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9" r:id="rId3"/>
    <p:sldId id="268" r:id="rId5"/>
    <p:sldId id="270" r:id="rId6"/>
    <p:sldId id="273" r:id="rId7"/>
    <p:sldId id="263" r:id="rId8"/>
    <p:sldId id="264" r:id="rId9"/>
    <p:sldId id="265" r:id="rId10"/>
    <p:sldId id="266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67" r:id="rId19"/>
    <p:sldId id="28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ABF"/>
    <a:srgbClr val="BF6F79"/>
    <a:srgbClr val="E0B096"/>
    <a:srgbClr val="81D8D0"/>
    <a:srgbClr val="8E5F48"/>
    <a:srgbClr val="231610"/>
    <a:srgbClr val="CBA28C"/>
    <a:srgbClr val="180906"/>
    <a:srgbClr val="F3EEE8"/>
    <a:srgbClr val="332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3" autoAdjust="0"/>
    <p:restoredTop sz="93394" autoAdjust="0"/>
  </p:normalViewPr>
  <p:slideViewPr>
    <p:cSldViewPr showGuides="1">
      <p:cViewPr varScale="1">
        <p:scale>
          <a:sx n="84" d="100"/>
          <a:sy n="84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E7CC5-6142-425F-9CAB-01B35FB0A4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F5392-F27A-48A4-948C-9DA916445A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5392-F27A-48A4-948C-9DA916445A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5392-F27A-48A4-948C-9DA916445A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5392-F27A-48A4-948C-9DA916445A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AB607-CE9B-45EF-9DA8-57C5888F9E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B18C2-844B-4517-AD7F-A16EA3A2C4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AB607-CE9B-45EF-9DA8-57C5888F9E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B18C2-844B-4517-AD7F-A16EA3A2C4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AB607-CE9B-45EF-9DA8-57C5888F9E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B18C2-844B-4517-AD7F-A16EA3A2C4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AB607-CE9B-45EF-9DA8-57C5888F9E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B18C2-844B-4517-AD7F-A16EA3A2C4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AB607-CE9B-45EF-9DA8-57C5888F9E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B18C2-844B-4517-AD7F-A16EA3A2C4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AB607-CE9B-45EF-9DA8-57C5888F9E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B18C2-844B-4517-AD7F-A16EA3A2C4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AB607-CE9B-45EF-9DA8-57C5888F9E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B18C2-844B-4517-AD7F-A16EA3A2C4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AB607-CE9B-45EF-9DA8-57C5888F9E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B18C2-844B-4517-AD7F-A16EA3A2C4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AB607-CE9B-45EF-9DA8-57C5888F9E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B18C2-844B-4517-AD7F-A16EA3A2C4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AB607-CE9B-45EF-9DA8-57C5888F9E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B18C2-844B-4517-AD7F-A16EA3A2C4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AB607-CE9B-45EF-9DA8-57C5888F9E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B18C2-844B-4517-AD7F-A16EA3A2C4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D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940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-595448" y="-622176"/>
            <a:ext cx="13399691" cy="8069841"/>
            <a:chOff x="-595448" y="-622176"/>
            <a:chExt cx="13399691" cy="8069841"/>
          </a:xfrm>
        </p:grpSpPr>
        <p:sp>
          <p:nvSpPr>
            <p:cNvPr id="58" name="矩形 57"/>
            <p:cNvSpPr/>
            <p:nvPr/>
          </p:nvSpPr>
          <p:spPr>
            <a:xfrm>
              <a:off x="119336" y="116632"/>
              <a:ext cx="11953328" cy="66247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-595448" y="-622176"/>
              <a:ext cx="1008112" cy="10081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-557602" y="6439553"/>
              <a:ext cx="1008112" cy="10081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1758285" y="-622176"/>
              <a:ext cx="1008112" cy="10081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11796131" y="6439553"/>
              <a:ext cx="1008112" cy="10081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矩形 50"/>
          <p:cNvSpPr/>
          <p:nvPr/>
        </p:nvSpPr>
        <p:spPr>
          <a:xfrm>
            <a:off x="0" y="0"/>
            <a:ext cx="12192000" cy="7029400"/>
          </a:xfrm>
          <a:prstGeom prst="rect">
            <a:avLst/>
          </a:prstGeom>
          <a:gradFill>
            <a:gsLst>
              <a:gs pos="86000">
                <a:schemeClr val="tx1">
                  <a:lumMod val="95000"/>
                  <a:lumOff val="5000"/>
                  <a:alpha val="77000"/>
                </a:schemeClr>
              </a:gs>
              <a:gs pos="42000">
                <a:srgbClr val="757575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6743928" y="632193"/>
            <a:ext cx="4464456" cy="1802647"/>
            <a:chOff x="6743928" y="632193"/>
            <a:chExt cx="4464456" cy="1802647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矩形 5"/>
            <p:cNvSpPr/>
            <p:nvPr/>
          </p:nvSpPr>
          <p:spPr>
            <a:xfrm>
              <a:off x="6744384" y="2035507"/>
              <a:ext cx="4464000" cy="72000"/>
            </a:xfrm>
            <a:prstGeom prst="rect">
              <a:avLst/>
            </a:prstGeom>
            <a:solidFill>
              <a:srgbClr val="81D8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256384" y="2203587"/>
              <a:ext cx="295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6787138" y="2065508"/>
              <a:ext cx="13548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 smtClean="0">
                  <a:solidFill>
                    <a:schemeClr val="bg1"/>
                  </a:solidFill>
                  <a:effectLst/>
                  <a:latin typeface="Miriam" panose="020B0502050101010101" pitchFamily="34" charset="-79"/>
                  <a:cs typeface="Miriam" panose="020B0502050101010101" pitchFamily="34" charset="-79"/>
                </a:rPr>
                <a:t>Rose Honey</a:t>
              </a:r>
              <a:endParaRPr lang="zh-CN" altLang="en-US" b="1" i="1" dirty="0">
                <a:solidFill>
                  <a:schemeClr val="bg1"/>
                </a:solidFill>
                <a:latin typeface="Miriam" panose="020B0502050101010101" pitchFamily="34" charset="-79"/>
                <a:cs typeface="Miriam" panose="020B0502050101010101" pitchFamily="34" charset="-79"/>
              </a:endParaRP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928" y="632193"/>
              <a:ext cx="491276" cy="1283461"/>
            </a:xfrm>
            <a:prstGeom prst="rect">
              <a:avLst/>
            </a:prstGeom>
          </p:spPr>
        </p:pic>
        <p:sp>
          <p:nvSpPr>
            <p:cNvPr id="56" name="矩形 55"/>
            <p:cNvSpPr/>
            <p:nvPr/>
          </p:nvSpPr>
          <p:spPr>
            <a:xfrm>
              <a:off x="7111947" y="1463050"/>
              <a:ext cx="40964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spcAft>
                  <a:spcPts val="0"/>
                </a:spcAft>
              </a:pPr>
              <a:r>
                <a:rPr lang="zh-CN" altLang="en-US" sz="2400" kern="100" dirty="0" smtClean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新生界</a:t>
              </a:r>
              <a:r>
                <a:rPr lang="zh-CN" altLang="zh-CN" sz="2400" kern="100" dirty="0" smtClean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餐饮</a:t>
              </a:r>
              <a:r>
                <a:rPr lang="zh-CN" altLang="zh-CN" sz="2400" kern="100" dirty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管理有限公司</a:t>
              </a:r>
              <a:endParaRPr lang="zh-CN" altLang="zh-CN" sz="1400" kern="1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95400" y="5661248"/>
            <a:ext cx="5580000" cy="722286"/>
            <a:chOff x="695400" y="5661248"/>
            <a:chExt cx="5580000" cy="722286"/>
          </a:xfrm>
        </p:grpSpPr>
        <p:grpSp>
          <p:nvGrpSpPr>
            <p:cNvPr id="49" name="组合 48"/>
            <p:cNvGrpSpPr/>
            <p:nvPr/>
          </p:nvGrpSpPr>
          <p:grpSpPr>
            <a:xfrm>
              <a:off x="695400" y="5661248"/>
              <a:ext cx="5580000" cy="722286"/>
              <a:chOff x="609013" y="5690507"/>
              <a:chExt cx="5580000" cy="722286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609013" y="5690507"/>
                <a:ext cx="5580000" cy="718514"/>
                <a:chOff x="609013" y="5690507"/>
                <a:chExt cx="5580000" cy="718514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609013" y="6237312"/>
                  <a:ext cx="5580000" cy="1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KSO_Shape"/>
                <p:cNvSpPr/>
                <p:nvPr/>
              </p:nvSpPr>
              <p:spPr>
                <a:xfrm rot="9538638" flipV="1">
                  <a:off x="1076677" y="5690507"/>
                  <a:ext cx="135748" cy="115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28" h="1137856">
                      <a:moveTo>
                        <a:pt x="301373" y="145324"/>
                      </a:moveTo>
                      <a:cubicBezTo>
                        <a:pt x="77474" y="176329"/>
                        <a:pt x="-76715" y="585266"/>
                        <a:pt x="580264" y="1067944"/>
                      </a:cubicBezTo>
                      <a:cubicBezTo>
                        <a:pt x="1535870" y="365866"/>
                        <a:pt x="775286" y="-180195"/>
                        <a:pt x="580264" y="365866"/>
                      </a:cubicBezTo>
                      <a:cubicBezTo>
                        <a:pt x="519320" y="195222"/>
                        <a:pt x="403145" y="131231"/>
                        <a:pt x="301373" y="145324"/>
                      </a:cubicBezTo>
                      <a:close/>
                      <a:moveTo>
                        <a:pt x="237013" y="2324"/>
                      </a:moveTo>
                      <a:cubicBezTo>
                        <a:pt x="362271" y="-15022"/>
                        <a:pt x="505256" y="63737"/>
                        <a:pt x="580264" y="273760"/>
                      </a:cubicBezTo>
                      <a:cubicBezTo>
                        <a:pt x="820291" y="-398315"/>
                        <a:pt x="1756395" y="273760"/>
                        <a:pt x="580264" y="1137856"/>
                      </a:cubicBezTo>
                      <a:cubicBezTo>
                        <a:pt x="-228326" y="543790"/>
                        <a:pt x="-38555" y="40484"/>
                        <a:pt x="237013" y="2324"/>
                      </a:cubicBezTo>
                      <a:close/>
                    </a:path>
                  </a:pathLst>
                </a:custGeom>
                <a:ln w="12700">
                  <a:solidFill>
                    <a:schemeClr val="bg1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" name="KSO_Shape"/>
                <p:cNvSpPr/>
                <p:nvPr/>
              </p:nvSpPr>
              <p:spPr bwMode="auto">
                <a:xfrm rot="592700">
                  <a:off x="3430658" y="5724459"/>
                  <a:ext cx="434065" cy="411638"/>
                </a:xfrm>
                <a:custGeom>
                  <a:avLst/>
                  <a:gdLst>
                    <a:gd name="T0" fmla="*/ 2147483646 w 5471"/>
                    <a:gd name="T1" fmla="*/ 2147483646 h 5188"/>
                    <a:gd name="T2" fmla="*/ 2147483646 w 5471"/>
                    <a:gd name="T3" fmla="*/ 2147483646 h 5188"/>
                    <a:gd name="T4" fmla="*/ 2147483646 w 5471"/>
                    <a:gd name="T5" fmla="*/ 126593967 h 5188"/>
                    <a:gd name="T6" fmla="*/ 2147483646 w 5471"/>
                    <a:gd name="T7" fmla="*/ 2147483646 h 5188"/>
                    <a:gd name="T8" fmla="*/ 2147483646 w 5471"/>
                    <a:gd name="T9" fmla="*/ 2147483646 h 5188"/>
                    <a:gd name="T10" fmla="*/ 2147483646 w 5471"/>
                    <a:gd name="T11" fmla="*/ 2147483646 h 5188"/>
                    <a:gd name="T12" fmla="*/ 2147483646 w 5471"/>
                    <a:gd name="T13" fmla="*/ 2147483646 h 5188"/>
                    <a:gd name="T14" fmla="*/ 2147483646 w 5471"/>
                    <a:gd name="T15" fmla="*/ 2147483646 h 5188"/>
                    <a:gd name="T16" fmla="*/ 2147483646 w 5471"/>
                    <a:gd name="T17" fmla="*/ 2147483646 h 5188"/>
                    <a:gd name="T18" fmla="*/ 2147483646 w 5471"/>
                    <a:gd name="T19" fmla="*/ 2147483646 h 5188"/>
                    <a:gd name="T20" fmla="*/ 2147483646 w 5471"/>
                    <a:gd name="T21" fmla="*/ 2147483646 h 5188"/>
                    <a:gd name="T22" fmla="*/ 2147483646 w 5471"/>
                    <a:gd name="T23" fmla="*/ 2147483646 h 5188"/>
                    <a:gd name="T24" fmla="*/ 2147483646 w 5471"/>
                    <a:gd name="T25" fmla="*/ 2147483646 h 5188"/>
                    <a:gd name="T26" fmla="*/ 2147483646 w 5471"/>
                    <a:gd name="T27" fmla="*/ 2147483646 h 5188"/>
                    <a:gd name="T28" fmla="*/ 2147483646 w 5471"/>
                    <a:gd name="T29" fmla="*/ 2147483646 h 5188"/>
                    <a:gd name="T30" fmla="*/ 2147483646 w 5471"/>
                    <a:gd name="T31" fmla="*/ 2147483646 h 5188"/>
                    <a:gd name="T32" fmla="*/ 2147483646 w 5471"/>
                    <a:gd name="T33" fmla="*/ 2147483646 h 5188"/>
                    <a:gd name="T34" fmla="*/ 379975597 w 5471"/>
                    <a:gd name="T35" fmla="*/ 2147483646 h 5188"/>
                    <a:gd name="T36" fmla="*/ 2147483646 w 5471"/>
                    <a:gd name="T37" fmla="*/ 2147483646 h 5188"/>
                    <a:gd name="T38" fmla="*/ 2147483646 w 5471"/>
                    <a:gd name="T39" fmla="*/ 2147483646 h 5188"/>
                    <a:gd name="T40" fmla="*/ 2147483646 w 5471"/>
                    <a:gd name="T41" fmla="*/ 2147483646 h 5188"/>
                    <a:gd name="T42" fmla="*/ 2147483646 w 5471"/>
                    <a:gd name="T43" fmla="*/ 2147483646 h 5188"/>
                    <a:gd name="T44" fmla="*/ 2147483646 w 5471"/>
                    <a:gd name="T45" fmla="*/ 2147483646 h 5188"/>
                    <a:gd name="T46" fmla="*/ 2147483646 w 5471"/>
                    <a:gd name="T47" fmla="*/ 2147483646 h 5188"/>
                    <a:gd name="T48" fmla="*/ 2147483646 w 5471"/>
                    <a:gd name="T49" fmla="*/ 2147483646 h 5188"/>
                    <a:gd name="T50" fmla="*/ 2147483646 w 5471"/>
                    <a:gd name="T51" fmla="*/ 2147483646 h 5188"/>
                    <a:gd name="T52" fmla="*/ 2147483646 w 5471"/>
                    <a:gd name="T53" fmla="*/ 2147483646 h 5188"/>
                    <a:gd name="T54" fmla="*/ 2147483646 w 5471"/>
                    <a:gd name="T55" fmla="*/ 2147483646 h 5188"/>
                    <a:gd name="T56" fmla="*/ 2147483646 w 5471"/>
                    <a:gd name="T57" fmla="*/ 2147483646 h 5188"/>
                    <a:gd name="T58" fmla="*/ 2147483646 w 5471"/>
                    <a:gd name="T59" fmla="*/ 2147483646 h 5188"/>
                    <a:gd name="T60" fmla="*/ 2147483646 w 5471"/>
                    <a:gd name="T61" fmla="*/ 2147483646 h 5188"/>
                    <a:gd name="T62" fmla="*/ 2147483646 w 5471"/>
                    <a:gd name="T63" fmla="*/ 2147483646 h 5188"/>
                    <a:gd name="T64" fmla="*/ 2147483646 w 5471"/>
                    <a:gd name="T65" fmla="*/ 2147483646 h 5188"/>
                    <a:gd name="T66" fmla="*/ 2147483646 w 5471"/>
                    <a:gd name="T67" fmla="*/ 2147483646 h 5188"/>
                    <a:gd name="T68" fmla="*/ 2147483646 w 5471"/>
                    <a:gd name="T69" fmla="*/ 2147483646 h 5188"/>
                    <a:gd name="T70" fmla="*/ 2147483646 w 5471"/>
                    <a:gd name="T71" fmla="*/ 2147483646 h 5188"/>
                    <a:gd name="T72" fmla="*/ 2147483646 w 5471"/>
                    <a:gd name="T73" fmla="*/ 2147483646 h 5188"/>
                    <a:gd name="T74" fmla="*/ 2147483646 w 5471"/>
                    <a:gd name="T75" fmla="*/ 2147483646 h 5188"/>
                    <a:gd name="T76" fmla="*/ 2147483646 w 5471"/>
                    <a:gd name="T77" fmla="*/ 2147483646 h 5188"/>
                    <a:gd name="T78" fmla="*/ 2147483646 w 5471"/>
                    <a:gd name="T79" fmla="*/ 2147483646 h 5188"/>
                    <a:gd name="T80" fmla="*/ 2147483646 w 5471"/>
                    <a:gd name="T81" fmla="*/ 2147483646 h 5188"/>
                    <a:gd name="T82" fmla="*/ 2147483646 w 5471"/>
                    <a:gd name="T83" fmla="*/ 2147483646 h 5188"/>
                    <a:gd name="T84" fmla="*/ 2147483646 w 5471"/>
                    <a:gd name="T85" fmla="*/ 2147483646 h 5188"/>
                    <a:gd name="T86" fmla="*/ 2147483646 w 5471"/>
                    <a:gd name="T87" fmla="*/ 2147483646 h 5188"/>
                    <a:gd name="T88" fmla="*/ 2147483646 w 5471"/>
                    <a:gd name="T89" fmla="*/ 2147483646 h 5188"/>
                    <a:gd name="T90" fmla="*/ 2147483646 w 5471"/>
                    <a:gd name="T91" fmla="*/ 2147483646 h 5188"/>
                    <a:gd name="T92" fmla="*/ 2147483646 w 5471"/>
                    <a:gd name="T93" fmla="*/ 2147483646 h 5188"/>
                    <a:gd name="T94" fmla="*/ 2147483646 w 5471"/>
                    <a:gd name="T95" fmla="*/ 2147483646 h 5188"/>
                    <a:gd name="T96" fmla="*/ 2147483646 w 5471"/>
                    <a:gd name="T97" fmla="*/ 2147483646 h 5188"/>
                    <a:gd name="T98" fmla="*/ 2147483646 w 5471"/>
                    <a:gd name="T99" fmla="*/ 2147483646 h 5188"/>
                    <a:gd name="T100" fmla="*/ 2147483646 w 5471"/>
                    <a:gd name="T101" fmla="*/ 2147483646 h 5188"/>
                    <a:gd name="T102" fmla="*/ 2147483646 w 5471"/>
                    <a:gd name="T103" fmla="*/ 2147483646 h 5188"/>
                    <a:gd name="T104" fmla="*/ 2147483646 w 5471"/>
                    <a:gd name="T105" fmla="*/ 2147483646 h 5188"/>
                    <a:gd name="T106" fmla="*/ 2147483646 w 5471"/>
                    <a:gd name="T107" fmla="*/ 2147483646 h 5188"/>
                    <a:gd name="T108" fmla="*/ 2147483646 w 5471"/>
                    <a:gd name="T109" fmla="*/ 2147483646 h 5188"/>
                    <a:gd name="T110" fmla="*/ 2147483646 w 5471"/>
                    <a:gd name="T111" fmla="*/ 2147483646 h 5188"/>
                    <a:gd name="T112" fmla="*/ 2147483646 w 5471"/>
                    <a:gd name="T113" fmla="*/ 2147483646 h 5188"/>
                    <a:gd name="T114" fmla="*/ 2147483646 w 5471"/>
                    <a:gd name="T115" fmla="*/ 2147483646 h 5188"/>
                    <a:gd name="T116" fmla="*/ 2147483646 w 5471"/>
                    <a:gd name="T117" fmla="*/ 2147483646 h 5188"/>
                    <a:gd name="T118" fmla="*/ 2147483646 w 5471"/>
                    <a:gd name="T119" fmla="*/ 2147483646 h 518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471" h="5188">
                      <a:moveTo>
                        <a:pt x="3062" y="530"/>
                      </a:moveTo>
                      <a:lnTo>
                        <a:pt x="3062" y="530"/>
                      </a:lnTo>
                      <a:lnTo>
                        <a:pt x="3073" y="522"/>
                      </a:lnTo>
                      <a:lnTo>
                        <a:pt x="3103" y="499"/>
                      </a:lnTo>
                      <a:lnTo>
                        <a:pt x="3122" y="482"/>
                      </a:lnTo>
                      <a:lnTo>
                        <a:pt x="3143" y="462"/>
                      </a:lnTo>
                      <a:lnTo>
                        <a:pt x="3166" y="440"/>
                      </a:lnTo>
                      <a:lnTo>
                        <a:pt x="3188" y="415"/>
                      </a:lnTo>
                      <a:lnTo>
                        <a:pt x="3211" y="388"/>
                      </a:lnTo>
                      <a:lnTo>
                        <a:pt x="3221" y="372"/>
                      </a:lnTo>
                      <a:lnTo>
                        <a:pt x="3232" y="358"/>
                      </a:lnTo>
                      <a:lnTo>
                        <a:pt x="3242" y="341"/>
                      </a:lnTo>
                      <a:lnTo>
                        <a:pt x="3250" y="325"/>
                      </a:lnTo>
                      <a:lnTo>
                        <a:pt x="3258" y="308"/>
                      </a:lnTo>
                      <a:lnTo>
                        <a:pt x="3266" y="292"/>
                      </a:lnTo>
                      <a:lnTo>
                        <a:pt x="3272" y="273"/>
                      </a:lnTo>
                      <a:lnTo>
                        <a:pt x="3278" y="256"/>
                      </a:lnTo>
                      <a:lnTo>
                        <a:pt x="3282" y="237"/>
                      </a:lnTo>
                      <a:lnTo>
                        <a:pt x="3286" y="218"/>
                      </a:lnTo>
                      <a:lnTo>
                        <a:pt x="3287" y="200"/>
                      </a:lnTo>
                      <a:lnTo>
                        <a:pt x="3287" y="180"/>
                      </a:lnTo>
                      <a:lnTo>
                        <a:pt x="3286" y="160"/>
                      </a:lnTo>
                      <a:lnTo>
                        <a:pt x="3282" y="140"/>
                      </a:lnTo>
                      <a:lnTo>
                        <a:pt x="3279" y="126"/>
                      </a:lnTo>
                      <a:lnTo>
                        <a:pt x="3276" y="113"/>
                      </a:lnTo>
                      <a:lnTo>
                        <a:pt x="3270" y="99"/>
                      </a:lnTo>
                      <a:lnTo>
                        <a:pt x="3264" y="87"/>
                      </a:lnTo>
                      <a:lnTo>
                        <a:pt x="3257" y="75"/>
                      </a:lnTo>
                      <a:lnTo>
                        <a:pt x="3249" y="64"/>
                      </a:lnTo>
                      <a:lnTo>
                        <a:pt x="3242" y="54"/>
                      </a:lnTo>
                      <a:lnTo>
                        <a:pt x="3232" y="44"/>
                      </a:lnTo>
                      <a:lnTo>
                        <a:pt x="3223" y="36"/>
                      </a:lnTo>
                      <a:lnTo>
                        <a:pt x="3212" y="28"/>
                      </a:lnTo>
                      <a:lnTo>
                        <a:pt x="3202" y="21"/>
                      </a:lnTo>
                      <a:lnTo>
                        <a:pt x="3190" y="15"/>
                      </a:lnTo>
                      <a:lnTo>
                        <a:pt x="3179" y="10"/>
                      </a:lnTo>
                      <a:lnTo>
                        <a:pt x="3167" y="6"/>
                      </a:lnTo>
                      <a:lnTo>
                        <a:pt x="3155" y="3"/>
                      </a:lnTo>
                      <a:lnTo>
                        <a:pt x="3142" y="1"/>
                      </a:lnTo>
                      <a:lnTo>
                        <a:pt x="3123" y="0"/>
                      </a:lnTo>
                      <a:lnTo>
                        <a:pt x="3104" y="0"/>
                      </a:lnTo>
                      <a:lnTo>
                        <a:pt x="3088" y="3"/>
                      </a:lnTo>
                      <a:lnTo>
                        <a:pt x="3071" y="6"/>
                      </a:lnTo>
                      <a:lnTo>
                        <a:pt x="3056" y="11"/>
                      </a:lnTo>
                      <a:lnTo>
                        <a:pt x="3041" y="18"/>
                      </a:lnTo>
                      <a:lnTo>
                        <a:pt x="3027" y="26"/>
                      </a:lnTo>
                      <a:lnTo>
                        <a:pt x="3015" y="34"/>
                      </a:lnTo>
                      <a:lnTo>
                        <a:pt x="3004" y="44"/>
                      </a:lnTo>
                      <a:lnTo>
                        <a:pt x="2994" y="55"/>
                      </a:lnTo>
                      <a:lnTo>
                        <a:pt x="2984" y="67"/>
                      </a:lnTo>
                      <a:lnTo>
                        <a:pt x="2976" y="80"/>
                      </a:lnTo>
                      <a:lnTo>
                        <a:pt x="2970" y="93"/>
                      </a:lnTo>
                      <a:lnTo>
                        <a:pt x="2964" y="106"/>
                      </a:lnTo>
                      <a:lnTo>
                        <a:pt x="2960" y="120"/>
                      </a:lnTo>
                      <a:lnTo>
                        <a:pt x="2958" y="135"/>
                      </a:lnTo>
                      <a:lnTo>
                        <a:pt x="2950" y="127"/>
                      </a:lnTo>
                      <a:lnTo>
                        <a:pt x="2941" y="120"/>
                      </a:lnTo>
                      <a:lnTo>
                        <a:pt x="2932" y="114"/>
                      </a:lnTo>
                      <a:lnTo>
                        <a:pt x="2923" y="108"/>
                      </a:lnTo>
                      <a:lnTo>
                        <a:pt x="2912" y="103"/>
                      </a:lnTo>
                      <a:lnTo>
                        <a:pt x="2901" y="98"/>
                      </a:lnTo>
                      <a:lnTo>
                        <a:pt x="2890" y="95"/>
                      </a:lnTo>
                      <a:lnTo>
                        <a:pt x="2877" y="92"/>
                      </a:lnTo>
                      <a:lnTo>
                        <a:pt x="2865" y="91"/>
                      </a:lnTo>
                      <a:lnTo>
                        <a:pt x="2852" y="89"/>
                      </a:lnTo>
                      <a:lnTo>
                        <a:pt x="2840" y="91"/>
                      </a:lnTo>
                      <a:lnTo>
                        <a:pt x="2828" y="92"/>
                      </a:lnTo>
                      <a:lnTo>
                        <a:pt x="2815" y="95"/>
                      </a:lnTo>
                      <a:lnTo>
                        <a:pt x="2803" y="99"/>
                      </a:lnTo>
                      <a:lnTo>
                        <a:pt x="2791" y="105"/>
                      </a:lnTo>
                      <a:lnTo>
                        <a:pt x="2780" y="111"/>
                      </a:lnTo>
                      <a:lnTo>
                        <a:pt x="2770" y="118"/>
                      </a:lnTo>
                      <a:lnTo>
                        <a:pt x="2761" y="126"/>
                      </a:lnTo>
                      <a:lnTo>
                        <a:pt x="2753" y="135"/>
                      </a:lnTo>
                      <a:lnTo>
                        <a:pt x="2745" y="143"/>
                      </a:lnTo>
                      <a:lnTo>
                        <a:pt x="2739" y="152"/>
                      </a:lnTo>
                      <a:lnTo>
                        <a:pt x="2733" y="162"/>
                      </a:lnTo>
                      <a:lnTo>
                        <a:pt x="2728" y="171"/>
                      </a:lnTo>
                      <a:lnTo>
                        <a:pt x="2725" y="182"/>
                      </a:lnTo>
                      <a:lnTo>
                        <a:pt x="2720" y="192"/>
                      </a:lnTo>
                      <a:lnTo>
                        <a:pt x="2718" y="203"/>
                      </a:lnTo>
                      <a:lnTo>
                        <a:pt x="2717" y="214"/>
                      </a:lnTo>
                      <a:lnTo>
                        <a:pt x="2716" y="225"/>
                      </a:lnTo>
                      <a:lnTo>
                        <a:pt x="2716" y="236"/>
                      </a:lnTo>
                      <a:lnTo>
                        <a:pt x="2717" y="248"/>
                      </a:lnTo>
                      <a:lnTo>
                        <a:pt x="2719" y="259"/>
                      </a:lnTo>
                      <a:lnTo>
                        <a:pt x="2721" y="270"/>
                      </a:lnTo>
                      <a:lnTo>
                        <a:pt x="2727" y="288"/>
                      </a:lnTo>
                      <a:lnTo>
                        <a:pt x="2733" y="303"/>
                      </a:lnTo>
                      <a:lnTo>
                        <a:pt x="2741" y="318"/>
                      </a:lnTo>
                      <a:lnTo>
                        <a:pt x="2751" y="334"/>
                      </a:lnTo>
                      <a:lnTo>
                        <a:pt x="2761" y="348"/>
                      </a:lnTo>
                      <a:lnTo>
                        <a:pt x="2772" y="362"/>
                      </a:lnTo>
                      <a:lnTo>
                        <a:pt x="2784" y="376"/>
                      </a:lnTo>
                      <a:lnTo>
                        <a:pt x="2796" y="388"/>
                      </a:lnTo>
                      <a:lnTo>
                        <a:pt x="2809" y="400"/>
                      </a:lnTo>
                      <a:lnTo>
                        <a:pt x="2824" y="412"/>
                      </a:lnTo>
                      <a:lnTo>
                        <a:pt x="2837" y="422"/>
                      </a:lnTo>
                      <a:lnTo>
                        <a:pt x="2851" y="433"/>
                      </a:lnTo>
                      <a:lnTo>
                        <a:pt x="2881" y="451"/>
                      </a:lnTo>
                      <a:lnTo>
                        <a:pt x="2910" y="468"/>
                      </a:lnTo>
                      <a:lnTo>
                        <a:pt x="2940" y="483"/>
                      </a:lnTo>
                      <a:lnTo>
                        <a:pt x="2968" y="495"/>
                      </a:lnTo>
                      <a:lnTo>
                        <a:pt x="2993" y="506"/>
                      </a:lnTo>
                      <a:lnTo>
                        <a:pt x="3016" y="514"/>
                      </a:lnTo>
                      <a:lnTo>
                        <a:pt x="3049" y="525"/>
                      </a:lnTo>
                      <a:lnTo>
                        <a:pt x="3062" y="530"/>
                      </a:lnTo>
                      <a:close/>
                      <a:moveTo>
                        <a:pt x="2435" y="3095"/>
                      </a:moveTo>
                      <a:lnTo>
                        <a:pt x="2435" y="3095"/>
                      </a:lnTo>
                      <a:lnTo>
                        <a:pt x="2463" y="3057"/>
                      </a:lnTo>
                      <a:lnTo>
                        <a:pt x="2490" y="3020"/>
                      </a:lnTo>
                      <a:lnTo>
                        <a:pt x="2520" y="2985"/>
                      </a:lnTo>
                      <a:lnTo>
                        <a:pt x="2551" y="2951"/>
                      </a:lnTo>
                      <a:lnTo>
                        <a:pt x="2583" y="2919"/>
                      </a:lnTo>
                      <a:lnTo>
                        <a:pt x="2617" y="2888"/>
                      </a:lnTo>
                      <a:lnTo>
                        <a:pt x="2651" y="2859"/>
                      </a:lnTo>
                      <a:lnTo>
                        <a:pt x="2687" y="2831"/>
                      </a:lnTo>
                      <a:lnTo>
                        <a:pt x="2723" y="2805"/>
                      </a:lnTo>
                      <a:lnTo>
                        <a:pt x="2762" y="2779"/>
                      </a:lnTo>
                      <a:lnTo>
                        <a:pt x="2800" y="2756"/>
                      </a:lnTo>
                      <a:lnTo>
                        <a:pt x="2840" y="2735"/>
                      </a:lnTo>
                      <a:lnTo>
                        <a:pt x="2882" y="2714"/>
                      </a:lnTo>
                      <a:lnTo>
                        <a:pt x="2924" y="2697"/>
                      </a:lnTo>
                      <a:lnTo>
                        <a:pt x="2965" y="2680"/>
                      </a:lnTo>
                      <a:lnTo>
                        <a:pt x="3009" y="2666"/>
                      </a:lnTo>
                      <a:lnTo>
                        <a:pt x="2986" y="2646"/>
                      </a:lnTo>
                      <a:lnTo>
                        <a:pt x="2964" y="2626"/>
                      </a:lnTo>
                      <a:lnTo>
                        <a:pt x="2940" y="2609"/>
                      </a:lnTo>
                      <a:lnTo>
                        <a:pt x="2916" y="2591"/>
                      </a:lnTo>
                      <a:lnTo>
                        <a:pt x="2891" y="2575"/>
                      </a:lnTo>
                      <a:lnTo>
                        <a:pt x="2865" y="2558"/>
                      </a:lnTo>
                      <a:lnTo>
                        <a:pt x="2839" y="2544"/>
                      </a:lnTo>
                      <a:lnTo>
                        <a:pt x="2813" y="2530"/>
                      </a:lnTo>
                      <a:lnTo>
                        <a:pt x="2785" y="2516"/>
                      </a:lnTo>
                      <a:lnTo>
                        <a:pt x="2758" y="2503"/>
                      </a:lnTo>
                      <a:lnTo>
                        <a:pt x="2729" y="2492"/>
                      </a:lnTo>
                      <a:lnTo>
                        <a:pt x="2700" y="2481"/>
                      </a:lnTo>
                      <a:lnTo>
                        <a:pt x="2671" y="2471"/>
                      </a:lnTo>
                      <a:lnTo>
                        <a:pt x="2641" y="2462"/>
                      </a:lnTo>
                      <a:lnTo>
                        <a:pt x="2610" y="2455"/>
                      </a:lnTo>
                      <a:lnTo>
                        <a:pt x="2579" y="2448"/>
                      </a:lnTo>
                      <a:lnTo>
                        <a:pt x="2536" y="2442"/>
                      </a:lnTo>
                      <a:lnTo>
                        <a:pt x="2495" y="2436"/>
                      </a:lnTo>
                      <a:lnTo>
                        <a:pt x="2453" y="2433"/>
                      </a:lnTo>
                      <a:lnTo>
                        <a:pt x="2411" y="2432"/>
                      </a:lnTo>
                      <a:lnTo>
                        <a:pt x="2370" y="2433"/>
                      </a:lnTo>
                      <a:lnTo>
                        <a:pt x="2330" y="2435"/>
                      </a:lnTo>
                      <a:lnTo>
                        <a:pt x="2289" y="2440"/>
                      </a:lnTo>
                      <a:lnTo>
                        <a:pt x="2248" y="2446"/>
                      </a:lnTo>
                      <a:lnTo>
                        <a:pt x="2209" y="2455"/>
                      </a:lnTo>
                      <a:lnTo>
                        <a:pt x="2170" y="2465"/>
                      </a:lnTo>
                      <a:lnTo>
                        <a:pt x="2132" y="2476"/>
                      </a:lnTo>
                      <a:lnTo>
                        <a:pt x="2094" y="2489"/>
                      </a:lnTo>
                      <a:lnTo>
                        <a:pt x="2057" y="2504"/>
                      </a:lnTo>
                      <a:lnTo>
                        <a:pt x="2020" y="2521"/>
                      </a:lnTo>
                      <a:lnTo>
                        <a:pt x="1985" y="2539"/>
                      </a:lnTo>
                      <a:lnTo>
                        <a:pt x="1950" y="2558"/>
                      </a:lnTo>
                      <a:lnTo>
                        <a:pt x="1938" y="2531"/>
                      </a:lnTo>
                      <a:lnTo>
                        <a:pt x="1925" y="2502"/>
                      </a:lnTo>
                      <a:lnTo>
                        <a:pt x="1911" y="2475"/>
                      </a:lnTo>
                      <a:lnTo>
                        <a:pt x="1897" y="2448"/>
                      </a:lnTo>
                      <a:lnTo>
                        <a:pt x="1882" y="2421"/>
                      </a:lnTo>
                      <a:lnTo>
                        <a:pt x="1865" y="2395"/>
                      </a:lnTo>
                      <a:lnTo>
                        <a:pt x="1849" y="2369"/>
                      </a:lnTo>
                      <a:lnTo>
                        <a:pt x="1831" y="2344"/>
                      </a:lnTo>
                      <a:lnTo>
                        <a:pt x="1812" y="2319"/>
                      </a:lnTo>
                      <a:lnTo>
                        <a:pt x="1794" y="2295"/>
                      </a:lnTo>
                      <a:lnTo>
                        <a:pt x="1774" y="2272"/>
                      </a:lnTo>
                      <a:lnTo>
                        <a:pt x="1753" y="2249"/>
                      </a:lnTo>
                      <a:lnTo>
                        <a:pt x="1731" y="2227"/>
                      </a:lnTo>
                      <a:lnTo>
                        <a:pt x="1709" y="2205"/>
                      </a:lnTo>
                      <a:lnTo>
                        <a:pt x="1687" y="2184"/>
                      </a:lnTo>
                      <a:lnTo>
                        <a:pt x="1663" y="2164"/>
                      </a:lnTo>
                      <a:lnTo>
                        <a:pt x="1640" y="2145"/>
                      </a:lnTo>
                      <a:lnTo>
                        <a:pt x="1614" y="2126"/>
                      </a:lnTo>
                      <a:lnTo>
                        <a:pt x="1589" y="2108"/>
                      </a:lnTo>
                      <a:lnTo>
                        <a:pt x="1564" y="2091"/>
                      </a:lnTo>
                      <a:lnTo>
                        <a:pt x="1537" y="2074"/>
                      </a:lnTo>
                      <a:lnTo>
                        <a:pt x="1510" y="2058"/>
                      </a:lnTo>
                      <a:lnTo>
                        <a:pt x="1482" y="2043"/>
                      </a:lnTo>
                      <a:lnTo>
                        <a:pt x="1454" y="2029"/>
                      </a:lnTo>
                      <a:lnTo>
                        <a:pt x="1425" y="2016"/>
                      </a:lnTo>
                      <a:lnTo>
                        <a:pt x="1395" y="2003"/>
                      </a:lnTo>
                      <a:lnTo>
                        <a:pt x="1366" y="1992"/>
                      </a:lnTo>
                      <a:lnTo>
                        <a:pt x="1335" y="1981"/>
                      </a:lnTo>
                      <a:lnTo>
                        <a:pt x="1304" y="1971"/>
                      </a:lnTo>
                      <a:lnTo>
                        <a:pt x="1273" y="1962"/>
                      </a:lnTo>
                      <a:lnTo>
                        <a:pt x="1241" y="1954"/>
                      </a:lnTo>
                      <a:lnTo>
                        <a:pt x="1210" y="1948"/>
                      </a:lnTo>
                      <a:lnTo>
                        <a:pt x="1158" y="1939"/>
                      </a:lnTo>
                      <a:lnTo>
                        <a:pt x="1107" y="1933"/>
                      </a:lnTo>
                      <a:lnTo>
                        <a:pt x="1057" y="1930"/>
                      </a:lnTo>
                      <a:lnTo>
                        <a:pt x="1006" y="1929"/>
                      </a:lnTo>
                      <a:lnTo>
                        <a:pt x="955" y="1930"/>
                      </a:lnTo>
                      <a:lnTo>
                        <a:pt x="906" y="1934"/>
                      </a:lnTo>
                      <a:lnTo>
                        <a:pt x="857" y="1941"/>
                      </a:lnTo>
                      <a:lnTo>
                        <a:pt x="809" y="1950"/>
                      </a:lnTo>
                      <a:lnTo>
                        <a:pt x="761" y="1962"/>
                      </a:lnTo>
                      <a:lnTo>
                        <a:pt x="714" y="1975"/>
                      </a:lnTo>
                      <a:lnTo>
                        <a:pt x="668" y="1991"/>
                      </a:lnTo>
                      <a:lnTo>
                        <a:pt x="623" y="2009"/>
                      </a:lnTo>
                      <a:lnTo>
                        <a:pt x="579" y="2029"/>
                      </a:lnTo>
                      <a:lnTo>
                        <a:pt x="536" y="2051"/>
                      </a:lnTo>
                      <a:lnTo>
                        <a:pt x="493" y="2075"/>
                      </a:lnTo>
                      <a:lnTo>
                        <a:pt x="453" y="2101"/>
                      </a:lnTo>
                      <a:lnTo>
                        <a:pt x="414" y="2129"/>
                      </a:lnTo>
                      <a:lnTo>
                        <a:pt x="376" y="2159"/>
                      </a:lnTo>
                      <a:lnTo>
                        <a:pt x="339" y="2191"/>
                      </a:lnTo>
                      <a:lnTo>
                        <a:pt x="304" y="2224"/>
                      </a:lnTo>
                      <a:lnTo>
                        <a:pt x="270" y="2259"/>
                      </a:lnTo>
                      <a:lnTo>
                        <a:pt x="238" y="2295"/>
                      </a:lnTo>
                      <a:lnTo>
                        <a:pt x="208" y="2334"/>
                      </a:lnTo>
                      <a:lnTo>
                        <a:pt x="180" y="2374"/>
                      </a:lnTo>
                      <a:lnTo>
                        <a:pt x="153" y="2415"/>
                      </a:lnTo>
                      <a:lnTo>
                        <a:pt x="129" y="2458"/>
                      </a:lnTo>
                      <a:lnTo>
                        <a:pt x="106" y="2503"/>
                      </a:lnTo>
                      <a:lnTo>
                        <a:pt x="86" y="2548"/>
                      </a:lnTo>
                      <a:lnTo>
                        <a:pt x="67" y="2596"/>
                      </a:lnTo>
                      <a:lnTo>
                        <a:pt x="52" y="2644"/>
                      </a:lnTo>
                      <a:lnTo>
                        <a:pt x="38" y="2694"/>
                      </a:lnTo>
                      <a:lnTo>
                        <a:pt x="27" y="2744"/>
                      </a:lnTo>
                      <a:lnTo>
                        <a:pt x="17" y="2802"/>
                      </a:lnTo>
                      <a:lnTo>
                        <a:pt x="9" y="2860"/>
                      </a:lnTo>
                      <a:lnTo>
                        <a:pt x="4" y="2918"/>
                      </a:lnTo>
                      <a:lnTo>
                        <a:pt x="1" y="2974"/>
                      </a:lnTo>
                      <a:lnTo>
                        <a:pt x="0" y="3031"/>
                      </a:lnTo>
                      <a:lnTo>
                        <a:pt x="3" y="3087"/>
                      </a:lnTo>
                      <a:lnTo>
                        <a:pt x="6" y="3143"/>
                      </a:lnTo>
                      <a:lnTo>
                        <a:pt x="12" y="3198"/>
                      </a:lnTo>
                      <a:lnTo>
                        <a:pt x="20" y="3253"/>
                      </a:lnTo>
                      <a:lnTo>
                        <a:pt x="30" y="3307"/>
                      </a:lnTo>
                      <a:lnTo>
                        <a:pt x="41" y="3361"/>
                      </a:lnTo>
                      <a:lnTo>
                        <a:pt x="55" y="3415"/>
                      </a:lnTo>
                      <a:lnTo>
                        <a:pt x="70" y="3468"/>
                      </a:lnTo>
                      <a:lnTo>
                        <a:pt x="86" y="3520"/>
                      </a:lnTo>
                      <a:lnTo>
                        <a:pt x="105" y="3571"/>
                      </a:lnTo>
                      <a:lnTo>
                        <a:pt x="125" y="3622"/>
                      </a:lnTo>
                      <a:lnTo>
                        <a:pt x="146" y="3673"/>
                      </a:lnTo>
                      <a:lnTo>
                        <a:pt x="168" y="3722"/>
                      </a:lnTo>
                      <a:lnTo>
                        <a:pt x="192" y="3772"/>
                      </a:lnTo>
                      <a:lnTo>
                        <a:pt x="216" y="3820"/>
                      </a:lnTo>
                      <a:lnTo>
                        <a:pt x="242" y="3867"/>
                      </a:lnTo>
                      <a:lnTo>
                        <a:pt x="269" y="3915"/>
                      </a:lnTo>
                      <a:lnTo>
                        <a:pt x="297" y="3961"/>
                      </a:lnTo>
                      <a:lnTo>
                        <a:pt x="326" y="4006"/>
                      </a:lnTo>
                      <a:lnTo>
                        <a:pt x="355" y="4051"/>
                      </a:lnTo>
                      <a:lnTo>
                        <a:pt x="385" y="4095"/>
                      </a:lnTo>
                      <a:lnTo>
                        <a:pt x="416" y="4138"/>
                      </a:lnTo>
                      <a:lnTo>
                        <a:pt x="447" y="4180"/>
                      </a:lnTo>
                      <a:lnTo>
                        <a:pt x="479" y="4222"/>
                      </a:lnTo>
                      <a:lnTo>
                        <a:pt x="511" y="4262"/>
                      </a:lnTo>
                      <a:lnTo>
                        <a:pt x="544" y="4302"/>
                      </a:lnTo>
                      <a:lnTo>
                        <a:pt x="577" y="4340"/>
                      </a:lnTo>
                      <a:lnTo>
                        <a:pt x="610" y="4379"/>
                      </a:lnTo>
                      <a:lnTo>
                        <a:pt x="643" y="4415"/>
                      </a:lnTo>
                      <a:lnTo>
                        <a:pt x="709" y="4487"/>
                      </a:lnTo>
                      <a:lnTo>
                        <a:pt x="775" y="4554"/>
                      </a:lnTo>
                      <a:lnTo>
                        <a:pt x="839" y="4617"/>
                      </a:lnTo>
                      <a:lnTo>
                        <a:pt x="903" y="4676"/>
                      </a:lnTo>
                      <a:lnTo>
                        <a:pt x="963" y="4731"/>
                      </a:lnTo>
                      <a:lnTo>
                        <a:pt x="1020" y="4780"/>
                      </a:lnTo>
                      <a:lnTo>
                        <a:pt x="1074" y="4826"/>
                      </a:lnTo>
                      <a:lnTo>
                        <a:pt x="1125" y="4866"/>
                      </a:lnTo>
                      <a:lnTo>
                        <a:pt x="1170" y="4901"/>
                      </a:lnTo>
                      <a:lnTo>
                        <a:pt x="1210" y="4932"/>
                      </a:lnTo>
                      <a:lnTo>
                        <a:pt x="1244" y="4958"/>
                      </a:lnTo>
                      <a:lnTo>
                        <a:pt x="1292" y="4992"/>
                      </a:lnTo>
                      <a:lnTo>
                        <a:pt x="1309" y="5004"/>
                      </a:lnTo>
                      <a:lnTo>
                        <a:pt x="1338" y="4996"/>
                      </a:lnTo>
                      <a:lnTo>
                        <a:pt x="1373" y="4986"/>
                      </a:lnTo>
                      <a:lnTo>
                        <a:pt x="1421" y="4973"/>
                      </a:lnTo>
                      <a:lnTo>
                        <a:pt x="1479" y="4955"/>
                      </a:lnTo>
                      <a:lnTo>
                        <a:pt x="1547" y="4934"/>
                      </a:lnTo>
                      <a:lnTo>
                        <a:pt x="1623" y="4908"/>
                      </a:lnTo>
                      <a:lnTo>
                        <a:pt x="1708" y="4878"/>
                      </a:lnTo>
                      <a:lnTo>
                        <a:pt x="1799" y="4844"/>
                      </a:lnTo>
                      <a:lnTo>
                        <a:pt x="1896" y="4806"/>
                      </a:lnTo>
                      <a:lnTo>
                        <a:pt x="1946" y="4785"/>
                      </a:lnTo>
                      <a:lnTo>
                        <a:pt x="1997" y="4763"/>
                      </a:lnTo>
                      <a:lnTo>
                        <a:pt x="2049" y="4739"/>
                      </a:lnTo>
                      <a:lnTo>
                        <a:pt x="2101" y="4714"/>
                      </a:lnTo>
                      <a:lnTo>
                        <a:pt x="2154" y="4689"/>
                      </a:lnTo>
                      <a:lnTo>
                        <a:pt x="2207" y="4663"/>
                      </a:lnTo>
                      <a:lnTo>
                        <a:pt x="2261" y="4634"/>
                      </a:lnTo>
                      <a:lnTo>
                        <a:pt x="2315" y="4606"/>
                      </a:lnTo>
                      <a:lnTo>
                        <a:pt x="2368" y="4575"/>
                      </a:lnTo>
                      <a:lnTo>
                        <a:pt x="2422" y="4543"/>
                      </a:lnTo>
                      <a:lnTo>
                        <a:pt x="2476" y="4511"/>
                      </a:lnTo>
                      <a:lnTo>
                        <a:pt x="2529" y="4477"/>
                      </a:lnTo>
                      <a:lnTo>
                        <a:pt x="2506" y="4446"/>
                      </a:lnTo>
                      <a:lnTo>
                        <a:pt x="2484" y="4414"/>
                      </a:lnTo>
                      <a:lnTo>
                        <a:pt x="2462" y="4382"/>
                      </a:lnTo>
                      <a:lnTo>
                        <a:pt x="2442" y="4349"/>
                      </a:lnTo>
                      <a:lnTo>
                        <a:pt x="2422" y="4316"/>
                      </a:lnTo>
                      <a:lnTo>
                        <a:pt x="2403" y="4282"/>
                      </a:lnTo>
                      <a:lnTo>
                        <a:pt x="2385" y="4248"/>
                      </a:lnTo>
                      <a:lnTo>
                        <a:pt x="2368" y="4213"/>
                      </a:lnTo>
                      <a:lnTo>
                        <a:pt x="2353" y="4178"/>
                      </a:lnTo>
                      <a:lnTo>
                        <a:pt x="2337" y="4141"/>
                      </a:lnTo>
                      <a:lnTo>
                        <a:pt x="2323" y="4105"/>
                      </a:lnTo>
                      <a:lnTo>
                        <a:pt x="2310" y="4068"/>
                      </a:lnTo>
                      <a:lnTo>
                        <a:pt x="2299" y="4030"/>
                      </a:lnTo>
                      <a:lnTo>
                        <a:pt x="2288" y="3992"/>
                      </a:lnTo>
                      <a:lnTo>
                        <a:pt x="2278" y="3953"/>
                      </a:lnTo>
                      <a:lnTo>
                        <a:pt x="2270" y="3914"/>
                      </a:lnTo>
                      <a:lnTo>
                        <a:pt x="2265" y="3886"/>
                      </a:lnTo>
                      <a:lnTo>
                        <a:pt x="2260" y="3860"/>
                      </a:lnTo>
                      <a:lnTo>
                        <a:pt x="2257" y="3832"/>
                      </a:lnTo>
                      <a:lnTo>
                        <a:pt x="2255" y="3806"/>
                      </a:lnTo>
                      <a:lnTo>
                        <a:pt x="2250" y="3752"/>
                      </a:lnTo>
                      <a:lnTo>
                        <a:pt x="2249" y="3699"/>
                      </a:lnTo>
                      <a:lnTo>
                        <a:pt x="2250" y="3645"/>
                      </a:lnTo>
                      <a:lnTo>
                        <a:pt x="2255" y="3592"/>
                      </a:lnTo>
                      <a:lnTo>
                        <a:pt x="2261" y="3540"/>
                      </a:lnTo>
                      <a:lnTo>
                        <a:pt x="2271" y="3488"/>
                      </a:lnTo>
                      <a:lnTo>
                        <a:pt x="2282" y="3436"/>
                      </a:lnTo>
                      <a:lnTo>
                        <a:pt x="2297" y="3384"/>
                      </a:lnTo>
                      <a:lnTo>
                        <a:pt x="2314" y="3334"/>
                      </a:lnTo>
                      <a:lnTo>
                        <a:pt x="2333" y="3284"/>
                      </a:lnTo>
                      <a:lnTo>
                        <a:pt x="2355" y="3236"/>
                      </a:lnTo>
                      <a:lnTo>
                        <a:pt x="2379" y="3187"/>
                      </a:lnTo>
                      <a:lnTo>
                        <a:pt x="2392" y="3164"/>
                      </a:lnTo>
                      <a:lnTo>
                        <a:pt x="2407" y="3141"/>
                      </a:lnTo>
                      <a:lnTo>
                        <a:pt x="2421" y="3118"/>
                      </a:lnTo>
                      <a:lnTo>
                        <a:pt x="2435" y="3095"/>
                      </a:lnTo>
                      <a:close/>
                      <a:moveTo>
                        <a:pt x="3250" y="1604"/>
                      </a:moveTo>
                      <a:lnTo>
                        <a:pt x="3250" y="1604"/>
                      </a:lnTo>
                      <a:lnTo>
                        <a:pt x="3255" y="1581"/>
                      </a:lnTo>
                      <a:lnTo>
                        <a:pt x="3261" y="1559"/>
                      </a:lnTo>
                      <a:lnTo>
                        <a:pt x="3270" y="1537"/>
                      </a:lnTo>
                      <a:lnTo>
                        <a:pt x="3281" y="1516"/>
                      </a:lnTo>
                      <a:lnTo>
                        <a:pt x="3294" y="1497"/>
                      </a:lnTo>
                      <a:lnTo>
                        <a:pt x="3309" y="1478"/>
                      </a:lnTo>
                      <a:lnTo>
                        <a:pt x="3325" y="1460"/>
                      </a:lnTo>
                      <a:lnTo>
                        <a:pt x="3343" y="1445"/>
                      </a:lnTo>
                      <a:lnTo>
                        <a:pt x="3363" y="1431"/>
                      </a:lnTo>
                      <a:lnTo>
                        <a:pt x="3385" y="1418"/>
                      </a:lnTo>
                      <a:lnTo>
                        <a:pt x="3408" y="1407"/>
                      </a:lnTo>
                      <a:lnTo>
                        <a:pt x="3432" y="1400"/>
                      </a:lnTo>
                      <a:lnTo>
                        <a:pt x="3445" y="1396"/>
                      </a:lnTo>
                      <a:lnTo>
                        <a:pt x="3458" y="1394"/>
                      </a:lnTo>
                      <a:lnTo>
                        <a:pt x="3472" y="1392"/>
                      </a:lnTo>
                      <a:lnTo>
                        <a:pt x="3486" y="1390"/>
                      </a:lnTo>
                      <a:lnTo>
                        <a:pt x="3500" y="1390"/>
                      </a:lnTo>
                      <a:lnTo>
                        <a:pt x="3515" y="1390"/>
                      </a:lnTo>
                      <a:lnTo>
                        <a:pt x="3530" y="1390"/>
                      </a:lnTo>
                      <a:lnTo>
                        <a:pt x="3545" y="1391"/>
                      </a:lnTo>
                      <a:lnTo>
                        <a:pt x="3565" y="1394"/>
                      </a:lnTo>
                      <a:lnTo>
                        <a:pt x="3585" y="1400"/>
                      </a:lnTo>
                      <a:lnTo>
                        <a:pt x="3604" y="1405"/>
                      </a:lnTo>
                      <a:lnTo>
                        <a:pt x="3622" y="1414"/>
                      </a:lnTo>
                      <a:lnTo>
                        <a:pt x="3641" y="1424"/>
                      </a:lnTo>
                      <a:lnTo>
                        <a:pt x="3658" y="1435"/>
                      </a:lnTo>
                      <a:lnTo>
                        <a:pt x="3674" y="1447"/>
                      </a:lnTo>
                      <a:lnTo>
                        <a:pt x="3689" y="1461"/>
                      </a:lnTo>
                      <a:lnTo>
                        <a:pt x="3704" y="1476"/>
                      </a:lnTo>
                      <a:lnTo>
                        <a:pt x="3717" y="1492"/>
                      </a:lnTo>
                      <a:lnTo>
                        <a:pt x="3729" y="1510"/>
                      </a:lnTo>
                      <a:lnTo>
                        <a:pt x="3740" y="1528"/>
                      </a:lnTo>
                      <a:lnTo>
                        <a:pt x="3750" y="1548"/>
                      </a:lnTo>
                      <a:lnTo>
                        <a:pt x="3758" y="1569"/>
                      </a:lnTo>
                      <a:lnTo>
                        <a:pt x="3765" y="1591"/>
                      </a:lnTo>
                      <a:lnTo>
                        <a:pt x="3770" y="1613"/>
                      </a:lnTo>
                      <a:lnTo>
                        <a:pt x="3773" y="1630"/>
                      </a:lnTo>
                      <a:lnTo>
                        <a:pt x="3775" y="1645"/>
                      </a:lnTo>
                      <a:lnTo>
                        <a:pt x="3777" y="1677"/>
                      </a:lnTo>
                      <a:lnTo>
                        <a:pt x="3777" y="1708"/>
                      </a:lnTo>
                      <a:lnTo>
                        <a:pt x="3774" y="1739"/>
                      </a:lnTo>
                      <a:lnTo>
                        <a:pt x="3770" y="1768"/>
                      </a:lnTo>
                      <a:lnTo>
                        <a:pt x="3762" y="1798"/>
                      </a:lnTo>
                      <a:lnTo>
                        <a:pt x="3753" y="1827"/>
                      </a:lnTo>
                      <a:lnTo>
                        <a:pt x="3743" y="1855"/>
                      </a:lnTo>
                      <a:lnTo>
                        <a:pt x="3731" y="1883"/>
                      </a:lnTo>
                      <a:lnTo>
                        <a:pt x="3718" y="1909"/>
                      </a:lnTo>
                      <a:lnTo>
                        <a:pt x="3704" y="1936"/>
                      </a:lnTo>
                      <a:lnTo>
                        <a:pt x="3688" y="1961"/>
                      </a:lnTo>
                      <a:lnTo>
                        <a:pt x="3672" y="1985"/>
                      </a:lnTo>
                      <a:lnTo>
                        <a:pt x="3654" y="2008"/>
                      </a:lnTo>
                      <a:lnTo>
                        <a:pt x="3637" y="2031"/>
                      </a:lnTo>
                      <a:lnTo>
                        <a:pt x="3619" y="2052"/>
                      </a:lnTo>
                      <a:lnTo>
                        <a:pt x="3600" y="2073"/>
                      </a:lnTo>
                      <a:lnTo>
                        <a:pt x="3583" y="2093"/>
                      </a:lnTo>
                      <a:lnTo>
                        <a:pt x="3546" y="2128"/>
                      </a:lnTo>
                      <a:lnTo>
                        <a:pt x="3512" y="2160"/>
                      </a:lnTo>
                      <a:lnTo>
                        <a:pt x="3481" y="2186"/>
                      </a:lnTo>
                      <a:lnTo>
                        <a:pt x="3456" y="2207"/>
                      </a:lnTo>
                      <a:lnTo>
                        <a:pt x="3435" y="2223"/>
                      </a:lnTo>
                      <a:lnTo>
                        <a:pt x="3418" y="2235"/>
                      </a:lnTo>
                      <a:lnTo>
                        <a:pt x="3398" y="2229"/>
                      </a:lnTo>
                      <a:lnTo>
                        <a:pt x="3375" y="2222"/>
                      </a:lnTo>
                      <a:lnTo>
                        <a:pt x="3344" y="2212"/>
                      </a:lnTo>
                      <a:lnTo>
                        <a:pt x="3308" y="2197"/>
                      </a:lnTo>
                      <a:lnTo>
                        <a:pt x="3267" y="2181"/>
                      </a:lnTo>
                      <a:lnTo>
                        <a:pt x="3223" y="2161"/>
                      </a:lnTo>
                      <a:lnTo>
                        <a:pt x="3176" y="2138"/>
                      </a:lnTo>
                      <a:lnTo>
                        <a:pt x="3153" y="2125"/>
                      </a:lnTo>
                      <a:lnTo>
                        <a:pt x="3128" y="2110"/>
                      </a:lnTo>
                      <a:lnTo>
                        <a:pt x="3105" y="2096"/>
                      </a:lnTo>
                      <a:lnTo>
                        <a:pt x="3081" y="2081"/>
                      </a:lnTo>
                      <a:lnTo>
                        <a:pt x="3058" y="2064"/>
                      </a:lnTo>
                      <a:lnTo>
                        <a:pt x="3036" y="2047"/>
                      </a:lnTo>
                      <a:lnTo>
                        <a:pt x="3014" y="2028"/>
                      </a:lnTo>
                      <a:lnTo>
                        <a:pt x="2993" y="2009"/>
                      </a:lnTo>
                      <a:lnTo>
                        <a:pt x="2973" y="1988"/>
                      </a:lnTo>
                      <a:lnTo>
                        <a:pt x="2954" y="1967"/>
                      </a:lnTo>
                      <a:lnTo>
                        <a:pt x="2937" y="1945"/>
                      </a:lnTo>
                      <a:lnTo>
                        <a:pt x="2920" y="1922"/>
                      </a:lnTo>
                      <a:lnTo>
                        <a:pt x="2906" y="1899"/>
                      </a:lnTo>
                      <a:lnTo>
                        <a:pt x="2893" y="1874"/>
                      </a:lnTo>
                      <a:lnTo>
                        <a:pt x="2882" y="1848"/>
                      </a:lnTo>
                      <a:lnTo>
                        <a:pt x="2873" y="1821"/>
                      </a:lnTo>
                      <a:lnTo>
                        <a:pt x="2869" y="1802"/>
                      </a:lnTo>
                      <a:lnTo>
                        <a:pt x="2866" y="1785"/>
                      </a:lnTo>
                      <a:lnTo>
                        <a:pt x="2864" y="1767"/>
                      </a:lnTo>
                      <a:lnTo>
                        <a:pt x="2864" y="1748"/>
                      </a:lnTo>
                      <a:lnTo>
                        <a:pt x="2865" y="1731"/>
                      </a:lnTo>
                      <a:lnTo>
                        <a:pt x="2869" y="1713"/>
                      </a:lnTo>
                      <a:lnTo>
                        <a:pt x="2873" y="1697"/>
                      </a:lnTo>
                      <a:lnTo>
                        <a:pt x="2877" y="1679"/>
                      </a:lnTo>
                      <a:lnTo>
                        <a:pt x="2884" y="1664"/>
                      </a:lnTo>
                      <a:lnTo>
                        <a:pt x="2893" y="1647"/>
                      </a:lnTo>
                      <a:lnTo>
                        <a:pt x="2902" y="1633"/>
                      </a:lnTo>
                      <a:lnTo>
                        <a:pt x="2913" y="1618"/>
                      </a:lnTo>
                      <a:lnTo>
                        <a:pt x="2924" y="1604"/>
                      </a:lnTo>
                      <a:lnTo>
                        <a:pt x="2937" y="1591"/>
                      </a:lnTo>
                      <a:lnTo>
                        <a:pt x="2951" y="1579"/>
                      </a:lnTo>
                      <a:lnTo>
                        <a:pt x="2967" y="1568"/>
                      </a:lnTo>
                      <a:lnTo>
                        <a:pt x="2985" y="1557"/>
                      </a:lnTo>
                      <a:lnTo>
                        <a:pt x="3004" y="1548"/>
                      </a:lnTo>
                      <a:lnTo>
                        <a:pt x="3024" y="1542"/>
                      </a:lnTo>
                      <a:lnTo>
                        <a:pt x="3044" y="1536"/>
                      </a:lnTo>
                      <a:lnTo>
                        <a:pt x="3063" y="1534"/>
                      </a:lnTo>
                      <a:lnTo>
                        <a:pt x="3083" y="1533"/>
                      </a:lnTo>
                      <a:lnTo>
                        <a:pt x="3103" y="1534"/>
                      </a:lnTo>
                      <a:lnTo>
                        <a:pt x="3123" y="1537"/>
                      </a:lnTo>
                      <a:lnTo>
                        <a:pt x="3142" y="1541"/>
                      </a:lnTo>
                      <a:lnTo>
                        <a:pt x="3160" y="1547"/>
                      </a:lnTo>
                      <a:lnTo>
                        <a:pt x="3178" y="1554"/>
                      </a:lnTo>
                      <a:lnTo>
                        <a:pt x="3195" y="1561"/>
                      </a:lnTo>
                      <a:lnTo>
                        <a:pt x="3211" y="1571"/>
                      </a:lnTo>
                      <a:lnTo>
                        <a:pt x="3225" y="1581"/>
                      </a:lnTo>
                      <a:lnTo>
                        <a:pt x="3238" y="1592"/>
                      </a:lnTo>
                      <a:lnTo>
                        <a:pt x="3250" y="1604"/>
                      </a:lnTo>
                      <a:close/>
                      <a:moveTo>
                        <a:pt x="2345" y="1525"/>
                      </a:moveTo>
                      <a:lnTo>
                        <a:pt x="2345" y="1525"/>
                      </a:lnTo>
                      <a:lnTo>
                        <a:pt x="2361" y="1521"/>
                      </a:lnTo>
                      <a:lnTo>
                        <a:pt x="2403" y="1506"/>
                      </a:lnTo>
                      <a:lnTo>
                        <a:pt x="2432" y="1495"/>
                      </a:lnTo>
                      <a:lnTo>
                        <a:pt x="2464" y="1482"/>
                      </a:lnTo>
                      <a:lnTo>
                        <a:pt x="2499" y="1467"/>
                      </a:lnTo>
                      <a:lnTo>
                        <a:pt x="2535" y="1448"/>
                      </a:lnTo>
                      <a:lnTo>
                        <a:pt x="2573" y="1427"/>
                      </a:lnTo>
                      <a:lnTo>
                        <a:pt x="2591" y="1415"/>
                      </a:lnTo>
                      <a:lnTo>
                        <a:pt x="2610" y="1403"/>
                      </a:lnTo>
                      <a:lnTo>
                        <a:pt x="2629" y="1390"/>
                      </a:lnTo>
                      <a:lnTo>
                        <a:pt x="2646" y="1377"/>
                      </a:lnTo>
                      <a:lnTo>
                        <a:pt x="2663" y="1362"/>
                      </a:lnTo>
                      <a:lnTo>
                        <a:pt x="2679" y="1347"/>
                      </a:lnTo>
                      <a:lnTo>
                        <a:pt x="2696" y="1332"/>
                      </a:lnTo>
                      <a:lnTo>
                        <a:pt x="2710" y="1315"/>
                      </a:lnTo>
                      <a:lnTo>
                        <a:pt x="2725" y="1297"/>
                      </a:lnTo>
                      <a:lnTo>
                        <a:pt x="2737" y="1279"/>
                      </a:lnTo>
                      <a:lnTo>
                        <a:pt x="2749" y="1260"/>
                      </a:lnTo>
                      <a:lnTo>
                        <a:pt x="2759" y="1240"/>
                      </a:lnTo>
                      <a:lnTo>
                        <a:pt x="2767" y="1220"/>
                      </a:lnTo>
                      <a:lnTo>
                        <a:pt x="2774" y="1200"/>
                      </a:lnTo>
                      <a:lnTo>
                        <a:pt x="2777" y="1185"/>
                      </a:lnTo>
                      <a:lnTo>
                        <a:pt x="2780" y="1171"/>
                      </a:lnTo>
                      <a:lnTo>
                        <a:pt x="2781" y="1157"/>
                      </a:lnTo>
                      <a:lnTo>
                        <a:pt x="2781" y="1142"/>
                      </a:lnTo>
                      <a:lnTo>
                        <a:pt x="2780" y="1128"/>
                      </a:lnTo>
                      <a:lnTo>
                        <a:pt x="2778" y="1115"/>
                      </a:lnTo>
                      <a:lnTo>
                        <a:pt x="2775" y="1101"/>
                      </a:lnTo>
                      <a:lnTo>
                        <a:pt x="2771" y="1087"/>
                      </a:lnTo>
                      <a:lnTo>
                        <a:pt x="2765" y="1075"/>
                      </a:lnTo>
                      <a:lnTo>
                        <a:pt x="2759" y="1062"/>
                      </a:lnTo>
                      <a:lnTo>
                        <a:pt x="2752" y="1051"/>
                      </a:lnTo>
                      <a:lnTo>
                        <a:pt x="2743" y="1039"/>
                      </a:lnTo>
                      <a:lnTo>
                        <a:pt x="2734" y="1028"/>
                      </a:lnTo>
                      <a:lnTo>
                        <a:pt x="2725" y="1018"/>
                      </a:lnTo>
                      <a:lnTo>
                        <a:pt x="2712" y="1008"/>
                      </a:lnTo>
                      <a:lnTo>
                        <a:pt x="2700" y="999"/>
                      </a:lnTo>
                      <a:lnTo>
                        <a:pt x="2686" y="990"/>
                      </a:lnTo>
                      <a:lnTo>
                        <a:pt x="2672" y="984"/>
                      </a:lnTo>
                      <a:lnTo>
                        <a:pt x="2656" y="978"/>
                      </a:lnTo>
                      <a:lnTo>
                        <a:pt x="2641" y="975"/>
                      </a:lnTo>
                      <a:lnTo>
                        <a:pt x="2624" y="973"/>
                      </a:lnTo>
                      <a:lnTo>
                        <a:pt x="2609" y="973"/>
                      </a:lnTo>
                      <a:lnTo>
                        <a:pt x="2594" y="973"/>
                      </a:lnTo>
                      <a:lnTo>
                        <a:pt x="2578" y="975"/>
                      </a:lnTo>
                      <a:lnTo>
                        <a:pt x="2563" y="978"/>
                      </a:lnTo>
                      <a:lnTo>
                        <a:pt x="2548" y="983"/>
                      </a:lnTo>
                      <a:lnTo>
                        <a:pt x="2534" y="988"/>
                      </a:lnTo>
                      <a:lnTo>
                        <a:pt x="2521" y="995"/>
                      </a:lnTo>
                      <a:lnTo>
                        <a:pt x="2509" y="1003"/>
                      </a:lnTo>
                      <a:lnTo>
                        <a:pt x="2497" y="1010"/>
                      </a:lnTo>
                      <a:lnTo>
                        <a:pt x="2487" y="1019"/>
                      </a:lnTo>
                      <a:lnTo>
                        <a:pt x="2477" y="1029"/>
                      </a:lnTo>
                      <a:lnTo>
                        <a:pt x="2474" y="1010"/>
                      </a:lnTo>
                      <a:lnTo>
                        <a:pt x="2468" y="993"/>
                      </a:lnTo>
                      <a:lnTo>
                        <a:pt x="2462" y="975"/>
                      </a:lnTo>
                      <a:lnTo>
                        <a:pt x="2453" y="959"/>
                      </a:lnTo>
                      <a:lnTo>
                        <a:pt x="2443" y="943"/>
                      </a:lnTo>
                      <a:lnTo>
                        <a:pt x="2432" y="929"/>
                      </a:lnTo>
                      <a:lnTo>
                        <a:pt x="2419" y="915"/>
                      </a:lnTo>
                      <a:lnTo>
                        <a:pt x="2404" y="902"/>
                      </a:lnTo>
                      <a:lnTo>
                        <a:pt x="2389" y="891"/>
                      </a:lnTo>
                      <a:lnTo>
                        <a:pt x="2371" y="882"/>
                      </a:lnTo>
                      <a:lnTo>
                        <a:pt x="2354" y="874"/>
                      </a:lnTo>
                      <a:lnTo>
                        <a:pt x="2334" y="867"/>
                      </a:lnTo>
                      <a:lnTo>
                        <a:pt x="2313" y="863"/>
                      </a:lnTo>
                      <a:lnTo>
                        <a:pt x="2292" y="860"/>
                      </a:lnTo>
                      <a:lnTo>
                        <a:pt x="2269" y="858"/>
                      </a:lnTo>
                      <a:lnTo>
                        <a:pt x="2245" y="861"/>
                      </a:lnTo>
                      <a:lnTo>
                        <a:pt x="2229" y="863"/>
                      </a:lnTo>
                      <a:lnTo>
                        <a:pt x="2214" y="866"/>
                      </a:lnTo>
                      <a:lnTo>
                        <a:pt x="2199" y="872"/>
                      </a:lnTo>
                      <a:lnTo>
                        <a:pt x="2183" y="878"/>
                      </a:lnTo>
                      <a:lnTo>
                        <a:pt x="2170" y="886"/>
                      </a:lnTo>
                      <a:lnTo>
                        <a:pt x="2156" y="895"/>
                      </a:lnTo>
                      <a:lnTo>
                        <a:pt x="2144" y="905"/>
                      </a:lnTo>
                      <a:lnTo>
                        <a:pt x="2132" y="916"/>
                      </a:lnTo>
                      <a:lnTo>
                        <a:pt x="2119" y="928"/>
                      </a:lnTo>
                      <a:lnTo>
                        <a:pt x="2110" y="940"/>
                      </a:lnTo>
                      <a:lnTo>
                        <a:pt x="2100" y="954"/>
                      </a:lnTo>
                      <a:lnTo>
                        <a:pt x="2091" y="968"/>
                      </a:lnTo>
                      <a:lnTo>
                        <a:pt x="2083" y="985"/>
                      </a:lnTo>
                      <a:lnTo>
                        <a:pt x="2078" y="1000"/>
                      </a:lnTo>
                      <a:lnTo>
                        <a:pt x="2072" y="1018"/>
                      </a:lnTo>
                      <a:lnTo>
                        <a:pt x="2068" y="1036"/>
                      </a:lnTo>
                      <a:lnTo>
                        <a:pt x="2063" y="1061"/>
                      </a:lnTo>
                      <a:lnTo>
                        <a:pt x="2062" y="1085"/>
                      </a:lnTo>
                      <a:lnTo>
                        <a:pt x="2062" y="1110"/>
                      </a:lnTo>
                      <a:lnTo>
                        <a:pt x="2064" y="1134"/>
                      </a:lnTo>
                      <a:lnTo>
                        <a:pt x="2068" y="1158"/>
                      </a:lnTo>
                      <a:lnTo>
                        <a:pt x="2073" y="1181"/>
                      </a:lnTo>
                      <a:lnTo>
                        <a:pt x="2081" y="1204"/>
                      </a:lnTo>
                      <a:lnTo>
                        <a:pt x="2089" y="1226"/>
                      </a:lnTo>
                      <a:lnTo>
                        <a:pt x="2099" y="1248"/>
                      </a:lnTo>
                      <a:lnTo>
                        <a:pt x="2108" y="1269"/>
                      </a:lnTo>
                      <a:lnTo>
                        <a:pt x="2121" y="1289"/>
                      </a:lnTo>
                      <a:lnTo>
                        <a:pt x="2133" y="1310"/>
                      </a:lnTo>
                      <a:lnTo>
                        <a:pt x="2145" y="1328"/>
                      </a:lnTo>
                      <a:lnTo>
                        <a:pt x="2159" y="1347"/>
                      </a:lnTo>
                      <a:lnTo>
                        <a:pt x="2172" y="1365"/>
                      </a:lnTo>
                      <a:lnTo>
                        <a:pt x="2187" y="1381"/>
                      </a:lnTo>
                      <a:lnTo>
                        <a:pt x="2215" y="1413"/>
                      </a:lnTo>
                      <a:lnTo>
                        <a:pt x="2244" y="1442"/>
                      </a:lnTo>
                      <a:lnTo>
                        <a:pt x="2270" y="1466"/>
                      </a:lnTo>
                      <a:lnTo>
                        <a:pt x="2294" y="1487"/>
                      </a:lnTo>
                      <a:lnTo>
                        <a:pt x="2315" y="1503"/>
                      </a:lnTo>
                      <a:lnTo>
                        <a:pt x="2331" y="1515"/>
                      </a:lnTo>
                      <a:lnTo>
                        <a:pt x="2345" y="1525"/>
                      </a:lnTo>
                      <a:close/>
                      <a:moveTo>
                        <a:pt x="5448" y="3187"/>
                      </a:moveTo>
                      <a:lnTo>
                        <a:pt x="5448" y="3187"/>
                      </a:lnTo>
                      <a:lnTo>
                        <a:pt x="5438" y="3142"/>
                      </a:lnTo>
                      <a:lnTo>
                        <a:pt x="5426" y="3098"/>
                      </a:lnTo>
                      <a:lnTo>
                        <a:pt x="5411" y="3057"/>
                      </a:lnTo>
                      <a:lnTo>
                        <a:pt x="5395" y="3015"/>
                      </a:lnTo>
                      <a:lnTo>
                        <a:pt x="5377" y="2974"/>
                      </a:lnTo>
                      <a:lnTo>
                        <a:pt x="5357" y="2934"/>
                      </a:lnTo>
                      <a:lnTo>
                        <a:pt x="5335" y="2897"/>
                      </a:lnTo>
                      <a:lnTo>
                        <a:pt x="5312" y="2860"/>
                      </a:lnTo>
                      <a:lnTo>
                        <a:pt x="5287" y="2824"/>
                      </a:lnTo>
                      <a:lnTo>
                        <a:pt x="5261" y="2790"/>
                      </a:lnTo>
                      <a:lnTo>
                        <a:pt x="5232" y="2758"/>
                      </a:lnTo>
                      <a:lnTo>
                        <a:pt x="5202" y="2728"/>
                      </a:lnTo>
                      <a:lnTo>
                        <a:pt x="5171" y="2698"/>
                      </a:lnTo>
                      <a:lnTo>
                        <a:pt x="5138" y="2669"/>
                      </a:lnTo>
                      <a:lnTo>
                        <a:pt x="5105" y="2643"/>
                      </a:lnTo>
                      <a:lnTo>
                        <a:pt x="5070" y="2619"/>
                      </a:lnTo>
                      <a:lnTo>
                        <a:pt x="5034" y="2596"/>
                      </a:lnTo>
                      <a:lnTo>
                        <a:pt x="4998" y="2574"/>
                      </a:lnTo>
                      <a:lnTo>
                        <a:pt x="4959" y="2555"/>
                      </a:lnTo>
                      <a:lnTo>
                        <a:pt x="4919" y="2537"/>
                      </a:lnTo>
                      <a:lnTo>
                        <a:pt x="4880" y="2521"/>
                      </a:lnTo>
                      <a:lnTo>
                        <a:pt x="4839" y="2506"/>
                      </a:lnTo>
                      <a:lnTo>
                        <a:pt x="4797" y="2495"/>
                      </a:lnTo>
                      <a:lnTo>
                        <a:pt x="4756" y="2486"/>
                      </a:lnTo>
                      <a:lnTo>
                        <a:pt x="4713" y="2477"/>
                      </a:lnTo>
                      <a:lnTo>
                        <a:pt x="4670" y="2471"/>
                      </a:lnTo>
                      <a:lnTo>
                        <a:pt x="4626" y="2468"/>
                      </a:lnTo>
                      <a:lnTo>
                        <a:pt x="4581" y="2466"/>
                      </a:lnTo>
                      <a:lnTo>
                        <a:pt x="4537" y="2467"/>
                      </a:lnTo>
                      <a:lnTo>
                        <a:pt x="4492" y="2470"/>
                      </a:lnTo>
                      <a:lnTo>
                        <a:pt x="4446" y="2476"/>
                      </a:lnTo>
                      <a:lnTo>
                        <a:pt x="4401" y="2483"/>
                      </a:lnTo>
                      <a:lnTo>
                        <a:pt x="4373" y="2489"/>
                      </a:lnTo>
                      <a:lnTo>
                        <a:pt x="4344" y="2495"/>
                      </a:lnTo>
                      <a:lnTo>
                        <a:pt x="4317" y="2503"/>
                      </a:lnTo>
                      <a:lnTo>
                        <a:pt x="4289" y="2512"/>
                      </a:lnTo>
                      <a:lnTo>
                        <a:pt x="4263" y="2522"/>
                      </a:lnTo>
                      <a:lnTo>
                        <a:pt x="4236" y="2532"/>
                      </a:lnTo>
                      <a:lnTo>
                        <a:pt x="4210" y="2543"/>
                      </a:lnTo>
                      <a:lnTo>
                        <a:pt x="4185" y="2555"/>
                      </a:lnTo>
                      <a:lnTo>
                        <a:pt x="4159" y="2567"/>
                      </a:lnTo>
                      <a:lnTo>
                        <a:pt x="4135" y="2580"/>
                      </a:lnTo>
                      <a:lnTo>
                        <a:pt x="4111" y="2594"/>
                      </a:lnTo>
                      <a:lnTo>
                        <a:pt x="4088" y="2609"/>
                      </a:lnTo>
                      <a:lnTo>
                        <a:pt x="4065" y="2624"/>
                      </a:lnTo>
                      <a:lnTo>
                        <a:pt x="4043" y="2641"/>
                      </a:lnTo>
                      <a:lnTo>
                        <a:pt x="4021" y="2657"/>
                      </a:lnTo>
                      <a:lnTo>
                        <a:pt x="3999" y="2675"/>
                      </a:lnTo>
                      <a:lnTo>
                        <a:pt x="3979" y="2692"/>
                      </a:lnTo>
                      <a:lnTo>
                        <a:pt x="3958" y="2711"/>
                      </a:lnTo>
                      <a:lnTo>
                        <a:pt x="3939" y="2730"/>
                      </a:lnTo>
                      <a:lnTo>
                        <a:pt x="3920" y="2750"/>
                      </a:lnTo>
                      <a:lnTo>
                        <a:pt x="3902" y="2769"/>
                      </a:lnTo>
                      <a:lnTo>
                        <a:pt x="3884" y="2790"/>
                      </a:lnTo>
                      <a:lnTo>
                        <a:pt x="3868" y="2812"/>
                      </a:lnTo>
                      <a:lnTo>
                        <a:pt x="3851" y="2833"/>
                      </a:lnTo>
                      <a:lnTo>
                        <a:pt x="3835" y="2856"/>
                      </a:lnTo>
                      <a:lnTo>
                        <a:pt x="3820" y="2878"/>
                      </a:lnTo>
                      <a:lnTo>
                        <a:pt x="3806" y="2901"/>
                      </a:lnTo>
                      <a:lnTo>
                        <a:pt x="3793" y="2926"/>
                      </a:lnTo>
                      <a:lnTo>
                        <a:pt x="3780" y="2949"/>
                      </a:lnTo>
                      <a:lnTo>
                        <a:pt x="3768" y="2974"/>
                      </a:lnTo>
                      <a:lnTo>
                        <a:pt x="3757" y="2998"/>
                      </a:lnTo>
                      <a:lnTo>
                        <a:pt x="3746" y="3024"/>
                      </a:lnTo>
                      <a:lnTo>
                        <a:pt x="3715" y="3006"/>
                      </a:lnTo>
                      <a:lnTo>
                        <a:pt x="3683" y="2991"/>
                      </a:lnTo>
                      <a:lnTo>
                        <a:pt x="3651" y="2975"/>
                      </a:lnTo>
                      <a:lnTo>
                        <a:pt x="3618" y="2962"/>
                      </a:lnTo>
                      <a:lnTo>
                        <a:pt x="3585" y="2950"/>
                      </a:lnTo>
                      <a:lnTo>
                        <a:pt x="3551" y="2940"/>
                      </a:lnTo>
                      <a:lnTo>
                        <a:pt x="3517" y="2931"/>
                      </a:lnTo>
                      <a:lnTo>
                        <a:pt x="3481" y="2925"/>
                      </a:lnTo>
                      <a:lnTo>
                        <a:pt x="3445" y="2918"/>
                      </a:lnTo>
                      <a:lnTo>
                        <a:pt x="3410" y="2915"/>
                      </a:lnTo>
                      <a:lnTo>
                        <a:pt x="3374" y="2912"/>
                      </a:lnTo>
                      <a:lnTo>
                        <a:pt x="3337" y="2911"/>
                      </a:lnTo>
                      <a:lnTo>
                        <a:pt x="3300" y="2912"/>
                      </a:lnTo>
                      <a:lnTo>
                        <a:pt x="3264" y="2915"/>
                      </a:lnTo>
                      <a:lnTo>
                        <a:pt x="3226" y="2920"/>
                      </a:lnTo>
                      <a:lnTo>
                        <a:pt x="3189" y="2926"/>
                      </a:lnTo>
                      <a:lnTo>
                        <a:pt x="3149" y="2934"/>
                      </a:lnTo>
                      <a:lnTo>
                        <a:pt x="3110" y="2945"/>
                      </a:lnTo>
                      <a:lnTo>
                        <a:pt x="3072" y="2958"/>
                      </a:lnTo>
                      <a:lnTo>
                        <a:pt x="3035" y="2972"/>
                      </a:lnTo>
                      <a:lnTo>
                        <a:pt x="2998" y="2988"/>
                      </a:lnTo>
                      <a:lnTo>
                        <a:pt x="2964" y="3006"/>
                      </a:lnTo>
                      <a:lnTo>
                        <a:pt x="2930" y="3026"/>
                      </a:lnTo>
                      <a:lnTo>
                        <a:pt x="2897" y="3047"/>
                      </a:lnTo>
                      <a:lnTo>
                        <a:pt x="2866" y="3069"/>
                      </a:lnTo>
                      <a:lnTo>
                        <a:pt x="2836" y="3092"/>
                      </a:lnTo>
                      <a:lnTo>
                        <a:pt x="2807" y="3117"/>
                      </a:lnTo>
                      <a:lnTo>
                        <a:pt x="2780" y="3143"/>
                      </a:lnTo>
                      <a:lnTo>
                        <a:pt x="2753" y="3171"/>
                      </a:lnTo>
                      <a:lnTo>
                        <a:pt x="2728" y="3201"/>
                      </a:lnTo>
                      <a:lnTo>
                        <a:pt x="2705" y="3230"/>
                      </a:lnTo>
                      <a:lnTo>
                        <a:pt x="2683" y="3261"/>
                      </a:lnTo>
                      <a:lnTo>
                        <a:pt x="2662" y="3293"/>
                      </a:lnTo>
                      <a:lnTo>
                        <a:pt x="2643" y="3326"/>
                      </a:lnTo>
                      <a:lnTo>
                        <a:pt x="2626" y="3360"/>
                      </a:lnTo>
                      <a:lnTo>
                        <a:pt x="2610" y="3395"/>
                      </a:lnTo>
                      <a:lnTo>
                        <a:pt x="2596" y="3431"/>
                      </a:lnTo>
                      <a:lnTo>
                        <a:pt x="2584" y="3467"/>
                      </a:lnTo>
                      <a:lnTo>
                        <a:pt x="2573" y="3503"/>
                      </a:lnTo>
                      <a:lnTo>
                        <a:pt x="2564" y="3542"/>
                      </a:lnTo>
                      <a:lnTo>
                        <a:pt x="2557" y="3579"/>
                      </a:lnTo>
                      <a:lnTo>
                        <a:pt x="2552" y="3618"/>
                      </a:lnTo>
                      <a:lnTo>
                        <a:pt x="2548" y="3657"/>
                      </a:lnTo>
                      <a:lnTo>
                        <a:pt x="2547" y="3696"/>
                      </a:lnTo>
                      <a:lnTo>
                        <a:pt x="2548" y="3735"/>
                      </a:lnTo>
                      <a:lnTo>
                        <a:pt x="2551" y="3776"/>
                      </a:lnTo>
                      <a:lnTo>
                        <a:pt x="2555" y="3816"/>
                      </a:lnTo>
                      <a:lnTo>
                        <a:pt x="2563" y="3856"/>
                      </a:lnTo>
                      <a:lnTo>
                        <a:pt x="2572" y="3900"/>
                      </a:lnTo>
                      <a:lnTo>
                        <a:pt x="2584" y="3944"/>
                      </a:lnTo>
                      <a:lnTo>
                        <a:pt x="2597" y="3987"/>
                      </a:lnTo>
                      <a:lnTo>
                        <a:pt x="2612" y="4029"/>
                      </a:lnTo>
                      <a:lnTo>
                        <a:pt x="2630" y="4070"/>
                      </a:lnTo>
                      <a:lnTo>
                        <a:pt x="2649" y="4110"/>
                      </a:lnTo>
                      <a:lnTo>
                        <a:pt x="2670" y="4149"/>
                      </a:lnTo>
                      <a:lnTo>
                        <a:pt x="2692" y="4189"/>
                      </a:lnTo>
                      <a:lnTo>
                        <a:pt x="2715" y="4226"/>
                      </a:lnTo>
                      <a:lnTo>
                        <a:pt x="2740" y="4262"/>
                      </a:lnTo>
                      <a:lnTo>
                        <a:pt x="2765" y="4299"/>
                      </a:lnTo>
                      <a:lnTo>
                        <a:pt x="2793" y="4334"/>
                      </a:lnTo>
                      <a:lnTo>
                        <a:pt x="2821" y="4369"/>
                      </a:lnTo>
                      <a:lnTo>
                        <a:pt x="2852" y="4403"/>
                      </a:lnTo>
                      <a:lnTo>
                        <a:pt x="2883" y="4436"/>
                      </a:lnTo>
                      <a:lnTo>
                        <a:pt x="2915" y="4468"/>
                      </a:lnTo>
                      <a:lnTo>
                        <a:pt x="2948" y="4499"/>
                      </a:lnTo>
                      <a:lnTo>
                        <a:pt x="2981" y="4530"/>
                      </a:lnTo>
                      <a:lnTo>
                        <a:pt x="3016" y="4559"/>
                      </a:lnTo>
                      <a:lnTo>
                        <a:pt x="3051" y="4589"/>
                      </a:lnTo>
                      <a:lnTo>
                        <a:pt x="3087" y="4618"/>
                      </a:lnTo>
                      <a:lnTo>
                        <a:pt x="3124" y="4645"/>
                      </a:lnTo>
                      <a:lnTo>
                        <a:pt x="3160" y="4672"/>
                      </a:lnTo>
                      <a:lnTo>
                        <a:pt x="3199" y="4698"/>
                      </a:lnTo>
                      <a:lnTo>
                        <a:pt x="3236" y="4723"/>
                      </a:lnTo>
                      <a:lnTo>
                        <a:pt x="3275" y="4747"/>
                      </a:lnTo>
                      <a:lnTo>
                        <a:pt x="3313" y="4772"/>
                      </a:lnTo>
                      <a:lnTo>
                        <a:pt x="3352" y="4795"/>
                      </a:lnTo>
                      <a:lnTo>
                        <a:pt x="3391" y="4818"/>
                      </a:lnTo>
                      <a:lnTo>
                        <a:pt x="3430" y="4839"/>
                      </a:lnTo>
                      <a:lnTo>
                        <a:pt x="3508" y="4881"/>
                      </a:lnTo>
                      <a:lnTo>
                        <a:pt x="3585" y="4919"/>
                      </a:lnTo>
                      <a:lnTo>
                        <a:pt x="3661" y="4955"/>
                      </a:lnTo>
                      <a:lnTo>
                        <a:pt x="3736" y="4988"/>
                      </a:lnTo>
                      <a:lnTo>
                        <a:pt x="3808" y="5018"/>
                      </a:lnTo>
                      <a:lnTo>
                        <a:pt x="3878" y="5047"/>
                      </a:lnTo>
                      <a:lnTo>
                        <a:pt x="3945" y="5071"/>
                      </a:lnTo>
                      <a:lnTo>
                        <a:pt x="4007" y="5094"/>
                      </a:lnTo>
                      <a:lnTo>
                        <a:pt x="4066" y="5114"/>
                      </a:lnTo>
                      <a:lnTo>
                        <a:pt x="4120" y="5131"/>
                      </a:lnTo>
                      <a:lnTo>
                        <a:pt x="4167" y="5147"/>
                      </a:lnTo>
                      <a:lnTo>
                        <a:pt x="4245" y="5169"/>
                      </a:lnTo>
                      <a:lnTo>
                        <a:pt x="4296" y="5183"/>
                      </a:lnTo>
                      <a:lnTo>
                        <a:pt x="4313" y="5188"/>
                      </a:lnTo>
                      <a:lnTo>
                        <a:pt x="4328" y="5177"/>
                      </a:lnTo>
                      <a:lnTo>
                        <a:pt x="4370" y="5147"/>
                      </a:lnTo>
                      <a:lnTo>
                        <a:pt x="4436" y="5097"/>
                      </a:lnTo>
                      <a:lnTo>
                        <a:pt x="4476" y="5065"/>
                      </a:lnTo>
                      <a:lnTo>
                        <a:pt x="4520" y="5030"/>
                      </a:lnTo>
                      <a:lnTo>
                        <a:pt x="4569" y="4989"/>
                      </a:lnTo>
                      <a:lnTo>
                        <a:pt x="4619" y="4945"/>
                      </a:lnTo>
                      <a:lnTo>
                        <a:pt x="4673" y="4897"/>
                      </a:lnTo>
                      <a:lnTo>
                        <a:pt x="4728" y="4845"/>
                      </a:lnTo>
                      <a:lnTo>
                        <a:pt x="4785" y="4789"/>
                      </a:lnTo>
                      <a:lnTo>
                        <a:pt x="4844" y="4730"/>
                      </a:lnTo>
                      <a:lnTo>
                        <a:pt x="4902" y="4667"/>
                      </a:lnTo>
                      <a:lnTo>
                        <a:pt x="4961" y="4601"/>
                      </a:lnTo>
                      <a:lnTo>
                        <a:pt x="4990" y="4566"/>
                      </a:lnTo>
                      <a:lnTo>
                        <a:pt x="5019" y="4531"/>
                      </a:lnTo>
                      <a:lnTo>
                        <a:pt x="5047" y="4496"/>
                      </a:lnTo>
                      <a:lnTo>
                        <a:pt x="5076" y="4458"/>
                      </a:lnTo>
                      <a:lnTo>
                        <a:pt x="5103" y="4421"/>
                      </a:lnTo>
                      <a:lnTo>
                        <a:pt x="5131" y="4383"/>
                      </a:lnTo>
                      <a:lnTo>
                        <a:pt x="5157" y="4344"/>
                      </a:lnTo>
                      <a:lnTo>
                        <a:pt x="5184" y="4304"/>
                      </a:lnTo>
                      <a:lnTo>
                        <a:pt x="5209" y="4264"/>
                      </a:lnTo>
                      <a:lnTo>
                        <a:pt x="5233" y="4224"/>
                      </a:lnTo>
                      <a:lnTo>
                        <a:pt x="5257" y="4182"/>
                      </a:lnTo>
                      <a:lnTo>
                        <a:pt x="5279" y="4139"/>
                      </a:lnTo>
                      <a:lnTo>
                        <a:pt x="5301" y="4097"/>
                      </a:lnTo>
                      <a:lnTo>
                        <a:pt x="5322" y="4053"/>
                      </a:lnTo>
                      <a:lnTo>
                        <a:pt x="5342" y="4009"/>
                      </a:lnTo>
                      <a:lnTo>
                        <a:pt x="5361" y="3965"/>
                      </a:lnTo>
                      <a:lnTo>
                        <a:pt x="5378" y="3920"/>
                      </a:lnTo>
                      <a:lnTo>
                        <a:pt x="5395" y="3874"/>
                      </a:lnTo>
                      <a:lnTo>
                        <a:pt x="5409" y="3828"/>
                      </a:lnTo>
                      <a:lnTo>
                        <a:pt x="5422" y="3782"/>
                      </a:lnTo>
                      <a:lnTo>
                        <a:pt x="5434" y="3734"/>
                      </a:lnTo>
                      <a:lnTo>
                        <a:pt x="5445" y="3687"/>
                      </a:lnTo>
                      <a:lnTo>
                        <a:pt x="5453" y="3639"/>
                      </a:lnTo>
                      <a:lnTo>
                        <a:pt x="5461" y="3590"/>
                      </a:lnTo>
                      <a:lnTo>
                        <a:pt x="5466" y="3541"/>
                      </a:lnTo>
                      <a:lnTo>
                        <a:pt x="5470" y="3491"/>
                      </a:lnTo>
                      <a:lnTo>
                        <a:pt x="5471" y="3442"/>
                      </a:lnTo>
                      <a:lnTo>
                        <a:pt x="5471" y="3391"/>
                      </a:lnTo>
                      <a:lnTo>
                        <a:pt x="5467" y="3341"/>
                      </a:lnTo>
                      <a:lnTo>
                        <a:pt x="5463" y="3290"/>
                      </a:lnTo>
                      <a:lnTo>
                        <a:pt x="5456" y="3239"/>
                      </a:lnTo>
                      <a:lnTo>
                        <a:pt x="5448" y="3187"/>
                      </a:lnTo>
                      <a:close/>
                    </a:path>
                  </a:pathLst>
                </a:custGeom>
                <a:ln w="28575">
                  <a:solidFill>
                    <a:schemeClr val="bg1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KSO_Shape"/>
                <p:cNvSpPr/>
                <p:nvPr/>
              </p:nvSpPr>
              <p:spPr>
                <a:xfrm rot="9538638" flipV="1">
                  <a:off x="976976" y="5690509"/>
                  <a:ext cx="135748" cy="115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28" h="1137856">
                      <a:moveTo>
                        <a:pt x="301373" y="145324"/>
                      </a:moveTo>
                      <a:cubicBezTo>
                        <a:pt x="77474" y="176329"/>
                        <a:pt x="-76715" y="585266"/>
                        <a:pt x="580264" y="1067944"/>
                      </a:cubicBezTo>
                      <a:cubicBezTo>
                        <a:pt x="1535870" y="365866"/>
                        <a:pt x="775286" y="-180195"/>
                        <a:pt x="580264" y="365866"/>
                      </a:cubicBezTo>
                      <a:cubicBezTo>
                        <a:pt x="519320" y="195222"/>
                        <a:pt x="403145" y="131231"/>
                        <a:pt x="301373" y="145324"/>
                      </a:cubicBezTo>
                      <a:close/>
                      <a:moveTo>
                        <a:pt x="237013" y="2324"/>
                      </a:moveTo>
                      <a:cubicBezTo>
                        <a:pt x="362271" y="-15022"/>
                        <a:pt x="505256" y="63737"/>
                        <a:pt x="580264" y="273760"/>
                      </a:cubicBezTo>
                      <a:cubicBezTo>
                        <a:pt x="820291" y="-398315"/>
                        <a:pt x="1756395" y="273760"/>
                        <a:pt x="580264" y="1137856"/>
                      </a:cubicBezTo>
                      <a:cubicBezTo>
                        <a:pt x="-228326" y="543790"/>
                        <a:pt x="-38555" y="40484"/>
                        <a:pt x="237013" y="2324"/>
                      </a:cubicBezTo>
                      <a:close/>
                    </a:path>
                  </a:pathLst>
                </a:custGeom>
                <a:ln w="12700">
                  <a:solidFill>
                    <a:schemeClr val="bg1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" name="KSO_Shape"/>
                <p:cNvSpPr/>
                <p:nvPr/>
              </p:nvSpPr>
              <p:spPr>
                <a:xfrm rot="19054718">
                  <a:off x="749325" y="6099439"/>
                  <a:ext cx="78827" cy="63147"/>
                </a:xfrm>
                <a:prstGeom prst="hear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" name="KSO_Shape"/>
                <p:cNvSpPr/>
                <p:nvPr/>
              </p:nvSpPr>
              <p:spPr>
                <a:xfrm rot="19054718" flipH="1">
                  <a:off x="656159" y="6088261"/>
                  <a:ext cx="57071" cy="45719"/>
                </a:xfrm>
                <a:prstGeom prst="hear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KSO_Shape"/>
                <p:cNvSpPr/>
                <p:nvPr/>
              </p:nvSpPr>
              <p:spPr>
                <a:xfrm rot="2747576" flipV="1">
                  <a:off x="1800306" y="6300091"/>
                  <a:ext cx="104242" cy="113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28" h="1137856">
                      <a:moveTo>
                        <a:pt x="301373" y="145324"/>
                      </a:moveTo>
                      <a:cubicBezTo>
                        <a:pt x="77474" y="176329"/>
                        <a:pt x="-76715" y="585266"/>
                        <a:pt x="580264" y="1067944"/>
                      </a:cubicBezTo>
                      <a:cubicBezTo>
                        <a:pt x="1535870" y="365866"/>
                        <a:pt x="775286" y="-180195"/>
                        <a:pt x="580264" y="365866"/>
                      </a:cubicBezTo>
                      <a:cubicBezTo>
                        <a:pt x="519320" y="195222"/>
                        <a:pt x="403145" y="131231"/>
                        <a:pt x="301373" y="145324"/>
                      </a:cubicBezTo>
                      <a:close/>
                      <a:moveTo>
                        <a:pt x="237013" y="2324"/>
                      </a:moveTo>
                      <a:cubicBezTo>
                        <a:pt x="362271" y="-15022"/>
                        <a:pt x="505256" y="63737"/>
                        <a:pt x="580264" y="273760"/>
                      </a:cubicBezTo>
                      <a:cubicBezTo>
                        <a:pt x="820291" y="-398315"/>
                        <a:pt x="1756395" y="273760"/>
                        <a:pt x="580264" y="1137856"/>
                      </a:cubicBezTo>
                      <a:cubicBezTo>
                        <a:pt x="-228326" y="543790"/>
                        <a:pt x="-38555" y="40484"/>
                        <a:pt x="237013" y="23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" name="KSO_Shape"/>
                <p:cNvSpPr/>
                <p:nvPr/>
              </p:nvSpPr>
              <p:spPr>
                <a:xfrm rot="19054718" flipH="1" flipV="1">
                  <a:off x="1910810" y="6296027"/>
                  <a:ext cx="95490" cy="90613"/>
                </a:xfrm>
                <a:prstGeom prst="hear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8" name="任意多边形 47"/>
              <p:cNvSpPr/>
              <p:nvPr/>
            </p:nvSpPr>
            <p:spPr>
              <a:xfrm>
                <a:off x="934684" y="5748467"/>
                <a:ext cx="2463882" cy="664326"/>
              </a:xfrm>
              <a:custGeom>
                <a:avLst/>
                <a:gdLst>
                  <a:gd name="connsiteX0" fmla="*/ 519964 w 2463882"/>
                  <a:gd name="connsiteY0" fmla="*/ 504349 h 664326"/>
                  <a:gd name="connsiteX1" fmla="*/ 505425 w 2463882"/>
                  <a:gd name="connsiteY1" fmla="*/ 507586 h 664326"/>
                  <a:gd name="connsiteX2" fmla="*/ 487587 w 2463882"/>
                  <a:gd name="connsiteY2" fmla="*/ 512086 h 664326"/>
                  <a:gd name="connsiteX3" fmla="*/ 473693 w 2463882"/>
                  <a:gd name="connsiteY3" fmla="*/ 513452 h 664326"/>
                  <a:gd name="connsiteX4" fmla="*/ 456243 w 2463882"/>
                  <a:gd name="connsiteY4" fmla="*/ 516565 h 664326"/>
                  <a:gd name="connsiteX5" fmla="*/ 452430 w 2463882"/>
                  <a:gd name="connsiteY5" fmla="*/ 516988 h 664326"/>
                  <a:gd name="connsiteX6" fmla="*/ 455390 w 2463882"/>
                  <a:gd name="connsiteY6" fmla="*/ 523356 h 664326"/>
                  <a:gd name="connsiteX7" fmla="*/ 459776 w 2463882"/>
                  <a:gd name="connsiteY7" fmla="*/ 526006 h 664326"/>
                  <a:gd name="connsiteX8" fmla="*/ 464856 w 2463882"/>
                  <a:gd name="connsiteY8" fmla="*/ 552202 h 664326"/>
                  <a:gd name="connsiteX9" fmla="*/ 511676 w 2463882"/>
                  <a:gd name="connsiteY9" fmla="*/ 565837 h 664326"/>
                  <a:gd name="connsiteX10" fmla="*/ 533225 w 2463882"/>
                  <a:gd name="connsiteY10" fmla="*/ 558046 h 664326"/>
                  <a:gd name="connsiteX11" fmla="*/ 538147 w 2463882"/>
                  <a:gd name="connsiteY11" fmla="*/ 548339 h 664326"/>
                  <a:gd name="connsiteX12" fmla="*/ 544947 w 2463882"/>
                  <a:gd name="connsiteY12" fmla="*/ 544270 h 664326"/>
                  <a:gd name="connsiteX13" fmla="*/ 545158 w 2463882"/>
                  <a:gd name="connsiteY13" fmla="*/ 544270 h 664326"/>
                  <a:gd name="connsiteX14" fmla="*/ 546877 w 2463882"/>
                  <a:gd name="connsiteY14" fmla="*/ 541861 h 664326"/>
                  <a:gd name="connsiteX15" fmla="*/ 570595 w 2463882"/>
                  <a:gd name="connsiteY15" fmla="*/ 528908 h 664326"/>
                  <a:gd name="connsiteX16" fmla="*/ 571993 w 2463882"/>
                  <a:gd name="connsiteY16" fmla="*/ 525765 h 664326"/>
                  <a:gd name="connsiteX17" fmla="*/ 572122 w 2463882"/>
                  <a:gd name="connsiteY17" fmla="*/ 520033 h 664326"/>
                  <a:gd name="connsiteX18" fmla="*/ 519964 w 2463882"/>
                  <a:gd name="connsiteY18" fmla="*/ 504349 h 664326"/>
                  <a:gd name="connsiteX19" fmla="*/ 2273148 w 2463882"/>
                  <a:gd name="connsiteY19" fmla="*/ 469363 h 664326"/>
                  <a:gd name="connsiteX20" fmla="*/ 2265784 w 2463882"/>
                  <a:gd name="connsiteY20" fmla="*/ 470439 h 664326"/>
                  <a:gd name="connsiteX21" fmla="*/ 2268757 w 2463882"/>
                  <a:gd name="connsiteY21" fmla="*/ 470439 h 664326"/>
                  <a:gd name="connsiteX22" fmla="*/ 2273148 w 2463882"/>
                  <a:gd name="connsiteY22" fmla="*/ 469363 h 664326"/>
                  <a:gd name="connsiteX23" fmla="*/ 1377397 w 2463882"/>
                  <a:gd name="connsiteY23" fmla="*/ 454409 h 664326"/>
                  <a:gd name="connsiteX24" fmla="*/ 1367273 w 2463882"/>
                  <a:gd name="connsiteY24" fmla="*/ 455219 h 664326"/>
                  <a:gd name="connsiteX25" fmla="*/ 1361323 w 2463882"/>
                  <a:gd name="connsiteY25" fmla="*/ 456030 h 664326"/>
                  <a:gd name="connsiteX26" fmla="*/ 1360216 w 2463882"/>
                  <a:gd name="connsiteY26" fmla="*/ 458684 h 664326"/>
                  <a:gd name="connsiteX27" fmla="*/ 1374305 w 2463882"/>
                  <a:gd name="connsiteY27" fmla="*/ 461818 h 664326"/>
                  <a:gd name="connsiteX28" fmla="*/ 1380861 w 2463882"/>
                  <a:gd name="connsiteY28" fmla="*/ 461818 h 664326"/>
                  <a:gd name="connsiteX29" fmla="*/ 1392845 w 2463882"/>
                  <a:gd name="connsiteY29" fmla="*/ 457577 h 664326"/>
                  <a:gd name="connsiteX30" fmla="*/ 1395357 w 2463882"/>
                  <a:gd name="connsiteY30" fmla="*/ 458092 h 664326"/>
                  <a:gd name="connsiteX31" fmla="*/ 1392964 w 2463882"/>
                  <a:gd name="connsiteY31" fmla="*/ 457535 h 664326"/>
                  <a:gd name="connsiteX32" fmla="*/ 1392845 w 2463882"/>
                  <a:gd name="connsiteY32" fmla="*/ 457577 h 664326"/>
                  <a:gd name="connsiteX33" fmla="*/ 1958018 w 2463882"/>
                  <a:gd name="connsiteY33" fmla="*/ 428488 h 664326"/>
                  <a:gd name="connsiteX34" fmla="*/ 1953992 w 2463882"/>
                  <a:gd name="connsiteY34" fmla="*/ 432289 h 664326"/>
                  <a:gd name="connsiteX35" fmla="*/ 1953366 w 2463882"/>
                  <a:gd name="connsiteY35" fmla="*/ 433279 h 664326"/>
                  <a:gd name="connsiteX36" fmla="*/ 1703349 w 2463882"/>
                  <a:gd name="connsiteY36" fmla="*/ 340892 h 664326"/>
                  <a:gd name="connsiteX37" fmla="*/ 1700542 w 2463882"/>
                  <a:gd name="connsiteY37" fmla="*/ 341861 h 664326"/>
                  <a:gd name="connsiteX38" fmla="*/ 1696777 w 2463882"/>
                  <a:gd name="connsiteY38" fmla="*/ 346063 h 664326"/>
                  <a:gd name="connsiteX39" fmla="*/ 1682719 w 2463882"/>
                  <a:gd name="connsiteY39" fmla="*/ 352366 h 664326"/>
                  <a:gd name="connsiteX40" fmla="*/ 1684018 w 2463882"/>
                  <a:gd name="connsiteY40" fmla="*/ 352366 h 664326"/>
                  <a:gd name="connsiteX41" fmla="*/ 1680259 w 2463882"/>
                  <a:gd name="connsiteY41" fmla="*/ 355866 h 664326"/>
                  <a:gd name="connsiteX42" fmla="*/ 1672795 w 2463882"/>
                  <a:gd name="connsiteY42" fmla="*/ 360857 h 664326"/>
                  <a:gd name="connsiteX43" fmla="*/ 1673865 w 2463882"/>
                  <a:gd name="connsiteY43" fmla="*/ 362480 h 664326"/>
                  <a:gd name="connsiteX44" fmla="*/ 1672141 w 2463882"/>
                  <a:gd name="connsiteY44" fmla="*/ 367548 h 664326"/>
                  <a:gd name="connsiteX45" fmla="*/ 1671983 w 2463882"/>
                  <a:gd name="connsiteY45" fmla="*/ 371184 h 664326"/>
                  <a:gd name="connsiteX46" fmla="*/ 1662970 w 2463882"/>
                  <a:gd name="connsiteY46" fmla="*/ 383352 h 664326"/>
                  <a:gd name="connsiteX47" fmla="*/ 1661452 w 2463882"/>
                  <a:gd name="connsiteY47" fmla="*/ 387815 h 664326"/>
                  <a:gd name="connsiteX48" fmla="*/ 1662991 w 2463882"/>
                  <a:gd name="connsiteY48" fmla="*/ 394577 h 664326"/>
                  <a:gd name="connsiteX49" fmla="*/ 1661204 w 2463882"/>
                  <a:gd name="connsiteY49" fmla="*/ 399023 h 664326"/>
                  <a:gd name="connsiteX50" fmla="*/ 1660003 w 2463882"/>
                  <a:gd name="connsiteY50" fmla="*/ 401745 h 664326"/>
                  <a:gd name="connsiteX51" fmla="*/ 1659330 w 2463882"/>
                  <a:gd name="connsiteY51" fmla="*/ 404541 h 664326"/>
                  <a:gd name="connsiteX52" fmla="*/ 1659099 w 2463882"/>
                  <a:gd name="connsiteY52" fmla="*/ 406020 h 664326"/>
                  <a:gd name="connsiteX53" fmla="*/ 1658743 w 2463882"/>
                  <a:gd name="connsiteY53" fmla="*/ 416872 h 664326"/>
                  <a:gd name="connsiteX54" fmla="*/ 1664235 w 2463882"/>
                  <a:gd name="connsiteY54" fmla="*/ 422261 h 664326"/>
                  <a:gd name="connsiteX55" fmla="*/ 1665431 w 2463882"/>
                  <a:gd name="connsiteY55" fmla="*/ 429790 h 664326"/>
                  <a:gd name="connsiteX56" fmla="*/ 1670876 w 2463882"/>
                  <a:gd name="connsiteY56" fmla="*/ 436153 h 664326"/>
                  <a:gd name="connsiteX57" fmla="*/ 1680309 w 2463882"/>
                  <a:gd name="connsiteY57" fmla="*/ 437945 h 664326"/>
                  <a:gd name="connsiteX58" fmla="*/ 1696919 w 2463882"/>
                  <a:gd name="connsiteY58" fmla="*/ 430455 h 664326"/>
                  <a:gd name="connsiteX59" fmla="*/ 1697566 w 2463882"/>
                  <a:gd name="connsiteY59" fmla="*/ 426969 h 664326"/>
                  <a:gd name="connsiteX60" fmla="*/ 1715973 w 2463882"/>
                  <a:gd name="connsiteY60" fmla="*/ 415907 h 664326"/>
                  <a:gd name="connsiteX61" fmla="*/ 1719240 w 2463882"/>
                  <a:gd name="connsiteY61" fmla="*/ 410792 h 664326"/>
                  <a:gd name="connsiteX62" fmla="*/ 1734272 w 2463882"/>
                  <a:gd name="connsiteY62" fmla="*/ 397582 h 664326"/>
                  <a:gd name="connsiteX63" fmla="*/ 1743151 w 2463882"/>
                  <a:gd name="connsiteY63" fmla="*/ 393998 h 664326"/>
                  <a:gd name="connsiteX64" fmla="*/ 1753368 w 2463882"/>
                  <a:gd name="connsiteY64" fmla="*/ 371870 h 664326"/>
                  <a:gd name="connsiteX65" fmla="*/ 1753107 w 2463882"/>
                  <a:gd name="connsiteY65" fmla="*/ 361481 h 664326"/>
                  <a:gd name="connsiteX66" fmla="*/ 1753167 w 2463882"/>
                  <a:gd name="connsiteY66" fmla="*/ 361297 h 664326"/>
                  <a:gd name="connsiteX67" fmla="*/ 1750787 w 2463882"/>
                  <a:gd name="connsiteY67" fmla="*/ 358291 h 664326"/>
                  <a:gd name="connsiteX68" fmla="*/ 1750667 w 2463882"/>
                  <a:gd name="connsiteY68" fmla="*/ 354655 h 664326"/>
                  <a:gd name="connsiteX69" fmla="*/ 1748271 w 2463882"/>
                  <a:gd name="connsiteY69" fmla="*/ 352332 h 664326"/>
                  <a:gd name="connsiteX70" fmla="*/ 1746200 w 2463882"/>
                  <a:gd name="connsiteY70" fmla="*/ 354098 h 664326"/>
                  <a:gd name="connsiteX71" fmla="*/ 1738585 w 2463882"/>
                  <a:gd name="connsiteY71" fmla="*/ 361918 h 664326"/>
                  <a:gd name="connsiteX72" fmla="*/ 1732364 w 2463882"/>
                  <a:gd name="connsiteY72" fmla="*/ 372286 h 664326"/>
                  <a:gd name="connsiteX73" fmla="*/ 1728617 w 2463882"/>
                  <a:gd name="connsiteY73" fmla="*/ 373898 h 664326"/>
                  <a:gd name="connsiteX74" fmla="*/ 1728291 w 2463882"/>
                  <a:gd name="connsiteY74" fmla="*/ 374854 h 664326"/>
                  <a:gd name="connsiteX75" fmla="*/ 1714493 w 2463882"/>
                  <a:gd name="connsiteY75" fmla="*/ 381967 h 664326"/>
                  <a:gd name="connsiteX76" fmla="*/ 1703161 w 2463882"/>
                  <a:gd name="connsiteY76" fmla="*/ 374687 h 664326"/>
                  <a:gd name="connsiteX77" fmla="*/ 1701408 w 2463882"/>
                  <a:gd name="connsiteY77" fmla="*/ 370373 h 664326"/>
                  <a:gd name="connsiteX78" fmla="*/ 1706926 w 2463882"/>
                  <a:gd name="connsiteY78" fmla="*/ 354154 h 664326"/>
                  <a:gd name="connsiteX79" fmla="*/ 1705910 w 2463882"/>
                  <a:gd name="connsiteY79" fmla="*/ 344464 h 664326"/>
                  <a:gd name="connsiteX80" fmla="*/ 1705995 w 2463882"/>
                  <a:gd name="connsiteY80" fmla="*/ 344202 h 664326"/>
                  <a:gd name="connsiteX81" fmla="*/ 1702956 w 2463882"/>
                  <a:gd name="connsiteY81" fmla="*/ 342050 h 664326"/>
                  <a:gd name="connsiteX82" fmla="*/ 588924 w 2463882"/>
                  <a:gd name="connsiteY82" fmla="*/ 340892 h 664326"/>
                  <a:gd name="connsiteX83" fmla="*/ 586117 w 2463882"/>
                  <a:gd name="connsiteY83" fmla="*/ 341861 h 664326"/>
                  <a:gd name="connsiteX84" fmla="*/ 582352 w 2463882"/>
                  <a:gd name="connsiteY84" fmla="*/ 346063 h 664326"/>
                  <a:gd name="connsiteX85" fmla="*/ 568293 w 2463882"/>
                  <a:gd name="connsiteY85" fmla="*/ 352366 h 664326"/>
                  <a:gd name="connsiteX86" fmla="*/ 569593 w 2463882"/>
                  <a:gd name="connsiteY86" fmla="*/ 352366 h 664326"/>
                  <a:gd name="connsiteX87" fmla="*/ 565833 w 2463882"/>
                  <a:gd name="connsiteY87" fmla="*/ 355866 h 664326"/>
                  <a:gd name="connsiteX88" fmla="*/ 558369 w 2463882"/>
                  <a:gd name="connsiteY88" fmla="*/ 360857 h 664326"/>
                  <a:gd name="connsiteX89" fmla="*/ 559440 w 2463882"/>
                  <a:gd name="connsiteY89" fmla="*/ 362480 h 664326"/>
                  <a:gd name="connsiteX90" fmla="*/ 557716 w 2463882"/>
                  <a:gd name="connsiteY90" fmla="*/ 367548 h 664326"/>
                  <a:gd name="connsiteX91" fmla="*/ 557557 w 2463882"/>
                  <a:gd name="connsiteY91" fmla="*/ 371184 h 664326"/>
                  <a:gd name="connsiteX92" fmla="*/ 548545 w 2463882"/>
                  <a:gd name="connsiteY92" fmla="*/ 383352 h 664326"/>
                  <a:gd name="connsiteX93" fmla="*/ 547027 w 2463882"/>
                  <a:gd name="connsiteY93" fmla="*/ 387815 h 664326"/>
                  <a:gd name="connsiteX94" fmla="*/ 548566 w 2463882"/>
                  <a:gd name="connsiteY94" fmla="*/ 394577 h 664326"/>
                  <a:gd name="connsiteX95" fmla="*/ 546779 w 2463882"/>
                  <a:gd name="connsiteY95" fmla="*/ 399023 h 664326"/>
                  <a:gd name="connsiteX96" fmla="*/ 545578 w 2463882"/>
                  <a:gd name="connsiteY96" fmla="*/ 401745 h 664326"/>
                  <a:gd name="connsiteX97" fmla="*/ 544905 w 2463882"/>
                  <a:gd name="connsiteY97" fmla="*/ 404541 h 664326"/>
                  <a:gd name="connsiteX98" fmla="*/ 544673 w 2463882"/>
                  <a:gd name="connsiteY98" fmla="*/ 406020 h 664326"/>
                  <a:gd name="connsiteX99" fmla="*/ 544317 w 2463882"/>
                  <a:gd name="connsiteY99" fmla="*/ 416872 h 664326"/>
                  <a:gd name="connsiteX100" fmla="*/ 549810 w 2463882"/>
                  <a:gd name="connsiteY100" fmla="*/ 422261 h 664326"/>
                  <a:gd name="connsiteX101" fmla="*/ 551006 w 2463882"/>
                  <a:gd name="connsiteY101" fmla="*/ 429790 h 664326"/>
                  <a:gd name="connsiteX102" fmla="*/ 556451 w 2463882"/>
                  <a:gd name="connsiteY102" fmla="*/ 436153 h 664326"/>
                  <a:gd name="connsiteX103" fmla="*/ 565884 w 2463882"/>
                  <a:gd name="connsiteY103" fmla="*/ 437945 h 664326"/>
                  <a:gd name="connsiteX104" fmla="*/ 582494 w 2463882"/>
                  <a:gd name="connsiteY104" fmla="*/ 430455 h 664326"/>
                  <a:gd name="connsiteX105" fmla="*/ 583141 w 2463882"/>
                  <a:gd name="connsiteY105" fmla="*/ 426969 h 664326"/>
                  <a:gd name="connsiteX106" fmla="*/ 601547 w 2463882"/>
                  <a:gd name="connsiteY106" fmla="*/ 415907 h 664326"/>
                  <a:gd name="connsiteX107" fmla="*/ 604815 w 2463882"/>
                  <a:gd name="connsiteY107" fmla="*/ 410792 h 664326"/>
                  <a:gd name="connsiteX108" fmla="*/ 619847 w 2463882"/>
                  <a:gd name="connsiteY108" fmla="*/ 397582 h 664326"/>
                  <a:gd name="connsiteX109" fmla="*/ 628726 w 2463882"/>
                  <a:gd name="connsiteY109" fmla="*/ 393998 h 664326"/>
                  <a:gd name="connsiteX110" fmla="*/ 638943 w 2463882"/>
                  <a:gd name="connsiteY110" fmla="*/ 371870 h 664326"/>
                  <a:gd name="connsiteX111" fmla="*/ 638682 w 2463882"/>
                  <a:gd name="connsiteY111" fmla="*/ 361481 h 664326"/>
                  <a:gd name="connsiteX112" fmla="*/ 638742 w 2463882"/>
                  <a:gd name="connsiteY112" fmla="*/ 361297 h 664326"/>
                  <a:gd name="connsiteX113" fmla="*/ 636362 w 2463882"/>
                  <a:gd name="connsiteY113" fmla="*/ 358291 h 664326"/>
                  <a:gd name="connsiteX114" fmla="*/ 636242 w 2463882"/>
                  <a:gd name="connsiteY114" fmla="*/ 354655 h 664326"/>
                  <a:gd name="connsiteX115" fmla="*/ 633845 w 2463882"/>
                  <a:gd name="connsiteY115" fmla="*/ 352332 h 664326"/>
                  <a:gd name="connsiteX116" fmla="*/ 631775 w 2463882"/>
                  <a:gd name="connsiteY116" fmla="*/ 354098 h 664326"/>
                  <a:gd name="connsiteX117" fmla="*/ 624160 w 2463882"/>
                  <a:gd name="connsiteY117" fmla="*/ 361918 h 664326"/>
                  <a:gd name="connsiteX118" fmla="*/ 617939 w 2463882"/>
                  <a:gd name="connsiteY118" fmla="*/ 372286 h 664326"/>
                  <a:gd name="connsiteX119" fmla="*/ 614191 w 2463882"/>
                  <a:gd name="connsiteY119" fmla="*/ 373898 h 664326"/>
                  <a:gd name="connsiteX120" fmla="*/ 613866 w 2463882"/>
                  <a:gd name="connsiteY120" fmla="*/ 374854 h 664326"/>
                  <a:gd name="connsiteX121" fmla="*/ 600068 w 2463882"/>
                  <a:gd name="connsiteY121" fmla="*/ 381967 h 664326"/>
                  <a:gd name="connsiteX122" fmla="*/ 588736 w 2463882"/>
                  <a:gd name="connsiteY122" fmla="*/ 374687 h 664326"/>
                  <a:gd name="connsiteX123" fmla="*/ 586983 w 2463882"/>
                  <a:gd name="connsiteY123" fmla="*/ 370373 h 664326"/>
                  <a:gd name="connsiteX124" fmla="*/ 592501 w 2463882"/>
                  <a:gd name="connsiteY124" fmla="*/ 354154 h 664326"/>
                  <a:gd name="connsiteX125" fmla="*/ 591485 w 2463882"/>
                  <a:gd name="connsiteY125" fmla="*/ 344464 h 664326"/>
                  <a:gd name="connsiteX126" fmla="*/ 591570 w 2463882"/>
                  <a:gd name="connsiteY126" fmla="*/ 344202 h 664326"/>
                  <a:gd name="connsiteX127" fmla="*/ 588531 w 2463882"/>
                  <a:gd name="connsiteY127" fmla="*/ 342050 h 664326"/>
                  <a:gd name="connsiteX128" fmla="*/ 2152989 w 2463882"/>
                  <a:gd name="connsiteY128" fmla="*/ 325440 h 664326"/>
                  <a:gd name="connsiteX129" fmla="*/ 2130707 w 2463882"/>
                  <a:gd name="connsiteY129" fmla="*/ 330778 h 664326"/>
                  <a:gd name="connsiteX130" fmla="*/ 2127062 w 2463882"/>
                  <a:gd name="connsiteY130" fmla="*/ 334538 h 664326"/>
                  <a:gd name="connsiteX131" fmla="*/ 2121472 w 2463882"/>
                  <a:gd name="connsiteY131" fmla="*/ 337565 h 664326"/>
                  <a:gd name="connsiteX132" fmla="*/ 2118054 w 2463882"/>
                  <a:gd name="connsiteY132" fmla="*/ 341900 h 664326"/>
                  <a:gd name="connsiteX133" fmla="*/ 2117116 w 2463882"/>
                  <a:gd name="connsiteY133" fmla="*/ 342599 h 664326"/>
                  <a:gd name="connsiteX134" fmla="*/ 2115568 w 2463882"/>
                  <a:gd name="connsiteY134" fmla="*/ 347148 h 664326"/>
                  <a:gd name="connsiteX135" fmla="*/ 2110024 w 2463882"/>
                  <a:gd name="connsiteY135" fmla="*/ 350728 h 664326"/>
                  <a:gd name="connsiteX136" fmla="*/ 2103292 w 2463882"/>
                  <a:gd name="connsiteY136" fmla="*/ 363556 h 664326"/>
                  <a:gd name="connsiteX137" fmla="*/ 2101634 w 2463882"/>
                  <a:gd name="connsiteY137" fmla="*/ 363556 h 664326"/>
                  <a:gd name="connsiteX138" fmla="*/ 2101462 w 2463882"/>
                  <a:gd name="connsiteY138" fmla="*/ 365769 h 664326"/>
                  <a:gd name="connsiteX139" fmla="*/ 2149190 w 2463882"/>
                  <a:gd name="connsiteY139" fmla="*/ 374558 h 664326"/>
                  <a:gd name="connsiteX140" fmla="*/ 2157140 w 2463882"/>
                  <a:gd name="connsiteY140" fmla="*/ 366232 h 664326"/>
                  <a:gd name="connsiteX141" fmla="*/ 2161564 w 2463882"/>
                  <a:gd name="connsiteY141" fmla="*/ 358347 h 664326"/>
                  <a:gd name="connsiteX142" fmla="*/ 2159952 w 2463882"/>
                  <a:gd name="connsiteY142" fmla="*/ 356641 h 664326"/>
                  <a:gd name="connsiteX143" fmla="*/ 2164668 w 2463882"/>
                  <a:gd name="connsiteY143" fmla="*/ 341501 h 664326"/>
                  <a:gd name="connsiteX144" fmla="*/ 2152989 w 2463882"/>
                  <a:gd name="connsiteY144" fmla="*/ 325440 h 664326"/>
                  <a:gd name="connsiteX145" fmla="*/ 990939 w 2463882"/>
                  <a:gd name="connsiteY145" fmla="*/ 325440 h 664326"/>
                  <a:gd name="connsiteX146" fmla="*/ 968657 w 2463882"/>
                  <a:gd name="connsiteY146" fmla="*/ 330778 h 664326"/>
                  <a:gd name="connsiteX147" fmla="*/ 965012 w 2463882"/>
                  <a:gd name="connsiteY147" fmla="*/ 334538 h 664326"/>
                  <a:gd name="connsiteX148" fmla="*/ 959422 w 2463882"/>
                  <a:gd name="connsiteY148" fmla="*/ 337565 h 664326"/>
                  <a:gd name="connsiteX149" fmla="*/ 956004 w 2463882"/>
                  <a:gd name="connsiteY149" fmla="*/ 341900 h 664326"/>
                  <a:gd name="connsiteX150" fmla="*/ 955065 w 2463882"/>
                  <a:gd name="connsiteY150" fmla="*/ 342599 h 664326"/>
                  <a:gd name="connsiteX151" fmla="*/ 953518 w 2463882"/>
                  <a:gd name="connsiteY151" fmla="*/ 347148 h 664326"/>
                  <a:gd name="connsiteX152" fmla="*/ 947974 w 2463882"/>
                  <a:gd name="connsiteY152" fmla="*/ 350728 h 664326"/>
                  <a:gd name="connsiteX153" fmla="*/ 941242 w 2463882"/>
                  <a:gd name="connsiteY153" fmla="*/ 363556 h 664326"/>
                  <a:gd name="connsiteX154" fmla="*/ 939584 w 2463882"/>
                  <a:gd name="connsiteY154" fmla="*/ 363556 h 664326"/>
                  <a:gd name="connsiteX155" fmla="*/ 939412 w 2463882"/>
                  <a:gd name="connsiteY155" fmla="*/ 365769 h 664326"/>
                  <a:gd name="connsiteX156" fmla="*/ 987140 w 2463882"/>
                  <a:gd name="connsiteY156" fmla="*/ 374558 h 664326"/>
                  <a:gd name="connsiteX157" fmla="*/ 995090 w 2463882"/>
                  <a:gd name="connsiteY157" fmla="*/ 366232 h 664326"/>
                  <a:gd name="connsiteX158" fmla="*/ 999514 w 2463882"/>
                  <a:gd name="connsiteY158" fmla="*/ 358347 h 664326"/>
                  <a:gd name="connsiteX159" fmla="*/ 997902 w 2463882"/>
                  <a:gd name="connsiteY159" fmla="*/ 356641 h 664326"/>
                  <a:gd name="connsiteX160" fmla="*/ 1002618 w 2463882"/>
                  <a:gd name="connsiteY160" fmla="*/ 341501 h 664326"/>
                  <a:gd name="connsiteX161" fmla="*/ 990939 w 2463882"/>
                  <a:gd name="connsiteY161" fmla="*/ 325440 h 664326"/>
                  <a:gd name="connsiteX162" fmla="*/ 1715840 w 2463882"/>
                  <a:gd name="connsiteY162" fmla="*/ 305958 h 664326"/>
                  <a:gd name="connsiteX163" fmla="*/ 1721276 w 2463882"/>
                  <a:gd name="connsiteY163" fmla="*/ 309508 h 664326"/>
                  <a:gd name="connsiteX164" fmla="*/ 1722113 w 2463882"/>
                  <a:gd name="connsiteY164" fmla="*/ 320382 h 664326"/>
                  <a:gd name="connsiteX165" fmla="*/ 1731215 w 2463882"/>
                  <a:gd name="connsiteY165" fmla="*/ 317242 h 664326"/>
                  <a:gd name="connsiteX166" fmla="*/ 1737569 w 2463882"/>
                  <a:gd name="connsiteY166" fmla="*/ 311995 h 664326"/>
                  <a:gd name="connsiteX167" fmla="*/ 1751083 w 2463882"/>
                  <a:gd name="connsiteY167" fmla="*/ 311995 h 664326"/>
                  <a:gd name="connsiteX168" fmla="*/ 1760597 w 2463882"/>
                  <a:gd name="connsiteY168" fmla="*/ 318147 h 664326"/>
                  <a:gd name="connsiteX169" fmla="*/ 1759843 w 2463882"/>
                  <a:gd name="connsiteY169" fmla="*/ 331031 h 664326"/>
                  <a:gd name="connsiteX170" fmla="*/ 1764992 w 2463882"/>
                  <a:gd name="connsiteY170" fmla="*/ 333325 h 664326"/>
                  <a:gd name="connsiteX171" fmla="*/ 1769301 w 2463882"/>
                  <a:gd name="connsiteY171" fmla="*/ 333325 h 664326"/>
                  <a:gd name="connsiteX172" fmla="*/ 1776795 w 2463882"/>
                  <a:gd name="connsiteY172" fmla="*/ 342775 h 664326"/>
                  <a:gd name="connsiteX173" fmla="*/ 1779655 w 2463882"/>
                  <a:gd name="connsiteY173" fmla="*/ 375090 h 664326"/>
                  <a:gd name="connsiteX174" fmla="*/ 1769515 w 2463882"/>
                  <a:gd name="connsiteY174" fmla="*/ 395430 h 664326"/>
                  <a:gd name="connsiteX175" fmla="*/ 1768761 w 2463882"/>
                  <a:gd name="connsiteY175" fmla="*/ 395430 h 664326"/>
                  <a:gd name="connsiteX176" fmla="*/ 1768692 w 2463882"/>
                  <a:gd name="connsiteY176" fmla="*/ 395640 h 664326"/>
                  <a:gd name="connsiteX177" fmla="*/ 1763517 w 2463882"/>
                  <a:gd name="connsiteY177" fmla="*/ 399945 h 664326"/>
                  <a:gd name="connsiteX178" fmla="*/ 1762711 w 2463882"/>
                  <a:gd name="connsiteY178" fmla="*/ 402324 h 664326"/>
                  <a:gd name="connsiteX179" fmla="*/ 1753720 w 2463882"/>
                  <a:gd name="connsiteY179" fmla="*/ 407559 h 664326"/>
                  <a:gd name="connsiteX180" fmla="*/ 1744120 w 2463882"/>
                  <a:gd name="connsiteY180" fmla="*/ 417828 h 664326"/>
                  <a:gd name="connsiteX181" fmla="*/ 1739147 w 2463882"/>
                  <a:gd name="connsiteY181" fmla="*/ 419320 h 664326"/>
                  <a:gd name="connsiteX182" fmla="*/ 1740883 w 2463882"/>
                  <a:gd name="connsiteY182" fmla="*/ 420555 h 664326"/>
                  <a:gd name="connsiteX183" fmla="*/ 1729573 w 2463882"/>
                  <a:gd name="connsiteY183" fmla="*/ 433319 h 664326"/>
                  <a:gd name="connsiteX184" fmla="*/ 1726258 w 2463882"/>
                  <a:gd name="connsiteY184" fmla="*/ 439454 h 664326"/>
                  <a:gd name="connsiteX185" fmla="*/ 1710317 w 2463882"/>
                  <a:gd name="connsiteY185" fmla="*/ 450773 h 664326"/>
                  <a:gd name="connsiteX186" fmla="*/ 1689463 w 2463882"/>
                  <a:gd name="connsiteY186" fmla="*/ 466208 h 664326"/>
                  <a:gd name="connsiteX187" fmla="*/ 1673818 w 2463882"/>
                  <a:gd name="connsiteY187" fmla="*/ 468361 h 664326"/>
                  <a:gd name="connsiteX188" fmla="*/ 1653563 w 2463882"/>
                  <a:gd name="connsiteY188" fmla="*/ 466208 h 664326"/>
                  <a:gd name="connsiteX189" fmla="*/ 1642875 w 2463882"/>
                  <a:gd name="connsiteY189" fmla="*/ 468901 h 664326"/>
                  <a:gd name="connsiteX190" fmla="*/ 1630325 w 2463882"/>
                  <a:gd name="connsiteY190" fmla="*/ 465711 h 664326"/>
                  <a:gd name="connsiteX191" fmla="*/ 1617248 w 2463882"/>
                  <a:gd name="connsiteY191" fmla="*/ 455442 h 664326"/>
                  <a:gd name="connsiteX192" fmla="*/ 1608896 w 2463882"/>
                  <a:gd name="connsiteY192" fmla="*/ 439896 h 664326"/>
                  <a:gd name="connsiteX193" fmla="*/ 1611717 w 2463882"/>
                  <a:gd name="connsiteY193" fmla="*/ 424812 h 664326"/>
                  <a:gd name="connsiteX194" fmla="*/ 1608090 w 2463882"/>
                  <a:gd name="connsiteY194" fmla="*/ 409377 h 664326"/>
                  <a:gd name="connsiteX195" fmla="*/ 1607755 w 2463882"/>
                  <a:gd name="connsiteY195" fmla="*/ 375450 h 664326"/>
                  <a:gd name="connsiteX196" fmla="*/ 1619392 w 2463882"/>
                  <a:gd name="connsiteY196" fmla="*/ 359453 h 664326"/>
                  <a:gd name="connsiteX197" fmla="*/ 1639363 w 2463882"/>
                  <a:gd name="connsiteY197" fmla="*/ 348078 h 664326"/>
                  <a:gd name="connsiteX198" fmla="*/ 1645460 w 2463882"/>
                  <a:gd name="connsiteY198" fmla="*/ 341060 h 664326"/>
                  <a:gd name="connsiteX199" fmla="*/ 1657864 w 2463882"/>
                  <a:gd name="connsiteY199" fmla="*/ 334791 h 664326"/>
                  <a:gd name="connsiteX200" fmla="*/ 1672540 w 2463882"/>
                  <a:gd name="connsiteY200" fmla="*/ 320960 h 664326"/>
                  <a:gd name="connsiteX201" fmla="*/ 1686809 w 2463882"/>
                  <a:gd name="connsiteY201" fmla="*/ 316179 h 664326"/>
                  <a:gd name="connsiteX202" fmla="*/ 1691259 w 2463882"/>
                  <a:gd name="connsiteY202" fmla="*/ 316179 h 664326"/>
                  <a:gd name="connsiteX203" fmla="*/ 1701365 w 2463882"/>
                  <a:gd name="connsiteY203" fmla="*/ 308646 h 664326"/>
                  <a:gd name="connsiteX204" fmla="*/ 601415 w 2463882"/>
                  <a:gd name="connsiteY204" fmla="*/ 305958 h 664326"/>
                  <a:gd name="connsiteX205" fmla="*/ 606851 w 2463882"/>
                  <a:gd name="connsiteY205" fmla="*/ 309508 h 664326"/>
                  <a:gd name="connsiteX206" fmla="*/ 607688 w 2463882"/>
                  <a:gd name="connsiteY206" fmla="*/ 320382 h 664326"/>
                  <a:gd name="connsiteX207" fmla="*/ 616790 w 2463882"/>
                  <a:gd name="connsiteY207" fmla="*/ 317242 h 664326"/>
                  <a:gd name="connsiteX208" fmla="*/ 623144 w 2463882"/>
                  <a:gd name="connsiteY208" fmla="*/ 311995 h 664326"/>
                  <a:gd name="connsiteX209" fmla="*/ 636658 w 2463882"/>
                  <a:gd name="connsiteY209" fmla="*/ 311995 h 664326"/>
                  <a:gd name="connsiteX210" fmla="*/ 646172 w 2463882"/>
                  <a:gd name="connsiteY210" fmla="*/ 318147 h 664326"/>
                  <a:gd name="connsiteX211" fmla="*/ 645417 w 2463882"/>
                  <a:gd name="connsiteY211" fmla="*/ 331031 h 664326"/>
                  <a:gd name="connsiteX212" fmla="*/ 650567 w 2463882"/>
                  <a:gd name="connsiteY212" fmla="*/ 333325 h 664326"/>
                  <a:gd name="connsiteX213" fmla="*/ 654876 w 2463882"/>
                  <a:gd name="connsiteY213" fmla="*/ 333325 h 664326"/>
                  <a:gd name="connsiteX214" fmla="*/ 662370 w 2463882"/>
                  <a:gd name="connsiteY214" fmla="*/ 342775 h 664326"/>
                  <a:gd name="connsiteX215" fmla="*/ 665230 w 2463882"/>
                  <a:gd name="connsiteY215" fmla="*/ 375090 h 664326"/>
                  <a:gd name="connsiteX216" fmla="*/ 655090 w 2463882"/>
                  <a:gd name="connsiteY216" fmla="*/ 395430 h 664326"/>
                  <a:gd name="connsiteX217" fmla="*/ 654336 w 2463882"/>
                  <a:gd name="connsiteY217" fmla="*/ 395430 h 664326"/>
                  <a:gd name="connsiteX218" fmla="*/ 654267 w 2463882"/>
                  <a:gd name="connsiteY218" fmla="*/ 395640 h 664326"/>
                  <a:gd name="connsiteX219" fmla="*/ 649092 w 2463882"/>
                  <a:gd name="connsiteY219" fmla="*/ 399945 h 664326"/>
                  <a:gd name="connsiteX220" fmla="*/ 648286 w 2463882"/>
                  <a:gd name="connsiteY220" fmla="*/ 402324 h 664326"/>
                  <a:gd name="connsiteX221" fmla="*/ 639295 w 2463882"/>
                  <a:gd name="connsiteY221" fmla="*/ 407559 h 664326"/>
                  <a:gd name="connsiteX222" fmla="*/ 629695 w 2463882"/>
                  <a:gd name="connsiteY222" fmla="*/ 417828 h 664326"/>
                  <a:gd name="connsiteX223" fmla="*/ 624722 w 2463882"/>
                  <a:gd name="connsiteY223" fmla="*/ 419320 h 664326"/>
                  <a:gd name="connsiteX224" fmla="*/ 626458 w 2463882"/>
                  <a:gd name="connsiteY224" fmla="*/ 420555 h 664326"/>
                  <a:gd name="connsiteX225" fmla="*/ 615147 w 2463882"/>
                  <a:gd name="connsiteY225" fmla="*/ 433319 h 664326"/>
                  <a:gd name="connsiteX226" fmla="*/ 611833 w 2463882"/>
                  <a:gd name="connsiteY226" fmla="*/ 439454 h 664326"/>
                  <a:gd name="connsiteX227" fmla="*/ 595892 w 2463882"/>
                  <a:gd name="connsiteY227" fmla="*/ 450773 h 664326"/>
                  <a:gd name="connsiteX228" fmla="*/ 575038 w 2463882"/>
                  <a:gd name="connsiteY228" fmla="*/ 466208 h 664326"/>
                  <a:gd name="connsiteX229" fmla="*/ 559393 w 2463882"/>
                  <a:gd name="connsiteY229" fmla="*/ 468361 h 664326"/>
                  <a:gd name="connsiteX230" fmla="*/ 539138 w 2463882"/>
                  <a:gd name="connsiteY230" fmla="*/ 466208 h 664326"/>
                  <a:gd name="connsiteX231" fmla="*/ 528449 w 2463882"/>
                  <a:gd name="connsiteY231" fmla="*/ 468901 h 664326"/>
                  <a:gd name="connsiteX232" fmla="*/ 515900 w 2463882"/>
                  <a:gd name="connsiteY232" fmla="*/ 465711 h 664326"/>
                  <a:gd name="connsiteX233" fmla="*/ 502823 w 2463882"/>
                  <a:gd name="connsiteY233" fmla="*/ 455442 h 664326"/>
                  <a:gd name="connsiteX234" fmla="*/ 494471 w 2463882"/>
                  <a:gd name="connsiteY234" fmla="*/ 439896 h 664326"/>
                  <a:gd name="connsiteX235" fmla="*/ 497292 w 2463882"/>
                  <a:gd name="connsiteY235" fmla="*/ 424812 h 664326"/>
                  <a:gd name="connsiteX236" fmla="*/ 493665 w 2463882"/>
                  <a:gd name="connsiteY236" fmla="*/ 409377 h 664326"/>
                  <a:gd name="connsiteX237" fmla="*/ 493330 w 2463882"/>
                  <a:gd name="connsiteY237" fmla="*/ 375450 h 664326"/>
                  <a:gd name="connsiteX238" fmla="*/ 504967 w 2463882"/>
                  <a:gd name="connsiteY238" fmla="*/ 359453 h 664326"/>
                  <a:gd name="connsiteX239" fmla="*/ 524938 w 2463882"/>
                  <a:gd name="connsiteY239" fmla="*/ 348078 h 664326"/>
                  <a:gd name="connsiteX240" fmla="*/ 531035 w 2463882"/>
                  <a:gd name="connsiteY240" fmla="*/ 341060 h 664326"/>
                  <a:gd name="connsiteX241" fmla="*/ 543439 w 2463882"/>
                  <a:gd name="connsiteY241" fmla="*/ 334791 h 664326"/>
                  <a:gd name="connsiteX242" fmla="*/ 558115 w 2463882"/>
                  <a:gd name="connsiteY242" fmla="*/ 320960 h 664326"/>
                  <a:gd name="connsiteX243" fmla="*/ 572384 w 2463882"/>
                  <a:gd name="connsiteY243" fmla="*/ 316179 h 664326"/>
                  <a:gd name="connsiteX244" fmla="*/ 576834 w 2463882"/>
                  <a:gd name="connsiteY244" fmla="*/ 316179 h 664326"/>
                  <a:gd name="connsiteX245" fmla="*/ 586940 w 2463882"/>
                  <a:gd name="connsiteY245" fmla="*/ 308646 h 664326"/>
                  <a:gd name="connsiteX246" fmla="*/ 2446870 w 2463882"/>
                  <a:gd name="connsiteY246" fmla="*/ 301566 h 664326"/>
                  <a:gd name="connsiteX247" fmla="*/ 2463882 w 2463882"/>
                  <a:gd name="connsiteY247" fmla="*/ 301566 h 664326"/>
                  <a:gd name="connsiteX248" fmla="*/ 2463115 w 2463882"/>
                  <a:gd name="connsiteY248" fmla="*/ 319252 h 664326"/>
                  <a:gd name="connsiteX249" fmla="*/ 2449489 w 2463882"/>
                  <a:gd name="connsiteY249" fmla="*/ 337843 h 664326"/>
                  <a:gd name="connsiteX250" fmla="*/ 2447607 w 2463882"/>
                  <a:gd name="connsiteY250" fmla="*/ 337843 h 664326"/>
                  <a:gd name="connsiteX251" fmla="*/ 2445442 w 2463882"/>
                  <a:gd name="connsiteY251" fmla="*/ 341376 h 664326"/>
                  <a:gd name="connsiteX252" fmla="*/ 2439546 w 2463882"/>
                  <a:gd name="connsiteY252" fmla="*/ 345342 h 664326"/>
                  <a:gd name="connsiteX253" fmla="*/ 2436597 w 2463882"/>
                  <a:gd name="connsiteY253" fmla="*/ 349466 h 664326"/>
                  <a:gd name="connsiteX254" fmla="*/ 2429827 w 2463882"/>
                  <a:gd name="connsiteY254" fmla="*/ 354509 h 664326"/>
                  <a:gd name="connsiteX255" fmla="*/ 2429544 w 2463882"/>
                  <a:gd name="connsiteY255" fmla="*/ 355332 h 664326"/>
                  <a:gd name="connsiteX256" fmla="*/ 2417693 w 2463882"/>
                  <a:gd name="connsiteY256" fmla="*/ 367774 h 664326"/>
                  <a:gd name="connsiteX257" fmla="*/ 2406254 w 2463882"/>
                  <a:gd name="connsiteY257" fmla="*/ 371479 h 664326"/>
                  <a:gd name="connsiteX258" fmla="*/ 2407626 w 2463882"/>
                  <a:gd name="connsiteY258" fmla="*/ 372199 h 664326"/>
                  <a:gd name="connsiteX259" fmla="*/ 2402738 w 2463882"/>
                  <a:gd name="connsiteY259" fmla="*/ 377104 h 664326"/>
                  <a:gd name="connsiteX260" fmla="*/ 2384503 w 2463882"/>
                  <a:gd name="connsiteY260" fmla="*/ 410186 h 664326"/>
                  <a:gd name="connsiteX261" fmla="*/ 2374350 w 2463882"/>
                  <a:gd name="connsiteY261" fmla="*/ 417750 h 664326"/>
                  <a:gd name="connsiteX262" fmla="*/ 2368982 w 2463882"/>
                  <a:gd name="connsiteY262" fmla="*/ 427277 h 664326"/>
                  <a:gd name="connsiteX263" fmla="*/ 2364510 w 2463882"/>
                  <a:gd name="connsiteY263" fmla="*/ 430784 h 664326"/>
                  <a:gd name="connsiteX264" fmla="*/ 2356454 w 2463882"/>
                  <a:gd name="connsiteY264" fmla="*/ 445451 h 664326"/>
                  <a:gd name="connsiteX265" fmla="*/ 2352180 w 2463882"/>
                  <a:gd name="connsiteY265" fmla="*/ 448796 h 664326"/>
                  <a:gd name="connsiteX266" fmla="*/ 2349727 w 2463882"/>
                  <a:gd name="connsiteY266" fmla="*/ 456003 h 664326"/>
                  <a:gd name="connsiteX267" fmla="*/ 2344385 w 2463882"/>
                  <a:gd name="connsiteY267" fmla="*/ 456003 h 664326"/>
                  <a:gd name="connsiteX268" fmla="*/ 2337357 w 2463882"/>
                  <a:gd name="connsiteY268" fmla="*/ 466632 h 664326"/>
                  <a:gd name="connsiteX269" fmla="*/ 2325095 w 2463882"/>
                  <a:gd name="connsiteY269" fmla="*/ 476099 h 664326"/>
                  <a:gd name="connsiteX270" fmla="*/ 2325044 w 2463882"/>
                  <a:gd name="connsiteY270" fmla="*/ 476249 h 664326"/>
                  <a:gd name="connsiteX271" fmla="*/ 2309338 w 2463882"/>
                  <a:gd name="connsiteY271" fmla="*/ 500225 h 664326"/>
                  <a:gd name="connsiteX272" fmla="*/ 2302706 w 2463882"/>
                  <a:gd name="connsiteY272" fmla="*/ 507025 h 664326"/>
                  <a:gd name="connsiteX273" fmla="*/ 2301552 w 2463882"/>
                  <a:gd name="connsiteY273" fmla="*/ 510416 h 664326"/>
                  <a:gd name="connsiteX274" fmla="*/ 2284034 w 2463882"/>
                  <a:gd name="connsiteY274" fmla="*/ 527047 h 664326"/>
                  <a:gd name="connsiteX275" fmla="*/ 2282031 w 2463882"/>
                  <a:gd name="connsiteY275" fmla="*/ 532934 h 664326"/>
                  <a:gd name="connsiteX276" fmla="*/ 2277705 w 2463882"/>
                  <a:gd name="connsiteY276" fmla="*/ 534551 h 664326"/>
                  <a:gd name="connsiteX277" fmla="*/ 2276432 w 2463882"/>
                  <a:gd name="connsiteY277" fmla="*/ 538298 h 664326"/>
                  <a:gd name="connsiteX278" fmla="*/ 2269220 w 2463882"/>
                  <a:gd name="connsiteY278" fmla="*/ 542067 h 664326"/>
                  <a:gd name="connsiteX279" fmla="*/ 2267089 w 2463882"/>
                  <a:gd name="connsiteY279" fmla="*/ 548322 h 664326"/>
                  <a:gd name="connsiteX280" fmla="*/ 2264620 w 2463882"/>
                  <a:gd name="connsiteY280" fmla="*/ 548322 h 664326"/>
                  <a:gd name="connsiteX281" fmla="*/ 2245463 w 2463882"/>
                  <a:gd name="connsiteY281" fmla="*/ 573100 h 664326"/>
                  <a:gd name="connsiteX282" fmla="*/ 2232635 w 2463882"/>
                  <a:gd name="connsiteY282" fmla="*/ 579956 h 664326"/>
                  <a:gd name="connsiteX283" fmla="*/ 2233342 w 2463882"/>
                  <a:gd name="connsiteY283" fmla="*/ 582614 h 664326"/>
                  <a:gd name="connsiteX284" fmla="*/ 2228060 w 2463882"/>
                  <a:gd name="connsiteY284" fmla="*/ 591232 h 664326"/>
                  <a:gd name="connsiteX285" fmla="*/ 2218734 w 2463882"/>
                  <a:gd name="connsiteY285" fmla="*/ 597016 h 664326"/>
                  <a:gd name="connsiteX286" fmla="*/ 2217358 w 2463882"/>
                  <a:gd name="connsiteY286" fmla="*/ 599584 h 664326"/>
                  <a:gd name="connsiteX287" fmla="*/ 2210416 w 2463882"/>
                  <a:gd name="connsiteY287" fmla="*/ 602317 h 664326"/>
                  <a:gd name="connsiteX288" fmla="*/ 2201610 w 2463882"/>
                  <a:gd name="connsiteY288" fmla="*/ 603187 h 664326"/>
                  <a:gd name="connsiteX289" fmla="*/ 2199882 w 2463882"/>
                  <a:gd name="connsiteY289" fmla="*/ 608266 h 664326"/>
                  <a:gd name="connsiteX290" fmla="*/ 2177938 w 2463882"/>
                  <a:gd name="connsiteY290" fmla="*/ 626913 h 664326"/>
                  <a:gd name="connsiteX291" fmla="*/ 2175208 w 2463882"/>
                  <a:gd name="connsiteY291" fmla="*/ 626913 h 664326"/>
                  <a:gd name="connsiteX292" fmla="*/ 2173866 w 2463882"/>
                  <a:gd name="connsiteY292" fmla="*/ 628658 h 664326"/>
                  <a:gd name="connsiteX293" fmla="*/ 2163597 w 2463882"/>
                  <a:gd name="connsiteY293" fmla="*/ 634652 h 664326"/>
                  <a:gd name="connsiteX294" fmla="*/ 2153722 w 2463882"/>
                  <a:gd name="connsiteY294" fmla="*/ 636452 h 664326"/>
                  <a:gd name="connsiteX295" fmla="*/ 2150764 w 2463882"/>
                  <a:gd name="connsiteY295" fmla="*/ 638446 h 664326"/>
                  <a:gd name="connsiteX296" fmla="*/ 2147141 w 2463882"/>
                  <a:gd name="connsiteY296" fmla="*/ 643514 h 664326"/>
                  <a:gd name="connsiteX297" fmla="*/ 2127268 w 2463882"/>
                  <a:gd name="connsiteY297" fmla="*/ 650867 h 664326"/>
                  <a:gd name="connsiteX298" fmla="*/ 2127894 w 2463882"/>
                  <a:gd name="connsiteY298" fmla="*/ 650867 h 664326"/>
                  <a:gd name="connsiteX299" fmla="*/ 2125082 w 2463882"/>
                  <a:gd name="connsiteY299" fmla="*/ 653958 h 664326"/>
                  <a:gd name="connsiteX300" fmla="*/ 2088638 w 2463882"/>
                  <a:gd name="connsiteY300" fmla="*/ 662117 h 664326"/>
                  <a:gd name="connsiteX301" fmla="*/ 2052464 w 2463882"/>
                  <a:gd name="connsiteY301" fmla="*/ 664326 h 664326"/>
                  <a:gd name="connsiteX302" fmla="*/ 2044614 w 2463882"/>
                  <a:gd name="connsiteY302" fmla="*/ 662083 h 664326"/>
                  <a:gd name="connsiteX303" fmla="*/ 2032806 w 2463882"/>
                  <a:gd name="connsiteY303" fmla="*/ 649812 h 664326"/>
                  <a:gd name="connsiteX304" fmla="*/ 2029517 w 2463882"/>
                  <a:gd name="connsiteY304" fmla="*/ 641310 h 664326"/>
                  <a:gd name="connsiteX305" fmla="*/ 2032437 w 2463882"/>
                  <a:gd name="connsiteY305" fmla="*/ 632731 h 664326"/>
                  <a:gd name="connsiteX306" fmla="*/ 2031326 w 2463882"/>
                  <a:gd name="connsiteY306" fmla="*/ 624927 h 664326"/>
                  <a:gd name="connsiteX307" fmla="*/ 2036189 w 2463882"/>
                  <a:gd name="connsiteY307" fmla="*/ 610637 h 664326"/>
                  <a:gd name="connsiteX308" fmla="*/ 2038933 w 2463882"/>
                  <a:gd name="connsiteY308" fmla="*/ 609025 h 664326"/>
                  <a:gd name="connsiteX309" fmla="*/ 2041402 w 2463882"/>
                  <a:gd name="connsiteY309" fmla="*/ 601758 h 664326"/>
                  <a:gd name="connsiteX310" fmla="*/ 2056516 w 2463882"/>
                  <a:gd name="connsiteY310" fmla="*/ 588372 h 664326"/>
                  <a:gd name="connsiteX311" fmla="*/ 2072898 w 2463882"/>
                  <a:gd name="connsiteY311" fmla="*/ 584749 h 664326"/>
                  <a:gd name="connsiteX312" fmla="*/ 2087896 w 2463882"/>
                  <a:gd name="connsiteY312" fmla="*/ 584749 h 664326"/>
                  <a:gd name="connsiteX313" fmla="*/ 2102062 w 2463882"/>
                  <a:gd name="connsiteY313" fmla="*/ 586768 h 664326"/>
                  <a:gd name="connsiteX314" fmla="*/ 2105595 w 2463882"/>
                  <a:gd name="connsiteY314" fmla="*/ 593401 h 664326"/>
                  <a:gd name="connsiteX315" fmla="*/ 2101994 w 2463882"/>
                  <a:gd name="connsiteY315" fmla="*/ 611636 h 664326"/>
                  <a:gd name="connsiteX316" fmla="*/ 2094413 w 2463882"/>
                  <a:gd name="connsiteY316" fmla="*/ 619418 h 664326"/>
                  <a:gd name="connsiteX317" fmla="*/ 2069842 w 2463882"/>
                  <a:gd name="connsiteY317" fmla="*/ 626458 h 664326"/>
                  <a:gd name="connsiteX318" fmla="*/ 2061248 w 2463882"/>
                  <a:gd name="connsiteY318" fmla="*/ 624700 h 664326"/>
                  <a:gd name="connsiteX319" fmla="*/ 2063247 w 2463882"/>
                  <a:gd name="connsiteY319" fmla="*/ 631822 h 664326"/>
                  <a:gd name="connsiteX320" fmla="*/ 2068135 w 2463882"/>
                  <a:gd name="connsiteY320" fmla="*/ 631822 h 664326"/>
                  <a:gd name="connsiteX321" fmla="*/ 2068615 w 2463882"/>
                  <a:gd name="connsiteY321" fmla="*/ 637237 h 664326"/>
                  <a:gd name="connsiteX322" fmla="*/ 2072684 w 2463882"/>
                  <a:gd name="connsiteY322" fmla="*/ 639904 h 664326"/>
                  <a:gd name="connsiteX323" fmla="*/ 2099211 w 2463882"/>
                  <a:gd name="connsiteY323" fmla="*/ 634866 h 664326"/>
                  <a:gd name="connsiteX324" fmla="*/ 2109218 w 2463882"/>
                  <a:gd name="connsiteY324" fmla="*/ 628057 h 664326"/>
                  <a:gd name="connsiteX325" fmla="*/ 2135218 w 2463882"/>
                  <a:gd name="connsiteY325" fmla="*/ 620961 h 664326"/>
                  <a:gd name="connsiteX326" fmla="*/ 2136311 w 2463882"/>
                  <a:gd name="connsiteY326" fmla="*/ 617746 h 664326"/>
                  <a:gd name="connsiteX327" fmla="*/ 2142425 w 2463882"/>
                  <a:gd name="connsiteY327" fmla="*/ 615593 h 664326"/>
                  <a:gd name="connsiteX328" fmla="*/ 2142506 w 2463882"/>
                  <a:gd name="connsiteY328" fmla="*/ 615349 h 664326"/>
                  <a:gd name="connsiteX329" fmla="*/ 2157577 w 2463882"/>
                  <a:gd name="connsiteY329" fmla="*/ 604103 h 664326"/>
                  <a:gd name="connsiteX330" fmla="*/ 2158469 w 2463882"/>
                  <a:gd name="connsiteY330" fmla="*/ 604103 h 664326"/>
                  <a:gd name="connsiteX331" fmla="*/ 2164982 w 2463882"/>
                  <a:gd name="connsiteY331" fmla="*/ 596025 h 664326"/>
                  <a:gd name="connsiteX332" fmla="*/ 2172065 w 2463882"/>
                  <a:gd name="connsiteY332" fmla="*/ 596025 h 664326"/>
                  <a:gd name="connsiteX333" fmla="*/ 2185884 w 2463882"/>
                  <a:gd name="connsiteY333" fmla="*/ 584882 h 664326"/>
                  <a:gd name="connsiteX334" fmla="*/ 2206730 w 2463882"/>
                  <a:gd name="connsiteY334" fmla="*/ 557579 h 664326"/>
                  <a:gd name="connsiteX335" fmla="*/ 2221710 w 2463882"/>
                  <a:gd name="connsiteY335" fmla="*/ 533607 h 664326"/>
                  <a:gd name="connsiteX336" fmla="*/ 2223862 w 2463882"/>
                  <a:gd name="connsiteY336" fmla="*/ 533607 h 664326"/>
                  <a:gd name="connsiteX337" fmla="*/ 2223742 w 2463882"/>
                  <a:gd name="connsiteY337" fmla="*/ 533959 h 664326"/>
                  <a:gd name="connsiteX338" fmla="*/ 2229715 w 2463882"/>
                  <a:gd name="connsiteY338" fmla="*/ 526850 h 664326"/>
                  <a:gd name="connsiteX339" fmla="*/ 2234002 w 2463882"/>
                  <a:gd name="connsiteY339" fmla="*/ 525251 h 664326"/>
                  <a:gd name="connsiteX340" fmla="*/ 2245128 w 2463882"/>
                  <a:gd name="connsiteY340" fmla="*/ 511835 h 664326"/>
                  <a:gd name="connsiteX341" fmla="*/ 2244717 w 2463882"/>
                  <a:gd name="connsiteY341" fmla="*/ 511835 h 664326"/>
                  <a:gd name="connsiteX342" fmla="*/ 2245154 w 2463882"/>
                  <a:gd name="connsiteY342" fmla="*/ 510549 h 664326"/>
                  <a:gd name="connsiteX343" fmla="*/ 2253206 w 2463882"/>
                  <a:gd name="connsiteY343" fmla="*/ 504958 h 664326"/>
                  <a:gd name="connsiteX344" fmla="*/ 2260662 w 2463882"/>
                  <a:gd name="connsiteY344" fmla="*/ 488678 h 664326"/>
                  <a:gd name="connsiteX345" fmla="*/ 2265505 w 2463882"/>
                  <a:gd name="connsiteY345" fmla="*/ 470480 h 664326"/>
                  <a:gd name="connsiteX346" fmla="*/ 2257189 w 2463882"/>
                  <a:gd name="connsiteY346" fmla="*/ 471695 h 664326"/>
                  <a:gd name="connsiteX347" fmla="*/ 2245360 w 2463882"/>
                  <a:gd name="connsiteY347" fmla="*/ 465948 h 664326"/>
                  <a:gd name="connsiteX348" fmla="*/ 2239448 w 2463882"/>
                  <a:gd name="connsiteY348" fmla="*/ 459073 h 664326"/>
                  <a:gd name="connsiteX349" fmla="*/ 2233321 w 2463882"/>
                  <a:gd name="connsiteY349" fmla="*/ 457697 h 664326"/>
                  <a:gd name="connsiteX350" fmla="*/ 2228896 w 2463882"/>
                  <a:gd name="connsiteY350" fmla="*/ 450155 h 664326"/>
                  <a:gd name="connsiteX351" fmla="*/ 2224458 w 2463882"/>
                  <a:gd name="connsiteY351" fmla="*/ 450155 h 664326"/>
                  <a:gd name="connsiteX352" fmla="*/ 2224042 w 2463882"/>
                  <a:gd name="connsiteY352" fmla="*/ 423778 h 664326"/>
                  <a:gd name="connsiteX353" fmla="*/ 2225809 w 2463882"/>
                  <a:gd name="connsiteY353" fmla="*/ 411344 h 664326"/>
                  <a:gd name="connsiteX354" fmla="*/ 2233886 w 2463882"/>
                  <a:gd name="connsiteY354" fmla="*/ 397916 h 664326"/>
                  <a:gd name="connsiteX355" fmla="*/ 2241741 w 2463882"/>
                  <a:gd name="connsiteY355" fmla="*/ 381957 h 664326"/>
                  <a:gd name="connsiteX356" fmla="*/ 2249343 w 2463882"/>
                  <a:gd name="connsiteY356" fmla="*/ 379428 h 664326"/>
                  <a:gd name="connsiteX357" fmla="*/ 2251594 w 2463882"/>
                  <a:gd name="connsiteY357" fmla="*/ 375620 h 664326"/>
                  <a:gd name="connsiteX358" fmla="*/ 2254316 w 2463882"/>
                  <a:gd name="connsiteY358" fmla="*/ 374368 h 664326"/>
                  <a:gd name="connsiteX359" fmla="*/ 2254857 w 2463882"/>
                  <a:gd name="connsiteY359" fmla="*/ 372786 h 664326"/>
                  <a:gd name="connsiteX360" fmla="*/ 2268367 w 2463882"/>
                  <a:gd name="connsiteY360" fmla="*/ 364494 h 664326"/>
                  <a:gd name="connsiteX361" fmla="*/ 2274271 w 2463882"/>
                  <a:gd name="connsiteY361" fmla="*/ 356978 h 664326"/>
                  <a:gd name="connsiteX362" fmla="*/ 2275840 w 2463882"/>
                  <a:gd name="connsiteY362" fmla="*/ 352365 h 664326"/>
                  <a:gd name="connsiteX363" fmla="*/ 2281294 w 2463882"/>
                  <a:gd name="connsiteY363" fmla="*/ 347447 h 664326"/>
                  <a:gd name="connsiteX364" fmla="*/ 2280938 w 2463882"/>
                  <a:gd name="connsiteY364" fmla="*/ 342135 h 664326"/>
                  <a:gd name="connsiteX365" fmla="*/ 2283904 w 2463882"/>
                  <a:gd name="connsiteY365" fmla="*/ 338094 h 664326"/>
                  <a:gd name="connsiteX366" fmla="*/ 2273310 w 2463882"/>
                  <a:gd name="connsiteY366" fmla="*/ 341758 h 664326"/>
                  <a:gd name="connsiteX367" fmla="*/ 2258326 w 2463882"/>
                  <a:gd name="connsiteY367" fmla="*/ 355358 h 664326"/>
                  <a:gd name="connsiteX368" fmla="*/ 2233214 w 2463882"/>
                  <a:gd name="connsiteY368" fmla="*/ 365227 h 664326"/>
                  <a:gd name="connsiteX369" fmla="*/ 2228270 w 2463882"/>
                  <a:gd name="connsiteY369" fmla="*/ 365227 h 664326"/>
                  <a:gd name="connsiteX370" fmla="*/ 2217474 w 2463882"/>
                  <a:gd name="connsiteY370" fmla="*/ 363345 h 664326"/>
                  <a:gd name="connsiteX371" fmla="*/ 2214503 w 2463882"/>
                  <a:gd name="connsiteY371" fmla="*/ 357458 h 664326"/>
                  <a:gd name="connsiteX372" fmla="*/ 2221311 w 2463882"/>
                  <a:gd name="connsiteY372" fmla="*/ 346461 h 664326"/>
                  <a:gd name="connsiteX373" fmla="*/ 2230885 w 2463882"/>
                  <a:gd name="connsiteY373" fmla="*/ 342495 h 664326"/>
                  <a:gd name="connsiteX374" fmla="*/ 2234920 w 2463882"/>
                  <a:gd name="connsiteY374" fmla="*/ 344647 h 664326"/>
                  <a:gd name="connsiteX375" fmla="*/ 2242106 w 2463882"/>
                  <a:gd name="connsiteY375" fmla="*/ 341749 h 664326"/>
                  <a:gd name="connsiteX376" fmla="*/ 2248044 w 2463882"/>
                  <a:gd name="connsiteY376" fmla="*/ 337328 h 664326"/>
                  <a:gd name="connsiteX377" fmla="*/ 2250882 w 2463882"/>
                  <a:gd name="connsiteY377" fmla="*/ 333367 h 664326"/>
                  <a:gd name="connsiteX378" fmla="*/ 2275428 w 2463882"/>
                  <a:gd name="connsiteY378" fmla="*/ 315059 h 664326"/>
                  <a:gd name="connsiteX379" fmla="*/ 2280484 w 2463882"/>
                  <a:gd name="connsiteY379" fmla="*/ 315059 h 664326"/>
                  <a:gd name="connsiteX380" fmla="*/ 2295211 w 2463882"/>
                  <a:gd name="connsiteY380" fmla="*/ 307526 h 664326"/>
                  <a:gd name="connsiteX381" fmla="*/ 2307645 w 2463882"/>
                  <a:gd name="connsiteY381" fmla="*/ 306424 h 664326"/>
                  <a:gd name="connsiteX382" fmla="*/ 2325348 w 2463882"/>
                  <a:gd name="connsiteY382" fmla="*/ 303761 h 664326"/>
                  <a:gd name="connsiteX383" fmla="*/ 2341834 w 2463882"/>
                  <a:gd name="connsiteY383" fmla="*/ 309057 h 664326"/>
                  <a:gd name="connsiteX384" fmla="*/ 2339788 w 2463882"/>
                  <a:gd name="connsiteY384" fmla="*/ 341659 h 664326"/>
                  <a:gd name="connsiteX385" fmla="*/ 2333753 w 2463882"/>
                  <a:gd name="connsiteY385" fmla="*/ 341659 h 664326"/>
                  <a:gd name="connsiteX386" fmla="*/ 2330274 w 2463882"/>
                  <a:gd name="connsiteY386" fmla="*/ 351889 h 664326"/>
                  <a:gd name="connsiteX387" fmla="*/ 2328126 w 2463882"/>
                  <a:gd name="connsiteY387" fmla="*/ 351889 h 664326"/>
                  <a:gd name="connsiteX388" fmla="*/ 2327573 w 2463882"/>
                  <a:gd name="connsiteY388" fmla="*/ 353505 h 664326"/>
                  <a:gd name="connsiteX389" fmla="*/ 2325361 w 2463882"/>
                  <a:gd name="connsiteY389" fmla="*/ 353505 h 664326"/>
                  <a:gd name="connsiteX390" fmla="*/ 2322531 w 2463882"/>
                  <a:gd name="connsiteY390" fmla="*/ 359864 h 664326"/>
                  <a:gd name="connsiteX391" fmla="*/ 2318458 w 2463882"/>
                  <a:gd name="connsiteY391" fmla="*/ 364511 h 664326"/>
                  <a:gd name="connsiteX392" fmla="*/ 2316790 w 2463882"/>
                  <a:gd name="connsiteY392" fmla="*/ 374158 h 664326"/>
                  <a:gd name="connsiteX393" fmla="*/ 2306809 w 2463882"/>
                  <a:gd name="connsiteY393" fmla="*/ 390400 h 664326"/>
                  <a:gd name="connsiteX394" fmla="*/ 2302136 w 2463882"/>
                  <a:gd name="connsiteY394" fmla="*/ 393559 h 664326"/>
                  <a:gd name="connsiteX395" fmla="*/ 2299640 w 2463882"/>
                  <a:gd name="connsiteY395" fmla="*/ 400891 h 664326"/>
                  <a:gd name="connsiteX396" fmla="*/ 2295640 w 2463882"/>
                  <a:gd name="connsiteY396" fmla="*/ 400891 h 664326"/>
                  <a:gd name="connsiteX397" fmla="*/ 2286581 w 2463882"/>
                  <a:gd name="connsiteY397" fmla="*/ 410597 h 664326"/>
                  <a:gd name="connsiteX398" fmla="*/ 2286579 w 2463882"/>
                  <a:gd name="connsiteY398" fmla="*/ 410473 h 664326"/>
                  <a:gd name="connsiteX399" fmla="*/ 2286354 w 2463882"/>
                  <a:gd name="connsiteY399" fmla="*/ 410841 h 664326"/>
                  <a:gd name="connsiteX400" fmla="*/ 2286344 w 2463882"/>
                  <a:gd name="connsiteY400" fmla="*/ 410851 h 664326"/>
                  <a:gd name="connsiteX401" fmla="*/ 2286348 w 2463882"/>
                  <a:gd name="connsiteY401" fmla="*/ 410851 h 664326"/>
                  <a:gd name="connsiteX402" fmla="*/ 2283253 w 2463882"/>
                  <a:gd name="connsiteY402" fmla="*/ 415906 h 664326"/>
                  <a:gd name="connsiteX403" fmla="*/ 2287245 w 2463882"/>
                  <a:gd name="connsiteY403" fmla="*/ 426295 h 664326"/>
                  <a:gd name="connsiteX404" fmla="*/ 2287120 w 2463882"/>
                  <a:gd name="connsiteY404" fmla="*/ 426659 h 664326"/>
                  <a:gd name="connsiteX405" fmla="*/ 2292943 w 2463882"/>
                  <a:gd name="connsiteY405" fmla="*/ 436156 h 664326"/>
                  <a:gd name="connsiteX406" fmla="*/ 2293059 w 2463882"/>
                  <a:gd name="connsiteY406" fmla="*/ 440980 h 664326"/>
                  <a:gd name="connsiteX407" fmla="*/ 2292956 w 2463882"/>
                  <a:gd name="connsiteY407" fmla="*/ 441237 h 664326"/>
                  <a:gd name="connsiteX408" fmla="*/ 2306268 w 2463882"/>
                  <a:gd name="connsiteY408" fmla="*/ 438771 h 664326"/>
                  <a:gd name="connsiteX409" fmla="*/ 2323972 w 2463882"/>
                  <a:gd name="connsiteY409" fmla="*/ 427148 h 664326"/>
                  <a:gd name="connsiteX410" fmla="*/ 2327753 w 2463882"/>
                  <a:gd name="connsiteY410" fmla="*/ 422222 h 664326"/>
                  <a:gd name="connsiteX411" fmla="*/ 2334970 w 2463882"/>
                  <a:gd name="connsiteY411" fmla="*/ 420459 h 664326"/>
                  <a:gd name="connsiteX412" fmla="*/ 2336136 w 2463882"/>
                  <a:gd name="connsiteY412" fmla="*/ 417034 h 664326"/>
                  <a:gd name="connsiteX413" fmla="*/ 2347634 w 2463882"/>
                  <a:gd name="connsiteY413" fmla="*/ 402713 h 664326"/>
                  <a:gd name="connsiteX414" fmla="*/ 2360197 w 2463882"/>
                  <a:gd name="connsiteY414" fmla="*/ 383917 h 664326"/>
                  <a:gd name="connsiteX415" fmla="*/ 2369896 w 2463882"/>
                  <a:gd name="connsiteY415" fmla="*/ 376872 h 664326"/>
                  <a:gd name="connsiteX416" fmla="*/ 2378831 w 2463882"/>
                  <a:gd name="connsiteY416" fmla="*/ 361287 h 664326"/>
                  <a:gd name="connsiteX417" fmla="*/ 2384486 w 2463882"/>
                  <a:gd name="connsiteY417" fmla="*/ 356327 h 664326"/>
                  <a:gd name="connsiteX418" fmla="*/ 2386458 w 2463882"/>
                  <a:gd name="connsiteY418" fmla="*/ 350530 h 664326"/>
                  <a:gd name="connsiteX419" fmla="*/ 2389670 w 2463882"/>
                  <a:gd name="connsiteY419" fmla="*/ 350530 h 664326"/>
                  <a:gd name="connsiteX420" fmla="*/ 2393837 w 2463882"/>
                  <a:gd name="connsiteY420" fmla="*/ 344613 h 664326"/>
                  <a:gd name="connsiteX421" fmla="*/ 2398485 w 2463882"/>
                  <a:gd name="connsiteY421" fmla="*/ 344613 h 664326"/>
                  <a:gd name="connsiteX422" fmla="*/ 2399021 w 2463882"/>
                  <a:gd name="connsiteY422" fmla="*/ 344356 h 664326"/>
                  <a:gd name="connsiteX423" fmla="*/ 2404925 w 2463882"/>
                  <a:gd name="connsiteY423" fmla="*/ 334927 h 664326"/>
                  <a:gd name="connsiteX424" fmla="*/ 2405212 w 2463882"/>
                  <a:gd name="connsiteY424" fmla="*/ 334927 h 664326"/>
                  <a:gd name="connsiteX425" fmla="*/ 2406147 w 2463882"/>
                  <a:gd name="connsiteY425" fmla="*/ 332183 h 664326"/>
                  <a:gd name="connsiteX426" fmla="*/ 2409032 w 2463882"/>
                  <a:gd name="connsiteY426" fmla="*/ 330031 h 664326"/>
                  <a:gd name="connsiteX427" fmla="*/ 2413603 w 2463882"/>
                  <a:gd name="connsiteY427" fmla="*/ 316585 h 664326"/>
                  <a:gd name="connsiteX428" fmla="*/ 2424862 w 2463882"/>
                  <a:gd name="connsiteY428" fmla="*/ 308165 h 664326"/>
                  <a:gd name="connsiteX429" fmla="*/ 2446870 w 2463882"/>
                  <a:gd name="connsiteY429" fmla="*/ 301566 h 664326"/>
                  <a:gd name="connsiteX430" fmla="*/ 2162186 w 2463882"/>
                  <a:gd name="connsiteY430" fmla="*/ 299921 h 664326"/>
                  <a:gd name="connsiteX431" fmla="*/ 2175246 w 2463882"/>
                  <a:gd name="connsiteY431" fmla="*/ 303023 h 664326"/>
                  <a:gd name="connsiteX432" fmla="*/ 2187658 w 2463882"/>
                  <a:gd name="connsiteY432" fmla="*/ 306086 h 664326"/>
                  <a:gd name="connsiteX433" fmla="*/ 2191470 w 2463882"/>
                  <a:gd name="connsiteY433" fmla="*/ 312749 h 664326"/>
                  <a:gd name="connsiteX434" fmla="*/ 2196413 w 2463882"/>
                  <a:gd name="connsiteY434" fmla="*/ 315034 h 664326"/>
                  <a:gd name="connsiteX435" fmla="*/ 2197862 w 2463882"/>
                  <a:gd name="connsiteY435" fmla="*/ 318889 h 664326"/>
                  <a:gd name="connsiteX436" fmla="*/ 2203946 w 2463882"/>
                  <a:gd name="connsiteY436" fmla="*/ 321937 h 664326"/>
                  <a:gd name="connsiteX437" fmla="*/ 2207544 w 2463882"/>
                  <a:gd name="connsiteY437" fmla="*/ 328459 h 664326"/>
                  <a:gd name="connsiteX438" fmla="*/ 2207156 w 2463882"/>
                  <a:gd name="connsiteY438" fmla="*/ 338924 h 664326"/>
                  <a:gd name="connsiteX439" fmla="*/ 2205970 w 2463882"/>
                  <a:gd name="connsiteY439" fmla="*/ 351225 h 664326"/>
                  <a:gd name="connsiteX440" fmla="*/ 2202343 w 2463882"/>
                  <a:gd name="connsiteY440" fmla="*/ 354638 h 664326"/>
                  <a:gd name="connsiteX441" fmla="*/ 2201177 w 2463882"/>
                  <a:gd name="connsiteY441" fmla="*/ 357254 h 664326"/>
                  <a:gd name="connsiteX442" fmla="*/ 2201314 w 2463882"/>
                  <a:gd name="connsiteY442" fmla="*/ 363308 h 664326"/>
                  <a:gd name="connsiteX443" fmla="*/ 2196683 w 2463882"/>
                  <a:gd name="connsiteY443" fmla="*/ 370459 h 664326"/>
                  <a:gd name="connsiteX444" fmla="*/ 2194913 w 2463882"/>
                  <a:gd name="connsiteY444" fmla="*/ 378893 h 664326"/>
                  <a:gd name="connsiteX445" fmla="*/ 2169419 w 2463882"/>
                  <a:gd name="connsiteY445" fmla="*/ 402856 h 664326"/>
                  <a:gd name="connsiteX446" fmla="*/ 2164081 w 2463882"/>
                  <a:gd name="connsiteY446" fmla="*/ 403662 h 664326"/>
                  <a:gd name="connsiteX447" fmla="*/ 2158867 w 2463882"/>
                  <a:gd name="connsiteY447" fmla="*/ 404468 h 664326"/>
                  <a:gd name="connsiteX448" fmla="*/ 2145692 w 2463882"/>
                  <a:gd name="connsiteY448" fmla="*/ 402667 h 664326"/>
                  <a:gd name="connsiteX449" fmla="*/ 2143278 w 2463882"/>
                  <a:gd name="connsiteY449" fmla="*/ 400626 h 664326"/>
                  <a:gd name="connsiteX450" fmla="*/ 2115700 w 2463882"/>
                  <a:gd name="connsiteY450" fmla="*/ 397160 h 664326"/>
                  <a:gd name="connsiteX451" fmla="*/ 2089006 w 2463882"/>
                  <a:gd name="connsiteY451" fmla="*/ 389925 h 664326"/>
                  <a:gd name="connsiteX452" fmla="*/ 2085684 w 2463882"/>
                  <a:gd name="connsiteY452" fmla="*/ 391845 h 664326"/>
                  <a:gd name="connsiteX453" fmla="*/ 2077846 w 2463882"/>
                  <a:gd name="connsiteY453" fmla="*/ 403540 h 664326"/>
                  <a:gd name="connsiteX454" fmla="*/ 2069520 w 2463882"/>
                  <a:gd name="connsiteY454" fmla="*/ 415984 h 664326"/>
                  <a:gd name="connsiteX455" fmla="*/ 2066990 w 2463882"/>
                  <a:gd name="connsiteY455" fmla="*/ 424227 h 664326"/>
                  <a:gd name="connsiteX456" fmla="*/ 2065644 w 2463882"/>
                  <a:gd name="connsiteY456" fmla="*/ 428997 h 664326"/>
                  <a:gd name="connsiteX457" fmla="*/ 2067569 w 2463882"/>
                  <a:gd name="connsiteY457" fmla="*/ 442404 h 664326"/>
                  <a:gd name="connsiteX458" fmla="*/ 2071766 w 2463882"/>
                  <a:gd name="connsiteY458" fmla="*/ 443973 h 664326"/>
                  <a:gd name="connsiteX459" fmla="*/ 2072703 w 2463882"/>
                  <a:gd name="connsiteY459" fmla="*/ 443703 h 664326"/>
                  <a:gd name="connsiteX460" fmla="*/ 2074888 w 2463882"/>
                  <a:gd name="connsiteY460" fmla="*/ 443433 h 664326"/>
                  <a:gd name="connsiteX461" fmla="*/ 2090374 w 2463882"/>
                  <a:gd name="connsiteY461" fmla="*/ 445079 h 664326"/>
                  <a:gd name="connsiteX462" fmla="*/ 2106011 w 2463882"/>
                  <a:gd name="connsiteY462" fmla="*/ 438614 h 664326"/>
                  <a:gd name="connsiteX463" fmla="*/ 2120897 w 2463882"/>
                  <a:gd name="connsiteY463" fmla="*/ 431265 h 664326"/>
                  <a:gd name="connsiteX464" fmla="*/ 2124173 w 2463882"/>
                  <a:gd name="connsiteY464" fmla="*/ 430815 h 664326"/>
                  <a:gd name="connsiteX465" fmla="*/ 2135934 w 2463882"/>
                  <a:gd name="connsiteY465" fmla="*/ 420126 h 664326"/>
                  <a:gd name="connsiteX466" fmla="*/ 2156038 w 2463882"/>
                  <a:gd name="connsiteY466" fmla="*/ 415993 h 664326"/>
                  <a:gd name="connsiteX467" fmla="*/ 2156625 w 2463882"/>
                  <a:gd name="connsiteY467" fmla="*/ 426926 h 664326"/>
                  <a:gd name="connsiteX468" fmla="*/ 2113484 w 2463882"/>
                  <a:gd name="connsiteY468" fmla="*/ 465008 h 664326"/>
                  <a:gd name="connsiteX469" fmla="*/ 2084552 w 2463882"/>
                  <a:gd name="connsiteY469" fmla="*/ 471576 h 664326"/>
                  <a:gd name="connsiteX470" fmla="*/ 2056717 w 2463882"/>
                  <a:gd name="connsiteY470" fmla="*/ 475812 h 664326"/>
                  <a:gd name="connsiteX471" fmla="*/ 2042208 w 2463882"/>
                  <a:gd name="connsiteY471" fmla="*/ 473223 h 664326"/>
                  <a:gd name="connsiteX472" fmla="*/ 2041136 w 2463882"/>
                  <a:gd name="connsiteY472" fmla="*/ 471551 h 664326"/>
                  <a:gd name="connsiteX473" fmla="*/ 2032651 w 2463882"/>
                  <a:gd name="connsiteY473" fmla="*/ 469471 h 664326"/>
                  <a:gd name="connsiteX474" fmla="*/ 2015458 w 2463882"/>
                  <a:gd name="connsiteY474" fmla="*/ 434866 h 664326"/>
                  <a:gd name="connsiteX475" fmla="*/ 2018520 w 2463882"/>
                  <a:gd name="connsiteY475" fmla="*/ 417476 h 664326"/>
                  <a:gd name="connsiteX476" fmla="*/ 2030310 w 2463882"/>
                  <a:gd name="connsiteY476" fmla="*/ 394885 h 664326"/>
                  <a:gd name="connsiteX477" fmla="*/ 2032261 w 2463882"/>
                  <a:gd name="connsiteY477" fmla="*/ 394585 h 664326"/>
                  <a:gd name="connsiteX478" fmla="*/ 2031755 w 2463882"/>
                  <a:gd name="connsiteY478" fmla="*/ 392977 h 664326"/>
                  <a:gd name="connsiteX479" fmla="*/ 2037989 w 2463882"/>
                  <a:gd name="connsiteY479" fmla="*/ 387078 h 664326"/>
                  <a:gd name="connsiteX480" fmla="*/ 2043263 w 2463882"/>
                  <a:gd name="connsiteY480" fmla="*/ 378323 h 664326"/>
                  <a:gd name="connsiteX481" fmla="*/ 2053094 w 2463882"/>
                  <a:gd name="connsiteY481" fmla="*/ 369079 h 664326"/>
                  <a:gd name="connsiteX482" fmla="*/ 2060113 w 2463882"/>
                  <a:gd name="connsiteY482" fmla="*/ 348438 h 664326"/>
                  <a:gd name="connsiteX483" fmla="*/ 2065991 w 2463882"/>
                  <a:gd name="connsiteY483" fmla="*/ 346492 h 664326"/>
                  <a:gd name="connsiteX484" fmla="*/ 2073623 w 2463882"/>
                  <a:gd name="connsiteY484" fmla="*/ 333981 h 664326"/>
                  <a:gd name="connsiteX485" fmla="*/ 2130626 w 2463882"/>
                  <a:gd name="connsiteY485" fmla="*/ 301533 h 664326"/>
                  <a:gd name="connsiteX486" fmla="*/ 2135052 w 2463882"/>
                  <a:gd name="connsiteY486" fmla="*/ 301803 h 664326"/>
                  <a:gd name="connsiteX487" fmla="*/ 2138793 w 2463882"/>
                  <a:gd name="connsiteY487" fmla="*/ 302073 h 664326"/>
                  <a:gd name="connsiteX488" fmla="*/ 2149624 w 2463882"/>
                  <a:gd name="connsiteY488" fmla="*/ 310897 h 664326"/>
                  <a:gd name="connsiteX489" fmla="*/ 2153744 w 2463882"/>
                  <a:gd name="connsiteY489" fmla="*/ 302665 h 664326"/>
                  <a:gd name="connsiteX490" fmla="*/ 2162186 w 2463882"/>
                  <a:gd name="connsiteY490" fmla="*/ 299921 h 664326"/>
                  <a:gd name="connsiteX491" fmla="*/ 1000136 w 2463882"/>
                  <a:gd name="connsiteY491" fmla="*/ 299921 h 664326"/>
                  <a:gd name="connsiteX492" fmla="*/ 1013196 w 2463882"/>
                  <a:gd name="connsiteY492" fmla="*/ 303023 h 664326"/>
                  <a:gd name="connsiteX493" fmla="*/ 1025608 w 2463882"/>
                  <a:gd name="connsiteY493" fmla="*/ 306086 h 664326"/>
                  <a:gd name="connsiteX494" fmla="*/ 1029420 w 2463882"/>
                  <a:gd name="connsiteY494" fmla="*/ 312749 h 664326"/>
                  <a:gd name="connsiteX495" fmla="*/ 1034363 w 2463882"/>
                  <a:gd name="connsiteY495" fmla="*/ 315034 h 664326"/>
                  <a:gd name="connsiteX496" fmla="*/ 1035812 w 2463882"/>
                  <a:gd name="connsiteY496" fmla="*/ 318889 h 664326"/>
                  <a:gd name="connsiteX497" fmla="*/ 1041896 w 2463882"/>
                  <a:gd name="connsiteY497" fmla="*/ 321937 h 664326"/>
                  <a:gd name="connsiteX498" fmla="*/ 1045494 w 2463882"/>
                  <a:gd name="connsiteY498" fmla="*/ 328459 h 664326"/>
                  <a:gd name="connsiteX499" fmla="*/ 1045106 w 2463882"/>
                  <a:gd name="connsiteY499" fmla="*/ 338924 h 664326"/>
                  <a:gd name="connsiteX500" fmla="*/ 1043920 w 2463882"/>
                  <a:gd name="connsiteY500" fmla="*/ 351225 h 664326"/>
                  <a:gd name="connsiteX501" fmla="*/ 1040293 w 2463882"/>
                  <a:gd name="connsiteY501" fmla="*/ 354638 h 664326"/>
                  <a:gd name="connsiteX502" fmla="*/ 1039127 w 2463882"/>
                  <a:gd name="connsiteY502" fmla="*/ 357254 h 664326"/>
                  <a:gd name="connsiteX503" fmla="*/ 1039264 w 2463882"/>
                  <a:gd name="connsiteY503" fmla="*/ 363308 h 664326"/>
                  <a:gd name="connsiteX504" fmla="*/ 1034633 w 2463882"/>
                  <a:gd name="connsiteY504" fmla="*/ 370459 h 664326"/>
                  <a:gd name="connsiteX505" fmla="*/ 1032863 w 2463882"/>
                  <a:gd name="connsiteY505" fmla="*/ 378893 h 664326"/>
                  <a:gd name="connsiteX506" fmla="*/ 1007369 w 2463882"/>
                  <a:gd name="connsiteY506" fmla="*/ 402856 h 664326"/>
                  <a:gd name="connsiteX507" fmla="*/ 1002031 w 2463882"/>
                  <a:gd name="connsiteY507" fmla="*/ 403662 h 664326"/>
                  <a:gd name="connsiteX508" fmla="*/ 996817 w 2463882"/>
                  <a:gd name="connsiteY508" fmla="*/ 404468 h 664326"/>
                  <a:gd name="connsiteX509" fmla="*/ 983642 w 2463882"/>
                  <a:gd name="connsiteY509" fmla="*/ 402667 h 664326"/>
                  <a:gd name="connsiteX510" fmla="*/ 981228 w 2463882"/>
                  <a:gd name="connsiteY510" fmla="*/ 400626 h 664326"/>
                  <a:gd name="connsiteX511" fmla="*/ 953651 w 2463882"/>
                  <a:gd name="connsiteY511" fmla="*/ 397160 h 664326"/>
                  <a:gd name="connsiteX512" fmla="*/ 926956 w 2463882"/>
                  <a:gd name="connsiteY512" fmla="*/ 389925 h 664326"/>
                  <a:gd name="connsiteX513" fmla="*/ 923634 w 2463882"/>
                  <a:gd name="connsiteY513" fmla="*/ 391845 h 664326"/>
                  <a:gd name="connsiteX514" fmla="*/ 915796 w 2463882"/>
                  <a:gd name="connsiteY514" fmla="*/ 403540 h 664326"/>
                  <a:gd name="connsiteX515" fmla="*/ 907470 w 2463882"/>
                  <a:gd name="connsiteY515" fmla="*/ 415984 h 664326"/>
                  <a:gd name="connsiteX516" fmla="*/ 904940 w 2463882"/>
                  <a:gd name="connsiteY516" fmla="*/ 424227 h 664326"/>
                  <a:gd name="connsiteX517" fmla="*/ 903594 w 2463882"/>
                  <a:gd name="connsiteY517" fmla="*/ 428997 h 664326"/>
                  <a:gd name="connsiteX518" fmla="*/ 905519 w 2463882"/>
                  <a:gd name="connsiteY518" fmla="*/ 442404 h 664326"/>
                  <a:gd name="connsiteX519" fmla="*/ 909716 w 2463882"/>
                  <a:gd name="connsiteY519" fmla="*/ 443973 h 664326"/>
                  <a:gd name="connsiteX520" fmla="*/ 910653 w 2463882"/>
                  <a:gd name="connsiteY520" fmla="*/ 443703 h 664326"/>
                  <a:gd name="connsiteX521" fmla="*/ 912838 w 2463882"/>
                  <a:gd name="connsiteY521" fmla="*/ 443433 h 664326"/>
                  <a:gd name="connsiteX522" fmla="*/ 928324 w 2463882"/>
                  <a:gd name="connsiteY522" fmla="*/ 445079 h 664326"/>
                  <a:gd name="connsiteX523" fmla="*/ 943961 w 2463882"/>
                  <a:gd name="connsiteY523" fmla="*/ 438614 h 664326"/>
                  <a:gd name="connsiteX524" fmla="*/ 958847 w 2463882"/>
                  <a:gd name="connsiteY524" fmla="*/ 431265 h 664326"/>
                  <a:gd name="connsiteX525" fmla="*/ 962123 w 2463882"/>
                  <a:gd name="connsiteY525" fmla="*/ 430815 h 664326"/>
                  <a:gd name="connsiteX526" fmla="*/ 973884 w 2463882"/>
                  <a:gd name="connsiteY526" fmla="*/ 420126 h 664326"/>
                  <a:gd name="connsiteX527" fmla="*/ 993988 w 2463882"/>
                  <a:gd name="connsiteY527" fmla="*/ 415993 h 664326"/>
                  <a:gd name="connsiteX528" fmla="*/ 994575 w 2463882"/>
                  <a:gd name="connsiteY528" fmla="*/ 426926 h 664326"/>
                  <a:gd name="connsiteX529" fmla="*/ 951434 w 2463882"/>
                  <a:gd name="connsiteY529" fmla="*/ 465008 h 664326"/>
                  <a:gd name="connsiteX530" fmla="*/ 922502 w 2463882"/>
                  <a:gd name="connsiteY530" fmla="*/ 471576 h 664326"/>
                  <a:gd name="connsiteX531" fmla="*/ 894667 w 2463882"/>
                  <a:gd name="connsiteY531" fmla="*/ 475812 h 664326"/>
                  <a:gd name="connsiteX532" fmla="*/ 880158 w 2463882"/>
                  <a:gd name="connsiteY532" fmla="*/ 473223 h 664326"/>
                  <a:gd name="connsiteX533" fmla="*/ 879086 w 2463882"/>
                  <a:gd name="connsiteY533" fmla="*/ 471551 h 664326"/>
                  <a:gd name="connsiteX534" fmla="*/ 870601 w 2463882"/>
                  <a:gd name="connsiteY534" fmla="*/ 469471 h 664326"/>
                  <a:gd name="connsiteX535" fmla="*/ 853408 w 2463882"/>
                  <a:gd name="connsiteY535" fmla="*/ 434866 h 664326"/>
                  <a:gd name="connsiteX536" fmla="*/ 856469 w 2463882"/>
                  <a:gd name="connsiteY536" fmla="*/ 417476 h 664326"/>
                  <a:gd name="connsiteX537" fmla="*/ 868260 w 2463882"/>
                  <a:gd name="connsiteY537" fmla="*/ 394885 h 664326"/>
                  <a:gd name="connsiteX538" fmla="*/ 870211 w 2463882"/>
                  <a:gd name="connsiteY538" fmla="*/ 394585 h 664326"/>
                  <a:gd name="connsiteX539" fmla="*/ 869705 w 2463882"/>
                  <a:gd name="connsiteY539" fmla="*/ 392977 h 664326"/>
                  <a:gd name="connsiteX540" fmla="*/ 875939 w 2463882"/>
                  <a:gd name="connsiteY540" fmla="*/ 387078 h 664326"/>
                  <a:gd name="connsiteX541" fmla="*/ 881213 w 2463882"/>
                  <a:gd name="connsiteY541" fmla="*/ 378323 h 664326"/>
                  <a:gd name="connsiteX542" fmla="*/ 891044 w 2463882"/>
                  <a:gd name="connsiteY542" fmla="*/ 369079 h 664326"/>
                  <a:gd name="connsiteX543" fmla="*/ 898063 w 2463882"/>
                  <a:gd name="connsiteY543" fmla="*/ 348438 h 664326"/>
                  <a:gd name="connsiteX544" fmla="*/ 903941 w 2463882"/>
                  <a:gd name="connsiteY544" fmla="*/ 346492 h 664326"/>
                  <a:gd name="connsiteX545" fmla="*/ 911573 w 2463882"/>
                  <a:gd name="connsiteY545" fmla="*/ 333981 h 664326"/>
                  <a:gd name="connsiteX546" fmla="*/ 968576 w 2463882"/>
                  <a:gd name="connsiteY546" fmla="*/ 301533 h 664326"/>
                  <a:gd name="connsiteX547" fmla="*/ 973002 w 2463882"/>
                  <a:gd name="connsiteY547" fmla="*/ 301803 h 664326"/>
                  <a:gd name="connsiteX548" fmla="*/ 976743 w 2463882"/>
                  <a:gd name="connsiteY548" fmla="*/ 302073 h 664326"/>
                  <a:gd name="connsiteX549" fmla="*/ 987574 w 2463882"/>
                  <a:gd name="connsiteY549" fmla="*/ 310897 h 664326"/>
                  <a:gd name="connsiteX550" fmla="*/ 991694 w 2463882"/>
                  <a:gd name="connsiteY550" fmla="*/ 302665 h 664326"/>
                  <a:gd name="connsiteX551" fmla="*/ 1000136 w 2463882"/>
                  <a:gd name="connsiteY551" fmla="*/ 299921 h 664326"/>
                  <a:gd name="connsiteX552" fmla="*/ 835476 w 2463882"/>
                  <a:gd name="connsiteY552" fmla="*/ 298273 h 664326"/>
                  <a:gd name="connsiteX553" fmla="*/ 858174 w 2463882"/>
                  <a:gd name="connsiteY553" fmla="*/ 300704 h 664326"/>
                  <a:gd name="connsiteX554" fmla="*/ 872259 w 2463882"/>
                  <a:gd name="connsiteY554" fmla="*/ 309640 h 664326"/>
                  <a:gd name="connsiteX555" fmla="*/ 880851 w 2463882"/>
                  <a:gd name="connsiteY555" fmla="*/ 327158 h 664326"/>
                  <a:gd name="connsiteX556" fmla="*/ 878257 w 2463882"/>
                  <a:gd name="connsiteY556" fmla="*/ 340330 h 664326"/>
                  <a:gd name="connsiteX557" fmla="*/ 873592 w 2463882"/>
                  <a:gd name="connsiteY557" fmla="*/ 347781 h 664326"/>
                  <a:gd name="connsiteX558" fmla="*/ 862998 w 2463882"/>
                  <a:gd name="connsiteY558" fmla="*/ 357270 h 664326"/>
                  <a:gd name="connsiteX559" fmla="*/ 848720 w 2463882"/>
                  <a:gd name="connsiteY559" fmla="*/ 355962 h 664326"/>
                  <a:gd name="connsiteX560" fmla="*/ 844115 w 2463882"/>
                  <a:gd name="connsiteY560" fmla="*/ 348918 h 664326"/>
                  <a:gd name="connsiteX561" fmla="*/ 844403 w 2463882"/>
                  <a:gd name="connsiteY561" fmla="*/ 338207 h 664326"/>
                  <a:gd name="connsiteX562" fmla="*/ 849209 w 2463882"/>
                  <a:gd name="connsiteY562" fmla="*/ 328921 h 664326"/>
                  <a:gd name="connsiteX563" fmla="*/ 846396 w 2463882"/>
                  <a:gd name="connsiteY563" fmla="*/ 325293 h 664326"/>
                  <a:gd name="connsiteX564" fmla="*/ 830567 w 2463882"/>
                  <a:gd name="connsiteY564" fmla="*/ 323793 h 664326"/>
                  <a:gd name="connsiteX565" fmla="*/ 825786 w 2463882"/>
                  <a:gd name="connsiteY565" fmla="*/ 324504 h 664326"/>
                  <a:gd name="connsiteX566" fmla="*/ 817194 w 2463882"/>
                  <a:gd name="connsiteY566" fmla="*/ 329452 h 664326"/>
                  <a:gd name="connsiteX567" fmla="*/ 813944 w 2463882"/>
                  <a:gd name="connsiteY567" fmla="*/ 332565 h 664326"/>
                  <a:gd name="connsiteX568" fmla="*/ 812439 w 2463882"/>
                  <a:gd name="connsiteY568" fmla="*/ 343438 h 664326"/>
                  <a:gd name="connsiteX569" fmla="*/ 812928 w 2463882"/>
                  <a:gd name="connsiteY569" fmla="*/ 345741 h 664326"/>
                  <a:gd name="connsiteX570" fmla="*/ 825700 w 2463882"/>
                  <a:gd name="connsiteY570" fmla="*/ 365082 h 664326"/>
                  <a:gd name="connsiteX571" fmla="*/ 827780 w 2463882"/>
                  <a:gd name="connsiteY571" fmla="*/ 398842 h 664326"/>
                  <a:gd name="connsiteX572" fmla="*/ 820414 w 2463882"/>
                  <a:gd name="connsiteY572" fmla="*/ 408669 h 664326"/>
                  <a:gd name="connsiteX573" fmla="*/ 814844 w 2463882"/>
                  <a:gd name="connsiteY573" fmla="*/ 412124 h 664326"/>
                  <a:gd name="connsiteX574" fmla="*/ 811723 w 2463882"/>
                  <a:gd name="connsiteY574" fmla="*/ 418131 h 664326"/>
                  <a:gd name="connsiteX575" fmla="*/ 798213 w 2463882"/>
                  <a:gd name="connsiteY575" fmla="*/ 434544 h 664326"/>
                  <a:gd name="connsiteX576" fmla="*/ 789591 w 2463882"/>
                  <a:gd name="connsiteY576" fmla="*/ 438746 h 664326"/>
                  <a:gd name="connsiteX577" fmla="*/ 785822 w 2463882"/>
                  <a:gd name="connsiteY577" fmla="*/ 443844 h 664326"/>
                  <a:gd name="connsiteX578" fmla="*/ 772586 w 2463882"/>
                  <a:gd name="connsiteY578" fmla="*/ 452299 h 664326"/>
                  <a:gd name="connsiteX579" fmla="*/ 763960 w 2463882"/>
                  <a:gd name="connsiteY579" fmla="*/ 451222 h 664326"/>
                  <a:gd name="connsiteX580" fmla="*/ 744636 w 2463882"/>
                  <a:gd name="connsiteY580" fmla="*/ 463163 h 664326"/>
                  <a:gd name="connsiteX581" fmla="*/ 724056 w 2463882"/>
                  <a:gd name="connsiteY581" fmla="*/ 471511 h 664326"/>
                  <a:gd name="connsiteX582" fmla="*/ 704741 w 2463882"/>
                  <a:gd name="connsiteY582" fmla="*/ 467305 h 664326"/>
                  <a:gd name="connsiteX583" fmla="*/ 690699 w 2463882"/>
                  <a:gd name="connsiteY583" fmla="*/ 469963 h 664326"/>
                  <a:gd name="connsiteX584" fmla="*/ 678132 w 2463882"/>
                  <a:gd name="connsiteY584" fmla="*/ 466820 h 664326"/>
                  <a:gd name="connsiteX585" fmla="*/ 664326 w 2463882"/>
                  <a:gd name="connsiteY585" fmla="*/ 458400 h 664326"/>
                  <a:gd name="connsiteX586" fmla="*/ 655485 w 2463882"/>
                  <a:gd name="connsiteY586" fmla="*/ 442574 h 664326"/>
                  <a:gd name="connsiteX587" fmla="*/ 659396 w 2463882"/>
                  <a:gd name="connsiteY587" fmla="*/ 422290 h 664326"/>
                  <a:gd name="connsiteX588" fmla="*/ 669188 w 2463882"/>
                  <a:gd name="connsiteY588" fmla="*/ 406786 h 664326"/>
                  <a:gd name="connsiteX589" fmla="*/ 674689 w 2463882"/>
                  <a:gd name="connsiteY589" fmla="*/ 402134 h 664326"/>
                  <a:gd name="connsiteX590" fmla="*/ 681575 w 2463882"/>
                  <a:gd name="connsiteY590" fmla="*/ 390468 h 664326"/>
                  <a:gd name="connsiteX591" fmla="*/ 683230 w 2463882"/>
                  <a:gd name="connsiteY591" fmla="*/ 390468 h 664326"/>
                  <a:gd name="connsiteX592" fmla="*/ 685858 w 2463882"/>
                  <a:gd name="connsiteY592" fmla="*/ 384920 h 664326"/>
                  <a:gd name="connsiteX593" fmla="*/ 700251 w 2463882"/>
                  <a:gd name="connsiteY593" fmla="*/ 376478 h 664326"/>
                  <a:gd name="connsiteX594" fmla="*/ 707905 w 2463882"/>
                  <a:gd name="connsiteY594" fmla="*/ 376478 h 664326"/>
                  <a:gd name="connsiteX595" fmla="*/ 718349 w 2463882"/>
                  <a:gd name="connsiteY595" fmla="*/ 378446 h 664326"/>
                  <a:gd name="connsiteX596" fmla="*/ 730015 w 2463882"/>
                  <a:gd name="connsiteY596" fmla="*/ 405860 h 664326"/>
                  <a:gd name="connsiteX597" fmla="*/ 726770 w 2463882"/>
                  <a:gd name="connsiteY597" fmla="*/ 412180 h 664326"/>
                  <a:gd name="connsiteX598" fmla="*/ 726054 w 2463882"/>
                  <a:gd name="connsiteY598" fmla="*/ 419932 h 664326"/>
                  <a:gd name="connsiteX599" fmla="*/ 720510 w 2463882"/>
                  <a:gd name="connsiteY599" fmla="*/ 429592 h 664326"/>
                  <a:gd name="connsiteX600" fmla="*/ 706721 w 2463882"/>
                  <a:gd name="connsiteY600" fmla="*/ 442609 h 664326"/>
                  <a:gd name="connsiteX601" fmla="*/ 694463 w 2463882"/>
                  <a:gd name="connsiteY601" fmla="*/ 442609 h 664326"/>
                  <a:gd name="connsiteX602" fmla="*/ 692187 w 2463882"/>
                  <a:gd name="connsiteY602" fmla="*/ 430887 h 664326"/>
                  <a:gd name="connsiteX603" fmla="*/ 693743 w 2463882"/>
                  <a:gd name="connsiteY603" fmla="*/ 423332 h 664326"/>
                  <a:gd name="connsiteX604" fmla="*/ 693049 w 2463882"/>
                  <a:gd name="connsiteY604" fmla="*/ 421754 h 664326"/>
                  <a:gd name="connsiteX605" fmla="*/ 692049 w 2463882"/>
                  <a:gd name="connsiteY605" fmla="*/ 421754 h 664326"/>
                  <a:gd name="connsiteX606" fmla="*/ 689610 w 2463882"/>
                  <a:gd name="connsiteY606" fmla="*/ 422972 h 664326"/>
                  <a:gd name="connsiteX607" fmla="*/ 683599 w 2463882"/>
                  <a:gd name="connsiteY607" fmla="*/ 435834 h 664326"/>
                  <a:gd name="connsiteX608" fmla="*/ 688075 w 2463882"/>
                  <a:gd name="connsiteY608" fmla="*/ 442004 h 664326"/>
                  <a:gd name="connsiteX609" fmla="*/ 709504 w 2463882"/>
                  <a:gd name="connsiteY609" fmla="*/ 446176 h 664326"/>
                  <a:gd name="connsiteX610" fmla="*/ 717670 w 2463882"/>
                  <a:gd name="connsiteY610" fmla="*/ 445906 h 664326"/>
                  <a:gd name="connsiteX611" fmla="*/ 722422 w 2463882"/>
                  <a:gd name="connsiteY611" fmla="*/ 445636 h 664326"/>
                  <a:gd name="connsiteX612" fmla="*/ 734404 w 2463882"/>
                  <a:gd name="connsiteY612" fmla="*/ 437588 h 664326"/>
                  <a:gd name="connsiteX613" fmla="*/ 747089 w 2463882"/>
                  <a:gd name="connsiteY613" fmla="*/ 429227 h 664326"/>
                  <a:gd name="connsiteX614" fmla="*/ 752422 w 2463882"/>
                  <a:gd name="connsiteY614" fmla="*/ 423083 h 664326"/>
                  <a:gd name="connsiteX615" fmla="*/ 754506 w 2463882"/>
                  <a:gd name="connsiteY615" fmla="*/ 415379 h 664326"/>
                  <a:gd name="connsiteX616" fmla="*/ 760586 w 2463882"/>
                  <a:gd name="connsiteY616" fmla="*/ 411987 h 664326"/>
                  <a:gd name="connsiteX617" fmla="*/ 759304 w 2463882"/>
                  <a:gd name="connsiteY617" fmla="*/ 407794 h 664326"/>
                  <a:gd name="connsiteX618" fmla="*/ 761992 w 2463882"/>
                  <a:gd name="connsiteY618" fmla="*/ 404626 h 664326"/>
                  <a:gd name="connsiteX619" fmla="*/ 761027 w 2463882"/>
                  <a:gd name="connsiteY619" fmla="*/ 404656 h 664326"/>
                  <a:gd name="connsiteX620" fmla="*/ 752984 w 2463882"/>
                  <a:gd name="connsiteY620" fmla="*/ 402272 h 664326"/>
                  <a:gd name="connsiteX621" fmla="*/ 750626 w 2463882"/>
                  <a:gd name="connsiteY621" fmla="*/ 393842 h 664326"/>
                  <a:gd name="connsiteX622" fmla="*/ 748902 w 2463882"/>
                  <a:gd name="connsiteY622" fmla="*/ 387373 h 664326"/>
                  <a:gd name="connsiteX623" fmla="*/ 747397 w 2463882"/>
                  <a:gd name="connsiteY623" fmla="*/ 387373 h 664326"/>
                  <a:gd name="connsiteX624" fmla="*/ 744683 w 2463882"/>
                  <a:gd name="connsiteY624" fmla="*/ 383226 h 664326"/>
                  <a:gd name="connsiteX625" fmla="*/ 744546 w 2463882"/>
                  <a:gd name="connsiteY625" fmla="*/ 361527 h 664326"/>
                  <a:gd name="connsiteX626" fmla="*/ 751856 w 2463882"/>
                  <a:gd name="connsiteY626" fmla="*/ 346307 h 664326"/>
                  <a:gd name="connsiteX627" fmla="*/ 765649 w 2463882"/>
                  <a:gd name="connsiteY627" fmla="*/ 332861 h 664326"/>
                  <a:gd name="connsiteX628" fmla="*/ 769242 w 2463882"/>
                  <a:gd name="connsiteY628" fmla="*/ 324110 h 664326"/>
                  <a:gd name="connsiteX629" fmla="*/ 775995 w 2463882"/>
                  <a:gd name="connsiteY629" fmla="*/ 319947 h 664326"/>
                  <a:gd name="connsiteX630" fmla="*/ 781020 w 2463882"/>
                  <a:gd name="connsiteY630" fmla="*/ 311741 h 664326"/>
                  <a:gd name="connsiteX631" fmla="*/ 785050 w 2463882"/>
                  <a:gd name="connsiteY631" fmla="*/ 311741 h 664326"/>
                  <a:gd name="connsiteX632" fmla="*/ 789406 w 2463882"/>
                  <a:gd name="connsiteY632" fmla="*/ 308486 h 664326"/>
                  <a:gd name="connsiteX633" fmla="*/ 813202 w 2463882"/>
                  <a:gd name="connsiteY633" fmla="*/ 301129 h 664326"/>
                  <a:gd name="connsiteX634" fmla="*/ 835476 w 2463882"/>
                  <a:gd name="connsiteY634" fmla="*/ 298273 h 664326"/>
                  <a:gd name="connsiteX635" fmla="*/ 1920940 w 2463882"/>
                  <a:gd name="connsiteY635" fmla="*/ 296627 h 664326"/>
                  <a:gd name="connsiteX636" fmla="*/ 1928134 w 2463882"/>
                  <a:gd name="connsiteY636" fmla="*/ 300263 h 664326"/>
                  <a:gd name="connsiteX637" fmla="*/ 1930368 w 2463882"/>
                  <a:gd name="connsiteY637" fmla="*/ 328162 h 664326"/>
                  <a:gd name="connsiteX638" fmla="*/ 1926702 w 2463882"/>
                  <a:gd name="connsiteY638" fmla="*/ 329915 h 664326"/>
                  <a:gd name="connsiteX639" fmla="*/ 1925849 w 2463882"/>
                  <a:gd name="connsiteY639" fmla="*/ 332419 h 664326"/>
                  <a:gd name="connsiteX640" fmla="*/ 1920001 w 2463882"/>
                  <a:gd name="connsiteY640" fmla="*/ 337744 h 664326"/>
                  <a:gd name="connsiteX641" fmla="*/ 1916601 w 2463882"/>
                  <a:gd name="connsiteY641" fmla="*/ 344574 h 664326"/>
                  <a:gd name="connsiteX642" fmla="*/ 1916694 w 2463882"/>
                  <a:gd name="connsiteY642" fmla="*/ 345229 h 664326"/>
                  <a:gd name="connsiteX643" fmla="*/ 1935419 w 2463882"/>
                  <a:gd name="connsiteY643" fmla="*/ 336137 h 664326"/>
                  <a:gd name="connsiteX644" fmla="*/ 1937078 w 2463882"/>
                  <a:gd name="connsiteY644" fmla="*/ 331266 h 664326"/>
                  <a:gd name="connsiteX645" fmla="*/ 1943025 w 2463882"/>
                  <a:gd name="connsiteY645" fmla="*/ 331266 h 664326"/>
                  <a:gd name="connsiteX646" fmla="*/ 1949688 w 2463882"/>
                  <a:gd name="connsiteY646" fmla="*/ 327514 h 664326"/>
                  <a:gd name="connsiteX647" fmla="*/ 1951934 w 2463882"/>
                  <a:gd name="connsiteY647" fmla="*/ 327514 h 664326"/>
                  <a:gd name="connsiteX648" fmla="*/ 1956458 w 2463882"/>
                  <a:gd name="connsiteY648" fmla="*/ 324757 h 664326"/>
                  <a:gd name="connsiteX649" fmla="*/ 1960917 w 2463882"/>
                  <a:gd name="connsiteY649" fmla="*/ 319883 h 664326"/>
                  <a:gd name="connsiteX650" fmla="*/ 1967215 w 2463882"/>
                  <a:gd name="connsiteY650" fmla="*/ 318669 h 664326"/>
                  <a:gd name="connsiteX651" fmla="*/ 1967566 w 2463882"/>
                  <a:gd name="connsiteY651" fmla="*/ 317640 h 664326"/>
                  <a:gd name="connsiteX652" fmla="*/ 1986530 w 2463882"/>
                  <a:gd name="connsiteY652" fmla="*/ 310073 h 664326"/>
                  <a:gd name="connsiteX653" fmla="*/ 1989733 w 2463882"/>
                  <a:gd name="connsiteY653" fmla="*/ 307144 h 664326"/>
                  <a:gd name="connsiteX654" fmla="*/ 1996109 w 2463882"/>
                  <a:gd name="connsiteY654" fmla="*/ 307144 h 664326"/>
                  <a:gd name="connsiteX655" fmla="*/ 2009408 w 2463882"/>
                  <a:gd name="connsiteY655" fmla="*/ 299371 h 664326"/>
                  <a:gd name="connsiteX656" fmla="*/ 2021680 w 2463882"/>
                  <a:gd name="connsiteY656" fmla="*/ 299371 h 664326"/>
                  <a:gd name="connsiteX657" fmla="*/ 2021924 w 2463882"/>
                  <a:gd name="connsiteY657" fmla="*/ 303406 h 664326"/>
                  <a:gd name="connsiteX658" fmla="*/ 2023189 w 2463882"/>
                  <a:gd name="connsiteY658" fmla="*/ 303406 h 664326"/>
                  <a:gd name="connsiteX659" fmla="*/ 2026666 w 2463882"/>
                  <a:gd name="connsiteY659" fmla="*/ 324226 h 664326"/>
                  <a:gd name="connsiteX660" fmla="*/ 2023776 w 2463882"/>
                  <a:gd name="connsiteY660" fmla="*/ 332724 h 664326"/>
                  <a:gd name="connsiteX661" fmla="*/ 2021426 w 2463882"/>
                  <a:gd name="connsiteY661" fmla="*/ 334880 h 664326"/>
                  <a:gd name="connsiteX662" fmla="*/ 2017885 w 2463882"/>
                  <a:gd name="connsiteY662" fmla="*/ 345286 h 664326"/>
                  <a:gd name="connsiteX663" fmla="*/ 2013705 w 2463882"/>
                  <a:gd name="connsiteY663" fmla="*/ 348395 h 664326"/>
                  <a:gd name="connsiteX664" fmla="*/ 2008032 w 2463882"/>
                  <a:gd name="connsiteY664" fmla="*/ 355195 h 664326"/>
                  <a:gd name="connsiteX665" fmla="*/ 2007946 w 2463882"/>
                  <a:gd name="connsiteY665" fmla="*/ 360215 h 664326"/>
                  <a:gd name="connsiteX666" fmla="*/ 2004302 w 2463882"/>
                  <a:gd name="connsiteY666" fmla="*/ 363624 h 664326"/>
                  <a:gd name="connsiteX667" fmla="*/ 1995658 w 2463882"/>
                  <a:gd name="connsiteY667" fmla="*/ 378077 h 664326"/>
                  <a:gd name="connsiteX668" fmla="*/ 1995470 w 2463882"/>
                  <a:gd name="connsiteY668" fmla="*/ 381807 h 664326"/>
                  <a:gd name="connsiteX669" fmla="*/ 1972832 w 2463882"/>
                  <a:gd name="connsiteY669" fmla="*/ 406825 h 664326"/>
                  <a:gd name="connsiteX670" fmla="*/ 1964367 w 2463882"/>
                  <a:gd name="connsiteY670" fmla="*/ 418208 h 664326"/>
                  <a:gd name="connsiteX671" fmla="*/ 1960153 w 2463882"/>
                  <a:gd name="connsiteY671" fmla="*/ 426289 h 664326"/>
                  <a:gd name="connsiteX672" fmla="*/ 1968724 w 2463882"/>
                  <a:gd name="connsiteY672" fmla="*/ 417462 h 664326"/>
                  <a:gd name="connsiteX673" fmla="*/ 1980013 w 2463882"/>
                  <a:gd name="connsiteY673" fmla="*/ 413522 h 664326"/>
                  <a:gd name="connsiteX674" fmla="*/ 1993403 w 2463882"/>
                  <a:gd name="connsiteY674" fmla="*/ 417265 h 664326"/>
                  <a:gd name="connsiteX675" fmla="*/ 1973981 w 2463882"/>
                  <a:gd name="connsiteY675" fmla="*/ 440859 h 664326"/>
                  <a:gd name="connsiteX676" fmla="*/ 1954854 w 2463882"/>
                  <a:gd name="connsiteY676" fmla="*/ 458927 h 664326"/>
                  <a:gd name="connsiteX677" fmla="*/ 1951771 w 2463882"/>
                  <a:gd name="connsiteY677" fmla="*/ 460548 h 664326"/>
                  <a:gd name="connsiteX678" fmla="*/ 1951180 w 2463882"/>
                  <a:gd name="connsiteY678" fmla="*/ 462276 h 664326"/>
                  <a:gd name="connsiteX679" fmla="*/ 1930102 w 2463882"/>
                  <a:gd name="connsiteY679" fmla="*/ 473067 h 664326"/>
                  <a:gd name="connsiteX680" fmla="*/ 1907837 w 2463882"/>
                  <a:gd name="connsiteY680" fmla="*/ 461341 h 664326"/>
                  <a:gd name="connsiteX681" fmla="*/ 1903567 w 2463882"/>
                  <a:gd name="connsiteY681" fmla="*/ 454983 h 664326"/>
                  <a:gd name="connsiteX682" fmla="*/ 1902645 w 2463882"/>
                  <a:gd name="connsiteY682" fmla="*/ 446888 h 664326"/>
                  <a:gd name="connsiteX683" fmla="*/ 1904690 w 2463882"/>
                  <a:gd name="connsiteY683" fmla="*/ 440877 h 664326"/>
                  <a:gd name="connsiteX684" fmla="*/ 1904158 w 2463882"/>
                  <a:gd name="connsiteY684" fmla="*/ 436117 h 664326"/>
                  <a:gd name="connsiteX685" fmla="*/ 1907764 w 2463882"/>
                  <a:gd name="connsiteY685" fmla="*/ 430248 h 664326"/>
                  <a:gd name="connsiteX686" fmla="*/ 1908810 w 2463882"/>
                  <a:gd name="connsiteY686" fmla="*/ 425596 h 664326"/>
                  <a:gd name="connsiteX687" fmla="*/ 1931738 w 2463882"/>
                  <a:gd name="connsiteY687" fmla="*/ 391853 h 664326"/>
                  <a:gd name="connsiteX688" fmla="*/ 1954747 w 2463882"/>
                  <a:gd name="connsiteY688" fmla="*/ 355478 h 664326"/>
                  <a:gd name="connsiteX689" fmla="*/ 1965556 w 2463882"/>
                  <a:gd name="connsiteY689" fmla="*/ 341138 h 664326"/>
                  <a:gd name="connsiteX690" fmla="*/ 1957165 w 2463882"/>
                  <a:gd name="connsiteY690" fmla="*/ 345801 h 664326"/>
                  <a:gd name="connsiteX691" fmla="*/ 1955883 w 2463882"/>
                  <a:gd name="connsiteY691" fmla="*/ 349565 h 664326"/>
                  <a:gd name="connsiteX692" fmla="*/ 1947522 w 2463882"/>
                  <a:gd name="connsiteY692" fmla="*/ 351173 h 664326"/>
                  <a:gd name="connsiteX693" fmla="*/ 1946969 w 2463882"/>
                  <a:gd name="connsiteY693" fmla="*/ 352798 h 664326"/>
                  <a:gd name="connsiteX694" fmla="*/ 1932988 w 2463882"/>
                  <a:gd name="connsiteY694" fmla="*/ 358260 h 664326"/>
                  <a:gd name="connsiteX695" fmla="*/ 1931122 w 2463882"/>
                  <a:gd name="connsiteY695" fmla="*/ 363748 h 664326"/>
                  <a:gd name="connsiteX696" fmla="*/ 1914813 w 2463882"/>
                  <a:gd name="connsiteY696" fmla="*/ 369704 h 664326"/>
                  <a:gd name="connsiteX697" fmla="*/ 1913282 w 2463882"/>
                  <a:gd name="connsiteY697" fmla="*/ 374206 h 664326"/>
                  <a:gd name="connsiteX698" fmla="*/ 1906495 w 2463882"/>
                  <a:gd name="connsiteY698" fmla="*/ 374206 h 664326"/>
                  <a:gd name="connsiteX699" fmla="*/ 1903875 w 2463882"/>
                  <a:gd name="connsiteY699" fmla="*/ 376358 h 664326"/>
                  <a:gd name="connsiteX700" fmla="*/ 1902584 w 2463882"/>
                  <a:gd name="connsiteY700" fmla="*/ 376358 h 664326"/>
                  <a:gd name="connsiteX701" fmla="*/ 1900201 w 2463882"/>
                  <a:gd name="connsiteY701" fmla="*/ 383355 h 664326"/>
                  <a:gd name="connsiteX702" fmla="*/ 1893727 w 2463882"/>
                  <a:gd name="connsiteY702" fmla="*/ 384967 h 664326"/>
                  <a:gd name="connsiteX703" fmla="*/ 1893487 w 2463882"/>
                  <a:gd name="connsiteY703" fmla="*/ 385675 h 664326"/>
                  <a:gd name="connsiteX704" fmla="*/ 1888174 w 2463882"/>
                  <a:gd name="connsiteY704" fmla="*/ 392175 h 664326"/>
                  <a:gd name="connsiteX705" fmla="*/ 1884251 w 2463882"/>
                  <a:gd name="connsiteY705" fmla="*/ 402049 h 664326"/>
                  <a:gd name="connsiteX706" fmla="*/ 1871691 w 2463882"/>
                  <a:gd name="connsiteY706" fmla="*/ 419085 h 664326"/>
                  <a:gd name="connsiteX707" fmla="*/ 1858329 w 2463882"/>
                  <a:gd name="connsiteY707" fmla="*/ 437249 h 664326"/>
                  <a:gd name="connsiteX708" fmla="*/ 1844746 w 2463882"/>
                  <a:gd name="connsiteY708" fmla="*/ 447857 h 664326"/>
                  <a:gd name="connsiteX709" fmla="*/ 1828462 w 2463882"/>
                  <a:gd name="connsiteY709" fmla="*/ 462524 h 664326"/>
                  <a:gd name="connsiteX710" fmla="*/ 1793137 w 2463882"/>
                  <a:gd name="connsiteY710" fmla="*/ 469444 h 664326"/>
                  <a:gd name="connsiteX711" fmla="*/ 1787520 w 2463882"/>
                  <a:gd name="connsiteY711" fmla="*/ 466756 h 664326"/>
                  <a:gd name="connsiteX712" fmla="*/ 1776514 w 2463882"/>
                  <a:gd name="connsiteY712" fmla="*/ 469444 h 664326"/>
                  <a:gd name="connsiteX713" fmla="*/ 1765856 w 2463882"/>
                  <a:gd name="connsiteY713" fmla="*/ 460659 h 664326"/>
                  <a:gd name="connsiteX714" fmla="*/ 1764861 w 2463882"/>
                  <a:gd name="connsiteY714" fmla="*/ 447021 h 664326"/>
                  <a:gd name="connsiteX715" fmla="*/ 1772570 w 2463882"/>
                  <a:gd name="connsiteY715" fmla="*/ 432919 h 664326"/>
                  <a:gd name="connsiteX716" fmla="*/ 1784969 w 2463882"/>
                  <a:gd name="connsiteY716" fmla="*/ 429437 h 664326"/>
                  <a:gd name="connsiteX717" fmla="*/ 1797064 w 2463882"/>
                  <a:gd name="connsiteY717" fmla="*/ 436846 h 664326"/>
                  <a:gd name="connsiteX718" fmla="*/ 1804400 w 2463882"/>
                  <a:gd name="connsiteY718" fmla="*/ 435479 h 664326"/>
                  <a:gd name="connsiteX719" fmla="*/ 1808658 w 2463882"/>
                  <a:gd name="connsiteY719" fmla="*/ 433249 h 664326"/>
                  <a:gd name="connsiteX720" fmla="*/ 1814112 w 2463882"/>
                  <a:gd name="connsiteY720" fmla="*/ 421883 h 664326"/>
                  <a:gd name="connsiteX721" fmla="*/ 1816388 w 2463882"/>
                  <a:gd name="connsiteY721" fmla="*/ 420575 h 664326"/>
                  <a:gd name="connsiteX722" fmla="*/ 1824770 w 2463882"/>
                  <a:gd name="connsiteY722" fmla="*/ 403717 h 664326"/>
                  <a:gd name="connsiteX723" fmla="*/ 1843623 w 2463882"/>
                  <a:gd name="connsiteY723" fmla="*/ 381374 h 664326"/>
                  <a:gd name="connsiteX724" fmla="*/ 1867903 w 2463882"/>
                  <a:gd name="connsiteY724" fmla="*/ 344947 h 664326"/>
                  <a:gd name="connsiteX725" fmla="*/ 1868327 w 2463882"/>
                  <a:gd name="connsiteY725" fmla="*/ 339586 h 664326"/>
                  <a:gd name="connsiteX726" fmla="*/ 1858976 w 2463882"/>
                  <a:gd name="connsiteY726" fmla="*/ 341873 h 664326"/>
                  <a:gd name="connsiteX727" fmla="*/ 1851572 w 2463882"/>
                  <a:gd name="connsiteY727" fmla="*/ 345895 h 664326"/>
                  <a:gd name="connsiteX728" fmla="*/ 1826867 w 2463882"/>
                  <a:gd name="connsiteY728" fmla="*/ 350684 h 664326"/>
                  <a:gd name="connsiteX729" fmla="*/ 1814944 w 2463882"/>
                  <a:gd name="connsiteY729" fmla="*/ 344712 h 664326"/>
                  <a:gd name="connsiteX730" fmla="*/ 1815286 w 2463882"/>
                  <a:gd name="connsiteY730" fmla="*/ 334263 h 664326"/>
                  <a:gd name="connsiteX731" fmla="*/ 1822721 w 2463882"/>
                  <a:gd name="connsiteY731" fmla="*/ 325461 h 664326"/>
                  <a:gd name="connsiteX732" fmla="*/ 1890854 w 2463882"/>
                  <a:gd name="connsiteY732" fmla="*/ 307127 h 664326"/>
                  <a:gd name="connsiteX733" fmla="*/ 1894872 w 2463882"/>
                  <a:gd name="connsiteY733" fmla="*/ 307127 h 664326"/>
                  <a:gd name="connsiteX734" fmla="*/ 1910744 w 2463882"/>
                  <a:gd name="connsiteY734" fmla="*/ 297995 h 664326"/>
                  <a:gd name="connsiteX735" fmla="*/ 313670 w 2463882"/>
                  <a:gd name="connsiteY735" fmla="*/ 275052 h 664326"/>
                  <a:gd name="connsiteX736" fmla="*/ 313627 w 2463882"/>
                  <a:gd name="connsiteY736" fmla="*/ 275178 h 664326"/>
                  <a:gd name="connsiteX737" fmla="*/ 313628 w 2463882"/>
                  <a:gd name="connsiteY737" fmla="*/ 275177 h 664326"/>
                  <a:gd name="connsiteX738" fmla="*/ 313671 w 2463882"/>
                  <a:gd name="connsiteY738" fmla="*/ 275052 h 664326"/>
                  <a:gd name="connsiteX739" fmla="*/ 1248477 w 2463882"/>
                  <a:gd name="connsiteY739" fmla="*/ 272970 h 664326"/>
                  <a:gd name="connsiteX740" fmla="*/ 1239582 w 2463882"/>
                  <a:gd name="connsiteY740" fmla="*/ 277337 h 664326"/>
                  <a:gd name="connsiteX741" fmla="*/ 1236611 w 2463882"/>
                  <a:gd name="connsiteY741" fmla="*/ 278509 h 664326"/>
                  <a:gd name="connsiteX742" fmla="*/ 1237023 w 2463882"/>
                  <a:gd name="connsiteY742" fmla="*/ 282179 h 664326"/>
                  <a:gd name="connsiteX743" fmla="*/ 1240367 w 2463882"/>
                  <a:gd name="connsiteY743" fmla="*/ 283680 h 664326"/>
                  <a:gd name="connsiteX744" fmla="*/ 1243103 w 2463882"/>
                  <a:gd name="connsiteY744" fmla="*/ 282488 h 664326"/>
                  <a:gd name="connsiteX745" fmla="*/ 303885 w 2463882"/>
                  <a:gd name="connsiteY745" fmla="*/ 263973 h 664326"/>
                  <a:gd name="connsiteX746" fmla="*/ 290243 w 2463882"/>
                  <a:gd name="connsiteY746" fmla="*/ 268128 h 664326"/>
                  <a:gd name="connsiteX747" fmla="*/ 279305 w 2463882"/>
                  <a:gd name="connsiteY747" fmla="*/ 282277 h 664326"/>
                  <a:gd name="connsiteX748" fmla="*/ 277599 w 2463882"/>
                  <a:gd name="connsiteY748" fmla="*/ 287297 h 664326"/>
                  <a:gd name="connsiteX749" fmla="*/ 303933 w 2463882"/>
                  <a:gd name="connsiteY749" fmla="*/ 280437 h 664326"/>
                  <a:gd name="connsiteX750" fmla="*/ 311087 w 2463882"/>
                  <a:gd name="connsiteY750" fmla="*/ 276556 h 664326"/>
                  <a:gd name="connsiteX751" fmla="*/ 310484 w 2463882"/>
                  <a:gd name="connsiteY751" fmla="*/ 275640 h 664326"/>
                  <a:gd name="connsiteX752" fmla="*/ 310081 w 2463882"/>
                  <a:gd name="connsiteY752" fmla="*/ 270186 h 664326"/>
                  <a:gd name="connsiteX753" fmla="*/ 303885 w 2463882"/>
                  <a:gd name="connsiteY753" fmla="*/ 263973 h 664326"/>
                  <a:gd name="connsiteX754" fmla="*/ 380349 w 2463882"/>
                  <a:gd name="connsiteY754" fmla="*/ 140985 h 664326"/>
                  <a:gd name="connsiteX755" fmla="*/ 364541 w 2463882"/>
                  <a:gd name="connsiteY755" fmla="*/ 167620 h 664326"/>
                  <a:gd name="connsiteX756" fmla="*/ 355554 w 2463882"/>
                  <a:gd name="connsiteY756" fmla="*/ 174334 h 664326"/>
                  <a:gd name="connsiteX757" fmla="*/ 352433 w 2463882"/>
                  <a:gd name="connsiteY757" fmla="*/ 183518 h 664326"/>
                  <a:gd name="connsiteX758" fmla="*/ 348840 w 2463882"/>
                  <a:gd name="connsiteY758" fmla="*/ 183518 h 664326"/>
                  <a:gd name="connsiteX759" fmla="*/ 342670 w 2463882"/>
                  <a:gd name="connsiteY759" fmla="*/ 192993 h 664326"/>
                  <a:gd name="connsiteX760" fmla="*/ 338169 w 2463882"/>
                  <a:gd name="connsiteY760" fmla="*/ 196187 h 664326"/>
                  <a:gd name="connsiteX761" fmla="*/ 336136 w 2463882"/>
                  <a:gd name="connsiteY761" fmla="*/ 202168 h 664326"/>
                  <a:gd name="connsiteX762" fmla="*/ 321953 w 2463882"/>
                  <a:gd name="connsiteY762" fmla="*/ 212343 h 664326"/>
                  <a:gd name="connsiteX763" fmla="*/ 304366 w 2463882"/>
                  <a:gd name="connsiteY763" fmla="*/ 243393 h 664326"/>
                  <a:gd name="connsiteX764" fmla="*/ 310051 w 2463882"/>
                  <a:gd name="connsiteY764" fmla="*/ 237356 h 664326"/>
                  <a:gd name="connsiteX765" fmla="*/ 324727 w 2463882"/>
                  <a:gd name="connsiteY765" fmla="*/ 237356 h 664326"/>
                  <a:gd name="connsiteX766" fmla="*/ 329722 w 2463882"/>
                  <a:gd name="connsiteY766" fmla="*/ 241669 h 664326"/>
                  <a:gd name="connsiteX767" fmla="*/ 342988 w 2463882"/>
                  <a:gd name="connsiteY767" fmla="*/ 241669 h 664326"/>
                  <a:gd name="connsiteX768" fmla="*/ 350984 w 2463882"/>
                  <a:gd name="connsiteY768" fmla="*/ 251368 h 664326"/>
                  <a:gd name="connsiteX769" fmla="*/ 359203 w 2463882"/>
                  <a:gd name="connsiteY769" fmla="*/ 251051 h 664326"/>
                  <a:gd name="connsiteX770" fmla="*/ 384920 w 2463882"/>
                  <a:gd name="connsiteY770" fmla="*/ 231954 h 664326"/>
                  <a:gd name="connsiteX771" fmla="*/ 394112 w 2463882"/>
                  <a:gd name="connsiteY771" fmla="*/ 219404 h 664326"/>
                  <a:gd name="connsiteX772" fmla="*/ 397589 w 2463882"/>
                  <a:gd name="connsiteY772" fmla="*/ 196457 h 664326"/>
                  <a:gd name="connsiteX773" fmla="*/ 401791 w 2463882"/>
                  <a:gd name="connsiteY773" fmla="*/ 199690 h 664326"/>
                  <a:gd name="connsiteX774" fmla="*/ 401307 w 2463882"/>
                  <a:gd name="connsiteY774" fmla="*/ 195025 h 664326"/>
                  <a:gd name="connsiteX775" fmla="*/ 400887 w 2463882"/>
                  <a:gd name="connsiteY775" fmla="*/ 185177 h 664326"/>
                  <a:gd name="connsiteX776" fmla="*/ 405161 w 2463882"/>
                  <a:gd name="connsiteY776" fmla="*/ 165885 h 664326"/>
                  <a:gd name="connsiteX777" fmla="*/ 408145 w 2463882"/>
                  <a:gd name="connsiteY777" fmla="*/ 149599 h 664326"/>
                  <a:gd name="connsiteX778" fmla="*/ 380349 w 2463882"/>
                  <a:gd name="connsiteY778" fmla="*/ 140985 h 664326"/>
                  <a:gd name="connsiteX779" fmla="*/ 513383 w 2463882"/>
                  <a:gd name="connsiteY779" fmla="*/ 34848 h 664326"/>
                  <a:gd name="connsiteX780" fmla="*/ 530344 w 2463882"/>
                  <a:gd name="connsiteY780" fmla="*/ 34848 h 664326"/>
                  <a:gd name="connsiteX781" fmla="*/ 535635 w 2463882"/>
                  <a:gd name="connsiteY781" fmla="*/ 38625 h 664326"/>
                  <a:gd name="connsiteX782" fmla="*/ 531905 w 2463882"/>
                  <a:gd name="connsiteY782" fmla="*/ 59184 h 664326"/>
                  <a:gd name="connsiteX783" fmla="*/ 520251 w 2463882"/>
                  <a:gd name="connsiteY783" fmla="*/ 65306 h 664326"/>
                  <a:gd name="connsiteX784" fmla="*/ 513113 w 2463882"/>
                  <a:gd name="connsiteY784" fmla="*/ 65306 h 664326"/>
                  <a:gd name="connsiteX785" fmla="*/ 502908 w 2463882"/>
                  <a:gd name="connsiteY785" fmla="*/ 73435 h 664326"/>
                  <a:gd name="connsiteX786" fmla="*/ 463695 w 2463882"/>
                  <a:gd name="connsiteY786" fmla="*/ 82714 h 664326"/>
                  <a:gd name="connsiteX787" fmla="*/ 451462 w 2463882"/>
                  <a:gd name="connsiteY787" fmla="*/ 82173 h 664326"/>
                  <a:gd name="connsiteX788" fmla="*/ 433455 w 2463882"/>
                  <a:gd name="connsiteY788" fmla="*/ 87623 h 664326"/>
                  <a:gd name="connsiteX789" fmla="*/ 416206 w 2463882"/>
                  <a:gd name="connsiteY789" fmla="*/ 97677 h 664326"/>
                  <a:gd name="connsiteX790" fmla="*/ 408443 w 2463882"/>
                  <a:gd name="connsiteY790" fmla="*/ 102739 h 664326"/>
                  <a:gd name="connsiteX791" fmla="*/ 396562 w 2463882"/>
                  <a:gd name="connsiteY791" fmla="*/ 112546 h 664326"/>
                  <a:gd name="connsiteX792" fmla="*/ 428961 w 2463882"/>
                  <a:gd name="connsiteY792" fmla="*/ 115805 h 664326"/>
                  <a:gd name="connsiteX793" fmla="*/ 445966 w 2463882"/>
                  <a:gd name="connsiteY793" fmla="*/ 126592 h 664326"/>
                  <a:gd name="connsiteX794" fmla="*/ 449327 w 2463882"/>
                  <a:gd name="connsiteY794" fmla="*/ 134164 h 664326"/>
                  <a:gd name="connsiteX795" fmla="*/ 454361 w 2463882"/>
                  <a:gd name="connsiteY795" fmla="*/ 136252 h 664326"/>
                  <a:gd name="connsiteX796" fmla="*/ 458232 w 2463882"/>
                  <a:gd name="connsiteY796" fmla="*/ 150487 h 664326"/>
                  <a:gd name="connsiteX797" fmla="*/ 456770 w 2463882"/>
                  <a:gd name="connsiteY797" fmla="*/ 164618 h 664326"/>
                  <a:gd name="connsiteX798" fmla="*/ 458044 w 2463882"/>
                  <a:gd name="connsiteY798" fmla="*/ 165622 h 664326"/>
                  <a:gd name="connsiteX799" fmla="*/ 448890 w 2463882"/>
                  <a:gd name="connsiteY799" fmla="*/ 205178 h 664326"/>
                  <a:gd name="connsiteX800" fmla="*/ 417908 w 2463882"/>
                  <a:gd name="connsiteY800" fmla="*/ 243749 h 664326"/>
                  <a:gd name="connsiteX801" fmla="*/ 411828 w 2463882"/>
                  <a:gd name="connsiteY801" fmla="*/ 245721 h 664326"/>
                  <a:gd name="connsiteX802" fmla="*/ 411267 w 2463882"/>
                  <a:gd name="connsiteY802" fmla="*/ 246339 h 664326"/>
                  <a:gd name="connsiteX803" fmla="*/ 410443 w 2463882"/>
                  <a:gd name="connsiteY803" fmla="*/ 248761 h 664326"/>
                  <a:gd name="connsiteX804" fmla="*/ 399506 w 2463882"/>
                  <a:gd name="connsiteY804" fmla="*/ 256056 h 664326"/>
                  <a:gd name="connsiteX805" fmla="*/ 377772 w 2463882"/>
                  <a:gd name="connsiteY805" fmla="*/ 268281 h 664326"/>
                  <a:gd name="connsiteX806" fmla="*/ 378085 w 2463882"/>
                  <a:gd name="connsiteY806" fmla="*/ 268244 h 664326"/>
                  <a:gd name="connsiteX807" fmla="*/ 386866 w 2463882"/>
                  <a:gd name="connsiteY807" fmla="*/ 300824 h 664326"/>
                  <a:gd name="connsiteX808" fmla="*/ 380945 w 2463882"/>
                  <a:gd name="connsiteY808" fmla="*/ 307166 h 664326"/>
                  <a:gd name="connsiteX809" fmla="*/ 380598 w 2463882"/>
                  <a:gd name="connsiteY809" fmla="*/ 312714 h 664326"/>
                  <a:gd name="connsiteX810" fmla="*/ 387016 w 2463882"/>
                  <a:gd name="connsiteY810" fmla="*/ 320479 h 664326"/>
                  <a:gd name="connsiteX811" fmla="*/ 388208 w 2463882"/>
                  <a:gd name="connsiteY811" fmla="*/ 320479 h 664326"/>
                  <a:gd name="connsiteX812" fmla="*/ 397426 w 2463882"/>
                  <a:gd name="connsiteY812" fmla="*/ 330224 h 664326"/>
                  <a:gd name="connsiteX813" fmla="*/ 398747 w 2463882"/>
                  <a:gd name="connsiteY813" fmla="*/ 350483 h 664326"/>
                  <a:gd name="connsiteX814" fmla="*/ 402760 w 2463882"/>
                  <a:gd name="connsiteY814" fmla="*/ 357013 h 664326"/>
                  <a:gd name="connsiteX815" fmla="*/ 399785 w 2463882"/>
                  <a:gd name="connsiteY815" fmla="*/ 367478 h 664326"/>
                  <a:gd name="connsiteX816" fmla="*/ 403648 w 2463882"/>
                  <a:gd name="connsiteY816" fmla="*/ 389632 h 664326"/>
                  <a:gd name="connsiteX817" fmla="*/ 413196 w 2463882"/>
                  <a:gd name="connsiteY817" fmla="*/ 401277 h 664326"/>
                  <a:gd name="connsiteX818" fmla="*/ 411760 w 2463882"/>
                  <a:gd name="connsiteY818" fmla="*/ 411906 h 664326"/>
                  <a:gd name="connsiteX819" fmla="*/ 419010 w 2463882"/>
                  <a:gd name="connsiteY819" fmla="*/ 425347 h 664326"/>
                  <a:gd name="connsiteX820" fmla="*/ 425488 w 2463882"/>
                  <a:gd name="connsiteY820" fmla="*/ 457628 h 664326"/>
                  <a:gd name="connsiteX821" fmla="*/ 429557 w 2463882"/>
                  <a:gd name="connsiteY821" fmla="*/ 476510 h 664326"/>
                  <a:gd name="connsiteX822" fmla="*/ 440259 w 2463882"/>
                  <a:gd name="connsiteY822" fmla="*/ 492387 h 664326"/>
                  <a:gd name="connsiteX823" fmla="*/ 440117 w 2463882"/>
                  <a:gd name="connsiteY823" fmla="*/ 492803 h 664326"/>
                  <a:gd name="connsiteX824" fmla="*/ 444422 w 2463882"/>
                  <a:gd name="connsiteY824" fmla="*/ 492803 h 664326"/>
                  <a:gd name="connsiteX825" fmla="*/ 444005 w 2463882"/>
                  <a:gd name="connsiteY825" fmla="*/ 494022 h 664326"/>
                  <a:gd name="connsiteX826" fmla="*/ 458429 w 2463882"/>
                  <a:gd name="connsiteY826" fmla="*/ 488498 h 664326"/>
                  <a:gd name="connsiteX827" fmla="*/ 469285 w 2463882"/>
                  <a:gd name="connsiteY827" fmla="*/ 488498 h 664326"/>
                  <a:gd name="connsiteX828" fmla="*/ 475069 w 2463882"/>
                  <a:gd name="connsiteY828" fmla="*/ 486998 h 664326"/>
                  <a:gd name="connsiteX829" fmla="*/ 493887 w 2463882"/>
                  <a:gd name="connsiteY829" fmla="*/ 485317 h 664326"/>
                  <a:gd name="connsiteX830" fmla="*/ 504156 w 2463882"/>
                  <a:gd name="connsiteY830" fmla="*/ 482410 h 664326"/>
                  <a:gd name="connsiteX831" fmla="*/ 524046 w 2463882"/>
                  <a:gd name="connsiteY831" fmla="*/ 478281 h 664326"/>
                  <a:gd name="connsiteX832" fmla="*/ 589010 w 2463882"/>
                  <a:gd name="connsiteY832" fmla="*/ 493802 h 664326"/>
                  <a:gd name="connsiteX833" fmla="*/ 606323 w 2463882"/>
                  <a:gd name="connsiteY833" fmla="*/ 513576 h 664326"/>
                  <a:gd name="connsiteX834" fmla="*/ 599871 w 2463882"/>
                  <a:gd name="connsiteY834" fmla="*/ 532540 h 664326"/>
                  <a:gd name="connsiteX835" fmla="*/ 589437 w 2463882"/>
                  <a:gd name="connsiteY835" fmla="*/ 543824 h 664326"/>
                  <a:gd name="connsiteX836" fmla="*/ 582352 w 2463882"/>
                  <a:gd name="connsiteY836" fmla="*/ 549360 h 664326"/>
                  <a:gd name="connsiteX837" fmla="*/ 583124 w 2463882"/>
                  <a:gd name="connsiteY837" fmla="*/ 559748 h 664326"/>
                  <a:gd name="connsiteX838" fmla="*/ 573691 w 2463882"/>
                  <a:gd name="connsiteY838" fmla="*/ 570712 h 664326"/>
                  <a:gd name="connsiteX839" fmla="*/ 545655 w 2463882"/>
                  <a:gd name="connsiteY839" fmla="*/ 580839 h 664326"/>
                  <a:gd name="connsiteX840" fmla="*/ 511025 w 2463882"/>
                  <a:gd name="connsiteY840" fmla="*/ 588042 h 664326"/>
                  <a:gd name="connsiteX841" fmla="*/ 495367 w 2463882"/>
                  <a:gd name="connsiteY841" fmla="*/ 586430 h 664326"/>
                  <a:gd name="connsiteX842" fmla="*/ 464723 w 2463882"/>
                  <a:gd name="connsiteY842" fmla="*/ 590237 h 664326"/>
                  <a:gd name="connsiteX843" fmla="*/ 454682 w 2463882"/>
                  <a:gd name="connsiteY843" fmla="*/ 587600 h 664326"/>
                  <a:gd name="connsiteX844" fmla="*/ 447672 w 2463882"/>
                  <a:gd name="connsiteY844" fmla="*/ 580166 h 664326"/>
                  <a:gd name="connsiteX845" fmla="*/ 438145 w 2463882"/>
                  <a:gd name="connsiteY845" fmla="*/ 577872 h 664326"/>
                  <a:gd name="connsiteX846" fmla="*/ 432370 w 2463882"/>
                  <a:gd name="connsiteY846" fmla="*/ 565768 h 664326"/>
                  <a:gd name="connsiteX847" fmla="*/ 427924 w 2463882"/>
                  <a:gd name="connsiteY847" fmla="*/ 563976 h 664326"/>
                  <a:gd name="connsiteX848" fmla="*/ 412356 w 2463882"/>
                  <a:gd name="connsiteY848" fmla="*/ 548597 h 664326"/>
                  <a:gd name="connsiteX849" fmla="*/ 406302 w 2463882"/>
                  <a:gd name="connsiteY849" fmla="*/ 538598 h 664326"/>
                  <a:gd name="connsiteX850" fmla="*/ 401855 w 2463882"/>
                  <a:gd name="connsiteY850" fmla="*/ 537415 h 664326"/>
                  <a:gd name="connsiteX851" fmla="*/ 395694 w 2463882"/>
                  <a:gd name="connsiteY851" fmla="*/ 538714 h 664326"/>
                  <a:gd name="connsiteX852" fmla="*/ 365532 w 2463882"/>
                  <a:gd name="connsiteY852" fmla="*/ 552683 h 664326"/>
                  <a:gd name="connsiteX853" fmla="*/ 341826 w 2463882"/>
                  <a:gd name="connsiteY853" fmla="*/ 560036 h 664326"/>
                  <a:gd name="connsiteX854" fmla="*/ 315466 w 2463882"/>
                  <a:gd name="connsiteY854" fmla="*/ 575762 h 664326"/>
                  <a:gd name="connsiteX855" fmla="*/ 295439 w 2463882"/>
                  <a:gd name="connsiteY855" fmla="*/ 581924 h 664326"/>
                  <a:gd name="connsiteX856" fmla="*/ 283764 w 2463882"/>
                  <a:gd name="connsiteY856" fmla="*/ 590143 h 664326"/>
                  <a:gd name="connsiteX857" fmla="*/ 231491 w 2463882"/>
                  <a:gd name="connsiteY857" fmla="*/ 603833 h 664326"/>
                  <a:gd name="connsiteX858" fmla="*/ 195775 w 2463882"/>
                  <a:gd name="connsiteY858" fmla="*/ 607867 h 664326"/>
                  <a:gd name="connsiteX859" fmla="*/ 162324 w 2463882"/>
                  <a:gd name="connsiteY859" fmla="*/ 615435 h 664326"/>
                  <a:gd name="connsiteX860" fmla="*/ 150671 w 2463882"/>
                  <a:gd name="connsiteY860" fmla="*/ 613818 h 664326"/>
                  <a:gd name="connsiteX861" fmla="*/ 139532 w 2463882"/>
                  <a:gd name="connsiteY861" fmla="*/ 619688 h 664326"/>
                  <a:gd name="connsiteX862" fmla="*/ 112154 w 2463882"/>
                  <a:gd name="connsiteY862" fmla="*/ 623360 h 664326"/>
                  <a:gd name="connsiteX863" fmla="*/ 85286 w 2463882"/>
                  <a:gd name="connsiteY863" fmla="*/ 626732 h 664326"/>
                  <a:gd name="connsiteX864" fmla="*/ 27400 w 2463882"/>
                  <a:gd name="connsiteY864" fmla="*/ 619735 h 664326"/>
                  <a:gd name="connsiteX865" fmla="*/ 14319 w 2463882"/>
                  <a:gd name="connsiteY865" fmla="*/ 603357 h 664326"/>
                  <a:gd name="connsiteX866" fmla="*/ 8428 w 2463882"/>
                  <a:gd name="connsiteY866" fmla="*/ 600913 h 664326"/>
                  <a:gd name="connsiteX867" fmla="*/ 6267 w 2463882"/>
                  <a:gd name="connsiteY867" fmla="*/ 581992 h 664326"/>
                  <a:gd name="connsiteX868" fmla="*/ 5006 w 2463882"/>
                  <a:gd name="connsiteY868" fmla="*/ 578416 h 664326"/>
                  <a:gd name="connsiteX869" fmla="*/ 25303 w 2463882"/>
                  <a:gd name="connsiteY869" fmla="*/ 551079 h 664326"/>
                  <a:gd name="connsiteX870" fmla="*/ 50312 w 2463882"/>
                  <a:gd name="connsiteY870" fmla="*/ 535755 h 664326"/>
                  <a:gd name="connsiteX871" fmla="*/ 77542 w 2463882"/>
                  <a:gd name="connsiteY871" fmla="*/ 527763 h 664326"/>
                  <a:gd name="connsiteX872" fmla="*/ 79095 w 2463882"/>
                  <a:gd name="connsiteY872" fmla="*/ 528029 h 664326"/>
                  <a:gd name="connsiteX873" fmla="*/ 89127 w 2463882"/>
                  <a:gd name="connsiteY873" fmla="*/ 522112 h 664326"/>
                  <a:gd name="connsiteX874" fmla="*/ 99743 w 2463882"/>
                  <a:gd name="connsiteY874" fmla="*/ 521812 h 664326"/>
                  <a:gd name="connsiteX875" fmla="*/ 117802 w 2463882"/>
                  <a:gd name="connsiteY875" fmla="*/ 518344 h 664326"/>
                  <a:gd name="connsiteX876" fmla="*/ 145444 w 2463882"/>
                  <a:gd name="connsiteY876" fmla="*/ 518344 h 664326"/>
                  <a:gd name="connsiteX877" fmla="*/ 154885 w 2463882"/>
                  <a:gd name="connsiteY877" fmla="*/ 526619 h 664326"/>
                  <a:gd name="connsiteX878" fmla="*/ 172329 w 2463882"/>
                  <a:gd name="connsiteY878" fmla="*/ 535993 h 664326"/>
                  <a:gd name="connsiteX879" fmla="*/ 188054 w 2463882"/>
                  <a:gd name="connsiteY879" fmla="*/ 547971 h 664326"/>
                  <a:gd name="connsiteX880" fmla="*/ 201594 w 2463882"/>
                  <a:gd name="connsiteY880" fmla="*/ 549673 h 664326"/>
                  <a:gd name="connsiteX881" fmla="*/ 204209 w 2463882"/>
                  <a:gd name="connsiteY881" fmla="*/ 553656 h 664326"/>
                  <a:gd name="connsiteX882" fmla="*/ 209616 w 2463882"/>
                  <a:gd name="connsiteY882" fmla="*/ 553656 h 664326"/>
                  <a:gd name="connsiteX883" fmla="*/ 209238 w 2463882"/>
                  <a:gd name="connsiteY883" fmla="*/ 566085 h 664326"/>
                  <a:gd name="connsiteX884" fmla="*/ 196341 w 2463882"/>
                  <a:gd name="connsiteY884" fmla="*/ 578163 h 664326"/>
                  <a:gd name="connsiteX885" fmla="*/ 170745 w 2463882"/>
                  <a:gd name="connsiteY885" fmla="*/ 578163 h 664326"/>
                  <a:gd name="connsiteX886" fmla="*/ 141307 w 2463882"/>
                  <a:gd name="connsiteY886" fmla="*/ 566793 h 664326"/>
                  <a:gd name="connsiteX887" fmla="*/ 121983 w 2463882"/>
                  <a:gd name="connsiteY887" fmla="*/ 557755 h 664326"/>
                  <a:gd name="connsiteX888" fmla="*/ 99563 w 2463882"/>
                  <a:gd name="connsiteY888" fmla="*/ 549351 h 664326"/>
                  <a:gd name="connsiteX889" fmla="*/ 74233 w 2463882"/>
                  <a:gd name="connsiteY889" fmla="*/ 554633 h 664326"/>
                  <a:gd name="connsiteX890" fmla="*/ 48653 w 2463882"/>
                  <a:gd name="connsiteY890" fmla="*/ 562329 h 664326"/>
                  <a:gd name="connsiteX891" fmla="*/ 37150 w 2463882"/>
                  <a:gd name="connsiteY891" fmla="*/ 574262 h 664326"/>
                  <a:gd name="connsiteX892" fmla="*/ 36777 w 2463882"/>
                  <a:gd name="connsiteY892" fmla="*/ 575368 h 664326"/>
                  <a:gd name="connsiteX893" fmla="*/ 44734 w 2463882"/>
                  <a:gd name="connsiteY893" fmla="*/ 594627 h 664326"/>
                  <a:gd name="connsiteX894" fmla="*/ 56053 w 2463882"/>
                  <a:gd name="connsiteY894" fmla="*/ 596823 h 664326"/>
                  <a:gd name="connsiteX895" fmla="*/ 79815 w 2463882"/>
                  <a:gd name="connsiteY895" fmla="*/ 599567 h 664326"/>
                  <a:gd name="connsiteX896" fmla="*/ 129057 w 2463882"/>
                  <a:gd name="connsiteY896" fmla="*/ 593508 h 664326"/>
                  <a:gd name="connsiteX897" fmla="*/ 147579 w 2463882"/>
                  <a:gd name="connsiteY897" fmla="*/ 588865 h 664326"/>
                  <a:gd name="connsiteX898" fmla="*/ 177082 w 2463882"/>
                  <a:gd name="connsiteY898" fmla="*/ 587399 h 664326"/>
                  <a:gd name="connsiteX899" fmla="*/ 187205 w 2463882"/>
                  <a:gd name="connsiteY899" fmla="*/ 584933 h 664326"/>
                  <a:gd name="connsiteX900" fmla="*/ 203073 w 2463882"/>
                  <a:gd name="connsiteY900" fmla="*/ 582944 h 664326"/>
                  <a:gd name="connsiteX901" fmla="*/ 216467 w 2463882"/>
                  <a:gd name="connsiteY901" fmla="*/ 577023 h 664326"/>
                  <a:gd name="connsiteX902" fmla="*/ 224485 w 2463882"/>
                  <a:gd name="connsiteY902" fmla="*/ 579175 h 664326"/>
                  <a:gd name="connsiteX903" fmla="*/ 259531 w 2463882"/>
                  <a:gd name="connsiteY903" fmla="*/ 565378 h 664326"/>
                  <a:gd name="connsiteX904" fmla="*/ 294616 w 2463882"/>
                  <a:gd name="connsiteY904" fmla="*/ 544510 h 664326"/>
                  <a:gd name="connsiteX905" fmla="*/ 328436 w 2463882"/>
                  <a:gd name="connsiteY905" fmla="*/ 531005 h 664326"/>
                  <a:gd name="connsiteX906" fmla="*/ 383912 w 2463882"/>
                  <a:gd name="connsiteY906" fmla="*/ 507994 h 664326"/>
                  <a:gd name="connsiteX907" fmla="*/ 374214 w 2463882"/>
                  <a:gd name="connsiteY907" fmla="*/ 498582 h 664326"/>
                  <a:gd name="connsiteX908" fmla="*/ 370346 w 2463882"/>
                  <a:gd name="connsiteY908" fmla="*/ 496645 h 664326"/>
                  <a:gd name="connsiteX909" fmla="*/ 365519 w 2463882"/>
                  <a:gd name="connsiteY909" fmla="*/ 486539 h 664326"/>
                  <a:gd name="connsiteX910" fmla="*/ 362882 w 2463882"/>
                  <a:gd name="connsiteY910" fmla="*/ 468368 h 664326"/>
                  <a:gd name="connsiteX911" fmla="*/ 349788 w 2463882"/>
                  <a:gd name="connsiteY911" fmla="*/ 457358 h 664326"/>
                  <a:gd name="connsiteX912" fmla="*/ 341453 w 2463882"/>
                  <a:gd name="connsiteY912" fmla="*/ 410868 h 664326"/>
                  <a:gd name="connsiteX913" fmla="*/ 333144 w 2463882"/>
                  <a:gd name="connsiteY913" fmla="*/ 408098 h 664326"/>
                  <a:gd name="connsiteX914" fmla="*/ 334353 w 2463882"/>
                  <a:gd name="connsiteY914" fmla="*/ 404544 h 664326"/>
                  <a:gd name="connsiteX915" fmla="*/ 332449 w 2463882"/>
                  <a:gd name="connsiteY915" fmla="*/ 400985 h 664326"/>
                  <a:gd name="connsiteX916" fmla="*/ 332367 w 2463882"/>
                  <a:gd name="connsiteY916" fmla="*/ 397603 h 664326"/>
                  <a:gd name="connsiteX917" fmla="*/ 332273 w 2463882"/>
                  <a:gd name="connsiteY917" fmla="*/ 397603 h 664326"/>
                  <a:gd name="connsiteX918" fmla="*/ 328179 w 2463882"/>
                  <a:gd name="connsiteY918" fmla="*/ 368602 h 664326"/>
                  <a:gd name="connsiteX919" fmla="*/ 316611 w 2463882"/>
                  <a:gd name="connsiteY919" fmla="*/ 328110 h 664326"/>
                  <a:gd name="connsiteX920" fmla="*/ 310510 w 2463882"/>
                  <a:gd name="connsiteY920" fmla="*/ 298145 h 664326"/>
                  <a:gd name="connsiteX921" fmla="*/ 306531 w 2463882"/>
                  <a:gd name="connsiteY921" fmla="*/ 299191 h 664326"/>
                  <a:gd name="connsiteX922" fmla="*/ 299902 w 2463882"/>
                  <a:gd name="connsiteY922" fmla="*/ 305682 h 664326"/>
                  <a:gd name="connsiteX923" fmla="*/ 278808 w 2463882"/>
                  <a:gd name="connsiteY923" fmla="*/ 305682 h 664326"/>
                  <a:gd name="connsiteX924" fmla="*/ 259780 w 2463882"/>
                  <a:gd name="connsiteY924" fmla="*/ 313083 h 664326"/>
                  <a:gd name="connsiteX925" fmla="*/ 248799 w 2463882"/>
                  <a:gd name="connsiteY925" fmla="*/ 325469 h 664326"/>
                  <a:gd name="connsiteX926" fmla="*/ 244709 w 2463882"/>
                  <a:gd name="connsiteY926" fmla="*/ 325469 h 664326"/>
                  <a:gd name="connsiteX927" fmla="*/ 244164 w 2463882"/>
                  <a:gd name="connsiteY927" fmla="*/ 327081 h 664326"/>
                  <a:gd name="connsiteX928" fmla="*/ 239761 w 2463882"/>
                  <a:gd name="connsiteY928" fmla="*/ 327081 h 664326"/>
                  <a:gd name="connsiteX929" fmla="*/ 237197 w 2463882"/>
                  <a:gd name="connsiteY929" fmla="*/ 329478 h 664326"/>
                  <a:gd name="connsiteX930" fmla="*/ 230432 w 2463882"/>
                  <a:gd name="connsiteY930" fmla="*/ 344724 h 664326"/>
                  <a:gd name="connsiteX931" fmla="*/ 227597 w 2463882"/>
                  <a:gd name="connsiteY931" fmla="*/ 347314 h 664326"/>
                  <a:gd name="connsiteX932" fmla="*/ 228421 w 2463882"/>
                  <a:gd name="connsiteY932" fmla="*/ 351212 h 664326"/>
                  <a:gd name="connsiteX933" fmla="*/ 224579 w 2463882"/>
                  <a:gd name="connsiteY933" fmla="*/ 356198 h 664326"/>
                  <a:gd name="connsiteX934" fmla="*/ 209453 w 2463882"/>
                  <a:gd name="connsiteY934" fmla="*/ 386232 h 664326"/>
                  <a:gd name="connsiteX935" fmla="*/ 206830 w 2463882"/>
                  <a:gd name="connsiteY935" fmla="*/ 386232 h 664326"/>
                  <a:gd name="connsiteX936" fmla="*/ 205375 w 2463882"/>
                  <a:gd name="connsiteY936" fmla="*/ 390507 h 664326"/>
                  <a:gd name="connsiteX937" fmla="*/ 201469 w 2463882"/>
                  <a:gd name="connsiteY937" fmla="*/ 393422 h 664326"/>
                  <a:gd name="connsiteX938" fmla="*/ 197297 w 2463882"/>
                  <a:gd name="connsiteY938" fmla="*/ 399339 h 664326"/>
                  <a:gd name="connsiteX939" fmla="*/ 189215 w 2463882"/>
                  <a:gd name="connsiteY939" fmla="*/ 405372 h 664326"/>
                  <a:gd name="connsiteX940" fmla="*/ 182197 w 2463882"/>
                  <a:gd name="connsiteY940" fmla="*/ 415139 h 664326"/>
                  <a:gd name="connsiteX941" fmla="*/ 144334 w 2463882"/>
                  <a:gd name="connsiteY941" fmla="*/ 441888 h 664326"/>
                  <a:gd name="connsiteX942" fmla="*/ 106132 w 2463882"/>
                  <a:gd name="connsiteY942" fmla="*/ 460826 h 664326"/>
                  <a:gd name="connsiteX943" fmla="*/ 100584 w 2463882"/>
                  <a:gd name="connsiteY943" fmla="*/ 460826 h 664326"/>
                  <a:gd name="connsiteX944" fmla="*/ 91040 w 2463882"/>
                  <a:gd name="connsiteY944" fmla="*/ 466756 h 664326"/>
                  <a:gd name="connsiteX945" fmla="*/ 59351 w 2463882"/>
                  <a:gd name="connsiteY945" fmla="*/ 466756 h 664326"/>
                  <a:gd name="connsiteX946" fmla="*/ 47161 w 2463882"/>
                  <a:gd name="connsiteY946" fmla="*/ 463905 h 664326"/>
                  <a:gd name="connsiteX947" fmla="*/ 34294 w 2463882"/>
                  <a:gd name="connsiteY947" fmla="*/ 460732 h 664326"/>
                  <a:gd name="connsiteX948" fmla="*/ 27696 w 2463882"/>
                  <a:gd name="connsiteY948" fmla="*/ 455377 h 664326"/>
                  <a:gd name="connsiteX949" fmla="*/ 27451 w 2463882"/>
                  <a:gd name="connsiteY949" fmla="*/ 453851 h 664326"/>
                  <a:gd name="connsiteX950" fmla="*/ 10829 w 2463882"/>
                  <a:gd name="connsiteY950" fmla="*/ 447972 h 664326"/>
                  <a:gd name="connsiteX951" fmla="*/ 607 w 2463882"/>
                  <a:gd name="connsiteY951" fmla="*/ 429009 h 664326"/>
                  <a:gd name="connsiteX952" fmla="*/ 2001 w 2463882"/>
                  <a:gd name="connsiteY952" fmla="*/ 403314 h 664326"/>
                  <a:gd name="connsiteX953" fmla="*/ 26843 w 2463882"/>
                  <a:gd name="connsiteY953" fmla="*/ 371067 h 664326"/>
                  <a:gd name="connsiteX954" fmla="*/ 57524 w 2463882"/>
                  <a:gd name="connsiteY954" fmla="*/ 349441 h 664326"/>
                  <a:gd name="connsiteX955" fmla="*/ 73126 w 2463882"/>
                  <a:gd name="connsiteY955" fmla="*/ 347773 h 664326"/>
                  <a:gd name="connsiteX956" fmla="*/ 89059 w 2463882"/>
                  <a:gd name="connsiteY956" fmla="*/ 336141 h 664326"/>
                  <a:gd name="connsiteX957" fmla="*/ 99190 w 2463882"/>
                  <a:gd name="connsiteY957" fmla="*/ 336141 h 664326"/>
                  <a:gd name="connsiteX958" fmla="*/ 106801 w 2463882"/>
                  <a:gd name="connsiteY958" fmla="*/ 340698 h 664326"/>
                  <a:gd name="connsiteX959" fmla="*/ 112057 w 2463882"/>
                  <a:gd name="connsiteY959" fmla="*/ 357270 h 664326"/>
                  <a:gd name="connsiteX960" fmla="*/ 104250 w 2463882"/>
                  <a:gd name="connsiteY960" fmla="*/ 380217 h 664326"/>
                  <a:gd name="connsiteX961" fmla="*/ 91258 w 2463882"/>
                  <a:gd name="connsiteY961" fmla="*/ 391570 h 664326"/>
                  <a:gd name="connsiteX962" fmla="*/ 76050 w 2463882"/>
                  <a:gd name="connsiteY962" fmla="*/ 385610 h 664326"/>
                  <a:gd name="connsiteX963" fmla="*/ 73251 w 2463882"/>
                  <a:gd name="connsiteY963" fmla="*/ 374956 h 664326"/>
                  <a:gd name="connsiteX964" fmla="*/ 69906 w 2463882"/>
                  <a:gd name="connsiteY964" fmla="*/ 372362 h 664326"/>
                  <a:gd name="connsiteX965" fmla="*/ 34890 w 2463882"/>
                  <a:gd name="connsiteY965" fmla="*/ 399541 h 664326"/>
                  <a:gd name="connsiteX966" fmla="*/ 29651 w 2463882"/>
                  <a:gd name="connsiteY966" fmla="*/ 409145 h 664326"/>
                  <a:gd name="connsiteX967" fmla="*/ 33484 w 2463882"/>
                  <a:gd name="connsiteY967" fmla="*/ 421831 h 664326"/>
                  <a:gd name="connsiteX968" fmla="*/ 68153 w 2463882"/>
                  <a:gd name="connsiteY968" fmla="*/ 436298 h 664326"/>
                  <a:gd name="connsiteX969" fmla="*/ 95284 w 2463882"/>
                  <a:gd name="connsiteY969" fmla="*/ 429939 h 664326"/>
                  <a:gd name="connsiteX970" fmla="*/ 124585 w 2463882"/>
                  <a:gd name="connsiteY970" fmla="*/ 403905 h 664326"/>
                  <a:gd name="connsiteX971" fmla="*/ 139842 w 2463882"/>
                  <a:gd name="connsiteY971" fmla="*/ 381016 h 664326"/>
                  <a:gd name="connsiteX972" fmla="*/ 157166 w 2463882"/>
                  <a:gd name="connsiteY972" fmla="*/ 356777 h 664326"/>
                  <a:gd name="connsiteX973" fmla="*/ 161578 w 2463882"/>
                  <a:gd name="connsiteY973" fmla="*/ 354890 h 664326"/>
                  <a:gd name="connsiteX974" fmla="*/ 171259 w 2463882"/>
                  <a:gd name="connsiteY974" fmla="*/ 338919 h 664326"/>
                  <a:gd name="connsiteX975" fmla="*/ 201821 w 2463882"/>
                  <a:gd name="connsiteY975" fmla="*/ 309665 h 664326"/>
                  <a:gd name="connsiteX976" fmla="*/ 205924 w 2463882"/>
                  <a:gd name="connsiteY976" fmla="*/ 308392 h 664326"/>
                  <a:gd name="connsiteX977" fmla="*/ 208758 w 2463882"/>
                  <a:gd name="connsiteY977" fmla="*/ 295311 h 664326"/>
                  <a:gd name="connsiteX978" fmla="*/ 218932 w 2463882"/>
                  <a:gd name="connsiteY978" fmla="*/ 289248 h 664326"/>
                  <a:gd name="connsiteX979" fmla="*/ 256062 w 2463882"/>
                  <a:gd name="connsiteY979" fmla="*/ 229789 h 664326"/>
                  <a:gd name="connsiteX980" fmla="*/ 262181 w 2463882"/>
                  <a:gd name="connsiteY980" fmla="*/ 226024 h 664326"/>
                  <a:gd name="connsiteX981" fmla="*/ 267767 w 2463882"/>
                  <a:gd name="connsiteY981" fmla="*/ 217741 h 664326"/>
                  <a:gd name="connsiteX982" fmla="*/ 272462 w 2463882"/>
                  <a:gd name="connsiteY982" fmla="*/ 215653 h 664326"/>
                  <a:gd name="connsiteX983" fmla="*/ 272634 w 2463882"/>
                  <a:gd name="connsiteY983" fmla="*/ 210413 h 664326"/>
                  <a:gd name="connsiteX984" fmla="*/ 284853 w 2463882"/>
                  <a:gd name="connsiteY984" fmla="*/ 195085 h 664326"/>
                  <a:gd name="connsiteX985" fmla="*/ 294736 w 2463882"/>
                  <a:gd name="connsiteY985" fmla="*/ 179543 h 664326"/>
                  <a:gd name="connsiteX986" fmla="*/ 328702 w 2463882"/>
                  <a:gd name="connsiteY986" fmla="*/ 137380 h 664326"/>
                  <a:gd name="connsiteX987" fmla="*/ 324633 w 2463882"/>
                  <a:gd name="connsiteY987" fmla="*/ 136651 h 664326"/>
                  <a:gd name="connsiteX988" fmla="*/ 260972 w 2463882"/>
                  <a:gd name="connsiteY988" fmla="*/ 157094 h 664326"/>
                  <a:gd name="connsiteX989" fmla="*/ 238025 w 2463882"/>
                  <a:gd name="connsiteY989" fmla="*/ 166818 h 664326"/>
                  <a:gd name="connsiteX990" fmla="*/ 232481 w 2463882"/>
                  <a:gd name="connsiteY990" fmla="*/ 172237 h 664326"/>
                  <a:gd name="connsiteX991" fmla="*/ 219670 w 2463882"/>
                  <a:gd name="connsiteY991" fmla="*/ 177528 h 664326"/>
                  <a:gd name="connsiteX992" fmla="*/ 219824 w 2463882"/>
                  <a:gd name="connsiteY992" fmla="*/ 177528 h 664326"/>
                  <a:gd name="connsiteX993" fmla="*/ 193837 w 2463882"/>
                  <a:gd name="connsiteY993" fmla="*/ 197178 h 664326"/>
                  <a:gd name="connsiteX994" fmla="*/ 192997 w 2463882"/>
                  <a:gd name="connsiteY994" fmla="*/ 199643 h 664326"/>
                  <a:gd name="connsiteX995" fmla="*/ 187110 w 2463882"/>
                  <a:gd name="connsiteY995" fmla="*/ 201127 h 664326"/>
                  <a:gd name="connsiteX996" fmla="*/ 187513 w 2463882"/>
                  <a:gd name="connsiteY996" fmla="*/ 204689 h 664326"/>
                  <a:gd name="connsiteX997" fmla="*/ 179530 w 2463882"/>
                  <a:gd name="connsiteY997" fmla="*/ 208377 h 664326"/>
                  <a:gd name="connsiteX998" fmla="*/ 160639 w 2463882"/>
                  <a:gd name="connsiteY998" fmla="*/ 226740 h 664326"/>
                  <a:gd name="connsiteX999" fmla="*/ 158928 w 2463882"/>
                  <a:gd name="connsiteY999" fmla="*/ 226740 h 664326"/>
                  <a:gd name="connsiteX1000" fmla="*/ 149805 w 2463882"/>
                  <a:gd name="connsiteY1000" fmla="*/ 241451 h 664326"/>
                  <a:gd name="connsiteX1001" fmla="*/ 148831 w 2463882"/>
                  <a:gd name="connsiteY1001" fmla="*/ 245884 h 664326"/>
                  <a:gd name="connsiteX1002" fmla="*/ 152836 w 2463882"/>
                  <a:gd name="connsiteY1002" fmla="*/ 246960 h 664326"/>
                  <a:gd name="connsiteX1003" fmla="*/ 166410 w 2463882"/>
                  <a:gd name="connsiteY1003" fmla="*/ 243625 h 664326"/>
                  <a:gd name="connsiteX1004" fmla="*/ 181219 w 2463882"/>
                  <a:gd name="connsiteY1004" fmla="*/ 235920 h 664326"/>
                  <a:gd name="connsiteX1005" fmla="*/ 202627 w 2463882"/>
                  <a:gd name="connsiteY1005" fmla="*/ 217921 h 664326"/>
                  <a:gd name="connsiteX1006" fmla="*/ 209002 w 2463882"/>
                  <a:gd name="connsiteY1006" fmla="*/ 208441 h 664326"/>
                  <a:gd name="connsiteX1007" fmla="*/ 214628 w 2463882"/>
                  <a:gd name="connsiteY1007" fmla="*/ 204754 h 664326"/>
                  <a:gd name="connsiteX1008" fmla="*/ 226478 w 2463882"/>
                  <a:gd name="connsiteY1008" fmla="*/ 196732 h 664326"/>
                  <a:gd name="connsiteX1009" fmla="*/ 241077 w 2463882"/>
                  <a:gd name="connsiteY1009" fmla="*/ 171800 h 664326"/>
                  <a:gd name="connsiteX1010" fmla="*/ 253190 w 2463882"/>
                  <a:gd name="connsiteY1010" fmla="*/ 162800 h 664326"/>
                  <a:gd name="connsiteX1011" fmla="*/ 266018 w 2463882"/>
                  <a:gd name="connsiteY1011" fmla="*/ 162800 h 664326"/>
                  <a:gd name="connsiteX1012" fmla="*/ 268530 w 2463882"/>
                  <a:gd name="connsiteY1012" fmla="*/ 175873 h 664326"/>
                  <a:gd name="connsiteX1013" fmla="*/ 264535 w 2463882"/>
                  <a:gd name="connsiteY1013" fmla="*/ 191342 h 664326"/>
                  <a:gd name="connsiteX1014" fmla="*/ 251273 w 2463882"/>
                  <a:gd name="connsiteY1014" fmla="*/ 211970 h 664326"/>
                  <a:gd name="connsiteX1015" fmla="*/ 223923 w 2463882"/>
                  <a:gd name="connsiteY1015" fmla="*/ 231825 h 664326"/>
                  <a:gd name="connsiteX1016" fmla="*/ 212956 w 2463882"/>
                  <a:gd name="connsiteY1016" fmla="*/ 236837 h 664326"/>
                  <a:gd name="connsiteX1017" fmla="*/ 208093 w 2463882"/>
                  <a:gd name="connsiteY1017" fmla="*/ 244611 h 664326"/>
                  <a:gd name="connsiteX1018" fmla="*/ 189640 w 2463882"/>
                  <a:gd name="connsiteY1018" fmla="*/ 257079 h 664326"/>
                  <a:gd name="connsiteX1019" fmla="*/ 182450 w 2463882"/>
                  <a:gd name="connsiteY1019" fmla="*/ 257992 h 664326"/>
                  <a:gd name="connsiteX1020" fmla="*/ 181279 w 2463882"/>
                  <a:gd name="connsiteY1020" fmla="*/ 259973 h 664326"/>
                  <a:gd name="connsiteX1021" fmla="*/ 171684 w 2463882"/>
                  <a:gd name="connsiteY1021" fmla="*/ 267660 h 664326"/>
                  <a:gd name="connsiteX1022" fmla="*/ 145397 w 2463882"/>
                  <a:gd name="connsiteY1022" fmla="*/ 274126 h 664326"/>
                  <a:gd name="connsiteX1023" fmla="*/ 127488 w 2463882"/>
                  <a:gd name="connsiteY1023" fmla="*/ 272145 h 664326"/>
                  <a:gd name="connsiteX1024" fmla="*/ 120229 w 2463882"/>
                  <a:gd name="connsiteY1024" fmla="*/ 238604 h 664326"/>
                  <a:gd name="connsiteX1025" fmla="*/ 118120 w 2463882"/>
                  <a:gd name="connsiteY1025" fmla="*/ 238604 h 664326"/>
                  <a:gd name="connsiteX1026" fmla="*/ 133992 w 2463882"/>
                  <a:gd name="connsiteY1026" fmla="*/ 208471 h 664326"/>
                  <a:gd name="connsiteX1027" fmla="*/ 166359 w 2463882"/>
                  <a:gd name="connsiteY1027" fmla="*/ 184774 h 664326"/>
                  <a:gd name="connsiteX1028" fmla="*/ 206631 w 2463882"/>
                  <a:gd name="connsiteY1028" fmla="*/ 160622 h 664326"/>
                  <a:gd name="connsiteX1029" fmla="*/ 207476 w 2463882"/>
                  <a:gd name="connsiteY1029" fmla="*/ 160622 h 664326"/>
                  <a:gd name="connsiteX1030" fmla="*/ 211982 w 2463882"/>
                  <a:gd name="connsiteY1030" fmla="*/ 155254 h 664326"/>
                  <a:gd name="connsiteX1031" fmla="*/ 229793 w 2463882"/>
                  <a:gd name="connsiteY1031" fmla="*/ 145444 h 664326"/>
                  <a:gd name="connsiteX1032" fmla="*/ 242488 w 2463882"/>
                  <a:gd name="connsiteY1032" fmla="*/ 140638 h 664326"/>
                  <a:gd name="connsiteX1033" fmla="*/ 272492 w 2463882"/>
                  <a:gd name="connsiteY1033" fmla="*/ 124234 h 664326"/>
                  <a:gd name="connsiteX1034" fmla="*/ 311479 w 2463882"/>
                  <a:gd name="connsiteY1034" fmla="*/ 114904 h 664326"/>
                  <a:gd name="connsiteX1035" fmla="*/ 352605 w 2463882"/>
                  <a:gd name="connsiteY1035" fmla="*/ 110034 h 664326"/>
                  <a:gd name="connsiteX1036" fmla="*/ 363208 w 2463882"/>
                  <a:gd name="connsiteY1036" fmla="*/ 105510 h 664326"/>
                  <a:gd name="connsiteX1037" fmla="*/ 374278 w 2463882"/>
                  <a:gd name="connsiteY1037" fmla="*/ 92322 h 664326"/>
                  <a:gd name="connsiteX1038" fmla="*/ 409745 w 2463882"/>
                  <a:gd name="connsiteY1038" fmla="*/ 72668 h 664326"/>
                  <a:gd name="connsiteX1039" fmla="*/ 419859 w 2463882"/>
                  <a:gd name="connsiteY1039" fmla="*/ 65113 h 664326"/>
                  <a:gd name="connsiteX1040" fmla="*/ 450210 w 2463882"/>
                  <a:gd name="connsiteY1040" fmla="*/ 54948 h 664326"/>
                  <a:gd name="connsiteX1041" fmla="*/ 474825 w 2463882"/>
                  <a:gd name="connsiteY1041" fmla="*/ 45241 h 664326"/>
                  <a:gd name="connsiteX1042" fmla="*/ 496130 w 2463882"/>
                  <a:gd name="connsiteY1042" fmla="*/ 39161 h 664326"/>
                  <a:gd name="connsiteX1043" fmla="*/ 513383 w 2463882"/>
                  <a:gd name="connsiteY1043" fmla="*/ 34848 h 664326"/>
                  <a:gd name="connsiteX1044" fmla="*/ 1798166 w 2463882"/>
                  <a:gd name="connsiteY1044" fmla="*/ 0 h 664326"/>
                  <a:gd name="connsiteX1045" fmla="*/ 1832029 w 2463882"/>
                  <a:gd name="connsiteY1045" fmla="*/ 8467 h 664326"/>
                  <a:gd name="connsiteX1046" fmla="*/ 1829251 w 2463882"/>
                  <a:gd name="connsiteY1046" fmla="*/ 62499 h 664326"/>
                  <a:gd name="connsiteX1047" fmla="*/ 1815209 w 2463882"/>
                  <a:gd name="connsiteY1047" fmla="*/ 65856 h 664326"/>
                  <a:gd name="connsiteX1048" fmla="*/ 1792991 w 2463882"/>
                  <a:gd name="connsiteY1048" fmla="*/ 61950 h 664326"/>
                  <a:gd name="connsiteX1049" fmla="*/ 1783147 w 2463882"/>
                  <a:gd name="connsiteY1049" fmla="*/ 54871 h 664326"/>
                  <a:gd name="connsiteX1050" fmla="*/ 1776544 w 2463882"/>
                  <a:gd name="connsiteY1050" fmla="*/ 36589 h 664326"/>
                  <a:gd name="connsiteX1051" fmla="*/ 1777882 w 2463882"/>
                  <a:gd name="connsiteY1051" fmla="*/ 32649 h 664326"/>
                  <a:gd name="connsiteX1052" fmla="*/ 1774507 w 2463882"/>
                  <a:gd name="connsiteY1052" fmla="*/ 30458 h 664326"/>
                  <a:gd name="connsiteX1053" fmla="*/ 1733459 w 2463882"/>
                  <a:gd name="connsiteY1053" fmla="*/ 43454 h 664326"/>
                  <a:gd name="connsiteX1054" fmla="*/ 1687496 w 2463882"/>
                  <a:gd name="connsiteY1054" fmla="*/ 63108 h 664326"/>
                  <a:gd name="connsiteX1055" fmla="*/ 1683106 w 2463882"/>
                  <a:gd name="connsiteY1055" fmla="*/ 66375 h 664326"/>
                  <a:gd name="connsiteX1056" fmla="*/ 1682951 w 2463882"/>
                  <a:gd name="connsiteY1056" fmla="*/ 66821 h 664326"/>
                  <a:gd name="connsiteX1057" fmla="*/ 1685400 w 2463882"/>
                  <a:gd name="connsiteY1057" fmla="*/ 77034 h 664326"/>
                  <a:gd name="connsiteX1058" fmla="*/ 1680010 w 2463882"/>
                  <a:gd name="connsiteY1058" fmla="*/ 90848 h 664326"/>
                  <a:gd name="connsiteX1059" fmla="*/ 1664657 w 2463882"/>
                  <a:gd name="connsiteY1059" fmla="*/ 107012 h 664326"/>
                  <a:gd name="connsiteX1060" fmla="*/ 1661720 w 2463882"/>
                  <a:gd name="connsiteY1060" fmla="*/ 107012 h 664326"/>
                  <a:gd name="connsiteX1061" fmla="*/ 1658139 w 2463882"/>
                  <a:gd name="connsiteY1061" fmla="*/ 109679 h 664326"/>
                  <a:gd name="connsiteX1062" fmla="*/ 1655589 w 2463882"/>
                  <a:gd name="connsiteY1062" fmla="*/ 117186 h 664326"/>
                  <a:gd name="connsiteX1063" fmla="*/ 1649389 w 2463882"/>
                  <a:gd name="connsiteY1063" fmla="*/ 125200 h 664326"/>
                  <a:gd name="connsiteX1064" fmla="*/ 1638335 w 2463882"/>
                  <a:gd name="connsiteY1064" fmla="*/ 156237 h 664326"/>
                  <a:gd name="connsiteX1065" fmla="*/ 1624521 w 2463882"/>
                  <a:gd name="connsiteY1065" fmla="*/ 185452 h 664326"/>
                  <a:gd name="connsiteX1066" fmla="*/ 1611800 w 2463882"/>
                  <a:gd name="connsiteY1066" fmla="*/ 193307 h 664326"/>
                  <a:gd name="connsiteX1067" fmla="*/ 1599456 w 2463882"/>
                  <a:gd name="connsiteY1067" fmla="*/ 208172 h 664326"/>
                  <a:gd name="connsiteX1068" fmla="*/ 1595636 w 2463882"/>
                  <a:gd name="connsiteY1068" fmla="*/ 219397 h 664326"/>
                  <a:gd name="connsiteX1069" fmla="*/ 1583352 w 2463882"/>
                  <a:gd name="connsiteY1069" fmla="*/ 230304 h 664326"/>
                  <a:gd name="connsiteX1070" fmla="*/ 1576260 w 2463882"/>
                  <a:gd name="connsiteY1070" fmla="*/ 242345 h 664326"/>
                  <a:gd name="connsiteX1071" fmla="*/ 1598359 w 2463882"/>
                  <a:gd name="connsiteY1071" fmla="*/ 247622 h 664326"/>
                  <a:gd name="connsiteX1072" fmla="*/ 1616237 w 2463882"/>
                  <a:gd name="connsiteY1072" fmla="*/ 245666 h 664326"/>
                  <a:gd name="connsiteX1073" fmla="*/ 1636792 w 2463882"/>
                  <a:gd name="connsiteY1073" fmla="*/ 238806 h 664326"/>
                  <a:gd name="connsiteX1074" fmla="*/ 1650885 w 2463882"/>
                  <a:gd name="connsiteY1074" fmla="*/ 227166 h 664326"/>
                  <a:gd name="connsiteX1075" fmla="*/ 1653029 w 2463882"/>
                  <a:gd name="connsiteY1075" fmla="*/ 223363 h 664326"/>
                  <a:gd name="connsiteX1076" fmla="*/ 1651871 w 2463882"/>
                  <a:gd name="connsiteY1076" fmla="*/ 223363 h 664326"/>
                  <a:gd name="connsiteX1077" fmla="*/ 1638177 w 2463882"/>
                  <a:gd name="connsiteY1077" fmla="*/ 233404 h 664326"/>
                  <a:gd name="connsiteX1078" fmla="*/ 1624208 w 2463882"/>
                  <a:gd name="connsiteY1078" fmla="*/ 230733 h 664326"/>
                  <a:gd name="connsiteX1079" fmla="*/ 1621850 w 2463882"/>
                  <a:gd name="connsiteY1079" fmla="*/ 224700 h 664326"/>
                  <a:gd name="connsiteX1080" fmla="*/ 1614004 w 2463882"/>
                  <a:gd name="connsiteY1080" fmla="*/ 222235 h 664326"/>
                  <a:gd name="connsiteX1081" fmla="*/ 1615787 w 2463882"/>
                  <a:gd name="connsiteY1081" fmla="*/ 207683 h 664326"/>
                  <a:gd name="connsiteX1082" fmla="*/ 1621867 w 2463882"/>
                  <a:gd name="connsiteY1082" fmla="*/ 204300 h 664326"/>
                  <a:gd name="connsiteX1083" fmla="*/ 1633555 w 2463882"/>
                  <a:gd name="connsiteY1083" fmla="*/ 195129 h 664326"/>
                  <a:gd name="connsiteX1084" fmla="*/ 1648668 w 2463882"/>
                  <a:gd name="connsiteY1084" fmla="*/ 196746 h 664326"/>
                  <a:gd name="connsiteX1085" fmla="*/ 1668434 w 2463882"/>
                  <a:gd name="connsiteY1085" fmla="*/ 192977 h 664326"/>
                  <a:gd name="connsiteX1086" fmla="*/ 1684868 w 2463882"/>
                  <a:gd name="connsiteY1086" fmla="*/ 205874 h 664326"/>
                  <a:gd name="connsiteX1087" fmla="*/ 1683830 w 2463882"/>
                  <a:gd name="connsiteY1087" fmla="*/ 208931 h 664326"/>
                  <a:gd name="connsiteX1088" fmla="*/ 1686429 w 2463882"/>
                  <a:gd name="connsiteY1088" fmla="*/ 218591 h 664326"/>
                  <a:gd name="connsiteX1089" fmla="*/ 1680992 w 2463882"/>
                  <a:gd name="connsiteY1089" fmla="*/ 234575 h 664326"/>
                  <a:gd name="connsiteX1090" fmla="*/ 1656163 w 2463882"/>
                  <a:gd name="connsiteY1090" fmla="*/ 248878 h 664326"/>
                  <a:gd name="connsiteX1091" fmla="*/ 1637478 w 2463882"/>
                  <a:gd name="connsiteY1091" fmla="*/ 263481 h 664326"/>
                  <a:gd name="connsiteX1092" fmla="*/ 1609099 w 2463882"/>
                  <a:gd name="connsiteY1092" fmla="*/ 272455 h 664326"/>
                  <a:gd name="connsiteX1093" fmla="*/ 1580381 w 2463882"/>
                  <a:gd name="connsiteY1093" fmla="*/ 278526 h 664326"/>
                  <a:gd name="connsiteX1094" fmla="*/ 1562373 w 2463882"/>
                  <a:gd name="connsiteY1094" fmla="*/ 279937 h 664326"/>
                  <a:gd name="connsiteX1095" fmla="*/ 1552977 w 2463882"/>
                  <a:gd name="connsiteY1095" fmla="*/ 294570 h 664326"/>
                  <a:gd name="connsiteX1096" fmla="*/ 1538316 w 2463882"/>
                  <a:gd name="connsiteY1096" fmla="*/ 313847 h 664326"/>
                  <a:gd name="connsiteX1097" fmla="*/ 1537073 w 2463882"/>
                  <a:gd name="connsiteY1097" fmla="*/ 317500 h 664326"/>
                  <a:gd name="connsiteX1098" fmla="*/ 1534969 w 2463882"/>
                  <a:gd name="connsiteY1098" fmla="*/ 317380 h 664326"/>
                  <a:gd name="connsiteX1099" fmla="*/ 1532189 w 2463882"/>
                  <a:gd name="connsiteY1099" fmla="*/ 325547 h 664326"/>
                  <a:gd name="connsiteX1100" fmla="*/ 1530041 w 2463882"/>
                  <a:gd name="connsiteY1100" fmla="*/ 325547 h 664326"/>
                  <a:gd name="connsiteX1101" fmla="*/ 1525063 w 2463882"/>
                  <a:gd name="connsiteY1101" fmla="*/ 346501 h 664326"/>
                  <a:gd name="connsiteX1102" fmla="*/ 1515318 w 2463882"/>
                  <a:gd name="connsiteY1102" fmla="*/ 362274 h 664326"/>
                  <a:gd name="connsiteX1103" fmla="*/ 1504509 w 2463882"/>
                  <a:gd name="connsiteY1103" fmla="*/ 381298 h 664326"/>
                  <a:gd name="connsiteX1104" fmla="*/ 1480829 w 2463882"/>
                  <a:gd name="connsiteY1104" fmla="*/ 404597 h 664326"/>
                  <a:gd name="connsiteX1105" fmla="*/ 1460720 w 2463882"/>
                  <a:gd name="connsiteY1105" fmla="*/ 427303 h 664326"/>
                  <a:gd name="connsiteX1106" fmla="*/ 1449528 w 2463882"/>
                  <a:gd name="connsiteY1106" fmla="*/ 437920 h 664326"/>
                  <a:gd name="connsiteX1107" fmla="*/ 1451781 w 2463882"/>
                  <a:gd name="connsiteY1107" fmla="*/ 438494 h 664326"/>
                  <a:gd name="connsiteX1108" fmla="*/ 1465197 w 2463882"/>
                  <a:gd name="connsiteY1108" fmla="*/ 436341 h 664326"/>
                  <a:gd name="connsiteX1109" fmla="*/ 1474256 w 2463882"/>
                  <a:gd name="connsiteY1109" fmla="*/ 440110 h 664326"/>
                  <a:gd name="connsiteX1110" fmla="*/ 1478895 w 2463882"/>
                  <a:gd name="connsiteY1110" fmla="*/ 440110 h 664326"/>
                  <a:gd name="connsiteX1111" fmla="*/ 1497014 w 2463882"/>
                  <a:gd name="connsiteY1111" fmla="*/ 452381 h 664326"/>
                  <a:gd name="connsiteX1112" fmla="*/ 1495291 w 2463882"/>
                  <a:gd name="connsiteY1112" fmla="*/ 457453 h 664326"/>
                  <a:gd name="connsiteX1113" fmla="*/ 1497353 w 2463882"/>
                  <a:gd name="connsiteY1113" fmla="*/ 460600 h 664326"/>
                  <a:gd name="connsiteX1114" fmla="*/ 1496825 w 2463882"/>
                  <a:gd name="connsiteY1114" fmla="*/ 471889 h 664326"/>
                  <a:gd name="connsiteX1115" fmla="*/ 1488949 w 2463882"/>
                  <a:gd name="connsiteY1115" fmla="*/ 484662 h 664326"/>
                  <a:gd name="connsiteX1116" fmla="*/ 1473433 w 2463882"/>
                  <a:gd name="connsiteY1116" fmla="*/ 492551 h 664326"/>
                  <a:gd name="connsiteX1117" fmla="*/ 1465767 w 2463882"/>
                  <a:gd name="connsiteY1117" fmla="*/ 492551 h 664326"/>
                  <a:gd name="connsiteX1118" fmla="*/ 1458937 w 2463882"/>
                  <a:gd name="connsiteY1118" fmla="*/ 486986 h 664326"/>
                  <a:gd name="connsiteX1119" fmla="*/ 1458868 w 2463882"/>
                  <a:gd name="connsiteY1119" fmla="*/ 476353 h 664326"/>
                  <a:gd name="connsiteX1120" fmla="*/ 1463391 w 2463882"/>
                  <a:gd name="connsiteY1120" fmla="*/ 470950 h 664326"/>
                  <a:gd name="connsiteX1121" fmla="*/ 1439068 w 2463882"/>
                  <a:gd name="connsiteY1121" fmla="*/ 466757 h 664326"/>
                  <a:gd name="connsiteX1122" fmla="*/ 1432967 w 2463882"/>
                  <a:gd name="connsiteY1122" fmla="*/ 475538 h 664326"/>
                  <a:gd name="connsiteX1123" fmla="*/ 1408237 w 2463882"/>
                  <a:gd name="connsiteY1123" fmla="*/ 482364 h 664326"/>
                  <a:gd name="connsiteX1124" fmla="*/ 1397171 w 2463882"/>
                  <a:gd name="connsiteY1124" fmla="*/ 480752 h 664326"/>
                  <a:gd name="connsiteX1125" fmla="*/ 1381538 w 2463882"/>
                  <a:gd name="connsiteY1125" fmla="*/ 484516 h 664326"/>
                  <a:gd name="connsiteX1126" fmla="*/ 1370532 w 2463882"/>
                  <a:gd name="connsiteY1126" fmla="*/ 480752 h 664326"/>
                  <a:gd name="connsiteX1127" fmla="*/ 1347920 w 2463882"/>
                  <a:gd name="connsiteY1127" fmla="*/ 482904 h 664326"/>
                  <a:gd name="connsiteX1128" fmla="*/ 1337334 w 2463882"/>
                  <a:gd name="connsiteY1128" fmla="*/ 477707 h 664326"/>
                  <a:gd name="connsiteX1129" fmla="*/ 1331370 w 2463882"/>
                  <a:gd name="connsiteY1129" fmla="*/ 468657 h 664326"/>
                  <a:gd name="connsiteX1130" fmla="*/ 1331391 w 2463882"/>
                  <a:gd name="connsiteY1130" fmla="*/ 453890 h 664326"/>
                  <a:gd name="connsiteX1131" fmla="*/ 1342101 w 2463882"/>
                  <a:gd name="connsiteY1131" fmla="*/ 436787 h 664326"/>
                  <a:gd name="connsiteX1132" fmla="*/ 1354793 w 2463882"/>
                  <a:gd name="connsiteY1132" fmla="*/ 427303 h 664326"/>
                  <a:gd name="connsiteX1133" fmla="*/ 1366691 w 2463882"/>
                  <a:gd name="connsiteY1133" fmla="*/ 424499 h 664326"/>
                  <a:gd name="connsiteX1134" fmla="*/ 1401771 w 2463882"/>
                  <a:gd name="connsiteY1134" fmla="*/ 428594 h 664326"/>
                  <a:gd name="connsiteX1135" fmla="*/ 1414908 w 2463882"/>
                  <a:gd name="connsiteY1135" fmla="*/ 437135 h 664326"/>
                  <a:gd name="connsiteX1136" fmla="*/ 1416477 w 2463882"/>
                  <a:gd name="connsiteY1136" fmla="*/ 435484 h 664326"/>
                  <a:gd name="connsiteX1137" fmla="*/ 1418793 w 2463882"/>
                  <a:gd name="connsiteY1137" fmla="*/ 418167 h 664326"/>
                  <a:gd name="connsiteX1138" fmla="*/ 1436376 w 2463882"/>
                  <a:gd name="connsiteY1138" fmla="*/ 384870 h 664326"/>
                  <a:gd name="connsiteX1139" fmla="*/ 1445255 w 2463882"/>
                  <a:gd name="connsiteY1139" fmla="*/ 377242 h 664326"/>
                  <a:gd name="connsiteX1140" fmla="*/ 1452059 w 2463882"/>
                  <a:gd name="connsiteY1140" fmla="*/ 359290 h 664326"/>
                  <a:gd name="connsiteX1141" fmla="*/ 1457946 w 2463882"/>
                  <a:gd name="connsiteY1141" fmla="*/ 348503 h 664326"/>
                  <a:gd name="connsiteX1142" fmla="*/ 1465089 w 2463882"/>
                  <a:gd name="connsiteY1142" fmla="*/ 334568 h 664326"/>
                  <a:gd name="connsiteX1143" fmla="*/ 1492963 w 2463882"/>
                  <a:gd name="connsiteY1143" fmla="*/ 297571 h 664326"/>
                  <a:gd name="connsiteX1144" fmla="*/ 1493151 w 2463882"/>
                  <a:gd name="connsiteY1144" fmla="*/ 295434 h 664326"/>
                  <a:gd name="connsiteX1145" fmla="*/ 1494163 w 2463882"/>
                  <a:gd name="connsiteY1145" fmla="*/ 290878 h 664326"/>
                  <a:gd name="connsiteX1146" fmla="*/ 1499338 w 2463882"/>
                  <a:gd name="connsiteY1146" fmla="*/ 280078 h 664326"/>
                  <a:gd name="connsiteX1147" fmla="*/ 1508110 w 2463882"/>
                  <a:gd name="connsiteY1147" fmla="*/ 270423 h 664326"/>
                  <a:gd name="connsiteX1148" fmla="*/ 1494575 w 2463882"/>
                  <a:gd name="connsiteY1148" fmla="*/ 262293 h 664326"/>
                  <a:gd name="connsiteX1149" fmla="*/ 1456673 w 2463882"/>
                  <a:gd name="connsiteY1149" fmla="*/ 261989 h 664326"/>
                  <a:gd name="connsiteX1150" fmla="*/ 1428710 w 2463882"/>
                  <a:gd name="connsiteY1150" fmla="*/ 260107 h 664326"/>
                  <a:gd name="connsiteX1151" fmla="*/ 1401668 w 2463882"/>
                  <a:gd name="connsiteY1151" fmla="*/ 258225 h 664326"/>
                  <a:gd name="connsiteX1152" fmla="*/ 1390002 w 2463882"/>
                  <a:gd name="connsiteY1152" fmla="*/ 250859 h 664326"/>
                  <a:gd name="connsiteX1153" fmla="*/ 1380955 w 2463882"/>
                  <a:gd name="connsiteY1153" fmla="*/ 260038 h 664326"/>
                  <a:gd name="connsiteX1154" fmla="*/ 1378670 w 2463882"/>
                  <a:gd name="connsiteY1154" fmla="*/ 266761 h 664326"/>
                  <a:gd name="connsiteX1155" fmla="*/ 1370000 w 2463882"/>
                  <a:gd name="connsiteY1155" fmla="*/ 274826 h 664326"/>
                  <a:gd name="connsiteX1156" fmla="*/ 1368680 w 2463882"/>
                  <a:gd name="connsiteY1156" fmla="*/ 278715 h 664326"/>
                  <a:gd name="connsiteX1157" fmla="*/ 1357820 w 2463882"/>
                  <a:gd name="connsiteY1157" fmla="*/ 293211 h 664326"/>
                  <a:gd name="connsiteX1158" fmla="*/ 1357618 w 2463882"/>
                  <a:gd name="connsiteY1158" fmla="*/ 303304 h 664326"/>
                  <a:gd name="connsiteX1159" fmla="*/ 1331511 w 2463882"/>
                  <a:gd name="connsiteY1159" fmla="*/ 339666 h 664326"/>
                  <a:gd name="connsiteX1160" fmla="*/ 1326413 w 2463882"/>
                  <a:gd name="connsiteY1160" fmla="*/ 339666 h 664326"/>
                  <a:gd name="connsiteX1161" fmla="*/ 1323858 w 2463882"/>
                  <a:gd name="connsiteY1161" fmla="*/ 342380 h 664326"/>
                  <a:gd name="connsiteX1162" fmla="*/ 1323627 w 2463882"/>
                  <a:gd name="connsiteY1162" fmla="*/ 349313 h 664326"/>
                  <a:gd name="connsiteX1163" fmla="*/ 1304127 w 2463882"/>
                  <a:gd name="connsiteY1163" fmla="*/ 376629 h 664326"/>
                  <a:gd name="connsiteX1164" fmla="*/ 1300958 w 2463882"/>
                  <a:gd name="connsiteY1164" fmla="*/ 385941 h 664326"/>
                  <a:gd name="connsiteX1165" fmla="*/ 1289022 w 2463882"/>
                  <a:gd name="connsiteY1165" fmla="*/ 397282 h 664326"/>
                  <a:gd name="connsiteX1166" fmla="*/ 1287217 w 2463882"/>
                  <a:gd name="connsiteY1166" fmla="*/ 402586 h 664326"/>
                  <a:gd name="connsiteX1167" fmla="*/ 1271297 w 2463882"/>
                  <a:gd name="connsiteY1167" fmla="*/ 407375 h 664326"/>
                  <a:gd name="connsiteX1168" fmla="*/ 1247857 w 2463882"/>
                  <a:gd name="connsiteY1168" fmla="*/ 441173 h 664326"/>
                  <a:gd name="connsiteX1169" fmla="*/ 1239947 w 2463882"/>
                  <a:gd name="connsiteY1169" fmla="*/ 447065 h 664326"/>
                  <a:gd name="connsiteX1170" fmla="*/ 1232011 w 2463882"/>
                  <a:gd name="connsiteY1170" fmla="*/ 458847 h 664326"/>
                  <a:gd name="connsiteX1171" fmla="*/ 1207396 w 2463882"/>
                  <a:gd name="connsiteY1171" fmla="*/ 472339 h 664326"/>
                  <a:gd name="connsiteX1172" fmla="*/ 1186263 w 2463882"/>
                  <a:gd name="connsiteY1172" fmla="*/ 472794 h 664326"/>
                  <a:gd name="connsiteX1173" fmla="*/ 1180685 w 2463882"/>
                  <a:gd name="connsiteY1173" fmla="*/ 474946 h 664326"/>
                  <a:gd name="connsiteX1174" fmla="*/ 1163813 w 2463882"/>
                  <a:gd name="connsiteY1174" fmla="*/ 468236 h 664326"/>
                  <a:gd name="connsiteX1175" fmla="*/ 1157549 w 2463882"/>
                  <a:gd name="connsiteY1175" fmla="*/ 457702 h 664326"/>
                  <a:gd name="connsiteX1176" fmla="*/ 1160666 w 2463882"/>
                  <a:gd name="connsiteY1176" fmla="*/ 448548 h 664326"/>
                  <a:gd name="connsiteX1177" fmla="*/ 1169095 w 2463882"/>
                  <a:gd name="connsiteY1177" fmla="*/ 439424 h 664326"/>
                  <a:gd name="connsiteX1178" fmla="*/ 1176740 w 2463882"/>
                  <a:gd name="connsiteY1178" fmla="*/ 436573 h 664326"/>
                  <a:gd name="connsiteX1179" fmla="*/ 1187266 w 2463882"/>
                  <a:gd name="connsiteY1179" fmla="*/ 436573 h 664326"/>
                  <a:gd name="connsiteX1180" fmla="*/ 1194782 w 2463882"/>
                  <a:gd name="connsiteY1180" fmla="*/ 441576 h 664326"/>
                  <a:gd name="connsiteX1181" fmla="*/ 1194761 w 2463882"/>
                  <a:gd name="connsiteY1181" fmla="*/ 445234 h 664326"/>
                  <a:gd name="connsiteX1182" fmla="*/ 1204652 w 2463882"/>
                  <a:gd name="connsiteY1182" fmla="*/ 447275 h 664326"/>
                  <a:gd name="connsiteX1183" fmla="*/ 1207902 w 2463882"/>
                  <a:gd name="connsiteY1183" fmla="*/ 444192 h 664326"/>
                  <a:gd name="connsiteX1184" fmla="*/ 1214702 w 2463882"/>
                  <a:gd name="connsiteY1184" fmla="*/ 430446 h 664326"/>
                  <a:gd name="connsiteX1185" fmla="*/ 1221830 w 2463882"/>
                  <a:gd name="connsiteY1185" fmla="*/ 413163 h 664326"/>
                  <a:gd name="connsiteX1186" fmla="*/ 1230330 w 2463882"/>
                  <a:gd name="connsiteY1186" fmla="*/ 399486 h 664326"/>
                  <a:gd name="connsiteX1187" fmla="*/ 1236783 w 2463882"/>
                  <a:gd name="connsiteY1187" fmla="*/ 387665 h 664326"/>
                  <a:gd name="connsiteX1188" fmla="*/ 1238459 w 2463882"/>
                  <a:gd name="connsiteY1188" fmla="*/ 381148 h 664326"/>
                  <a:gd name="connsiteX1189" fmla="*/ 1251901 w 2463882"/>
                  <a:gd name="connsiteY1189" fmla="*/ 371947 h 664326"/>
                  <a:gd name="connsiteX1190" fmla="*/ 1262799 w 2463882"/>
                  <a:gd name="connsiteY1190" fmla="*/ 349163 h 664326"/>
                  <a:gd name="connsiteX1191" fmla="*/ 1292967 w 2463882"/>
                  <a:gd name="connsiteY1191" fmla="*/ 312432 h 664326"/>
                  <a:gd name="connsiteX1192" fmla="*/ 1300967 w 2463882"/>
                  <a:gd name="connsiteY1192" fmla="*/ 296825 h 664326"/>
                  <a:gd name="connsiteX1193" fmla="*/ 1316711 w 2463882"/>
                  <a:gd name="connsiteY1193" fmla="*/ 280494 h 664326"/>
                  <a:gd name="connsiteX1194" fmla="*/ 1322160 w 2463882"/>
                  <a:gd name="connsiteY1194" fmla="*/ 267250 h 664326"/>
                  <a:gd name="connsiteX1195" fmla="*/ 1324231 w 2463882"/>
                  <a:gd name="connsiteY1195" fmla="*/ 257830 h 664326"/>
                  <a:gd name="connsiteX1196" fmla="*/ 1320728 w 2463882"/>
                  <a:gd name="connsiteY1196" fmla="*/ 256608 h 664326"/>
                  <a:gd name="connsiteX1197" fmla="*/ 1316659 w 2463882"/>
                  <a:gd name="connsiteY1197" fmla="*/ 258649 h 664326"/>
                  <a:gd name="connsiteX1198" fmla="*/ 1281605 w 2463882"/>
                  <a:gd name="connsiteY1198" fmla="*/ 258761 h 664326"/>
                  <a:gd name="connsiteX1199" fmla="*/ 1263880 w 2463882"/>
                  <a:gd name="connsiteY1199" fmla="*/ 263824 h 664326"/>
                  <a:gd name="connsiteX1200" fmla="*/ 1248993 w 2463882"/>
                  <a:gd name="connsiteY1200" fmla="*/ 272716 h 664326"/>
                  <a:gd name="connsiteX1201" fmla="*/ 1248967 w 2463882"/>
                  <a:gd name="connsiteY1201" fmla="*/ 272730 h 664326"/>
                  <a:gd name="connsiteX1202" fmla="*/ 1270573 w 2463882"/>
                  <a:gd name="connsiteY1202" fmla="*/ 265526 h 664326"/>
                  <a:gd name="connsiteX1203" fmla="*/ 1278921 w 2463882"/>
                  <a:gd name="connsiteY1203" fmla="*/ 265526 h 664326"/>
                  <a:gd name="connsiteX1204" fmla="*/ 1291929 w 2463882"/>
                  <a:gd name="connsiteY1204" fmla="*/ 284554 h 664326"/>
                  <a:gd name="connsiteX1205" fmla="*/ 1289682 w 2463882"/>
                  <a:gd name="connsiteY1205" fmla="*/ 296731 h 664326"/>
                  <a:gd name="connsiteX1206" fmla="*/ 1284078 w 2463882"/>
                  <a:gd name="connsiteY1206" fmla="*/ 306001 h 664326"/>
                  <a:gd name="connsiteX1207" fmla="*/ 1273132 w 2463882"/>
                  <a:gd name="connsiteY1207" fmla="*/ 311720 h 664326"/>
                  <a:gd name="connsiteX1208" fmla="*/ 1261951 w 2463882"/>
                  <a:gd name="connsiteY1208" fmla="*/ 311720 h 664326"/>
                  <a:gd name="connsiteX1209" fmla="*/ 1259061 w 2463882"/>
                  <a:gd name="connsiteY1209" fmla="*/ 313872 h 664326"/>
                  <a:gd name="connsiteX1210" fmla="*/ 1245478 w 2463882"/>
                  <a:gd name="connsiteY1210" fmla="*/ 313872 h 664326"/>
                  <a:gd name="connsiteX1211" fmla="*/ 1227449 w 2463882"/>
                  <a:gd name="connsiteY1211" fmla="*/ 303921 h 664326"/>
                  <a:gd name="connsiteX1212" fmla="*/ 1202062 w 2463882"/>
                  <a:gd name="connsiteY1212" fmla="*/ 298009 h 664326"/>
                  <a:gd name="connsiteX1213" fmla="*/ 1198628 w 2463882"/>
                  <a:gd name="connsiteY1213" fmla="*/ 284490 h 664326"/>
                  <a:gd name="connsiteX1214" fmla="*/ 1203164 w 2463882"/>
                  <a:gd name="connsiteY1214" fmla="*/ 271160 h 664326"/>
                  <a:gd name="connsiteX1215" fmla="*/ 1208463 w 2463882"/>
                  <a:gd name="connsiteY1215" fmla="*/ 269179 h 664326"/>
                  <a:gd name="connsiteX1216" fmla="*/ 1212725 w 2463882"/>
                  <a:gd name="connsiteY1216" fmla="*/ 262148 h 664326"/>
                  <a:gd name="connsiteX1217" fmla="*/ 1217004 w 2463882"/>
                  <a:gd name="connsiteY1217" fmla="*/ 258953 h 664326"/>
                  <a:gd name="connsiteX1218" fmla="*/ 1217737 w 2463882"/>
                  <a:gd name="connsiteY1218" fmla="*/ 256797 h 664326"/>
                  <a:gd name="connsiteX1219" fmla="*/ 1226578 w 2463882"/>
                  <a:gd name="connsiteY1219" fmla="*/ 250198 h 664326"/>
                  <a:gd name="connsiteX1220" fmla="*/ 1241229 w 2463882"/>
                  <a:gd name="connsiteY1220" fmla="*/ 247098 h 664326"/>
                  <a:gd name="connsiteX1221" fmla="*/ 1263164 w 2463882"/>
                  <a:gd name="connsiteY1221" fmla="*/ 238313 h 664326"/>
                  <a:gd name="connsiteX1222" fmla="*/ 1294720 w 2463882"/>
                  <a:gd name="connsiteY1222" fmla="*/ 229918 h 664326"/>
                  <a:gd name="connsiteX1223" fmla="*/ 1302287 w 2463882"/>
                  <a:gd name="connsiteY1223" fmla="*/ 229918 h 664326"/>
                  <a:gd name="connsiteX1224" fmla="*/ 1306935 w 2463882"/>
                  <a:gd name="connsiteY1224" fmla="*/ 232075 h 664326"/>
                  <a:gd name="connsiteX1225" fmla="*/ 1320209 w 2463882"/>
                  <a:gd name="connsiteY1225" fmla="*/ 232075 h 664326"/>
                  <a:gd name="connsiteX1226" fmla="*/ 1337201 w 2463882"/>
                  <a:gd name="connsiteY1226" fmla="*/ 228941 h 664326"/>
                  <a:gd name="connsiteX1227" fmla="*/ 1354643 w 2463882"/>
                  <a:gd name="connsiteY1227" fmla="*/ 206500 h 664326"/>
                  <a:gd name="connsiteX1228" fmla="*/ 1357305 w 2463882"/>
                  <a:gd name="connsiteY1228" fmla="*/ 192347 h 664326"/>
                  <a:gd name="connsiteX1229" fmla="*/ 1363128 w 2463882"/>
                  <a:gd name="connsiteY1229" fmla="*/ 188248 h 664326"/>
                  <a:gd name="connsiteX1230" fmla="*/ 1368011 w 2463882"/>
                  <a:gd name="connsiteY1230" fmla="*/ 183008 h 664326"/>
                  <a:gd name="connsiteX1231" fmla="*/ 1372354 w 2463882"/>
                  <a:gd name="connsiteY1231" fmla="*/ 173387 h 664326"/>
                  <a:gd name="connsiteX1232" fmla="*/ 1377692 w 2463882"/>
                  <a:gd name="connsiteY1232" fmla="*/ 164023 h 664326"/>
                  <a:gd name="connsiteX1233" fmla="*/ 1379502 w 2463882"/>
                  <a:gd name="connsiteY1233" fmla="*/ 158792 h 664326"/>
                  <a:gd name="connsiteX1234" fmla="*/ 1382460 w 2463882"/>
                  <a:gd name="connsiteY1234" fmla="*/ 148417 h 664326"/>
                  <a:gd name="connsiteX1235" fmla="*/ 1390285 w 2463882"/>
                  <a:gd name="connsiteY1235" fmla="*/ 143850 h 664326"/>
                  <a:gd name="connsiteX1236" fmla="*/ 1395297 w 2463882"/>
                  <a:gd name="connsiteY1236" fmla="*/ 133963 h 664326"/>
                  <a:gd name="connsiteX1237" fmla="*/ 1403859 w 2463882"/>
                  <a:gd name="connsiteY1237" fmla="*/ 129474 h 664326"/>
                  <a:gd name="connsiteX1238" fmla="*/ 1411405 w 2463882"/>
                  <a:gd name="connsiteY1238" fmla="*/ 126542 h 664326"/>
                  <a:gd name="connsiteX1239" fmla="*/ 1347195 w 2463882"/>
                  <a:gd name="connsiteY1239" fmla="*/ 121101 h 664326"/>
                  <a:gd name="connsiteX1240" fmla="*/ 1342603 w 2463882"/>
                  <a:gd name="connsiteY1240" fmla="*/ 123266 h 664326"/>
                  <a:gd name="connsiteX1241" fmla="*/ 1291384 w 2463882"/>
                  <a:gd name="connsiteY1241" fmla="*/ 109212 h 664326"/>
                  <a:gd name="connsiteX1242" fmla="*/ 1271820 w 2463882"/>
                  <a:gd name="connsiteY1242" fmla="*/ 114335 h 664326"/>
                  <a:gd name="connsiteX1243" fmla="*/ 1263430 w 2463882"/>
                  <a:gd name="connsiteY1243" fmla="*/ 121410 h 664326"/>
                  <a:gd name="connsiteX1244" fmla="*/ 1263091 w 2463882"/>
                  <a:gd name="connsiteY1244" fmla="*/ 131490 h 664326"/>
                  <a:gd name="connsiteX1245" fmla="*/ 1268733 w 2463882"/>
                  <a:gd name="connsiteY1245" fmla="*/ 135524 h 664326"/>
                  <a:gd name="connsiteX1246" fmla="*/ 1287573 w 2463882"/>
                  <a:gd name="connsiteY1246" fmla="*/ 137475 h 664326"/>
                  <a:gd name="connsiteX1247" fmla="*/ 1290810 w 2463882"/>
                  <a:gd name="connsiteY1247" fmla="*/ 132004 h 664326"/>
                  <a:gd name="connsiteX1248" fmla="*/ 1302206 w 2463882"/>
                  <a:gd name="connsiteY1248" fmla="*/ 123480 h 664326"/>
                  <a:gd name="connsiteX1249" fmla="*/ 1321530 w 2463882"/>
                  <a:gd name="connsiteY1249" fmla="*/ 123480 h 664326"/>
                  <a:gd name="connsiteX1250" fmla="*/ 1339379 w 2463882"/>
                  <a:gd name="connsiteY1250" fmla="*/ 150951 h 664326"/>
                  <a:gd name="connsiteX1251" fmla="*/ 1334045 w 2463882"/>
                  <a:gd name="connsiteY1251" fmla="*/ 173572 h 664326"/>
                  <a:gd name="connsiteX1252" fmla="*/ 1326238 w 2463882"/>
                  <a:gd name="connsiteY1252" fmla="*/ 181654 h 664326"/>
                  <a:gd name="connsiteX1253" fmla="*/ 1301139 w 2463882"/>
                  <a:gd name="connsiteY1253" fmla="*/ 174313 h 664326"/>
                  <a:gd name="connsiteX1254" fmla="*/ 1303698 w 2463882"/>
                  <a:gd name="connsiteY1254" fmla="*/ 166784 h 664326"/>
                  <a:gd name="connsiteX1255" fmla="*/ 1303016 w 2463882"/>
                  <a:gd name="connsiteY1255" fmla="*/ 165777 h 664326"/>
                  <a:gd name="connsiteX1256" fmla="*/ 1274020 w 2463882"/>
                  <a:gd name="connsiteY1256" fmla="*/ 163543 h 664326"/>
                  <a:gd name="connsiteX1257" fmla="*/ 1241387 w 2463882"/>
                  <a:gd name="connsiteY1257" fmla="*/ 153485 h 664326"/>
                  <a:gd name="connsiteX1258" fmla="*/ 1227517 w 2463882"/>
                  <a:gd name="connsiteY1258" fmla="*/ 135828 h 664326"/>
                  <a:gd name="connsiteX1259" fmla="*/ 1235428 w 2463882"/>
                  <a:gd name="connsiteY1259" fmla="*/ 112573 h 664326"/>
                  <a:gd name="connsiteX1260" fmla="*/ 1248175 w 2463882"/>
                  <a:gd name="connsiteY1260" fmla="*/ 97404 h 664326"/>
                  <a:gd name="connsiteX1261" fmla="*/ 1315184 w 2463882"/>
                  <a:gd name="connsiteY1261" fmla="*/ 84790 h 664326"/>
                  <a:gd name="connsiteX1262" fmla="*/ 1345484 w 2463882"/>
                  <a:gd name="connsiteY1262" fmla="*/ 96117 h 664326"/>
                  <a:gd name="connsiteX1263" fmla="*/ 1352953 w 2463882"/>
                  <a:gd name="connsiteY1263" fmla="*/ 94497 h 664326"/>
                  <a:gd name="connsiteX1264" fmla="*/ 1380531 w 2463882"/>
                  <a:gd name="connsiteY1264" fmla="*/ 98238 h 664326"/>
                  <a:gd name="connsiteX1265" fmla="*/ 1408991 w 2463882"/>
                  <a:gd name="connsiteY1265" fmla="*/ 100431 h 664326"/>
                  <a:gd name="connsiteX1266" fmla="*/ 1415924 w 2463882"/>
                  <a:gd name="connsiteY1266" fmla="*/ 104199 h 664326"/>
                  <a:gd name="connsiteX1267" fmla="*/ 1427689 w 2463882"/>
                  <a:gd name="connsiteY1267" fmla="*/ 98283 h 664326"/>
                  <a:gd name="connsiteX1268" fmla="*/ 1435295 w 2463882"/>
                  <a:gd name="connsiteY1268" fmla="*/ 100431 h 664326"/>
                  <a:gd name="connsiteX1269" fmla="*/ 1442845 w 2463882"/>
                  <a:gd name="connsiteY1269" fmla="*/ 92988 h 664326"/>
                  <a:gd name="connsiteX1270" fmla="*/ 1484379 w 2463882"/>
                  <a:gd name="connsiteY1270" fmla="*/ 74637 h 664326"/>
                  <a:gd name="connsiteX1271" fmla="*/ 1506301 w 2463882"/>
                  <a:gd name="connsiteY1271" fmla="*/ 74637 h 664326"/>
                  <a:gd name="connsiteX1272" fmla="*/ 1509161 w 2463882"/>
                  <a:gd name="connsiteY1272" fmla="*/ 97597 h 664326"/>
                  <a:gd name="connsiteX1273" fmla="*/ 1501340 w 2463882"/>
                  <a:gd name="connsiteY1273" fmla="*/ 104161 h 664326"/>
                  <a:gd name="connsiteX1274" fmla="*/ 1471653 w 2463882"/>
                  <a:gd name="connsiteY1274" fmla="*/ 114970 h 664326"/>
                  <a:gd name="connsiteX1275" fmla="*/ 1468065 w 2463882"/>
                  <a:gd name="connsiteY1275" fmla="*/ 119244 h 664326"/>
                  <a:gd name="connsiteX1276" fmla="*/ 1463722 w 2463882"/>
                  <a:gd name="connsiteY1276" fmla="*/ 131447 h 664326"/>
                  <a:gd name="connsiteX1277" fmla="*/ 1447755 w 2463882"/>
                  <a:gd name="connsiteY1277" fmla="*/ 143396 h 664326"/>
                  <a:gd name="connsiteX1278" fmla="*/ 1419869 w 2463882"/>
                  <a:gd name="connsiteY1278" fmla="*/ 186927 h 664326"/>
                  <a:gd name="connsiteX1279" fmla="*/ 1395961 w 2463882"/>
                  <a:gd name="connsiteY1279" fmla="*/ 227907 h 664326"/>
                  <a:gd name="connsiteX1280" fmla="*/ 1396660 w 2463882"/>
                  <a:gd name="connsiteY1280" fmla="*/ 228302 h 664326"/>
                  <a:gd name="connsiteX1281" fmla="*/ 1414428 w 2463882"/>
                  <a:gd name="connsiteY1281" fmla="*/ 226656 h 664326"/>
                  <a:gd name="connsiteX1282" fmla="*/ 1427089 w 2463882"/>
                  <a:gd name="connsiteY1282" fmla="*/ 227933 h 664326"/>
                  <a:gd name="connsiteX1283" fmla="*/ 1436933 w 2463882"/>
                  <a:gd name="connsiteY1283" fmla="*/ 228851 h 664326"/>
                  <a:gd name="connsiteX1284" fmla="*/ 1449296 w 2463882"/>
                  <a:gd name="connsiteY1284" fmla="*/ 228744 h 664326"/>
                  <a:gd name="connsiteX1285" fmla="*/ 1458962 w 2463882"/>
                  <a:gd name="connsiteY1285" fmla="*/ 228302 h 664326"/>
                  <a:gd name="connsiteX1286" fmla="*/ 1479349 w 2463882"/>
                  <a:gd name="connsiteY1286" fmla="*/ 231196 h 664326"/>
                  <a:gd name="connsiteX1287" fmla="*/ 1498489 w 2463882"/>
                  <a:gd name="connsiteY1287" fmla="*/ 234240 h 664326"/>
                  <a:gd name="connsiteX1288" fmla="*/ 1518083 w 2463882"/>
                  <a:gd name="connsiteY1288" fmla="*/ 232311 h 664326"/>
                  <a:gd name="connsiteX1289" fmla="*/ 1526898 w 2463882"/>
                  <a:gd name="connsiteY1289" fmla="*/ 237996 h 664326"/>
                  <a:gd name="connsiteX1290" fmla="*/ 1531589 w 2463882"/>
                  <a:gd name="connsiteY1290" fmla="*/ 236564 h 664326"/>
                  <a:gd name="connsiteX1291" fmla="*/ 1541184 w 2463882"/>
                  <a:gd name="connsiteY1291" fmla="*/ 228302 h 664326"/>
                  <a:gd name="connsiteX1292" fmla="*/ 1547989 w 2463882"/>
                  <a:gd name="connsiteY1292" fmla="*/ 228302 h 664326"/>
                  <a:gd name="connsiteX1293" fmla="*/ 1548632 w 2463882"/>
                  <a:gd name="connsiteY1293" fmla="*/ 210590 h 664326"/>
                  <a:gd name="connsiteX1294" fmla="*/ 1551907 w 2463882"/>
                  <a:gd name="connsiteY1294" fmla="*/ 204120 h 664326"/>
                  <a:gd name="connsiteX1295" fmla="*/ 1552401 w 2463882"/>
                  <a:gd name="connsiteY1295" fmla="*/ 193187 h 664326"/>
                  <a:gd name="connsiteX1296" fmla="*/ 1562090 w 2463882"/>
                  <a:gd name="connsiteY1296" fmla="*/ 184826 h 664326"/>
                  <a:gd name="connsiteX1297" fmla="*/ 1565126 w 2463882"/>
                  <a:gd name="connsiteY1297" fmla="*/ 179497 h 664326"/>
                  <a:gd name="connsiteX1298" fmla="*/ 1565902 w 2463882"/>
                  <a:gd name="connsiteY1298" fmla="*/ 170896 h 664326"/>
                  <a:gd name="connsiteX1299" fmla="*/ 1573002 w 2463882"/>
                  <a:gd name="connsiteY1299" fmla="*/ 168311 h 664326"/>
                  <a:gd name="connsiteX1300" fmla="*/ 1602316 w 2463882"/>
                  <a:gd name="connsiteY1300" fmla="*/ 114447 h 664326"/>
                  <a:gd name="connsiteX1301" fmla="*/ 1620877 w 2463882"/>
                  <a:gd name="connsiteY1301" fmla="*/ 93579 h 664326"/>
                  <a:gd name="connsiteX1302" fmla="*/ 1626815 w 2463882"/>
                  <a:gd name="connsiteY1302" fmla="*/ 90475 h 664326"/>
                  <a:gd name="connsiteX1303" fmla="*/ 1636590 w 2463882"/>
                  <a:gd name="connsiteY1303" fmla="*/ 74594 h 664326"/>
                  <a:gd name="connsiteX1304" fmla="*/ 1651057 w 2463882"/>
                  <a:gd name="connsiteY1304" fmla="*/ 68416 h 664326"/>
                  <a:gd name="connsiteX1305" fmla="*/ 1663906 w 2463882"/>
                  <a:gd name="connsiteY1305" fmla="*/ 52633 h 664326"/>
                  <a:gd name="connsiteX1306" fmla="*/ 1683054 w 2463882"/>
                  <a:gd name="connsiteY1306" fmla="*/ 44217 h 664326"/>
                  <a:gd name="connsiteX1307" fmla="*/ 1697478 w 2463882"/>
                  <a:gd name="connsiteY1307" fmla="*/ 32233 h 664326"/>
                  <a:gd name="connsiteX1308" fmla="*/ 1716420 w 2463882"/>
                  <a:gd name="connsiteY1308" fmla="*/ 23521 h 664326"/>
                  <a:gd name="connsiteX1309" fmla="*/ 1721051 w 2463882"/>
                  <a:gd name="connsiteY1309" fmla="*/ 16940 h 664326"/>
                  <a:gd name="connsiteX1310" fmla="*/ 1736275 w 2463882"/>
                  <a:gd name="connsiteY1310" fmla="*/ 11837 h 664326"/>
                  <a:gd name="connsiteX1311" fmla="*/ 1747706 w 2463882"/>
                  <a:gd name="connsiteY1311" fmla="*/ 11837 h 664326"/>
                  <a:gd name="connsiteX1312" fmla="*/ 1798166 w 2463882"/>
                  <a:gd name="connsiteY1312" fmla="*/ 0 h 66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</a:cxnLst>
                <a:rect l="l" t="t" r="r" b="b"/>
                <a:pathLst>
                  <a:path w="2463882" h="664326">
                    <a:moveTo>
                      <a:pt x="519964" y="504349"/>
                    </a:moveTo>
                    <a:cubicBezTo>
                      <a:pt x="517151" y="504349"/>
                      <a:pt x="512305" y="505428"/>
                      <a:pt x="505425" y="507586"/>
                    </a:cubicBezTo>
                    <a:cubicBezTo>
                      <a:pt x="496587" y="510399"/>
                      <a:pt x="490641" y="511899"/>
                      <a:pt x="487587" y="512086"/>
                    </a:cubicBezTo>
                    <a:cubicBezTo>
                      <a:pt x="484533" y="512273"/>
                      <a:pt x="479901" y="512728"/>
                      <a:pt x="473693" y="513452"/>
                    </a:cubicBezTo>
                    <a:cubicBezTo>
                      <a:pt x="465993" y="514895"/>
                      <a:pt x="460176" y="515933"/>
                      <a:pt x="456243" y="516565"/>
                    </a:cubicBezTo>
                    <a:lnTo>
                      <a:pt x="452430" y="516988"/>
                    </a:lnTo>
                    <a:lnTo>
                      <a:pt x="455390" y="523356"/>
                    </a:lnTo>
                    <a:lnTo>
                      <a:pt x="459776" y="526006"/>
                    </a:lnTo>
                    <a:cubicBezTo>
                      <a:pt x="459490" y="539860"/>
                      <a:pt x="461183" y="548592"/>
                      <a:pt x="464856" y="552202"/>
                    </a:cubicBezTo>
                    <a:cubicBezTo>
                      <a:pt x="476450" y="559603"/>
                      <a:pt x="492057" y="564147"/>
                      <a:pt x="511676" y="565837"/>
                    </a:cubicBezTo>
                    <a:cubicBezTo>
                      <a:pt x="519945" y="564316"/>
                      <a:pt x="527129" y="561719"/>
                      <a:pt x="533225" y="558046"/>
                    </a:cubicBezTo>
                    <a:lnTo>
                      <a:pt x="538147" y="548339"/>
                    </a:lnTo>
                    <a:lnTo>
                      <a:pt x="544947" y="544270"/>
                    </a:lnTo>
                    <a:lnTo>
                      <a:pt x="545158" y="544270"/>
                    </a:lnTo>
                    <a:lnTo>
                      <a:pt x="546877" y="541861"/>
                    </a:lnTo>
                    <a:lnTo>
                      <a:pt x="570595" y="528908"/>
                    </a:lnTo>
                    <a:lnTo>
                      <a:pt x="571993" y="525765"/>
                    </a:lnTo>
                    <a:lnTo>
                      <a:pt x="572122" y="520033"/>
                    </a:lnTo>
                    <a:cubicBezTo>
                      <a:pt x="553331" y="509577"/>
                      <a:pt x="535945" y="504349"/>
                      <a:pt x="519964" y="504349"/>
                    </a:cubicBezTo>
                    <a:close/>
                    <a:moveTo>
                      <a:pt x="2273148" y="469363"/>
                    </a:moveTo>
                    <a:lnTo>
                      <a:pt x="2265784" y="470439"/>
                    </a:lnTo>
                    <a:lnTo>
                      <a:pt x="2268757" y="470439"/>
                    </a:lnTo>
                    <a:cubicBezTo>
                      <a:pt x="2269858" y="469027"/>
                      <a:pt x="2271321" y="468668"/>
                      <a:pt x="2273148" y="469363"/>
                    </a:cubicBezTo>
                    <a:close/>
                    <a:moveTo>
                      <a:pt x="1377397" y="454409"/>
                    </a:moveTo>
                    <a:cubicBezTo>
                      <a:pt x="1375487" y="454409"/>
                      <a:pt x="1372113" y="454679"/>
                      <a:pt x="1367273" y="455219"/>
                    </a:cubicBezTo>
                    <a:cubicBezTo>
                      <a:pt x="1362435" y="455760"/>
                      <a:pt x="1360451" y="456030"/>
                      <a:pt x="1361323" y="456030"/>
                    </a:cubicBezTo>
                    <a:lnTo>
                      <a:pt x="1360216" y="458684"/>
                    </a:lnTo>
                    <a:cubicBezTo>
                      <a:pt x="1359636" y="458298"/>
                      <a:pt x="1364332" y="459343"/>
                      <a:pt x="1374305" y="461818"/>
                    </a:cubicBezTo>
                    <a:lnTo>
                      <a:pt x="1380861" y="461818"/>
                    </a:lnTo>
                    <a:lnTo>
                      <a:pt x="1392845" y="457577"/>
                    </a:lnTo>
                    <a:lnTo>
                      <a:pt x="1395357" y="458092"/>
                    </a:lnTo>
                    <a:lnTo>
                      <a:pt x="1392964" y="457535"/>
                    </a:lnTo>
                    <a:lnTo>
                      <a:pt x="1392845" y="457577"/>
                    </a:lnTo>
                    <a:close/>
                    <a:moveTo>
                      <a:pt x="1958018" y="428488"/>
                    </a:moveTo>
                    <a:lnTo>
                      <a:pt x="1953992" y="432289"/>
                    </a:lnTo>
                    <a:lnTo>
                      <a:pt x="1953366" y="433279"/>
                    </a:lnTo>
                    <a:close/>
                    <a:moveTo>
                      <a:pt x="1703349" y="340892"/>
                    </a:moveTo>
                    <a:lnTo>
                      <a:pt x="1700542" y="341861"/>
                    </a:lnTo>
                    <a:lnTo>
                      <a:pt x="1696777" y="346063"/>
                    </a:lnTo>
                    <a:lnTo>
                      <a:pt x="1682719" y="352366"/>
                    </a:lnTo>
                    <a:lnTo>
                      <a:pt x="1684018" y="352366"/>
                    </a:lnTo>
                    <a:cubicBezTo>
                      <a:pt x="1683496" y="353208"/>
                      <a:pt x="1682243" y="354374"/>
                      <a:pt x="1680259" y="355866"/>
                    </a:cubicBezTo>
                    <a:lnTo>
                      <a:pt x="1672795" y="360857"/>
                    </a:lnTo>
                    <a:lnTo>
                      <a:pt x="1673865" y="362480"/>
                    </a:lnTo>
                    <a:lnTo>
                      <a:pt x="1672141" y="367548"/>
                    </a:lnTo>
                    <a:lnTo>
                      <a:pt x="1671983" y="371184"/>
                    </a:lnTo>
                    <a:lnTo>
                      <a:pt x="1662970" y="383352"/>
                    </a:lnTo>
                    <a:lnTo>
                      <a:pt x="1661452" y="387815"/>
                    </a:lnTo>
                    <a:cubicBezTo>
                      <a:pt x="1661801" y="388327"/>
                      <a:pt x="1662314" y="390581"/>
                      <a:pt x="1662991" y="394577"/>
                    </a:cubicBezTo>
                    <a:cubicBezTo>
                      <a:pt x="1662408" y="396289"/>
                      <a:pt x="1661813" y="397771"/>
                      <a:pt x="1661204" y="399023"/>
                    </a:cubicBezTo>
                    <a:cubicBezTo>
                      <a:pt x="1660595" y="400275"/>
                      <a:pt x="1660195" y="401182"/>
                      <a:pt x="1660003" y="401745"/>
                    </a:cubicBezTo>
                    <a:cubicBezTo>
                      <a:pt x="1659829" y="402266"/>
                      <a:pt x="1659604" y="403197"/>
                      <a:pt x="1659330" y="404541"/>
                    </a:cubicBezTo>
                    <a:cubicBezTo>
                      <a:pt x="1659056" y="405884"/>
                      <a:pt x="1658978" y="406377"/>
                      <a:pt x="1659099" y="406020"/>
                    </a:cubicBezTo>
                    <a:cubicBezTo>
                      <a:pt x="1659779" y="408275"/>
                      <a:pt x="1659660" y="411892"/>
                      <a:pt x="1658743" y="416872"/>
                    </a:cubicBezTo>
                    <a:lnTo>
                      <a:pt x="1664235" y="422261"/>
                    </a:lnTo>
                    <a:lnTo>
                      <a:pt x="1665431" y="429790"/>
                    </a:lnTo>
                    <a:lnTo>
                      <a:pt x="1670876" y="436153"/>
                    </a:lnTo>
                    <a:lnTo>
                      <a:pt x="1680309" y="437945"/>
                    </a:lnTo>
                    <a:cubicBezTo>
                      <a:pt x="1684125" y="435698"/>
                      <a:pt x="1689661" y="433202"/>
                      <a:pt x="1696919" y="430455"/>
                    </a:cubicBezTo>
                    <a:lnTo>
                      <a:pt x="1697566" y="426969"/>
                    </a:lnTo>
                    <a:cubicBezTo>
                      <a:pt x="1701248" y="425614"/>
                      <a:pt x="1707383" y="421927"/>
                      <a:pt x="1715973" y="415907"/>
                    </a:cubicBezTo>
                    <a:lnTo>
                      <a:pt x="1719240" y="410792"/>
                    </a:lnTo>
                    <a:cubicBezTo>
                      <a:pt x="1724021" y="407654"/>
                      <a:pt x="1729032" y="403250"/>
                      <a:pt x="1734272" y="397582"/>
                    </a:cubicBezTo>
                    <a:lnTo>
                      <a:pt x="1743151" y="393998"/>
                    </a:lnTo>
                    <a:cubicBezTo>
                      <a:pt x="1747630" y="388095"/>
                      <a:pt x="1751036" y="380719"/>
                      <a:pt x="1753368" y="371870"/>
                    </a:cubicBezTo>
                    <a:lnTo>
                      <a:pt x="1753107" y="361481"/>
                    </a:lnTo>
                    <a:lnTo>
                      <a:pt x="1753167" y="361297"/>
                    </a:lnTo>
                    <a:lnTo>
                      <a:pt x="1750787" y="358291"/>
                    </a:lnTo>
                    <a:lnTo>
                      <a:pt x="1750667" y="354655"/>
                    </a:lnTo>
                    <a:lnTo>
                      <a:pt x="1748271" y="352332"/>
                    </a:lnTo>
                    <a:lnTo>
                      <a:pt x="1746200" y="354098"/>
                    </a:lnTo>
                    <a:cubicBezTo>
                      <a:pt x="1743902" y="357528"/>
                      <a:pt x="1741363" y="360135"/>
                      <a:pt x="1738585" y="361918"/>
                    </a:cubicBezTo>
                    <a:cubicBezTo>
                      <a:pt x="1738839" y="362230"/>
                      <a:pt x="1736766" y="365686"/>
                      <a:pt x="1732364" y="372286"/>
                    </a:cubicBezTo>
                    <a:lnTo>
                      <a:pt x="1728617" y="373898"/>
                    </a:lnTo>
                    <a:lnTo>
                      <a:pt x="1728291" y="374854"/>
                    </a:lnTo>
                    <a:lnTo>
                      <a:pt x="1714493" y="381967"/>
                    </a:lnTo>
                    <a:lnTo>
                      <a:pt x="1703161" y="374687"/>
                    </a:lnTo>
                    <a:lnTo>
                      <a:pt x="1701408" y="370373"/>
                    </a:lnTo>
                    <a:lnTo>
                      <a:pt x="1706926" y="354154"/>
                    </a:lnTo>
                    <a:lnTo>
                      <a:pt x="1705910" y="344464"/>
                    </a:lnTo>
                    <a:lnTo>
                      <a:pt x="1705995" y="344202"/>
                    </a:lnTo>
                    <a:lnTo>
                      <a:pt x="1702956" y="342050"/>
                    </a:lnTo>
                    <a:close/>
                    <a:moveTo>
                      <a:pt x="588924" y="340892"/>
                    </a:moveTo>
                    <a:lnTo>
                      <a:pt x="586117" y="341861"/>
                    </a:lnTo>
                    <a:lnTo>
                      <a:pt x="582352" y="346063"/>
                    </a:lnTo>
                    <a:lnTo>
                      <a:pt x="568293" y="352366"/>
                    </a:lnTo>
                    <a:lnTo>
                      <a:pt x="569593" y="352366"/>
                    </a:lnTo>
                    <a:cubicBezTo>
                      <a:pt x="569071" y="353208"/>
                      <a:pt x="567818" y="354374"/>
                      <a:pt x="565833" y="355866"/>
                    </a:cubicBezTo>
                    <a:lnTo>
                      <a:pt x="558369" y="360857"/>
                    </a:lnTo>
                    <a:lnTo>
                      <a:pt x="559440" y="362480"/>
                    </a:lnTo>
                    <a:lnTo>
                      <a:pt x="557716" y="367548"/>
                    </a:lnTo>
                    <a:lnTo>
                      <a:pt x="557557" y="371184"/>
                    </a:lnTo>
                    <a:lnTo>
                      <a:pt x="548545" y="383352"/>
                    </a:lnTo>
                    <a:lnTo>
                      <a:pt x="547027" y="387815"/>
                    </a:lnTo>
                    <a:cubicBezTo>
                      <a:pt x="547376" y="388327"/>
                      <a:pt x="547889" y="390581"/>
                      <a:pt x="548566" y="394577"/>
                    </a:cubicBezTo>
                    <a:cubicBezTo>
                      <a:pt x="547983" y="396289"/>
                      <a:pt x="547387" y="397771"/>
                      <a:pt x="546779" y="399023"/>
                    </a:cubicBezTo>
                    <a:cubicBezTo>
                      <a:pt x="546170" y="400275"/>
                      <a:pt x="545770" y="401182"/>
                      <a:pt x="545578" y="401745"/>
                    </a:cubicBezTo>
                    <a:cubicBezTo>
                      <a:pt x="545404" y="402266"/>
                      <a:pt x="545179" y="403197"/>
                      <a:pt x="544905" y="404541"/>
                    </a:cubicBezTo>
                    <a:cubicBezTo>
                      <a:pt x="544631" y="405884"/>
                      <a:pt x="544553" y="406377"/>
                      <a:pt x="544673" y="406020"/>
                    </a:cubicBezTo>
                    <a:cubicBezTo>
                      <a:pt x="545354" y="408275"/>
                      <a:pt x="545235" y="411892"/>
                      <a:pt x="544317" y="416872"/>
                    </a:cubicBezTo>
                    <a:lnTo>
                      <a:pt x="549810" y="422261"/>
                    </a:lnTo>
                    <a:lnTo>
                      <a:pt x="551006" y="429790"/>
                    </a:lnTo>
                    <a:lnTo>
                      <a:pt x="556451" y="436153"/>
                    </a:lnTo>
                    <a:lnTo>
                      <a:pt x="565884" y="437945"/>
                    </a:lnTo>
                    <a:cubicBezTo>
                      <a:pt x="569700" y="435698"/>
                      <a:pt x="575236" y="433202"/>
                      <a:pt x="582494" y="430455"/>
                    </a:cubicBezTo>
                    <a:lnTo>
                      <a:pt x="583141" y="426969"/>
                    </a:lnTo>
                    <a:cubicBezTo>
                      <a:pt x="586823" y="425614"/>
                      <a:pt x="592958" y="421927"/>
                      <a:pt x="601547" y="415907"/>
                    </a:cubicBezTo>
                    <a:lnTo>
                      <a:pt x="604815" y="410792"/>
                    </a:lnTo>
                    <a:cubicBezTo>
                      <a:pt x="609597" y="407654"/>
                      <a:pt x="614607" y="403250"/>
                      <a:pt x="619847" y="397582"/>
                    </a:cubicBezTo>
                    <a:lnTo>
                      <a:pt x="628726" y="393998"/>
                    </a:lnTo>
                    <a:cubicBezTo>
                      <a:pt x="633205" y="388095"/>
                      <a:pt x="636611" y="380719"/>
                      <a:pt x="638943" y="371870"/>
                    </a:cubicBezTo>
                    <a:lnTo>
                      <a:pt x="638682" y="361481"/>
                    </a:lnTo>
                    <a:lnTo>
                      <a:pt x="638742" y="361297"/>
                    </a:lnTo>
                    <a:lnTo>
                      <a:pt x="636362" y="358291"/>
                    </a:lnTo>
                    <a:lnTo>
                      <a:pt x="636242" y="354655"/>
                    </a:lnTo>
                    <a:lnTo>
                      <a:pt x="633845" y="352332"/>
                    </a:lnTo>
                    <a:lnTo>
                      <a:pt x="631775" y="354098"/>
                    </a:lnTo>
                    <a:cubicBezTo>
                      <a:pt x="629477" y="357528"/>
                      <a:pt x="626938" y="360135"/>
                      <a:pt x="624160" y="361918"/>
                    </a:cubicBezTo>
                    <a:cubicBezTo>
                      <a:pt x="624414" y="362230"/>
                      <a:pt x="622341" y="365686"/>
                      <a:pt x="617939" y="372286"/>
                    </a:cubicBezTo>
                    <a:lnTo>
                      <a:pt x="614191" y="373898"/>
                    </a:lnTo>
                    <a:lnTo>
                      <a:pt x="613866" y="374854"/>
                    </a:lnTo>
                    <a:lnTo>
                      <a:pt x="600068" y="381967"/>
                    </a:lnTo>
                    <a:lnTo>
                      <a:pt x="588736" y="374687"/>
                    </a:lnTo>
                    <a:lnTo>
                      <a:pt x="586983" y="370373"/>
                    </a:lnTo>
                    <a:lnTo>
                      <a:pt x="592501" y="354154"/>
                    </a:lnTo>
                    <a:lnTo>
                      <a:pt x="591485" y="344464"/>
                    </a:lnTo>
                    <a:lnTo>
                      <a:pt x="591570" y="344202"/>
                    </a:lnTo>
                    <a:lnTo>
                      <a:pt x="588531" y="342050"/>
                    </a:lnTo>
                    <a:close/>
                    <a:moveTo>
                      <a:pt x="2152989" y="325440"/>
                    </a:moveTo>
                    <a:cubicBezTo>
                      <a:pt x="2148287" y="325440"/>
                      <a:pt x="2140860" y="327220"/>
                      <a:pt x="2130707" y="330778"/>
                    </a:cubicBezTo>
                    <a:lnTo>
                      <a:pt x="2127062" y="334538"/>
                    </a:lnTo>
                    <a:lnTo>
                      <a:pt x="2121472" y="337565"/>
                    </a:lnTo>
                    <a:lnTo>
                      <a:pt x="2118054" y="341900"/>
                    </a:lnTo>
                    <a:lnTo>
                      <a:pt x="2117116" y="342599"/>
                    </a:lnTo>
                    <a:lnTo>
                      <a:pt x="2115568" y="347148"/>
                    </a:lnTo>
                    <a:lnTo>
                      <a:pt x="2110024" y="350728"/>
                    </a:lnTo>
                    <a:cubicBezTo>
                      <a:pt x="2109204" y="351700"/>
                      <a:pt x="2106960" y="355976"/>
                      <a:pt x="2103292" y="363556"/>
                    </a:cubicBezTo>
                    <a:lnTo>
                      <a:pt x="2101634" y="363556"/>
                    </a:lnTo>
                    <a:lnTo>
                      <a:pt x="2101462" y="365769"/>
                    </a:lnTo>
                    <a:cubicBezTo>
                      <a:pt x="2108779" y="370302"/>
                      <a:pt x="2124689" y="373232"/>
                      <a:pt x="2149190" y="374558"/>
                    </a:cubicBezTo>
                    <a:cubicBezTo>
                      <a:pt x="2151817" y="370142"/>
                      <a:pt x="2154467" y="367367"/>
                      <a:pt x="2157140" y="366232"/>
                    </a:cubicBezTo>
                    <a:lnTo>
                      <a:pt x="2161564" y="358347"/>
                    </a:lnTo>
                    <a:lnTo>
                      <a:pt x="2159952" y="356641"/>
                    </a:lnTo>
                    <a:cubicBezTo>
                      <a:pt x="2162519" y="349094"/>
                      <a:pt x="2164091" y="344048"/>
                      <a:pt x="2164668" y="341501"/>
                    </a:cubicBezTo>
                    <a:cubicBezTo>
                      <a:pt x="2164177" y="338491"/>
                      <a:pt x="2160284" y="333138"/>
                      <a:pt x="2152989" y="325440"/>
                    </a:cubicBezTo>
                    <a:close/>
                    <a:moveTo>
                      <a:pt x="990939" y="325440"/>
                    </a:moveTo>
                    <a:cubicBezTo>
                      <a:pt x="986237" y="325440"/>
                      <a:pt x="978810" y="327220"/>
                      <a:pt x="968657" y="330778"/>
                    </a:cubicBezTo>
                    <a:lnTo>
                      <a:pt x="965012" y="334538"/>
                    </a:lnTo>
                    <a:lnTo>
                      <a:pt x="959422" y="337565"/>
                    </a:lnTo>
                    <a:lnTo>
                      <a:pt x="956004" y="341900"/>
                    </a:lnTo>
                    <a:lnTo>
                      <a:pt x="955065" y="342599"/>
                    </a:lnTo>
                    <a:lnTo>
                      <a:pt x="953518" y="347148"/>
                    </a:lnTo>
                    <a:lnTo>
                      <a:pt x="947974" y="350728"/>
                    </a:lnTo>
                    <a:cubicBezTo>
                      <a:pt x="947154" y="351700"/>
                      <a:pt x="944910" y="355976"/>
                      <a:pt x="941242" y="363556"/>
                    </a:cubicBezTo>
                    <a:lnTo>
                      <a:pt x="939584" y="363556"/>
                    </a:lnTo>
                    <a:lnTo>
                      <a:pt x="939412" y="365769"/>
                    </a:lnTo>
                    <a:cubicBezTo>
                      <a:pt x="946729" y="370302"/>
                      <a:pt x="962639" y="373232"/>
                      <a:pt x="987140" y="374558"/>
                    </a:cubicBezTo>
                    <a:cubicBezTo>
                      <a:pt x="989767" y="370142"/>
                      <a:pt x="992417" y="367367"/>
                      <a:pt x="995090" y="366232"/>
                    </a:cubicBezTo>
                    <a:lnTo>
                      <a:pt x="999514" y="358347"/>
                    </a:lnTo>
                    <a:lnTo>
                      <a:pt x="997902" y="356641"/>
                    </a:lnTo>
                    <a:cubicBezTo>
                      <a:pt x="1000469" y="349094"/>
                      <a:pt x="1002041" y="344048"/>
                      <a:pt x="1002618" y="341501"/>
                    </a:cubicBezTo>
                    <a:cubicBezTo>
                      <a:pt x="1002127" y="338491"/>
                      <a:pt x="998234" y="333138"/>
                      <a:pt x="990939" y="325440"/>
                    </a:cubicBezTo>
                    <a:close/>
                    <a:moveTo>
                      <a:pt x="1715840" y="305958"/>
                    </a:moveTo>
                    <a:lnTo>
                      <a:pt x="1721276" y="309508"/>
                    </a:lnTo>
                    <a:lnTo>
                      <a:pt x="1722113" y="320382"/>
                    </a:lnTo>
                    <a:lnTo>
                      <a:pt x="1731215" y="317242"/>
                    </a:lnTo>
                    <a:lnTo>
                      <a:pt x="1737569" y="311995"/>
                    </a:lnTo>
                    <a:lnTo>
                      <a:pt x="1751083" y="311995"/>
                    </a:lnTo>
                    <a:lnTo>
                      <a:pt x="1760597" y="318147"/>
                    </a:lnTo>
                    <a:lnTo>
                      <a:pt x="1759843" y="331031"/>
                    </a:lnTo>
                    <a:lnTo>
                      <a:pt x="1764992" y="333325"/>
                    </a:lnTo>
                    <a:lnTo>
                      <a:pt x="1769301" y="333325"/>
                    </a:lnTo>
                    <a:cubicBezTo>
                      <a:pt x="1770659" y="337447"/>
                      <a:pt x="1773157" y="340597"/>
                      <a:pt x="1776795" y="342775"/>
                    </a:cubicBezTo>
                    <a:cubicBezTo>
                      <a:pt x="1778722" y="349946"/>
                      <a:pt x="1779675" y="360718"/>
                      <a:pt x="1779655" y="375090"/>
                    </a:cubicBezTo>
                    <a:lnTo>
                      <a:pt x="1769515" y="395430"/>
                    </a:lnTo>
                    <a:lnTo>
                      <a:pt x="1768761" y="395430"/>
                    </a:lnTo>
                    <a:lnTo>
                      <a:pt x="1768692" y="395640"/>
                    </a:lnTo>
                    <a:lnTo>
                      <a:pt x="1763517" y="399945"/>
                    </a:lnTo>
                    <a:lnTo>
                      <a:pt x="1762711" y="402324"/>
                    </a:lnTo>
                    <a:lnTo>
                      <a:pt x="1753720" y="407559"/>
                    </a:lnTo>
                    <a:lnTo>
                      <a:pt x="1744120" y="417828"/>
                    </a:lnTo>
                    <a:lnTo>
                      <a:pt x="1739147" y="419320"/>
                    </a:lnTo>
                    <a:lnTo>
                      <a:pt x="1740883" y="420555"/>
                    </a:lnTo>
                    <a:cubicBezTo>
                      <a:pt x="1735781" y="427246"/>
                      <a:pt x="1732011" y="431501"/>
                      <a:pt x="1729573" y="433319"/>
                    </a:cubicBezTo>
                    <a:lnTo>
                      <a:pt x="1726258" y="439454"/>
                    </a:lnTo>
                    <a:cubicBezTo>
                      <a:pt x="1721611" y="441732"/>
                      <a:pt x="1716297" y="445505"/>
                      <a:pt x="1710317" y="450773"/>
                    </a:cubicBezTo>
                    <a:cubicBezTo>
                      <a:pt x="1701891" y="457951"/>
                      <a:pt x="1694939" y="463096"/>
                      <a:pt x="1689463" y="466208"/>
                    </a:cubicBezTo>
                    <a:cubicBezTo>
                      <a:pt x="1684718" y="465671"/>
                      <a:pt x="1679503" y="466388"/>
                      <a:pt x="1673818" y="468361"/>
                    </a:cubicBezTo>
                    <a:cubicBezTo>
                      <a:pt x="1668784" y="466926"/>
                      <a:pt x="1662033" y="466208"/>
                      <a:pt x="1653563" y="466208"/>
                    </a:cubicBezTo>
                    <a:cubicBezTo>
                      <a:pt x="1649073" y="467103"/>
                      <a:pt x="1645510" y="468001"/>
                      <a:pt x="1642875" y="468901"/>
                    </a:cubicBezTo>
                    <a:lnTo>
                      <a:pt x="1630325" y="465711"/>
                    </a:lnTo>
                    <a:cubicBezTo>
                      <a:pt x="1625929" y="460143"/>
                      <a:pt x="1621570" y="456720"/>
                      <a:pt x="1617248" y="455442"/>
                    </a:cubicBezTo>
                    <a:cubicBezTo>
                      <a:pt x="1614790" y="452384"/>
                      <a:pt x="1612005" y="447202"/>
                      <a:pt x="1608896" y="439896"/>
                    </a:cubicBezTo>
                    <a:cubicBezTo>
                      <a:pt x="1609210" y="436363"/>
                      <a:pt x="1610151" y="431335"/>
                      <a:pt x="1611717" y="424812"/>
                    </a:cubicBezTo>
                    <a:cubicBezTo>
                      <a:pt x="1610245" y="421911"/>
                      <a:pt x="1609036" y="416766"/>
                      <a:pt x="1608090" y="409377"/>
                    </a:cubicBezTo>
                    <a:cubicBezTo>
                      <a:pt x="1602382" y="402892"/>
                      <a:pt x="1602270" y="391582"/>
                      <a:pt x="1607755" y="375450"/>
                    </a:cubicBezTo>
                    <a:lnTo>
                      <a:pt x="1619392" y="359453"/>
                    </a:lnTo>
                    <a:cubicBezTo>
                      <a:pt x="1625451" y="354951"/>
                      <a:pt x="1632109" y="351160"/>
                      <a:pt x="1639363" y="348078"/>
                    </a:cubicBezTo>
                    <a:cubicBezTo>
                      <a:pt x="1641075" y="346452"/>
                      <a:pt x="1643107" y="344112"/>
                      <a:pt x="1645460" y="341060"/>
                    </a:cubicBezTo>
                    <a:lnTo>
                      <a:pt x="1657864" y="334791"/>
                    </a:lnTo>
                    <a:lnTo>
                      <a:pt x="1672540" y="320960"/>
                    </a:lnTo>
                    <a:lnTo>
                      <a:pt x="1686809" y="316179"/>
                    </a:lnTo>
                    <a:lnTo>
                      <a:pt x="1691259" y="316179"/>
                    </a:lnTo>
                    <a:lnTo>
                      <a:pt x="1701365" y="308646"/>
                    </a:lnTo>
                    <a:close/>
                    <a:moveTo>
                      <a:pt x="601415" y="305958"/>
                    </a:moveTo>
                    <a:lnTo>
                      <a:pt x="606851" y="309508"/>
                    </a:lnTo>
                    <a:lnTo>
                      <a:pt x="607688" y="320382"/>
                    </a:lnTo>
                    <a:lnTo>
                      <a:pt x="616790" y="317242"/>
                    </a:lnTo>
                    <a:lnTo>
                      <a:pt x="623144" y="311995"/>
                    </a:lnTo>
                    <a:lnTo>
                      <a:pt x="636658" y="311995"/>
                    </a:lnTo>
                    <a:lnTo>
                      <a:pt x="646172" y="318147"/>
                    </a:lnTo>
                    <a:lnTo>
                      <a:pt x="645417" y="331031"/>
                    </a:lnTo>
                    <a:lnTo>
                      <a:pt x="650567" y="333325"/>
                    </a:lnTo>
                    <a:lnTo>
                      <a:pt x="654876" y="333325"/>
                    </a:lnTo>
                    <a:cubicBezTo>
                      <a:pt x="656233" y="337447"/>
                      <a:pt x="658732" y="340597"/>
                      <a:pt x="662370" y="342775"/>
                    </a:cubicBezTo>
                    <a:cubicBezTo>
                      <a:pt x="664297" y="349946"/>
                      <a:pt x="665250" y="360718"/>
                      <a:pt x="665230" y="375090"/>
                    </a:cubicBezTo>
                    <a:lnTo>
                      <a:pt x="655090" y="395430"/>
                    </a:lnTo>
                    <a:lnTo>
                      <a:pt x="654336" y="395430"/>
                    </a:lnTo>
                    <a:lnTo>
                      <a:pt x="654267" y="395640"/>
                    </a:lnTo>
                    <a:lnTo>
                      <a:pt x="649092" y="399945"/>
                    </a:lnTo>
                    <a:lnTo>
                      <a:pt x="648286" y="402324"/>
                    </a:lnTo>
                    <a:lnTo>
                      <a:pt x="639295" y="407559"/>
                    </a:lnTo>
                    <a:lnTo>
                      <a:pt x="629695" y="417828"/>
                    </a:lnTo>
                    <a:lnTo>
                      <a:pt x="624722" y="419320"/>
                    </a:lnTo>
                    <a:lnTo>
                      <a:pt x="626458" y="420555"/>
                    </a:lnTo>
                    <a:cubicBezTo>
                      <a:pt x="621356" y="427246"/>
                      <a:pt x="617586" y="431501"/>
                      <a:pt x="615147" y="433319"/>
                    </a:cubicBezTo>
                    <a:lnTo>
                      <a:pt x="611833" y="439454"/>
                    </a:lnTo>
                    <a:cubicBezTo>
                      <a:pt x="607186" y="441732"/>
                      <a:pt x="601872" y="445505"/>
                      <a:pt x="595892" y="450773"/>
                    </a:cubicBezTo>
                    <a:cubicBezTo>
                      <a:pt x="587466" y="457951"/>
                      <a:pt x="580514" y="463096"/>
                      <a:pt x="575038" y="466208"/>
                    </a:cubicBezTo>
                    <a:cubicBezTo>
                      <a:pt x="570293" y="465671"/>
                      <a:pt x="565078" y="466388"/>
                      <a:pt x="559393" y="468361"/>
                    </a:cubicBezTo>
                    <a:cubicBezTo>
                      <a:pt x="554359" y="466926"/>
                      <a:pt x="547608" y="466208"/>
                      <a:pt x="539138" y="466208"/>
                    </a:cubicBezTo>
                    <a:cubicBezTo>
                      <a:pt x="534648" y="467103"/>
                      <a:pt x="531085" y="468001"/>
                      <a:pt x="528449" y="468901"/>
                    </a:cubicBezTo>
                    <a:lnTo>
                      <a:pt x="515900" y="465711"/>
                    </a:lnTo>
                    <a:cubicBezTo>
                      <a:pt x="511504" y="460143"/>
                      <a:pt x="507145" y="456720"/>
                      <a:pt x="502823" y="455442"/>
                    </a:cubicBezTo>
                    <a:cubicBezTo>
                      <a:pt x="500365" y="452384"/>
                      <a:pt x="497581" y="447202"/>
                      <a:pt x="494471" y="439896"/>
                    </a:cubicBezTo>
                    <a:cubicBezTo>
                      <a:pt x="494785" y="436363"/>
                      <a:pt x="495726" y="431335"/>
                      <a:pt x="497292" y="424812"/>
                    </a:cubicBezTo>
                    <a:cubicBezTo>
                      <a:pt x="495820" y="421911"/>
                      <a:pt x="494611" y="416766"/>
                      <a:pt x="493665" y="409377"/>
                    </a:cubicBezTo>
                    <a:cubicBezTo>
                      <a:pt x="487957" y="402892"/>
                      <a:pt x="487845" y="391582"/>
                      <a:pt x="493330" y="375450"/>
                    </a:cubicBezTo>
                    <a:lnTo>
                      <a:pt x="504967" y="359453"/>
                    </a:lnTo>
                    <a:cubicBezTo>
                      <a:pt x="511026" y="354951"/>
                      <a:pt x="517683" y="351160"/>
                      <a:pt x="524938" y="348078"/>
                    </a:cubicBezTo>
                    <a:cubicBezTo>
                      <a:pt x="526650" y="346452"/>
                      <a:pt x="528682" y="344112"/>
                      <a:pt x="531035" y="341060"/>
                    </a:cubicBezTo>
                    <a:lnTo>
                      <a:pt x="543439" y="334791"/>
                    </a:lnTo>
                    <a:lnTo>
                      <a:pt x="558115" y="320960"/>
                    </a:lnTo>
                    <a:lnTo>
                      <a:pt x="572384" y="316179"/>
                    </a:lnTo>
                    <a:lnTo>
                      <a:pt x="576834" y="316179"/>
                    </a:lnTo>
                    <a:lnTo>
                      <a:pt x="586940" y="308646"/>
                    </a:lnTo>
                    <a:close/>
                    <a:moveTo>
                      <a:pt x="2446870" y="301566"/>
                    </a:moveTo>
                    <a:lnTo>
                      <a:pt x="2463882" y="301566"/>
                    </a:lnTo>
                    <a:lnTo>
                      <a:pt x="2463115" y="319252"/>
                    </a:lnTo>
                    <a:cubicBezTo>
                      <a:pt x="2457670" y="326147"/>
                      <a:pt x="2453128" y="332344"/>
                      <a:pt x="2449489" y="337843"/>
                    </a:cubicBezTo>
                    <a:lnTo>
                      <a:pt x="2447607" y="337843"/>
                    </a:lnTo>
                    <a:lnTo>
                      <a:pt x="2445442" y="341376"/>
                    </a:lnTo>
                    <a:lnTo>
                      <a:pt x="2439546" y="345342"/>
                    </a:lnTo>
                    <a:lnTo>
                      <a:pt x="2436597" y="349466"/>
                    </a:lnTo>
                    <a:lnTo>
                      <a:pt x="2429827" y="354509"/>
                    </a:lnTo>
                    <a:lnTo>
                      <a:pt x="2429544" y="355332"/>
                    </a:lnTo>
                    <a:lnTo>
                      <a:pt x="2417693" y="367774"/>
                    </a:lnTo>
                    <a:lnTo>
                      <a:pt x="2406254" y="371479"/>
                    </a:lnTo>
                    <a:lnTo>
                      <a:pt x="2407626" y="372199"/>
                    </a:lnTo>
                    <a:lnTo>
                      <a:pt x="2402738" y="377104"/>
                    </a:lnTo>
                    <a:cubicBezTo>
                      <a:pt x="2399200" y="383421"/>
                      <a:pt x="2393121" y="394448"/>
                      <a:pt x="2384503" y="410186"/>
                    </a:cubicBezTo>
                    <a:lnTo>
                      <a:pt x="2374350" y="417750"/>
                    </a:lnTo>
                    <a:lnTo>
                      <a:pt x="2368982" y="427277"/>
                    </a:lnTo>
                    <a:lnTo>
                      <a:pt x="2364510" y="430784"/>
                    </a:lnTo>
                    <a:cubicBezTo>
                      <a:pt x="2363836" y="434354"/>
                      <a:pt x="2361151" y="439243"/>
                      <a:pt x="2356454" y="445451"/>
                    </a:cubicBezTo>
                    <a:lnTo>
                      <a:pt x="2352180" y="448796"/>
                    </a:lnTo>
                    <a:lnTo>
                      <a:pt x="2349727" y="456003"/>
                    </a:lnTo>
                    <a:lnTo>
                      <a:pt x="2344385" y="456003"/>
                    </a:lnTo>
                    <a:lnTo>
                      <a:pt x="2337357" y="466632"/>
                    </a:lnTo>
                    <a:cubicBezTo>
                      <a:pt x="2330612" y="472540"/>
                      <a:pt x="2326524" y="475696"/>
                      <a:pt x="2325095" y="476099"/>
                    </a:cubicBezTo>
                    <a:lnTo>
                      <a:pt x="2325044" y="476249"/>
                    </a:lnTo>
                    <a:cubicBezTo>
                      <a:pt x="2316146" y="483380"/>
                      <a:pt x="2310911" y="491372"/>
                      <a:pt x="2309338" y="500225"/>
                    </a:cubicBezTo>
                    <a:lnTo>
                      <a:pt x="2302706" y="507025"/>
                    </a:lnTo>
                    <a:lnTo>
                      <a:pt x="2301552" y="510416"/>
                    </a:lnTo>
                    <a:cubicBezTo>
                      <a:pt x="2297285" y="515495"/>
                      <a:pt x="2291445" y="521039"/>
                      <a:pt x="2284034" y="527047"/>
                    </a:cubicBezTo>
                    <a:lnTo>
                      <a:pt x="2282031" y="532934"/>
                    </a:lnTo>
                    <a:lnTo>
                      <a:pt x="2277705" y="534551"/>
                    </a:lnTo>
                    <a:lnTo>
                      <a:pt x="2276432" y="538298"/>
                    </a:lnTo>
                    <a:lnTo>
                      <a:pt x="2269220" y="542067"/>
                    </a:lnTo>
                    <a:lnTo>
                      <a:pt x="2267089" y="548322"/>
                    </a:lnTo>
                    <a:lnTo>
                      <a:pt x="2264620" y="548322"/>
                    </a:lnTo>
                    <a:cubicBezTo>
                      <a:pt x="2264025" y="549877"/>
                      <a:pt x="2257640" y="558136"/>
                      <a:pt x="2245463" y="573100"/>
                    </a:cubicBezTo>
                    <a:cubicBezTo>
                      <a:pt x="2240875" y="575352"/>
                      <a:pt x="2236599" y="577637"/>
                      <a:pt x="2232635" y="579956"/>
                    </a:cubicBezTo>
                    <a:lnTo>
                      <a:pt x="2233342" y="582614"/>
                    </a:lnTo>
                    <a:lnTo>
                      <a:pt x="2228060" y="591232"/>
                    </a:lnTo>
                    <a:lnTo>
                      <a:pt x="2218734" y="597016"/>
                    </a:lnTo>
                    <a:lnTo>
                      <a:pt x="2217358" y="599584"/>
                    </a:lnTo>
                    <a:cubicBezTo>
                      <a:pt x="2215424" y="600799"/>
                      <a:pt x="2213110" y="601710"/>
                      <a:pt x="2210416" y="602317"/>
                    </a:cubicBezTo>
                    <a:lnTo>
                      <a:pt x="2201610" y="603187"/>
                    </a:lnTo>
                    <a:lnTo>
                      <a:pt x="2199882" y="608266"/>
                    </a:lnTo>
                    <a:cubicBezTo>
                      <a:pt x="2188815" y="615532"/>
                      <a:pt x="2181500" y="621747"/>
                      <a:pt x="2177938" y="626913"/>
                    </a:cubicBezTo>
                    <a:lnTo>
                      <a:pt x="2175208" y="626913"/>
                    </a:lnTo>
                    <a:lnTo>
                      <a:pt x="2173866" y="628658"/>
                    </a:lnTo>
                    <a:lnTo>
                      <a:pt x="2163597" y="634652"/>
                    </a:lnTo>
                    <a:lnTo>
                      <a:pt x="2153722" y="636452"/>
                    </a:lnTo>
                    <a:lnTo>
                      <a:pt x="2150764" y="638446"/>
                    </a:lnTo>
                    <a:lnTo>
                      <a:pt x="2147141" y="643514"/>
                    </a:lnTo>
                    <a:lnTo>
                      <a:pt x="2127268" y="650867"/>
                    </a:lnTo>
                    <a:lnTo>
                      <a:pt x="2127894" y="650867"/>
                    </a:lnTo>
                    <a:lnTo>
                      <a:pt x="2125082" y="653958"/>
                    </a:lnTo>
                    <a:cubicBezTo>
                      <a:pt x="2115375" y="656148"/>
                      <a:pt x="2103227" y="658867"/>
                      <a:pt x="2088638" y="662117"/>
                    </a:cubicBezTo>
                    <a:cubicBezTo>
                      <a:pt x="2081529" y="663589"/>
                      <a:pt x="2069471" y="664326"/>
                      <a:pt x="2052464" y="664326"/>
                    </a:cubicBezTo>
                    <a:cubicBezTo>
                      <a:pt x="2047230" y="662831"/>
                      <a:pt x="2044614" y="662083"/>
                      <a:pt x="2044614" y="662083"/>
                    </a:cubicBezTo>
                    <a:cubicBezTo>
                      <a:pt x="2042624" y="657338"/>
                      <a:pt x="2038688" y="653248"/>
                      <a:pt x="2032806" y="649812"/>
                    </a:cubicBezTo>
                    <a:lnTo>
                      <a:pt x="2029517" y="641310"/>
                    </a:lnTo>
                    <a:lnTo>
                      <a:pt x="2032437" y="632731"/>
                    </a:lnTo>
                    <a:lnTo>
                      <a:pt x="2031326" y="624927"/>
                    </a:lnTo>
                    <a:lnTo>
                      <a:pt x="2036189" y="610637"/>
                    </a:lnTo>
                    <a:lnTo>
                      <a:pt x="2038933" y="609025"/>
                    </a:lnTo>
                    <a:lnTo>
                      <a:pt x="2041402" y="601758"/>
                    </a:lnTo>
                    <a:lnTo>
                      <a:pt x="2056516" y="588372"/>
                    </a:lnTo>
                    <a:cubicBezTo>
                      <a:pt x="2064156" y="587357"/>
                      <a:pt x="2069617" y="586150"/>
                      <a:pt x="2072898" y="584749"/>
                    </a:cubicBezTo>
                    <a:lnTo>
                      <a:pt x="2087896" y="584749"/>
                    </a:lnTo>
                    <a:cubicBezTo>
                      <a:pt x="2088394" y="584749"/>
                      <a:pt x="2093116" y="585422"/>
                      <a:pt x="2102062" y="586768"/>
                    </a:cubicBezTo>
                    <a:lnTo>
                      <a:pt x="2105595" y="593401"/>
                    </a:lnTo>
                    <a:cubicBezTo>
                      <a:pt x="2105450" y="601019"/>
                      <a:pt x="2104249" y="607097"/>
                      <a:pt x="2101994" y="611636"/>
                    </a:cubicBezTo>
                    <a:lnTo>
                      <a:pt x="2094413" y="619418"/>
                    </a:lnTo>
                    <a:cubicBezTo>
                      <a:pt x="2085810" y="624111"/>
                      <a:pt x="2077619" y="626458"/>
                      <a:pt x="2069842" y="626458"/>
                    </a:cubicBezTo>
                    <a:lnTo>
                      <a:pt x="2061248" y="624700"/>
                    </a:lnTo>
                    <a:lnTo>
                      <a:pt x="2063247" y="631822"/>
                    </a:lnTo>
                    <a:lnTo>
                      <a:pt x="2068135" y="631822"/>
                    </a:lnTo>
                    <a:lnTo>
                      <a:pt x="2068615" y="637237"/>
                    </a:lnTo>
                    <a:lnTo>
                      <a:pt x="2072684" y="639904"/>
                    </a:lnTo>
                    <a:cubicBezTo>
                      <a:pt x="2081254" y="639458"/>
                      <a:pt x="2090096" y="637779"/>
                      <a:pt x="2099211" y="634866"/>
                    </a:cubicBezTo>
                    <a:cubicBezTo>
                      <a:pt x="2100312" y="633883"/>
                      <a:pt x="2103647" y="631613"/>
                      <a:pt x="2109218" y="628057"/>
                    </a:cubicBezTo>
                    <a:cubicBezTo>
                      <a:pt x="2117084" y="629675"/>
                      <a:pt x="2125751" y="627310"/>
                      <a:pt x="2135218" y="620961"/>
                    </a:cubicBezTo>
                    <a:lnTo>
                      <a:pt x="2136311" y="617746"/>
                    </a:lnTo>
                    <a:lnTo>
                      <a:pt x="2142425" y="615593"/>
                    </a:lnTo>
                    <a:lnTo>
                      <a:pt x="2142506" y="615349"/>
                    </a:lnTo>
                    <a:lnTo>
                      <a:pt x="2157577" y="604103"/>
                    </a:lnTo>
                    <a:lnTo>
                      <a:pt x="2158469" y="604103"/>
                    </a:lnTo>
                    <a:lnTo>
                      <a:pt x="2164982" y="596025"/>
                    </a:lnTo>
                    <a:lnTo>
                      <a:pt x="2172065" y="596025"/>
                    </a:lnTo>
                    <a:lnTo>
                      <a:pt x="2185884" y="584882"/>
                    </a:lnTo>
                    <a:cubicBezTo>
                      <a:pt x="2190897" y="579685"/>
                      <a:pt x="2197846" y="570584"/>
                      <a:pt x="2206730" y="557579"/>
                    </a:cubicBezTo>
                    <a:cubicBezTo>
                      <a:pt x="2212826" y="553031"/>
                      <a:pt x="2217820" y="545041"/>
                      <a:pt x="2221710" y="533607"/>
                    </a:cubicBezTo>
                    <a:lnTo>
                      <a:pt x="2223862" y="533607"/>
                    </a:lnTo>
                    <a:lnTo>
                      <a:pt x="2223742" y="533959"/>
                    </a:lnTo>
                    <a:lnTo>
                      <a:pt x="2229715" y="526850"/>
                    </a:lnTo>
                    <a:lnTo>
                      <a:pt x="2234002" y="525251"/>
                    </a:lnTo>
                    <a:lnTo>
                      <a:pt x="2245128" y="511835"/>
                    </a:lnTo>
                    <a:lnTo>
                      <a:pt x="2244717" y="511835"/>
                    </a:lnTo>
                    <a:lnTo>
                      <a:pt x="2245154" y="510549"/>
                    </a:lnTo>
                    <a:lnTo>
                      <a:pt x="2253206" y="504958"/>
                    </a:lnTo>
                    <a:lnTo>
                      <a:pt x="2260662" y="488678"/>
                    </a:lnTo>
                    <a:lnTo>
                      <a:pt x="2265505" y="470480"/>
                    </a:lnTo>
                    <a:lnTo>
                      <a:pt x="2257189" y="471695"/>
                    </a:lnTo>
                    <a:cubicBezTo>
                      <a:pt x="2251764" y="469163"/>
                      <a:pt x="2247821" y="467247"/>
                      <a:pt x="2245360" y="465948"/>
                    </a:cubicBezTo>
                    <a:cubicBezTo>
                      <a:pt x="2242899" y="464649"/>
                      <a:pt x="2240928" y="462357"/>
                      <a:pt x="2239448" y="459073"/>
                    </a:cubicBezTo>
                    <a:cubicBezTo>
                      <a:pt x="2237212" y="457975"/>
                      <a:pt x="2235170" y="457517"/>
                      <a:pt x="2233321" y="457697"/>
                    </a:cubicBezTo>
                    <a:lnTo>
                      <a:pt x="2228896" y="450155"/>
                    </a:lnTo>
                    <a:lnTo>
                      <a:pt x="2224458" y="450155"/>
                    </a:lnTo>
                    <a:cubicBezTo>
                      <a:pt x="2227394" y="443109"/>
                      <a:pt x="2227255" y="434317"/>
                      <a:pt x="2224042" y="423778"/>
                    </a:cubicBezTo>
                    <a:lnTo>
                      <a:pt x="2225809" y="411344"/>
                    </a:lnTo>
                    <a:cubicBezTo>
                      <a:pt x="2227207" y="408386"/>
                      <a:pt x="2229899" y="403910"/>
                      <a:pt x="2233886" y="397916"/>
                    </a:cubicBezTo>
                    <a:cubicBezTo>
                      <a:pt x="2237585" y="392328"/>
                      <a:pt x="2240204" y="387008"/>
                      <a:pt x="2241741" y="381957"/>
                    </a:cubicBezTo>
                    <a:lnTo>
                      <a:pt x="2249343" y="379428"/>
                    </a:lnTo>
                    <a:lnTo>
                      <a:pt x="2251594" y="375620"/>
                    </a:lnTo>
                    <a:lnTo>
                      <a:pt x="2254316" y="374368"/>
                    </a:lnTo>
                    <a:lnTo>
                      <a:pt x="2254857" y="372786"/>
                    </a:lnTo>
                    <a:lnTo>
                      <a:pt x="2268367" y="364494"/>
                    </a:lnTo>
                    <a:lnTo>
                      <a:pt x="2274271" y="356978"/>
                    </a:lnTo>
                    <a:lnTo>
                      <a:pt x="2275840" y="352365"/>
                    </a:lnTo>
                    <a:lnTo>
                      <a:pt x="2281294" y="347447"/>
                    </a:lnTo>
                    <a:lnTo>
                      <a:pt x="2280938" y="342135"/>
                    </a:lnTo>
                    <a:lnTo>
                      <a:pt x="2283904" y="338094"/>
                    </a:lnTo>
                    <a:lnTo>
                      <a:pt x="2273310" y="341758"/>
                    </a:lnTo>
                    <a:cubicBezTo>
                      <a:pt x="2269340" y="347640"/>
                      <a:pt x="2264345" y="352173"/>
                      <a:pt x="2258326" y="355358"/>
                    </a:cubicBezTo>
                    <a:cubicBezTo>
                      <a:pt x="2252186" y="356241"/>
                      <a:pt x="2243815" y="359531"/>
                      <a:pt x="2233214" y="365227"/>
                    </a:cubicBezTo>
                    <a:lnTo>
                      <a:pt x="2228270" y="365227"/>
                    </a:lnTo>
                    <a:lnTo>
                      <a:pt x="2217474" y="363345"/>
                    </a:lnTo>
                    <a:lnTo>
                      <a:pt x="2214503" y="357458"/>
                    </a:lnTo>
                    <a:lnTo>
                      <a:pt x="2221311" y="346461"/>
                    </a:lnTo>
                    <a:lnTo>
                      <a:pt x="2230885" y="342495"/>
                    </a:lnTo>
                    <a:lnTo>
                      <a:pt x="2234920" y="344647"/>
                    </a:lnTo>
                    <a:lnTo>
                      <a:pt x="2242106" y="341749"/>
                    </a:lnTo>
                    <a:lnTo>
                      <a:pt x="2248044" y="337328"/>
                    </a:lnTo>
                    <a:lnTo>
                      <a:pt x="2250882" y="333367"/>
                    </a:lnTo>
                    <a:cubicBezTo>
                      <a:pt x="2256088" y="328693"/>
                      <a:pt x="2264270" y="322591"/>
                      <a:pt x="2275428" y="315059"/>
                    </a:cubicBezTo>
                    <a:lnTo>
                      <a:pt x="2280484" y="315059"/>
                    </a:lnTo>
                    <a:lnTo>
                      <a:pt x="2295211" y="307526"/>
                    </a:lnTo>
                    <a:cubicBezTo>
                      <a:pt x="2298478" y="307886"/>
                      <a:pt x="2302623" y="307519"/>
                      <a:pt x="2307645" y="306424"/>
                    </a:cubicBezTo>
                    <a:cubicBezTo>
                      <a:pt x="2316926" y="304649"/>
                      <a:pt x="2322827" y="303761"/>
                      <a:pt x="2325348" y="303761"/>
                    </a:cubicBezTo>
                    <a:cubicBezTo>
                      <a:pt x="2328710" y="303761"/>
                      <a:pt x="2334204" y="305526"/>
                      <a:pt x="2341834" y="309057"/>
                    </a:cubicBezTo>
                    <a:cubicBezTo>
                      <a:pt x="2341136" y="318075"/>
                      <a:pt x="2340454" y="328942"/>
                      <a:pt x="2339788" y="341659"/>
                    </a:cubicBezTo>
                    <a:lnTo>
                      <a:pt x="2333753" y="341659"/>
                    </a:lnTo>
                    <a:lnTo>
                      <a:pt x="2330274" y="351889"/>
                    </a:lnTo>
                    <a:lnTo>
                      <a:pt x="2328126" y="351889"/>
                    </a:lnTo>
                    <a:lnTo>
                      <a:pt x="2327573" y="353505"/>
                    </a:lnTo>
                    <a:lnTo>
                      <a:pt x="2325361" y="353505"/>
                    </a:lnTo>
                    <a:lnTo>
                      <a:pt x="2322531" y="359864"/>
                    </a:lnTo>
                    <a:lnTo>
                      <a:pt x="2318458" y="364511"/>
                    </a:lnTo>
                    <a:lnTo>
                      <a:pt x="2316790" y="374158"/>
                    </a:lnTo>
                    <a:lnTo>
                      <a:pt x="2306809" y="390400"/>
                    </a:lnTo>
                    <a:lnTo>
                      <a:pt x="2302136" y="393559"/>
                    </a:lnTo>
                    <a:lnTo>
                      <a:pt x="2299640" y="400891"/>
                    </a:lnTo>
                    <a:lnTo>
                      <a:pt x="2295640" y="400891"/>
                    </a:lnTo>
                    <a:lnTo>
                      <a:pt x="2286581" y="410597"/>
                    </a:lnTo>
                    <a:lnTo>
                      <a:pt x="2286579" y="410473"/>
                    </a:lnTo>
                    <a:lnTo>
                      <a:pt x="2286354" y="410841"/>
                    </a:lnTo>
                    <a:lnTo>
                      <a:pt x="2286344" y="410851"/>
                    </a:lnTo>
                    <a:lnTo>
                      <a:pt x="2286348" y="410851"/>
                    </a:lnTo>
                    <a:lnTo>
                      <a:pt x="2283253" y="415906"/>
                    </a:lnTo>
                    <a:cubicBezTo>
                      <a:pt x="2283619" y="420762"/>
                      <a:pt x="2284950" y="424225"/>
                      <a:pt x="2287245" y="426295"/>
                    </a:cubicBezTo>
                    <a:lnTo>
                      <a:pt x="2287120" y="426659"/>
                    </a:lnTo>
                    <a:cubicBezTo>
                      <a:pt x="2288270" y="427062"/>
                      <a:pt x="2290210" y="430228"/>
                      <a:pt x="2292943" y="436156"/>
                    </a:cubicBezTo>
                    <a:lnTo>
                      <a:pt x="2293059" y="440980"/>
                    </a:lnTo>
                    <a:lnTo>
                      <a:pt x="2292956" y="441237"/>
                    </a:lnTo>
                    <a:lnTo>
                      <a:pt x="2306268" y="438771"/>
                    </a:lnTo>
                    <a:cubicBezTo>
                      <a:pt x="2309018" y="437108"/>
                      <a:pt x="2314920" y="433233"/>
                      <a:pt x="2323972" y="427148"/>
                    </a:cubicBezTo>
                    <a:lnTo>
                      <a:pt x="2327753" y="422222"/>
                    </a:lnTo>
                    <a:lnTo>
                      <a:pt x="2334970" y="420459"/>
                    </a:lnTo>
                    <a:lnTo>
                      <a:pt x="2336136" y="417034"/>
                    </a:lnTo>
                    <a:cubicBezTo>
                      <a:pt x="2339577" y="414307"/>
                      <a:pt x="2343410" y="409533"/>
                      <a:pt x="2347634" y="402713"/>
                    </a:cubicBezTo>
                    <a:cubicBezTo>
                      <a:pt x="2354115" y="392440"/>
                      <a:pt x="2358302" y="386175"/>
                      <a:pt x="2360197" y="383917"/>
                    </a:cubicBezTo>
                    <a:lnTo>
                      <a:pt x="2369896" y="376872"/>
                    </a:lnTo>
                    <a:lnTo>
                      <a:pt x="2378831" y="361287"/>
                    </a:lnTo>
                    <a:lnTo>
                      <a:pt x="2384486" y="356327"/>
                    </a:lnTo>
                    <a:lnTo>
                      <a:pt x="2386458" y="350530"/>
                    </a:lnTo>
                    <a:lnTo>
                      <a:pt x="2389670" y="350530"/>
                    </a:lnTo>
                    <a:lnTo>
                      <a:pt x="2393837" y="344613"/>
                    </a:lnTo>
                    <a:lnTo>
                      <a:pt x="2398485" y="344613"/>
                    </a:lnTo>
                    <a:lnTo>
                      <a:pt x="2399021" y="344356"/>
                    </a:lnTo>
                    <a:lnTo>
                      <a:pt x="2404925" y="334927"/>
                    </a:lnTo>
                    <a:lnTo>
                      <a:pt x="2405212" y="334927"/>
                    </a:lnTo>
                    <a:lnTo>
                      <a:pt x="2406147" y="332183"/>
                    </a:lnTo>
                    <a:lnTo>
                      <a:pt x="2409032" y="330031"/>
                    </a:lnTo>
                    <a:lnTo>
                      <a:pt x="2413603" y="316585"/>
                    </a:lnTo>
                    <a:lnTo>
                      <a:pt x="2424862" y="308165"/>
                    </a:lnTo>
                    <a:cubicBezTo>
                      <a:pt x="2429730" y="306944"/>
                      <a:pt x="2437066" y="304745"/>
                      <a:pt x="2446870" y="301566"/>
                    </a:cubicBezTo>
                    <a:close/>
                    <a:moveTo>
                      <a:pt x="2162186" y="299921"/>
                    </a:moveTo>
                    <a:cubicBezTo>
                      <a:pt x="2166288" y="300195"/>
                      <a:pt x="2170641" y="301229"/>
                      <a:pt x="2175246" y="303023"/>
                    </a:cubicBezTo>
                    <a:cubicBezTo>
                      <a:pt x="2179850" y="304816"/>
                      <a:pt x="2183988" y="305838"/>
                      <a:pt x="2187658" y="306086"/>
                    </a:cubicBezTo>
                    <a:lnTo>
                      <a:pt x="2191470" y="312749"/>
                    </a:lnTo>
                    <a:lnTo>
                      <a:pt x="2196413" y="315034"/>
                    </a:lnTo>
                    <a:lnTo>
                      <a:pt x="2197862" y="318889"/>
                    </a:lnTo>
                    <a:lnTo>
                      <a:pt x="2203946" y="321937"/>
                    </a:lnTo>
                    <a:lnTo>
                      <a:pt x="2207544" y="328459"/>
                    </a:lnTo>
                    <a:cubicBezTo>
                      <a:pt x="2207850" y="331134"/>
                      <a:pt x="2207720" y="334623"/>
                      <a:pt x="2207156" y="338924"/>
                    </a:cubicBezTo>
                    <a:cubicBezTo>
                      <a:pt x="2206591" y="343226"/>
                      <a:pt x="2206196" y="347327"/>
                      <a:pt x="2205970" y="351225"/>
                    </a:cubicBezTo>
                    <a:lnTo>
                      <a:pt x="2202343" y="354638"/>
                    </a:lnTo>
                    <a:lnTo>
                      <a:pt x="2201177" y="357254"/>
                    </a:lnTo>
                    <a:lnTo>
                      <a:pt x="2201314" y="363308"/>
                    </a:lnTo>
                    <a:lnTo>
                      <a:pt x="2196683" y="370459"/>
                    </a:lnTo>
                    <a:lnTo>
                      <a:pt x="2194913" y="378893"/>
                    </a:lnTo>
                    <a:cubicBezTo>
                      <a:pt x="2185809" y="390312"/>
                      <a:pt x="2177311" y="398300"/>
                      <a:pt x="2169419" y="402856"/>
                    </a:cubicBezTo>
                    <a:cubicBezTo>
                      <a:pt x="2168378" y="402856"/>
                      <a:pt x="2166599" y="403124"/>
                      <a:pt x="2164081" y="403662"/>
                    </a:cubicBezTo>
                    <a:cubicBezTo>
                      <a:pt x="2161563" y="404199"/>
                      <a:pt x="2159825" y="404468"/>
                      <a:pt x="2158867" y="404468"/>
                    </a:cubicBezTo>
                    <a:cubicBezTo>
                      <a:pt x="2157936" y="404468"/>
                      <a:pt x="2153544" y="403868"/>
                      <a:pt x="2145692" y="402667"/>
                    </a:cubicBezTo>
                    <a:lnTo>
                      <a:pt x="2143278" y="400626"/>
                    </a:lnTo>
                    <a:cubicBezTo>
                      <a:pt x="2139554" y="401164"/>
                      <a:pt x="2130361" y="400008"/>
                      <a:pt x="2115700" y="397160"/>
                    </a:cubicBezTo>
                    <a:cubicBezTo>
                      <a:pt x="2101040" y="394311"/>
                      <a:pt x="2092142" y="391900"/>
                      <a:pt x="2089006" y="389925"/>
                    </a:cubicBezTo>
                    <a:lnTo>
                      <a:pt x="2085684" y="391845"/>
                    </a:lnTo>
                    <a:cubicBezTo>
                      <a:pt x="2085932" y="391574"/>
                      <a:pt x="2083320" y="395472"/>
                      <a:pt x="2077846" y="403540"/>
                    </a:cubicBezTo>
                    <a:cubicBezTo>
                      <a:pt x="2072372" y="411607"/>
                      <a:pt x="2069597" y="415756"/>
                      <a:pt x="2069520" y="415984"/>
                    </a:cubicBezTo>
                    <a:cubicBezTo>
                      <a:pt x="2068685" y="418434"/>
                      <a:pt x="2067842" y="421181"/>
                      <a:pt x="2066990" y="424227"/>
                    </a:cubicBezTo>
                    <a:cubicBezTo>
                      <a:pt x="2066138" y="427273"/>
                      <a:pt x="2065690" y="428863"/>
                      <a:pt x="2065644" y="428997"/>
                    </a:cubicBezTo>
                    <a:lnTo>
                      <a:pt x="2067569" y="442404"/>
                    </a:lnTo>
                    <a:cubicBezTo>
                      <a:pt x="2070098" y="443450"/>
                      <a:pt x="2071498" y="443973"/>
                      <a:pt x="2071766" y="443973"/>
                    </a:cubicBezTo>
                    <a:cubicBezTo>
                      <a:pt x="2071789" y="443973"/>
                      <a:pt x="2072102" y="443883"/>
                      <a:pt x="2072703" y="443703"/>
                    </a:cubicBezTo>
                    <a:cubicBezTo>
                      <a:pt x="2073305" y="443523"/>
                      <a:pt x="2074033" y="443433"/>
                      <a:pt x="2074888" y="443433"/>
                    </a:cubicBezTo>
                    <a:lnTo>
                      <a:pt x="2090374" y="445079"/>
                    </a:lnTo>
                    <a:cubicBezTo>
                      <a:pt x="2093516" y="444322"/>
                      <a:pt x="2098728" y="442167"/>
                      <a:pt x="2106011" y="438614"/>
                    </a:cubicBezTo>
                    <a:cubicBezTo>
                      <a:pt x="2112917" y="434815"/>
                      <a:pt x="2117878" y="432365"/>
                      <a:pt x="2120897" y="431265"/>
                    </a:cubicBezTo>
                    <a:lnTo>
                      <a:pt x="2124173" y="430815"/>
                    </a:lnTo>
                    <a:cubicBezTo>
                      <a:pt x="2127643" y="428768"/>
                      <a:pt x="2131563" y="425205"/>
                      <a:pt x="2135934" y="420126"/>
                    </a:cubicBezTo>
                    <a:lnTo>
                      <a:pt x="2156038" y="415993"/>
                    </a:lnTo>
                    <a:lnTo>
                      <a:pt x="2156625" y="426926"/>
                    </a:lnTo>
                    <a:cubicBezTo>
                      <a:pt x="2153144" y="433520"/>
                      <a:pt x="2138763" y="446214"/>
                      <a:pt x="2113484" y="465008"/>
                    </a:cubicBezTo>
                    <a:cubicBezTo>
                      <a:pt x="2105026" y="468515"/>
                      <a:pt x="2095382" y="470705"/>
                      <a:pt x="2084552" y="471576"/>
                    </a:cubicBezTo>
                    <a:cubicBezTo>
                      <a:pt x="2071949" y="472525"/>
                      <a:pt x="2062671" y="473937"/>
                      <a:pt x="2056717" y="475812"/>
                    </a:cubicBezTo>
                    <a:lnTo>
                      <a:pt x="2042208" y="473223"/>
                    </a:lnTo>
                    <a:lnTo>
                      <a:pt x="2041136" y="471551"/>
                    </a:lnTo>
                    <a:lnTo>
                      <a:pt x="2032651" y="469471"/>
                    </a:lnTo>
                    <a:cubicBezTo>
                      <a:pt x="2024562" y="462505"/>
                      <a:pt x="2018831" y="450970"/>
                      <a:pt x="2015458" y="434866"/>
                    </a:cubicBezTo>
                    <a:cubicBezTo>
                      <a:pt x="2016656" y="430156"/>
                      <a:pt x="2017676" y="424359"/>
                      <a:pt x="2018520" y="417476"/>
                    </a:cubicBezTo>
                    <a:cubicBezTo>
                      <a:pt x="2020718" y="413703"/>
                      <a:pt x="2024648" y="406173"/>
                      <a:pt x="2030310" y="394885"/>
                    </a:cubicBezTo>
                    <a:lnTo>
                      <a:pt x="2032261" y="394585"/>
                    </a:lnTo>
                    <a:lnTo>
                      <a:pt x="2031755" y="392977"/>
                    </a:lnTo>
                    <a:lnTo>
                      <a:pt x="2037989" y="387078"/>
                    </a:lnTo>
                    <a:lnTo>
                      <a:pt x="2043263" y="378323"/>
                    </a:lnTo>
                    <a:cubicBezTo>
                      <a:pt x="2047070" y="376276"/>
                      <a:pt x="2050347" y="373195"/>
                      <a:pt x="2053094" y="369079"/>
                    </a:cubicBezTo>
                    <a:lnTo>
                      <a:pt x="2060113" y="348438"/>
                    </a:lnTo>
                    <a:lnTo>
                      <a:pt x="2065991" y="346492"/>
                    </a:lnTo>
                    <a:lnTo>
                      <a:pt x="2073623" y="333981"/>
                    </a:lnTo>
                    <a:cubicBezTo>
                      <a:pt x="2093654" y="317305"/>
                      <a:pt x="2112655" y="306489"/>
                      <a:pt x="2130626" y="301533"/>
                    </a:cubicBezTo>
                    <a:cubicBezTo>
                      <a:pt x="2131834" y="301533"/>
                      <a:pt x="2133310" y="301623"/>
                      <a:pt x="2135052" y="301803"/>
                    </a:cubicBezTo>
                    <a:cubicBezTo>
                      <a:pt x="2136794" y="301983"/>
                      <a:pt x="2138042" y="302073"/>
                      <a:pt x="2138793" y="302073"/>
                    </a:cubicBezTo>
                    <a:cubicBezTo>
                      <a:pt x="2138693" y="307956"/>
                      <a:pt x="2142304" y="310897"/>
                      <a:pt x="2149624" y="310897"/>
                    </a:cubicBezTo>
                    <a:lnTo>
                      <a:pt x="2153744" y="302665"/>
                    </a:lnTo>
                    <a:cubicBezTo>
                      <a:pt x="2154524" y="302428"/>
                      <a:pt x="2157338" y="301513"/>
                      <a:pt x="2162186" y="299921"/>
                    </a:cubicBezTo>
                    <a:close/>
                    <a:moveTo>
                      <a:pt x="1000136" y="299921"/>
                    </a:moveTo>
                    <a:cubicBezTo>
                      <a:pt x="1004238" y="300195"/>
                      <a:pt x="1008591" y="301229"/>
                      <a:pt x="1013196" y="303023"/>
                    </a:cubicBezTo>
                    <a:cubicBezTo>
                      <a:pt x="1017800" y="304816"/>
                      <a:pt x="1021938" y="305838"/>
                      <a:pt x="1025608" y="306086"/>
                    </a:cubicBezTo>
                    <a:lnTo>
                      <a:pt x="1029420" y="312749"/>
                    </a:lnTo>
                    <a:lnTo>
                      <a:pt x="1034363" y="315034"/>
                    </a:lnTo>
                    <a:lnTo>
                      <a:pt x="1035812" y="318889"/>
                    </a:lnTo>
                    <a:lnTo>
                      <a:pt x="1041896" y="321937"/>
                    </a:lnTo>
                    <a:lnTo>
                      <a:pt x="1045494" y="328459"/>
                    </a:lnTo>
                    <a:cubicBezTo>
                      <a:pt x="1045800" y="331134"/>
                      <a:pt x="1045670" y="334623"/>
                      <a:pt x="1045106" y="338924"/>
                    </a:cubicBezTo>
                    <a:cubicBezTo>
                      <a:pt x="1044541" y="343226"/>
                      <a:pt x="1044146" y="347327"/>
                      <a:pt x="1043920" y="351225"/>
                    </a:cubicBezTo>
                    <a:lnTo>
                      <a:pt x="1040293" y="354638"/>
                    </a:lnTo>
                    <a:lnTo>
                      <a:pt x="1039127" y="357254"/>
                    </a:lnTo>
                    <a:lnTo>
                      <a:pt x="1039264" y="363308"/>
                    </a:lnTo>
                    <a:lnTo>
                      <a:pt x="1034633" y="370459"/>
                    </a:lnTo>
                    <a:lnTo>
                      <a:pt x="1032863" y="378893"/>
                    </a:lnTo>
                    <a:cubicBezTo>
                      <a:pt x="1023759" y="390312"/>
                      <a:pt x="1015261" y="398300"/>
                      <a:pt x="1007369" y="402856"/>
                    </a:cubicBezTo>
                    <a:cubicBezTo>
                      <a:pt x="1006329" y="402856"/>
                      <a:pt x="1004549" y="403124"/>
                      <a:pt x="1002031" y="403662"/>
                    </a:cubicBezTo>
                    <a:cubicBezTo>
                      <a:pt x="999513" y="404199"/>
                      <a:pt x="997775" y="404468"/>
                      <a:pt x="996817" y="404468"/>
                    </a:cubicBezTo>
                    <a:cubicBezTo>
                      <a:pt x="995886" y="404468"/>
                      <a:pt x="991494" y="403868"/>
                      <a:pt x="983642" y="402667"/>
                    </a:cubicBezTo>
                    <a:lnTo>
                      <a:pt x="981228" y="400626"/>
                    </a:lnTo>
                    <a:cubicBezTo>
                      <a:pt x="977504" y="401164"/>
                      <a:pt x="968311" y="400008"/>
                      <a:pt x="953651" y="397160"/>
                    </a:cubicBezTo>
                    <a:cubicBezTo>
                      <a:pt x="938990" y="394311"/>
                      <a:pt x="930092" y="391900"/>
                      <a:pt x="926956" y="389925"/>
                    </a:cubicBezTo>
                    <a:lnTo>
                      <a:pt x="923634" y="391845"/>
                    </a:lnTo>
                    <a:cubicBezTo>
                      <a:pt x="923882" y="391574"/>
                      <a:pt x="921270" y="395472"/>
                      <a:pt x="915796" y="403540"/>
                    </a:cubicBezTo>
                    <a:cubicBezTo>
                      <a:pt x="910322" y="411607"/>
                      <a:pt x="907547" y="415756"/>
                      <a:pt x="907470" y="415984"/>
                    </a:cubicBezTo>
                    <a:cubicBezTo>
                      <a:pt x="906635" y="418434"/>
                      <a:pt x="905792" y="421181"/>
                      <a:pt x="904940" y="424227"/>
                    </a:cubicBezTo>
                    <a:cubicBezTo>
                      <a:pt x="904088" y="427273"/>
                      <a:pt x="903639" y="428863"/>
                      <a:pt x="903594" y="428997"/>
                    </a:cubicBezTo>
                    <a:lnTo>
                      <a:pt x="905519" y="442404"/>
                    </a:lnTo>
                    <a:cubicBezTo>
                      <a:pt x="908048" y="443450"/>
                      <a:pt x="909448" y="443973"/>
                      <a:pt x="909716" y="443973"/>
                    </a:cubicBezTo>
                    <a:cubicBezTo>
                      <a:pt x="909739" y="443973"/>
                      <a:pt x="910051" y="443883"/>
                      <a:pt x="910653" y="443703"/>
                    </a:cubicBezTo>
                    <a:cubicBezTo>
                      <a:pt x="911255" y="443523"/>
                      <a:pt x="911983" y="443433"/>
                      <a:pt x="912838" y="443433"/>
                    </a:cubicBezTo>
                    <a:lnTo>
                      <a:pt x="928324" y="445079"/>
                    </a:lnTo>
                    <a:cubicBezTo>
                      <a:pt x="931466" y="444322"/>
                      <a:pt x="936678" y="442167"/>
                      <a:pt x="943961" y="438614"/>
                    </a:cubicBezTo>
                    <a:cubicBezTo>
                      <a:pt x="950866" y="434815"/>
                      <a:pt x="955829" y="432365"/>
                      <a:pt x="958847" y="431265"/>
                    </a:cubicBezTo>
                    <a:lnTo>
                      <a:pt x="962123" y="430815"/>
                    </a:lnTo>
                    <a:cubicBezTo>
                      <a:pt x="965593" y="428768"/>
                      <a:pt x="969513" y="425205"/>
                      <a:pt x="973884" y="420126"/>
                    </a:cubicBezTo>
                    <a:lnTo>
                      <a:pt x="993988" y="415993"/>
                    </a:lnTo>
                    <a:lnTo>
                      <a:pt x="994575" y="426926"/>
                    </a:lnTo>
                    <a:cubicBezTo>
                      <a:pt x="991094" y="433520"/>
                      <a:pt x="976713" y="446214"/>
                      <a:pt x="951434" y="465008"/>
                    </a:cubicBezTo>
                    <a:cubicBezTo>
                      <a:pt x="942976" y="468515"/>
                      <a:pt x="933332" y="470705"/>
                      <a:pt x="922502" y="471576"/>
                    </a:cubicBezTo>
                    <a:cubicBezTo>
                      <a:pt x="909899" y="472525"/>
                      <a:pt x="900621" y="473937"/>
                      <a:pt x="894667" y="475812"/>
                    </a:cubicBezTo>
                    <a:lnTo>
                      <a:pt x="880158" y="473223"/>
                    </a:lnTo>
                    <a:lnTo>
                      <a:pt x="879086" y="471551"/>
                    </a:lnTo>
                    <a:lnTo>
                      <a:pt x="870601" y="469471"/>
                    </a:lnTo>
                    <a:cubicBezTo>
                      <a:pt x="862512" y="462505"/>
                      <a:pt x="856781" y="450970"/>
                      <a:pt x="853408" y="434866"/>
                    </a:cubicBezTo>
                    <a:cubicBezTo>
                      <a:pt x="854606" y="430156"/>
                      <a:pt x="855626" y="424359"/>
                      <a:pt x="856469" y="417476"/>
                    </a:cubicBezTo>
                    <a:cubicBezTo>
                      <a:pt x="858668" y="413703"/>
                      <a:pt x="862598" y="406173"/>
                      <a:pt x="868260" y="394885"/>
                    </a:cubicBezTo>
                    <a:lnTo>
                      <a:pt x="870211" y="394585"/>
                    </a:lnTo>
                    <a:lnTo>
                      <a:pt x="869705" y="392977"/>
                    </a:lnTo>
                    <a:lnTo>
                      <a:pt x="875939" y="387078"/>
                    </a:lnTo>
                    <a:lnTo>
                      <a:pt x="881213" y="378323"/>
                    </a:lnTo>
                    <a:cubicBezTo>
                      <a:pt x="885020" y="376276"/>
                      <a:pt x="888297" y="373195"/>
                      <a:pt x="891044" y="369079"/>
                    </a:cubicBezTo>
                    <a:lnTo>
                      <a:pt x="898063" y="348438"/>
                    </a:lnTo>
                    <a:lnTo>
                      <a:pt x="903941" y="346492"/>
                    </a:lnTo>
                    <a:lnTo>
                      <a:pt x="911573" y="333981"/>
                    </a:lnTo>
                    <a:cubicBezTo>
                      <a:pt x="931604" y="317305"/>
                      <a:pt x="950605" y="306489"/>
                      <a:pt x="968576" y="301533"/>
                    </a:cubicBezTo>
                    <a:cubicBezTo>
                      <a:pt x="969784" y="301533"/>
                      <a:pt x="971260" y="301623"/>
                      <a:pt x="973002" y="301803"/>
                    </a:cubicBezTo>
                    <a:cubicBezTo>
                      <a:pt x="974745" y="301983"/>
                      <a:pt x="975992" y="302073"/>
                      <a:pt x="976743" y="302073"/>
                    </a:cubicBezTo>
                    <a:cubicBezTo>
                      <a:pt x="976643" y="307956"/>
                      <a:pt x="980253" y="310897"/>
                      <a:pt x="987574" y="310897"/>
                    </a:cubicBezTo>
                    <a:lnTo>
                      <a:pt x="991694" y="302665"/>
                    </a:lnTo>
                    <a:cubicBezTo>
                      <a:pt x="992474" y="302428"/>
                      <a:pt x="995288" y="301513"/>
                      <a:pt x="1000136" y="299921"/>
                    </a:cubicBezTo>
                    <a:close/>
                    <a:moveTo>
                      <a:pt x="835476" y="298273"/>
                    </a:moveTo>
                    <a:cubicBezTo>
                      <a:pt x="840661" y="298273"/>
                      <a:pt x="848227" y="299084"/>
                      <a:pt x="858174" y="300704"/>
                    </a:cubicBezTo>
                    <a:cubicBezTo>
                      <a:pt x="861384" y="303037"/>
                      <a:pt x="866079" y="306015"/>
                      <a:pt x="872259" y="309640"/>
                    </a:cubicBezTo>
                    <a:cubicBezTo>
                      <a:pt x="874725" y="313684"/>
                      <a:pt x="877589" y="319524"/>
                      <a:pt x="880851" y="327158"/>
                    </a:cubicBezTo>
                    <a:lnTo>
                      <a:pt x="878257" y="340330"/>
                    </a:lnTo>
                    <a:lnTo>
                      <a:pt x="873592" y="347781"/>
                    </a:lnTo>
                    <a:lnTo>
                      <a:pt x="862998" y="357270"/>
                    </a:lnTo>
                    <a:lnTo>
                      <a:pt x="848720" y="355962"/>
                    </a:lnTo>
                    <a:lnTo>
                      <a:pt x="844115" y="348918"/>
                    </a:lnTo>
                    <a:lnTo>
                      <a:pt x="844403" y="338207"/>
                    </a:lnTo>
                    <a:lnTo>
                      <a:pt x="849209" y="328921"/>
                    </a:lnTo>
                    <a:lnTo>
                      <a:pt x="846396" y="325293"/>
                    </a:lnTo>
                    <a:cubicBezTo>
                      <a:pt x="845239" y="324293"/>
                      <a:pt x="839962" y="323793"/>
                      <a:pt x="830567" y="323793"/>
                    </a:cubicBezTo>
                    <a:cubicBezTo>
                      <a:pt x="829440" y="323793"/>
                      <a:pt x="827847" y="324030"/>
                      <a:pt x="825786" y="324504"/>
                    </a:cubicBezTo>
                    <a:cubicBezTo>
                      <a:pt x="821561" y="327160"/>
                      <a:pt x="818697" y="328809"/>
                      <a:pt x="817194" y="329452"/>
                    </a:cubicBezTo>
                    <a:lnTo>
                      <a:pt x="813944" y="332565"/>
                    </a:lnTo>
                    <a:cubicBezTo>
                      <a:pt x="813995" y="336713"/>
                      <a:pt x="813494" y="340337"/>
                      <a:pt x="812439" y="343438"/>
                    </a:cubicBezTo>
                    <a:lnTo>
                      <a:pt x="812928" y="345741"/>
                    </a:lnTo>
                    <a:cubicBezTo>
                      <a:pt x="818422" y="350131"/>
                      <a:pt x="822679" y="356578"/>
                      <a:pt x="825700" y="365082"/>
                    </a:cubicBezTo>
                    <a:cubicBezTo>
                      <a:pt x="830479" y="378279"/>
                      <a:pt x="831173" y="389532"/>
                      <a:pt x="827780" y="398842"/>
                    </a:cubicBezTo>
                    <a:lnTo>
                      <a:pt x="820414" y="408669"/>
                    </a:lnTo>
                    <a:lnTo>
                      <a:pt x="814844" y="412124"/>
                    </a:lnTo>
                    <a:lnTo>
                      <a:pt x="811723" y="418131"/>
                    </a:lnTo>
                    <a:cubicBezTo>
                      <a:pt x="806301" y="421270"/>
                      <a:pt x="801797" y="426741"/>
                      <a:pt x="798213" y="434544"/>
                    </a:cubicBezTo>
                    <a:lnTo>
                      <a:pt x="789591" y="438746"/>
                    </a:lnTo>
                    <a:lnTo>
                      <a:pt x="785822" y="443844"/>
                    </a:lnTo>
                    <a:cubicBezTo>
                      <a:pt x="782638" y="445644"/>
                      <a:pt x="778226" y="448463"/>
                      <a:pt x="772586" y="452299"/>
                    </a:cubicBezTo>
                    <a:lnTo>
                      <a:pt x="763960" y="451222"/>
                    </a:lnTo>
                    <a:cubicBezTo>
                      <a:pt x="759995" y="452526"/>
                      <a:pt x="753554" y="456506"/>
                      <a:pt x="744636" y="463163"/>
                    </a:cubicBezTo>
                    <a:cubicBezTo>
                      <a:pt x="737193" y="464455"/>
                      <a:pt x="730333" y="467238"/>
                      <a:pt x="724056" y="471511"/>
                    </a:cubicBezTo>
                    <a:cubicBezTo>
                      <a:pt x="714552" y="472366"/>
                      <a:pt x="708113" y="470964"/>
                      <a:pt x="704741" y="467305"/>
                    </a:cubicBezTo>
                    <a:cubicBezTo>
                      <a:pt x="704303" y="463646"/>
                      <a:pt x="699623" y="464532"/>
                      <a:pt x="690699" y="469963"/>
                    </a:cubicBezTo>
                    <a:cubicBezTo>
                      <a:pt x="683810" y="468648"/>
                      <a:pt x="679621" y="467601"/>
                      <a:pt x="678132" y="466820"/>
                    </a:cubicBezTo>
                    <a:cubicBezTo>
                      <a:pt x="674170" y="465537"/>
                      <a:pt x="669569" y="462730"/>
                      <a:pt x="664326" y="458400"/>
                    </a:cubicBezTo>
                    <a:cubicBezTo>
                      <a:pt x="662394" y="452672"/>
                      <a:pt x="659447" y="447397"/>
                      <a:pt x="655485" y="442574"/>
                    </a:cubicBezTo>
                    <a:cubicBezTo>
                      <a:pt x="655188" y="437587"/>
                      <a:pt x="656491" y="430825"/>
                      <a:pt x="659396" y="422290"/>
                    </a:cubicBezTo>
                    <a:cubicBezTo>
                      <a:pt x="664143" y="414075"/>
                      <a:pt x="667408" y="408907"/>
                      <a:pt x="669188" y="406786"/>
                    </a:cubicBezTo>
                    <a:lnTo>
                      <a:pt x="674689" y="402134"/>
                    </a:lnTo>
                    <a:lnTo>
                      <a:pt x="681575" y="390468"/>
                    </a:lnTo>
                    <a:lnTo>
                      <a:pt x="683230" y="390468"/>
                    </a:lnTo>
                    <a:lnTo>
                      <a:pt x="685858" y="384920"/>
                    </a:lnTo>
                    <a:lnTo>
                      <a:pt x="700251" y="376478"/>
                    </a:lnTo>
                    <a:lnTo>
                      <a:pt x="707905" y="376478"/>
                    </a:lnTo>
                    <a:cubicBezTo>
                      <a:pt x="708771" y="376478"/>
                      <a:pt x="712252" y="377134"/>
                      <a:pt x="718349" y="378446"/>
                    </a:cubicBezTo>
                    <a:cubicBezTo>
                      <a:pt x="727236" y="382613"/>
                      <a:pt x="731125" y="391752"/>
                      <a:pt x="730015" y="405860"/>
                    </a:cubicBezTo>
                    <a:lnTo>
                      <a:pt x="726770" y="412180"/>
                    </a:lnTo>
                    <a:lnTo>
                      <a:pt x="726054" y="419932"/>
                    </a:lnTo>
                    <a:lnTo>
                      <a:pt x="720510" y="429592"/>
                    </a:lnTo>
                    <a:lnTo>
                      <a:pt x="706721" y="442609"/>
                    </a:lnTo>
                    <a:lnTo>
                      <a:pt x="694463" y="442609"/>
                    </a:lnTo>
                    <a:lnTo>
                      <a:pt x="692187" y="430887"/>
                    </a:lnTo>
                    <a:lnTo>
                      <a:pt x="693743" y="423332"/>
                    </a:lnTo>
                    <a:lnTo>
                      <a:pt x="693049" y="421754"/>
                    </a:lnTo>
                    <a:lnTo>
                      <a:pt x="692049" y="421754"/>
                    </a:lnTo>
                    <a:lnTo>
                      <a:pt x="689610" y="422972"/>
                    </a:lnTo>
                    <a:cubicBezTo>
                      <a:pt x="686546" y="427722"/>
                      <a:pt x="684542" y="432010"/>
                      <a:pt x="683599" y="435834"/>
                    </a:cubicBezTo>
                    <a:lnTo>
                      <a:pt x="688075" y="442004"/>
                    </a:lnTo>
                    <a:cubicBezTo>
                      <a:pt x="696873" y="444785"/>
                      <a:pt x="704016" y="446176"/>
                      <a:pt x="709504" y="446176"/>
                    </a:cubicBezTo>
                    <a:cubicBezTo>
                      <a:pt x="711853" y="446176"/>
                      <a:pt x="714575" y="446086"/>
                      <a:pt x="717670" y="445906"/>
                    </a:cubicBezTo>
                    <a:cubicBezTo>
                      <a:pt x="720764" y="445726"/>
                      <a:pt x="722348" y="445636"/>
                      <a:pt x="722422" y="445636"/>
                    </a:cubicBezTo>
                    <a:cubicBezTo>
                      <a:pt x="724426" y="444947"/>
                      <a:pt x="728420" y="442264"/>
                      <a:pt x="734404" y="437588"/>
                    </a:cubicBezTo>
                    <a:cubicBezTo>
                      <a:pt x="740388" y="432912"/>
                      <a:pt x="744616" y="430125"/>
                      <a:pt x="747089" y="429227"/>
                    </a:cubicBezTo>
                    <a:cubicBezTo>
                      <a:pt x="746963" y="429413"/>
                      <a:pt x="748741" y="427365"/>
                      <a:pt x="752422" y="423083"/>
                    </a:cubicBezTo>
                    <a:lnTo>
                      <a:pt x="754506" y="415379"/>
                    </a:lnTo>
                    <a:lnTo>
                      <a:pt x="760586" y="411987"/>
                    </a:lnTo>
                    <a:lnTo>
                      <a:pt x="759304" y="407794"/>
                    </a:lnTo>
                    <a:lnTo>
                      <a:pt x="761992" y="404626"/>
                    </a:lnTo>
                    <a:lnTo>
                      <a:pt x="761027" y="404656"/>
                    </a:lnTo>
                    <a:lnTo>
                      <a:pt x="752984" y="402272"/>
                    </a:lnTo>
                    <a:cubicBezTo>
                      <a:pt x="752332" y="400248"/>
                      <a:pt x="751546" y="397438"/>
                      <a:pt x="750626" y="393842"/>
                    </a:cubicBezTo>
                    <a:cubicBezTo>
                      <a:pt x="749705" y="390247"/>
                      <a:pt x="749131" y="388090"/>
                      <a:pt x="748902" y="387373"/>
                    </a:cubicBezTo>
                    <a:lnTo>
                      <a:pt x="747397" y="387373"/>
                    </a:lnTo>
                    <a:lnTo>
                      <a:pt x="744683" y="383226"/>
                    </a:lnTo>
                    <a:cubicBezTo>
                      <a:pt x="744903" y="374197"/>
                      <a:pt x="744858" y="366964"/>
                      <a:pt x="744546" y="361527"/>
                    </a:cubicBezTo>
                    <a:cubicBezTo>
                      <a:pt x="746292" y="356391"/>
                      <a:pt x="748729" y="351317"/>
                      <a:pt x="751856" y="346307"/>
                    </a:cubicBezTo>
                    <a:cubicBezTo>
                      <a:pt x="756435" y="342419"/>
                      <a:pt x="761033" y="337937"/>
                      <a:pt x="765649" y="332861"/>
                    </a:cubicBezTo>
                    <a:lnTo>
                      <a:pt x="769242" y="324110"/>
                    </a:lnTo>
                    <a:lnTo>
                      <a:pt x="775995" y="319947"/>
                    </a:lnTo>
                    <a:lnTo>
                      <a:pt x="781020" y="311741"/>
                    </a:lnTo>
                    <a:lnTo>
                      <a:pt x="785050" y="311741"/>
                    </a:lnTo>
                    <a:lnTo>
                      <a:pt x="789406" y="308486"/>
                    </a:lnTo>
                    <a:cubicBezTo>
                      <a:pt x="794989" y="307440"/>
                      <a:pt x="802921" y="304988"/>
                      <a:pt x="813202" y="301129"/>
                    </a:cubicBezTo>
                    <a:cubicBezTo>
                      <a:pt x="825253" y="299225"/>
                      <a:pt x="832678" y="298273"/>
                      <a:pt x="835476" y="298273"/>
                    </a:cubicBezTo>
                    <a:close/>
                    <a:moveTo>
                      <a:pt x="1920940" y="296627"/>
                    </a:moveTo>
                    <a:lnTo>
                      <a:pt x="1928134" y="300263"/>
                    </a:lnTo>
                    <a:cubicBezTo>
                      <a:pt x="1934240" y="310339"/>
                      <a:pt x="1934984" y="319638"/>
                      <a:pt x="1930368" y="328162"/>
                    </a:cubicBezTo>
                    <a:lnTo>
                      <a:pt x="1926702" y="329915"/>
                    </a:lnTo>
                    <a:lnTo>
                      <a:pt x="1925849" y="332419"/>
                    </a:lnTo>
                    <a:lnTo>
                      <a:pt x="1920001" y="337744"/>
                    </a:lnTo>
                    <a:cubicBezTo>
                      <a:pt x="1920089" y="338539"/>
                      <a:pt x="1918956" y="340816"/>
                      <a:pt x="1916601" y="344574"/>
                    </a:cubicBezTo>
                    <a:lnTo>
                      <a:pt x="1916694" y="345229"/>
                    </a:lnTo>
                    <a:lnTo>
                      <a:pt x="1935419" y="336137"/>
                    </a:lnTo>
                    <a:lnTo>
                      <a:pt x="1937078" y="331266"/>
                    </a:lnTo>
                    <a:lnTo>
                      <a:pt x="1943025" y="331266"/>
                    </a:lnTo>
                    <a:lnTo>
                      <a:pt x="1949688" y="327514"/>
                    </a:lnTo>
                    <a:lnTo>
                      <a:pt x="1951934" y="327514"/>
                    </a:lnTo>
                    <a:lnTo>
                      <a:pt x="1956458" y="324757"/>
                    </a:lnTo>
                    <a:lnTo>
                      <a:pt x="1960917" y="319883"/>
                    </a:lnTo>
                    <a:lnTo>
                      <a:pt x="1967215" y="318669"/>
                    </a:lnTo>
                    <a:lnTo>
                      <a:pt x="1967566" y="317640"/>
                    </a:lnTo>
                    <a:cubicBezTo>
                      <a:pt x="1976556" y="313598"/>
                      <a:pt x="1982877" y="311076"/>
                      <a:pt x="1986530" y="310073"/>
                    </a:cubicBezTo>
                    <a:lnTo>
                      <a:pt x="1989733" y="307144"/>
                    </a:lnTo>
                    <a:lnTo>
                      <a:pt x="1996109" y="307144"/>
                    </a:lnTo>
                    <a:cubicBezTo>
                      <a:pt x="2000513" y="305601"/>
                      <a:pt x="2004946" y="303010"/>
                      <a:pt x="2009408" y="299371"/>
                    </a:cubicBezTo>
                    <a:lnTo>
                      <a:pt x="2021680" y="299371"/>
                    </a:lnTo>
                    <a:lnTo>
                      <a:pt x="2021924" y="303406"/>
                    </a:lnTo>
                    <a:lnTo>
                      <a:pt x="2023189" y="303406"/>
                    </a:lnTo>
                    <a:cubicBezTo>
                      <a:pt x="2025912" y="309194"/>
                      <a:pt x="2027072" y="316134"/>
                      <a:pt x="2026666" y="324226"/>
                    </a:cubicBezTo>
                    <a:lnTo>
                      <a:pt x="2023776" y="332724"/>
                    </a:lnTo>
                    <a:lnTo>
                      <a:pt x="2021426" y="334880"/>
                    </a:lnTo>
                    <a:lnTo>
                      <a:pt x="2017885" y="345286"/>
                    </a:lnTo>
                    <a:lnTo>
                      <a:pt x="2013705" y="348395"/>
                    </a:lnTo>
                    <a:lnTo>
                      <a:pt x="2008032" y="355195"/>
                    </a:lnTo>
                    <a:lnTo>
                      <a:pt x="2007946" y="360215"/>
                    </a:lnTo>
                    <a:lnTo>
                      <a:pt x="2004302" y="363624"/>
                    </a:lnTo>
                    <a:cubicBezTo>
                      <a:pt x="2002787" y="366842"/>
                      <a:pt x="1999906" y="371660"/>
                      <a:pt x="1995658" y="378077"/>
                    </a:cubicBezTo>
                    <a:lnTo>
                      <a:pt x="1995470" y="381807"/>
                    </a:lnTo>
                    <a:cubicBezTo>
                      <a:pt x="1989202" y="388010"/>
                      <a:pt x="1981655" y="396349"/>
                      <a:pt x="1972832" y="406825"/>
                    </a:cubicBezTo>
                    <a:cubicBezTo>
                      <a:pt x="1969333" y="411110"/>
                      <a:pt x="1966512" y="414904"/>
                      <a:pt x="1964367" y="418208"/>
                    </a:cubicBezTo>
                    <a:lnTo>
                      <a:pt x="1960153" y="426289"/>
                    </a:lnTo>
                    <a:lnTo>
                      <a:pt x="1968724" y="417462"/>
                    </a:lnTo>
                    <a:lnTo>
                      <a:pt x="1980013" y="413522"/>
                    </a:lnTo>
                    <a:lnTo>
                      <a:pt x="1993403" y="417265"/>
                    </a:lnTo>
                    <a:cubicBezTo>
                      <a:pt x="1989693" y="425223"/>
                      <a:pt x="1983219" y="433088"/>
                      <a:pt x="1973981" y="440859"/>
                    </a:cubicBezTo>
                    <a:cubicBezTo>
                      <a:pt x="1965002" y="448420"/>
                      <a:pt x="1958627" y="454442"/>
                      <a:pt x="1954854" y="458927"/>
                    </a:cubicBezTo>
                    <a:lnTo>
                      <a:pt x="1951771" y="460548"/>
                    </a:lnTo>
                    <a:lnTo>
                      <a:pt x="1951180" y="462276"/>
                    </a:lnTo>
                    <a:lnTo>
                      <a:pt x="1930102" y="473067"/>
                    </a:lnTo>
                    <a:cubicBezTo>
                      <a:pt x="1921896" y="472427"/>
                      <a:pt x="1914474" y="468518"/>
                      <a:pt x="1907837" y="461341"/>
                    </a:cubicBezTo>
                    <a:cubicBezTo>
                      <a:pt x="1907488" y="459740"/>
                      <a:pt x="1906065" y="457621"/>
                      <a:pt x="1903567" y="454983"/>
                    </a:cubicBezTo>
                    <a:lnTo>
                      <a:pt x="1902645" y="446888"/>
                    </a:lnTo>
                    <a:lnTo>
                      <a:pt x="1904690" y="440877"/>
                    </a:lnTo>
                    <a:lnTo>
                      <a:pt x="1904158" y="436117"/>
                    </a:lnTo>
                    <a:lnTo>
                      <a:pt x="1907764" y="430248"/>
                    </a:lnTo>
                    <a:cubicBezTo>
                      <a:pt x="1908462" y="427147"/>
                      <a:pt x="1908810" y="425596"/>
                      <a:pt x="1908810" y="425596"/>
                    </a:cubicBezTo>
                    <a:cubicBezTo>
                      <a:pt x="1911814" y="416769"/>
                      <a:pt x="1919457" y="405522"/>
                      <a:pt x="1931738" y="391853"/>
                    </a:cubicBezTo>
                    <a:cubicBezTo>
                      <a:pt x="1944019" y="378184"/>
                      <a:pt x="1951688" y="366059"/>
                      <a:pt x="1954747" y="355478"/>
                    </a:cubicBezTo>
                    <a:lnTo>
                      <a:pt x="1965556" y="341138"/>
                    </a:lnTo>
                    <a:lnTo>
                      <a:pt x="1957165" y="345801"/>
                    </a:lnTo>
                    <a:lnTo>
                      <a:pt x="1955883" y="349565"/>
                    </a:lnTo>
                    <a:lnTo>
                      <a:pt x="1947522" y="351173"/>
                    </a:lnTo>
                    <a:lnTo>
                      <a:pt x="1946969" y="352798"/>
                    </a:lnTo>
                    <a:cubicBezTo>
                      <a:pt x="1938900" y="355199"/>
                      <a:pt x="1934240" y="357020"/>
                      <a:pt x="1932988" y="358260"/>
                    </a:cubicBezTo>
                    <a:lnTo>
                      <a:pt x="1931122" y="363748"/>
                    </a:lnTo>
                    <a:cubicBezTo>
                      <a:pt x="1925280" y="367004"/>
                      <a:pt x="1919843" y="368989"/>
                      <a:pt x="1914813" y="369704"/>
                    </a:cubicBezTo>
                    <a:lnTo>
                      <a:pt x="1913282" y="374206"/>
                    </a:lnTo>
                    <a:lnTo>
                      <a:pt x="1906495" y="374206"/>
                    </a:lnTo>
                    <a:lnTo>
                      <a:pt x="1903875" y="376358"/>
                    </a:lnTo>
                    <a:lnTo>
                      <a:pt x="1902584" y="376358"/>
                    </a:lnTo>
                    <a:lnTo>
                      <a:pt x="1900201" y="383355"/>
                    </a:lnTo>
                    <a:lnTo>
                      <a:pt x="1893727" y="384967"/>
                    </a:lnTo>
                    <a:lnTo>
                      <a:pt x="1893487" y="385675"/>
                    </a:lnTo>
                    <a:lnTo>
                      <a:pt x="1888174" y="392175"/>
                    </a:lnTo>
                    <a:lnTo>
                      <a:pt x="1884251" y="402049"/>
                    </a:lnTo>
                    <a:cubicBezTo>
                      <a:pt x="1880455" y="405759"/>
                      <a:pt x="1876269" y="411438"/>
                      <a:pt x="1871691" y="419085"/>
                    </a:cubicBezTo>
                    <a:cubicBezTo>
                      <a:pt x="1867113" y="426733"/>
                      <a:pt x="1862659" y="432787"/>
                      <a:pt x="1858329" y="437249"/>
                    </a:cubicBezTo>
                    <a:cubicBezTo>
                      <a:pt x="1854047" y="439476"/>
                      <a:pt x="1849519" y="443012"/>
                      <a:pt x="1844746" y="447857"/>
                    </a:cubicBezTo>
                    <a:cubicBezTo>
                      <a:pt x="1837975" y="454780"/>
                      <a:pt x="1832547" y="459669"/>
                      <a:pt x="1828462" y="462524"/>
                    </a:cubicBezTo>
                    <a:cubicBezTo>
                      <a:pt x="1820290" y="464214"/>
                      <a:pt x="1808515" y="466520"/>
                      <a:pt x="1793137" y="469444"/>
                    </a:cubicBezTo>
                    <a:lnTo>
                      <a:pt x="1787520" y="466756"/>
                    </a:lnTo>
                    <a:lnTo>
                      <a:pt x="1776514" y="469444"/>
                    </a:lnTo>
                    <a:lnTo>
                      <a:pt x="1765856" y="460659"/>
                    </a:lnTo>
                    <a:lnTo>
                      <a:pt x="1764861" y="447021"/>
                    </a:lnTo>
                    <a:lnTo>
                      <a:pt x="1772570" y="432919"/>
                    </a:lnTo>
                    <a:lnTo>
                      <a:pt x="1784969" y="429437"/>
                    </a:lnTo>
                    <a:cubicBezTo>
                      <a:pt x="1791126" y="432602"/>
                      <a:pt x="1795158" y="435071"/>
                      <a:pt x="1797064" y="436846"/>
                    </a:cubicBezTo>
                    <a:lnTo>
                      <a:pt x="1804400" y="435479"/>
                    </a:lnTo>
                    <a:lnTo>
                      <a:pt x="1808658" y="433249"/>
                    </a:lnTo>
                    <a:lnTo>
                      <a:pt x="1814112" y="421883"/>
                    </a:lnTo>
                    <a:lnTo>
                      <a:pt x="1816388" y="420575"/>
                    </a:lnTo>
                    <a:cubicBezTo>
                      <a:pt x="1817952" y="415442"/>
                      <a:pt x="1820746" y="409822"/>
                      <a:pt x="1824770" y="403717"/>
                    </a:cubicBezTo>
                    <a:cubicBezTo>
                      <a:pt x="1829684" y="398114"/>
                      <a:pt x="1835968" y="390667"/>
                      <a:pt x="1843623" y="381374"/>
                    </a:cubicBezTo>
                    <a:cubicBezTo>
                      <a:pt x="1848216" y="373008"/>
                      <a:pt x="1856310" y="360866"/>
                      <a:pt x="1867903" y="344947"/>
                    </a:cubicBezTo>
                    <a:lnTo>
                      <a:pt x="1868327" y="339586"/>
                    </a:lnTo>
                    <a:lnTo>
                      <a:pt x="1858976" y="341873"/>
                    </a:lnTo>
                    <a:lnTo>
                      <a:pt x="1851572" y="345895"/>
                    </a:lnTo>
                    <a:cubicBezTo>
                      <a:pt x="1842251" y="347270"/>
                      <a:pt x="1834016" y="348866"/>
                      <a:pt x="1826867" y="350684"/>
                    </a:cubicBezTo>
                    <a:lnTo>
                      <a:pt x="1814944" y="344712"/>
                    </a:lnTo>
                    <a:lnTo>
                      <a:pt x="1815286" y="334263"/>
                    </a:lnTo>
                    <a:lnTo>
                      <a:pt x="1822721" y="325461"/>
                    </a:lnTo>
                    <a:cubicBezTo>
                      <a:pt x="1842644" y="325841"/>
                      <a:pt x="1865355" y="319730"/>
                      <a:pt x="1890854" y="307127"/>
                    </a:cubicBezTo>
                    <a:lnTo>
                      <a:pt x="1894872" y="307127"/>
                    </a:lnTo>
                    <a:lnTo>
                      <a:pt x="1910744" y="297995"/>
                    </a:lnTo>
                    <a:close/>
                    <a:moveTo>
                      <a:pt x="313670" y="275052"/>
                    </a:moveTo>
                    <a:lnTo>
                      <a:pt x="313627" y="275178"/>
                    </a:lnTo>
                    <a:lnTo>
                      <a:pt x="313628" y="275177"/>
                    </a:lnTo>
                    <a:lnTo>
                      <a:pt x="313671" y="275052"/>
                    </a:lnTo>
                    <a:close/>
                    <a:moveTo>
                      <a:pt x="1248477" y="272970"/>
                    </a:moveTo>
                    <a:lnTo>
                      <a:pt x="1239582" y="277337"/>
                    </a:lnTo>
                    <a:cubicBezTo>
                      <a:pt x="1237519" y="278303"/>
                      <a:pt x="1236528" y="278693"/>
                      <a:pt x="1236611" y="278509"/>
                    </a:cubicBezTo>
                    <a:lnTo>
                      <a:pt x="1237023" y="282179"/>
                    </a:lnTo>
                    <a:lnTo>
                      <a:pt x="1240367" y="283680"/>
                    </a:lnTo>
                    <a:lnTo>
                      <a:pt x="1243103" y="282488"/>
                    </a:lnTo>
                    <a:close/>
                    <a:moveTo>
                      <a:pt x="303885" y="263973"/>
                    </a:moveTo>
                    <a:cubicBezTo>
                      <a:pt x="299269" y="266286"/>
                      <a:pt x="294722" y="267670"/>
                      <a:pt x="290243" y="268128"/>
                    </a:cubicBezTo>
                    <a:cubicBezTo>
                      <a:pt x="284766" y="272221"/>
                      <a:pt x="281120" y="276937"/>
                      <a:pt x="279305" y="282277"/>
                    </a:cubicBezTo>
                    <a:lnTo>
                      <a:pt x="277599" y="287297"/>
                    </a:lnTo>
                    <a:cubicBezTo>
                      <a:pt x="286219" y="281646"/>
                      <a:pt x="294997" y="279360"/>
                      <a:pt x="303933" y="280437"/>
                    </a:cubicBezTo>
                    <a:lnTo>
                      <a:pt x="311087" y="276556"/>
                    </a:lnTo>
                    <a:lnTo>
                      <a:pt x="310484" y="275640"/>
                    </a:lnTo>
                    <a:lnTo>
                      <a:pt x="310081" y="270186"/>
                    </a:lnTo>
                    <a:cubicBezTo>
                      <a:pt x="306477" y="268294"/>
                      <a:pt x="304411" y="266223"/>
                      <a:pt x="303885" y="263973"/>
                    </a:cubicBezTo>
                    <a:close/>
                    <a:moveTo>
                      <a:pt x="380349" y="140985"/>
                    </a:moveTo>
                    <a:cubicBezTo>
                      <a:pt x="379678" y="145593"/>
                      <a:pt x="374408" y="154471"/>
                      <a:pt x="364541" y="167620"/>
                    </a:cubicBezTo>
                    <a:lnTo>
                      <a:pt x="355554" y="174334"/>
                    </a:lnTo>
                    <a:lnTo>
                      <a:pt x="352433" y="183518"/>
                    </a:lnTo>
                    <a:lnTo>
                      <a:pt x="348840" y="183518"/>
                    </a:lnTo>
                    <a:lnTo>
                      <a:pt x="342670" y="192993"/>
                    </a:lnTo>
                    <a:lnTo>
                      <a:pt x="338169" y="196187"/>
                    </a:lnTo>
                    <a:lnTo>
                      <a:pt x="336136" y="202168"/>
                    </a:lnTo>
                    <a:lnTo>
                      <a:pt x="321953" y="212343"/>
                    </a:lnTo>
                    <a:lnTo>
                      <a:pt x="304366" y="243393"/>
                    </a:lnTo>
                    <a:lnTo>
                      <a:pt x="310051" y="237356"/>
                    </a:lnTo>
                    <a:lnTo>
                      <a:pt x="324727" y="237356"/>
                    </a:lnTo>
                    <a:lnTo>
                      <a:pt x="329722" y="241669"/>
                    </a:lnTo>
                    <a:lnTo>
                      <a:pt x="342988" y="241669"/>
                    </a:lnTo>
                    <a:lnTo>
                      <a:pt x="350984" y="251368"/>
                    </a:lnTo>
                    <a:lnTo>
                      <a:pt x="359203" y="251051"/>
                    </a:lnTo>
                    <a:cubicBezTo>
                      <a:pt x="365369" y="242939"/>
                      <a:pt x="373941" y="236573"/>
                      <a:pt x="384920" y="231954"/>
                    </a:cubicBezTo>
                    <a:lnTo>
                      <a:pt x="394112" y="219404"/>
                    </a:lnTo>
                    <a:lnTo>
                      <a:pt x="397589" y="196457"/>
                    </a:lnTo>
                    <a:lnTo>
                      <a:pt x="401791" y="199690"/>
                    </a:lnTo>
                    <a:lnTo>
                      <a:pt x="401307" y="195025"/>
                    </a:lnTo>
                    <a:lnTo>
                      <a:pt x="400887" y="185177"/>
                    </a:lnTo>
                    <a:cubicBezTo>
                      <a:pt x="402919" y="180258"/>
                      <a:pt x="404344" y="173827"/>
                      <a:pt x="405161" y="165885"/>
                    </a:cubicBezTo>
                    <a:cubicBezTo>
                      <a:pt x="405979" y="157943"/>
                      <a:pt x="406973" y="152515"/>
                      <a:pt x="408145" y="149599"/>
                    </a:cubicBezTo>
                    <a:cubicBezTo>
                      <a:pt x="403595" y="142579"/>
                      <a:pt x="394329" y="139708"/>
                      <a:pt x="380349" y="140985"/>
                    </a:cubicBezTo>
                    <a:close/>
                    <a:moveTo>
                      <a:pt x="513383" y="34848"/>
                    </a:moveTo>
                    <a:lnTo>
                      <a:pt x="530344" y="34848"/>
                    </a:lnTo>
                    <a:lnTo>
                      <a:pt x="535635" y="38625"/>
                    </a:lnTo>
                    <a:cubicBezTo>
                      <a:pt x="537021" y="43824"/>
                      <a:pt x="535778" y="50677"/>
                      <a:pt x="531905" y="59184"/>
                    </a:cubicBezTo>
                    <a:lnTo>
                      <a:pt x="520251" y="65306"/>
                    </a:lnTo>
                    <a:lnTo>
                      <a:pt x="513113" y="65306"/>
                    </a:lnTo>
                    <a:lnTo>
                      <a:pt x="502908" y="73435"/>
                    </a:lnTo>
                    <a:cubicBezTo>
                      <a:pt x="488717" y="74001"/>
                      <a:pt x="475645" y="77094"/>
                      <a:pt x="463695" y="82714"/>
                    </a:cubicBezTo>
                    <a:lnTo>
                      <a:pt x="451462" y="82173"/>
                    </a:lnTo>
                    <a:lnTo>
                      <a:pt x="433455" y="87623"/>
                    </a:lnTo>
                    <a:cubicBezTo>
                      <a:pt x="429673" y="89641"/>
                      <a:pt x="423923" y="92992"/>
                      <a:pt x="416206" y="97677"/>
                    </a:cubicBezTo>
                    <a:cubicBezTo>
                      <a:pt x="414592" y="98336"/>
                      <a:pt x="412005" y="100023"/>
                      <a:pt x="408443" y="102739"/>
                    </a:cubicBezTo>
                    <a:lnTo>
                      <a:pt x="396562" y="112546"/>
                    </a:lnTo>
                    <a:lnTo>
                      <a:pt x="428961" y="115805"/>
                    </a:lnTo>
                    <a:cubicBezTo>
                      <a:pt x="431171" y="119152"/>
                      <a:pt x="436839" y="122748"/>
                      <a:pt x="445966" y="126592"/>
                    </a:cubicBezTo>
                    <a:lnTo>
                      <a:pt x="449327" y="134164"/>
                    </a:lnTo>
                    <a:lnTo>
                      <a:pt x="454361" y="136252"/>
                    </a:lnTo>
                    <a:cubicBezTo>
                      <a:pt x="456307" y="140014"/>
                      <a:pt x="457598" y="144758"/>
                      <a:pt x="458232" y="150487"/>
                    </a:cubicBezTo>
                    <a:cubicBezTo>
                      <a:pt x="458535" y="158256"/>
                      <a:pt x="458048" y="162966"/>
                      <a:pt x="456770" y="164618"/>
                    </a:cubicBezTo>
                    <a:lnTo>
                      <a:pt x="458044" y="165622"/>
                    </a:lnTo>
                    <a:cubicBezTo>
                      <a:pt x="457075" y="176898"/>
                      <a:pt x="454023" y="190083"/>
                      <a:pt x="448890" y="205178"/>
                    </a:cubicBezTo>
                    <a:cubicBezTo>
                      <a:pt x="445045" y="216483"/>
                      <a:pt x="434718" y="229340"/>
                      <a:pt x="417908" y="243749"/>
                    </a:cubicBezTo>
                    <a:lnTo>
                      <a:pt x="411828" y="245721"/>
                    </a:lnTo>
                    <a:lnTo>
                      <a:pt x="411267" y="246339"/>
                    </a:lnTo>
                    <a:lnTo>
                      <a:pt x="410443" y="248761"/>
                    </a:lnTo>
                    <a:cubicBezTo>
                      <a:pt x="409127" y="250073"/>
                      <a:pt x="405481" y="252505"/>
                      <a:pt x="399506" y="256056"/>
                    </a:cubicBezTo>
                    <a:lnTo>
                      <a:pt x="377772" y="268281"/>
                    </a:lnTo>
                    <a:lnTo>
                      <a:pt x="378085" y="268244"/>
                    </a:lnTo>
                    <a:cubicBezTo>
                      <a:pt x="383971" y="278076"/>
                      <a:pt x="386898" y="288937"/>
                      <a:pt x="386866" y="300824"/>
                    </a:cubicBezTo>
                    <a:lnTo>
                      <a:pt x="380945" y="307166"/>
                    </a:lnTo>
                    <a:lnTo>
                      <a:pt x="380598" y="312714"/>
                    </a:lnTo>
                    <a:cubicBezTo>
                      <a:pt x="384197" y="316227"/>
                      <a:pt x="386336" y="318815"/>
                      <a:pt x="387016" y="320479"/>
                    </a:cubicBezTo>
                    <a:lnTo>
                      <a:pt x="388208" y="320479"/>
                    </a:lnTo>
                    <a:lnTo>
                      <a:pt x="397426" y="330224"/>
                    </a:lnTo>
                    <a:lnTo>
                      <a:pt x="398747" y="350483"/>
                    </a:lnTo>
                    <a:lnTo>
                      <a:pt x="402760" y="357013"/>
                    </a:lnTo>
                    <a:lnTo>
                      <a:pt x="399785" y="367478"/>
                    </a:lnTo>
                    <a:cubicBezTo>
                      <a:pt x="401174" y="372829"/>
                      <a:pt x="402461" y="380214"/>
                      <a:pt x="403648" y="389632"/>
                    </a:cubicBezTo>
                    <a:cubicBezTo>
                      <a:pt x="405517" y="391238"/>
                      <a:pt x="408700" y="395120"/>
                      <a:pt x="413196" y="401277"/>
                    </a:cubicBezTo>
                    <a:lnTo>
                      <a:pt x="411760" y="411906"/>
                    </a:lnTo>
                    <a:lnTo>
                      <a:pt x="419010" y="425347"/>
                    </a:lnTo>
                    <a:cubicBezTo>
                      <a:pt x="418533" y="430638"/>
                      <a:pt x="420692" y="441398"/>
                      <a:pt x="425488" y="457628"/>
                    </a:cubicBezTo>
                    <a:cubicBezTo>
                      <a:pt x="427009" y="464685"/>
                      <a:pt x="428365" y="470979"/>
                      <a:pt x="429557" y="476510"/>
                    </a:cubicBezTo>
                    <a:cubicBezTo>
                      <a:pt x="431710" y="485054"/>
                      <a:pt x="435277" y="490346"/>
                      <a:pt x="440259" y="492387"/>
                    </a:cubicBezTo>
                    <a:lnTo>
                      <a:pt x="440117" y="492803"/>
                    </a:lnTo>
                    <a:lnTo>
                      <a:pt x="444422" y="492803"/>
                    </a:lnTo>
                    <a:lnTo>
                      <a:pt x="444005" y="494022"/>
                    </a:lnTo>
                    <a:lnTo>
                      <a:pt x="458429" y="488498"/>
                    </a:lnTo>
                    <a:lnTo>
                      <a:pt x="469285" y="488498"/>
                    </a:lnTo>
                    <a:cubicBezTo>
                      <a:pt x="469789" y="488124"/>
                      <a:pt x="471717" y="487624"/>
                      <a:pt x="475069" y="486998"/>
                    </a:cubicBezTo>
                    <a:cubicBezTo>
                      <a:pt x="479183" y="486817"/>
                      <a:pt x="485455" y="486257"/>
                      <a:pt x="493887" y="485317"/>
                    </a:cubicBezTo>
                    <a:cubicBezTo>
                      <a:pt x="495071" y="485114"/>
                      <a:pt x="498494" y="484145"/>
                      <a:pt x="504156" y="482410"/>
                    </a:cubicBezTo>
                    <a:cubicBezTo>
                      <a:pt x="512860" y="479657"/>
                      <a:pt x="519490" y="478281"/>
                      <a:pt x="524046" y="478281"/>
                    </a:cubicBezTo>
                    <a:cubicBezTo>
                      <a:pt x="556894" y="478281"/>
                      <a:pt x="578549" y="483455"/>
                      <a:pt x="589010" y="493802"/>
                    </a:cubicBezTo>
                    <a:cubicBezTo>
                      <a:pt x="592303" y="497969"/>
                      <a:pt x="598074" y="504561"/>
                      <a:pt x="606323" y="513576"/>
                    </a:cubicBezTo>
                    <a:lnTo>
                      <a:pt x="599871" y="532540"/>
                    </a:lnTo>
                    <a:cubicBezTo>
                      <a:pt x="597387" y="536519"/>
                      <a:pt x="593909" y="540280"/>
                      <a:pt x="589437" y="543824"/>
                    </a:cubicBezTo>
                    <a:cubicBezTo>
                      <a:pt x="584965" y="547369"/>
                      <a:pt x="582603" y="549214"/>
                      <a:pt x="582352" y="549360"/>
                    </a:cubicBezTo>
                    <a:lnTo>
                      <a:pt x="583124" y="559748"/>
                    </a:lnTo>
                    <a:lnTo>
                      <a:pt x="573691" y="570712"/>
                    </a:lnTo>
                    <a:cubicBezTo>
                      <a:pt x="565625" y="575219"/>
                      <a:pt x="556279" y="578595"/>
                      <a:pt x="545655" y="580839"/>
                    </a:cubicBezTo>
                    <a:cubicBezTo>
                      <a:pt x="523826" y="585349"/>
                      <a:pt x="512282" y="587750"/>
                      <a:pt x="511025" y="588042"/>
                    </a:cubicBezTo>
                    <a:cubicBezTo>
                      <a:pt x="500843" y="586967"/>
                      <a:pt x="495624" y="586430"/>
                      <a:pt x="495367" y="586430"/>
                    </a:cubicBezTo>
                    <a:cubicBezTo>
                      <a:pt x="484485" y="586430"/>
                      <a:pt x="474270" y="587699"/>
                      <a:pt x="464723" y="590237"/>
                    </a:cubicBezTo>
                    <a:lnTo>
                      <a:pt x="454682" y="587600"/>
                    </a:lnTo>
                    <a:lnTo>
                      <a:pt x="447672" y="580166"/>
                    </a:lnTo>
                    <a:lnTo>
                      <a:pt x="438145" y="577872"/>
                    </a:lnTo>
                    <a:lnTo>
                      <a:pt x="432370" y="565768"/>
                    </a:lnTo>
                    <a:lnTo>
                      <a:pt x="427924" y="563976"/>
                    </a:lnTo>
                    <a:cubicBezTo>
                      <a:pt x="426237" y="557319"/>
                      <a:pt x="421048" y="552192"/>
                      <a:pt x="412356" y="548597"/>
                    </a:cubicBezTo>
                    <a:lnTo>
                      <a:pt x="406302" y="538598"/>
                    </a:lnTo>
                    <a:lnTo>
                      <a:pt x="401855" y="537415"/>
                    </a:lnTo>
                    <a:cubicBezTo>
                      <a:pt x="400198" y="537746"/>
                      <a:pt x="398144" y="538179"/>
                      <a:pt x="395694" y="538714"/>
                    </a:cubicBezTo>
                    <a:cubicBezTo>
                      <a:pt x="389709" y="541749"/>
                      <a:pt x="379655" y="546406"/>
                      <a:pt x="365532" y="552683"/>
                    </a:cubicBezTo>
                    <a:cubicBezTo>
                      <a:pt x="359612" y="554223"/>
                      <a:pt x="351710" y="556674"/>
                      <a:pt x="341826" y="560036"/>
                    </a:cubicBezTo>
                    <a:cubicBezTo>
                      <a:pt x="330324" y="564743"/>
                      <a:pt x="321537" y="569986"/>
                      <a:pt x="315466" y="575762"/>
                    </a:cubicBezTo>
                    <a:lnTo>
                      <a:pt x="295439" y="581924"/>
                    </a:lnTo>
                    <a:lnTo>
                      <a:pt x="283764" y="590143"/>
                    </a:lnTo>
                    <a:cubicBezTo>
                      <a:pt x="276707" y="589965"/>
                      <a:pt x="259282" y="594529"/>
                      <a:pt x="231491" y="603833"/>
                    </a:cubicBezTo>
                    <a:cubicBezTo>
                      <a:pt x="225608" y="605794"/>
                      <a:pt x="213703" y="607138"/>
                      <a:pt x="195775" y="607867"/>
                    </a:cubicBezTo>
                    <a:cubicBezTo>
                      <a:pt x="181069" y="608548"/>
                      <a:pt x="169919" y="611070"/>
                      <a:pt x="162324" y="615435"/>
                    </a:cubicBezTo>
                    <a:lnTo>
                      <a:pt x="150671" y="613818"/>
                    </a:lnTo>
                    <a:lnTo>
                      <a:pt x="139532" y="619688"/>
                    </a:lnTo>
                    <a:cubicBezTo>
                      <a:pt x="133378" y="619888"/>
                      <a:pt x="124252" y="621112"/>
                      <a:pt x="112154" y="623360"/>
                    </a:cubicBezTo>
                    <a:cubicBezTo>
                      <a:pt x="100056" y="625608"/>
                      <a:pt x="91100" y="626732"/>
                      <a:pt x="85286" y="626732"/>
                    </a:cubicBezTo>
                    <a:cubicBezTo>
                      <a:pt x="66995" y="626732"/>
                      <a:pt x="47700" y="624400"/>
                      <a:pt x="27400" y="619735"/>
                    </a:cubicBezTo>
                    <a:cubicBezTo>
                      <a:pt x="23655" y="619158"/>
                      <a:pt x="19295" y="613698"/>
                      <a:pt x="14319" y="603357"/>
                    </a:cubicBezTo>
                    <a:lnTo>
                      <a:pt x="8428" y="600913"/>
                    </a:lnTo>
                    <a:lnTo>
                      <a:pt x="6267" y="581992"/>
                    </a:lnTo>
                    <a:lnTo>
                      <a:pt x="5006" y="578416"/>
                    </a:lnTo>
                    <a:lnTo>
                      <a:pt x="25303" y="551079"/>
                    </a:lnTo>
                    <a:cubicBezTo>
                      <a:pt x="31663" y="545688"/>
                      <a:pt x="39999" y="540580"/>
                      <a:pt x="50312" y="535755"/>
                    </a:cubicBezTo>
                    <a:cubicBezTo>
                      <a:pt x="61780" y="530427"/>
                      <a:pt x="70857" y="527763"/>
                      <a:pt x="77542" y="527763"/>
                    </a:cubicBezTo>
                    <a:cubicBezTo>
                      <a:pt x="78760" y="527763"/>
                      <a:pt x="79277" y="527852"/>
                      <a:pt x="79095" y="528029"/>
                    </a:cubicBezTo>
                    <a:lnTo>
                      <a:pt x="89127" y="522112"/>
                    </a:lnTo>
                    <a:cubicBezTo>
                      <a:pt x="93115" y="522650"/>
                      <a:pt x="96653" y="522550"/>
                      <a:pt x="99743" y="521812"/>
                    </a:cubicBezTo>
                    <a:cubicBezTo>
                      <a:pt x="108544" y="519786"/>
                      <a:pt x="114564" y="518630"/>
                      <a:pt x="117802" y="518344"/>
                    </a:cubicBezTo>
                    <a:cubicBezTo>
                      <a:pt x="117802" y="518344"/>
                      <a:pt x="127016" y="518344"/>
                      <a:pt x="145444" y="518344"/>
                    </a:cubicBezTo>
                    <a:cubicBezTo>
                      <a:pt x="147799" y="521545"/>
                      <a:pt x="150946" y="524303"/>
                      <a:pt x="154885" y="526619"/>
                    </a:cubicBezTo>
                    <a:cubicBezTo>
                      <a:pt x="164321" y="530843"/>
                      <a:pt x="170135" y="533968"/>
                      <a:pt x="172329" y="535993"/>
                    </a:cubicBezTo>
                    <a:cubicBezTo>
                      <a:pt x="174523" y="538018"/>
                      <a:pt x="179764" y="542011"/>
                      <a:pt x="188054" y="547971"/>
                    </a:cubicBezTo>
                    <a:lnTo>
                      <a:pt x="201594" y="549673"/>
                    </a:lnTo>
                    <a:lnTo>
                      <a:pt x="204209" y="553656"/>
                    </a:lnTo>
                    <a:lnTo>
                      <a:pt x="209616" y="553656"/>
                    </a:lnTo>
                    <a:lnTo>
                      <a:pt x="209238" y="566085"/>
                    </a:lnTo>
                    <a:lnTo>
                      <a:pt x="196341" y="578163"/>
                    </a:lnTo>
                    <a:lnTo>
                      <a:pt x="170745" y="578163"/>
                    </a:lnTo>
                    <a:cubicBezTo>
                      <a:pt x="164193" y="575851"/>
                      <a:pt x="154381" y="572061"/>
                      <a:pt x="141307" y="566793"/>
                    </a:cubicBezTo>
                    <a:cubicBezTo>
                      <a:pt x="136745" y="564429"/>
                      <a:pt x="130303" y="561416"/>
                      <a:pt x="121983" y="557755"/>
                    </a:cubicBezTo>
                    <a:cubicBezTo>
                      <a:pt x="116343" y="556480"/>
                      <a:pt x="108870" y="553679"/>
                      <a:pt x="99563" y="549351"/>
                    </a:cubicBezTo>
                    <a:cubicBezTo>
                      <a:pt x="92755" y="549514"/>
                      <a:pt x="84311" y="551275"/>
                      <a:pt x="74233" y="554633"/>
                    </a:cubicBezTo>
                    <a:cubicBezTo>
                      <a:pt x="60504" y="559281"/>
                      <a:pt x="51977" y="561846"/>
                      <a:pt x="48653" y="562329"/>
                    </a:cubicBezTo>
                    <a:lnTo>
                      <a:pt x="37150" y="574262"/>
                    </a:lnTo>
                    <a:lnTo>
                      <a:pt x="36777" y="575368"/>
                    </a:lnTo>
                    <a:lnTo>
                      <a:pt x="44734" y="594627"/>
                    </a:lnTo>
                    <a:cubicBezTo>
                      <a:pt x="45440" y="594267"/>
                      <a:pt x="49213" y="594999"/>
                      <a:pt x="56053" y="596823"/>
                    </a:cubicBezTo>
                    <a:cubicBezTo>
                      <a:pt x="68936" y="598652"/>
                      <a:pt x="76857" y="599567"/>
                      <a:pt x="79815" y="599567"/>
                    </a:cubicBezTo>
                    <a:cubicBezTo>
                      <a:pt x="89605" y="599567"/>
                      <a:pt x="106019" y="597547"/>
                      <a:pt x="129057" y="593508"/>
                    </a:cubicBezTo>
                    <a:cubicBezTo>
                      <a:pt x="133059" y="592374"/>
                      <a:pt x="139233" y="590826"/>
                      <a:pt x="147579" y="588865"/>
                    </a:cubicBezTo>
                    <a:cubicBezTo>
                      <a:pt x="155211" y="588865"/>
                      <a:pt x="165045" y="588376"/>
                      <a:pt x="177082" y="587399"/>
                    </a:cubicBezTo>
                    <a:cubicBezTo>
                      <a:pt x="179300" y="587121"/>
                      <a:pt x="182674" y="586300"/>
                      <a:pt x="187205" y="584933"/>
                    </a:cubicBezTo>
                    <a:cubicBezTo>
                      <a:pt x="195128" y="582890"/>
                      <a:pt x="200417" y="582226"/>
                      <a:pt x="203073" y="582944"/>
                    </a:cubicBezTo>
                    <a:lnTo>
                      <a:pt x="216467" y="577023"/>
                    </a:lnTo>
                    <a:lnTo>
                      <a:pt x="224485" y="579175"/>
                    </a:lnTo>
                    <a:cubicBezTo>
                      <a:pt x="236827" y="576111"/>
                      <a:pt x="248509" y="571512"/>
                      <a:pt x="259531" y="565378"/>
                    </a:cubicBezTo>
                    <a:cubicBezTo>
                      <a:pt x="268721" y="560916"/>
                      <a:pt x="280415" y="553960"/>
                      <a:pt x="294616" y="544510"/>
                    </a:cubicBezTo>
                    <a:cubicBezTo>
                      <a:pt x="302745" y="541372"/>
                      <a:pt x="314018" y="536870"/>
                      <a:pt x="328436" y="531005"/>
                    </a:cubicBezTo>
                    <a:cubicBezTo>
                      <a:pt x="339944" y="525088"/>
                      <a:pt x="358436" y="517418"/>
                      <a:pt x="383912" y="507994"/>
                    </a:cubicBezTo>
                    <a:lnTo>
                      <a:pt x="374214" y="498582"/>
                    </a:lnTo>
                    <a:lnTo>
                      <a:pt x="370346" y="496645"/>
                    </a:lnTo>
                    <a:cubicBezTo>
                      <a:pt x="369606" y="492045"/>
                      <a:pt x="367997" y="488677"/>
                      <a:pt x="365519" y="486539"/>
                    </a:cubicBezTo>
                    <a:lnTo>
                      <a:pt x="362882" y="468368"/>
                    </a:lnTo>
                    <a:cubicBezTo>
                      <a:pt x="360109" y="464841"/>
                      <a:pt x="355745" y="461171"/>
                      <a:pt x="349788" y="457358"/>
                    </a:cubicBezTo>
                    <a:cubicBezTo>
                      <a:pt x="344200" y="439282"/>
                      <a:pt x="341421" y="423785"/>
                      <a:pt x="341453" y="410868"/>
                    </a:cubicBezTo>
                    <a:lnTo>
                      <a:pt x="333144" y="408098"/>
                    </a:lnTo>
                    <a:lnTo>
                      <a:pt x="334353" y="404544"/>
                    </a:lnTo>
                    <a:lnTo>
                      <a:pt x="332449" y="400985"/>
                    </a:lnTo>
                    <a:lnTo>
                      <a:pt x="332367" y="397603"/>
                    </a:lnTo>
                    <a:lnTo>
                      <a:pt x="332273" y="397603"/>
                    </a:lnTo>
                    <a:cubicBezTo>
                      <a:pt x="327788" y="390811"/>
                      <a:pt x="326424" y="381144"/>
                      <a:pt x="328179" y="368602"/>
                    </a:cubicBezTo>
                    <a:cubicBezTo>
                      <a:pt x="325329" y="364288"/>
                      <a:pt x="321473" y="350791"/>
                      <a:pt x="316611" y="328110"/>
                    </a:cubicBezTo>
                    <a:cubicBezTo>
                      <a:pt x="312378" y="308288"/>
                      <a:pt x="310344" y="298299"/>
                      <a:pt x="310510" y="298145"/>
                    </a:cubicBezTo>
                    <a:lnTo>
                      <a:pt x="306531" y="299191"/>
                    </a:lnTo>
                    <a:lnTo>
                      <a:pt x="299902" y="305682"/>
                    </a:lnTo>
                    <a:lnTo>
                      <a:pt x="278808" y="305682"/>
                    </a:lnTo>
                    <a:lnTo>
                      <a:pt x="259780" y="313083"/>
                    </a:lnTo>
                    <a:cubicBezTo>
                      <a:pt x="257967" y="314014"/>
                      <a:pt x="254307" y="318143"/>
                      <a:pt x="248799" y="325469"/>
                    </a:cubicBezTo>
                    <a:lnTo>
                      <a:pt x="244709" y="325469"/>
                    </a:lnTo>
                    <a:lnTo>
                      <a:pt x="244164" y="327081"/>
                    </a:lnTo>
                    <a:lnTo>
                      <a:pt x="239761" y="327081"/>
                    </a:lnTo>
                    <a:lnTo>
                      <a:pt x="237197" y="329478"/>
                    </a:lnTo>
                    <a:lnTo>
                      <a:pt x="230432" y="344724"/>
                    </a:lnTo>
                    <a:lnTo>
                      <a:pt x="227597" y="347314"/>
                    </a:lnTo>
                    <a:lnTo>
                      <a:pt x="228421" y="351212"/>
                    </a:lnTo>
                    <a:lnTo>
                      <a:pt x="224579" y="356198"/>
                    </a:lnTo>
                    <a:cubicBezTo>
                      <a:pt x="223490" y="360405"/>
                      <a:pt x="218448" y="370417"/>
                      <a:pt x="209453" y="386232"/>
                    </a:cubicBezTo>
                    <a:lnTo>
                      <a:pt x="206830" y="386232"/>
                    </a:lnTo>
                    <a:lnTo>
                      <a:pt x="205375" y="390507"/>
                    </a:lnTo>
                    <a:lnTo>
                      <a:pt x="201469" y="393422"/>
                    </a:lnTo>
                    <a:lnTo>
                      <a:pt x="197297" y="399339"/>
                    </a:lnTo>
                    <a:lnTo>
                      <a:pt x="189215" y="405372"/>
                    </a:lnTo>
                    <a:lnTo>
                      <a:pt x="182197" y="415139"/>
                    </a:lnTo>
                    <a:cubicBezTo>
                      <a:pt x="173041" y="422139"/>
                      <a:pt x="160420" y="431055"/>
                      <a:pt x="144334" y="441888"/>
                    </a:cubicBezTo>
                    <a:cubicBezTo>
                      <a:pt x="135879" y="445827"/>
                      <a:pt x="123145" y="452140"/>
                      <a:pt x="106132" y="460826"/>
                    </a:cubicBezTo>
                    <a:lnTo>
                      <a:pt x="100584" y="460826"/>
                    </a:lnTo>
                    <a:lnTo>
                      <a:pt x="91040" y="466756"/>
                    </a:lnTo>
                    <a:lnTo>
                      <a:pt x="59351" y="466756"/>
                    </a:lnTo>
                    <a:cubicBezTo>
                      <a:pt x="57098" y="466756"/>
                      <a:pt x="53035" y="465806"/>
                      <a:pt x="47161" y="463905"/>
                    </a:cubicBezTo>
                    <a:cubicBezTo>
                      <a:pt x="41287" y="462004"/>
                      <a:pt x="36998" y="460947"/>
                      <a:pt x="34294" y="460732"/>
                    </a:cubicBezTo>
                    <a:lnTo>
                      <a:pt x="27696" y="455377"/>
                    </a:lnTo>
                    <a:lnTo>
                      <a:pt x="27451" y="453851"/>
                    </a:lnTo>
                    <a:cubicBezTo>
                      <a:pt x="22875" y="453851"/>
                      <a:pt x="17334" y="451891"/>
                      <a:pt x="10829" y="447972"/>
                    </a:cubicBezTo>
                    <a:lnTo>
                      <a:pt x="607" y="429009"/>
                    </a:lnTo>
                    <a:cubicBezTo>
                      <a:pt x="-533" y="421903"/>
                      <a:pt x="-69" y="413338"/>
                      <a:pt x="2001" y="403314"/>
                    </a:cubicBezTo>
                    <a:cubicBezTo>
                      <a:pt x="5625" y="394458"/>
                      <a:pt x="13906" y="383710"/>
                      <a:pt x="26843" y="371067"/>
                    </a:cubicBezTo>
                    <a:cubicBezTo>
                      <a:pt x="42352" y="362403"/>
                      <a:pt x="52579" y="355195"/>
                      <a:pt x="57524" y="349441"/>
                    </a:cubicBezTo>
                    <a:lnTo>
                      <a:pt x="73126" y="347773"/>
                    </a:lnTo>
                    <a:cubicBezTo>
                      <a:pt x="79786" y="341708"/>
                      <a:pt x="85097" y="337830"/>
                      <a:pt x="89059" y="336141"/>
                    </a:cubicBezTo>
                    <a:lnTo>
                      <a:pt x="99190" y="336141"/>
                    </a:lnTo>
                    <a:lnTo>
                      <a:pt x="106801" y="340698"/>
                    </a:lnTo>
                    <a:lnTo>
                      <a:pt x="112057" y="357270"/>
                    </a:lnTo>
                    <a:lnTo>
                      <a:pt x="104250" y="380217"/>
                    </a:lnTo>
                    <a:lnTo>
                      <a:pt x="91258" y="391570"/>
                    </a:lnTo>
                    <a:lnTo>
                      <a:pt x="76050" y="385610"/>
                    </a:lnTo>
                    <a:lnTo>
                      <a:pt x="73251" y="374956"/>
                    </a:lnTo>
                    <a:lnTo>
                      <a:pt x="69906" y="372362"/>
                    </a:lnTo>
                    <a:cubicBezTo>
                      <a:pt x="57507" y="377724"/>
                      <a:pt x="45835" y="386784"/>
                      <a:pt x="34890" y="399541"/>
                    </a:cubicBezTo>
                    <a:lnTo>
                      <a:pt x="29651" y="409145"/>
                    </a:lnTo>
                    <a:lnTo>
                      <a:pt x="33484" y="421831"/>
                    </a:lnTo>
                    <a:cubicBezTo>
                      <a:pt x="45652" y="431475"/>
                      <a:pt x="57208" y="436298"/>
                      <a:pt x="68153" y="436298"/>
                    </a:cubicBezTo>
                    <a:cubicBezTo>
                      <a:pt x="79429" y="436298"/>
                      <a:pt x="88473" y="434178"/>
                      <a:pt x="95284" y="429939"/>
                    </a:cubicBezTo>
                    <a:cubicBezTo>
                      <a:pt x="101335" y="424351"/>
                      <a:pt x="111102" y="415673"/>
                      <a:pt x="124585" y="403905"/>
                    </a:cubicBezTo>
                    <a:cubicBezTo>
                      <a:pt x="125714" y="401813"/>
                      <a:pt x="130800" y="394183"/>
                      <a:pt x="139842" y="381016"/>
                    </a:cubicBezTo>
                    <a:cubicBezTo>
                      <a:pt x="148885" y="367849"/>
                      <a:pt x="154659" y="359769"/>
                      <a:pt x="157166" y="356777"/>
                    </a:cubicBezTo>
                    <a:lnTo>
                      <a:pt x="161578" y="354890"/>
                    </a:lnTo>
                    <a:lnTo>
                      <a:pt x="171259" y="338919"/>
                    </a:lnTo>
                    <a:cubicBezTo>
                      <a:pt x="181627" y="329930"/>
                      <a:pt x="191814" y="320178"/>
                      <a:pt x="201821" y="309665"/>
                    </a:cubicBezTo>
                    <a:lnTo>
                      <a:pt x="205924" y="308392"/>
                    </a:lnTo>
                    <a:lnTo>
                      <a:pt x="208758" y="295311"/>
                    </a:lnTo>
                    <a:lnTo>
                      <a:pt x="218932" y="289248"/>
                    </a:lnTo>
                    <a:cubicBezTo>
                      <a:pt x="228079" y="273364"/>
                      <a:pt x="240456" y="253544"/>
                      <a:pt x="256062" y="229789"/>
                    </a:cubicBezTo>
                    <a:lnTo>
                      <a:pt x="262181" y="226024"/>
                    </a:lnTo>
                    <a:lnTo>
                      <a:pt x="267767" y="217741"/>
                    </a:lnTo>
                    <a:lnTo>
                      <a:pt x="272462" y="215653"/>
                    </a:lnTo>
                    <a:lnTo>
                      <a:pt x="272634" y="210413"/>
                    </a:lnTo>
                    <a:cubicBezTo>
                      <a:pt x="277318" y="205986"/>
                      <a:pt x="281392" y="200876"/>
                      <a:pt x="284853" y="195085"/>
                    </a:cubicBezTo>
                    <a:cubicBezTo>
                      <a:pt x="287786" y="190666"/>
                      <a:pt x="291080" y="185486"/>
                      <a:pt x="294736" y="179543"/>
                    </a:cubicBezTo>
                    <a:cubicBezTo>
                      <a:pt x="303928" y="166349"/>
                      <a:pt x="315250" y="152294"/>
                      <a:pt x="328702" y="137380"/>
                    </a:cubicBezTo>
                    <a:lnTo>
                      <a:pt x="324633" y="136651"/>
                    </a:lnTo>
                    <a:cubicBezTo>
                      <a:pt x="309498" y="138191"/>
                      <a:pt x="288277" y="145006"/>
                      <a:pt x="260972" y="157094"/>
                    </a:cubicBezTo>
                    <a:cubicBezTo>
                      <a:pt x="255875" y="160021"/>
                      <a:pt x="248226" y="163262"/>
                      <a:pt x="238025" y="166818"/>
                    </a:cubicBezTo>
                    <a:lnTo>
                      <a:pt x="232481" y="172237"/>
                    </a:lnTo>
                    <a:cubicBezTo>
                      <a:pt x="228882" y="174027"/>
                      <a:pt x="224612" y="175790"/>
                      <a:pt x="219670" y="177528"/>
                    </a:cubicBezTo>
                    <a:lnTo>
                      <a:pt x="219824" y="177528"/>
                    </a:lnTo>
                    <a:cubicBezTo>
                      <a:pt x="208173" y="188207"/>
                      <a:pt x="199511" y="194757"/>
                      <a:pt x="193837" y="197178"/>
                    </a:cubicBezTo>
                    <a:lnTo>
                      <a:pt x="192997" y="199643"/>
                    </a:lnTo>
                    <a:lnTo>
                      <a:pt x="187110" y="201127"/>
                    </a:lnTo>
                    <a:lnTo>
                      <a:pt x="187513" y="204689"/>
                    </a:lnTo>
                    <a:lnTo>
                      <a:pt x="179530" y="208377"/>
                    </a:lnTo>
                    <a:lnTo>
                      <a:pt x="160639" y="226740"/>
                    </a:lnTo>
                    <a:lnTo>
                      <a:pt x="158928" y="226740"/>
                    </a:lnTo>
                    <a:cubicBezTo>
                      <a:pt x="157894" y="227521"/>
                      <a:pt x="154852" y="232424"/>
                      <a:pt x="149805" y="241451"/>
                    </a:cubicBezTo>
                    <a:lnTo>
                      <a:pt x="148831" y="245884"/>
                    </a:lnTo>
                    <a:lnTo>
                      <a:pt x="152836" y="246960"/>
                    </a:lnTo>
                    <a:lnTo>
                      <a:pt x="166410" y="243625"/>
                    </a:lnTo>
                    <a:cubicBezTo>
                      <a:pt x="170646" y="241507"/>
                      <a:pt x="175583" y="238938"/>
                      <a:pt x="181219" y="235920"/>
                    </a:cubicBezTo>
                    <a:cubicBezTo>
                      <a:pt x="192101" y="225893"/>
                      <a:pt x="199237" y="219893"/>
                      <a:pt x="202627" y="217921"/>
                    </a:cubicBezTo>
                    <a:lnTo>
                      <a:pt x="209002" y="208441"/>
                    </a:lnTo>
                    <a:lnTo>
                      <a:pt x="214628" y="204754"/>
                    </a:lnTo>
                    <a:cubicBezTo>
                      <a:pt x="214470" y="205211"/>
                      <a:pt x="218421" y="202537"/>
                      <a:pt x="226478" y="196732"/>
                    </a:cubicBezTo>
                    <a:cubicBezTo>
                      <a:pt x="234102" y="185713"/>
                      <a:pt x="238968" y="177402"/>
                      <a:pt x="241077" y="171800"/>
                    </a:cubicBezTo>
                    <a:lnTo>
                      <a:pt x="253190" y="162800"/>
                    </a:lnTo>
                    <a:lnTo>
                      <a:pt x="266018" y="162800"/>
                    </a:lnTo>
                    <a:lnTo>
                      <a:pt x="268530" y="175873"/>
                    </a:lnTo>
                    <a:lnTo>
                      <a:pt x="264535" y="191342"/>
                    </a:lnTo>
                    <a:lnTo>
                      <a:pt x="251273" y="211970"/>
                    </a:lnTo>
                    <a:cubicBezTo>
                      <a:pt x="240277" y="217235"/>
                      <a:pt x="231160" y="223853"/>
                      <a:pt x="223923" y="231825"/>
                    </a:cubicBezTo>
                    <a:lnTo>
                      <a:pt x="212956" y="236837"/>
                    </a:lnTo>
                    <a:lnTo>
                      <a:pt x="208093" y="244611"/>
                    </a:lnTo>
                    <a:cubicBezTo>
                      <a:pt x="201311" y="247175"/>
                      <a:pt x="195159" y="251331"/>
                      <a:pt x="189640" y="257079"/>
                    </a:cubicBezTo>
                    <a:lnTo>
                      <a:pt x="182450" y="257992"/>
                    </a:lnTo>
                    <a:lnTo>
                      <a:pt x="181279" y="259973"/>
                    </a:lnTo>
                    <a:lnTo>
                      <a:pt x="171684" y="267660"/>
                    </a:lnTo>
                    <a:cubicBezTo>
                      <a:pt x="161605" y="271971"/>
                      <a:pt x="152843" y="274126"/>
                      <a:pt x="145397" y="274126"/>
                    </a:cubicBezTo>
                    <a:cubicBezTo>
                      <a:pt x="138940" y="274126"/>
                      <a:pt x="132970" y="273466"/>
                      <a:pt x="127488" y="272145"/>
                    </a:cubicBezTo>
                    <a:cubicBezTo>
                      <a:pt x="119279" y="263942"/>
                      <a:pt x="116859" y="252761"/>
                      <a:pt x="120229" y="238604"/>
                    </a:cubicBezTo>
                    <a:lnTo>
                      <a:pt x="118120" y="238604"/>
                    </a:lnTo>
                    <a:cubicBezTo>
                      <a:pt x="121901" y="227482"/>
                      <a:pt x="127192" y="217438"/>
                      <a:pt x="133992" y="208471"/>
                    </a:cubicBezTo>
                    <a:cubicBezTo>
                      <a:pt x="141621" y="203226"/>
                      <a:pt x="152410" y="195327"/>
                      <a:pt x="166359" y="184774"/>
                    </a:cubicBezTo>
                    <a:cubicBezTo>
                      <a:pt x="171772" y="183153"/>
                      <a:pt x="185197" y="175103"/>
                      <a:pt x="206631" y="160622"/>
                    </a:cubicBezTo>
                    <a:lnTo>
                      <a:pt x="207476" y="160622"/>
                    </a:lnTo>
                    <a:lnTo>
                      <a:pt x="211982" y="155254"/>
                    </a:lnTo>
                    <a:cubicBezTo>
                      <a:pt x="218205" y="150778"/>
                      <a:pt x="224142" y="147508"/>
                      <a:pt x="229793" y="145444"/>
                    </a:cubicBezTo>
                    <a:cubicBezTo>
                      <a:pt x="237419" y="142698"/>
                      <a:pt x="241651" y="141095"/>
                      <a:pt x="242488" y="140638"/>
                    </a:cubicBezTo>
                    <a:cubicBezTo>
                      <a:pt x="248525" y="137094"/>
                      <a:pt x="258526" y="131626"/>
                      <a:pt x="272492" y="124234"/>
                    </a:cubicBezTo>
                    <a:cubicBezTo>
                      <a:pt x="278986" y="121198"/>
                      <a:pt x="291982" y="118089"/>
                      <a:pt x="311479" y="114904"/>
                    </a:cubicBezTo>
                    <a:cubicBezTo>
                      <a:pt x="334123" y="111120"/>
                      <a:pt x="347831" y="109496"/>
                      <a:pt x="352605" y="110034"/>
                    </a:cubicBezTo>
                    <a:lnTo>
                      <a:pt x="363208" y="105510"/>
                    </a:lnTo>
                    <a:lnTo>
                      <a:pt x="374278" y="92322"/>
                    </a:lnTo>
                    <a:cubicBezTo>
                      <a:pt x="390379" y="80297"/>
                      <a:pt x="402201" y="73746"/>
                      <a:pt x="409745" y="72668"/>
                    </a:cubicBezTo>
                    <a:lnTo>
                      <a:pt x="419859" y="65113"/>
                    </a:lnTo>
                    <a:cubicBezTo>
                      <a:pt x="427259" y="62649"/>
                      <a:pt x="437376" y="59261"/>
                      <a:pt x="450210" y="54948"/>
                    </a:cubicBezTo>
                    <a:cubicBezTo>
                      <a:pt x="455041" y="52735"/>
                      <a:pt x="463246" y="49500"/>
                      <a:pt x="474825" y="45241"/>
                    </a:cubicBezTo>
                    <a:cubicBezTo>
                      <a:pt x="478990" y="44889"/>
                      <a:pt x="486091" y="42862"/>
                      <a:pt x="496130" y="39161"/>
                    </a:cubicBezTo>
                    <a:cubicBezTo>
                      <a:pt x="501020" y="39698"/>
                      <a:pt x="506771" y="38260"/>
                      <a:pt x="513383" y="34848"/>
                    </a:cubicBezTo>
                    <a:close/>
                    <a:moveTo>
                      <a:pt x="1798166" y="0"/>
                    </a:moveTo>
                    <a:cubicBezTo>
                      <a:pt x="1808953" y="0"/>
                      <a:pt x="1820241" y="2822"/>
                      <a:pt x="1832029" y="8467"/>
                    </a:cubicBezTo>
                    <a:cubicBezTo>
                      <a:pt x="1839807" y="22939"/>
                      <a:pt x="1838880" y="40950"/>
                      <a:pt x="1829251" y="62499"/>
                    </a:cubicBezTo>
                    <a:lnTo>
                      <a:pt x="1815209" y="65856"/>
                    </a:lnTo>
                    <a:lnTo>
                      <a:pt x="1792991" y="61950"/>
                    </a:lnTo>
                    <a:lnTo>
                      <a:pt x="1783147" y="54871"/>
                    </a:lnTo>
                    <a:cubicBezTo>
                      <a:pt x="1781958" y="50621"/>
                      <a:pt x="1779757" y="44527"/>
                      <a:pt x="1776544" y="36589"/>
                    </a:cubicBezTo>
                    <a:lnTo>
                      <a:pt x="1777882" y="32649"/>
                    </a:lnTo>
                    <a:lnTo>
                      <a:pt x="1774507" y="30458"/>
                    </a:lnTo>
                    <a:cubicBezTo>
                      <a:pt x="1765441" y="30458"/>
                      <a:pt x="1751758" y="34790"/>
                      <a:pt x="1733459" y="43454"/>
                    </a:cubicBezTo>
                    <a:cubicBezTo>
                      <a:pt x="1709640" y="54916"/>
                      <a:pt x="1694319" y="61467"/>
                      <a:pt x="1687496" y="63108"/>
                    </a:cubicBezTo>
                    <a:lnTo>
                      <a:pt x="1683106" y="66375"/>
                    </a:lnTo>
                    <a:lnTo>
                      <a:pt x="1682951" y="66821"/>
                    </a:lnTo>
                    <a:lnTo>
                      <a:pt x="1685400" y="77034"/>
                    </a:lnTo>
                    <a:lnTo>
                      <a:pt x="1680010" y="90848"/>
                    </a:lnTo>
                    <a:lnTo>
                      <a:pt x="1664657" y="107012"/>
                    </a:lnTo>
                    <a:lnTo>
                      <a:pt x="1661720" y="107012"/>
                    </a:lnTo>
                    <a:lnTo>
                      <a:pt x="1658139" y="109679"/>
                    </a:lnTo>
                    <a:lnTo>
                      <a:pt x="1655589" y="117186"/>
                    </a:lnTo>
                    <a:cubicBezTo>
                      <a:pt x="1648889" y="119050"/>
                      <a:pt x="1646822" y="121721"/>
                      <a:pt x="1649389" y="125200"/>
                    </a:cubicBezTo>
                    <a:cubicBezTo>
                      <a:pt x="1651524" y="129950"/>
                      <a:pt x="1647839" y="140296"/>
                      <a:pt x="1638335" y="156237"/>
                    </a:cubicBezTo>
                    <a:cubicBezTo>
                      <a:pt x="1637324" y="157858"/>
                      <a:pt x="1632719" y="167596"/>
                      <a:pt x="1624521" y="185452"/>
                    </a:cubicBezTo>
                    <a:lnTo>
                      <a:pt x="1611800" y="193307"/>
                    </a:lnTo>
                    <a:cubicBezTo>
                      <a:pt x="1607547" y="199884"/>
                      <a:pt x="1603432" y="204839"/>
                      <a:pt x="1599456" y="208172"/>
                    </a:cubicBezTo>
                    <a:lnTo>
                      <a:pt x="1595636" y="219397"/>
                    </a:lnTo>
                    <a:lnTo>
                      <a:pt x="1583352" y="230304"/>
                    </a:lnTo>
                    <a:lnTo>
                      <a:pt x="1576260" y="242345"/>
                    </a:lnTo>
                    <a:lnTo>
                      <a:pt x="1598359" y="247622"/>
                    </a:lnTo>
                    <a:lnTo>
                      <a:pt x="1616237" y="245666"/>
                    </a:lnTo>
                    <a:cubicBezTo>
                      <a:pt x="1620682" y="243763"/>
                      <a:pt x="1627534" y="241476"/>
                      <a:pt x="1636792" y="238806"/>
                    </a:cubicBezTo>
                    <a:lnTo>
                      <a:pt x="1650885" y="227166"/>
                    </a:lnTo>
                    <a:lnTo>
                      <a:pt x="1653029" y="223363"/>
                    </a:lnTo>
                    <a:lnTo>
                      <a:pt x="1651871" y="223363"/>
                    </a:lnTo>
                    <a:lnTo>
                      <a:pt x="1638177" y="233404"/>
                    </a:lnTo>
                    <a:lnTo>
                      <a:pt x="1624208" y="230733"/>
                    </a:lnTo>
                    <a:lnTo>
                      <a:pt x="1621850" y="224700"/>
                    </a:lnTo>
                    <a:lnTo>
                      <a:pt x="1614004" y="222235"/>
                    </a:lnTo>
                    <a:lnTo>
                      <a:pt x="1615787" y="207683"/>
                    </a:lnTo>
                    <a:lnTo>
                      <a:pt x="1621867" y="204300"/>
                    </a:lnTo>
                    <a:cubicBezTo>
                      <a:pt x="1623899" y="201694"/>
                      <a:pt x="1627795" y="198637"/>
                      <a:pt x="1633555" y="195129"/>
                    </a:cubicBezTo>
                    <a:cubicBezTo>
                      <a:pt x="1642867" y="196207"/>
                      <a:pt x="1647905" y="196746"/>
                      <a:pt x="1648668" y="196746"/>
                    </a:cubicBezTo>
                    <a:cubicBezTo>
                      <a:pt x="1649100" y="196746"/>
                      <a:pt x="1655689" y="195489"/>
                      <a:pt x="1668434" y="192977"/>
                    </a:cubicBezTo>
                    <a:cubicBezTo>
                      <a:pt x="1674779" y="195670"/>
                      <a:pt x="1680258" y="199969"/>
                      <a:pt x="1684868" y="205874"/>
                    </a:cubicBezTo>
                    <a:lnTo>
                      <a:pt x="1683830" y="208931"/>
                    </a:lnTo>
                    <a:lnTo>
                      <a:pt x="1686429" y="218591"/>
                    </a:lnTo>
                    <a:lnTo>
                      <a:pt x="1680992" y="234575"/>
                    </a:lnTo>
                    <a:cubicBezTo>
                      <a:pt x="1670208" y="240546"/>
                      <a:pt x="1661931" y="245313"/>
                      <a:pt x="1656163" y="248878"/>
                    </a:cubicBezTo>
                    <a:cubicBezTo>
                      <a:pt x="1647897" y="254120"/>
                      <a:pt x="1641668" y="258988"/>
                      <a:pt x="1637478" y="263481"/>
                    </a:cubicBezTo>
                    <a:cubicBezTo>
                      <a:pt x="1629889" y="266231"/>
                      <a:pt x="1620429" y="269222"/>
                      <a:pt x="1609099" y="272455"/>
                    </a:cubicBezTo>
                    <a:cubicBezTo>
                      <a:pt x="1603433" y="273755"/>
                      <a:pt x="1593861" y="275779"/>
                      <a:pt x="1580381" y="278526"/>
                    </a:cubicBezTo>
                    <a:cubicBezTo>
                      <a:pt x="1575896" y="278709"/>
                      <a:pt x="1569894" y="279179"/>
                      <a:pt x="1562373" y="279937"/>
                    </a:cubicBezTo>
                    <a:cubicBezTo>
                      <a:pt x="1562093" y="280142"/>
                      <a:pt x="1558961" y="285020"/>
                      <a:pt x="1552977" y="294570"/>
                    </a:cubicBezTo>
                    <a:cubicBezTo>
                      <a:pt x="1546993" y="304120"/>
                      <a:pt x="1542106" y="310545"/>
                      <a:pt x="1538316" y="313847"/>
                    </a:cubicBezTo>
                    <a:lnTo>
                      <a:pt x="1537073" y="317500"/>
                    </a:lnTo>
                    <a:lnTo>
                      <a:pt x="1534969" y="317380"/>
                    </a:lnTo>
                    <a:lnTo>
                      <a:pt x="1532189" y="325547"/>
                    </a:lnTo>
                    <a:lnTo>
                      <a:pt x="1530041" y="325547"/>
                    </a:lnTo>
                    <a:lnTo>
                      <a:pt x="1525063" y="346501"/>
                    </a:lnTo>
                    <a:cubicBezTo>
                      <a:pt x="1521942" y="350025"/>
                      <a:pt x="1518693" y="355283"/>
                      <a:pt x="1515318" y="362274"/>
                    </a:cubicBezTo>
                    <a:cubicBezTo>
                      <a:pt x="1510993" y="371124"/>
                      <a:pt x="1507390" y="377465"/>
                      <a:pt x="1504509" y="381298"/>
                    </a:cubicBezTo>
                    <a:cubicBezTo>
                      <a:pt x="1497960" y="387504"/>
                      <a:pt x="1490067" y="395270"/>
                      <a:pt x="1480829" y="404597"/>
                    </a:cubicBezTo>
                    <a:cubicBezTo>
                      <a:pt x="1476804" y="409387"/>
                      <a:pt x="1470101" y="416956"/>
                      <a:pt x="1460720" y="427303"/>
                    </a:cubicBezTo>
                    <a:lnTo>
                      <a:pt x="1449528" y="437920"/>
                    </a:lnTo>
                    <a:lnTo>
                      <a:pt x="1451781" y="438494"/>
                    </a:lnTo>
                    <a:lnTo>
                      <a:pt x="1465197" y="436341"/>
                    </a:lnTo>
                    <a:lnTo>
                      <a:pt x="1474256" y="440110"/>
                    </a:lnTo>
                    <a:lnTo>
                      <a:pt x="1478895" y="440110"/>
                    </a:lnTo>
                    <a:cubicBezTo>
                      <a:pt x="1483983" y="443057"/>
                      <a:pt x="1490023" y="447147"/>
                      <a:pt x="1497014" y="452381"/>
                    </a:cubicBezTo>
                    <a:lnTo>
                      <a:pt x="1495291" y="457453"/>
                    </a:lnTo>
                    <a:lnTo>
                      <a:pt x="1497353" y="460600"/>
                    </a:lnTo>
                    <a:lnTo>
                      <a:pt x="1496825" y="471889"/>
                    </a:lnTo>
                    <a:lnTo>
                      <a:pt x="1488949" y="484662"/>
                    </a:lnTo>
                    <a:lnTo>
                      <a:pt x="1473433" y="492551"/>
                    </a:lnTo>
                    <a:lnTo>
                      <a:pt x="1465767" y="492551"/>
                    </a:lnTo>
                    <a:lnTo>
                      <a:pt x="1458937" y="486986"/>
                    </a:lnTo>
                    <a:lnTo>
                      <a:pt x="1458868" y="476353"/>
                    </a:lnTo>
                    <a:lnTo>
                      <a:pt x="1463391" y="470950"/>
                    </a:lnTo>
                    <a:cubicBezTo>
                      <a:pt x="1461619" y="469487"/>
                      <a:pt x="1453511" y="468089"/>
                      <a:pt x="1439068" y="466757"/>
                    </a:cubicBezTo>
                    <a:lnTo>
                      <a:pt x="1432967" y="475538"/>
                    </a:lnTo>
                    <a:cubicBezTo>
                      <a:pt x="1420716" y="480089"/>
                      <a:pt x="1412473" y="482364"/>
                      <a:pt x="1408237" y="482364"/>
                    </a:cubicBezTo>
                    <a:cubicBezTo>
                      <a:pt x="1407308" y="482364"/>
                      <a:pt x="1403619" y="481826"/>
                      <a:pt x="1397171" y="480752"/>
                    </a:cubicBezTo>
                    <a:lnTo>
                      <a:pt x="1381538" y="484516"/>
                    </a:lnTo>
                    <a:lnTo>
                      <a:pt x="1370532" y="480752"/>
                    </a:lnTo>
                    <a:lnTo>
                      <a:pt x="1347920" y="482904"/>
                    </a:lnTo>
                    <a:lnTo>
                      <a:pt x="1337334" y="477707"/>
                    </a:lnTo>
                    <a:lnTo>
                      <a:pt x="1331370" y="468657"/>
                    </a:lnTo>
                    <a:lnTo>
                      <a:pt x="1331391" y="453890"/>
                    </a:lnTo>
                    <a:lnTo>
                      <a:pt x="1342101" y="436787"/>
                    </a:lnTo>
                    <a:lnTo>
                      <a:pt x="1354793" y="427303"/>
                    </a:lnTo>
                    <a:lnTo>
                      <a:pt x="1366691" y="424499"/>
                    </a:lnTo>
                    <a:lnTo>
                      <a:pt x="1401771" y="428594"/>
                    </a:lnTo>
                    <a:cubicBezTo>
                      <a:pt x="1405961" y="435374"/>
                      <a:pt x="1410340" y="438221"/>
                      <a:pt x="1414908" y="437135"/>
                    </a:cubicBezTo>
                    <a:lnTo>
                      <a:pt x="1416477" y="435484"/>
                    </a:lnTo>
                    <a:cubicBezTo>
                      <a:pt x="1415148" y="430436"/>
                      <a:pt x="1415920" y="424664"/>
                      <a:pt x="1418793" y="418167"/>
                    </a:cubicBezTo>
                    <a:cubicBezTo>
                      <a:pt x="1426376" y="411295"/>
                      <a:pt x="1432237" y="400196"/>
                      <a:pt x="1436376" y="384870"/>
                    </a:cubicBezTo>
                    <a:lnTo>
                      <a:pt x="1445255" y="377242"/>
                    </a:lnTo>
                    <a:cubicBezTo>
                      <a:pt x="1446393" y="375270"/>
                      <a:pt x="1448661" y="369286"/>
                      <a:pt x="1452059" y="359290"/>
                    </a:cubicBezTo>
                    <a:cubicBezTo>
                      <a:pt x="1453005" y="356512"/>
                      <a:pt x="1454968" y="352916"/>
                      <a:pt x="1457946" y="348503"/>
                    </a:cubicBezTo>
                    <a:cubicBezTo>
                      <a:pt x="1459173" y="345827"/>
                      <a:pt x="1461553" y="341183"/>
                      <a:pt x="1465089" y="334568"/>
                    </a:cubicBezTo>
                    <a:cubicBezTo>
                      <a:pt x="1472615" y="326805"/>
                      <a:pt x="1481906" y="314473"/>
                      <a:pt x="1492963" y="297571"/>
                    </a:cubicBezTo>
                    <a:cubicBezTo>
                      <a:pt x="1492808" y="298023"/>
                      <a:pt x="1492871" y="297310"/>
                      <a:pt x="1493151" y="295434"/>
                    </a:cubicBezTo>
                    <a:cubicBezTo>
                      <a:pt x="1493431" y="293557"/>
                      <a:pt x="1493769" y="292039"/>
                      <a:pt x="1494163" y="290878"/>
                    </a:cubicBezTo>
                    <a:cubicBezTo>
                      <a:pt x="1494906" y="288689"/>
                      <a:pt x="1496631" y="285089"/>
                      <a:pt x="1499338" y="280078"/>
                    </a:cubicBezTo>
                    <a:cubicBezTo>
                      <a:pt x="1503251" y="277166"/>
                      <a:pt x="1506175" y="273947"/>
                      <a:pt x="1508110" y="270423"/>
                    </a:cubicBezTo>
                    <a:lnTo>
                      <a:pt x="1494575" y="262293"/>
                    </a:lnTo>
                    <a:cubicBezTo>
                      <a:pt x="1493629" y="262091"/>
                      <a:pt x="1480995" y="261989"/>
                      <a:pt x="1456673" y="261989"/>
                    </a:cubicBezTo>
                    <a:cubicBezTo>
                      <a:pt x="1449990" y="261989"/>
                      <a:pt x="1440669" y="261362"/>
                      <a:pt x="1428710" y="260107"/>
                    </a:cubicBezTo>
                    <a:cubicBezTo>
                      <a:pt x="1416750" y="258852"/>
                      <a:pt x="1407737" y="258225"/>
                      <a:pt x="1401668" y="258225"/>
                    </a:cubicBezTo>
                    <a:cubicBezTo>
                      <a:pt x="1390606" y="258225"/>
                      <a:pt x="1386717" y="255769"/>
                      <a:pt x="1390002" y="250859"/>
                    </a:cubicBezTo>
                    <a:lnTo>
                      <a:pt x="1380955" y="260038"/>
                    </a:lnTo>
                    <a:lnTo>
                      <a:pt x="1378670" y="266761"/>
                    </a:lnTo>
                    <a:lnTo>
                      <a:pt x="1370000" y="274826"/>
                    </a:lnTo>
                    <a:lnTo>
                      <a:pt x="1368680" y="278715"/>
                    </a:lnTo>
                    <a:cubicBezTo>
                      <a:pt x="1363746" y="283231"/>
                      <a:pt x="1360126" y="288063"/>
                      <a:pt x="1357820" y="293211"/>
                    </a:cubicBezTo>
                    <a:lnTo>
                      <a:pt x="1357618" y="303304"/>
                    </a:lnTo>
                    <a:cubicBezTo>
                      <a:pt x="1353182" y="316349"/>
                      <a:pt x="1344480" y="328470"/>
                      <a:pt x="1331511" y="339666"/>
                    </a:cubicBezTo>
                    <a:lnTo>
                      <a:pt x="1326413" y="339666"/>
                    </a:lnTo>
                    <a:lnTo>
                      <a:pt x="1323858" y="342380"/>
                    </a:lnTo>
                    <a:lnTo>
                      <a:pt x="1323627" y="349313"/>
                    </a:lnTo>
                    <a:cubicBezTo>
                      <a:pt x="1319945" y="358223"/>
                      <a:pt x="1313445" y="367328"/>
                      <a:pt x="1304127" y="376629"/>
                    </a:cubicBezTo>
                    <a:lnTo>
                      <a:pt x="1300958" y="385941"/>
                    </a:lnTo>
                    <a:cubicBezTo>
                      <a:pt x="1295942" y="391907"/>
                      <a:pt x="1291963" y="395687"/>
                      <a:pt x="1289022" y="397282"/>
                    </a:cubicBezTo>
                    <a:lnTo>
                      <a:pt x="1287217" y="402586"/>
                    </a:lnTo>
                    <a:lnTo>
                      <a:pt x="1271297" y="407375"/>
                    </a:lnTo>
                    <a:cubicBezTo>
                      <a:pt x="1270863" y="407621"/>
                      <a:pt x="1263049" y="418887"/>
                      <a:pt x="1247857" y="441173"/>
                    </a:cubicBezTo>
                    <a:lnTo>
                      <a:pt x="1239947" y="447065"/>
                    </a:lnTo>
                    <a:lnTo>
                      <a:pt x="1232011" y="458847"/>
                    </a:lnTo>
                    <a:lnTo>
                      <a:pt x="1207396" y="472339"/>
                    </a:lnTo>
                    <a:cubicBezTo>
                      <a:pt x="1200113" y="474077"/>
                      <a:pt x="1193069" y="474229"/>
                      <a:pt x="1186263" y="472794"/>
                    </a:cubicBezTo>
                    <a:lnTo>
                      <a:pt x="1180685" y="474946"/>
                    </a:lnTo>
                    <a:lnTo>
                      <a:pt x="1163813" y="468236"/>
                    </a:lnTo>
                    <a:lnTo>
                      <a:pt x="1157549" y="457702"/>
                    </a:lnTo>
                    <a:lnTo>
                      <a:pt x="1160666" y="448548"/>
                    </a:lnTo>
                    <a:lnTo>
                      <a:pt x="1169095" y="439424"/>
                    </a:lnTo>
                    <a:lnTo>
                      <a:pt x="1176740" y="436573"/>
                    </a:lnTo>
                    <a:lnTo>
                      <a:pt x="1187266" y="436573"/>
                    </a:lnTo>
                    <a:lnTo>
                      <a:pt x="1194782" y="441576"/>
                    </a:lnTo>
                    <a:lnTo>
                      <a:pt x="1194761" y="445234"/>
                    </a:lnTo>
                    <a:lnTo>
                      <a:pt x="1204652" y="447275"/>
                    </a:lnTo>
                    <a:lnTo>
                      <a:pt x="1207902" y="444192"/>
                    </a:lnTo>
                    <a:cubicBezTo>
                      <a:pt x="1210014" y="441188"/>
                      <a:pt x="1212281" y="436606"/>
                      <a:pt x="1214702" y="430446"/>
                    </a:cubicBezTo>
                    <a:cubicBezTo>
                      <a:pt x="1218501" y="420951"/>
                      <a:pt x="1220877" y="415190"/>
                      <a:pt x="1221830" y="413163"/>
                    </a:cubicBezTo>
                    <a:cubicBezTo>
                      <a:pt x="1222783" y="411136"/>
                      <a:pt x="1225617" y="406577"/>
                      <a:pt x="1230330" y="399486"/>
                    </a:cubicBezTo>
                    <a:cubicBezTo>
                      <a:pt x="1233663" y="394455"/>
                      <a:pt x="1235814" y="390515"/>
                      <a:pt x="1236783" y="387665"/>
                    </a:cubicBezTo>
                    <a:cubicBezTo>
                      <a:pt x="1237100" y="386736"/>
                      <a:pt x="1237659" y="384564"/>
                      <a:pt x="1238459" y="381148"/>
                    </a:cubicBezTo>
                    <a:lnTo>
                      <a:pt x="1251901" y="371947"/>
                    </a:lnTo>
                    <a:cubicBezTo>
                      <a:pt x="1258017" y="362772"/>
                      <a:pt x="1261650" y="355177"/>
                      <a:pt x="1262799" y="349163"/>
                    </a:cubicBezTo>
                    <a:cubicBezTo>
                      <a:pt x="1270291" y="338419"/>
                      <a:pt x="1280347" y="326175"/>
                      <a:pt x="1292967" y="312432"/>
                    </a:cubicBezTo>
                    <a:lnTo>
                      <a:pt x="1300967" y="296825"/>
                    </a:lnTo>
                    <a:lnTo>
                      <a:pt x="1316711" y="280494"/>
                    </a:lnTo>
                    <a:cubicBezTo>
                      <a:pt x="1319266" y="274834"/>
                      <a:pt x="1321083" y="270420"/>
                      <a:pt x="1322160" y="267250"/>
                    </a:cubicBezTo>
                    <a:cubicBezTo>
                      <a:pt x="1322249" y="266990"/>
                      <a:pt x="1322939" y="263850"/>
                      <a:pt x="1324231" y="257830"/>
                    </a:cubicBezTo>
                    <a:lnTo>
                      <a:pt x="1320728" y="256608"/>
                    </a:lnTo>
                    <a:lnTo>
                      <a:pt x="1316659" y="258649"/>
                    </a:lnTo>
                    <a:cubicBezTo>
                      <a:pt x="1299732" y="260153"/>
                      <a:pt x="1288047" y="260190"/>
                      <a:pt x="1281605" y="258761"/>
                    </a:cubicBezTo>
                    <a:lnTo>
                      <a:pt x="1263880" y="263824"/>
                    </a:lnTo>
                    <a:cubicBezTo>
                      <a:pt x="1262093" y="265685"/>
                      <a:pt x="1257131" y="268649"/>
                      <a:pt x="1248993" y="272716"/>
                    </a:cubicBezTo>
                    <a:lnTo>
                      <a:pt x="1248967" y="272730"/>
                    </a:lnTo>
                    <a:lnTo>
                      <a:pt x="1270573" y="265526"/>
                    </a:lnTo>
                    <a:lnTo>
                      <a:pt x="1278921" y="265526"/>
                    </a:lnTo>
                    <a:cubicBezTo>
                      <a:pt x="1284640" y="270254"/>
                      <a:pt x="1288976" y="276597"/>
                      <a:pt x="1291929" y="284554"/>
                    </a:cubicBezTo>
                    <a:lnTo>
                      <a:pt x="1289682" y="296731"/>
                    </a:lnTo>
                    <a:lnTo>
                      <a:pt x="1284078" y="306001"/>
                    </a:lnTo>
                    <a:lnTo>
                      <a:pt x="1273132" y="311720"/>
                    </a:lnTo>
                    <a:lnTo>
                      <a:pt x="1261951" y="311720"/>
                    </a:lnTo>
                    <a:lnTo>
                      <a:pt x="1259061" y="313872"/>
                    </a:lnTo>
                    <a:lnTo>
                      <a:pt x="1245478" y="313872"/>
                    </a:lnTo>
                    <a:cubicBezTo>
                      <a:pt x="1235888" y="308570"/>
                      <a:pt x="1229879" y="305253"/>
                      <a:pt x="1227449" y="303921"/>
                    </a:cubicBezTo>
                    <a:cubicBezTo>
                      <a:pt x="1219114" y="300825"/>
                      <a:pt x="1210651" y="298855"/>
                      <a:pt x="1202062" y="298009"/>
                    </a:cubicBezTo>
                    <a:lnTo>
                      <a:pt x="1198628" y="284490"/>
                    </a:lnTo>
                    <a:lnTo>
                      <a:pt x="1203164" y="271160"/>
                    </a:lnTo>
                    <a:lnTo>
                      <a:pt x="1208463" y="269179"/>
                    </a:lnTo>
                    <a:lnTo>
                      <a:pt x="1212725" y="262148"/>
                    </a:lnTo>
                    <a:lnTo>
                      <a:pt x="1217004" y="258953"/>
                    </a:lnTo>
                    <a:lnTo>
                      <a:pt x="1217737" y="256797"/>
                    </a:lnTo>
                    <a:lnTo>
                      <a:pt x="1226578" y="250198"/>
                    </a:lnTo>
                    <a:cubicBezTo>
                      <a:pt x="1232858" y="249372"/>
                      <a:pt x="1237742" y="248339"/>
                      <a:pt x="1241229" y="247098"/>
                    </a:cubicBezTo>
                    <a:cubicBezTo>
                      <a:pt x="1249701" y="243711"/>
                      <a:pt x="1257013" y="240783"/>
                      <a:pt x="1263164" y="238313"/>
                    </a:cubicBezTo>
                    <a:cubicBezTo>
                      <a:pt x="1270439" y="236727"/>
                      <a:pt x="1280957" y="233929"/>
                      <a:pt x="1294720" y="229918"/>
                    </a:cubicBezTo>
                    <a:lnTo>
                      <a:pt x="1302287" y="229918"/>
                    </a:lnTo>
                    <a:lnTo>
                      <a:pt x="1306935" y="232075"/>
                    </a:lnTo>
                    <a:lnTo>
                      <a:pt x="1320209" y="232075"/>
                    </a:lnTo>
                    <a:cubicBezTo>
                      <a:pt x="1320395" y="232075"/>
                      <a:pt x="1326059" y="231030"/>
                      <a:pt x="1337201" y="228941"/>
                    </a:cubicBezTo>
                    <a:cubicBezTo>
                      <a:pt x="1346333" y="219480"/>
                      <a:pt x="1352147" y="211999"/>
                      <a:pt x="1354643" y="206500"/>
                    </a:cubicBezTo>
                    <a:lnTo>
                      <a:pt x="1357305" y="192347"/>
                    </a:lnTo>
                    <a:lnTo>
                      <a:pt x="1363128" y="188248"/>
                    </a:lnTo>
                    <a:lnTo>
                      <a:pt x="1368011" y="183008"/>
                    </a:lnTo>
                    <a:cubicBezTo>
                      <a:pt x="1368563" y="180856"/>
                      <a:pt x="1370011" y="177649"/>
                      <a:pt x="1372354" y="173387"/>
                    </a:cubicBezTo>
                    <a:cubicBezTo>
                      <a:pt x="1375315" y="168431"/>
                      <a:pt x="1377095" y="165310"/>
                      <a:pt x="1377692" y="164023"/>
                    </a:cubicBezTo>
                    <a:cubicBezTo>
                      <a:pt x="1378338" y="162651"/>
                      <a:pt x="1378941" y="160908"/>
                      <a:pt x="1379502" y="158792"/>
                    </a:cubicBezTo>
                    <a:cubicBezTo>
                      <a:pt x="1380348" y="155188"/>
                      <a:pt x="1381334" y="151729"/>
                      <a:pt x="1382460" y="148417"/>
                    </a:cubicBezTo>
                    <a:lnTo>
                      <a:pt x="1390285" y="143850"/>
                    </a:lnTo>
                    <a:lnTo>
                      <a:pt x="1395297" y="133963"/>
                    </a:lnTo>
                    <a:lnTo>
                      <a:pt x="1403859" y="129474"/>
                    </a:lnTo>
                    <a:lnTo>
                      <a:pt x="1411405" y="126542"/>
                    </a:lnTo>
                    <a:cubicBezTo>
                      <a:pt x="1397473" y="125961"/>
                      <a:pt x="1376070" y="124148"/>
                      <a:pt x="1347195" y="121101"/>
                    </a:cubicBezTo>
                    <a:lnTo>
                      <a:pt x="1342603" y="123266"/>
                    </a:lnTo>
                    <a:cubicBezTo>
                      <a:pt x="1338447" y="122883"/>
                      <a:pt x="1321374" y="118198"/>
                      <a:pt x="1291384" y="109212"/>
                    </a:cubicBezTo>
                    <a:lnTo>
                      <a:pt x="1271820" y="114335"/>
                    </a:lnTo>
                    <a:cubicBezTo>
                      <a:pt x="1268036" y="118194"/>
                      <a:pt x="1265239" y="120552"/>
                      <a:pt x="1263430" y="121410"/>
                    </a:cubicBezTo>
                    <a:lnTo>
                      <a:pt x="1263091" y="131490"/>
                    </a:lnTo>
                    <a:lnTo>
                      <a:pt x="1268733" y="135524"/>
                    </a:lnTo>
                    <a:lnTo>
                      <a:pt x="1287573" y="137475"/>
                    </a:lnTo>
                    <a:lnTo>
                      <a:pt x="1290810" y="132004"/>
                    </a:lnTo>
                    <a:lnTo>
                      <a:pt x="1302206" y="123480"/>
                    </a:lnTo>
                    <a:lnTo>
                      <a:pt x="1321530" y="123480"/>
                    </a:lnTo>
                    <a:cubicBezTo>
                      <a:pt x="1331183" y="130320"/>
                      <a:pt x="1337132" y="139477"/>
                      <a:pt x="1339379" y="150951"/>
                    </a:cubicBezTo>
                    <a:lnTo>
                      <a:pt x="1334045" y="173572"/>
                    </a:lnTo>
                    <a:lnTo>
                      <a:pt x="1326238" y="181654"/>
                    </a:lnTo>
                    <a:cubicBezTo>
                      <a:pt x="1319738" y="180587"/>
                      <a:pt x="1311371" y="178141"/>
                      <a:pt x="1301139" y="174313"/>
                    </a:cubicBezTo>
                    <a:lnTo>
                      <a:pt x="1303698" y="166784"/>
                    </a:lnTo>
                    <a:lnTo>
                      <a:pt x="1303016" y="165777"/>
                    </a:lnTo>
                    <a:cubicBezTo>
                      <a:pt x="1300444" y="165157"/>
                      <a:pt x="1290779" y="164412"/>
                      <a:pt x="1274020" y="163543"/>
                    </a:cubicBezTo>
                    <a:cubicBezTo>
                      <a:pt x="1261577" y="162777"/>
                      <a:pt x="1250700" y="159424"/>
                      <a:pt x="1241387" y="153485"/>
                    </a:cubicBezTo>
                    <a:lnTo>
                      <a:pt x="1227517" y="135828"/>
                    </a:lnTo>
                    <a:lnTo>
                      <a:pt x="1235428" y="112573"/>
                    </a:lnTo>
                    <a:lnTo>
                      <a:pt x="1248175" y="97404"/>
                    </a:lnTo>
                    <a:cubicBezTo>
                      <a:pt x="1269649" y="88994"/>
                      <a:pt x="1291986" y="84790"/>
                      <a:pt x="1315184" y="84790"/>
                    </a:cubicBezTo>
                    <a:cubicBezTo>
                      <a:pt x="1323239" y="84790"/>
                      <a:pt x="1333339" y="88566"/>
                      <a:pt x="1345484" y="96117"/>
                    </a:cubicBezTo>
                    <a:lnTo>
                      <a:pt x="1352953" y="94497"/>
                    </a:lnTo>
                    <a:cubicBezTo>
                      <a:pt x="1355823" y="95317"/>
                      <a:pt x="1365015" y="96564"/>
                      <a:pt x="1380531" y="98238"/>
                    </a:cubicBezTo>
                    <a:cubicBezTo>
                      <a:pt x="1396046" y="99911"/>
                      <a:pt x="1405533" y="100642"/>
                      <a:pt x="1408991" y="100431"/>
                    </a:cubicBezTo>
                    <a:lnTo>
                      <a:pt x="1415924" y="104199"/>
                    </a:lnTo>
                    <a:lnTo>
                      <a:pt x="1427689" y="98283"/>
                    </a:lnTo>
                    <a:lnTo>
                      <a:pt x="1435295" y="100431"/>
                    </a:lnTo>
                    <a:lnTo>
                      <a:pt x="1442845" y="92988"/>
                    </a:lnTo>
                    <a:cubicBezTo>
                      <a:pt x="1450857" y="91190"/>
                      <a:pt x="1464702" y="85073"/>
                      <a:pt x="1484379" y="74637"/>
                    </a:cubicBezTo>
                    <a:lnTo>
                      <a:pt x="1506301" y="74637"/>
                    </a:lnTo>
                    <a:cubicBezTo>
                      <a:pt x="1510177" y="82069"/>
                      <a:pt x="1511130" y="89722"/>
                      <a:pt x="1509161" y="97597"/>
                    </a:cubicBezTo>
                    <a:lnTo>
                      <a:pt x="1501340" y="104161"/>
                    </a:lnTo>
                    <a:cubicBezTo>
                      <a:pt x="1487989" y="110918"/>
                      <a:pt x="1478093" y="114521"/>
                      <a:pt x="1471653" y="114970"/>
                    </a:cubicBezTo>
                    <a:lnTo>
                      <a:pt x="1468065" y="119244"/>
                    </a:lnTo>
                    <a:lnTo>
                      <a:pt x="1463722" y="131447"/>
                    </a:lnTo>
                    <a:lnTo>
                      <a:pt x="1447755" y="143396"/>
                    </a:lnTo>
                    <a:cubicBezTo>
                      <a:pt x="1443907" y="152754"/>
                      <a:pt x="1434612" y="167265"/>
                      <a:pt x="1419869" y="186927"/>
                    </a:cubicBezTo>
                    <a:cubicBezTo>
                      <a:pt x="1407000" y="204017"/>
                      <a:pt x="1399031" y="217677"/>
                      <a:pt x="1395961" y="227907"/>
                    </a:cubicBezTo>
                    <a:lnTo>
                      <a:pt x="1396660" y="228302"/>
                    </a:lnTo>
                    <a:cubicBezTo>
                      <a:pt x="1408505" y="227204"/>
                      <a:pt x="1414428" y="226656"/>
                      <a:pt x="1414428" y="226656"/>
                    </a:cubicBezTo>
                    <a:cubicBezTo>
                      <a:pt x="1417097" y="226656"/>
                      <a:pt x="1421318" y="227081"/>
                      <a:pt x="1427089" y="227933"/>
                    </a:cubicBezTo>
                    <a:cubicBezTo>
                      <a:pt x="1431831" y="228545"/>
                      <a:pt x="1435112" y="228851"/>
                      <a:pt x="1436933" y="228851"/>
                    </a:cubicBezTo>
                    <a:cubicBezTo>
                      <a:pt x="1439966" y="229074"/>
                      <a:pt x="1444087" y="229038"/>
                      <a:pt x="1449296" y="228744"/>
                    </a:cubicBezTo>
                    <a:cubicBezTo>
                      <a:pt x="1454506" y="228449"/>
                      <a:pt x="1457728" y="228302"/>
                      <a:pt x="1458962" y="228302"/>
                    </a:cubicBezTo>
                    <a:cubicBezTo>
                      <a:pt x="1462107" y="228302"/>
                      <a:pt x="1468902" y="229267"/>
                      <a:pt x="1479349" y="231196"/>
                    </a:cubicBezTo>
                    <a:cubicBezTo>
                      <a:pt x="1489797" y="233125"/>
                      <a:pt x="1496177" y="234140"/>
                      <a:pt x="1498489" y="234240"/>
                    </a:cubicBezTo>
                    <a:cubicBezTo>
                      <a:pt x="1503448" y="231902"/>
                      <a:pt x="1509980" y="231259"/>
                      <a:pt x="1518083" y="232311"/>
                    </a:cubicBezTo>
                    <a:lnTo>
                      <a:pt x="1526898" y="237996"/>
                    </a:lnTo>
                    <a:lnTo>
                      <a:pt x="1531589" y="236564"/>
                    </a:lnTo>
                    <a:lnTo>
                      <a:pt x="1541184" y="228302"/>
                    </a:lnTo>
                    <a:lnTo>
                      <a:pt x="1547989" y="228302"/>
                    </a:lnTo>
                    <a:cubicBezTo>
                      <a:pt x="1548346" y="223737"/>
                      <a:pt x="1548560" y="217833"/>
                      <a:pt x="1548632" y="210590"/>
                    </a:cubicBezTo>
                    <a:lnTo>
                      <a:pt x="1551907" y="204120"/>
                    </a:lnTo>
                    <a:lnTo>
                      <a:pt x="1552401" y="193187"/>
                    </a:lnTo>
                    <a:lnTo>
                      <a:pt x="1562090" y="184826"/>
                    </a:lnTo>
                    <a:lnTo>
                      <a:pt x="1565126" y="179497"/>
                    </a:lnTo>
                    <a:lnTo>
                      <a:pt x="1565902" y="170896"/>
                    </a:lnTo>
                    <a:lnTo>
                      <a:pt x="1573002" y="168311"/>
                    </a:lnTo>
                    <a:cubicBezTo>
                      <a:pt x="1590318" y="138950"/>
                      <a:pt x="1600089" y="120995"/>
                      <a:pt x="1602316" y="114447"/>
                    </a:cubicBezTo>
                    <a:cubicBezTo>
                      <a:pt x="1607630" y="106763"/>
                      <a:pt x="1613817" y="99808"/>
                      <a:pt x="1620877" y="93579"/>
                    </a:cubicBezTo>
                    <a:lnTo>
                      <a:pt x="1626815" y="90475"/>
                    </a:lnTo>
                    <a:lnTo>
                      <a:pt x="1636590" y="74594"/>
                    </a:lnTo>
                    <a:lnTo>
                      <a:pt x="1651057" y="68416"/>
                    </a:lnTo>
                    <a:lnTo>
                      <a:pt x="1663906" y="52633"/>
                    </a:lnTo>
                    <a:lnTo>
                      <a:pt x="1683054" y="44217"/>
                    </a:lnTo>
                    <a:lnTo>
                      <a:pt x="1697478" y="32233"/>
                    </a:lnTo>
                    <a:cubicBezTo>
                      <a:pt x="1705164" y="29266"/>
                      <a:pt x="1711478" y="26362"/>
                      <a:pt x="1716420" y="23521"/>
                    </a:cubicBezTo>
                    <a:lnTo>
                      <a:pt x="1721051" y="16940"/>
                    </a:lnTo>
                    <a:lnTo>
                      <a:pt x="1736275" y="11837"/>
                    </a:lnTo>
                    <a:lnTo>
                      <a:pt x="1747706" y="11837"/>
                    </a:lnTo>
                    <a:cubicBezTo>
                      <a:pt x="1765628" y="3946"/>
                      <a:pt x="1782448" y="0"/>
                      <a:pt x="17981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4103148" y="5838721"/>
              <a:ext cx="1723549" cy="400110"/>
            </a:xfrm>
            <a:prstGeom prst="rect">
              <a:avLst/>
            </a:prstGeom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zh-CN" sz="2000" dirty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玫瑰甜心介绍</a:t>
              </a:r>
              <a:endParaRPr lang="zh-CN" altLang="en-US" sz="20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8"/>
          <a:stretch>
            <a:fillRect/>
          </a:stretch>
        </p:blipFill>
        <p:spPr>
          <a:xfrm>
            <a:off x="-6424" y="0"/>
            <a:ext cx="12198424" cy="6858000"/>
          </a:xfrm>
          <a:prstGeom prst="rect">
            <a:avLst/>
          </a:prstGeom>
          <a:solidFill>
            <a:srgbClr val="BF6F79">
              <a:alpha val="48000"/>
            </a:srgbClr>
          </a:solidFill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7066061" y="0"/>
            <a:ext cx="512593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160934" y="0"/>
            <a:ext cx="5048229" cy="6858000"/>
          </a:xfrm>
          <a:prstGeom prst="rect">
            <a:avLst/>
          </a:prstGeom>
          <a:solidFill>
            <a:srgbClr val="BF6F7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67408" y="630264"/>
            <a:ext cx="3780000" cy="722286"/>
            <a:chOff x="609013" y="5690507"/>
            <a:chExt cx="3780000" cy="722286"/>
          </a:xfrm>
        </p:grpSpPr>
        <p:grpSp>
          <p:nvGrpSpPr>
            <p:cNvPr id="11" name="组合 10"/>
            <p:cNvGrpSpPr/>
            <p:nvPr/>
          </p:nvGrpSpPr>
          <p:grpSpPr>
            <a:xfrm>
              <a:off x="609013" y="5690507"/>
              <a:ext cx="3780000" cy="718514"/>
              <a:chOff x="609013" y="5690507"/>
              <a:chExt cx="3780000" cy="718514"/>
            </a:xfrm>
          </p:grpSpPr>
          <p:cxnSp>
            <p:nvCxnSpPr>
              <p:cNvPr id="13" name="直接连接符 12"/>
              <p:cNvCxnSpPr/>
              <p:nvPr/>
            </p:nvCxnSpPr>
            <p:spPr>
              <a:xfrm flipV="1">
                <a:off x="609013" y="6237312"/>
                <a:ext cx="3780000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KSO_Shape"/>
              <p:cNvSpPr/>
              <p:nvPr/>
            </p:nvSpPr>
            <p:spPr>
              <a:xfrm rot="9538638" flipV="1">
                <a:off x="1076677" y="5690507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KSO_Shape"/>
              <p:cNvSpPr/>
              <p:nvPr/>
            </p:nvSpPr>
            <p:spPr bwMode="auto">
              <a:xfrm rot="592700">
                <a:off x="3430658" y="5724459"/>
                <a:ext cx="434065" cy="411638"/>
              </a:xfrm>
              <a:custGeom>
                <a:avLst/>
                <a:gdLst>
                  <a:gd name="T0" fmla="*/ 2147483646 w 5471"/>
                  <a:gd name="T1" fmla="*/ 2147483646 h 5188"/>
                  <a:gd name="T2" fmla="*/ 2147483646 w 5471"/>
                  <a:gd name="T3" fmla="*/ 2147483646 h 5188"/>
                  <a:gd name="T4" fmla="*/ 2147483646 w 5471"/>
                  <a:gd name="T5" fmla="*/ 126593967 h 5188"/>
                  <a:gd name="T6" fmla="*/ 2147483646 w 5471"/>
                  <a:gd name="T7" fmla="*/ 2147483646 h 5188"/>
                  <a:gd name="T8" fmla="*/ 2147483646 w 5471"/>
                  <a:gd name="T9" fmla="*/ 2147483646 h 5188"/>
                  <a:gd name="T10" fmla="*/ 2147483646 w 5471"/>
                  <a:gd name="T11" fmla="*/ 2147483646 h 5188"/>
                  <a:gd name="T12" fmla="*/ 2147483646 w 5471"/>
                  <a:gd name="T13" fmla="*/ 2147483646 h 5188"/>
                  <a:gd name="T14" fmla="*/ 2147483646 w 5471"/>
                  <a:gd name="T15" fmla="*/ 2147483646 h 5188"/>
                  <a:gd name="T16" fmla="*/ 2147483646 w 5471"/>
                  <a:gd name="T17" fmla="*/ 2147483646 h 5188"/>
                  <a:gd name="T18" fmla="*/ 2147483646 w 5471"/>
                  <a:gd name="T19" fmla="*/ 2147483646 h 5188"/>
                  <a:gd name="T20" fmla="*/ 2147483646 w 5471"/>
                  <a:gd name="T21" fmla="*/ 2147483646 h 5188"/>
                  <a:gd name="T22" fmla="*/ 2147483646 w 5471"/>
                  <a:gd name="T23" fmla="*/ 2147483646 h 5188"/>
                  <a:gd name="T24" fmla="*/ 2147483646 w 5471"/>
                  <a:gd name="T25" fmla="*/ 2147483646 h 5188"/>
                  <a:gd name="T26" fmla="*/ 2147483646 w 5471"/>
                  <a:gd name="T27" fmla="*/ 2147483646 h 5188"/>
                  <a:gd name="T28" fmla="*/ 2147483646 w 5471"/>
                  <a:gd name="T29" fmla="*/ 2147483646 h 5188"/>
                  <a:gd name="T30" fmla="*/ 2147483646 w 5471"/>
                  <a:gd name="T31" fmla="*/ 2147483646 h 5188"/>
                  <a:gd name="T32" fmla="*/ 2147483646 w 5471"/>
                  <a:gd name="T33" fmla="*/ 2147483646 h 5188"/>
                  <a:gd name="T34" fmla="*/ 379975597 w 5471"/>
                  <a:gd name="T35" fmla="*/ 2147483646 h 5188"/>
                  <a:gd name="T36" fmla="*/ 2147483646 w 5471"/>
                  <a:gd name="T37" fmla="*/ 2147483646 h 5188"/>
                  <a:gd name="T38" fmla="*/ 2147483646 w 5471"/>
                  <a:gd name="T39" fmla="*/ 2147483646 h 5188"/>
                  <a:gd name="T40" fmla="*/ 2147483646 w 5471"/>
                  <a:gd name="T41" fmla="*/ 2147483646 h 5188"/>
                  <a:gd name="T42" fmla="*/ 2147483646 w 5471"/>
                  <a:gd name="T43" fmla="*/ 2147483646 h 5188"/>
                  <a:gd name="T44" fmla="*/ 2147483646 w 5471"/>
                  <a:gd name="T45" fmla="*/ 2147483646 h 5188"/>
                  <a:gd name="T46" fmla="*/ 2147483646 w 5471"/>
                  <a:gd name="T47" fmla="*/ 2147483646 h 5188"/>
                  <a:gd name="T48" fmla="*/ 2147483646 w 5471"/>
                  <a:gd name="T49" fmla="*/ 2147483646 h 5188"/>
                  <a:gd name="T50" fmla="*/ 2147483646 w 5471"/>
                  <a:gd name="T51" fmla="*/ 2147483646 h 5188"/>
                  <a:gd name="T52" fmla="*/ 2147483646 w 5471"/>
                  <a:gd name="T53" fmla="*/ 2147483646 h 5188"/>
                  <a:gd name="T54" fmla="*/ 2147483646 w 5471"/>
                  <a:gd name="T55" fmla="*/ 2147483646 h 5188"/>
                  <a:gd name="T56" fmla="*/ 2147483646 w 5471"/>
                  <a:gd name="T57" fmla="*/ 2147483646 h 5188"/>
                  <a:gd name="T58" fmla="*/ 2147483646 w 5471"/>
                  <a:gd name="T59" fmla="*/ 2147483646 h 5188"/>
                  <a:gd name="T60" fmla="*/ 2147483646 w 5471"/>
                  <a:gd name="T61" fmla="*/ 2147483646 h 5188"/>
                  <a:gd name="T62" fmla="*/ 2147483646 w 5471"/>
                  <a:gd name="T63" fmla="*/ 2147483646 h 5188"/>
                  <a:gd name="T64" fmla="*/ 2147483646 w 5471"/>
                  <a:gd name="T65" fmla="*/ 2147483646 h 5188"/>
                  <a:gd name="T66" fmla="*/ 2147483646 w 5471"/>
                  <a:gd name="T67" fmla="*/ 2147483646 h 5188"/>
                  <a:gd name="T68" fmla="*/ 2147483646 w 5471"/>
                  <a:gd name="T69" fmla="*/ 2147483646 h 5188"/>
                  <a:gd name="T70" fmla="*/ 2147483646 w 5471"/>
                  <a:gd name="T71" fmla="*/ 2147483646 h 5188"/>
                  <a:gd name="T72" fmla="*/ 2147483646 w 5471"/>
                  <a:gd name="T73" fmla="*/ 2147483646 h 5188"/>
                  <a:gd name="T74" fmla="*/ 2147483646 w 5471"/>
                  <a:gd name="T75" fmla="*/ 2147483646 h 5188"/>
                  <a:gd name="T76" fmla="*/ 2147483646 w 5471"/>
                  <a:gd name="T77" fmla="*/ 2147483646 h 5188"/>
                  <a:gd name="T78" fmla="*/ 2147483646 w 5471"/>
                  <a:gd name="T79" fmla="*/ 2147483646 h 5188"/>
                  <a:gd name="T80" fmla="*/ 2147483646 w 5471"/>
                  <a:gd name="T81" fmla="*/ 2147483646 h 5188"/>
                  <a:gd name="T82" fmla="*/ 2147483646 w 5471"/>
                  <a:gd name="T83" fmla="*/ 2147483646 h 5188"/>
                  <a:gd name="T84" fmla="*/ 2147483646 w 5471"/>
                  <a:gd name="T85" fmla="*/ 2147483646 h 5188"/>
                  <a:gd name="T86" fmla="*/ 2147483646 w 5471"/>
                  <a:gd name="T87" fmla="*/ 2147483646 h 5188"/>
                  <a:gd name="T88" fmla="*/ 2147483646 w 5471"/>
                  <a:gd name="T89" fmla="*/ 2147483646 h 5188"/>
                  <a:gd name="T90" fmla="*/ 2147483646 w 5471"/>
                  <a:gd name="T91" fmla="*/ 2147483646 h 5188"/>
                  <a:gd name="T92" fmla="*/ 2147483646 w 5471"/>
                  <a:gd name="T93" fmla="*/ 2147483646 h 5188"/>
                  <a:gd name="T94" fmla="*/ 2147483646 w 5471"/>
                  <a:gd name="T95" fmla="*/ 2147483646 h 5188"/>
                  <a:gd name="T96" fmla="*/ 2147483646 w 5471"/>
                  <a:gd name="T97" fmla="*/ 2147483646 h 5188"/>
                  <a:gd name="T98" fmla="*/ 2147483646 w 5471"/>
                  <a:gd name="T99" fmla="*/ 2147483646 h 5188"/>
                  <a:gd name="T100" fmla="*/ 2147483646 w 5471"/>
                  <a:gd name="T101" fmla="*/ 2147483646 h 5188"/>
                  <a:gd name="T102" fmla="*/ 2147483646 w 5471"/>
                  <a:gd name="T103" fmla="*/ 2147483646 h 5188"/>
                  <a:gd name="T104" fmla="*/ 2147483646 w 5471"/>
                  <a:gd name="T105" fmla="*/ 2147483646 h 5188"/>
                  <a:gd name="T106" fmla="*/ 2147483646 w 5471"/>
                  <a:gd name="T107" fmla="*/ 2147483646 h 5188"/>
                  <a:gd name="T108" fmla="*/ 2147483646 w 5471"/>
                  <a:gd name="T109" fmla="*/ 2147483646 h 5188"/>
                  <a:gd name="T110" fmla="*/ 2147483646 w 5471"/>
                  <a:gd name="T111" fmla="*/ 2147483646 h 5188"/>
                  <a:gd name="T112" fmla="*/ 2147483646 w 5471"/>
                  <a:gd name="T113" fmla="*/ 2147483646 h 5188"/>
                  <a:gd name="T114" fmla="*/ 2147483646 w 5471"/>
                  <a:gd name="T115" fmla="*/ 2147483646 h 5188"/>
                  <a:gd name="T116" fmla="*/ 2147483646 w 5471"/>
                  <a:gd name="T117" fmla="*/ 2147483646 h 5188"/>
                  <a:gd name="T118" fmla="*/ 2147483646 w 5471"/>
                  <a:gd name="T119" fmla="*/ 2147483646 h 51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471" h="5188">
                    <a:moveTo>
                      <a:pt x="3062" y="530"/>
                    </a:moveTo>
                    <a:lnTo>
                      <a:pt x="3062" y="530"/>
                    </a:lnTo>
                    <a:lnTo>
                      <a:pt x="3073" y="522"/>
                    </a:lnTo>
                    <a:lnTo>
                      <a:pt x="3103" y="499"/>
                    </a:lnTo>
                    <a:lnTo>
                      <a:pt x="3122" y="482"/>
                    </a:lnTo>
                    <a:lnTo>
                      <a:pt x="3143" y="462"/>
                    </a:lnTo>
                    <a:lnTo>
                      <a:pt x="3166" y="440"/>
                    </a:lnTo>
                    <a:lnTo>
                      <a:pt x="3188" y="415"/>
                    </a:lnTo>
                    <a:lnTo>
                      <a:pt x="3211" y="388"/>
                    </a:lnTo>
                    <a:lnTo>
                      <a:pt x="3221" y="372"/>
                    </a:lnTo>
                    <a:lnTo>
                      <a:pt x="3232" y="358"/>
                    </a:lnTo>
                    <a:lnTo>
                      <a:pt x="3242" y="341"/>
                    </a:lnTo>
                    <a:lnTo>
                      <a:pt x="3250" y="325"/>
                    </a:lnTo>
                    <a:lnTo>
                      <a:pt x="3258" y="308"/>
                    </a:lnTo>
                    <a:lnTo>
                      <a:pt x="3266" y="292"/>
                    </a:lnTo>
                    <a:lnTo>
                      <a:pt x="3272" y="273"/>
                    </a:lnTo>
                    <a:lnTo>
                      <a:pt x="3278" y="256"/>
                    </a:lnTo>
                    <a:lnTo>
                      <a:pt x="3282" y="237"/>
                    </a:lnTo>
                    <a:lnTo>
                      <a:pt x="3286" y="218"/>
                    </a:lnTo>
                    <a:lnTo>
                      <a:pt x="3287" y="200"/>
                    </a:lnTo>
                    <a:lnTo>
                      <a:pt x="3287" y="180"/>
                    </a:lnTo>
                    <a:lnTo>
                      <a:pt x="3286" y="160"/>
                    </a:lnTo>
                    <a:lnTo>
                      <a:pt x="3282" y="140"/>
                    </a:lnTo>
                    <a:lnTo>
                      <a:pt x="3279" y="126"/>
                    </a:lnTo>
                    <a:lnTo>
                      <a:pt x="3276" y="113"/>
                    </a:lnTo>
                    <a:lnTo>
                      <a:pt x="3270" y="99"/>
                    </a:lnTo>
                    <a:lnTo>
                      <a:pt x="3264" y="87"/>
                    </a:lnTo>
                    <a:lnTo>
                      <a:pt x="3257" y="75"/>
                    </a:lnTo>
                    <a:lnTo>
                      <a:pt x="3249" y="64"/>
                    </a:lnTo>
                    <a:lnTo>
                      <a:pt x="3242" y="54"/>
                    </a:lnTo>
                    <a:lnTo>
                      <a:pt x="3232" y="44"/>
                    </a:lnTo>
                    <a:lnTo>
                      <a:pt x="3223" y="36"/>
                    </a:lnTo>
                    <a:lnTo>
                      <a:pt x="3212" y="28"/>
                    </a:lnTo>
                    <a:lnTo>
                      <a:pt x="3202" y="21"/>
                    </a:lnTo>
                    <a:lnTo>
                      <a:pt x="3190" y="15"/>
                    </a:lnTo>
                    <a:lnTo>
                      <a:pt x="3179" y="10"/>
                    </a:lnTo>
                    <a:lnTo>
                      <a:pt x="3167" y="6"/>
                    </a:lnTo>
                    <a:lnTo>
                      <a:pt x="3155" y="3"/>
                    </a:lnTo>
                    <a:lnTo>
                      <a:pt x="3142" y="1"/>
                    </a:lnTo>
                    <a:lnTo>
                      <a:pt x="3123" y="0"/>
                    </a:lnTo>
                    <a:lnTo>
                      <a:pt x="3104" y="0"/>
                    </a:lnTo>
                    <a:lnTo>
                      <a:pt x="3088" y="3"/>
                    </a:lnTo>
                    <a:lnTo>
                      <a:pt x="3071" y="6"/>
                    </a:lnTo>
                    <a:lnTo>
                      <a:pt x="3056" y="11"/>
                    </a:lnTo>
                    <a:lnTo>
                      <a:pt x="3041" y="18"/>
                    </a:lnTo>
                    <a:lnTo>
                      <a:pt x="3027" y="26"/>
                    </a:lnTo>
                    <a:lnTo>
                      <a:pt x="3015" y="34"/>
                    </a:lnTo>
                    <a:lnTo>
                      <a:pt x="3004" y="44"/>
                    </a:lnTo>
                    <a:lnTo>
                      <a:pt x="2994" y="55"/>
                    </a:lnTo>
                    <a:lnTo>
                      <a:pt x="2984" y="67"/>
                    </a:lnTo>
                    <a:lnTo>
                      <a:pt x="2976" y="80"/>
                    </a:lnTo>
                    <a:lnTo>
                      <a:pt x="2970" y="93"/>
                    </a:lnTo>
                    <a:lnTo>
                      <a:pt x="2964" y="106"/>
                    </a:lnTo>
                    <a:lnTo>
                      <a:pt x="2960" y="120"/>
                    </a:lnTo>
                    <a:lnTo>
                      <a:pt x="2958" y="135"/>
                    </a:lnTo>
                    <a:lnTo>
                      <a:pt x="2950" y="127"/>
                    </a:lnTo>
                    <a:lnTo>
                      <a:pt x="2941" y="120"/>
                    </a:lnTo>
                    <a:lnTo>
                      <a:pt x="2932" y="114"/>
                    </a:lnTo>
                    <a:lnTo>
                      <a:pt x="2923" y="108"/>
                    </a:lnTo>
                    <a:lnTo>
                      <a:pt x="2912" y="103"/>
                    </a:lnTo>
                    <a:lnTo>
                      <a:pt x="2901" y="98"/>
                    </a:lnTo>
                    <a:lnTo>
                      <a:pt x="2890" y="95"/>
                    </a:lnTo>
                    <a:lnTo>
                      <a:pt x="2877" y="92"/>
                    </a:lnTo>
                    <a:lnTo>
                      <a:pt x="2865" y="91"/>
                    </a:lnTo>
                    <a:lnTo>
                      <a:pt x="2852" y="89"/>
                    </a:lnTo>
                    <a:lnTo>
                      <a:pt x="2840" y="91"/>
                    </a:lnTo>
                    <a:lnTo>
                      <a:pt x="2828" y="92"/>
                    </a:lnTo>
                    <a:lnTo>
                      <a:pt x="2815" y="95"/>
                    </a:lnTo>
                    <a:lnTo>
                      <a:pt x="2803" y="99"/>
                    </a:lnTo>
                    <a:lnTo>
                      <a:pt x="2791" y="105"/>
                    </a:lnTo>
                    <a:lnTo>
                      <a:pt x="2780" y="111"/>
                    </a:lnTo>
                    <a:lnTo>
                      <a:pt x="2770" y="118"/>
                    </a:lnTo>
                    <a:lnTo>
                      <a:pt x="2761" y="126"/>
                    </a:lnTo>
                    <a:lnTo>
                      <a:pt x="2753" y="135"/>
                    </a:lnTo>
                    <a:lnTo>
                      <a:pt x="2745" y="143"/>
                    </a:lnTo>
                    <a:lnTo>
                      <a:pt x="2739" y="152"/>
                    </a:lnTo>
                    <a:lnTo>
                      <a:pt x="2733" y="162"/>
                    </a:lnTo>
                    <a:lnTo>
                      <a:pt x="2728" y="171"/>
                    </a:lnTo>
                    <a:lnTo>
                      <a:pt x="2725" y="182"/>
                    </a:lnTo>
                    <a:lnTo>
                      <a:pt x="2720" y="192"/>
                    </a:lnTo>
                    <a:lnTo>
                      <a:pt x="2718" y="203"/>
                    </a:lnTo>
                    <a:lnTo>
                      <a:pt x="2717" y="214"/>
                    </a:lnTo>
                    <a:lnTo>
                      <a:pt x="2716" y="225"/>
                    </a:lnTo>
                    <a:lnTo>
                      <a:pt x="2716" y="236"/>
                    </a:lnTo>
                    <a:lnTo>
                      <a:pt x="2717" y="248"/>
                    </a:lnTo>
                    <a:lnTo>
                      <a:pt x="2719" y="259"/>
                    </a:lnTo>
                    <a:lnTo>
                      <a:pt x="2721" y="270"/>
                    </a:lnTo>
                    <a:lnTo>
                      <a:pt x="2727" y="288"/>
                    </a:lnTo>
                    <a:lnTo>
                      <a:pt x="2733" y="303"/>
                    </a:lnTo>
                    <a:lnTo>
                      <a:pt x="2741" y="318"/>
                    </a:lnTo>
                    <a:lnTo>
                      <a:pt x="2751" y="334"/>
                    </a:lnTo>
                    <a:lnTo>
                      <a:pt x="2761" y="348"/>
                    </a:lnTo>
                    <a:lnTo>
                      <a:pt x="2772" y="362"/>
                    </a:lnTo>
                    <a:lnTo>
                      <a:pt x="2784" y="376"/>
                    </a:lnTo>
                    <a:lnTo>
                      <a:pt x="2796" y="388"/>
                    </a:lnTo>
                    <a:lnTo>
                      <a:pt x="2809" y="400"/>
                    </a:lnTo>
                    <a:lnTo>
                      <a:pt x="2824" y="412"/>
                    </a:lnTo>
                    <a:lnTo>
                      <a:pt x="2837" y="422"/>
                    </a:lnTo>
                    <a:lnTo>
                      <a:pt x="2851" y="433"/>
                    </a:lnTo>
                    <a:lnTo>
                      <a:pt x="2881" y="451"/>
                    </a:lnTo>
                    <a:lnTo>
                      <a:pt x="2910" y="468"/>
                    </a:lnTo>
                    <a:lnTo>
                      <a:pt x="2940" y="483"/>
                    </a:lnTo>
                    <a:lnTo>
                      <a:pt x="2968" y="495"/>
                    </a:lnTo>
                    <a:lnTo>
                      <a:pt x="2993" y="506"/>
                    </a:lnTo>
                    <a:lnTo>
                      <a:pt x="3016" y="514"/>
                    </a:lnTo>
                    <a:lnTo>
                      <a:pt x="3049" y="525"/>
                    </a:lnTo>
                    <a:lnTo>
                      <a:pt x="3062" y="530"/>
                    </a:lnTo>
                    <a:close/>
                    <a:moveTo>
                      <a:pt x="2435" y="3095"/>
                    </a:moveTo>
                    <a:lnTo>
                      <a:pt x="2435" y="3095"/>
                    </a:lnTo>
                    <a:lnTo>
                      <a:pt x="2463" y="3057"/>
                    </a:lnTo>
                    <a:lnTo>
                      <a:pt x="2490" y="3020"/>
                    </a:lnTo>
                    <a:lnTo>
                      <a:pt x="2520" y="2985"/>
                    </a:lnTo>
                    <a:lnTo>
                      <a:pt x="2551" y="2951"/>
                    </a:lnTo>
                    <a:lnTo>
                      <a:pt x="2583" y="2919"/>
                    </a:lnTo>
                    <a:lnTo>
                      <a:pt x="2617" y="2888"/>
                    </a:lnTo>
                    <a:lnTo>
                      <a:pt x="2651" y="2859"/>
                    </a:lnTo>
                    <a:lnTo>
                      <a:pt x="2687" y="2831"/>
                    </a:lnTo>
                    <a:lnTo>
                      <a:pt x="2723" y="2805"/>
                    </a:lnTo>
                    <a:lnTo>
                      <a:pt x="2762" y="2779"/>
                    </a:lnTo>
                    <a:lnTo>
                      <a:pt x="2800" y="2756"/>
                    </a:lnTo>
                    <a:lnTo>
                      <a:pt x="2840" y="2735"/>
                    </a:lnTo>
                    <a:lnTo>
                      <a:pt x="2882" y="2714"/>
                    </a:lnTo>
                    <a:lnTo>
                      <a:pt x="2924" y="2697"/>
                    </a:lnTo>
                    <a:lnTo>
                      <a:pt x="2965" y="2680"/>
                    </a:lnTo>
                    <a:lnTo>
                      <a:pt x="3009" y="2666"/>
                    </a:lnTo>
                    <a:lnTo>
                      <a:pt x="2986" y="2646"/>
                    </a:lnTo>
                    <a:lnTo>
                      <a:pt x="2964" y="2626"/>
                    </a:lnTo>
                    <a:lnTo>
                      <a:pt x="2940" y="2609"/>
                    </a:lnTo>
                    <a:lnTo>
                      <a:pt x="2916" y="2591"/>
                    </a:lnTo>
                    <a:lnTo>
                      <a:pt x="2891" y="2575"/>
                    </a:lnTo>
                    <a:lnTo>
                      <a:pt x="2865" y="2558"/>
                    </a:lnTo>
                    <a:lnTo>
                      <a:pt x="2839" y="2544"/>
                    </a:lnTo>
                    <a:lnTo>
                      <a:pt x="2813" y="2530"/>
                    </a:lnTo>
                    <a:lnTo>
                      <a:pt x="2785" y="2516"/>
                    </a:lnTo>
                    <a:lnTo>
                      <a:pt x="2758" y="2503"/>
                    </a:lnTo>
                    <a:lnTo>
                      <a:pt x="2729" y="2492"/>
                    </a:lnTo>
                    <a:lnTo>
                      <a:pt x="2700" y="2481"/>
                    </a:lnTo>
                    <a:lnTo>
                      <a:pt x="2671" y="2471"/>
                    </a:lnTo>
                    <a:lnTo>
                      <a:pt x="2641" y="2462"/>
                    </a:lnTo>
                    <a:lnTo>
                      <a:pt x="2610" y="2455"/>
                    </a:lnTo>
                    <a:lnTo>
                      <a:pt x="2579" y="2448"/>
                    </a:lnTo>
                    <a:lnTo>
                      <a:pt x="2536" y="2442"/>
                    </a:lnTo>
                    <a:lnTo>
                      <a:pt x="2495" y="2436"/>
                    </a:lnTo>
                    <a:lnTo>
                      <a:pt x="2453" y="2433"/>
                    </a:lnTo>
                    <a:lnTo>
                      <a:pt x="2411" y="2432"/>
                    </a:lnTo>
                    <a:lnTo>
                      <a:pt x="2370" y="2433"/>
                    </a:lnTo>
                    <a:lnTo>
                      <a:pt x="2330" y="2435"/>
                    </a:lnTo>
                    <a:lnTo>
                      <a:pt x="2289" y="2440"/>
                    </a:lnTo>
                    <a:lnTo>
                      <a:pt x="2248" y="2446"/>
                    </a:lnTo>
                    <a:lnTo>
                      <a:pt x="2209" y="2455"/>
                    </a:lnTo>
                    <a:lnTo>
                      <a:pt x="2170" y="2465"/>
                    </a:lnTo>
                    <a:lnTo>
                      <a:pt x="2132" y="2476"/>
                    </a:lnTo>
                    <a:lnTo>
                      <a:pt x="2094" y="2489"/>
                    </a:lnTo>
                    <a:lnTo>
                      <a:pt x="2057" y="2504"/>
                    </a:lnTo>
                    <a:lnTo>
                      <a:pt x="2020" y="2521"/>
                    </a:lnTo>
                    <a:lnTo>
                      <a:pt x="1985" y="2539"/>
                    </a:lnTo>
                    <a:lnTo>
                      <a:pt x="1950" y="2558"/>
                    </a:lnTo>
                    <a:lnTo>
                      <a:pt x="1938" y="2531"/>
                    </a:lnTo>
                    <a:lnTo>
                      <a:pt x="1925" y="2502"/>
                    </a:lnTo>
                    <a:lnTo>
                      <a:pt x="1911" y="2475"/>
                    </a:lnTo>
                    <a:lnTo>
                      <a:pt x="1897" y="2448"/>
                    </a:lnTo>
                    <a:lnTo>
                      <a:pt x="1882" y="2421"/>
                    </a:lnTo>
                    <a:lnTo>
                      <a:pt x="1865" y="2395"/>
                    </a:lnTo>
                    <a:lnTo>
                      <a:pt x="1849" y="2369"/>
                    </a:lnTo>
                    <a:lnTo>
                      <a:pt x="1831" y="2344"/>
                    </a:lnTo>
                    <a:lnTo>
                      <a:pt x="1812" y="2319"/>
                    </a:lnTo>
                    <a:lnTo>
                      <a:pt x="1794" y="2295"/>
                    </a:lnTo>
                    <a:lnTo>
                      <a:pt x="1774" y="2272"/>
                    </a:lnTo>
                    <a:lnTo>
                      <a:pt x="1753" y="2249"/>
                    </a:lnTo>
                    <a:lnTo>
                      <a:pt x="1731" y="2227"/>
                    </a:lnTo>
                    <a:lnTo>
                      <a:pt x="1709" y="2205"/>
                    </a:lnTo>
                    <a:lnTo>
                      <a:pt x="1687" y="2184"/>
                    </a:lnTo>
                    <a:lnTo>
                      <a:pt x="1663" y="2164"/>
                    </a:lnTo>
                    <a:lnTo>
                      <a:pt x="1640" y="2145"/>
                    </a:lnTo>
                    <a:lnTo>
                      <a:pt x="1614" y="2126"/>
                    </a:lnTo>
                    <a:lnTo>
                      <a:pt x="1589" y="2108"/>
                    </a:lnTo>
                    <a:lnTo>
                      <a:pt x="1564" y="2091"/>
                    </a:lnTo>
                    <a:lnTo>
                      <a:pt x="1537" y="2074"/>
                    </a:lnTo>
                    <a:lnTo>
                      <a:pt x="1510" y="2058"/>
                    </a:lnTo>
                    <a:lnTo>
                      <a:pt x="1482" y="2043"/>
                    </a:lnTo>
                    <a:lnTo>
                      <a:pt x="1454" y="2029"/>
                    </a:lnTo>
                    <a:lnTo>
                      <a:pt x="1425" y="2016"/>
                    </a:lnTo>
                    <a:lnTo>
                      <a:pt x="1395" y="2003"/>
                    </a:lnTo>
                    <a:lnTo>
                      <a:pt x="1366" y="1992"/>
                    </a:lnTo>
                    <a:lnTo>
                      <a:pt x="1335" y="1981"/>
                    </a:lnTo>
                    <a:lnTo>
                      <a:pt x="1304" y="1971"/>
                    </a:lnTo>
                    <a:lnTo>
                      <a:pt x="1273" y="1962"/>
                    </a:lnTo>
                    <a:lnTo>
                      <a:pt x="1241" y="1954"/>
                    </a:lnTo>
                    <a:lnTo>
                      <a:pt x="1210" y="1948"/>
                    </a:lnTo>
                    <a:lnTo>
                      <a:pt x="1158" y="1939"/>
                    </a:lnTo>
                    <a:lnTo>
                      <a:pt x="1107" y="1933"/>
                    </a:lnTo>
                    <a:lnTo>
                      <a:pt x="1057" y="1930"/>
                    </a:lnTo>
                    <a:lnTo>
                      <a:pt x="1006" y="1929"/>
                    </a:lnTo>
                    <a:lnTo>
                      <a:pt x="955" y="1930"/>
                    </a:lnTo>
                    <a:lnTo>
                      <a:pt x="906" y="1934"/>
                    </a:lnTo>
                    <a:lnTo>
                      <a:pt x="857" y="1941"/>
                    </a:lnTo>
                    <a:lnTo>
                      <a:pt x="809" y="1950"/>
                    </a:lnTo>
                    <a:lnTo>
                      <a:pt x="761" y="1962"/>
                    </a:lnTo>
                    <a:lnTo>
                      <a:pt x="714" y="1975"/>
                    </a:lnTo>
                    <a:lnTo>
                      <a:pt x="668" y="1991"/>
                    </a:lnTo>
                    <a:lnTo>
                      <a:pt x="623" y="2009"/>
                    </a:lnTo>
                    <a:lnTo>
                      <a:pt x="579" y="2029"/>
                    </a:lnTo>
                    <a:lnTo>
                      <a:pt x="536" y="2051"/>
                    </a:lnTo>
                    <a:lnTo>
                      <a:pt x="493" y="2075"/>
                    </a:lnTo>
                    <a:lnTo>
                      <a:pt x="453" y="2101"/>
                    </a:lnTo>
                    <a:lnTo>
                      <a:pt x="414" y="2129"/>
                    </a:lnTo>
                    <a:lnTo>
                      <a:pt x="376" y="2159"/>
                    </a:lnTo>
                    <a:lnTo>
                      <a:pt x="339" y="2191"/>
                    </a:lnTo>
                    <a:lnTo>
                      <a:pt x="304" y="2224"/>
                    </a:lnTo>
                    <a:lnTo>
                      <a:pt x="270" y="2259"/>
                    </a:lnTo>
                    <a:lnTo>
                      <a:pt x="238" y="2295"/>
                    </a:lnTo>
                    <a:lnTo>
                      <a:pt x="208" y="2334"/>
                    </a:lnTo>
                    <a:lnTo>
                      <a:pt x="180" y="2374"/>
                    </a:lnTo>
                    <a:lnTo>
                      <a:pt x="153" y="2415"/>
                    </a:lnTo>
                    <a:lnTo>
                      <a:pt x="129" y="2458"/>
                    </a:lnTo>
                    <a:lnTo>
                      <a:pt x="106" y="2503"/>
                    </a:lnTo>
                    <a:lnTo>
                      <a:pt x="86" y="2548"/>
                    </a:lnTo>
                    <a:lnTo>
                      <a:pt x="67" y="2596"/>
                    </a:lnTo>
                    <a:lnTo>
                      <a:pt x="52" y="2644"/>
                    </a:lnTo>
                    <a:lnTo>
                      <a:pt x="38" y="2694"/>
                    </a:lnTo>
                    <a:lnTo>
                      <a:pt x="27" y="2744"/>
                    </a:lnTo>
                    <a:lnTo>
                      <a:pt x="17" y="2802"/>
                    </a:lnTo>
                    <a:lnTo>
                      <a:pt x="9" y="2860"/>
                    </a:lnTo>
                    <a:lnTo>
                      <a:pt x="4" y="2918"/>
                    </a:lnTo>
                    <a:lnTo>
                      <a:pt x="1" y="2974"/>
                    </a:lnTo>
                    <a:lnTo>
                      <a:pt x="0" y="3031"/>
                    </a:lnTo>
                    <a:lnTo>
                      <a:pt x="3" y="3087"/>
                    </a:lnTo>
                    <a:lnTo>
                      <a:pt x="6" y="3143"/>
                    </a:lnTo>
                    <a:lnTo>
                      <a:pt x="12" y="3198"/>
                    </a:lnTo>
                    <a:lnTo>
                      <a:pt x="20" y="3253"/>
                    </a:lnTo>
                    <a:lnTo>
                      <a:pt x="30" y="3307"/>
                    </a:lnTo>
                    <a:lnTo>
                      <a:pt x="41" y="3361"/>
                    </a:lnTo>
                    <a:lnTo>
                      <a:pt x="55" y="3415"/>
                    </a:lnTo>
                    <a:lnTo>
                      <a:pt x="70" y="3468"/>
                    </a:lnTo>
                    <a:lnTo>
                      <a:pt x="86" y="3520"/>
                    </a:lnTo>
                    <a:lnTo>
                      <a:pt x="105" y="3571"/>
                    </a:lnTo>
                    <a:lnTo>
                      <a:pt x="125" y="3622"/>
                    </a:lnTo>
                    <a:lnTo>
                      <a:pt x="146" y="3673"/>
                    </a:lnTo>
                    <a:lnTo>
                      <a:pt x="168" y="3722"/>
                    </a:lnTo>
                    <a:lnTo>
                      <a:pt x="192" y="3772"/>
                    </a:lnTo>
                    <a:lnTo>
                      <a:pt x="216" y="3820"/>
                    </a:lnTo>
                    <a:lnTo>
                      <a:pt x="242" y="3867"/>
                    </a:lnTo>
                    <a:lnTo>
                      <a:pt x="269" y="3915"/>
                    </a:lnTo>
                    <a:lnTo>
                      <a:pt x="297" y="3961"/>
                    </a:lnTo>
                    <a:lnTo>
                      <a:pt x="326" y="4006"/>
                    </a:lnTo>
                    <a:lnTo>
                      <a:pt x="355" y="4051"/>
                    </a:lnTo>
                    <a:lnTo>
                      <a:pt x="385" y="4095"/>
                    </a:lnTo>
                    <a:lnTo>
                      <a:pt x="416" y="4138"/>
                    </a:lnTo>
                    <a:lnTo>
                      <a:pt x="447" y="4180"/>
                    </a:lnTo>
                    <a:lnTo>
                      <a:pt x="479" y="4222"/>
                    </a:lnTo>
                    <a:lnTo>
                      <a:pt x="511" y="4262"/>
                    </a:lnTo>
                    <a:lnTo>
                      <a:pt x="544" y="4302"/>
                    </a:lnTo>
                    <a:lnTo>
                      <a:pt x="577" y="4340"/>
                    </a:lnTo>
                    <a:lnTo>
                      <a:pt x="610" y="4379"/>
                    </a:lnTo>
                    <a:lnTo>
                      <a:pt x="643" y="4415"/>
                    </a:lnTo>
                    <a:lnTo>
                      <a:pt x="709" y="4487"/>
                    </a:lnTo>
                    <a:lnTo>
                      <a:pt x="775" y="4554"/>
                    </a:lnTo>
                    <a:lnTo>
                      <a:pt x="839" y="4617"/>
                    </a:lnTo>
                    <a:lnTo>
                      <a:pt x="903" y="4676"/>
                    </a:lnTo>
                    <a:lnTo>
                      <a:pt x="963" y="4731"/>
                    </a:lnTo>
                    <a:lnTo>
                      <a:pt x="1020" y="4780"/>
                    </a:lnTo>
                    <a:lnTo>
                      <a:pt x="1074" y="4826"/>
                    </a:lnTo>
                    <a:lnTo>
                      <a:pt x="1125" y="4866"/>
                    </a:lnTo>
                    <a:lnTo>
                      <a:pt x="1170" y="4901"/>
                    </a:lnTo>
                    <a:lnTo>
                      <a:pt x="1210" y="4932"/>
                    </a:lnTo>
                    <a:lnTo>
                      <a:pt x="1244" y="4958"/>
                    </a:lnTo>
                    <a:lnTo>
                      <a:pt x="1292" y="4992"/>
                    </a:lnTo>
                    <a:lnTo>
                      <a:pt x="1309" y="5004"/>
                    </a:lnTo>
                    <a:lnTo>
                      <a:pt x="1338" y="4996"/>
                    </a:lnTo>
                    <a:lnTo>
                      <a:pt x="1373" y="4986"/>
                    </a:lnTo>
                    <a:lnTo>
                      <a:pt x="1421" y="4973"/>
                    </a:lnTo>
                    <a:lnTo>
                      <a:pt x="1479" y="4955"/>
                    </a:lnTo>
                    <a:lnTo>
                      <a:pt x="1547" y="4934"/>
                    </a:lnTo>
                    <a:lnTo>
                      <a:pt x="1623" y="4908"/>
                    </a:lnTo>
                    <a:lnTo>
                      <a:pt x="1708" y="4878"/>
                    </a:lnTo>
                    <a:lnTo>
                      <a:pt x="1799" y="4844"/>
                    </a:lnTo>
                    <a:lnTo>
                      <a:pt x="1896" y="4806"/>
                    </a:lnTo>
                    <a:lnTo>
                      <a:pt x="1946" y="4785"/>
                    </a:lnTo>
                    <a:lnTo>
                      <a:pt x="1997" y="4763"/>
                    </a:lnTo>
                    <a:lnTo>
                      <a:pt x="2049" y="4739"/>
                    </a:lnTo>
                    <a:lnTo>
                      <a:pt x="2101" y="4714"/>
                    </a:lnTo>
                    <a:lnTo>
                      <a:pt x="2154" y="4689"/>
                    </a:lnTo>
                    <a:lnTo>
                      <a:pt x="2207" y="4663"/>
                    </a:lnTo>
                    <a:lnTo>
                      <a:pt x="2261" y="4634"/>
                    </a:lnTo>
                    <a:lnTo>
                      <a:pt x="2315" y="4606"/>
                    </a:lnTo>
                    <a:lnTo>
                      <a:pt x="2368" y="4575"/>
                    </a:lnTo>
                    <a:lnTo>
                      <a:pt x="2422" y="4543"/>
                    </a:lnTo>
                    <a:lnTo>
                      <a:pt x="2476" y="4511"/>
                    </a:lnTo>
                    <a:lnTo>
                      <a:pt x="2529" y="4477"/>
                    </a:lnTo>
                    <a:lnTo>
                      <a:pt x="2506" y="4446"/>
                    </a:lnTo>
                    <a:lnTo>
                      <a:pt x="2484" y="4414"/>
                    </a:lnTo>
                    <a:lnTo>
                      <a:pt x="2462" y="4382"/>
                    </a:lnTo>
                    <a:lnTo>
                      <a:pt x="2442" y="4349"/>
                    </a:lnTo>
                    <a:lnTo>
                      <a:pt x="2422" y="4316"/>
                    </a:lnTo>
                    <a:lnTo>
                      <a:pt x="2403" y="4282"/>
                    </a:lnTo>
                    <a:lnTo>
                      <a:pt x="2385" y="4248"/>
                    </a:lnTo>
                    <a:lnTo>
                      <a:pt x="2368" y="4213"/>
                    </a:lnTo>
                    <a:lnTo>
                      <a:pt x="2353" y="4178"/>
                    </a:lnTo>
                    <a:lnTo>
                      <a:pt x="2337" y="4141"/>
                    </a:lnTo>
                    <a:lnTo>
                      <a:pt x="2323" y="4105"/>
                    </a:lnTo>
                    <a:lnTo>
                      <a:pt x="2310" y="4068"/>
                    </a:lnTo>
                    <a:lnTo>
                      <a:pt x="2299" y="4030"/>
                    </a:lnTo>
                    <a:lnTo>
                      <a:pt x="2288" y="3992"/>
                    </a:lnTo>
                    <a:lnTo>
                      <a:pt x="2278" y="3953"/>
                    </a:lnTo>
                    <a:lnTo>
                      <a:pt x="2270" y="3914"/>
                    </a:lnTo>
                    <a:lnTo>
                      <a:pt x="2265" y="3886"/>
                    </a:lnTo>
                    <a:lnTo>
                      <a:pt x="2260" y="3860"/>
                    </a:lnTo>
                    <a:lnTo>
                      <a:pt x="2257" y="3832"/>
                    </a:lnTo>
                    <a:lnTo>
                      <a:pt x="2255" y="3806"/>
                    </a:lnTo>
                    <a:lnTo>
                      <a:pt x="2250" y="3752"/>
                    </a:lnTo>
                    <a:lnTo>
                      <a:pt x="2249" y="3699"/>
                    </a:lnTo>
                    <a:lnTo>
                      <a:pt x="2250" y="3645"/>
                    </a:lnTo>
                    <a:lnTo>
                      <a:pt x="2255" y="3592"/>
                    </a:lnTo>
                    <a:lnTo>
                      <a:pt x="2261" y="3540"/>
                    </a:lnTo>
                    <a:lnTo>
                      <a:pt x="2271" y="3488"/>
                    </a:lnTo>
                    <a:lnTo>
                      <a:pt x="2282" y="3436"/>
                    </a:lnTo>
                    <a:lnTo>
                      <a:pt x="2297" y="3384"/>
                    </a:lnTo>
                    <a:lnTo>
                      <a:pt x="2314" y="3334"/>
                    </a:lnTo>
                    <a:lnTo>
                      <a:pt x="2333" y="3284"/>
                    </a:lnTo>
                    <a:lnTo>
                      <a:pt x="2355" y="3236"/>
                    </a:lnTo>
                    <a:lnTo>
                      <a:pt x="2379" y="3187"/>
                    </a:lnTo>
                    <a:lnTo>
                      <a:pt x="2392" y="3164"/>
                    </a:lnTo>
                    <a:lnTo>
                      <a:pt x="2407" y="3141"/>
                    </a:lnTo>
                    <a:lnTo>
                      <a:pt x="2421" y="3118"/>
                    </a:lnTo>
                    <a:lnTo>
                      <a:pt x="2435" y="3095"/>
                    </a:lnTo>
                    <a:close/>
                    <a:moveTo>
                      <a:pt x="3250" y="1604"/>
                    </a:moveTo>
                    <a:lnTo>
                      <a:pt x="3250" y="1604"/>
                    </a:lnTo>
                    <a:lnTo>
                      <a:pt x="3255" y="1581"/>
                    </a:lnTo>
                    <a:lnTo>
                      <a:pt x="3261" y="1559"/>
                    </a:lnTo>
                    <a:lnTo>
                      <a:pt x="3270" y="1537"/>
                    </a:lnTo>
                    <a:lnTo>
                      <a:pt x="3281" y="1516"/>
                    </a:lnTo>
                    <a:lnTo>
                      <a:pt x="3294" y="1497"/>
                    </a:lnTo>
                    <a:lnTo>
                      <a:pt x="3309" y="1478"/>
                    </a:lnTo>
                    <a:lnTo>
                      <a:pt x="3325" y="1460"/>
                    </a:lnTo>
                    <a:lnTo>
                      <a:pt x="3343" y="1445"/>
                    </a:lnTo>
                    <a:lnTo>
                      <a:pt x="3363" y="1431"/>
                    </a:lnTo>
                    <a:lnTo>
                      <a:pt x="3385" y="1418"/>
                    </a:lnTo>
                    <a:lnTo>
                      <a:pt x="3408" y="1407"/>
                    </a:lnTo>
                    <a:lnTo>
                      <a:pt x="3432" y="1400"/>
                    </a:lnTo>
                    <a:lnTo>
                      <a:pt x="3445" y="1396"/>
                    </a:lnTo>
                    <a:lnTo>
                      <a:pt x="3458" y="1394"/>
                    </a:lnTo>
                    <a:lnTo>
                      <a:pt x="3472" y="1392"/>
                    </a:lnTo>
                    <a:lnTo>
                      <a:pt x="3486" y="1390"/>
                    </a:lnTo>
                    <a:lnTo>
                      <a:pt x="3500" y="1390"/>
                    </a:lnTo>
                    <a:lnTo>
                      <a:pt x="3515" y="1390"/>
                    </a:lnTo>
                    <a:lnTo>
                      <a:pt x="3530" y="1390"/>
                    </a:lnTo>
                    <a:lnTo>
                      <a:pt x="3545" y="1391"/>
                    </a:lnTo>
                    <a:lnTo>
                      <a:pt x="3565" y="1394"/>
                    </a:lnTo>
                    <a:lnTo>
                      <a:pt x="3585" y="1400"/>
                    </a:lnTo>
                    <a:lnTo>
                      <a:pt x="3604" y="1405"/>
                    </a:lnTo>
                    <a:lnTo>
                      <a:pt x="3622" y="1414"/>
                    </a:lnTo>
                    <a:lnTo>
                      <a:pt x="3641" y="1424"/>
                    </a:lnTo>
                    <a:lnTo>
                      <a:pt x="3658" y="1435"/>
                    </a:lnTo>
                    <a:lnTo>
                      <a:pt x="3674" y="1447"/>
                    </a:lnTo>
                    <a:lnTo>
                      <a:pt x="3689" y="1461"/>
                    </a:lnTo>
                    <a:lnTo>
                      <a:pt x="3704" y="1476"/>
                    </a:lnTo>
                    <a:lnTo>
                      <a:pt x="3717" y="1492"/>
                    </a:lnTo>
                    <a:lnTo>
                      <a:pt x="3729" y="1510"/>
                    </a:lnTo>
                    <a:lnTo>
                      <a:pt x="3740" y="1528"/>
                    </a:lnTo>
                    <a:lnTo>
                      <a:pt x="3750" y="1548"/>
                    </a:lnTo>
                    <a:lnTo>
                      <a:pt x="3758" y="1569"/>
                    </a:lnTo>
                    <a:lnTo>
                      <a:pt x="3765" y="1591"/>
                    </a:lnTo>
                    <a:lnTo>
                      <a:pt x="3770" y="1613"/>
                    </a:lnTo>
                    <a:lnTo>
                      <a:pt x="3773" y="1630"/>
                    </a:lnTo>
                    <a:lnTo>
                      <a:pt x="3775" y="1645"/>
                    </a:lnTo>
                    <a:lnTo>
                      <a:pt x="3777" y="1677"/>
                    </a:lnTo>
                    <a:lnTo>
                      <a:pt x="3777" y="1708"/>
                    </a:lnTo>
                    <a:lnTo>
                      <a:pt x="3774" y="1739"/>
                    </a:lnTo>
                    <a:lnTo>
                      <a:pt x="3770" y="1768"/>
                    </a:lnTo>
                    <a:lnTo>
                      <a:pt x="3762" y="1798"/>
                    </a:lnTo>
                    <a:lnTo>
                      <a:pt x="3753" y="1827"/>
                    </a:lnTo>
                    <a:lnTo>
                      <a:pt x="3743" y="1855"/>
                    </a:lnTo>
                    <a:lnTo>
                      <a:pt x="3731" y="1883"/>
                    </a:lnTo>
                    <a:lnTo>
                      <a:pt x="3718" y="1909"/>
                    </a:lnTo>
                    <a:lnTo>
                      <a:pt x="3704" y="1936"/>
                    </a:lnTo>
                    <a:lnTo>
                      <a:pt x="3688" y="1961"/>
                    </a:lnTo>
                    <a:lnTo>
                      <a:pt x="3672" y="1985"/>
                    </a:lnTo>
                    <a:lnTo>
                      <a:pt x="3654" y="2008"/>
                    </a:lnTo>
                    <a:lnTo>
                      <a:pt x="3637" y="2031"/>
                    </a:lnTo>
                    <a:lnTo>
                      <a:pt x="3619" y="2052"/>
                    </a:lnTo>
                    <a:lnTo>
                      <a:pt x="3600" y="2073"/>
                    </a:lnTo>
                    <a:lnTo>
                      <a:pt x="3583" y="2093"/>
                    </a:lnTo>
                    <a:lnTo>
                      <a:pt x="3546" y="2128"/>
                    </a:lnTo>
                    <a:lnTo>
                      <a:pt x="3512" y="2160"/>
                    </a:lnTo>
                    <a:lnTo>
                      <a:pt x="3481" y="2186"/>
                    </a:lnTo>
                    <a:lnTo>
                      <a:pt x="3456" y="2207"/>
                    </a:lnTo>
                    <a:lnTo>
                      <a:pt x="3435" y="2223"/>
                    </a:lnTo>
                    <a:lnTo>
                      <a:pt x="3418" y="2235"/>
                    </a:lnTo>
                    <a:lnTo>
                      <a:pt x="3398" y="2229"/>
                    </a:lnTo>
                    <a:lnTo>
                      <a:pt x="3375" y="2222"/>
                    </a:lnTo>
                    <a:lnTo>
                      <a:pt x="3344" y="2212"/>
                    </a:lnTo>
                    <a:lnTo>
                      <a:pt x="3308" y="2197"/>
                    </a:lnTo>
                    <a:lnTo>
                      <a:pt x="3267" y="2181"/>
                    </a:lnTo>
                    <a:lnTo>
                      <a:pt x="3223" y="2161"/>
                    </a:lnTo>
                    <a:lnTo>
                      <a:pt x="3176" y="2138"/>
                    </a:lnTo>
                    <a:lnTo>
                      <a:pt x="3153" y="2125"/>
                    </a:lnTo>
                    <a:lnTo>
                      <a:pt x="3128" y="2110"/>
                    </a:lnTo>
                    <a:lnTo>
                      <a:pt x="3105" y="2096"/>
                    </a:lnTo>
                    <a:lnTo>
                      <a:pt x="3081" y="2081"/>
                    </a:lnTo>
                    <a:lnTo>
                      <a:pt x="3058" y="2064"/>
                    </a:lnTo>
                    <a:lnTo>
                      <a:pt x="3036" y="2047"/>
                    </a:lnTo>
                    <a:lnTo>
                      <a:pt x="3014" y="2028"/>
                    </a:lnTo>
                    <a:lnTo>
                      <a:pt x="2993" y="2009"/>
                    </a:lnTo>
                    <a:lnTo>
                      <a:pt x="2973" y="1988"/>
                    </a:lnTo>
                    <a:lnTo>
                      <a:pt x="2954" y="1967"/>
                    </a:lnTo>
                    <a:lnTo>
                      <a:pt x="2937" y="1945"/>
                    </a:lnTo>
                    <a:lnTo>
                      <a:pt x="2920" y="1922"/>
                    </a:lnTo>
                    <a:lnTo>
                      <a:pt x="2906" y="1899"/>
                    </a:lnTo>
                    <a:lnTo>
                      <a:pt x="2893" y="1874"/>
                    </a:lnTo>
                    <a:lnTo>
                      <a:pt x="2882" y="1848"/>
                    </a:lnTo>
                    <a:lnTo>
                      <a:pt x="2873" y="1821"/>
                    </a:lnTo>
                    <a:lnTo>
                      <a:pt x="2869" y="1802"/>
                    </a:lnTo>
                    <a:lnTo>
                      <a:pt x="2866" y="1785"/>
                    </a:lnTo>
                    <a:lnTo>
                      <a:pt x="2864" y="1767"/>
                    </a:lnTo>
                    <a:lnTo>
                      <a:pt x="2864" y="1748"/>
                    </a:lnTo>
                    <a:lnTo>
                      <a:pt x="2865" y="1731"/>
                    </a:lnTo>
                    <a:lnTo>
                      <a:pt x="2869" y="1713"/>
                    </a:lnTo>
                    <a:lnTo>
                      <a:pt x="2873" y="1697"/>
                    </a:lnTo>
                    <a:lnTo>
                      <a:pt x="2877" y="1679"/>
                    </a:lnTo>
                    <a:lnTo>
                      <a:pt x="2884" y="1664"/>
                    </a:lnTo>
                    <a:lnTo>
                      <a:pt x="2893" y="1647"/>
                    </a:lnTo>
                    <a:lnTo>
                      <a:pt x="2902" y="1633"/>
                    </a:lnTo>
                    <a:lnTo>
                      <a:pt x="2913" y="1618"/>
                    </a:lnTo>
                    <a:lnTo>
                      <a:pt x="2924" y="1604"/>
                    </a:lnTo>
                    <a:lnTo>
                      <a:pt x="2937" y="1591"/>
                    </a:lnTo>
                    <a:lnTo>
                      <a:pt x="2951" y="1579"/>
                    </a:lnTo>
                    <a:lnTo>
                      <a:pt x="2967" y="1568"/>
                    </a:lnTo>
                    <a:lnTo>
                      <a:pt x="2985" y="1557"/>
                    </a:lnTo>
                    <a:lnTo>
                      <a:pt x="3004" y="1548"/>
                    </a:lnTo>
                    <a:lnTo>
                      <a:pt x="3024" y="1542"/>
                    </a:lnTo>
                    <a:lnTo>
                      <a:pt x="3044" y="1536"/>
                    </a:lnTo>
                    <a:lnTo>
                      <a:pt x="3063" y="1534"/>
                    </a:lnTo>
                    <a:lnTo>
                      <a:pt x="3083" y="1533"/>
                    </a:lnTo>
                    <a:lnTo>
                      <a:pt x="3103" y="1534"/>
                    </a:lnTo>
                    <a:lnTo>
                      <a:pt x="3123" y="1537"/>
                    </a:lnTo>
                    <a:lnTo>
                      <a:pt x="3142" y="1541"/>
                    </a:lnTo>
                    <a:lnTo>
                      <a:pt x="3160" y="1547"/>
                    </a:lnTo>
                    <a:lnTo>
                      <a:pt x="3178" y="1554"/>
                    </a:lnTo>
                    <a:lnTo>
                      <a:pt x="3195" y="1561"/>
                    </a:lnTo>
                    <a:lnTo>
                      <a:pt x="3211" y="1571"/>
                    </a:lnTo>
                    <a:lnTo>
                      <a:pt x="3225" y="1581"/>
                    </a:lnTo>
                    <a:lnTo>
                      <a:pt x="3238" y="1592"/>
                    </a:lnTo>
                    <a:lnTo>
                      <a:pt x="3250" y="1604"/>
                    </a:lnTo>
                    <a:close/>
                    <a:moveTo>
                      <a:pt x="2345" y="1525"/>
                    </a:moveTo>
                    <a:lnTo>
                      <a:pt x="2345" y="1525"/>
                    </a:lnTo>
                    <a:lnTo>
                      <a:pt x="2361" y="1521"/>
                    </a:lnTo>
                    <a:lnTo>
                      <a:pt x="2403" y="1506"/>
                    </a:lnTo>
                    <a:lnTo>
                      <a:pt x="2432" y="1495"/>
                    </a:lnTo>
                    <a:lnTo>
                      <a:pt x="2464" y="1482"/>
                    </a:lnTo>
                    <a:lnTo>
                      <a:pt x="2499" y="1467"/>
                    </a:lnTo>
                    <a:lnTo>
                      <a:pt x="2535" y="1448"/>
                    </a:lnTo>
                    <a:lnTo>
                      <a:pt x="2573" y="1427"/>
                    </a:lnTo>
                    <a:lnTo>
                      <a:pt x="2591" y="1415"/>
                    </a:lnTo>
                    <a:lnTo>
                      <a:pt x="2610" y="1403"/>
                    </a:lnTo>
                    <a:lnTo>
                      <a:pt x="2629" y="1390"/>
                    </a:lnTo>
                    <a:lnTo>
                      <a:pt x="2646" y="1377"/>
                    </a:lnTo>
                    <a:lnTo>
                      <a:pt x="2663" y="1362"/>
                    </a:lnTo>
                    <a:lnTo>
                      <a:pt x="2679" y="1347"/>
                    </a:lnTo>
                    <a:lnTo>
                      <a:pt x="2696" y="1332"/>
                    </a:lnTo>
                    <a:lnTo>
                      <a:pt x="2710" y="1315"/>
                    </a:lnTo>
                    <a:lnTo>
                      <a:pt x="2725" y="1297"/>
                    </a:lnTo>
                    <a:lnTo>
                      <a:pt x="2737" y="1279"/>
                    </a:lnTo>
                    <a:lnTo>
                      <a:pt x="2749" y="1260"/>
                    </a:lnTo>
                    <a:lnTo>
                      <a:pt x="2759" y="1240"/>
                    </a:lnTo>
                    <a:lnTo>
                      <a:pt x="2767" y="1220"/>
                    </a:lnTo>
                    <a:lnTo>
                      <a:pt x="2774" y="1200"/>
                    </a:lnTo>
                    <a:lnTo>
                      <a:pt x="2777" y="1185"/>
                    </a:lnTo>
                    <a:lnTo>
                      <a:pt x="2780" y="1171"/>
                    </a:lnTo>
                    <a:lnTo>
                      <a:pt x="2781" y="1157"/>
                    </a:lnTo>
                    <a:lnTo>
                      <a:pt x="2781" y="1142"/>
                    </a:lnTo>
                    <a:lnTo>
                      <a:pt x="2780" y="1128"/>
                    </a:lnTo>
                    <a:lnTo>
                      <a:pt x="2778" y="1115"/>
                    </a:lnTo>
                    <a:lnTo>
                      <a:pt x="2775" y="1101"/>
                    </a:lnTo>
                    <a:lnTo>
                      <a:pt x="2771" y="1087"/>
                    </a:lnTo>
                    <a:lnTo>
                      <a:pt x="2765" y="1075"/>
                    </a:lnTo>
                    <a:lnTo>
                      <a:pt x="2759" y="1062"/>
                    </a:lnTo>
                    <a:lnTo>
                      <a:pt x="2752" y="1051"/>
                    </a:lnTo>
                    <a:lnTo>
                      <a:pt x="2743" y="1039"/>
                    </a:lnTo>
                    <a:lnTo>
                      <a:pt x="2734" y="1028"/>
                    </a:lnTo>
                    <a:lnTo>
                      <a:pt x="2725" y="1018"/>
                    </a:lnTo>
                    <a:lnTo>
                      <a:pt x="2712" y="1008"/>
                    </a:lnTo>
                    <a:lnTo>
                      <a:pt x="2700" y="999"/>
                    </a:lnTo>
                    <a:lnTo>
                      <a:pt x="2686" y="990"/>
                    </a:lnTo>
                    <a:lnTo>
                      <a:pt x="2672" y="984"/>
                    </a:lnTo>
                    <a:lnTo>
                      <a:pt x="2656" y="978"/>
                    </a:lnTo>
                    <a:lnTo>
                      <a:pt x="2641" y="975"/>
                    </a:lnTo>
                    <a:lnTo>
                      <a:pt x="2624" y="973"/>
                    </a:lnTo>
                    <a:lnTo>
                      <a:pt x="2609" y="973"/>
                    </a:lnTo>
                    <a:lnTo>
                      <a:pt x="2594" y="973"/>
                    </a:lnTo>
                    <a:lnTo>
                      <a:pt x="2578" y="975"/>
                    </a:lnTo>
                    <a:lnTo>
                      <a:pt x="2563" y="978"/>
                    </a:lnTo>
                    <a:lnTo>
                      <a:pt x="2548" y="983"/>
                    </a:lnTo>
                    <a:lnTo>
                      <a:pt x="2534" y="988"/>
                    </a:lnTo>
                    <a:lnTo>
                      <a:pt x="2521" y="995"/>
                    </a:lnTo>
                    <a:lnTo>
                      <a:pt x="2509" y="1003"/>
                    </a:lnTo>
                    <a:lnTo>
                      <a:pt x="2497" y="1010"/>
                    </a:lnTo>
                    <a:lnTo>
                      <a:pt x="2487" y="1019"/>
                    </a:lnTo>
                    <a:lnTo>
                      <a:pt x="2477" y="1029"/>
                    </a:lnTo>
                    <a:lnTo>
                      <a:pt x="2474" y="1010"/>
                    </a:lnTo>
                    <a:lnTo>
                      <a:pt x="2468" y="993"/>
                    </a:lnTo>
                    <a:lnTo>
                      <a:pt x="2462" y="975"/>
                    </a:lnTo>
                    <a:lnTo>
                      <a:pt x="2453" y="959"/>
                    </a:lnTo>
                    <a:lnTo>
                      <a:pt x="2443" y="943"/>
                    </a:lnTo>
                    <a:lnTo>
                      <a:pt x="2432" y="929"/>
                    </a:lnTo>
                    <a:lnTo>
                      <a:pt x="2419" y="915"/>
                    </a:lnTo>
                    <a:lnTo>
                      <a:pt x="2404" y="902"/>
                    </a:lnTo>
                    <a:lnTo>
                      <a:pt x="2389" y="891"/>
                    </a:lnTo>
                    <a:lnTo>
                      <a:pt x="2371" y="882"/>
                    </a:lnTo>
                    <a:lnTo>
                      <a:pt x="2354" y="874"/>
                    </a:lnTo>
                    <a:lnTo>
                      <a:pt x="2334" y="867"/>
                    </a:lnTo>
                    <a:lnTo>
                      <a:pt x="2313" y="863"/>
                    </a:lnTo>
                    <a:lnTo>
                      <a:pt x="2292" y="860"/>
                    </a:lnTo>
                    <a:lnTo>
                      <a:pt x="2269" y="858"/>
                    </a:lnTo>
                    <a:lnTo>
                      <a:pt x="2245" y="861"/>
                    </a:lnTo>
                    <a:lnTo>
                      <a:pt x="2229" y="863"/>
                    </a:lnTo>
                    <a:lnTo>
                      <a:pt x="2214" y="866"/>
                    </a:lnTo>
                    <a:lnTo>
                      <a:pt x="2199" y="872"/>
                    </a:lnTo>
                    <a:lnTo>
                      <a:pt x="2183" y="878"/>
                    </a:lnTo>
                    <a:lnTo>
                      <a:pt x="2170" y="886"/>
                    </a:lnTo>
                    <a:lnTo>
                      <a:pt x="2156" y="895"/>
                    </a:lnTo>
                    <a:lnTo>
                      <a:pt x="2144" y="905"/>
                    </a:lnTo>
                    <a:lnTo>
                      <a:pt x="2132" y="916"/>
                    </a:lnTo>
                    <a:lnTo>
                      <a:pt x="2119" y="928"/>
                    </a:lnTo>
                    <a:lnTo>
                      <a:pt x="2110" y="940"/>
                    </a:lnTo>
                    <a:lnTo>
                      <a:pt x="2100" y="954"/>
                    </a:lnTo>
                    <a:lnTo>
                      <a:pt x="2091" y="968"/>
                    </a:lnTo>
                    <a:lnTo>
                      <a:pt x="2083" y="985"/>
                    </a:lnTo>
                    <a:lnTo>
                      <a:pt x="2078" y="1000"/>
                    </a:lnTo>
                    <a:lnTo>
                      <a:pt x="2072" y="1018"/>
                    </a:lnTo>
                    <a:lnTo>
                      <a:pt x="2068" y="1036"/>
                    </a:lnTo>
                    <a:lnTo>
                      <a:pt x="2063" y="1061"/>
                    </a:lnTo>
                    <a:lnTo>
                      <a:pt x="2062" y="1085"/>
                    </a:lnTo>
                    <a:lnTo>
                      <a:pt x="2062" y="1110"/>
                    </a:lnTo>
                    <a:lnTo>
                      <a:pt x="2064" y="1134"/>
                    </a:lnTo>
                    <a:lnTo>
                      <a:pt x="2068" y="1158"/>
                    </a:lnTo>
                    <a:lnTo>
                      <a:pt x="2073" y="1181"/>
                    </a:lnTo>
                    <a:lnTo>
                      <a:pt x="2081" y="1204"/>
                    </a:lnTo>
                    <a:lnTo>
                      <a:pt x="2089" y="1226"/>
                    </a:lnTo>
                    <a:lnTo>
                      <a:pt x="2099" y="1248"/>
                    </a:lnTo>
                    <a:lnTo>
                      <a:pt x="2108" y="1269"/>
                    </a:lnTo>
                    <a:lnTo>
                      <a:pt x="2121" y="1289"/>
                    </a:lnTo>
                    <a:lnTo>
                      <a:pt x="2133" y="1310"/>
                    </a:lnTo>
                    <a:lnTo>
                      <a:pt x="2145" y="1328"/>
                    </a:lnTo>
                    <a:lnTo>
                      <a:pt x="2159" y="1347"/>
                    </a:lnTo>
                    <a:lnTo>
                      <a:pt x="2172" y="1365"/>
                    </a:lnTo>
                    <a:lnTo>
                      <a:pt x="2187" y="1381"/>
                    </a:lnTo>
                    <a:lnTo>
                      <a:pt x="2215" y="1413"/>
                    </a:lnTo>
                    <a:lnTo>
                      <a:pt x="2244" y="1442"/>
                    </a:lnTo>
                    <a:lnTo>
                      <a:pt x="2270" y="1466"/>
                    </a:lnTo>
                    <a:lnTo>
                      <a:pt x="2294" y="1487"/>
                    </a:lnTo>
                    <a:lnTo>
                      <a:pt x="2315" y="1503"/>
                    </a:lnTo>
                    <a:lnTo>
                      <a:pt x="2331" y="1515"/>
                    </a:lnTo>
                    <a:lnTo>
                      <a:pt x="2345" y="1525"/>
                    </a:lnTo>
                    <a:close/>
                    <a:moveTo>
                      <a:pt x="5448" y="3187"/>
                    </a:moveTo>
                    <a:lnTo>
                      <a:pt x="5448" y="3187"/>
                    </a:lnTo>
                    <a:lnTo>
                      <a:pt x="5438" y="3142"/>
                    </a:lnTo>
                    <a:lnTo>
                      <a:pt x="5426" y="3098"/>
                    </a:lnTo>
                    <a:lnTo>
                      <a:pt x="5411" y="3057"/>
                    </a:lnTo>
                    <a:lnTo>
                      <a:pt x="5395" y="3015"/>
                    </a:lnTo>
                    <a:lnTo>
                      <a:pt x="5377" y="2974"/>
                    </a:lnTo>
                    <a:lnTo>
                      <a:pt x="5357" y="2934"/>
                    </a:lnTo>
                    <a:lnTo>
                      <a:pt x="5335" y="2897"/>
                    </a:lnTo>
                    <a:lnTo>
                      <a:pt x="5312" y="2860"/>
                    </a:lnTo>
                    <a:lnTo>
                      <a:pt x="5287" y="2824"/>
                    </a:lnTo>
                    <a:lnTo>
                      <a:pt x="5261" y="2790"/>
                    </a:lnTo>
                    <a:lnTo>
                      <a:pt x="5232" y="2758"/>
                    </a:lnTo>
                    <a:lnTo>
                      <a:pt x="5202" y="2728"/>
                    </a:lnTo>
                    <a:lnTo>
                      <a:pt x="5171" y="2698"/>
                    </a:lnTo>
                    <a:lnTo>
                      <a:pt x="5138" y="2669"/>
                    </a:lnTo>
                    <a:lnTo>
                      <a:pt x="5105" y="2643"/>
                    </a:lnTo>
                    <a:lnTo>
                      <a:pt x="5070" y="2619"/>
                    </a:lnTo>
                    <a:lnTo>
                      <a:pt x="5034" y="2596"/>
                    </a:lnTo>
                    <a:lnTo>
                      <a:pt x="4998" y="2574"/>
                    </a:lnTo>
                    <a:lnTo>
                      <a:pt x="4959" y="2555"/>
                    </a:lnTo>
                    <a:lnTo>
                      <a:pt x="4919" y="2537"/>
                    </a:lnTo>
                    <a:lnTo>
                      <a:pt x="4880" y="2521"/>
                    </a:lnTo>
                    <a:lnTo>
                      <a:pt x="4839" y="2506"/>
                    </a:lnTo>
                    <a:lnTo>
                      <a:pt x="4797" y="2495"/>
                    </a:lnTo>
                    <a:lnTo>
                      <a:pt x="4756" y="2486"/>
                    </a:lnTo>
                    <a:lnTo>
                      <a:pt x="4713" y="2477"/>
                    </a:lnTo>
                    <a:lnTo>
                      <a:pt x="4670" y="2471"/>
                    </a:lnTo>
                    <a:lnTo>
                      <a:pt x="4626" y="2468"/>
                    </a:lnTo>
                    <a:lnTo>
                      <a:pt x="4581" y="2466"/>
                    </a:lnTo>
                    <a:lnTo>
                      <a:pt x="4537" y="2467"/>
                    </a:lnTo>
                    <a:lnTo>
                      <a:pt x="4492" y="2470"/>
                    </a:lnTo>
                    <a:lnTo>
                      <a:pt x="4446" y="2476"/>
                    </a:lnTo>
                    <a:lnTo>
                      <a:pt x="4401" y="2483"/>
                    </a:lnTo>
                    <a:lnTo>
                      <a:pt x="4373" y="2489"/>
                    </a:lnTo>
                    <a:lnTo>
                      <a:pt x="4344" y="2495"/>
                    </a:lnTo>
                    <a:lnTo>
                      <a:pt x="4317" y="2503"/>
                    </a:lnTo>
                    <a:lnTo>
                      <a:pt x="4289" y="2512"/>
                    </a:lnTo>
                    <a:lnTo>
                      <a:pt x="4263" y="2522"/>
                    </a:lnTo>
                    <a:lnTo>
                      <a:pt x="4236" y="2532"/>
                    </a:lnTo>
                    <a:lnTo>
                      <a:pt x="4210" y="2543"/>
                    </a:lnTo>
                    <a:lnTo>
                      <a:pt x="4185" y="2555"/>
                    </a:lnTo>
                    <a:lnTo>
                      <a:pt x="4159" y="2567"/>
                    </a:lnTo>
                    <a:lnTo>
                      <a:pt x="4135" y="2580"/>
                    </a:lnTo>
                    <a:lnTo>
                      <a:pt x="4111" y="2594"/>
                    </a:lnTo>
                    <a:lnTo>
                      <a:pt x="4088" y="2609"/>
                    </a:lnTo>
                    <a:lnTo>
                      <a:pt x="4065" y="2624"/>
                    </a:lnTo>
                    <a:lnTo>
                      <a:pt x="4043" y="2641"/>
                    </a:lnTo>
                    <a:lnTo>
                      <a:pt x="4021" y="2657"/>
                    </a:lnTo>
                    <a:lnTo>
                      <a:pt x="3999" y="2675"/>
                    </a:lnTo>
                    <a:lnTo>
                      <a:pt x="3979" y="2692"/>
                    </a:lnTo>
                    <a:lnTo>
                      <a:pt x="3958" y="2711"/>
                    </a:lnTo>
                    <a:lnTo>
                      <a:pt x="3939" y="2730"/>
                    </a:lnTo>
                    <a:lnTo>
                      <a:pt x="3920" y="2750"/>
                    </a:lnTo>
                    <a:lnTo>
                      <a:pt x="3902" y="2769"/>
                    </a:lnTo>
                    <a:lnTo>
                      <a:pt x="3884" y="2790"/>
                    </a:lnTo>
                    <a:lnTo>
                      <a:pt x="3868" y="2812"/>
                    </a:lnTo>
                    <a:lnTo>
                      <a:pt x="3851" y="2833"/>
                    </a:lnTo>
                    <a:lnTo>
                      <a:pt x="3835" y="2856"/>
                    </a:lnTo>
                    <a:lnTo>
                      <a:pt x="3820" y="2878"/>
                    </a:lnTo>
                    <a:lnTo>
                      <a:pt x="3806" y="2901"/>
                    </a:lnTo>
                    <a:lnTo>
                      <a:pt x="3793" y="2926"/>
                    </a:lnTo>
                    <a:lnTo>
                      <a:pt x="3780" y="2949"/>
                    </a:lnTo>
                    <a:lnTo>
                      <a:pt x="3768" y="2974"/>
                    </a:lnTo>
                    <a:lnTo>
                      <a:pt x="3757" y="2998"/>
                    </a:lnTo>
                    <a:lnTo>
                      <a:pt x="3746" y="3024"/>
                    </a:lnTo>
                    <a:lnTo>
                      <a:pt x="3715" y="3006"/>
                    </a:lnTo>
                    <a:lnTo>
                      <a:pt x="3683" y="2991"/>
                    </a:lnTo>
                    <a:lnTo>
                      <a:pt x="3651" y="2975"/>
                    </a:lnTo>
                    <a:lnTo>
                      <a:pt x="3618" y="2962"/>
                    </a:lnTo>
                    <a:lnTo>
                      <a:pt x="3585" y="2950"/>
                    </a:lnTo>
                    <a:lnTo>
                      <a:pt x="3551" y="2940"/>
                    </a:lnTo>
                    <a:lnTo>
                      <a:pt x="3517" y="2931"/>
                    </a:lnTo>
                    <a:lnTo>
                      <a:pt x="3481" y="2925"/>
                    </a:lnTo>
                    <a:lnTo>
                      <a:pt x="3445" y="2918"/>
                    </a:lnTo>
                    <a:lnTo>
                      <a:pt x="3410" y="2915"/>
                    </a:lnTo>
                    <a:lnTo>
                      <a:pt x="3374" y="2912"/>
                    </a:lnTo>
                    <a:lnTo>
                      <a:pt x="3337" y="2911"/>
                    </a:lnTo>
                    <a:lnTo>
                      <a:pt x="3300" y="2912"/>
                    </a:lnTo>
                    <a:lnTo>
                      <a:pt x="3264" y="2915"/>
                    </a:lnTo>
                    <a:lnTo>
                      <a:pt x="3226" y="2920"/>
                    </a:lnTo>
                    <a:lnTo>
                      <a:pt x="3189" y="2926"/>
                    </a:lnTo>
                    <a:lnTo>
                      <a:pt x="3149" y="2934"/>
                    </a:lnTo>
                    <a:lnTo>
                      <a:pt x="3110" y="2945"/>
                    </a:lnTo>
                    <a:lnTo>
                      <a:pt x="3072" y="2958"/>
                    </a:lnTo>
                    <a:lnTo>
                      <a:pt x="3035" y="2972"/>
                    </a:lnTo>
                    <a:lnTo>
                      <a:pt x="2998" y="2988"/>
                    </a:lnTo>
                    <a:lnTo>
                      <a:pt x="2964" y="3006"/>
                    </a:lnTo>
                    <a:lnTo>
                      <a:pt x="2930" y="3026"/>
                    </a:lnTo>
                    <a:lnTo>
                      <a:pt x="2897" y="3047"/>
                    </a:lnTo>
                    <a:lnTo>
                      <a:pt x="2866" y="3069"/>
                    </a:lnTo>
                    <a:lnTo>
                      <a:pt x="2836" y="3092"/>
                    </a:lnTo>
                    <a:lnTo>
                      <a:pt x="2807" y="3117"/>
                    </a:lnTo>
                    <a:lnTo>
                      <a:pt x="2780" y="3143"/>
                    </a:lnTo>
                    <a:lnTo>
                      <a:pt x="2753" y="3171"/>
                    </a:lnTo>
                    <a:lnTo>
                      <a:pt x="2728" y="3201"/>
                    </a:lnTo>
                    <a:lnTo>
                      <a:pt x="2705" y="3230"/>
                    </a:lnTo>
                    <a:lnTo>
                      <a:pt x="2683" y="3261"/>
                    </a:lnTo>
                    <a:lnTo>
                      <a:pt x="2662" y="3293"/>
                    </a:lnTo>
                    <a:lnTo>
                      <a:pt x="2643" y="3326"/>
                    </a:lnTo>
                    <a:lnTo>
                      <a:pt x="2626" y="3360"/>
                    </a:lnTo>
                    <a:lnTo>
                      <a:pt x="2610" y="3395"/>
                    </a:lnTo>
                    <a:lnTo>
                      <a:pt x="2596" y="3431"/>
                    </a:lnTo>
                    <a:lnTo>
                      <a:pt x="2584" y="3467"/>
                    </a:lnTo>
                    <a:lnTo>
                      <a:pt x="2573" y="3503"/>
                    </a:lnTo>
                    <a:lnTo>
                      <a:pt x="2564" y="3542"/>
                    </a:lnTo>
                    <a:lnTo>
                      <a:pt x="2557" y="3579"/>
                    </a:lnTo>
                    <a:lnTo>
                      <a:pt x="2552" y="3618"/>
                    </a:lnTo>
                    <a:lnTo>
                      <a:pt x="2548" y="3657"/>
                    </a:lnTo>
                    <a:lnTo>
                      <a:pt x="2547" y="3696"/>
                    </a:lnTo>
                    <a:lnTo>
                      <a:pt x="2548" y="3735"/>
                    </a:lnTo>
                    <a:lnTo>
                      <a:pt x="2551" y="3776"/>
                    </a:lnTo>
                    <a:lnTo>
                      <a:pt x="2555" y="3816"/>
                    </a:lnTo>
                    <a:lnTo>
                      <a:pt x="2563" y="3856"/>
                    </a:lnTo>
                    <a:lnTo>
                      <a:pt x="2572" y="3900"/>
                    </a:lnTo>
                    <a:lnTo>
                      <a:pt x="2584" y="3944"/>
                    </a:lnTo>
                    <a:lnTo>
                      <a:pt x="2597" y="3987"/>
                    </a:lnTo>
                    <a:lnTo>
                      <a:pt x="2612" y="4029"/>
                    </a:lnTo>
                    <a:lnTo>
                      <a:pt x="2630" y="4070"/>
                    </a:lnTo>
                    <a:lnTo>
                      <a:pt x="2649" y="4110"/>
                    </a:lnTo>
                    <a:lnTo>
                      <a:pt x="2670" y="4149"/>
                    </a:lnTo>
                    <a:lnTo>
                      <a:pt x="2692" y="4189"/>
                    </a:lnTo>
                    <a:lnTo>
                      <a:pt x="2715" y="4226"/>
                    </a:lnTo>
                    <a:lnTo>
                      <a:pt x="2740" y="4262"/>
                    </a:lnTo>
                    <a:lnTo>
                      <a:pt x="2765" y="4299"/>
                    </a:lnTo>
                    <a:lnTo>
                      <a:pt x="2793" y="4334"/>
                    </a:lnTo>
                    <a:lnTo>
                      <a:pt x="2821" y="4369"/>
                    </a:lnTo>
                    <a:lnTo>
                      <a:pt x="2852" y="4403"/>
                    </a:lnTo>
                    <a:lnTo>
                      <a:pt x="2883" y="4436"/>
                    </a:lnTo>
                    <a:lnTo>
                      <a:pt x="2915" y="4468"/>
                    </a:lnTo>
                    <a:lnTo>
                      <a:pt x="2948" y="4499"/>
                    </a:lnTo>
                    <a:lnTo>
                      <a:pt x="2981" y="4530"/>
                    </a:lnTo>
                    <a:lnTo>
                      <a:pt x="3016" y="4559"/>
                    </a:lnTo>
                    <a:lnTo>
                      <a:pt x="3051" y="4589"/>
                    </a:lnTo>
                    <a:lnTo>
                      <a:pt x="3087" y="4618"/>
                    </a:lnTo>
                    <a:lnTo>
                      <a:pt x="3124" y="4645"/>
                    </a:lnTo>
                    <a:lnTo>
                      <a:pt x="3160" y="4672"/>
                    </a:lnTo>
                    <a:lnTo>
                      <a:pt x="3199" y="4698"/>
                    </a:lnTo>
                    <a:lnTo>
                      <a:pt x="3236" y="4723"/>
                    </a:lnTo>
                    <a:lnTo>
                      <a:pt x="3275" y="4747"/>
                    </a:lnTo>
                    <a:lnTo>
                      <a:pt x="3313" y="4772"/>
                    </a:lnTo>
                    <a:lnTo>
                      <a:pt x="3352" y="4795"/>
                    </a:lnTo>
                    <a:lnTo>
                      <a:pt x="3391" y="4818"/>
                    </a:lnTo>
                    <a:lnTo>
                      <a:pt x="3430" y="4839"/>
                    </a:lnTo>
                    <a:lnTo>
                      <a:pt x="3508" y="4881"/>
                    </a:lnTo>
                    <a:lnTo>
                      <a:pt x="3585" y="4919"/>
                    </a:lnTo>
                    <a:lnTo>
                      <a:pt x="3661" y="4955"/>
                    </a:lnTo>
                    <a:lnTo>
                      <a:pt x="3736" y="4988"/>
                    </a:lnTo>
                    <a:lnTo>
                      <a:pt x="3808" y="5018"/>
                    </a:lnTo>
                    <a:lnTo>
                      <a:pt x="3878" y="5047"/>
                    </a:lnTo>
                    <a:lnTo>
                      <a:pt x="3945" y="5071"/>
                    </a:lnTo>
                    <a:lnTo>
                      <a:pt x="4007" y="5094"/>
                    </a:lnTo>
                    <a:lnTo>
                      <a:pt x="4066" y="5114"/>
                    </a:lnTo>
                    <a:lnTo>
                      <a:pt x="4120" y="5131"/>
                    </a:lnTo>
                    <a:lnTo>
                      <a:pt x="4167" y="5147"/>
                    </a:lnTo>
                    <a:lnTo>
                      <a:pt x="4245" y="5169"/>
                    </a:lnTo>
                    <a:lnTo>
                      <a:pt x="4296" y="5183"/>
                    </a:lnTo>
                    <a:lnTo>
                      <a:pt x="4313" y="5188"/>
                    </a:lnTo>
                    <a:lnTo>
                      <a:pt x="4328" y="5177"/>
                    </a:lnTo>
                    <a:lnTo>
                      <a:pt x="4370" y="5147"/>
                    </a:lnTo>
                    <a:lnTo>
                      <a:pt x="4436" y="5097"/>
                    </a:lnTo>
                    <a:lnTo>
                      <a:pt x="4476" y="5065"/>
                    </a:lnTo>
                    <a:lnTo>
                      <a:pt x="4520" y="5030"/>
                    </a:lnTo>
                    <a:lnTo>
                      <a:pt x="4569" y="4989"/>
                    </a:lnTo>
                    <a:lnTo>
                      <a:pt x="4619" y="4945"/>
                    </a:lnTo>
                    <a:lnTo>
                      <a:pt x="4673" y="4897"/>
                    </a:lnTo>
                    <a:lnTo>
                      <a:pt x="4728" y="4845"/>
                    </a:lnTo>
                    <a:lnTo>
                      <a:pt x="4785" y="4789"/>
                    </a:lnTo>
                    <a:lnTo>
                      <a:pt x="4844" y="4730"/>
                    </a:lnTo>
                    <a:lnTo>
                      <a:pt x="4902" y="4667"/>
                    </a:lnTo>
                    <a:lnTo>
                      <a:pt x="4961" y="4601"/>
                    </a:lnTo>
                    <a:lnTo>
                      <a:pt x="4990" y="4566"/>
                    </a:lnTo>
                    <a:lnTo>
                      <a:pt x="5019" y="4531"/>
                    </a:lnTo>
                    <a:lnTo>
                      <a:pt x="5047" y="4496"/>
                    </a:lnTo>
                    <a:lnTo>
                      <a:pt x="5076" y="4458"/>
                    </a:lnTo>
                    <a:lnTo>
                      <a:pt x="5103" y="4421"/>
                    </a:lnTo>
                    <a:lnTo>
                      <a:pt x="5131" y="4383"/>
                    </a:lnTo>
                    <a:lnTo>
                      <a:pt x="5157" y="4344"/>
                    </a:lnTo>
                    <a:lnTo>
                      <a:pt x="5184" y="4304"/>
                    </a:lnTo>
                    <a:lnTo>
                      <a:pt x="5209" y="4264"/>
                    </a:lnTo>
                    <a:lnTo>
                      <a:pt x="5233" y="4224"/>
                    </a:lnTo>
                    <a:lnTo>
                      <a:pt x="5257" y="4182"/>
                    </a:lnTo>
                    <a:lnTo>
                      <a:pt x="5279" y="4139"/>
                    </a:lnTo>
                    <a:lnTo>
                      <a:pt x="5301" y="4097"/>
                    </a:lnTo>
                    <a:lnTo>
                      <a:pt x="5322" y="4053"/>
                    </a:lnTo>
                    <a:lnTo>
                      <a:pt x="5342" y="4009"/>
                    </a:lnTo>
                    <a:lnTo>
                      <a:pt x="5361" y="3965"/>
                    </a:lnTo>
                    <a:lnTo>
                      <a:pt x="5378" y="3920"/>
                    </a:lnTo>
                    <a:lnTo>
                      <a:pt x="5395" y="3874"/>
                    </a:lnTo>
                    <a:lnTo>
                      <a:pt x="5409" y="3828"/>
                    </a:lnTo>
                    <a:lnTo>
                      <a:pt x="5422" y="3782"/>
                    </a:lnTo>
                    <a:lnTo>
                      <a:pt x="5434" y="3734"/>
                    </a:lnTo>
                    <a:lnTo>
                      <a:pt x="5445" y="3687"/>
                    </a:lnTo>
                    <a:lnTo>
                      <a:pt x="5453" y="3639"/>
                    </a:lnTo>
                    <a:lnTo>
                      <a:pt x="5461" y="3590"/>
                    </a:lnTo>
                    <a:lnTo>
                      <a:pt x="5466" y="3541"/>
                    </a:lnTo>
                    <a:lnTo>
                      <a:pt x="5470" y="3491"/>
                    </a:lnTo>
                    <a:lnTo>
                      <a:pt x="5471" y="3442"/>
                    </a:lnTo>
                    <a:lnTo>
                      <a:pt x="5471" y="3391"/>
                    </a:lnTo>
                    <a:lnTo>
                      <a:pt x="5467" y="3341"/>
                    </a:lnTo>
                    <a:lnTo>
                      <a:pt x="5463" y="3290"/>
                    </a:lnTo>
                    <a:lnTo>
                      <a:pt x="5456" y="3239"/>
                    </a:lnTo>
                    <a:lnTo>
                      <a:pt x="5448" y="3187"/>
                    </a:lnTo>
                    <a:close/>
                  </a:path>
                </a:pathLst>
              </a:cu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KSO_Shape"/>
              <p:cNvSpPr/>
              <p:nvPr/>
            </p:nvSpPr>
            <p:spPr>
              <a:xfrm rot="9538638" flipV="1">
                <a:off x="976976" y="5690509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KSO_Shape"/>
              <p:cNvSpPr/>
              <p:nvPr/>
            </p:nvSpPr>
            <p:spPr>
              <a:xfrm rot="19054718">
                <a:off x="749325" y="6099439"/>
                <a:ext cx="78827" cy="63147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KSO_Shape"/>
              <p:cNvSpPr/>
              <p:nvPr/>
            </p:nvSpPr>
            <p:spPr>
              <a:xfrm rot="19054718" flipH="1">
                <a:off x="656159" y="6088261"/>
                <a:ext cx="57071" cy="45719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KSO_Shape"/>
              <p:cNvSpPr/>
              <p:nvPr/>
            </p:nvSpPr>
            <p:spPr>
              <a:xfrm rot="2747576" flipV="1">
                <a:off x="1800306" y="6300091"/>
                <a:ext cx="104242" cy="113617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KSO_Shape"/>
              <p:cNvSpPr/>
              <p:nvPr/>
            </p:nvSpPr>
            <p:spPr>
              <a:xfrm rot="19054718" flipH="1" flipV="1">
                <a:off x="1910810" y="6296027"/>
                <a:ext cx="95490" cy="90613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任意多边形 11"/>
            <p:cNvSpPr/>
            <p:nvPr/>
          </p:nvSpPr>
          <p:spPr>
            <a:xfrm>
              <a:off x="934684" y="5748467"/>
              <a:ext cx="2463882" cy="664326"/>
            </a:xfrm>
            <a:custGeom>
              <a:avLst/>
              <a:gdLst>
                <a:gd name="connsiteX0" fmla="*/ 519964 w 2463882"/>
                <a:gd name="connsiteY0" fmla="*/ 504349 h 664326"/>
                <a:gd name="connsiteX1" fmla="*/ 505425 w 2463882"/>
                <a:gd name="connsiteY1" fmla="*/ 507586 h 664326"/>
                <a:gd name="connsiteX2" fmla="*/ 487587 w 2463882"/>
                <a:gd name="connsiteY2" fmla="*/ 512086 h 664326"/>
                <a:gd name="connsiteX3" fmla="*/ 473693 w 2463882"/>
                <a:gd name="connsiteY3" fmla="*/ 513452 h 664326"/>
                <a:gd name="connsiteX4" fmla="*/ 456243 w 2463882"/>
                <a:gd name="connsiteY4" fmla="*/ 516565 h 664326"/>
                <a:gd name="connsiteX5" fmla="*/ 452430 w 2463882"/>
                <a:gd name="connsiteY5" fmla="*/ 516988 h 664326"/>
                <a:gd name="connsiteX6" fmla="*/ 455390 w 2463882"/>
                <a:gd name="connsiteY6" fmla="*/ 523356 h 664326"/>
                <a:gd name="connsiteX7" fmla="*/ 459776 w 2463882"/>
                <a:gd name="connsiteY7" fmla="*/ 526006 h 664326"/>
                <a:gd name="connsiteX8" fmla="*/ 464856 w 2463882"/>
                <a:gd name="connsiteY8" fmla="*/ 552202 h 664326"/>
                <a:gd name="connsiteX9" fmla="*/ 511676 w 2463882"/>
                <a:gd name="connsiteY9" fmla="*/ 565837 h 664326"/>
                <a:gd name="connsiteX10" fmla="*/ 533225 w 2463882"/>
                <a:gd name="connsiteY10" fmla="*/ 558046 h 664326"/>
                <a:gd name="connsiteX11" fmla="*/ 538147 w 2463882"/>
                <a:gd name="connsiteY11" fmla="*/ 548339 h 664326"/>
                <a:gd name="connsiteX12" fmla="*/ 544947 w 2463882"/>
                <a:gd name="connsiteY12" fmla="*/ 544270 h 664326"/>
                <a:gd name="connsiteX13" fmla="*/ 545158 w 2463882"/>
                <a:gd name="connsiteY13" fmla="*/ 544270 h 664326"/>
                <a:gd name="connsiteX14" fmla="*/ 546877 w 2463882"/>
                <a:gd name="connsiteY14" fmla="*/ 541861 h 664326"/>
                <a:gd name="connsiteX15" fmla="*/ 570595 w 2463882"/>
                <a:gd name="connsiteY15" fmla="*/ 528908 h 664326"/>
                <a:gd name="connsiteX16" fmla="*/ 571993 w 2463882"/>
                <a:gd name="connsiteY16" fmla="*/ 525765 h 664326"/>
                <a:gd name="connsiteX17" fmla="*/ 572122 w 2463882"/>
                <a:gd name="connsiteY17" fmla="*/ 520033 h 664326"/>
                <a:gd name="connsiteX18" fmla="*/ 519964 w 2463882"/>
                <a:gd name="connsiteY18" fmla="*/ 504349 h 664326"/>
                <a:gd name="connsiteX19" fmla="*/ 2273148 w 2463882"/>
                <a:gd name="connsiteY19" fmla="*/ 469363 h 664326"/>
                <a:gd name="connsiteX20" fmla="*/ 2265784 w 2463882"/>
                <a:gd name="connsiteY20" fmla="*/ 470439 h 664326"/>
                <a:gd name="connsiteX21" fmla="*/ 2268757 w 2463882"/>
                <a:gd name="connsiteY21" fmla="*/ 470439 h 664326"/>
                <a:gd name="connsiteX22" fmla="*/ 2273148 w 2463882"/>
                <a:gd name="connsiteY22" fmla="*/ 469363 h 664326"/>
                <a:gd name="connsiteX23" fmla="*/ 1377397 w 2463882"/>
                <a:gd name="connsiteY23" fmla="*/ 454409 h 664326"/>
                <a:gd name="connsiteX24" fmla="*/ 1367273 w 2463882"/>
                <a:gd name="connsiteY24" fmla="*/ 455219 h 664326"/>
                <a:gd name="connsiteX25" fmla="*/ 1361323 w 2463882"/>
                <a:gd name="connsiteY25" fmla="*/ 456030 h 664326"/>
                <a:gd name="connsiteX26" fmla="*/ 1360216 w 2463882"/>
                <a:gd name="connsiteY26" fmla="*/ 458684 h 664326"/>
                <a:gd name="connsiteX27" fmla="*/ 1374305 w 2463882"/>
                <a:gd name="connsiteY27" fmla="*/ 461818 h 664326"/>
                <a:gd name="connsiteX28" fmla="*/ 1380861 w 2463882"/>
                <a:gd name="connsiteY28" fmla="*/ 461818 h 664326"/>
                <a:gd name="connsiteX29" fmla="*/ 1392845 w 2463882"/>
                <a:gd name="connsiteY29" fmla="*/ 457577 h 664326"/>
                <a:gd name="connsiteX30" fmla="*/ 1395357 w 2463882"/>
                <a:gd name="connsiteY30" fmla="*/ 458092 h 664326"/>
                <a:gd name="connsiteX31" fmla="*/ 1392964 w 2463882"/>
                <a:gd name="connsiteY31" fmla="*/ 457535 h 664326"/>
                <a:gd name="connsiteX32" fmla="*/ 1392845 w 2463882"/>
                <a:gd name="connsiteY32" fmla="*/ 457577 h 664326"/>
                <a:gd name="connsiteX33" fmla="*/ 1958018 w 2463882"/>
                <a:gd name="connsiteY33" fmla="*/ 428488 h 664326"/>
                <a:gd name="connsiteX34" fmla="*/ 1953992 w 2463882"/>
                <a:gd name="connsiteY34" fmla="*/ 432289 h 664326"/>
                <a:gd name="connsiteX35" fmla="*/ 1953366 w 2463882"/>
                <a:gd name="connsiteY35" fmla="*/ 433279 h 664326"/>
                <a:gd name="connsiteX36" fmla="*/ 1703349 w 2463882"/>
                <a:gd name="connsiteY36" fmla="*/ 340892 h 664326"/>
                <a:gd name="connsiteX37" fmla="*/ 1700542 w 2463882"/>
                <a:gd name="connsiteY37" fmla="*/ 341861 h 664326"/>
                <a:gd name="connsiteX38" fmla="*/ 1696777 w 2463882"/>
                <a:gd name="connsiteY38" fmla="*/ 346063 h 664326"/>
                <a:gd name="connsiteX39" fmla="*/ 1682719 w 2463882"/>
                <a:gd name="connsiteY39" fmla="*/ 352366 h 664326"/>
                <a:gd name="connsiteX40" fmla="*/ 1684018 w 2463882"/>
                <a:gd name="connsiteY40" fmla="*/ 352366 h 664326"/>
                <a:gd name="connsiteX41" fmla="*/ 1680259 w 2463882"/>
                <a:gd name="connsiteY41" fmla="*/ 355866 h 664326"/>
                <a:gd name="connsiteX42" fmla="*/ 1672795 w 2463882"/>
                <a:gd name="connsiteY42" fmla="*/ 360857 h 664326"/>
                <a:gd name="connsiteX43" fmla="*/ 1673865 w 2463882"/>
                <a:gd name="connsiteY43" fmla="*/ 362480 h 664326"/>
                <a:gd name="connsiteX44" fmla="*/ 1672141 w 2463882"/>
                <a:gd name="connsiteY44" fmla="*/ 367548 h 664326"/>
                <a:gd name="connsiteX45" fmla="*/ 1671983 w 2463882"/>
                <a:gd name="connsiteY45" fmla="*/ 371184 h 664326"/>
                <a:gd name="connsiteX46" fmla="*/ 1662970 w 2463882"/>
                <a:gd name="connsiteY46" fmla="*/ 383352 h 664326"/>
                <a:gd name="connsiteX47" fmla="*/ 1661452 w 2463882"/>
                <a:gd name="connsiteY47" fmla="*/ 387815 h 664326"/>
                <a:gd name="connsiteX48" fmla="*/ 1662991 w 2463882"/>
                <a:gd name="connsiteY48" fmla="*/ 394577 h 664326"/>
                <a:gd name="connsiteX49" fmla="*/ 1661204 w 2463882"/>
                <a:gd name="connsiteY49" fmla="*/ 399023 h 664326"/>
                <a:gd name="connsiteX50" fmla="*/ 1660003 w 2463882"/>
                <a:gd name="connsiteY50" fmla="*/ 401745 h 664326"/>
                <a:gd name="connsiteX51" fmla="*/ 1659330 w 2463882"/>
                <a:gd name="connsiteY51" fmla="*/ 404541 h 664326"/>
                <a:gd name="connsiteX52" fmla="*/ 1659099 w 2463882"/>
                <a:gd name="connsiteY52" fmla="*/ 406020 h 664326"/>
                <a:gd name="connsiteX53" fmla="*/ 1658743 w 2463882"/>
                <a:gd name="connsiteY53" fmla="*/ 416872 h 664326"/>
                <a:gd name="connsiteX54" fmla="*/ 1664235 w 2463882"/>
                <a:gd name="connsiteY54" fmla="*/ 422261 h 664326"/>
                <a:gd name="connsiteX55" fmla="*/ 1665431 w 2463882"/>
                <a:gd name="connsiteY55" fmla="*/ 429790 h 664326"/>
                <a:gd name="connsiteX56" fmla="*/ 1670876 w 2463882"/>
                <a:gd name="connsiteY56" fmla="*/ 436153 h 664326"/>
                <a:gd name="connsiteX57" fmla="*/ 1680309 w 2463882"/>
                <a:gd name="connsiteY57" fmla="*/ 437945 h 664326"/>
                <a:gd name="connsiteX58" fmla="*/ 1696919 w 2463882"/>
                <a:gd name="connsiteY58" fmla="*/ 430455 h 664326"/>
                <a:gd name="connsiteX59" fmla="*/ 1697566 w 2463882"/>
                <a:gd name="connsiteY59" fmla="*/ 426969 h 664326"/>
                <a:gd name="connsiteX60" fmla="*/ 1715973 w 2463882"/>
                <a:gd name="connsiteY60" fmla="*/ 415907 h 664326"/>
                <a:gd name="connsiteX61" fmla="*/ 1719240 w 2463882"/>
                <a:gd name="connsiteY61" fmla="*/ 410792 h 664326"/>
                <a:gd name="connsiteX62" fmla="*/ 1734272 w 2463882"/>
                <a:gd name="connsiteY62" fmla="*/ 397582 h 664326"/>
                <a:gd name="connsiteX63" fmla="*/ 1743151 w 2463882"/>
                <a:gd name="connsiteY63" fmla="*/ 393998 h 664326"/>
                <a:gd name="connsiteX64" fmla="*/ 1753368 w 2463882"/>
                <a:gd name="connsiteY64" fmla="*/ 371870 h 664326"/>
                <a:gd name="connsiteX65" fmla="*/ 1753107 w 2463882"/>
                <a:gd name="connsiteY65" fmla="*/ 361481 h 664326"/>
                <a:gd name="connsiteX66" fmla="*/ 1753167 w 2463882"/>
                <a:gd name="connsiteY66" fmla="*/ 361297 h 664326"/>
                <a:gd name="connsiteX67" fmla="*/ 1750787 w 2463882"/>
                <a:gd name="connsiteY67" fmla="*/ 358291 h 664326"/>
                <a:gd name="connsiteX68" fmla="*/ 1750667 w 2463882"/>
                <a:gd name="connsiteY68" fmla="*/ 354655 h 664326"/>
                <a:gd name="connsiteX69" fmla="*/ 1748271 w 2463882"/>
                <a:gd name="connsiteY69" fmla="*/ 352332 h 664326"/>
                <a:gd name="connsiteX70" fmla="*/ 1746200 w 2463882"/>
                <a:gd name="connsiteY70" fmla="*/ 354098 h 664326"/>
                <a:gd name="connsiteX71" fmla="*/ 1738585 w 2463882"/>
                <a:gd name="connsiteY71" fmla="*/ 361918 h 664326"/>
                <a:gd name="connsiteX72" fmla="*/ 1732364 w 2463882"/>
                <a:gd name="connsiteY72" fmla="*/ 372286 h 664326"/>
                <a:gd name="connsiteX73" fmla="*/ 1728617 w 2463882"/>
                <a:gd name="connsiteY73" fmla="*/ 373898 h 664326"/>
                <a:gd name="connsiteX74" fmla="*/ 1728291 w 2463882"/>
                <a:gd name="connsiteY74" fmla="*/ 374854 h 664326"/>
                <a:gd name="connsiteX75" fmla="*/ 1714493 w 2463882"/>
                <a:gd name="connsiteY75" fmla="*/ 381967 h 664326"/>
                <a:gd name="connsiteX76" fmla="*/ 1703161 w 2463882"/>
                <a:gd name="connsiteY76" fmla="*/ 374687 h 664326"/>
                <a:gd name="connsiteX77" fmla="*/ 1701408 w 2463882"/>
                <a:gd name="connsiteY77" fmla="*/ 370373 h 664326"/>
                <a:gd name="connsiteX78" fmla="*/ 1706926 w 2463882"/>
                <a:gd name="connsiteY78" fmla="*/ 354154 h 664326"/>
                <a:gd name="connsiteX79" fmla="*/ 1705910 w 2463882"/>
                <a:gd name="connsiteY79" fmla="*/ 344464 h 664326"/>
                <a:gd name="connsiteX80" fmla="*/ 1705995 w 2463882"/>
                <a:gd name="connsiteY80" fmla="*/ 344202 h 664326"/>
                <a:gd name="connsiteX81" fmla="*/ 1702956 w 2463882"/>
                <a:gd name="connsiteY81" fmla="*/ 342050 h 664326"/>
                <a:gd name="connsiteX82" fmla="*/ 588924 w 2463882"/>
                <a:gd name="connsiteY82" fmla="*/ 340892 h 664326"/>
                <a:gd name="connsiteX83" fmla="*/ 586117 w 2463882"/>
                <a:gd name="connsiteY83" fmla="*/ 341861 h 664326"/>
                <a:gd name="connsiteX84" fmla="*/ 582352 w 2463882"/>
                <a:gd name="connsiteY84" fmla="*/ 346063 h 664326"/>
                <a:gd name="connsiteX85" fmla="*/ 568293 w 2463882"/>
                <a:gd name="connsiteY85" fmla="*/ 352366 h 664326"/>
                <a:gd name="connsiteX86" fmla="*/ 569593 w 2463882"/>
                <a:gd name="connsiteY86" fmla="*/ 352366 h 664326"/>
                <a:gd name="connsiteX87" fmla="*/ 565833 w 2463882"/>
                <a:gd name="connsiteY87" fmla="*/ 355866 h 664326"/>
                <a:gd name="connsiteX88" fmla="*/ 558369 w 2463882"/>
                <a:gd name="connsiteY88" fmla="*/ 360857 h 664326"/>
                <a:gd name="connsiteX89" fmla="*/ 559440 w 2463882"/>
                <a:gd name="connsiteY89" fmla="*/ 362480 h 664326"/>
                <a:gd name="connsiteX90" fmla="*/ 557716 w 2463882"/>
                <a:gd name="connsiteY90" fmla="*/ 367548 h 664326"/>
                <a:gd name="connsiteX91" fmla="*/ 557557 w 2463882"/>
                <a:gd name="connsiteY91" fmla="*/ 371184 h 664326"/>
                <a:gd name="connsiteX92" fmla="*/ 548545 w 2463882"/>
                <a:gd name="connsiteY92" fmla="*/ 383352 h 664326"/>
                <a:gd name="connsiteX93" fmla="*/ 547027 w 2463882"/>
                <a:gd name="connsiteY93" fmla="*/ 387815 h 664326"/>
                <a:gd name="connsiteX94" fmla="*/ 548566 w 2463882"/>
                <a:gd name="connsiteY94" fmla="*/ 394577 h 664326"/>
                <a:gd name="connsiteX95" fmla="*/ 546779 w 2463882"/>
                <a:gd name="connsiteY95" fmla="*/ 399023 h 664326"/>
                <a:gd name="connsiteX96" fmla="*/ 545578 w 2463882"/>
                <a:gd name="connsiteY96" fmla="*/ 401745 h 664326"/>
                <a:gd name="connsiteX97" fmla="*/ 544905 w 2463882"/>
                <a:gd name="connsiteY97" fmla="*/ 404541 h 664326"/>
                <a:gd name="connsiteX98" fmla="*/ 544673 w 2463882"/>
                <a:gd name="connsiteY98" fmla="*/ 406020 h 664326"/>
                <a:gd name="connsiteX99" fmla="*/ 544317 w 2463882"/>
                <a:gd name="connsiteY99" fmla="*/ 416872 h 664326"/>
                <a:gd name="connsiteX100" fmla="*/ 549810 w 2463882"/>
                <a:gd name="connsiteY100" fmla="*/ 422261 h 664326"/>
                <a:gd name="connsiteX101" fmla="*/ 551006 w 2463882"/>
                <a:gd name="connsiteY101" fmla="*/ 429790 h 664326"/>
                <a:gd name="connsiteX102" fmla="*/ 556451 w 2463882"/>
                <a:gd name="connsiteY102" fmla="*/ 436153 h 664326"/>
                <a:gd name="connsiteX103" fmla="*/ 565884 w 2463882"/>
                <a:gd name="connsiteY103" fmla="*/ 437945 h 664326"/>
                <a:gd name="connsiteX104" fmla="*/ 582494 w 2463882"/>
                <a:gd name="connsiteY104" fmla="*/ 430455 h 664326"/>
                <a:gd name="connsiteX105" fmla="*/ 583141 w 2463882"/>
                <a:gd name="connsiteY105" fmla="*/ 426969 h 664326"/>
                <a:gd name="connsiteX106" fmla="*/ 601547 w 2463882"/>
                <a:gd name="connsiteY106" fmla="*/ 415907 h 664326"/>
                <a:gd name="connsiteX107" fmla="*/ 604815 w 2463882"/>
                <a:gd name="connsiteY107" fmla="*/ 410792 h 664326"/>
                <a:gd name="connsiteX108" fmla="*/ 619847 w 2463882"/>
                <a:gd name="connsiteY108" fmla="*/ 397582 h 664326"/>
                <a:gd name="connsiteX109" fmla="*/ 628726 w 2463882"/>
                <a:gd name="connsiteY109" fmla="*/ 393998 h 664326"/>
                <a:gd name="connsiteX110" fmla="*/ 638943 w 2463882"/>
                <a:gd name="connsiteY110" fmla="*/ 371870 h 664326"/>
                <a:gd name="connsiteX111" fmla="*/ 638682 w 2463882"/>
                <a:gd name="connsiteY111" fmla="*/ 361481 h 664326"/>
                <a:gd name="connsiteX112" fmla="*/ 638742 w 2463882"/>
                <a:gd name="connsiteY112" fmla="*/ 361297 h 664326"/>
                <a:gd name="connsiteX113" fmla="*/ 636362 w 2463882"/>
                <a:gd name="connsiteY113" fmla="*/ 358291 h 664326"/>
                <a:gd name="connsiteX114" fmla="*/ 636242 w 2463882"/>
                <a:gd name="connsiteY114" fmla="*/ 354655 h 664326"/>
                <a:gd name="connsiteX115" fmla="*/ 633845 w 2463882"/>
                <a:gd name="connsiteY115" fmla="*/ 352332 h 664326"/>
                <a:gd name="connsiteX116" fmla="*/ 631775 w 2463882"/>
                <a:gd name="connsiteY116" fmla="*/ 354098 h 664326"/>
                <a:gd name="connsiteX117" fmla="*/ 624160 w 2463882"/>
                <a:gd name="connsiteY117" fmla="*/ 361918 h 664326"/>
                <a:gd name="connsiteX118" fmla="*/ 617939 w 2463882"/>
                <a:gd name="connsiteY118" fmla="*/ 372286 h 664326"/>
                <a:gd name="connsiteX119" fmla="*/ 614191 w 2463882"/>
                <a:gd name="connsiteY119" fmla="*/ 373898 h 664326"/>
                <a:gd name="connsiteX120" fmla="*/ 613866 w 2463882"/>
                <a:gd name="connsiteY120" fmla="*/ 374854 h 664326"/>
                <a:gd name="connsiteX121" fmla="*/ 600068 w 2463882"/>
                <a:gd name="connsiteY121" fmla="*/ 381967 h 664326"/>
                <a:gd name="connsiteX122" fmla="*/ 588736 w 2463882"/>
                <a:gd name="connsiteY122" fmla="*/ 374687 h 664326"/>
                <a:gd name="connsiteX123" fmla="*/ 586983 w 2463882"/>
                <a:gd name="connsiteY123" fmla="*/ 370373 h 664326"/>
                <a:gd name="connsiteX124" fmla="*/ 592501 w 2463882"/>
                <a:gd name="connsiteY124" fmla="*/ 354154 h 664326"/>
                <a:gd name="connsiteX125" fmla="*/ 591485 w 2463882"/>
                <a:gd name="connsiteY125" fmla="*/ 344464 h 664326"/>
                <a:gd name="connsiteX126" fmla="*/ 591570 w 2463882"/>
                <a:gd name="connsiteY126" fmla="*/ 344202 h 664326"/>
                <a:gd name="connsiteX127" fmla="*/ 588531 w 2463882"/>
                <a:gd name="connsiteY127" fmla="*/ 342050 h 664326"/>
                <a:gd name="connsiteX128" fmla="*/ 2152989 w 2463882"/>
                <a:gd name="connsiteY128" fmla="*/ 325440 h 664326"/>
                <a:gd name="connsiteX129" fmla="*/ 2130707 w 2463882"/>
                <a:gd name="connsiteY129" fmla="*/ 330778 h 664326"/>
                <a:gd name="connsiteX130" fmla="*/ 2127062 w 2463882"/>
                <a:gd name="connsiteY130" fmla="*/ 334538 h 664326"/>
                <a:gd name="connsiteX131" fmla="*/ 2121472 w 2463882"/>
                <a:gd name="connsiteY131" fmla="*/ 337565 h 664326"/>
                <a:gd name="connsiteX132" fmla="*/ 2118054 w 2463882"/>
                <a:gd name="connsiteY132" fmla="*/ 341900 h 664326"/>
                <a:gd name="connsiteX133" fmla="*/ 2117116 w 2463882"/>
                <a:gd name="connsiteY133" fmla="*/ 342599 h 664326"/>
                <a:gd name="connsiteX134" fmla="*/ 2115568 w 2463882"/>
                <a:gd name="connsiteY134" fmla="*/ 347148 h 664326"/>
                <a:gd name="connsiteX135" fmla="*/ 2110024 w 2463882"/>
                <a:gd name="connsiteY135" fmla="*/ 350728 h 664326"/>
                <a:gd name="connsiteX136" fmla="*/ 2103292 w 2463882"/>
                <a:gd name="connsiteY136" fmla="*/ 363556 h 664326"/>
                <a:gd name="connsiteX137" fmla="*/ 2101634 w 2463882"/>
                <a:gd name="connsiteY137" fmla="*/ 363556 h 664326"/>
                <a:gd name="connsiteX138" fmla="*/ 2101462 w 2463882"/>
                <a:gd name="connsiteY138" fmla="*/ 365769 h 664326"/>
                <a:gd name="connsiteX139" fmla="*/ 2149190 w 2463882"/>
                <a:gd name="connsiteY139" fmla="*/ 374558 h 664326"/>
                <a:gd name="connsiteX140" fmla="*/ 2157140 w 2463882"/>
                <a:gd name="connsiteY140" fmla="*/ 366232 h 664326"/>
                <a:gd name="connsiteX141" fmla="*/ 2161564 w 2463882"/>
                <a:gd name="connsiteY141" fmla="*/ 358347 h 664326"/>
                <a:gd name="connsiteX142" fmla="*/ 2159952 w 2463882"/>
                <a:gd name="connsiteY142" fmla="*/ 356641 h 664326"/>
                <a:gd name="connsiteX143" fmla="*/ 2164668 w 2463882"/>
                <a:gd name="connsiteY143" fmla="*/ 341501 h 664326"/>
                <a:gd name="connsiteX144" fmla="*/ 2152989 w 2463882"/>
                <a:gd name="connsiteY144" fmla="*/ 325440 h 664326"/>
                <a:gd name="connsiteX145" fmla="*/ 990939 w 2463882"/>
                <a:gd name="connsiteY145" fmla="*/ 325440 h 664326"/>
                <a:gd name="connsiteX146" fmla="*/ 968657 w 2463882"/>
                <a:gd name="connsiteY146" fmla="*/ 330778 h 664326"/>
                <a:gd name="connsiteX147" fmla="*/ 965012 w 2463882"/>
                <a:gd name="connsiteY147" fmla="*/ 334538 h 664326"/>
                <a:gd name="connsiteX148" fmla="*/ 959422 w 2463882"/>
                <a:gd name="connsiteY148" fmla="*/ 337565 h 664326"/>
                <a:gd name="connsiteX149" fmla="*/ 956004 w 2463882"/>
                <a:gd name="connsiteY149" fmla="*/ 341900 h 664326"/>
                <a:gd name="connsiteX150" fmla="*/ 955065 w 2463882"/>
                <a:gd name="connsiteY150" fmla="*/ 342599 h 664326"/>
                <a:gd name="connsiteX151" fmla="*/ 953518 w 2463882"/>
                <a:gd name="connsiteY151" fmla="*/ 347148 h 664326"/>
                <a:gd name="connsiteX152" fmla="*/ 947974 w 2463882"/>
                <a:gd name="connsiteY152" fmla="*/ 350728 h 664326"/>
                <a:gd name="connsiteX153" fmla="*/ 941242 w 2463882"/>
                <a:gd name="connsiteY153" fmla="*/ 363556 h 664326"/>
                <a:gd name="connsiteX154" fmla="*/ 939584 w 2463882"/>
                <a:gd name="connsiteY154" fmla="*/ 363556 h 664326"/>
                <a:gd name="connsiteX155" fmla="*/ 939412 w 2463882"/>
                <a:gd name="connsiteY155" fmla="*/ 365769 h 664326"/>
                <a:gd name="connsiteX156" fmla="*/ 987140 w 2463882"/>
                <a:gd name="connsiteY156" fmla="*/ 374558 h 664326"/>
                <a:gd name="connsiteX157" fmla="*/ 995090 w 2463882"/>
                <a:gd name="connsiteY157" fmla="*/ 366232 h 664326"/>
                <a:gd name="connsiteX158" fmla="*/ 999514 w 2463882"/>
                <a:gd name="connsiteY158" fmla="*/ 358347 h 664326"/>
                <a:gd name="connsiteX159" fmla="*/ 997902 w 2463882"/>
                <a:gd name="connsiteY159" fmla="*/ 356641 h 664326"/>
                <a:gd name="connsiteX160" fmla="*/ 1002618 w 2463882"/>
                <a:gd name="connsiteY160" fmla="*/ 341501 h 664326"/>
                <a:gd name="connsiteX161" fmla="*/ 990939 w 2463882"/>
                <a:gd name="connsiteY161" fmla="*/ 325440 h 664326"/>
                <a:gd name="connsiteX162" fmla="*/ 1715840 w 2463882"/>
                <a:gd name="connsiteY162" fmla="*/ 305958 h 664326"/>
                <a:gd name="connsiteX163" fmla="*/ 1721276 w 2463882"/>
                <a:gd name="connsiteY163" fmla="*/ 309508 h 664326"/>
                <a:gd name="connsiteX164" fmla="*/ 1722113 w 2463882"/>
                <a:gd name="connsiteY164" fmla="*/ 320382 h 664326"/>
                <a:gd name="connsiteX165" fmla="*/ 1731215 w 2463882"/>
                <a:gd name="connsiteY165" fmla="*/ 317242 h 664326"/>
                <a:gd name="connsiteX166" fmla="*/ 1737569 w 2463882"/>
                <a:gd name="connsiteY166" fmla="*/ 311995 h 664326"/>
                <a:gd name="connsiteX167" fmla="*/ 1751083 w 2463882"/>
                <a:gd name="connsiteY167" fmla="*/ 311995 h 664326"/>
                <a:gd name="connsiteX168" fmla="*/ 1760597 w 2463882"/>
                <a:gd name="connsiteY168" fmla="*/ 318147 h 664326"/>
                <a:gd name="connsiteX169" fmla="*/ 1759843 w 2463882"/>
                <a:gd name="connsiteY169" fmla="*/ 331031 h 664326"/>
                <a:gd name="connsiteX170" fmla="*/ 1764992 w 2463882"/>
                <a:gd name="connsiteY170" fmla="*/ 333325 h 664326"/>
                <a:gd name="connsiteX171" fmla="*/ 1769301 w 2463882"/>
                <a:gd name="connsiteY171" fmla="*/ 333325 h 664326"/>
                <a:gd name="connsiteX172" fmla="*/ 1776795 w 2463882"/>
                <a:gd name="connsiteY172" fmla="*/ 342775 h 664326"/>
                <a:gd name="connsiteX173" fmla="*/ 1779655 w 2463882"/>
                <a:gd name="connsiteY173" fmla="*/ 375090 h 664326"/>
                <a:gd name="connsiteX174" fmla="*/ 1769515 w 2463882"/>
                <a:gd name="connsiteY174" fmla="*/ 395430 h 664326"/>
                <a:gd name="connsiteX175" fmla="*/ 1768761 w 2463882"/>
                <a:gd name="connsiteY175" fmla="*/ 395430 h 664326"/>
                <a:gd name="connsiteX176" fmla="*/ 1768692 w 2463882"/>
                <a:gd name="connsiteY176" fmla="*/ 395640 h 664326"/>
                <a:gd name="connsiteX177" fmla="*/ 1763517 w 2463882"/>
                <a:gd name="connsiteY177" fmla="*/ 399945 h 664326"/>
                <a:gd name="connsiteX178" fmla="*/ 1762711 w 2463882"/>
                <a:gd name="connsiteY178" fmla="*/ 402324 h 664326"/>
                <a:gd name="connsiteX179" fmla="*/ 1753720 w 2463882"/>
                <a:gd name="connsiteY179" fmla="*/ 407559 h 664326"/>
                <a:gd name="connsiteX180" fmla="*/ 1744120 w 2463882"/>
                <a:gd name="connsiteY180" fmla="*/ 417828 h 664326"/>
                <a:gd name="connsiteX181" fmla="*/ 1739147 w 2463882"/>
                <a:gd name="connsiteY181" fmla="*/ 419320 h 664326"/>
                <a:gd name="connsiteX182" fmla="*/ 1740883 w 2463882"/>
                <a:gd name="connsiteY182" fmla="*/ 420555 h 664326"/>
                <a:gd name="connsiteX183" fmla="*/ 1729573 w 2463882"/>
                <a:gd name="connsiteY183" fmla="*/ 433319 h 664326"/>
                <a:gd name="connsiteX184" fmla="*/ 1726258 w 2463882"/>
                <a:gd name="connsiteY184" fmla="*/ 439454 h 664326"/>
                <a:gd name="connsiteX185" fmla="*/ 1710317 w 2463882"/>
                <a:gd name="connsiteY185" fmla="*/ 450773 h 664326"/>
                <a:gd name="connsiteX186" fmla="*/ 1689463 w 2463882"/>
                <a:gd name="connsiteY186" fmla="*/ 466208 h 664326"/>
                <a:gd name="connsiteX187" fmla="*/ 1673818 w 2463882"/>
                <a:gd name="connsiteY187" fmla="*/ 468361 h 664326"/>
                <a:gd name="connsiteX188" fmla="*/ 1653563 w 2463882"/>
                <a:gd name="connsiteY188" fmla="*/ 466208 h 664326"/>
                <a:gd name="connsiteX189" fmla="*/ 1642875 w 2463882"/>
                <a:gd name="connsiteY189" fmla="*/ 468901 h 664326"/>
                <a:gd name="connsiteX190" fmla="*/ 1630325 w 2463882"/>
                <a:gd name="connsiteY190" fmla="*/ 465711 h 664326"/>
                <a:gd name="connsiteX191" fmla="*/ 1617248 w 2463882"/>
                <a:gd name="connsiteY191" fmla="*/ 455442 h 664326"/>
                <a:gd name="connsiteX192" fmla="*/ 1608896 w 2463882"/>
                <a:gd name="connsiteY192" fmla="*/ 439896 h 664326"/>
                <a:gd name="connsiteX193" fmla="*/ 1611717 w 2463882"/>
                <a:gd name="connsiteY193" fmla="*/ 424812 h 664326"/>
                <a:gd name="connsiteX194" fmla="*/ 1608090 w 2463882"/>
                <a:gd name="connsiteY194" fmla="*/ 409377 h 664326"/>
                <a:gd name="connsiteX195" fmla="*/ 1607755 w 2463882"/>
                <a:gd name="connsiteY195" fmla="*/ 375450 h 664326"/>
                <a:gd name="connsiteX196" fmla="*/ 1619392 w 2463882"/>
                <a:gd name="connsiteY196" fmla="*/ 359453 h 664326"/>
                <a:gd name="connsiteX197" fmla="*/ 1639363 w 2463882"/>
                <a:gd name="connsiteY197" fmla="*/ 348078 h 664326"/>
                <a:gd name="connsiteX198" fmla="*/ 1645460 w 2463882"/>
                <a:gd name="connsiteY198" fmla="*/ 341060 h 664326"/>
                <a:gd name="connsiteX199" fmla="*/ 1657864 w 2463882"/>
                <a:gd name="connsiteY199" fmla="*/ 334791 h 664326"/>
                <a:gd name="connsiteX200" fmla="*/ 1672540 w 2463882"/>
                <a:gd name="connsiteY200" fmla="*/ 320960 h 664326"/>
                <a:gd name="connsiteX201" fmla="*/ 1686809 w 2463882"/>
                <a:gd name="connsiteY201" fmla="*/ 316179 h 664326"/>
                <a:gd name="connsiteX202" fmla="*/ 1691259 w 2463882"/>
                <a:gd name="connsiteY202" fmla="*/ 316179 h 664326"/>
                <a:gd name="connsiteX203" fmla="*/ 1701365 w 2463882"/>
                <a:gd name="connsiteY203" fmla="*/ 308646 h 664326"/>
                <a:gd name="connsiteX204" fmla="*/ 601415 w 2463882"/>
                <a:gd name="connsiteY204" fmla="*/ 305958 h 664326"/>
                <a:gd name="connsiteX205" fmla="*/ 606851 w 2463882"/>
                <a:gd name="connsiteY205" fmla="*/ 309508 h 664326"/>
                <a:gd name="connsiteX206" fmla="*/ 607688 w 2463882"/>
                <a:gd name="connsiteY206" fmla="*/ 320382 h 664326"/>
                <a:gd name="connsiteX207" fmla="*/ 616790 w 2463882"/>
                <a:gd name="connsiteY207" fmla="*/ 317242 h 664326"/>
                <a:gd name="connsiteX208" fmla="*/ 623144 w 2463882"/>
                <a:gd name="connsiteY208" fmla="*/ 311995 h 664326"/>
                <a:gd name="connsiteX209" fmla="*/ 636658 w 2463882"/>
                <a:gd name="connsiteY209" fmla="*/ 311995 h 664326"/>
                <a:gd name="connsiteX210" fmla="*/ 646172 w 2463882"/>
                <a:gd name="connsiteY210" fmla="*/ 318147 h 664326"/>
                <a:gd name="connsiteX211" fmla="*/ 645417 w 2463882"/>
                <a:gd name="connsiteY211" fmla="*/ 331031 h 664326"/>
                <a:gd name="connsiteX212" fmla="*/ 650567 w 2463882"/>
                <a:gd name="connsiteY212" fmla="*/ 333325 h 664326"/>
                <a:gd name="connsiteX213" fmla="*/ 654876 w 2463882"/>
                <a:gd name="connsiteY213" fmla="*/ 333325 h 664326"/>
                <a:gd name="connsiteX214" fmla="*/ 662370 w 2463882"/>
                <a:gd name="connsiteY214" fmla="*/ 342775 h 664326"/>
                <a:gd name="connsiteX215" fmla="*/ 665230 w 2463882"/>
                <a:gd name="connsiteY215" fmla="*/ 375090 h 664326"/>
                <a:gd name="connsiteX216" fmla="*/ 655090 w 2463882"/>
                <a:gd name="connsiteY216" fmla="*/ 395430 h 664326"/>
                <a:gd name="connsiteX217" fmla="*/ 654336 w 2463882"/>
                <a:gd name="connsiteY217" fmla="*/ 395430 h 664326"/>
                <a:gd name="connsiteX218" fmla="*/ 654267 w 2463882"/>
                <a:gd name="connsiteY218" fmla="*/ 395640 h 664326"/>
                <a:gd name="connsiteX219" fmla="*/ 649092 w 2463882"/>
                <a:gd name="connsiteY219" fmla="*/ 399945 h 664326"/>
                <a:gd name="connsiteX220" fmla="*/ 648286 w 2463882"/>
                <a:gd name="connsiteY220" fmla="*/ 402324 h 664326"/>
                <a:gd name="connsiteX221" fmla="*/ 639295 w 2463882"/>
                <a:gd name="connsiteY221" fmla="*/ 407559 h 664326"/>
                <a:gd name="connsiteX222" fmla="*/ 629695 w 2463882"/>
                <a:gd name="connsiteY222" fmla="*/ 417828 h 664326"/>
                <a:gd name="connsiteX223" fmla="*/ 624722 w 2463882"/>
                <a:gd name="connsiteY223" fmla="*/ 419320 h 664326"/>
                <a:gd name="connsiteX224" fmla="*/ 626458 w 2463882"/>
                <a:gd name="connsiteY224" fmla="*/ 420555 h 664326"/>
                <a:gd name="connsiteX225" fmla="*/ 615147 w 2463882"/>
                <a:gd name="connsiteY225" fmla="*/ 433319 h 664326"/>
                <a:gd name="connsiteX226" fmla="*/ 611833 w 2463882"/>
                <a:gd name="connsiteY226" fmla="*/ 439454 h 664326"/>
                <a:gd name="connsiteX227" fmla="*/ 595892 w 2463882"/>
                <a:gd name="connsiteY227" fmla="*/ 450773 h 664326"/>
                <a:gd name="connsiteX228" fmla="*/ 575038 w 2463882"/>
                <a:gd name="connsiteY228" fmla="*/ 466208 h 664326"/>
                <a:gd name="connsiteX229" fmla="*/ 559393 w 2463882"/>
                <a:gd name="connsiteY229" fmla="*/ 468361 h 664326"/>
                <a:gd name="connsiteX230" fmla="*/ 539138 w 2463882"/>
                <a:gd name="connsiteY230" fmla="*/ 466208 h 664326"/>
                <a:gd name="connsiteX231" fmla="*/ 528449 w 2463882"/>
                <a:gd name="connsiteY231" fmla="*/ 468901 h 664326"/>
                <a:gd name="connsiteX232" fmla="*/ 515900 w 2463882"/>
                <a:gd name="connsiteY232" fmla="*/ 465711 h 664326"/>
                <a:gd name="connsiteX233" fmla="*/ 502823 w 2463882"/>
                <a:gd name="connsiteY233" fmla="*/ 455442 h 664326"/>
                <a:gd name="connsiteX234" fmla="*/ 494471 w 2463882"/>
                <a:gd name="connsiteY234" fmla="*/ 439896 h 664326"/>
                <a:gd name="connsiteX235" fmla="*/ 497292 w 2463882"/>
                <a:gd name="connsiteY235" fmla="*/ 424812 h 664326"/>
                <a:gd name="connsiteX236" fmla="*/ 493665 w 2463882"/>
                <a:gd name="connsiteY236" fmla="*/ 409377 h 664326"/>
                <a:gd name="connsiteX237" fmla="*/ 493330 w 2463882"/>
                <a:gd name="connsiteY237" fmla="*/ 375450 h 664326"/>
                <a:gd name="connsiteX238" fmla="*/ 504967 w 2463882"/>
                <a:gd name="connsiteY238" fmla="*/ 359453 h 664326"/>
                <a:gd name="connsiteX239" fmla="*/ 524938 w 2463882"/>
                <a:gd name="connsiteY239" fmla="*/ 348078 h 664326"/>
                <a:gd name="connsiteX240" fmla="*/ 531035 w 2463882"/>
                <a:gd name="connsiteY240" fmla="*/ 341060 h 664326"/>
                <a:gd name="connsiteX241" fmla="*/ 543439 w 2463882"/>
                <a:gd name="connsiteY241" fmla="*/ 334791 h 664326"/>
                <a:gd name="connsiteX242" fmla="*/ 558115 w 2463882"/>
                <a:gd name="connsiteY242" fmla="*/ 320960 h 664326"/>
                <a:gd name="connsiteX243" fmla="*/ 572384 w 2463882"/>
                <a:gd name="connsiteY243" fmla="*/ 316179 h 664326"/>
                <a:gd name="connsiteX244" fmla="*/ 576834 w 2463882"/>
                <a:gd name="connsiteY244" fmla="*/ 316179 h 664326"/>
                <a:gd name="connsiteX245" fmla="*/ 586940 w 2463882"/>
                <a:gd name="connsiteY245" fmla="*/ 308646 h 664326"/>
                <a:gd name="connsiteX246" fmla="*/ 2446870 w 2463882"/>
                <a:gd name="connsiteY246" fmla="*/ 301566 h 664326"/>
                <a:gd name="connsiteX247" fmla="*/ 2463882 w 2463882"/>
                <a:gd name="connsiteY247" fmla="*/ 301566 h 664326"/>
                <a:gd name="connsiteX248" fmla="*/ 2463115 w 2463882"/>
                <a:gd name="connsiteY248" fmla="*/ 319252 h 664326"/>
                <a:gd name="connsiteX249" fmla="*/ 2449489 w 2463882"/>
                <a:gd name="connsiteY249" fmla="*/ 337843 h 664326"/>
                <a:gd name="connsiteX250" fmla="*/ 2447607 w 2463882"/>
                <a:gd name="connsiteY250" fmla="*/ 337843 h 664326"/>
                <a:gd name="connsiteX251" fmla="*/ 2445442 w 2463882"/>
                <a:gd name="connsiteY251" fmla="*/ 341376 h 664326"/>
                <a:gd name="connsiteX252" fmla="*/ 2439546 w 2463882"/>
                <a:gd name="connsiteY252" fmla="*/ 345342 h 664326"/>
                <a:gd name="connsiteX253" fmla="*/ 2436597 w 2463882"/>
                <a:gd name="connsiteY253" fmla="*/ 349466 h 664326"/>
                <a:gd name="connsiteX254" fmla="*/ 2429827 w 2463882"/>
                <a:gd name="connsiteY254" fmla="*/ 354509 h 664326"/>
                <a:gd name="connsiteX255" fmla="*/ 2429544 w 2463882"/>
                <a:gd name="connsiteY255" fmla="*/ 355332 h 664326"/>
                <a:gd name="connsiteX256" fmla="*/ 2417693 w 2463882"/>
                <a:gd name="connsiteY256" fmla="*/ 367774 h 664326"/>
                <a:gd name="connsiteX257" fmla="*/ 2406254 w 2463882"/>
                <a:gd name="connsiteY257" fmla="*/ 371479 h 664326"/>
                <a:gd name="connsiteX258" fmla="*/ 2407626 w 2463882"/>
                <a:gd name="connsiteY258" fmla="*/ 372199 h 664326"/>
                <a:gd name="connsiteX259" fmla="*/ 2402738 w 2463882"/>
                <a:gd name="connsiteY259" fmla="*/ 377104 h 664326"/>
                <a:gd name="connsiteX260" fmla="*/ 2384503 w 2463882"/>
                <a:gd name="connsiteY260" fmla="*/ 410186 h 664326"/>
                <a:gd name="connsiteX261" fmla="*/ 2374350 w 2463882"/>
                <a:gd name="connsiteY261" fmla="*/ 417750 h 664326"/>
                <a:gd name="connsiteX262" fmla="*/ 2368982 w 2463882"/>
                <a:gd name="connsiteY262" fmla="*/ 427277 h 664326"/>
                <a:gd name="connsiteX263" fmla="*/ 2364510 w 2463882"/>
                <a:gd name="connsiteY263" fmla="*/ 430784 h 664326"/>
                <a:gd name="connsiteX264" fmla="*/ 2356454 w 2463882"/>
                <a:gd name="connsiteY264" fmla="*/ 445451 h 664326"/>
                <a:gd name="connsiteX265" fmla="*/ 2352180 w 2463882"/>
                <a:gd name="connsiteY265" fmla="*/ 448796 h 664326"/>
                <a:gd name="connsiteX266" fmla="*/ 2349727 w 2463882"/>
                <a:gd name="connsiteY266" fmla="*/ 456003 h 664326"/>
                <a:gd name="connsiteX267" fmla="*/ 2344385 w 2463882"/>
                <a:gd name="connsiteY267" fmla="*/ 456003 h 664326"/>
                <a:gd name="connsiteX268" fmla="*/ 2337357 w 2463882"/>
                <a:gd name="connsiteY268" fmla="*/ 466632 h 664326"/>
                <a:gd name="connsiteX269" fmla="*/ 2325095 w 2463882"/>
                <a:gd name="connsiteY269" fmla="*/ 476099 h 664326"/>
                <a:gd name="connsiteX270" fmla="*/ 2325044 w 2463882"/>
                <a:gd name="connsiteY270" fmla="*/ 476249 h 664326"/>
                <a:gd name="connsiteX271" fmla="*/ 2309338 w 2463882"/>
                <a:gd name="connsiteY271" fmla="*/ 500225 h 664326"/>
                <a:gd name="connsiteX272" fmla="*/ 2302706 w 2463882"/>
                <a:gd name="connsiteY272" fmla="*/ 507025 h 664326"/>
                <a:gd name="connsiteX273" fmla="*/ 2301552 w 2463882"/>
                <a:gd name="connsiteY273" fmla="*/ 510416 h 664326"/>
                <a:gd name="connsiteX274" fmla="*/ 2284034 w 2463882"/>
                <a:gd name="connsiteY274" fmla="*/ 527047 h 664326"/>
                <a:gd name="connsiteX275" fmla="*/ 2282031 w 2463882"/>
                <a:gd name="connsiteY275" fmla="*/ 532934 h 664326"/>
                <a:gd name="connsiteX276" fmla="*/ 2277705 w 2463882"/>
                <a:gd name="connsiteY276" fmla="*/ 534551 h 664326"/>
                <a:gd name="connsiteX277" fmla="*/ 2276432 w 2463882"/>
                <a:gd name="connsiteY277" fmla="*/ 538298 h 664326"/>
                <a:gd name="connsiteX278" fmla="*/ 2269220 w 2463882"/>
                <a:gd name="connsiteY278" fmla="*/ 542067 h 664326"/>
                <a:gd name="connsiteX279" fmla="*/ 2267089 w 2463882"/>
                <a:gd name="connsiteY279" fmla="*/ 548322 h 664326"/>
                <a:gd name="connsiteX280" fmla="*/ 2264620 w 2463882"/>
                <a:gd name="connsiteY280" fmla="*/ 548322 h 664326"/>
                <a:gd name="connsiteX281" fmla="*/ 2245463 w 2463882"/>
                <a:gd name="connsiteY281" fmla="*/ 573100 h 664326"/>
                <a:gd name="connsiteX282" fmla="*/ 2232635 w 2463882"/>
                <a:gd name="connsiteY282" fmla="*/ 579956 h 664326"/>
                <a:gd name="connsiteX283" fmla="*/ 2233342 w 2463882"/>
                <a:gd name="connsiteY283" fmla="*/ 582614 h 664326"/>
                <a:gd name="connsiteX284" fmla="*/ 2228060 w 2463882"/>
                <a:gd name="connsiteY284" fmla="*/ 591232 h 664326"/>
                <a:gd name="connsiteX285" fmla="*/ 2218734 w 2463882"/>
                <a:gd name="connsiteY285" fmla="*/ 597016 h 664326"/>
                <a:gd name="connsiteX286" fmla="*/ 2217358 w 2463882"/>
                <a:gd name="connsiteY286" fmla="*/ 599584 h 664326"/>
                <a:gd name="connsiteX287" fmla="*/ 2210416 w 2463882"/>
                <a:gd name="connsiteY287" fmla="*/ 602317 h 664326"/>
                <a:gd name="connsiteX288" fmla="*/ 2201610 w 2463882"/>
                <a:gd name="connsiteY288" fmla="*/ 603187 h 664326"/>
                <a:gd name="connsiteX289" fmla="*/ 2199882 w 2463882"/>
                <a:gd name="connsiteY289" fmla="*/ 608266 h 664326"/>
                <a:gd name="connsiteX290" fmla="*/ 2177938 w 2463882"/>
                <a:gd name="connsiteY290" fmla="*/ 626913 h 664326"/>
                <a:gd name="connsiteX291" fmla="*/ 2175208 w 2463882"/>
                <a:gd name="connsiteY291" fmla="*/ 626913 h 664326"/>
                <a:gd name="connsiteX292" fmla="*/ 2173866 w 2463882"/>
                <a:gd name="connsiteY292" fmla="*/ 628658 h 664326"/>
                <a:gd name="connsiteX293" fmla="*/ 2163597 w 2463882"/>
                <a:gd name="connsiteY293" fmla="*/ 634652 h 664326"/>
                <a:gd name="connsiteX294" fmla="*/ 2153722 w 2463882"/>
                <a:gd name="connsiteY294" fmla="*/ 636452 h 664326"/>
                <a:gd name="connsiteX295" fmla="*/ 2150764 w 2463882"/>
                <a:gd name="connsiteY295" fmla="*/ 638446 h 664326"/>
                <a:gd name="connsiteX296" fmla="*/ 2147141 w 2463882"/>
                <a:gd name="connsiteY296" fmla="*/ 643514 h 664326"/>
                <a:gd name="connsiteX297" fmla="*/ 2127268 w 2463882"/>
                <a:gd name="connsiteY297" fmla="*/ 650867 h 664326"/>
                <a:gd name="connsiteX298" fmla="*/ 2127894 w 2463882"/>
                <a:gd name="connsiteY298" fmla="*/ 650867 h 664326"/>
                <a:gd name="connsiteX299" fmla="*/ 2125082 w 2463882"/>
                <a:gd name="connsiteY299" fmla="*/ 653958 h 664326"/>
                <a:gd name="connsiteX300" fmla="*/ 2088638 w 2463882"/>
                <a:gd name="connsiteY300" fmla="*/ 662117 h 664326"/>
                <a:gd name="connsiteX301" fmla="*/ 2052464 w 2463882"/>
                <a:gd name="connsiteY301" fmla="*/ 664326 h 664326"/>
                <a:gd name="connsiteX302" fmla="*/ 2044614 w 2463882"/>
                <a:gd name="connsiteY302" fmla="*/ 662083 h 664326"/>
                <a:gd name="connsiteX303" fmla="*/ 2032806 w 2463882"/>
                <a:gd name="connsiteY303" fmla="*/ 649812 h 664326"/>
                <a:gd name="connsiteX304" fmla="*/ 2029517 w 2463882"/>
                <a:gd name="connsiteY304" fmla="*/ 641310 h 664326"/>
                <a:gd name="connsiteX305" fmla="*/ 2032437 w 2463882"/>
                <a:gd name="connsiteY305" fmla="*/ 632731 h 664326"/>
                <a:gd name="connsiteX306" fmla="*/ 2031326 w 2463882"/>
                <a:gd name="connsiteY306" fmla="*/ 624927 h 664326"/>
                <a:gd name="connsiteX307" fmla="*/ 2036189 w 2463882"/>
                <a:gd name="connsiteY307" fmla="*/ 610637 h 664326"/>
                <a:gd name="connsiteX308" fmla="*/ 2038933 w 2463882"/>
                <a:gd name="connsiteY308" fmla="*/ 609025 h 664326"/>
                <a:gd name="connsiteX309" fmla="*/ 2041402 w 2463882"/>
                <a:gd name="connsiteY309" fmla="*/ 601758 h 664326"/>
                <a:gd name="connsiteX310" fmla="*/ 2056516 w 2463882"/>
                <a:gd name="connsiteY310" fmla="*/ 588372 h 664326"/>
                <a:gd name="connsiteX311" fmla="*/ 2072898 w 2463882"/>
                <a:gd name="connsiteY311" fmla="*/ 584749 h 664326"/>
                <a:gd name="connsiteX312" fmla="*/ 2087896 w 2463882"/>
                <a:gd name="connsiteY312" fmla="*/ 584749 h 664326"/>
                <a:gd name="connsiteX313" fmla="*/ 2102062 w 2463882"/>
                <a:gd name="connsiteY313" fmla="*/ 586768 h 664326"/>
                <a:gd name="connsiteX314" fmla="*/ 2105595 w 2463882"/>
                <a:gd name="connsiteY314" fmla="*/ 593401 h 664326"/>
                <a:gd name="connsiteX315" fmla="*/ 2101994 w 2463882"/>
                <a:gd name="connsiteY315" fmla="*/ 611636 h 664326"/>
                <a:gd name="connsiteX316" fmla="*/ 2094413 w 2463882"/>
                <a:gd name="connsiteY316" fmla="*/ 619418 h 664326"/>
                <a:gd name="connsiteX317" fmla="*/ 2069842 w 2463882"/>
                <a:gd name="connsiteY317" fmla="*/ 626458 h 664326"/>
                <a:gd name="connsiteX318" fmla="*/ 2061248 w 2463882"/>
                <a:gd name="connsiteY318" fmla="*/ 624700 h 664326"/>
                <a:gd name="connsiteX319" fmla="*/ 2063247 w 2463882"/>
                <a:gd name="connsiteY319" fmla="*/ 631822 h 664326"/>
                <a:gd name="connsiteX320" fmla="*/ 2068135 w 2463882"/>
                <a:gd name="connsiteY320" fmla="*/ 631822 h 664326"/>
                <a:gd name="connsiteX321" fmla="*/ 2068615 w 2463882"/>
                <a:gd name="connsiteY321" fmla="*/ 637237 h 664326"/>
                <a:gd name="connsiteX322" fmla="*/ 2072684 w 2463882"/>
                <a:gd name="connsiteY322" fmla="*/ 639904 h 664326"/>
                <a:gd name="connsiteX323" fmla="*/ 2099211 w 2463882"/>
                <a:gd name="connsiteY323" fmla="*/ 634866 h 664326"/>
                <a:gd name="connsiteX324" fmla="*/ 2109218 w 2463882"/>
                <a:gd name="connsiteY324" fmla="*/ 628057 h 664326"/>
                <a:gd name="connsiteX325" fmla="*/ 2135218 w 2463882"/>
                <a:gd name="connsiteY325" fmla="*/ 620961 h 664326"/>
                <a:gd name="connsiteX326" fmla="*/ 2136311 w 2463882"/>
                <a:gd name="connsiteY326" fmla="*/ 617746 h 664326"/>
                <a:gd name="connsiteX327" fmla="*/ 2142425 w 2463882"/>
                <a:gd name="connsiteY327" fmla="*/ 615593 h 664326"/>
                <a:gd name="connsiteX328" fmla="*/ 2142506 w 2463882"/>
                <a:gd name="connsiteY328" fmla="*/ 615349 h 664326"/>
                <a:gd name="connsiteX329" fmla="*/ 2157577 w 2463882"/>
                <a:gd name="connsiteY329" fmla="*/ 604103 h 664326"/>
                <a:gd name="connsiteX330" fmla="*/ 2158469 w 2463882"/>
                <a:gd name="connsiteY330" fmla="*/ 604103 h 664326"/>
                <a:gd name="connsiteX331" fmla="*/ 2164982 w 2463882"/>
                <a:gd name="connsiteY331" fmla="*/ 596025 h 664326"/>
                <a:gd name="connsiteX332" fmla="*/ 2172065 w 2463882"/>
                <a:gd name="connsiteY332" fmla="*/ 596025 h 664326"/>
                <a:gd name="connsiteX333" fmla="*/ 2185884 w 2463882"/>
                <a:gd name="connsiteY333" fmla="*/ 584882 h 664326"/>
                <a:gd name="connsiteX334" fmla="*/ 2206730 w 2463882"/>
                <a:gd name="connsiteY334" fmla="*/ 557579 h 664326"/>
                <a:gd name="connsiteX335" fmla="*/ 2221710 w 2463882"/>
                <a:gd name="connsiteY335" fmla="*/ 533607 h 664326"/>
                <a:gd name="connsiteX336" fmla="*/ 2223862 w 2463882"/>
                <a:gd name="connsiteY336" fmla="*/ 533607 h 664326"/>
                <a:gd name="connsiteX337" fmla="*/ 2223742 w 2463882"/>
                <a:gd name="connsiteY337" fmla="*/ 533959 h 664326"/>
                <a:gd name="connsiteX338" fmla="*/ 2229715 w 2463882"/>
                <a:gd name="connsiteY338" fmla="*/ 526850 h 664326"/>
                <a:gd name="connsiteX339" fmla="*/ 2234002 w 2463882"/>
                <a:gd name="connsiteY339" fmla="*/ 525251 h 664326"/>
                <a:gd name="connsiteX340" fmla="*/ 2245128 w 2463882"/>
                <a:gd name="connsiteY340" fmla="*/ 511835 h 664326"/>
                <a:gd name="connsiteX341" fmla="*/ 2244717 w 2463882"/>
                <a:gd name="connsiteY341" fmla="*/ 511835 h 664326"/>
                <a:gd name="connsiteX342" fmla="*/ 2245154 w 2463882"/>
                <a:gd name="connsiteY342" fmla="*/ 510549 h 664326"/>
                <a:gd name="connsiteX343" fmla="*/ 2253206 w 2463882"/>
                <a:gd name="connsiteY343" fmla="*/ 504958 h 664326"/>
                <a:gd name="connsiteX344" fmla="*/ 2260662 w 2463882"/>
                <a:gd name="connsiteY344" fmla="*/ 488678 h 664326"/>
                <a:gd name="connsiteX345" fmla="*/ 2265505 w 2463882"/>
                <a:gd name="connsiteY345" fmla="*/ 470480 h 664326"/>
                <a:gd name="connsiteX346" fmla="*/ 2257189 w 2463882"/>
                <a:gd name="connsiteY346" fmla="*/ 471695 h 664326"/>
                <a:gd name="connsiteX347" fmla="*/ 2245360 w 2463882"/>
                <a:gd name="connsiteY347" fmla="*/ 465948 h 664326"/>
                <a:gd name="connsiteX348" fmla="*/ 2239448 w 2463882"/>
                <a:gd name="connsiteY348" fmla="*/ 459073 h 664326"/>
                <a:gd name="connsiteX349" fmla="*/ 2233321 w 2463882"/>
                <a:gd name="connsiteY349" fmla="*/ 457697 h 664326"/>
                <a:gd name="connsiteX350" fmla="*/ 2228896 w 2463882"/>
                <a:gd name="connsiteY350" fmla="*/ 450155 h 664326"/>
                <a:gd name="connsiteX351" fmla="*/ 2224458 w 2463882"/>
                <a:gd name="connsiteY351" fmla="*/ 450155 h 664326"/>
                <a:gd name="connsiteX352" fmla="*/ 2224042 w 2463882"/>
                <a:gd name="connsiteY352" fmla="*/ 423778 h 664326"/>
                <a:gd name="connsiteX353" fmla="*/ 2225809 w 2463882"/>
                <a:gd name="connsiteY353" fmla="*/ 411344 h 664326"/>
                <a:gd name="connsiteX354" fmla="*/ 2233886 w 2463882"/>
                <a:gd name="connsiteY354" fmla="*/ 397916 h 664326"/>
                <a:gd name="connsiteX355" fmla="*/ 2241741 w 2463882"/>
                <a:gd name="connsiteY355" fmla="*/ 381957 h 664326"/>
                <a:gd name="connsiteX356" fmla="*/ 2249343 w 2463882"/>
                <a:gd name="connsiteY356" fmla="*/ 379428 h 664326"/>
                <a:gd name="connsiteX357" fmla="*/ 2251594 w 2463882"/>
                <a:gd name="connsiteY357" fmla="*/ 375620 h 664326"/>
                <a:gd name="connsiteX358" fmla="*/ 2254316 w 2463882"/>
                <a:gd name="connsiteY358" fmla="*/ 374368 h 664326"/>
                <a:gd name="connsiteX359" fmla="*/ 2254857 w 2463882"/>
                <a:gd name="connsiteY359" fmla="*/ 372786 h 664326"/>
                <a:gd name="connsiteX360" fmla="*/ 2268367 w 2463882"/>
                <a:gd name="connsiteY360" fmla="*/ 364494 h 664326"/>
                <a:gd name="connsiteX361" fmla="*/ 2274271 w 2463882"/>
                <a:gd name="connsiteY361" fmla="*/ 356978 h 664326"/>
                <a:gd name="connsiteX362" fmla="*/ 2275840 w 2463882"/>
                <a:gd name="connsiteY362" fmla="*/ 352365 h 664326"/>
                <a:gd name="connsiteX363" fmla="*/ 2281294 w 2463882"/>
                <a:gd name="connsiteY363" fmla="*/ 347447 h 664326"/>
                <a:gd name="connsiteX364" fmla="*/ 2280938 w 2463882"/>
                <a:gd name="connsiteY364" fmla="*/ 342135 h 664326"/>
                <a:gd name="connsiteX365" fmla="*/ 2283904 w 2463882"/>
                <a:gd name="connsiteY365" fmla="*/ 338094 h 664326"/>
                <a:gd name="connsiteX366" fmla="*/ 2273310 w 2463882"/>
                <a:gd name="connsiteY366" fmla="*/ 341758 h 664326"/>
                <a:gd name="connsiteX367" fmla="*/ 2258326 w 2463882"/>
                <a:gd name="connsiteY367" fmla="*/ 355358 h 664326"/>
                <a:gd name="connsiteX368" fmla="*/ 2233214 w 2463882"/>
                <a:gd name="connsiteY368" fmla="*/ 365227 h 664326"/>
                <a:gd name="connsiteX369" fmla="*/ 2228270 w 2463882"/>
                <a:gd name="connsiteY369" fmla="*/ 365227 h 664326"/>
                <a:gd name="connsiteX370" fmla="*/ 2217474 w 2463882"/>
                <a:gd name="connsiteY370" fmla="*/ 363345 h 664326"/>
                <a:gd name="connsiteX371" fmla="*/ 2214503 w 2463882"/>
                <a:gd name="connsiteY371" fmla="*/ 357458 h 664326"/>
                <a:gd name="connsiteX372" fmla="*/ 2221311 w 2463882"/>
                <a:gd name="connsiteY372" fmla="*/ 346461 h 664326"/>
                <a:gd name="connsiteX373" fmla="*/ 2230885 w 2463882"/>
                <a:gd name="connsiteY373" fmla="*/ 342495 h 664326"/>
                <a:gd name="connsiteX374" fmla="*/ 2234920 w 2463882"/>
                <a:gd name="connsiteY374" fmla="*/ 344647 h 664326"/>
                <a:gd name="connsiteX375" fmla="*/ 2242106 w 2463882"/>
                <a:gd name="connsiteY375" fmla="*/ 341749 h 664326"/>
                <a:gd name="connsiteX376" fmla="*/ 2248044 w 2463882"/>
                <a:gd name="connsiteY376" fmla="*/ 337328 h 664326"/>
                <a:gd name="connsiteX377" fmla="*/ 2250882 w 2463882"/>
                <a:gd name="connsiteY377" fmla="*/ 333367 h 664326"/>
                <a:gd name="connsiteX378" fmla="*/ 2275428 w 2463882"/>
                <a:gd name="connsiteY378" fmla="*/ 315059 h 664326"/>
                <a:gd name="connsiteX379" fmla="*/ 2280484 w 2463882"/>
                <a:gd name="connsiteY379" fmla="*/ 315059 h 664326"/>
                <a:gd name="connsiteX380" fmla="*/ 2295211 w 2463882"/>
                <a:gd name="connsiteY380" fmla="*/ 307526 h 664326"/>
                <a:gd name="connsiteX381" fmla="*/ 2307645 w 2463882"/>
                <a:gd name="connsiteY381" fmla="*/ 306424 h 664326"/>
                <a:gd name="connsiteX382" fmla="*/ 2325348 w 2463882"/>
                <a:gd name="connsiteY382" fmla="*/ 303761 h 664326"/>
                <a:gd name="connsiteX383" fmla="*/ 2341834 w 2463882"/>
                <a:gd name="connsiteY383" fmla="*/ 309057 h 664326"/>
                <a:gd name="connsiteX384" fmla="*/ 2339788 w 2463882"/>
                <a:gd name="connsiteY384" fmla="*/ 341659 h 664326"/>
                <a:gd name="connsiteX385" fmla="*/ 2333753 w 2463882"/>
                <a:gd name="connsiteY385" fmla="*/ 341659 h 664326"/>
                <a:gd name="connsiteX386" fmla="*/ 2330274 w 2463882"/>
                <a:gd name="connsiteY386" fmla="*/ 351889 h 664326"/>
                <a:gd name="connsiteX387" fmla="*/ 2328126 w 2463882"/>
                <a:gd name="connsiteY387" fmla="*/ 351889 h 664326"/>
                <a:gd name="connsiteX388" fmla="*/ 2327573 w 2463882"/>
                <a:gd name="connsiteY388" fmla="*/ 353505 h 664326"/>
                <a:gd name="connsiteX389" fmla="*/ 2325361 w 2463882"/>
                <a:gd name="connsiteY389" fmla="*/ 353505 h 664326"/>
                <a:gd name="connsiteX390" fmla="*/ 2322531 w 2463882"/>
                <a:gd name="connsiteY390" fmla="*/ 359864 h 664326"/>
                <a:gd name="connsiteX391" fmla="*/ 2318458 w 2463882"/>
                <a:gd name="connsiteY391" fmla="*/ 364511 h 664326"/>
                <a:gd name="connsiteX392" fmla="*/ 2316790 w 2463882"/>
                <a:gd name="connsiteY392" fmla="*/ 374158 h 664326"/>
                <a:gd name="connsiteX393" fmla="*/ 2306809 w 2463882"/>
                <a:gd name="connsiteY393" fmla="*/ 390400 h 664326"/>
                <a:gd name="connsiteX394" fmla="*/ 2302136 w 2463882"/>
                <a:gd name="connsiteY394" fmla="*/ 393559 h 664326"/>
                <a:gd name="connsiteX395" fmla="*/ 2299640 w 2463882"/>
                <a:gd name="connsiteY395" fmla="*/ 400891 h 664326"/>
                <a:gd name="connsiteX396" fmla="*/ 2295640 w 2463882"/>
                <a:gd name="connsiteY396" fmla="*/ 400891 h 664326"/>
                <a:gd name="connsiteX397" fmla="*/ 2286581 w 2463882"/>
                <a:gd name="connsiteY397" fmla="*/ 410597 h 664326"/>
                <a:gd name="connsiteX398" fmla="*/ 2286579 w 2463882"/>
                <a:gd name="connsiteY398" fmla="*/ 410473 h 664326"/>
                <a:gd name="connsiteX399" fmla="*/ 2286354 w 2463882"/>
                <a:gd name="connsiteY399" fmla="*/ 410841 h 664326"/>
                <a:gd name="connsiteX400" fmla="*/ 2286344 w 2463882"/>
                <a:gd name="connsiteY400" fmla="*/ 410851 h 664326"/>
                <a:gd name="connsiteX401" fmla="*/ 2286348 w 2463882"/>
                <a:gd name="connsiteY401" fmla="*/ 410851 h 664326"/>
                <a:gd name="connsiteX402" fmla="*/ 2283253 w 2463882"/>
                <a:gd name="connsiteY402" fmla="*/ 415906 h 664326"/>
                <a:gd name="connsiteX403" fmla="*/ 2287245 w 2463882"/>
                <a:gd name="connsiteY403" fmla="*/ 426295 h 664326"/>
                <a:gd name="connsiteX404" fmla="*/ 2287120 w 2463882"/>
                <a:gd name="connsiteY404" fmla="*/ 426659 h 664326"/>
                <a:gd name="connsiteX405" fmla="*/ 2292943 w 2463882"/>
                <a:gd name="connsiteY405" fmla="*/ 436156 h 664326"/>
                <a:gd name="connsiteX406" fmla="*/ 2293059 w 2463882"/>
                <a:gd name="connsiteY406" fmla="*/ 440980 h 664326"/>
                <a:gd name="connsiteX407" fmla="*/ 2292956 w 2463882"/>
                <a:gd name="connsiteY407" fmla="*/ 441237 h 664326"/>
                <a:gd name="connsiteX408" fmla="*/ 2306268 w 2463882"/>
                <a:gd name="connsiteY408" fmla="*/ 438771 h 664326"/>
                <a:gd name="connsiteX409" fmla="*/ 2323972 w 2463882"/>
                <a:gd name="connsiteY409" fmla="*/ 427148 h 664326"/>
                <a:gd name="connsiteX410" fmla="*/ 2327753 w 2463882"/>
                <a:gd name="connsiteY410" fmla="*/ 422222 h 664326"/>
                <a:gd name="connsiteX411" fmla="*/ 2334970 w 2463882"/>
                <a:gd name="connsiteY411" fmla="*/ 420459 h 664326"/>
                <a:gd name="connsiteX412" fmla="*/ 2336136 w 2463882"/>
                <a:gd name="connsiteY412" fmla="*/ 417034 h 664326"/>
                <a:gd name="connsiteX413" fmla="*/ 2347634 w 2463882"/>
                <a:gd name="connsiteY413" fmla="*/ 402713 h 664326"/>
                <a:gd name="connsiteX414" fmla="*/ 2360197 w 2463882"/>
                <a:gd name="connsiteY414" fmla="*/ 383917 h 664326"/>
                <a:gd name="connsiteX415" fmla="*/ 2369896 w 2463882"/>
                <a:gd name="connsiteY415" fmla="*/ 376872 h 664326"/>
                <a:gd name="connsiteX416" fmla="*/ 2378831 w 2463882"/>
                <a:gd name="connsiteY416" fmla="*/ 361287 h 664326"/>
                <a:gd name="connsiteX417" fmla="*/ 2384486 w 2463882"/>
                <a:gd name="connsiteY417" fmla="*/ 356327 h 664326"/>
                <a:gd name="connsiteX418" fmla="*/ 2386458 w 2463882"/>
                <a:gd name="connsiteY418" fmla="*/ 350530 h 664326"/>
                <a:gd name="connsiteX419" fmla="*/ 2389670 w 2463882"/>
                <a:gd name="connsiteY419" fmla="*/ 350530 h 664326"/>
                <a:gd name="connsiteX420" fmla="*/ 2393837 w 2463882"/>
                <a:gd name="connsiteY420" fmla="*/ 344613 h 664326"/>
                <a:gd name="connsiteX421" fmla="*/ 2398485 w 2463882"/>
                <a:gd name="connsiteY421" fmla="*/ 344613 h 664326"/>
                <a:gd name="connsiteX422" fmla="*/ 2399021 w 2463882"/>
                <a:gd name="connsiteY422" fmla="*/ 344356 h 664326"/>
                <a:gd name="connsiteX423" fmla="*/ 2404925 w 2463882"/>
                <a:gd name="connsiteY423" fmla="*/ 334927 h 664326"/>
                <a:gd name="connsiteX424" fmla="*/ 2405212 w 2463882"/>
                <a:gd name="connsiteY424" fmla="*/ 334927 h 664326"/>
                <a:gd name="connsiteX425" fmla="*/ 2406147 w 2463882"/>
                <a:gd name="connsiteY425" fmla="*/ 332183 h 664326"/>
                <a:gd name="connsiteX426" fmla="*/ 2409032 w 2463882"/>
                <a:gd name="connsiteY426" fmla="*/ 330031 h 664326"/>
                <a:gd name="connsiteX427" fmla="*/ 2413603 w 2463882"/>
                <a:gd name="connsiteY427" fmla="*/ 316585 h 664326"/>
                <a:gd name="connsiteX428" fmla="*/ 2424862 w 2463882"/>
                <a:gd name="connsiteY428" fmla="*/ 308165 h 664326"/>
                <a:gd name="connsiteX429" fmla="*/ 2446870 w 2463882"/>
                <a:gd name="connsiteY429" fmla="*/ 301566 h 664326"/>
                <a:gd name="connsiteX430" fmla="*/ 2162186 w 2463882"/>
                <a:gd name="connsiteY430" fmla="*/ 299921 h 664326"/>
                <a:gd name="connsiteX431" fmla="*/ 2175246 w 2463882"/>
                <a:gd name="connsiteY431" fmla="*/ 303023 h 664326"/>
                <a:gd name="connsiteX432" fmla="*/ 2187658 w 2463882"/>
                <a:gd name="connsiteY432" fmla="*/ 306086 h 664326"/>
                <a:gd name="connsiteX433" fmla="*/ 2191470 w 2463882"/>
                <a:gd name="connsiteY433" fmla="*/ 312749 h 664326"/>
                <a:gd name="connsiteX434" fmla="*/ 2196413 w 2463882"/>
                <a:gd name="connsiteY434" fmla="*/ 315034 h 664326"/>
                <a:gd name="connsiteX435" fmla="*/ 2197862 w 2463882"/>
                <a:gd name="connsiteY435" fmla="*/ 318889 h 664326"/>
                <a:gd name="connsiteX436" fmla="*/ 2203946 w 2463882"/>
                <a:gd name="connsiteY436" fmla="*/ 321937 h 664326"/>
                <a:gd name="connsiteX437" fmla="*/ 2207544 w 2463882"/>
                <a:gd name="connsiteY437" fmla="*/ 328459 h 664326"/>
                <a:gd name="connsiteX438" fmla="*/ 2207156 w 2463882"/>
                <a:gd name="connsiteY438" fmla="*/ 338924 h 664326"/>
                <a:gd name="connsiteX439" fmla="*/ 2205970 w 2463882"/>
                <a:gd name="connsiteY439" fmla="*/ 351225 h 664326"/>
                <a:gd name="connsiteX440" fmla="*/ 2202343 w 2463882"/>
                <a:gd name="connsiteY440" fmla="*/ 354638 h 664326"/>
                <a:gd name="connsiteX441" fmla="*/ 2201177 w 2463882"/>
                <a:gd name="connsiteY441" fmla="*/ 357254 h 664326"/>
                <a:gd name="connsiteX442" fmla="*/ 2201314 w 2463882"/>
                <a:gd name="connsiteY442" fmla="*/ 363308 h 664326"/>
                <a:gd name="connsiteX443" fmla="*/ 2196683 w 2463882"/>
                <a:gd name="connsiteY443" fmla="*/ 370459 h 664326"/>
                <a:gd name="connsiteX444" fmla="*/ 2194913 w 2463882"/>
                <a:gd name="connsiteY444" fmla="*/ 378893 h 664326"/>
                <a:gd name="connsiteX445" fmla="*/ 2169419 w 2463882"/>
                <a:gd name="connsiteY445" fmla="*/ 402856 h 664326"/>
                <a:gd name="connsiteX446" fmla="*/ 2164081 w 2463882"/>
                <a:gd name="connsiteY446" fmla="*/ 403662 h 664326"/>
                <a:gd name="connsiteX447" fmla="*/ 2158867 w 2463882"/>
                <a:gd name="connsiteY447" fmla="*/ 404468 h 664326"/>
                <a:gd name="connsiteX448" fmla="*/ 2145692 w 2463882"/>
                <a:gd name="connsiteY448" fmla="*/ 402667 h 664326"/>
                <a:gd name="connsiteX449" fmla="*/ 2143278 w 2463882"/>
                <a:gd name="connsiteY449" fmla="*/ 400626 h 664326"/>
                <a:gd name="connsiteX450" fmla="*/ 2115700 w 2463882"/>
                <a:gd name="connsiteY450" fmla="*/ 397160 h 664326"/>
                <a:gd name="connsiteX451" fmla="*/ 2089006 w 2463882"/>
                <a:gd name="connsiteY451" fmla="*/ 389925 h 664326"/>
                <a:gd name="connsiteX452" fmla="*/ 2085684 w 2463882"/>
                <a:gd name="connsiteY452" fmla="*/ 391845 h 664326"/>
                <a:gd name="connsiteX453" fmla="*/ 2077846 w 2463882"/>
                <a:gd name="connsiteY453" fmla="*/ 403540 h 664326"/>
                <a:gd name="connsiteX454" fmla="*/ 2069520 w 2463882"/>
                <a:gd name="connsiteY454" fmla="*/ 415984 h 664326"/>
                <a:gd name="connsiteX455" fmla="*/ 2066990 w 2463882"/>
                <a:gd name="connsiteY455" fmla="*/ 424227 h 664326"/>
                <a:gd name="connsiteX456" fmla="*/ 2065644 w 2463882"/>
                <a:gd name="connsiteY456" fmla="*/ 428997 h 664326"/>
                <a:gd name="connsiteX457" fmla="*/ 2067569 w 2463882"/>
                <a:gd name="connsiteY457" fmla="*/ 442404 h 664326"/>
                <a:gd name="connsiteX458" fmla="*/ 2071766 w 2463882"/>
                <a:gd name="connsiteY458" fmla="*/ 443973 h 664326"/>
                <a:gd name="connsiteX459" fmla="*/ 2072703 w 2463882"/>
                <a:gd name="connsiteY459" fmla="*/ 443703 h 664326"/>
                <a:gd name="connsiteX460" fmla="*/ 2074888 w 2463882"/>
                <a:gd name="connsiteY460" fmla="*/ 443433 h 664326"/>
                <a:gd name="connsiteX461" fmla="*/ 2090374 w 2463882"/>
                <a:gd name="connsiteY461" fmla="*/ 445079 h 664326"/>
                <a:gd name="connsiteX462" fmla="*/ 2106011 w 2463882"/>
                <a:gd name="connsiteY462" fmla="*/ 438614 h 664326"/>
                <a:gd name="connsiteX463" fmla="*/ 2120897 w 2463882"/>
                <a:gd name="connsiteY463" fmla="*/ 431265 h 664326"/>
                <a:gd name="connsiteX464" fmla="*/ 2124173 w 2463882"/>
                <a:gd name="connsiteY464" fmla="*/ 430815 h 664326"/>
                <a:gd name="connsiteX465" fmla="*/ 2135934 w 2463882"/>
                <a:gd name="connsiteY465" fmla="*/ 420126 h 664326"/>
                <a:gd name="connsiteX466" fmla="*/ 2156038 w 2463882"/>
                <a:gd name="connsiteY466" fmla="*/ 415993 h 664326"/>
                <a:gd name="connsiteX467" fmla="*/ 2156625 w 2463882"/>
                <a:gd name="connsiteY467" fmla="*/ 426926 h 664326"/>
                <a:gd name="connsiteX468" fmla="*/ 2113484 w 2463882"/>
                <a:gd name="connsiteY468" fmla="*/ 465008 h 664326"/>
                <a:gd name="connsiteX469" fmla="*/ 2084552 w 2463882"/>
                <a:gd name="connsiteY469" fmla="*/ 471576 h 664326"/>
                <a:gd name="connsiteX470" fmla="*/ 2056717 w 2463882"/>
                <a:gd name="connsiteY470" fmla="*/ 475812 h 664326"/>
                <a:gd name="connsiteX471" fmla="*/ 2042208 w 2463882"/>
                <a:gd name="connsiteY471" fmla="*/ 473223 h 664326"/>
                <a:gd name="connsiteX472" fmla="*/ 2041136 w 2463882"/>
                <a:gd name="connsiteY472" fmla="*/ 471551 h 664326"/>
                <a:gd name="connsiteX473" fmla="*/ 2032651 w 2463882"/>
                <a:gd name="connsiteY473" fmla="*/ 469471 h 664326"/>
                <a:gd name="connsiteX474" fmla="*/ 2015458 w 2463882"/>
                <a:gd name="connsiteY474" fmla="*/ 434866 h 664326"/>
                <a:gd name="connsiteX475" fmla="*/ 2018520 w 2463882"/>
                <a:gd name="connsiteY475" fmla="*/ 417476 h 664326"/>
                <a:gd name="connsiteX476" fmla="*/ 2030310 w 2463882"/>
                <a:gd name="connsiteY476" fmla="*/ 394885 h 664326"/>
                <a:gd name="connsiteX477" fmla="*/ 2032261 w 2463882"/>
                <a:gd name="connsiteY477" fmla="*/ 394585 h 664326"/>
                <a:gd name="connsiteX478" fmla="*/ 2031755 w 2463882"/>
                <a:gd name="connsiteY478" fmla="*/ 392977 h 664326"/>
                <a:gd name="connsiteX479" fmla="*/ 2037989 w 2463882"/>
                <a:gd name="connsiteY479" fmla="*/ 387078 h 664326"/>
                <a:gd name="connsiteX480" fmla="*/ 2043263 w 2463882"/>
                <a:gd name="connsiteY480" fmla="*/ 378323 h 664326"/>
                <a:gd name="connsiteX481" fmla="*/ 2053094 w 2463882"/>
                <a:gd name="connsiteY481" fmla="*/ 369079 h 664326"/>
                <a:gd name="connsiteX482" fmla="*/ 2060113 w 2463882"/>
                <a:gd name="connsiteY482" fmla="*/ 348438 h 664326"/>
                <a:gd name="connsiteX483" fmla="*/ 2065991 w 2463882"/>
                <a:gd name="connsiteY483" fmla="*/ 346492 h 664326"/>
                <a:gd name="connsiteX484" fmla="*/ 2073623 w 2463882"/>
                <a:gd name="connsiteY484" fmla="*/ 333981 h 664326"/>
                <a:gd name="connsiteX485" fmla="*/ 2130626 w 2463882"/>
                <a:gd name="connsiteY485" fmla="*/ 301533 h 664326"/>
                <a:gd name="connsiteX486" fmla="*/ 2135052 w 2463882"/>
                <a:gd name="connsiteY486" fmla="*/ 301803 h 664326"/>
                <a:gd name="connsiteX487" fmla="*/ 2138793 w 2463882"/>
                <a:gd name="connsiteY487" fmla="*/ 302073 h 664326"/>
                <a:gd name="connsiteX488" fmla="*/ 2149624 w 2463882"/>
                <a:gd name="connsiteY488" fmla="*/ 310897 h 664326"/>
                <a:gd name="connsiteX489" fmla="*/ 2153744 w 2463882"/>
                <a:gd name="connsiteY489" fmla="*/ 302665 h 664326"/>
                <a:gd name="connsiteX490" fmla="*/ 2162186 w 2463882"/>
                <a:gd name="connsiteY490" fmla="*/ 299921 h 664326"/>
                <a:gd name="connsiteX491" fmla="*/ 1000136 w 2463882"/>
                <a:gd name="connsiteY491" fmla="*/ 299921 h 664326"/>
                <a:gd name="connsiteX492" fmla="*/ 1013196 w 2463882"/>
                <a:gd name="connsiteY492" fmla="*/ 303023 h 664326"/>
                <a:gd name="connsiteX493" fmla="*/ 1025608 w 2463882"/>
                <a:gd name="connsiteY493" fmla="*/ 306086 h 664326"/>
                <a:gd name="connsiteX494" fmla="*/ 1029420 w 2463882"/>
                <a:gd name="connsiteY494" fmla="*/ 312749 h 664326"/>
                <a:gd name="connsiteX495" fmla="*/ 1034363 w 2463882"/>
                <a:gd name="connsiteY495" fmla="*/ 315034 h 664326"/>
                <a:gd name="connsiteX496" fmla="*/ 1035812 w 2463882"/>
                <a:gd name="connsiteY496" fmla="*/ 318889 h 664326"/>
                <a:gd name="connsiteX497" fmla="*/ 1041896 w 2463882"/>
                <a:gd name="connsiteY497" fmla="*/ 321937 h 664326"/>
                <a:gd name="connsiteX498" fmla="*/ 1045494 w 2463882"/>
                <a:gd name="connsiteY498" fmla="*/ 328459 h 664326"/>
                <a:gd name="connsiteX499" fmla="*/ 1045106 w 2463882"/>
                <a:gd name="connsiteY499" fmla="*/ 338924 h 664326"/>
                <a:gd name="connsiteX500" fmla="*/ 1043920 w 2463882"/>
                <a:gd name="connsiteY500" fmla="*/ 351225 h 664326"/>
                <a:gd name="connsiteX501" fmla="*/ 1040293 w 2463882"/>
                <a:gd name="connsiteY501" fmla="*/ 354638 h 664326"/>
                <a:gd name="connsiteX502" fmla="*/ 1039127 w 2463882"/>
                <a:gd name="connsiteY502" fmla="*/ 357254 h 664326"/>
                <a:gd name="connsiteX503" fmla="*/ 1039264 w 2463882"/>
                <a:gd name="connsiteY503" fmla="*/ 363308 h 664326"/>
                <a:gd name="connsiteX504" fmla="*/ 1034633 w 2463882"/>
                <a:gd name="connsiteY504" fmla="*/ 370459 h 664326"/>
                <a:gd name="connsiteX505" fmla="*/ 1032863 w 2463882"/>
                <a:gd name="connsiteY505" fmla="*/ 378893 h 664326"/>
                <a:gd name="connsiteX506" fmla="*/ 1007369 w 2463882"/>
                <a:gd name="connsiteY506" fmla="*/ 402856 h 664326"/>
                <a:gd name="connsiteX507" fmla="*/ 1002031 w 2463882"/>
                <a:gd name="connsiteY507" fmla="*/ 403662 h 664326"/>
                <a:gd name="connsiteX508" fmla="*/ 996817 w 2463882"/>
                <a:gd name="connsiteY508" fmla="*/ 404468 h 664326"/>
                <a:gd name="connsiteX509" fmla="*/ 983642 w 2463882"/>
                <a:gd name="connsiteY509" fmla="*/ 402667 h 664326"/>
                <a:gd name="connsiteX510" fmla="*/ 981228 w 2463882"/>
                <a:gd name="connsiteY510" fmla="*/ 400626 h 664326"/>
                <a:gd name="connsiteX511" fmla="*/ 953651 w 2463882"/>
                <a:gd name="connsiteY511" fmla="*/ 397160 h 664326"/>
                <a:gd name="connsiteX512" fmla="*/ 926956 w 2463882"/>
                <a:gd name="connsiteY512" fmla="*/ 389925 h 664326"/>
                <a:gd name="connsiteX513" fmla="*/ 923634 w 2463882"/>
                <a:gd name="connsiteY513" fmla="*/ 391845 h 664326"/>
                <a:gd name="connsiteX514" fmla="*/ 915796 w 2463882"/>
                <a:gd name="connsiteY514" fmla="*/ 403540 h 664326"/>
                <a:gd name="connsiteX515" fmla="*/ 907470 w 2463882"/>
                <a:gd name="connsiteY515" fmla="*/ 415984 h 664326"/>
                <a:gd name="connsiteX516" fmla="*/ 904940 w 2463882"/>
                <a:gd name="connsiteY516" fmla="*/ 424227 h 664326"/>
                <a:gd name="connsiteX517" fmla="*/ 903594 w 2463882"/>
                <a:gd name="connsiteY517" fmla="*/ 428997 h 664326"/>
                <a:gd name="connsiteX518" fmla="*/ 905519 w 2463882"/>
                <a:gd name="connsiteY518" fmla="*/ 442404 h 664326"/>
                <a:gd name="connsiteX519" fmla="*/ 909716 w 2463882"/>
                <a:gd name="connsiteY519" fmla="*/ 443973 h 664326"/>
                <a:gd name="connsiteX520" fmla="*/ 910653 w 2463882"/>
                <a:gd name="connsiteY520" fmla="*/ 443703 h 664326"/>
                <a:gd name="connsiteX521" fmla="*/ 912838 w 2463882"/>
                <a:gd name="connsiteY521" fmla="*/ 443433 h 664326"/>
                <a:gd name="connsiteX522" fmla="*/ 928324 w 2463882"/>
                <a:gd name="connsiteY522" fmla="*/ 445079 h 664326"/>
                <a:gd name="connsiteX523" fmla="*/ 943961 w 2463882"/>
                <a:gd name="connsiteY523" fmla="*/ 438614 h 664326"/>
                <a:gd name="connsiteX524" fmla="*/ 958847 w 2463882"/>
                <a:gd name="connsiteY524" fmla="*/ 431265 h 664326"/>
                <a:gd name="connsiteX525" fmla="*/ 962123 w 2463882"/>
                <a:gd name="connsiteY525" fmla="*/ 430815 h 664326"/>
                <a:gd name="connsiteX526" fmla="*/ 973884 w 2463882"/>
                <a:gd name="connsiteY526" fmla="*/ 420126 h 664326"/>
                <a:gd name="connsiteX527" fmla="*/ 993988 w 2463882"/>
                <a:gd name="connsiteY527" fmla="*/ 415993 h 664326"/>
                <a:gd name="connsiteX528" fmla="*/ 994575 w 2463882"/>
                <a:gd name="connsiteY528" fmla="*/ 426926 h 664326"/>
                <a:gd name="connsiteX529" fmla="*/ 951434 w 2463882"/>
                <a:gd name="connsiteY529" fmla="*/ 465008 h 664326"/>
                <a:gd name="connsiteX530" fmla="*/ 922502 w 2463882"/>
                <a:gd name="connsiteY530" fmla="*/ 471576 h 664326"/>
                <a:gd name="connsiteX531" fmla="*/ 894667 w 2463882"/>
                <a:gd name="connsiteY531" fmla="*/ 475812 h 664326"/>
                <a:gd name="connsiteX532" fmla="*/ 880158 w 2463882"/>
                <a:gd name="connsiteY532" fmla="*/ 473223 h 664326"/>
                <a:gd name="connsiteX533" fmla="*/ 879086 w 2463882"/>
                <a:gd name="connsiteY533" fmla="*/ 471551 h 664326"/>
                <a:gd name="connsiteX534" fmla="*/ 870601 w 2463882"/>
                <a:gd name="connsiteY534" fmla="*/ 469471 h 664326"/>
                <a:gd name="connsiteX535" fmla="*/ 853408 w 2463882"/>
                <a:gd name="connsiteY535" fmla="*/ 434866 h 664326"/>
                <a:gd name="connsiteX536" fmla="*/ 856469 w 2463882"/>
                <a:gd name="connsiteY536" fmla="*/ 417476 h 664326"/>
                <a:gd name="connsiteX537" fmla="*/ 868260 w 2463882"/>
                <a:gd name="connsiteY537" fmla="*/ 394885 h 664326"/>
                <a:gd name="connsiteX538" fmla="*/ 870211 w 2463882"/>
                <a:gd name="connsiteY538" fmla="*/ 394585 h 664326"/>
                <a:gd name="connsiteX539" fmla="*/ 869705 w 2463882"/>
                <a:gd name="connsiteY539" fmla="*/ 392977 h 664326"/>
                <a:gd name="connsiteX540" fmla="*/ 875939 w 2463882"/>
                <a:gd name="connsiteY540" fmla="*/ 387078 h 664326"/>
                <a:gd name="connsiteX541" fmla="*/ 881213 w 2463882"/>
                <a:gd name="connsiteY541" fmla="*/ 378323 h 664326"/>
                <a:gd name="connsiteX542" fmla="*/ 891044 w 2463882"/>
                <a:gd name="connsiteY542" fmla="*/ 369079 h 664326"/>
                <a:gd name="connsiteX543" fmla="*/ 898063 w 2463882"/>
                <a:gd name="connsiteY543" fmla="*/ 348438 h 664326"/>
                <a:gd name="connsiteX544" fmla="*/ 903941 w 2463882"/>
                <a:gd name="connsiteY544" fmla="*/ 346492 h 664326"/>
                <a:gd name="connsiteX545" fmla="*/ 911573 w 2463882"/>
                <a:gd name="connsiteY545" fmla="*/ 333981 h 664326"/>
                <a:gd name="connsiteX546" fmla="*/ 968576 w 2463882"/>
                <a:gd name="connsiteY546" fmla="*/ 301533 h 664326"/>
                <a:gd name="connsiteX547" fmla="*/ 973002 w 2463882"/>
                <a:gd name="connsiteY547" fmla="*/ 301803 h 664326"/>
                <a:gd name="connsiteX548" fmla="*/ 976743 w 2463882"/>
                <a:gd name="connsiteY548" fmla="*/ 302073 h 664326"/>
                <a:gd name="connsiteX549" fmla="*/ 987574 w 2463882"/>
                <a:gd name="connsiteY549" fmla="*/ 310897 h 664326"/>
                <a:gd name="connsiteX550" fmla="*/ 991694 w 2463882"/>
                <a:gd name="connsiteY550" fmla="*/ 302665 h 664326"/>
                <a:gd name="connsiteX551" fmla="*/ 1000136 w 2463882"/>
                <a:gd name="connsiteY551" fmla="*/ 299921 h 664326"/>
                <a:gd name="connsiteX552" fmla="*/ 835476 w 2463882"/>
                <a:gd name="connsiteY552" fmla="*/ 298273 h 664326"/>
                <a:gd name="connsiteX553" fmla="*/ 858174 w 2463882"/>
                <a:gd name="connsiteY553" fmla="*/ 300704 h 664326"/>
                <a:gd name="connsiteX554" fmla="*/ 872259 w 2463882"/>
                <a:gd name="connsiteY554" fmla="*/ 309640 h 664326"/>
                <a:gd name="connsiteX555" fmla="*/ 880851 w 2463882"/>
                <a:gd name="connsiteY555" fmla="*/ 327158 h 664326"/>
                <a:gd name="connsiteX556" fmla="*/ 878257 w 2463882"/>
                <a:gd name="connsiteY556" fmla="*/ 340330 h 664326"/>
                <a:gd name="connsiteX557" fmla="*/ 873592 w 2463882"/>
                <a:gd name="connsiteY557" fmla="*/ 347781 h 664326"/>
                <a:gd name="connsiteX558" fmla="*/ 862998 w 2463882"/>
                <a:gd name="connsiteY558" fmla="*/ 357270 h 664326"/>
                <a:gd name="connsiteX559" fmla="*/ 848720 w 2463882"/>
                <a:gd name="connsiteY559" fmla="*/ 355962 h 664326"/>
                <a:gd name="connsiteX560" fmla="*/ 844115 w 2463882"/>
                <a:gd name="connsiteY560" fmla="*/ 348918 h 664326"/>
                <a:gd name="connsiteX561" fmla="*/ 844403 w 2463882"/>
                <a:gd name="connsiteY561" fmla="*/ 338207 h 664326"/>
                <a:gd name="connsiteX562" fmla="*/ 849209 w 2463882"/>
                <a:gd name="connsiteY562" fmla="*/ 328921 h 664326"/>
                <a:gd name="connsiteX563" fmla="*/ 846396 w 2463882"/>
                <a:gd name="connsiteY563" fmla="*/ 325293 h 664326"/>
                <a:gd name="connsiteX564" fmla="*/ 830567 w 2463882"/>
                <a:gd name="connsiteY564" fmla="*/ 323793 h 664326"/>
                <a:gd name="connsiteX565" fmla="*/ 825786 w 2463882"/>
                <a:gd name="connsiteY565" fmla="*/ 324504 h 664326"/>
                <a:gd name="connsiteX566" fmla="*/ 817194 w 2463882"/>
                <a:gd name="connsiteY566" fmla="*/ 329452 h 664326"/>
                <a:gd name="connsiteX567" fmla="*/ 813944 w 2463882"/>
                <a:gd name="connsiteY567" fmla="*/ 332565 h 664326"/>
                <a:gd name="connsiteX568" fmla="*/ 812439 w 2463882"/>
                <a:gd name="connsiteY568" fmla="*/ 343438 h 664326"/>
                <a:gd name="connsiteX569" fmla="*/ 812928 w 2463882"/>
                <a:gd name="connsiteY569" fmla="*/ 345741 h 664326"/>
                <a:gd name="connsiteX570" fmla="*/ 825700 w 2463882"/>
                <a:gd name="connsiteY570" fmla="*/ 365082 h 664326"/>
                <a:gd name="connsiteX571" fmla="*/ 827780 w 2463882"/>
                <a:gd name="connsiteY571" fmla="*/ 398842 h 664326"/>
                <a:gd name="connsiteX572" fmla="*/ 820414 w 2463882"/>
                <a:gd name="connsiteY572" fmla="*/ 408669 h 664326"/>
                <a:gd name="connsiteX573" fmla="*/ 814844 w 2463882"/>
                <a:gd name="connsiteY573" fmla="*/ 412124 h 664326"/>
                <a:gd name="connsiteX574" fmla="*/ 811723 w 2463882"/>
                <a:gd name="connsiteY574" fmla="*/ 418131 h 664326"/>
                <a:gd name="connsiteX575" fmla="*/ 798213 w 2463882"/>
                <a:gd name="connsiteY575" fmla="*/ 434544 h 664326"/>
                <a:gd name="connsiteX576" fmla="*/ 789591 w 2463882"/>
                <a:gd name="connsiteY576" fmla="*/ 438746 h 664326"/>
                <a:gd name="connsiteX577" fmla="*/ 785822 w 2463882"/>
                <a:gd name="connsiteY577" fmla="*/ 443844 h 664326"/>
                <a:gd name="connsiteX578" fmla="*/ 772586 w 2463882"/>
                <a:gd name="connsiteY578" fmla="*/ 452299 h 664326"/>
                <a:gd name="connsiteX579" fmla="*/ 763960 w 2463882"/>
                <a:gd name="connsiteY579" fmla="*/ 451222 h 664326"/>
                <a:gd name="connsiteX580" fmla="*/ 744636 w 2463882"/>
                <a:gd name="connsiteY580" fmla="*/ 463163 h 664326"/>
                <a:gd name="connsiteX581" fmla="*/ 724056 w 2463882"/>
                <a:gd name="connsiteY581" fmla="*/ 471511 h 664326"/>
                <a:gd name="connsiteX582" fmla="*/ 704741 w 2463882"/>
                <a:gd name="connsiteY582" fmla="*/ 467305 h 664326"/>
                <a:gd name="connsiteX583" fmla="*/ 690699 w 2463882"/>
                <a:gd name="connsiteY583" fmla="*/ 469963 h 664326"/>
                <a:gd name="connsiteX584" fmla="*/ 678132 w 2463882"/>
                <a:gd name="connsiteY584" fmla="*/ 466820 h 664326"/>
                <a:gd name="connsiteX585" fmla="*/ 664326 w 2463882"/>
                <a:gd name="connsiteY585" fmla="*/ 458400 h 664326"/>
                <a:gd name="connsiteX586" fmla="*/ 655485 w 2463882"/>
                <a:gd name="connsiteY586" fmla="*/ 442574 h 664326"/>
                <a:gd name="connsiteX587" fmla="*/ 659396 w 2463882"/>
                <a:gd name="connsiteY587" fmla="*/ 422290 h 664326"/>
                <a:gd name="connsiteX588" fmla="*/ 669188 w 2463882"/>
                <a:gd name="connsiteY588" fmla="*/ 406786 h 664326"/>
                <a:gd name="connsiteX589" fmla="*/ 674689 w 2463882"/>
                <a:gd name="connsiteY589" fmla="*/ 402134 h 664326"/>
                <a:gd name="connsiteX590" fmla="*/ 681575 w 2463882"/>
                <a:gd name="connsiteY590" fmla="*/ 390468 h 664326"/>
                <a:gd name="connsiteX591" fmla="*/ 683230 w 2463882"/>
                <a:gd name="connsiteY591" fmla="*/ 390468 h 664326"/>
                <a:gd name="connsiteX592" fmla="*/ 685858 w 2463882"/>
                <a:gd name="connsiteY592" fmla="*/ 384920 h 664326"/>
                <a:gd name="connsiteX593" fmla="*/ 700251 w 2463882"/>
                <a:gd name="connsiteY593" fmla="*/ 376478 h 664326"/>
                <a:gd name="connsiteX594" fmla="*/ 707905 w 2463882"/>
                <a:gd name="connsiteY594" fmla="*/ 376478 h 664326"/>
                <a:gd name="connsiteX595" fmla="*/ 718349 w 2463882"/>
                <a:gd name="connsiteY595" fmla="*/ 378446 h 664326"/>
                <a:gd name="connsiteX596" fmla="*/ 730015 w 2463882"/>
                <a:gd name="connsiteY596" fmla="*/ 405860 h 664326"/>
                <a:gd name="connsiteX597" fmla="*/ 726770 w 2463882"/>
                <a:gd name="connsiteY597" fmla="*/ 412180 h 664326"/>
                <a:gd name="connsiteX598" fmla="*/ 726054 w 2463882"/>
                <a:gd name="connsiteY598" fmla="*/ 419932 h 664326"/>
                <a:gd name="connsiteX599" fmla="*/ 720510 w 2463882"/>
                <a:gd name="connsiteY599" fmla="*/ 429592 h 664326"/>
                <a:gd name="connsiteX600" fmla="*/ 706721 w 2463882"/>
                <a:gd name="connsiteY600" fmla="*/ 442609 h 664326"/>
                <a:gd name="connsiteX601" fmla="*/ 694463 w 2463882"/>
                <a:gd name="connsiteY601" fmla="*/ 442609 h 664326"/>
                <a:gd name="connsiteX602" fmla="*/ 692187 w 2463882"/>
                <a:gd name="connsiteY602" fmla="*/ 430887 h 664326"/>
                <a:gd name="connsiteX603" fmla="*/ 693743 w 2463882"/>
                <a:gd name="connsiteY603" fmla="*/ 423332 h 664326"/>
                <a:gd name="connsiteX604" fmla="*/ 693049 w 2463882"/>
                <a:gd name="connsiteY604" fmla="*/ 421754 h 664326"/>
                <a:gd name="connsiteX605" fmla="*/ 692049 w 2463882"/>
                <a:gd name="connsiteY605" fmla="*/ 421754 h 664326"/>
                <a:gd name="connsiteX606" fmla="*/ 689610 w 2463882"/>
                <a:gd name="connsiteY606" fmla="*/ 422972 h 664326"/>
                <a:gd name="connsiteX607" fmla="*/ 683599 w 2463882"/>
                <a:gd name="connsiteY607" fmla="*/ 435834 h 664326"/>
                <a:gd name="connsiteX608" fmla="*/ 688075 w 2463882"/>
                <a:gd name="connsiteY608" fmla="*/ 442004 h 664326"/>
                <a:gd name="connsiteX609" fmla="*/ 709504 w 2463882"/>
                <a:gd name="connsiteY609" fmla="*/ 446176 h 664326"/>
                <a:gd name="connsiteX610" fmla="*/ 717670 w 2463882"/>
                <a:gd name="connsiteY610" fmla="*/ 445906 h 664326"/>
                <a:gd name="connsiteX611" fmla="*/ 722422 w 2463882"/>
                <a:gd name="connsiteY611" fmla="*/ 445636 h 664326"/>
                <a:gd name="connsiteX612" fmla="*/ 734404 w 2463882"/>
                <a:gd name="connsiteY612" fmla="*/ 437588 h 664326"/>
                <a:gd name="connsiteX613" fmla="*/ 747089 w 2463882"/>
                <a:gd name="connsiteY613" fmla="*/ 429227 h 664326"/>
                <a:gd name="connsiteX614" fmla="*/ 752422 w 2463882"/>
                <a:gd name="connsiteY614" fmla="*/ 423083 h 664326"/>
                <a:gd name="connsiteX615" fmla="*/ 754506 w 2463882"/>
                <a:gd name="connsiteY615" fmla="*/ 415379 h 664326"/>
                <a:gd name="connsiteX616" fmla="*/ 760586 w 2463882"/>
                <a:gd name="connsiteY616" fmla="*/ 411987 h 664326"/>
                <a:gd name="connsiteX617" fmla="*/ 759304 w 2463882"/>
                <a:gd name="connsiteY617" fmla="*/ 407794 h 664326"/>
                <a:gd name="connsiteX618" fmla="*/ 761992 w 2463882"/>
                <a:gd name="connsiteY618" fmla="*/ 404626 h 664326"/>
                <a:gd name="connsiteX619" fmla="*/ 761027 w 2463882"/>
                <a:gd name="connsiteY619" fmla="*/ 404656 h 664326"/>
                <a:gd name="connsiteX620" fmla="*/ 752984 w 2463882"/>
                <a:gd name="connsiteY620" fmla="*/ 402272 h 664326"/>
                <a:gd name="connsiteX621" fmla="*/ 750626 w 2463882"/>
                <a:gd name="connsiteY621" fmla="*/ 393842 h 664326"/>
                <a:gd name="connsiteX622" fmla="*/ 748902 w 2463882"/>
                <a:gd name="connsiteY622" fmla="*/ 387373 h 664326"/>
                <a:gd name="connsiteX623" fmla="*/ 747397 w 2463882"/>
                <a:gd name="connsiteY623" fmla="*/ 387373 h 664326"/>
                <a:gd name="connsiteX624" fmla="*/ 744683 w 2463882"/>
                <a:gd name="connsiteY624" fmla="*/ 383226 h 664326"/>
                <a:gd name="connsiteX625" fmla="*/ 744546 w 2463882"/>
                <a:gd name="connsiteY625" fmla="*/ 361527 h 664326"/>
                <a:gd name="connsiteX626" fmla="*/ 751856 w 2463882"/>
                <a:gd name="connsiteY626" fmla="*/ 346307 h 664326"/>
                <a:gd name="connsiteX627" fmla="*/ 765649 w 2463882"/>
                <a:gd name="connsiteY627" fmla="*/ 332861 h 664326"/>
                <a:gd name="connsiteX628" fmla="*/ 769242 w 2463882"/>
                <a:gd name="connsiteY628" fmla="*/ 324110 h 664326"/>
                <a:gd name="connsiteX629" fmla="*/ 775995 w 2463882"/>
                <a:gd name="connsiteY629" fmla="*/ 319947 h 664326"/>
                <a:gd name="connsiteX630" fmla="*/ 781020 w 2463882"/>
                <a:gd name="connsiteY630" fmla="*/ 311741 h 664326"/>
                <a:gd name="connsiteX631" fmla="*/ 785050 w 2463882"/>
                <a:gd name="connsiteY631" fmla="*/ 311741 h 664326"/>
                <a:gd name="connsiteX632" fmla="*/ 789406 w 2463882"/>
                <a:gd name="connsiteY632" fmla="*/ 308486 h 664326"/>
                <a:gd name="connsiteX633" fmla="*/ 813202 w 2463882"/>
                <a:gd name="connsiteY633" fmla="*/ 301129 h 664326"/>
                <a:gd name="connsiteX634" fmla="*/ 835476 w 2463882"/>
                <a:gd name="connsiteY634" fmla="*/ 298273 h 664326"/>
                <a:gd name="connsiteX635" fmla="*/ 1920940 w 2463882"/>
                <a:gd name="connsiteY635" fmla="*/ 296627 h 664326"/>
                <a:gd name="connsiteX636" fmla="*/ 1928134 w 2463882"/>
                <a:gd name="connsiteY636" fmla="*/ 300263 h 664326"/>
                <a:gd name="connsiteX637" fmla="*/ 1930368 w 2463882"/>
                <a:gd name="connsiteY637" fmla="*/ 328162 h 664326"/>
                <a:gd name="connsiteX638" fmla="*/ 1926702 w 2463882"/>
                <a:gd name="connsiteY638" fmla="*/ 329915 h 664326"/>
                <a:gd name="connsiteX639" fmla="*/ 1925849 w 2463882"/>
                <a:gd name="connsiteY639" fmla="*/ 332419 h 664326"/>
                <a:gd name="connsiteX640" fmla="*/ 1920001 w 2463882"/>
                <a:gd name="connsiteY640" fmla="*/ 337744 h 664326"/>
                <a:gd name="connsiteX641" fmla="*/ 1916601 w 2463882"/>
                <a:gd name="connsiteY641" fmla="*/ 344574 h 664326"/>
                <a:gd name="connsiteX642" fmla="*/ 1916694 w 2463882"/>
                <a:gd name="connsiteY642" fmla="*/ 345229 h 664326"/>
                <a:gd name="connsiteX643" fmla="*/ 1935419 w 2463882"/>
                <a:gd name="connsiteY643" fmla="*/ 336137 h 664326"/>
                <a:gd name="connsiteX644" fmla="*/ 1937078 w 2463882"/>
                <a:gd name="connsiteY644" fmla="*/ 331266 h 664326"/>
                <a:gd name="connsiteX645" fmla="*/ 1943025 w 2463882"/>
                <a:gd name="connsiteY645" fmla="*/ 331266 h 664326"/>
                <a:gd name="connsiteX646" fmla="*/ 1949688 w 2463882"/>
                <a:gd name="connsiteY646" fmla="*/ 327514 h 664326"/>
                <a:gd name="connsiteX647" fmla="*/ 1951934 w 2463882"/>
                <a:gd name="connsiteY647" fmla="*/ 327514 h 664326"/>
                <a:gd name="connsiteX648" fmla="*/ 1956458 w 2463882"/>
                <a:gd name="connsiteY648" fmla="*/ 324757 h 664326"/>
                <a:gd name="connsiteX649" fmla="*/ 1960917 w 2463882"/>
                <a:gd name="connsiteY649" fmla="*/ 319883 h 664326"/>
                <a:gd name="connsiteX650" fmla="*/ 1967215 w 2463882"/>
                <a:gd name="connsiteY650" fmla="*/ 318669 h 664326"/>
                <a:gd name="connsiteX651" fmla="*/ 1967566 w 2463882"/>
                <a:gd name="connsiteY651" fmla="*/ 317640 h 664326"/>
                <a:gd name="connsiteX652" fmla="*/ 1986530 w 2463882"/>
                <a:gd name="connsiteY652" fmla="*/ 310073 h 664326"/>
                <a:gd name="connsiteX653" fmla="*/ 1989733 w 2463882"/>
                <a:gd name="connsiteY653" fmla="*/ 307144 h 664326"/>
                <a:gd name="connsiteX654" fmla="*/ 1996109 w 2463882"/>
                <a:gd name="connsiteY654" fmla="*/ 307144 h 664326"/>
                <a:gd name="connsiteX655" fmla="*/ 2009408 w 2463882"/>
                <a:gd name="connsiteY655" fmla="*/ 299371 h 664326"/>
                <a:gd name="connsiteX656" fmla="*/ 2021680 w 2463882"/>
                <a:gd name="connsiteY656" fmla="*/ 299371 h 664326"/>
                <a:gd name="connsiteX657" fmla="*/ 2021924 w 2463882"/>
                <a:gd name="connsiteY657" fmla="*/ 303406 h 664326"/>
                <a:gd name="connsiteX658" fmla="*/ 2023189 w 2463882"/>
                <a:gd name="connsiteY658" fmla="*/ 303406 h 664326"/>
                <a:gd name="connsiteX659" fmla="*/ 2026666 w 2463882"/>
                <a:gd name="connsiteY659" fmla="*/ 324226 h 664326"/>
                <a:gd name="connsiteX660" fmla="*/ 2023776 w 2463882"/>
                <a:gd name="connsiteY660" fmla="*/ 332724 h 664326"/>
                <a:gd name="connsiteX661" fmla="*/ 2021426 w 2463882"/>
                <a:gd name="connsiteY661" fmla="*/ 334880 h 664326"/>
                <a:gd name="connsiteX662" fmla="*/ 2017885 w 2463882"/>
                <a:gd name="connsiteY662" fmla="*/ 345286 h 664326"/>
                <a:gd name="connsiteX663" fmla="*/ 2013705 w 2463882"/>
                <a:gd name="connsiteY663" fmla="*/ 348395 h 664326"/>
                <a:gd name="connsiteX664" fmla="*/ 2008032 w 2463882"/>
                <a:gd name="connsiteY664" fmla="*/ 355195 h 664326"/>
                <a:gd name="connsiteX665" fmla="*/ 2007946 w 2463882"/>
                <a:gd name="connsiteY665" fmla="*/ 360215 h 664326"/>
                <a:gd name="connsiteX666" fmla="*/ 2004302 w 2463882"/>
                <a:gd name="connsiteY666" fmla="*/ 363624 h 664326"/>
                <a:gd name="connsiteX667" fmla="*/ 1995658 w 2463882"/>
                <a:gd name="connsiteY667" fmla="*/ 378077 h 664326"/>
                <a:gd name="connsiteX668" fmla="*/ 1995470 w 2463882"/>
                <a:gd name="connsiteY668" fmla="*/ 381807 h 664326"/>
                <a:gd name="connsiteX669" fmla="*/ 1972832 w 2463882"/>
                <a:gd name="connsiteY669" fmla="*/ 406825 h 664326"/>
                <a:gd name="connsiteX670" fmla="*/ 1964367 w 2463882"/>
                <a:gd name="connsiteY670" fmla="*/ 418208 h 664326"/>
                <a:gd name="connsiteX671" fmla="*/ 1960153 w 2463882"/>
                <a:gd name="connsiteY671" fmla="*/ 426289 h 664326"/>
                <a:gd name="connsiteX672" fmla="*/ 1968724 w 2463882"/>
                <a:gd name="connsiteY672" fmla="*/ 417462 h 664326"/>
                <a:gd name="connsiteX673" fmla="*/ 1980013 w 2463882"/>
                <a:gd name="connsiteY673" fmla="*/ 413522 h 664326"/>
                <a:gd name="connsiteX674" fmla="*/ 1993403 w 2463882"/>
                <a:gd name="connsiteY674" fmla="*/ 417265 h 664326"/>
                <a:gd name="connsiteX675" fmla="*/ 1973981 w 2463882"/>
                <a:gd name="connsiteY675" fmla="*/ 440859 h 664326"/>
                <a:gd name="connsiteX676" fmla="*/ 1954854 w 2463882"/>
                <a:gd name="connsiteY676" fmla="*/ 458927 h 664326"/>
                <a:gd name="connsiteX677" fmla="*/ 1951771 w 2463882"/>
                <a:gd name="connsiteY677" fmla="*/ 460548 h 664326"/>
                <a:gd name="connsiteX678" fmla="*/ 1951180 w 2463882"/>
                <a:gd name="connsiteY678" fmla="*/ 462276 h 664326"/>
                <a:gd name="connsiteX679" fmla="*/ 1930102 w 2463882"/>
                <a:gd name="connsiteY679" fmla="*/ 473067 h 664326"/>
                <a:gd name="connsiteX680" fmla="*/ 1907837 w 2463882"/>
                <a:gd name="connsiteY680" fmla="*/ 461341 h 664326"/>
                <a:gd name="connsiteX681" fmla="*/ 1903567 w 2463882"/>
                <a:gd name="connsiteY681" fmla="*/ 454983 h 664326"/>
                <a:gd name="connsiteX682" fmla="*/ 1902645 w 2463882"/>
                <a:gd name="connsiteY682" fmla="*/ 446888 h 664326"/>
                <a:gd name="connsiteX683" fmla="*/ 1904690 w 2463882"/>
                <a:gd name="connsiteY683" fmla="*/ 440877 h 664326"/>
                <a:gd name="connsiteX684" fmla="*/ 1904158 w 2463882"/>
                <a:gd name="connsiteY684" fmla="*/ 436117 h 664326"/>
                <a:gd name="connsiteX685" fmla="*/ 1907764 w 2463882"/>
                <a:gd name="connsiteY685" fmla="*/ 430248 h 664326"/>
                <a:gd name="connsiteX686" fmla="*/ 1908810 w 2463882"/>
                <a:gd name="connsiteY686" fmla="*/ 425596 h 664326"/>
                <a:gd name="connsiteX687" fmla="*/ 1931738 w 2463882"/>
                <a:gd name="connsiteY687" fmla="*/ 391853 h 664326"/>
                <a:gd name="connsiteX688" fmla="*/ 1954747 w 2463882"/>
                <a:gd name="connsiteY688" fmla="*/ 355478 h 664326"/>
                <a:gd name="connsiteX689" fmla="*/ 1965556 w 2463882"/>
                <a:gd name="connsiteY689" fmla="*/ 341138 h 664326"/>
                <a:gd name="connsiteX690" fmla="*/ 1957165 w 2463882"/>
                <a:gd name="connsiteY690" fmla="*/ 345801 h 664326"/>
                <a:gd name="connsiteX691" fmla="*/ 1955883 w 2463882"/>
                <a:gd name="connsiteY691" fmla="*/ 349565 h 664326"/>
                <a:gd name="connsiteX692" fmla="*/ 1947522 w 2463882"/>
                <a:gd name="connsiteY692" fmla="*/ 351173 h 664326"/>
                <a:gd name="connsiteX693" fmla="*/ 1946969 w 2463882"/>
                <a:gd name="connsiteY693" fmla="*/ 352798 h 664326"/>
                <a:gd name="connsiteX694" fmla="*/ 1932988 w 2463882"/>
                <a:gd name="connsiteY694" fmla="*/ 358260 h 664326"/>
                <a:gd name="connsiteX695" fmla="*/ 1931122 w 2463882"/>
                <a:gd name="connsiteY695" fmla="*/ 363748 h 664326"/>
                <a:gd name="connsiteX696" fmla="*/ 1914813 w 2463882"/>
                <a:gd name="connsiteY696" fmla="*/ 369704 h 664326"/>
                <a:gd name="connsiteX697" fmla="*/ 1913282 w 2463882"/>
                <a:gd name="connsiteY697" fmla="*/ 374206 h 664326"/>
                <a:gd name="connsiteX698" fmla="*/ 1906495 w 2463882"/>
                <a:gd name="connsiteY698" fmla="*/ 374206 h 664326"/>
                <a:gd name="connsiteX699" fmla="*/ 1903875 w 2463882"/>
                <a:gd name="connsiteY699" fmla="*/ 376358 h 664326"/>
                <a:gd name="connsiteX700" fmla="*/ 1902584 w 2463882"/>
                <a:gd name="connsiteY700" fmla="*/ 376358 h 664326"/>
                <a:gd name="connsiteX701" fmla="*/ 1900201 w 2463882"/>
                <a:gd name="connsiteY701" fmla="*/ 383355 h 664326"/>
                <a:gd name="connsiteX702" fmla="*/ 1893727 w 2463882"/>
                <a:gd name="connsiteY702" fmla="*/ 384967 h 664326"/>
                <a:gd name="connsiteX703" fmla="*/ 1893487 w 2463882"/>
                <a:gd name="connsiteY703" fmla="*/ 385675 h 664326"/>
                <a:gd name="connsiteX704" fmla="*/ 1888174 w 2463882"/>
                <a:gd name="connsiteY704" fmla="*/ 392175 h 664326"/>
                <a:gd name="connsiteX705" fmla="*/ 1884251 w 2463882"/>
                <a:gd name="connsiteY705" fmla="*/ 402049 h 664326"/>
                <a:gd name="connsiteX706" fmla="*/ 1871691 w 2463882"/>
                <a:gd name="connsiteY706" fmla="*/ 419085 h 664326"/>
                <a:gd name="connsiteX707" fmla="*/ 1858329 w 2463882"/>
                <a:gd name="connsiteY707" fmla="*/ 437249 h 664326"/>
                <a:gd name="connsiteX708" fmla="*/ 1844746 w 2463882"/>
                <a:gd name="connsiteY708" fmla="*/ 447857 h 664326"/>
                <a:gd name="connsiteX709" fmla="*/ 1828462 w 2463882"/>
                <a:gd name="connsiteY709" fmla="*/ 462524 h 664326"/>
                <a:gd name="connsiteX710" fmla="*/ 1793137 w 2463882"/>
                <a:gd name="connsiteY710" fmla="*/ 469444 h 664326"/>
                <a:gd name="connsiteX711" fmla="*/ 1787520 w 2463882"/>
                <a:gd name="connsiteY711" fmla="*/ 466756 h 664326"/>
                <a:gd name="connsiteX712" fmla="*/ 1776514 w 2463882"/>
                <a:gd name="connsiteY712" fmla="*/ 469444 h 664326"/>
                <a:gd name="connsiteX713" fmla="*/ 1765856 w 2463882"/>
                <a:gd name="connsiteY713" fmla="*/ 460659 h 664326"/>
                <a:gd name="connsiteX714" fmla="*/ 1764861 w 2463882"/>
                <a:gd name="connsiteY714" fmla="*/ 447021 h 664326"/>
                <a:gd name="connsiteX715" fmla="*/ 1772570 w 2463882"/>
                <a:gd name="connsiteY715" fmla="*/ 432919 h 664326"/>
                <a:gd name="connsiteX716" fmla="*/ 1784969 w 2463882"/>
                <a:gd name="connsiteY716" fmla="*/ 429437 h 664326"/>
                <a:gd name="connsiteX717" fmla="*/ 1797064 w 2463882"/>
                <a:gd name="connsiteY717" fmla="*/ 436846 h 664326"/>
                <a:gd name="connsiteX718" fmla="*/ 1804400 w 2463882"/>
                <a:gd name="connsiteY718" fmla="*/ 435479 h 664326"/>
                <a:gd name="connsiteX719" fmla="*/ 1808658 w 2463882"/>
                <a:gd name="connsiteY719" fmla="*/ 433249 h 664326"/>
                <a:gd name="connsiteX720" fmla="*/ 1814112 w 2463882"/>
                <a:gd name="connsiteY720" fmla="*/ 421883 h 664326"/>
                <a:gd name="connsiteX721" fmla="*/ 1816388 w 2463882"/>
                <a:gd name="connsiteY721" fmla="*/ 420575 h 664326"/>
                <a:gd name="connsiteX722" fmla="*/ 1824770 w 2463882"/>
                <a:gd name="connsiteY722" fmla="*/ 403717 h 664326"/>
                <a:gd name="connsiteX723" fmla="*/ 1843623 w 2463882"/>
                <a:gd name="connsiteY723" fmla="*/ 381374 h 664326"/>
                <a:gd name="connsiteX724" fmla="*/ 1867903 w 2463882"/>
                <a:gd name="connsiteY724" fmla="*/ 344947 h 664326"/>
                <a:gd name="connsiteX725" fmla="*/ 1868327 w 2463882"/>
                <a:gd name="connsiteY725" fmla="*/ 339586 h 664326"/>
                <a:gd name="connsiteX726" fmla="*/ 1858976 w 2463882"/>
                <a:gd name="connsiteY726" fmla="*/ 341873 h 664326"/>
                <a:gd name="connsiteX727" fmla="*/ 1851572 w 2463882"/>
                <a:gd name="connsiteY727" fmla="*/ 345895 h 664326"/>
                <a:gd name="connsiteX728" fmla="*/ 1826867 w 2463882"/>
                <a:gd name="connsiteY728" fmla="*/ 350684 h 664326"/>
                <a:gd name="connsiteX729" fmla="*/ 1814944 w 2463882"/>
                <a:gd name="connsiteY729" fmla="*/ 344712 h 664326"/>
                <a:gd name="connsiteX730" fmla="*/ 1815286 w 2463882"/>
                <a:gd name="connsiteY730" fmla="*/ 334263 h 664326"/>
                <a:gd name="connsiteX731" fmla="*/ 1822721 w 2463882"/>
                <a:gd name="connsiteY731" fmla="*/ 325461 h 664326"/>
                <a:gd name="connsiteX732" fmla="*/ 1890854 w 2463882"/>
                <a:gd name="connsiteY732" fmla="*/ 307127 h 664326"/>
                <a:gd name="connsiteX733" fmla="*/ 1894872 w 2463882"/>
                <a:gd name="connsiteY733" fmla="*/ 307127 h 664326"/>
                <a:gd name="connsiteX734" fmla="*/ 1910744 w 2463882"/>
                <a:gd name="connsiteY734" fmla="*/ 297995 h 664326"/>
                <a:gd name="connsiteX735" fmla="*/ 313670 w 2463882"/>
                <a:gd name="connsiteY735" fmla="*/ 275052 h 664326"/>
                <a:gd name="connsiteX736" fmla="*/ 313627 w 2463882"/>
                <a:gd name="connsiteY736" fmla="*/ 275178 h 664326"/>
                <a:gd name="connsiteX737" fmla="*/ 313628 w 2463882"/>
                <a:gd name="connsiteY737" fmla="*/ 275177 h 664326"/>
                <a:gd name="connsiteX738" fmla="*/ 313671 w 2463882"/>
                <a:gd name="connsiteY738" fmla="*/ 275052 h 664326"/>
                <a:gd name="connsiteX739" fmla="*/ 1248477 w 2463882"/>
                <a:gd name="connsiteY739" fmla="*/ 272970 h 664326"/>
                <a:gd name="connsiteX740" fmla="*/ 1239582 w 2463882"/>
                <a:gd name="connsiteY740" fmla="*/ 277337 h 664326"/>
                <a:gd name="connsiteX741" fmla="*/ 1236611 w 2463882"/>
                <a:gd name="connsiteY741" fmla="*/ 278509 h 664326"/>
                <a:gd name="connsiteX742" fmla="*/ 1237023 w 2463882"/>
                <a:gd name="connsiteY742" fmla="*/ 282179 h 664326"/>
                <a:gd name="connsiteX743" fmla="*/ 1240367 w 2463882"/>
                <a:gd name="connsiteY743" fmla="*/ 283680 h 664326"/>
                <a:gd name="connsiteX744" fmla="*/ 1243103 w 2463882"/>
                <a:gd name="connsiteY744" fmla="*/ 282488 h 664326"/>
                <a:gd name="connsiteX745" fmla="*/ 303885 w 2463882"/>
                <a:gd name="connsiteY745" fmla="*/ 263973 h 664326"/>
                <a:gd name="connsiteX746" fmla="*/ 290243 w 2463882"/>
                <a:gd name="connsiteY746" fmla="*/ 268128 h 664326"/>
                <a:gd name="connsiteX747" fmla="*/ 279305 w 2463882"/>
                <a:gd name="connsiteY747" fmla="*/ 282277 h 664326"/>
                <a:gd name="connsiteX748" fmla="*/ 277599 w 2463882"/>
                <a:gd name="connsiteY748" fmla="*/ 287297 h 664326"/>
                <a:gd name="connsiteX749" fmla="*/ 303933 w 2463882"/>
                <a:gd name="connsiteY749" fmla="*/ 280437 h 664326"/>
                <a:gd name="connsiteX750" fmla="*/ 311087 w 2463882"/>
                <a:gd name="connsiteY750" fmla="*/ 276556 h 664326"/>
                <a:gd name="connsiteX751" fmla="*/ 310484 w 2463882"/>
                <a:gd name="connsiteY751" fmla="*/ 275640 h 664326"/>
                <a:gd name="connsiteX752" fmla="*/ 310081 w 2463882"/>
                <a:gd name="connsiteY752" fmla="*/ 270186 h 664326"/>
                <a:gd name="connsiteX753" fmla="*/ 303885 w 2463882"/>
                <a:gd name="connsiteY753" fmla="*/ 263973 h 664326"/>
                <a:gd name="connsiteX754" fmla="*/ 380349 w 2463882"/>
                <a:gd name="connsiteY754" fmla="*/ 140985 h 664326"/>
                <a:gd name="connsiteX755" fmla="*/ 364541 w 2463882"/>
                <a:gd name="connsiteY755" fmla="*/ 167620 h 664326"/>
                <a:gd name="connsiteX756" fmla="*/ 355554 w 2463882"/>
                <a:gd name="connsiteY756" fmla="*/ 174334 h 664326"/>
                <a:gd name="connsiteX757" fmla="*/ 352433 w 2463882"/>
                <a:gd name="connsiteY757" fmla="*/ 183518 h 664326"/>
                <a:gd name="connsiteX758" fmla="*/ 348840 w 2463882"/>
                <a:gd name="connsiteY758" fmla="*/ 183518 h 664326"/>
                <a:gd name="connsiteX759" fmla="*/ 342670 w 2463882"/>
                <a:gd name="connsiteY759" fmla="*/ 192993 h 664326"/>
                <a:gd name="connsiteX760" fmla="*/ 338169 w 2463882"/>
                <a:gd name="connsiteY760" fmla="*/ 196187 h 664326"/>
                <a:gd name="connsiteX761" fmla="*/ 336136 w 2463882"/>
                <a:gd name="connsiteY761" fmla="*/ 202168 h 664326"/>
                <a:gd name="connsiteX762" fmla="*/ 321953 w 2463882"/>
                <a:gd name="connsiteY762" fmla="*/ 212343 h 664326"/>
                <a:gd name="connsiteX763" fmla="*/ 304366 w 2463882"/>
                <a:gd name="connsiteY763" fmla="*/ 243393 h 664326"/>
                <a:gd name="connsiteX764" fmla="*/ 310051 w 2463882"/>
                <a:gd name="connsiteY764" fmla="*/ 237356 h 664326"/>
                <a:gd name="connsiteX765" fmla="*/ 324727 w 2463882"/>
                <a:gd name="connsiteY765" fmla="*/ 237356 h 664326"/>
                <a:gd name="connsiteX766" fmla="*/ 329722 w 2463882"/>
                <a:gd name="connsiteY766" fmla="*/ 241669 h 664326"/>
                <a:gd name="connsiteX767" fmla="*/ 342988 w 2463882"/>
                <a:gd name="connsiteY767" fmla="*/ 241669 h 664326"/>
                <a:gd name="connsiteX768" fmla="*/ 350984 w 2463882"/>
                <a:gd name="connsiteY768" fmla="*/ 251368 h 664326"/>
                <a:gd name="connsiteX769" fmla="*/ 359203 w 2463882"/>
                <a:gd name="connsiteY769" fmla="*/ 251051 h 664326"/>
                <a:gd name="connsiteX770" fmla="*/ 384920 w 2463882"/>
                <a:gd name="connsiteY770" fmla="*/ 231954 h 664326"/>
                <a:gd name="connsiteX771" fmla="*/ 394112 w 2463882"/>
                <a:gd name="connsiteY771" fmla="*/ 219404 h 664326"/>
                <a:gd name="connsiteX772" fmla="*/ 397589 w 2463882"/>
                <a:gd name="connsiteY772" fmla="*/ 196457 h 664326"/>
                <a:gd name="connsiteX773" fmla="*/ 401791 w 2463882"/>
                <a:gd name="connsiteY773" fmla="*/ 199690 h 664326"/>
                <a:gd name="connsiteX774" fmla="*/ 401307 w 2463882"/>
                <a:gd name="connsiteY774" fmla="*/ 195025 h 664326"/>
                <a:gd name="connsiteX775" fmla="*/ 400887 w 2463882"/>
                <a:gd name="connsiteY775" fmla="*/ 185177 h 664326"/>
                <a:gd name="connsiteX776" fmla="*/ 405161 w 2463882"/>
                <a:gd name="connsiteY776" fmla="*/ 165885 h 664326"/>
                <a:gd name="connsiteX777" fmla="*/ 408145 w 2463882"/>
                <a:gd name="connsiteY777" fmla="*/ 149599 h 664326"/>
                <a:gd name="connsiteX778" fmla="*/ 380349 w 2463882"/>
                <a:gd name="connsiteY778" fmla="*/ 140985 h 664326"/>
                <a:gd name="connsiteX779" fmla="*/ 513383 w 2463882"/>
                <a:gd name="connsiteY779" fmla="*/ 34848 h 664326"/>
                <a:gd name="connsiteX780" fmla="*/ 530344 w 2463882"/>
                <a:gd name="connsiteY780" fmla="*/ 34848 h 664326"/>
                <a:gd name="connsiteX781" fmla="*/ 535635 w 2463882"/>
                <a:gd name="connsiteY781" fmla="*/ 38625 h 664326"/>
                <a:gd name="connsiteX782" fmla="*/ 531905 w 2463882"/>
                <a:gd name="connsiteY782" fmla="*/ 59184 h 664326"/>
                <a:gd name="connsiteX783" fmla="*/ 520251 w 2463882"/>
                <a:gd name="connsiteY783" fmla="*/ 65306 h 664326"/>
                <a:gd name="connsiteX784" fmla="*/ 513113 w 2463882"/>
                <a:gd name="connsiteY784" fmla="*/ 65306 h 664326"/>
                <a:gd name="connsiteX785" fmla="*/ 502908 w 2463882"/>
                <a:gd name="connsiteY785" fmla="*/ 73435 h 664326"/>
                <a:gd name="connsiteX786" fmla="*/ 463695 w 2463882"/>
                <a:gd name="connsiteY786" fmla="*/ 82714 h 664326"/>
                <a:gd name="connsiteX787" fmla="*/ 451462 w 2463882"/>
                <a:gd name="connsiteY787" fmla="*/ 82173 h 664326"/>
                <a:gd name="connsiteX788" fmla="*/ 433455 w 2463882"/>
                <a:gd name="connsiteY788" fmla="*/ 87623 h 664326"/>
                <a:gd name="connsiteX789" fmla="*/ 416206 w 2463882"/>
                <a:gd name="connsiteY789" fmla="*/ 97677 h 664326"/>
                <a:gd name="connsiteX790" fmla="*/ 408443 w 2463882"/>
                <a:gd name="connsiteY790" fmla="*/ 102739 h 664326"/>
                <a:gd name="connsiteX791" fmla="*/ 396562 w 2463882"/>
                <a:gd name="connsiteY791" fmla="*/ 112546 h 664326"/>
                <a:gd name="connsiteX792" fmla="*/ 428961 w 2463882"/>
                <a:gd name="connsiteY792" fmla="*/ 115805 h 664326"/>
                <a:gd name="connsiteX793" fmla="*/ 445966 w 2463882"/>
                <a:gd name="connsiteY793" fmla="*/ 126592 h 664326"/>
                <a:gd name="connsiteX794" fmla="*/ 449327 w 2463882"/>
                <a:gd name="connsiteY794" fmla="*/ 134164 h 664326"/>
                <a:gd name="connsiteX795" fmla="*/ 454361 w 2463882"/>
                <a:gd name="connsiteY795" fmla="*/ 136252 h 664326"/>
                <a:gd name="connsiteX796" fmla="*/ 458232 w 2463882"/>
                <a:gd name="connsiteY796" fmla="*/ 150487 h 664326"/>
                <a:gd name="connsiteX797" fmla="*/ 456770 w 2463882"/>
                <a:gd name="connsiteY797" fmla="*/ 164618 h 664326"/>
                <a:gd name="connsiteX798" fmla="*/ 458044 w 2463882"/>
                <a:gd name="connsiteY798" fmla="*/ 165622 h 664326"/>
                <a:gd name="connsiteX799" fmla="*/ 448890 w 2463882"/>
                <a:gd name="connsiteY799" fmla="*/ 205178 h 664326"/>
                <a:gd name="connsiteX800" fmla="*/ 417908 w 2463882"/>
                <a:gd name="connsiteY800" fmla="*/ 243749 h 664326"/>
                <a:gd name="connsiteX801" fmla="*/ 411828 w 2463882"/>
                <a:gd name="connsiteY801" fmla="*/ 245721 h 664326"/>
                <a:gd name="connsiteX802" fmla="*/ 411267 w 2463882"/>
                <a:gd name="connsiteY802" fmla="*/ 246339 h 664326"/>
                <a:gd name="connsiteX803" fmla="*/ 410443 w 2463882"/>
                <a:gd name="connsiteY803" fmla="*/ 248761 h 664326"/>
                <a:gd name="connsiteX804" fmla="*/ 399506 w 2463882"/>
                <a:gd name="connsiteY804" fmla="*/ 256056 h 664326"/>
                <a:gd name="connsiteX805" fmla="*/ 377772 w 2463882"/>
                <a:gd name="connsiteY805" fmla="*/ 268281 h 664326"/>
                <a:gd name="connsiteX806" fmla="*/ 378085 w 2463882"/>
                <a:gd name="connsiteY806" fmla="*/ 268244 h 664326"/>
                <a:gd name="connsiteX807" fmla="*/ 386866 w 2463882"/>
                <a:gd name="connsiteY807" fmla="*/ 300824 h 664326"/>
                <a:gd name="connsiteX808" fmla="*/ 380945 w 2463882"/>
                <a:gd name="connsiteY808" fmla="*/ 307166 h 664326"/>
                <a:gd name="connsiteX809" fmla="*/ 380598 w 2463882"/>
                <a:gd name="connsiteY809" fmla="*/ 312714 h 664326"/>
                <a:gd name="connsiteX810" fmla="*/ 387016 w 2463882"/>
                <a:gd name="connsiteY810" fmla="*/ 320479 h 664326"/>
                <a:gd name="connsiteX811" fmla="*/ 388208 w 2463882"/>
                <a:gd name="connsiteY811" fmla="*/ 320479 h 664326"/>
                <a:gd name="connsiteX812" fmla="*/ 397426 w 2463882"/>
                <a:gd name="connsiteY812" fmla="*/ 330224 h 664326"/>
                <a:gd name="connsiteX813" fmla="*/ 398747 w 2463882"/>
                <a:gd name="connsiteY813" fmla="*/ 350483 h 664326"/>
                <a:gd name="connsiteX814" fmla="*/ 402760 w 2463882"/>
                <a:gd name="connsiteY814" fmla="*/ 357013 h 664326"/>
                <a:gd name="connsiteX815" fmla="*/ 399785 w 2463882"/>
                <a:gd name="connsiteY815" fmla="*/ 367478 h 664326"/>
                <a:gd name="connsiteX816" fmla="*/ 403648 w 2463882"/>
                <a:gd name="connsiteY816" fmla="*/ 389632 h 664326"/>
                <a:gd name="connsiteX817" fmla="*/ 413196 w 2463882"/>
                <a:gd name="connsiteY817" fmla="*/ 401277 h 664326"/>
                <a:gd name="connsiteX818" fmla="*/ 411760 w 2463882"/>
                <a:gd name="connsiteY818" fmla="*/ 411906 h 664326"/>
                <a:gd name="connsiteX819" fmla="*/ 419010 w 2463882"/>
                <a:gd name="connsiteY819" fmla="*/ 425347 h 664326"/>
                <a:gd name="connsiteX820" fmla="*/ 425488 w 2463882"/>
                <a:gd name="connsiteY820" fmla="*/ 457628 h 664326"/>
                <a:gd name="connsiteX821" fmla="*/ 429557 w 2463882"/>
                <a:gd name="connsiteY821" fmla="*/ 476510 h 664326"/>
                <a:gd name="connsiteX822" fmla="*/ 440259 w 2463882"/>
                <a:gd name="connsiteY822" fmla="*/ 492387 h 664326"/>
                <a:gd name="connsiteX823" fmla="*/ 440117 w 2463882"/>
                <a:gd name="connsiteY823" fmla="*/ 492803 h 664326"/>
                <a:gd name="connsiteX824" fmla="*/ 444422 w 2463882"/>
                <a:gd name="connsiteY824" fmla="*/ 492803 h 664326"/>
                <a:gd name="connsiteX825" fmla="*/ 444005 w 2463882"/>
                <a:gd name="connsiteY825" fmla="*/ 494022 h 664326"/>
                <a:gd name="connsiteX826" fmla="*/ 458429 w 2463882"/>
                <a:gd name="connsiteY826" fmla="*/ 488498 h 664326"/>
                <a:gd name="connsiteX827" fmla="*/ 469285 w 2463882"/>
                <a:gd name="connsiteY827" fmla="*/ 488498 h 664326"/>
                <a:gd name="connsiteX828" fmla="*/ 475069 w 2463882"/>
                <a:gd name="connsiteY828" fmla="*/ 486998 h 664326"/>
                <a:gd name="connsiteX829" fmla="*/ 493887 w 2463882"/>
                <a:gd name="connsiteY829" fmla="*/ 485317 h 664326"/>
                <a:gd name="connsiteX830" fmla="*/ 504156 w 2463882"/>
                <a:gd name="connsiteY830" fmla="*/ 482410 h 664326"/>
                <a:gd name="connsiteX831" fmla="*/ 524046 w 2463882"/>
                <a:gd name="connsiteY831" fmla="*/ 478281 h 664326"/>
                <a:gd name="connsiteX832" fmla="*/ 589010 w 2463882"/>
                <a:gd name="connsiteY832" fmla="*/ 493802 h 664326"/>
                <a:gd name="connsiteX833" fmla="*/ 606323 w 2463882"/>
                <a:gd name="connsiteY833" fmla="*/ 513576 h 664326"/>
                <a:gd name="connsiteX834" fmla="*/ 599871 w 2463882"/>
                <a:gd name="connsiteY834" fmla="*/ 532540 h 664326"/>
                <a:gd name="connsiteX835" fmla="*/ 589437 w 2463882"/>
                <a:gd name="connsiteY835" fmla="*/ 543824 h 664326"/>
                <a:gd name="connsiteX836" fmla="*/ 582352 w 2463882"/>
                <a:gd name="connsiteY836" fmla="*/ 549360 h 664326"/>
                <a:gd name="connsiteX837" fmla="*/ 583124 w 2463882"/>
                <a:gd name="connsiteY837" fmla="*/ 559748 h 664326"/>
                <a:gd name="connsiteX838" fmla="*/ 573691 w 2463882"/>
                <a:gd name="connsiteY838" fmla="*/ 570712 h 664326"/>
                <a:gd name="connsiteX839" fmla="*/ 545655 w 2463882"/>
                <a:gd name="connsiteY839" fmla="*/ 580839 h 664326"/>
                <a:gd name="connsiteX840" fmla="*/ 511025 w 2463882"/>
                <a:gd name="connsiteY840" fmla="*/ 588042 h 664326"/>
                <a:gd name="connsiteX841" fmla="*/ 495367 w 2463882"/>
                <a:gd name="connsiteY841" fmla="*/ 586430 h 664326"/>
                <a:gd name="connsiteX842" fmla="*/ 464723 w 2463882"/>
                <a:gd name="connsiteY842" fmla="*/ 590237 h 664326"/>
                <a:gd name="connsiteX843" fmla="*/ 454682 w 2463882"/>
                <a:gd name="connsiteY843" fmla="*/ 587600 h 664326"/>
                <a:gd name="connsiteX844" fmla="*/ 447672 w 2463882"/>
                <a:gd name="connsiteY844" fmla="*/ 580166 h 664326"/>
                <a:gd name="connsiteX845" fmla="*/ 438145 w 2463882"/>
                <a:gd name="connsiteY845" fmla="*/ 577872 h 664326"/>
                <a:gd name="connsiteX846" fmla="*/ 432370 w 2463882"/>
                <a:gd name="connsiteY846" fmla="*/ 565768 h 664326"/>
                <a:gd name="connsiteX847" fmla="*/ 427924 w 2463882"/>
                <a:gd name="connsiteY847" fmla="*/ 563976 h 664326"/>
                <a:gd name="connsiteX848" fmla="*/ 412356 w 2463882"/>
                <a:gd name="connsiteY848" fmla="*/ 548597 h 664326"/>
                <a:gd name="connsiteX849" fmla="*/ 406302 w 2463882"/>
                <a:gd name="connsiteY849" fmla="*/ 538598 h 664326"/>
                <a:gd name="connsiteX850" fmla="*/ 401855 w 2463882"/>
                <a:gd name="connsiteY850" fmla="*/ 537415 h 664326"/>
                <a:gd name="connsiteX851" fmla="*/ 395694 w 2463882"/>
                <a:gd name="connsiteY851" fmla="*/ 538714 h 664326"/>
                <a:gd name="connsiteX852" fmla="*/ 365532 w 2463882"/>
                <a:gd name="connsiteY852" fmla="*/ 552683 h 664326"/>
                <a:gd name="connsiteX853" fmla="*/ 341826 w 2463882"/>
                <a:gd name="connsiteY853" fmla="*/ 560036 h 664326"/>
                <a:gd name="connsiteX854" fmla="*/ 315466 w 2463882"/>
                <a:gd name="connsiteY854" fmla="*/ 575762 h 664326"/>
                <a:gd name="connsiteX855" fmla="*/ 295439 w 2463882"/>
                <a:gd name="connsiteY855" fmla="*/ 581924 h 664326"/>
                <a:gd name="connsiteX856" fmla="*/ 283764 w 2463882"/>
                <a:gd name="connsiteY856" fmla="*/ 590143 h 664326"/>
                <a:gd name="connsiteX857" fmla="*/ 231491 w 2463882"/>
                <a:gd name="connsiteY857" fmla="*/ 603833 h 664326"/>
                <a:gd name="connsiteX858" fmla="*/ 195775 w 2463882"/>
                <a:gd name="connsiteY858" fmla="*/ 607867 h 664326"/>
                <a:gd name="connsiteX859" fmla="*/ 162324 w 2463882"/>
                <a:gd name="connsiteY859" fmla="*/ 615435 h 664326"/>
                <a:gd name="connsiteX860" fmla="*/ 150671 w 2463882"/>
                <a:gd name="connsiteY860" fmla="*/ 613818 h 664326"/>
                <a:gd name="connsiteX861" fmla="*/ 139532 w 2463882"/>
                <a:gd name="connsiteY861" fmla="*/ 619688 h 664326"/>
                <a:gd name="connsiteX862" fmla="*/ 112154 w 2463882"/>
                <a:gd name="connsiteY862" fmla="*/ 623360 h 664326"/>
                <a:gd name="connsiteX863" fmla="*/ 85286 w 2463882"/>
                <a:gd name="connsiteY863" fmla="*/ 626732 h 664326"/>
                <a:gd name="connsiteX864" fmla="*/ 27400 w 2463882"/>
                <a:gd name="connsiteY864" fmla="*/ 619735 h 664326"/>
                <a:gd name="connsiteX865" fmla="*/ 14319 w 2463882"/>
                <a:gd name="connsiteY865" fmla="*/ 603357 h 664326"/>
                <a:gd name="connsiteX866" fmla="*/ 8428 w 2463882"/>
                <a:gd name="connsiteY866" fmla="*/ 600913 h 664326"/>
                <a:gd name="connsiteX867" fmla="*/ 6267 w 2463882"/>
                <a:gd name="connsiteY867" fmla="*/ 581992 h 664326"/>
                <a:gd name="connsiteX868" fmla="*/ 5006 w 2463882"/>
                <a:gd name="connsiteY868" fmla="*/ 578416 h 664326"/>
                <a:gd name="connsiteX869" fmla="*/ 25303 w 2463882"/>
                <a:gd name="connsiteY869" fmla="*/ 551079 h 664326"/>
                <a:gd name="connsiteX870" fmla="*/ 50312 w 2463882"/>
                <a:gd name="connsiteY870" fmla="*/ 535755 h 664326"/>
                <a:gd name="connsiteX871" fmla="*/ 77542 w 2463882"/>
                <a:gd name="connsiteY871" fmla="*/ 527763 h 664326"/>
                <a:gd name="connsiteX872" fmla="*/ 79095 w 2463882"/>
                <a:gd name="connsiteY872" fmla="*/ 528029 h 664326"/>
                <a:gd name="connsiteX873" fmla="*/ 89127 w 2463882"/>
                <a:gd name="connsiteY873" fmla="*/ 522112 h 664326"/>
                <a:gd name="connsiteX874" fmla="*/ 99743 w 2463882"/>
                <a:gd name="connsiteY874" fmla="*/ 521812 h 664326"/>
                <a:gd name="connsiteX875" fmla="*/ 117802 w 2463882"/>
                <a:gd name="connsiteY875" fmla="*/ 518344 h 664326"/>
                <a:gd name="connsiteX876" fmla="*/ 145444 w 2463882"/>
                <a:gd name="connsiteY876" fmla="*/ 518344 h 664326"/>
                <a:gd name="connsiteX877" fmla="*/ 154885 w 2463882"/>
                <a:gd name="connsiteY877" fmla="*/ 526619 h 664326"/>
                <a:gd name="connsiteX878" fmla="*/ 172329 w 2463882"/>
                <a:gd name="connsiteY878" fmla="*/ 535993 h 664326"/>
                <a:gd name="connsiteX879" fmla="*/ 188054 w 2463882"/>
                <a:gd name="connsiteY879" fmla="*/ 547971 h 664326"/>
                <a:gd name="connsiteX880" fmla="*/ 201594 w 2463882"/>
                <a:gd name="connsiteY880" fmla="*/ 549673 h 664326"/>
                <a:gd name="connsiteX881" fmla="*/ 204209 w 2463882"/>
                <a:gd name="connsiteY881" fmla="*/ 553656 h 664326"/>
                <a:gd name="connsiteX882" fmla="*/ 209616 w 2463882"/>
                <a:gd name="connsiteY882" fmla="*/ 553656 h 664326"/>
                <a:gd name="connsiteX883" fmla="*/ 209238 w 2463882"/>
                <a:gd name="connsiteY883" fmla="*/ 566085 h 664326"/>
                <a:gd name="connsiteX884" fmla="*/ 196341 w 2463882"/>
                <a:gd name="connsiteY884" fmla="*/ 578163 h 664326"/>
                <a:gd name="connsiteX885" fmla="*/ 170745 w 2463882"/>
                <a:gd name="connsiteY885" fmla="*/ 578163 h 664326"/>
                <a:gd name="connsiteX886" fmla="*/ 141307 w 2463882"/>
                <a:gd name="connsiteY886" fmla="*/ 566793 h 664326"/>
                <a:gd name="connsiteX887" fmla="*/ 121983 w 2463882"/>
                <a:gd name="connsiteY887" fmla="*/ 557755 h 664326"/>
                <a:gd name="connsiteX888" fmla="*/ 99563 w 2463882"/>
                <a:gd name="connsiteY888" fmla="*/ 549351 h 664326"/>
                <a:gd name="connsiteX889" fmla="*/ 74233 w 2463882"/>
                <a:gd name="connsiteY889" fmla="*/ 554633 h 664326"/>
                <a:gd name="connsiteX890" fmla="*/ 48653 w 2463882"/>
                <a:gd name="connsiteY890" fmla="*/ 562329 h 664326"/>
                <a:gd name="connsiteX891" fmla="*/ 37150 w 2463882"/>
                <a:gd name="connsiteY891" fmla="*/ 574262 h 664326"/>
                <a:gd name="connsiteX892" fmla="*/ 36777 w 2463882"/>
                <a:gd name="connsiteY892" fmla="*/ 575368 h 664326"/>
                <a:gd name="connsiteX893" fmla="*/ 44734 w 2463882"/>
                <a:gd name="connsiteY893" fmla="*/ 594627 h 664326"/>
                <a:gd name="connsiteX894" fmla="*/ 56053 w 2463882"/>
                <a:gd name="connsiteY894" fmla="*/ 596823 h 664326"/>
                <a:gd name="connsiteX895" fmla="*/ 79815 w 2463882"/>
                <a:gd name="connsiteY895" fmla="*/ 599567 h 664326"/>
                <a:gd name="connsiteX896" fmla="*/ 129057 w 2463882"/>
                <a:gd name="connsiteY896" fmla="*/ 593508 h 664326"/>
                <a:gd name="connsiteX897" fmla="*/ 147579 w 2463882"/>
                <a:gd name="connsiteY897" fmla="*/ 588865 h 664326"/>
                <a:gd name="connsiteX898" fmla="*/ 177082 w 2463882"/>
                <a:gd name="connsiteY898" fmla="*/ 587399 h 664326"/>
                <a:gd name="connsiteX899" fmla="*/ 187205 w 2463882"/>
                <a:gd name="connsiteY899" fmla="*/ 584933 h 664326"/>
                <a:gd name="connsiteX900" fmla="*/ 203073 w 2463882"/>
                <a:gd name="connsiteY900" fmla="*/ 582944 h 664326"/>
                <a:gd name="connsiteX901" fmla="*/ 216467 w 2463882"/>
                <a:gd name="connsiteY901" fmla="*/ 577023 h 664326"/>
                <a:gd name="connsiteX902" fmla="*/ 224485 w 2463882"/>
                <a:gd name="connsiteY902" fmla="*/ 579175 h 664326"/>
                <a:gd name="connsiteX903" fmla="*/ 259531 w 2463882"/>
                <a:gd name="connsiteY903" fmla="*/ 565378 h 664326"/>
                <a:gd name="connsiteX904" fmla="*/ 294616 w 2463882"/>
                <a:gd name="connsiteY904" fmla="*/ 544510 h 664326"/>
                <a:gd name="connsiteX905" fmla="*/ 328436 w 2463882"/>
                <a:gd name="connsiteY905" fmla="*/ 531005 h 664326"/>
                <a:gd name="connsiteX906" fmla="*/ 383912 w 2463882"/>
                <a:gd name="connsiteY906" fmla="*/ 507994 h 664326"/>
                <a:gd name="connsiteX907" fmla="*/ 374214 w 2463882"/>
                <a:gd name="connsiteY907" fmla="*/ 498582 h 664326"/>
                <a:gd name="connsiteX908" fmla="*/ 370346 w 2463882"/>
                <a:gd name="connsiteY908" fmla="*/ 496645 h 664326"/>
                <a:gd name="connsiteX909" fmla="*/ 365519 w 2463882"/>
                <a:gd name="connsiteY909" fmla="*/ 486539 h 664326"/>
                <a:gd name="connsiteX910" fmla="*/ 362882 w 2463882"/>
                <a:gd name="connsiteY910" fmla="*/ 468368 h 664326"/>
                <a:gd name="connsiteX911" fmla="*/ 349788 w 2463882"/>
                <a:gd name="connsiteY911" fmla="*/ 457358 h 664326"/>
                <a:gd name="connsiteX912" fmla="*/ 341453 w 2463882"/>
                <a:gd name="connsiteY912" fmla="*/ 410868 h 664326"/>
                <a:gd name="connsiteX913" fmla="*/ 333144 w 2463882"/>
                <a:gd name="connsiteY913" fmla="*/ 408098 h 664326"/>
                <a:gd name="connsiteX914" fmla="*/ 334353 w 2463882"/>
                <a:gd name="connsiteY914" fmla="*/ 404544 h 664326"/>
                <a:gd name="connsiteX915" fmla="*/ 332449 w 2463882"/>
                <a:gd name="connsiteY915" fmla="*/ 400985 h 664326"/>
                <a:gd name="connsiteX916" fmla="*/ 332367 w 2463882"/>
                <a:gd name="connsiteY916" fmla="*/ 397603 h 664326"/>
                <a:gd name="connsiteX917" fmla="*/ 332273 w 2463882"/>
                <a:gd name="connsiteY917" fmla="*/ 397603 h 664326"/>
                <a:gd name="connsiteX918" fmla="*/ 328179 w 2463882"/>
                <a:gd name="connsiteY918" fmla="*/ 368602 h 664326"/>
                <a:gd name="connsiteX919" fmla="*/ 316611 w 2463882"/>
                <a:gd name="connsiteY919" fmla="*/ 328110 h 664326"/>
                <a:gd name="connsiteX920" fmla="*/ 310510 w 2463882"/>
                <a:gd name="connsiteY920" fmla="*/ 298145 h 664326"/>
                <a:gd name="connsiteX921" fmla="*/ 306531 w 2463882"/>
                <a:gd name="connsiteY921" fmla="*/ 299191 h 664326"/>
                <a:gd name="connsiteX922" fmla="*/ 299902 w 2463882"/>
                <a:gd name="connsiteY922" fmla="*/ 305682 h 664326"/>
                <a:gd name="connsiteX923" fmla="*/ 278808 w 2463882"/>
                <a:gd name="connsiteY923" fmla="*/ 305682 h 664326"/>
                <a:gd name="connsiteX924" fmla="*/ 259780 w 2463882"/>
                <a:gd name="connsiteY924" fmla="*/ 313083 h 664326"/>
                <a:gd name="connsiteX925" fmla="*/ 248799 w 2463882"/>
                <a:gd name="connsiteY925" fmla="*/ 325469 h 664326"/>
                <a:gd name="connsiteX926" fmla="*/ 244709 w 2463882"/>
                <a:gd name="connsiteY926" fmla="*/ 325469 h 664326"/>
                <a:gd name="connsiteX927" fmla="*/ 244164 w 2463882"/>
                <a:gd name="connsiteY927" fmla="*/ 327081 h 664326"/>
                <a:gd name="connsiteX928" fmla="*/ 239761 w 2463882"/>
                <a:gd name="connsiteY928" fmla="*/ 327081 h 664326"/>
                <a:gd name="connsiteX929" fmla="*/ 237197 w 2463882"/>
                <a:gd name="connsiteY929" fmla="*/ 329478 h 664326"/>
                <a:gd name="connsiteX930" fmla="*/ 230432 w 2463882"/>
                <a:gd name="connsiteY930" fmla="*/ 344724 h 664326"/>
                <a:gd name="connsiteX931" fmla="*/ 227597 w 2463882"/>
                <a:gd name="connsiteY931" fmla="*/ 347314 h 664326"/>
                <a:gd name="connsiteX932" fmla="*/ 228421 w 2463882"/>
                <a:gd name="connsiteY932" fmla="*/ 351212 h 664326"/>
                <a:gd name="connsiteX933" fmla="*/ 224579 w 2463882"/>
                <a:gd name="connsiteY933" fmla="*/ 356198 h 664326"/>
                <a:gd name="connsiteX934" fmla="*/ 209453 w 2463882"/>
                <a:gd name="connsiteY934" fmla="*/ 386232 h 664326"/>
                <a:gd name="connsiteX935" fmla="*/ 206830 w 2463882"/>
                <a:gd name="connsiteY935" fmla="*/ 386232 h 664326"/>
                <a:gd name="connsiteX936" fmla="*/ 205375 w 2463882"/>
                <a:gd name="connsiteY936" fmla="*/ 390507 h 664326"/>
                <a:gd name="connsiteX937" fmla="*/ 201469 w 2463882"/>
                <a:gd name="connsiteY937" fmla="*/ 393422 h 664326"/>
                <a:gd name="connsiteX938" fmla="*/ 197297 w 2463882"/>
                <a:gd name="connsiteY938" fmla="*/ 399339 h 664326"/>
                <a:gd name="connsiteX939" fmla="*/ 189215 w 2463882"/>
                <a:gd name="connsiteY939" fmla="*/ 405372 h 664326"/>
                <a:gd name="connsiteX940" fmla="*/ 182197 w 2463882"/>
                <a:gd name="connsiteY940" fmla="*/ 415139 h 664326"/>
                <a:gd name="connsiteX941" fmla="*/ 144334 w 2463882"/>
                <a:gd name="connsiteY941" fmla="*/ 441888 h 664326"/>
                <a:gd name="connsiteX942" fmla="*/ 106132 w 2463882"/>
                <a:gd name="connsiteY942" fmla="*/ 460826 h 664326"/>
                <a:gd name="connsiteX943" fmla="*/ 100584 w 2463882"/>
                <a:gd name="connsiteY943" fmla="*/ 460826 h 664326"/>
                <a:gd name="connsiteX944" fmla="*/ 91040 w 2463882"/>
                <a:gd name="connsiteY944" fmla="*/ 466756 h 664326"/>
                <a:gd name="connsiteX945" fmla="*/ 59351 w 2463882"/>
                <a:gd name="connsiteY945" fmla="*/ 466756 h 664326"/>
                <a:gd name="connsiteX946" fmla="*/ 47161 w 2463882"/>
                <a:gd name="connsiteY946" fmla="*/ 463905 h 664326"/>
                <a:gd name="connsiteX947" fmla="*/ 34294 w 2463882"/>
                <a:gd name="connsiteY947" fmla="*/ 460732 h 664326"/>
                <a:gd name="connsiteX948" fmla="*/ 27696 w 2463882"/>
                <a:gd name="connsiteY948" fmla="*/ 455377 h 664326"/>
                <a:gd name="connsiteX949" fmla="*/ 27451 w 2463882"/>
                <a:gd name="connsiteY949" fmla="*/ 453851 h 664326"/>
                <a:gd name="connsiteX950" fmla="*/ 10829 w 2463882"/>
                <a:gd name="connsiteY950" fmla="*/ 447972 h 664326"/>
                <a:gd name="connsiteX951" fmla="*/ 607 w 2463882"/>
                <a:gd name="connsiteY951" fmla="*/ 429009 h 664326"/>
                <a:gd name="connsiteX952" fmla="*/ 2001 w 2463882"/>
                <a:gd name="connsiteY952" fmla="*/ 403314 h 664326"/>
                <a:gd name="connsiteX953" fmla="*/ 26843 w 2463882"/>
                <a:gd name="connsiteY953" fmla="*/ 371067 h 664326"/>
                <a:gd name="connsiteX954" fmla="*/ 57524 w 2463882"/>
                <a:gd name="connsiteY954" fmla="*/ 349441 h 664326"/>
                <a:gd name="connsiteX955" fmla="*/ 73126 w 2463882"/>
                <a:gd name="connsiteY955" fmla="*/ 347773 h 664326"/>
                <a:gd name="connsiteX956" fmla="*/ 89059 w 2463882"/>
                <a:gd name="connsiteY956" fmla="*/ 336141 h 664326"/>
                <a:gd name="connsiteX957" fmla="*/ 99190 w 2463882"/>
                <a:gd name="connsiteY957" fmla="*/ 336141 h 664326"/>
                <a:gd name="connsiteX958" fmla="*/ 106801 w 2463882"/>
                <a:gd name="connsiteY958" fmla="*/ 340698 h 664326"/>
                <a:gd name="connsiteX959" fmla="*/ 112057 w 2463882"/>
                <a:gd name="connsiteY959" fmla="*/ 357270 h 664326"/>
                <a:gd name="connsiteX960" fmla="*/ 104250 w 2463882"/>
                <a:gd name="connsiteY960" fmla="*/ 380217 h 664326"/>
                <a:gd name="connsiteX961" fmla="*/ 91258 w 2463882"/>
                <a:gd name="connsiteY961" fmla="*/ 391570 h 664326"/>
                <a:gd name="connsiteX962" fmla="*/ 76050 w 2463882"/>
                <a:gd name="connsiteY962" fmla="*/ 385610 h 664326"/>
                <a:gd name="connsiteX963" fmla="*/ 73251 w 2463882"/>
                <a:gd name="connsiteY963" fmla="*/ 374956 h 664326"/>
                <a:gd name="connsiteX964" fmla="*/ 69906 w 2463882"/>
                <a:gd name="connsiteY964" fmla="*/ 372362 h 664326"/>
                <a:gd name="connsiteX965" fmla="*/ 34890 w 2463882"/>
                <a:gd name="connsiteY965" fmla="*/ 399541 h 664326"/>
                <a:gd name="connsiteX966" fmla="*/ 29651 w 2463882"/>
                <a:gd name="connsiteY966" fmla="*/ 409145 h 664326"/>
                <a:gd name="connsiteX967" fmla="*/ 33484 w 2463882"/>
                <a:gd name="connsiteY967" fmla="*/ 421831 h 664326"/>
                <a:gd name="connsiteX968" fmla="*/ 68153 w 2463882"/>
                <a:gd name="connsiteY968" fmla="*/ 436298 h 664326"/>
                <a:gd name="connsiteX969" fmla="*/ 95284 w 2463882"/>
                <a:gd name="connsiteY969" fmla="*/ 429939 h 664326"/>
                <a:gd name="connsiteX970" fmla="*/ 124585 w 2463882"/>
                <a:gd name="connsiteY970" fmla="*/ 403905 h 664326"/>
                <a:gd name="connsiteX971" fmla="*/ 139842 w 2463882"/>
                <a:gd name="connsiteY971" fmla="*/ 381016 h 664326"/>
                <a:gd name="connsiteX972" fmla="*/ 157166 w 2463882"/>
                <a:gd name="connsiteY972" fmla="*/ 356777 h 664326"/>
                <a:gd name="connsiteX973" fmla="*/ 161578 w 2463882"/>
                <a:gd name="connsiteY973" fmla="*/ 354890 h 664326"/>
                <a:gd name="connsiteX974" fmla="*/ 171259 w 2463882"/>
                <a:gd name="connsiteY974" fmla="*/ 338919 h 664326"/>
                <a:gd name="connsiteX975" fmla="*/ 201821 w 2463882"/>
                <a:gd name="connsiteY975" fmla="*/ 309665 h 664326"/>
                <a:gd name="connsiteX976" fmla="*/ 205924 w 2463882"/>
                <a:gd name="connsiteY976" fmla="*/ 308392 h 664326"/>
                <a:gd name="connsiteX977" fmla="*/ 208758 w 2463882"/>
                <a:gd name="connsiteY977" fmla="*/ 295311 h 664326"/>
                <a:gd name="connsiteX978" fmla="*/ 218932 w 2463882"/>
                <a:gd name="connsiteY978" fmla="*/ 289248 h 664326"/>
                <a:gd name="connsiteX979" fmla="*/ 256062 w 2463882"/>
                <a:gd name="connsiteY979" fmla="*/ 229789 h 664326"/>
                <a:gd name="connsiteX980" fmla="*/ 262181 w 2463882"/>
                <a:gd name="connsiteY980" fmla="*/ 226024 h 664326"/>
                <a:gd name="connsiteX981" fmla="*/ 267767 w 2463882"/>
                <a:gd name="connsiteY981" fmla="*/ 217741 h 664326"/>
                <a:gd name="connsiteX982" fmla="*/ 272462 w 2463882"/>
                <a:gd name="connsiteY982" fmla="*/ 215653 h 664326"/>
                <a:gd name="connsiteX983" fmla="*/ 272634 w 2463882"/>
                <a:gd name="connsiteY983" fmla="*/ 210413 h 664326"/>
                <a:gd name="connsiteX984" fmla="*/ 284853 w 2463882"/>
                <a:gd name="connsiteY984" fmla="*/ 195085 h 664326"/>
                <a:gd name="connsiteX985" fmla="*/ 294736 w 2463882"/>
                <a:gd name="connsiteY985" fmla="*/ 179543 h 664326"/>
                <a:gd name="connsiteX986" fmla="*/ 328702 w 2463882"/>
                <a:gd name="connsiteY986" fmla="*/ 137380 h 664326"/>
                <a:gd name="connsiteX987" fmla="*/ 324633 w 2463882"/>
                <a:gd name="connsiteY987" fmla="*/ 136651 h 664326"/>
                <a:gd name="connsiteX988" fmla="*/ 260972 w 2463882"/>
                <a:gd name="connsiteY988" fmla="*/ 157094 h 664326"/>
                <a:gd name="connsiteX989" fmla="*/ 238025 w 2463882"/>
                <a:gd name="connsiteY989" fmla="*/ 166818 h 664326"/>
                <a:gd name="connsiteX990" fmla="*/ 232481 w 2463882"/>
                <a:gd name="connsiteY990" fmla="*/ 172237 h 664326"/>
                <a:gd name="connsiteX991" fmla="*/ 219670 w 2463882"/>
                <a:gd name="connsiteY991" fmla="*/ 177528 h 664326"/>
                <a:gd name="connsiteX992" fmla="*/ 219824 w 2463882"/>
                <a:gd name="connsiteY992" fmla="*/ 177528 h 664326"/>
                <a:gd name="connsiteX993" fmla="*/ 193837 w 2463882"/>
                <a:gd name="connsiteY993" fmla="*/ 197178 h 664326"/>
                <a:gd name="connsiteX994" fmla="*/ 192997 w 2463882"/>
                <a:gd name="connsiteY994" fmla="*/ 199643 h 664326"/>
                <a:gd name="connsiteX995" fmla="*/ 187110 w 2463882"/>
                <a:gd name="connsiteY995" fmla="*/ 201127 h 664326"/>
                <a:gd name="connsiteX996" fmla="*/ 187513 w 2463882"/>
                <a:gd name="connsiteY996" fmla="*/ 204689 h 664326"/>
                <a:gd name="connsiteX997" fmla="*/ 179530 w 2463882"/>
                <a:gd name="connsiteY997" fmla="*/ 208377 h 664326"/>
                <a:gd name="connsiteX998" fmla="*/ 160639 w 2463882"/>
                <a:gd name="connsiteY998" fmla="*/ 226740 h 664326"/>
                <a:gd name="connsiteX999" fmla="*/ 158928 w 2463882"/>
                <a:gd name="connsiteY999" fmla="*/ 226740 h 664326"/>
                <a:gd name="connsiteX1000" fmla="*/ 149805 w 2463882"/>
                <a:gd name="connsiteY1000" fmla="*/ 241451 h 664326"/>
                <a:gd name="connsiteX1001" fmla="*/ 148831 w 2463882"/>
                <a:gd name="connsiteY1001" fmla="*/ 245884 h 664326"/>
                <a:gd name="connsiteX1002" fmla="*/ 152836 w 2463882"/>
                <a:gd name="connsiteY1002" fmla="*/ 246960 h 664326"/>
                <a:gd name="connsiteX1003" fmla="*/ 166410 w 2463882"/>
                <a:gd name="connsiteY1003" fmla="*/ 243625 h 664326"/>
                <a:gd name="connsiteX1004" fmla="*/ 181219 w 2463882"/>
                <a:gd name="connsiteY1004" fmla="*/ 235920 h 664326"/>
                <a:gd name="connsiteX1005" fmla="*/ 202627 w 2463882"/>
                <a:gd name="connsiteY1005" fmla="*/ 217921 h 664326"/>
                <a:gd name="connsiteX1006" fmla="*/ 209002 w 2463882"/>
                <a:gd name="connsiteY1006" fmla="*/ 208441 h 664326"/>
                <a:gd name="connsiteX1007" fmla="*/ 214628 w 2463882"/>
                <a:gd name="connsiteY1007" fmla="*/ 204754 h 664326"/>
                <a:gd name="connsiteX1008" fmla="*/ 226478 w 2463882"/>
                <a:gd name="connsiteY1008" fmla="*/ 196732 h 664326"/>
                <a:gd name="connsiteX1009" fmla="*/ 241077 w 2463882"/>
                <a:gd name="connsiteY1009" fmla="*/ 171800 h 664326"/>
                <a:gd name="connsiteX1010" fmla="*/ 253190 w 2463882"/>
                <a:gd name="connsiteY1010" fmla="*/ 162800 h 664326"/>
                <a:gd name="connsiteX1011" fmla="*/ 266018 w 2463882"/>
                <a:gd name="connsiteY1011" fmla="*/ 162800 h 664326"/>
                <a:gd name="connsiteX1012" fmla="*/ 268530 w 2463882"/>
                <a:gd name="connsiteY1012" fmla="*/ 175873 h 664326"/>
                <a:gd name="connsiteX1013" fmla="*/ 264535 w 2463882"/>
                <a:gd name="connsiteY1013" fmla="*/ 191342 h 664326"/>
                <a:gd name="connsiteX1014" fmla="*/ 251273 w 2463882"/>
                <a:gd name="connsiteY1014" fmla="*/ 211970 h 664326"/>
                <a:gd name="connsiteX1015" fmla="*/ 223923 w 2463882"/>
                <a:gd name="connsiteY1015" fmla="*/ 231825 h 664326"/>
                <a:gd name="connsiteX1016" fmla="*/ 212956 w 2463882"/>
                <a:gd name="connsiteY1016" fmla="*/ 236837 h 664326"/>
                <a:gd name="connsiteX1017" fmla="*/ 208093 w 2463882"/>
                <a:gd name="connsiteY1017" fmla="*/ 244611 h 664326"/>
                <a:gd name="connsiteX1018" fmla="*/ 189640 w 2463882"/>
                <a:gd name="connsiteY1018" fmla="*/ 257079 h 664326"/>
                <a:gd name="connsiteX1019" fmla="*/ 182450 w 2463882"/>
                <a:gd name="connsiteY1019" fmla="*/ 257992 h 664326"/>
                <a:gd name="connsiteX1020" fmla="*/ 181279 w 2463882"/>
                <a:gd name="connsiteY1020" fmla="*/ 259973 h 664326"/>
                <a:gd name="connsiteX1021" fmla="*/ 171684 w 2463882"/>
                <a:gd name="connsiteY1021" fmla="*/ 267660 h 664326"/>
                <a:gd name="connsiteX1022" fmla="*/ 145397 w 2463882"/>
                <a:gd name="connsiteY1022" fmla="*/ 274126 h 664326"/>
                <a:gd name="connsiteX1023" fmla="*/ 127488 w 2463882"/>
                <a:gd name="connsiteY1023" fmla="*/ 272145 h 664326"/>
                <a:gd name="connsiteX1024" fmla="*/ 120229 w 2463882"/>
                <a:gd name="connsiteY1024" fmla="*/ 238604 h 664326"/>
                <a:gd name="connsiteX1025" fmla="*/ 118120 w 2463882"/>
                <a:gd name="connsiteY1025" fmla="*/ 238604 h 664326"/>
                <a:gd name="connsiteX1026" fmla="*/ 133992 w 2463882"/>
                <a:gd name="connsiteY1026" fmla="*/ 208471 h 664326"/>
                <a:gd name="connsiteX1027" fmla="*/ 166359 w 2463882"/>
                <a:gd name="connsiteY1027" fmla="*/ 184774 h 664326"/>
                <a:gd name="connsiteX1028" fmla="*/ 206631 w 2463882"/>
                <a:gd name="connsiteY1028" fmla="*/ 160622 h 664326"/>
                <a:gd name="connsiteX1029" fmla="*/ 207476 w 2463882"/>
                <a:gd name="connsiteY1029" fmla="*/ 160622 h 664326"/>
                <a:gd name="connsiteX1030" fmla="*/ 211982 w 2463882"/>
                <a:gd name="connsiteY1030" fmla="*/ 155254 h 664326"/>
                <a:gd name="connsiteX1031" fmla="*/ 229793 w 2463882"/>
                <a:gd name="connsiteY1031" fmla="*/ 145444 h 664326"/>
                <a:gd name="connsiteX1032" fmla="*/ 242488 w 2463882"/>
                <a:gd name="connsiteY1032" fmla="*/ 140638 h 664326"/>
                <a:gd name="connsiteX1033" fmla="*/ 272492 w 2463882"/>
                <a:gd name="connsiteY1033" fmla="*/ 124234 h 664326"/>
                <a:gd name="connsiteX1034" fmla="*/ 311479 w 2463882"/>
                <a:gd name="connsiteY1034" fmla="*/ 114904 h 664326"/>
                <a:gd name="connsiteX1035" fmla="*/ 352605 w 2463882"/>
                <a:gd name="connsiteY1035" fmla="*/ 110034 h 664326"/>
                <a:gd name="connsiteX1036" fmla="*/ 363208 w 2463882"/>
                <a:gd name="connsiteY1036" fmla="*/ 105510 h 664326"/>
                <a:gd name="connsiteX1037" fmla="*/ 374278 w 2463882"/>
                <a:gd name="connsiteY1037" fmla="*/ 92322 h 664326"/>
                <a:gd name="connsiteX1038" fmla="*/ 409745 w 2463882"/>
                <a:gd name="connsiteY1038" fmla="*/ 72668 h 664326"/>
                <a:gd name="connsiteX1039" fmla="*/ 419859 w 2463882"/>
                <a:gd name="connsiteY1039" fmla="*/ 65113 h 664326"/>
                <a:gd name="connsiteX1040" fmla="*/ 450210 w 2463882"/>
                <a:gd name="connsiteY1040" fmla="*/ 54948 h 664326"/>
                <a:gd name="connsiteX1041" fmla="*/ 474825 w 2463882"/>
                <a:gd name="connsiteY1041" fmla="*/ 45241 h 664326"/>
                <a:gd name="connsiteX1042" fmla="*/ 496130 w 2463882"/>
                <a:gd name="connsiteY1042" fmla="*/ 39161 h 664326"/>
                <a:gd name="connsiteX1043" fmla="*/ 513383 w 2463882"/>
                <a:gd name="connsiteY1043" fmla="*/ 34848 h 664326"/>
                <a:gd name="connsiteX1044" fmla="*/ 1798166 w 2463882"/>
                <a:gd name="connsiteY1044" fmla="*/ 0 h 664326"/>
                <a:gd name="connsiteX1045" fmla="*/ 1832029 w 2463882"/>
                <a:gd name="connsiteY1045" fmla="*/ 8467 h 664326"/>
                <a:gd name="connsiteX1046" fmla="*/ 1829251 w 2463882"/>
                <a:gd name="connsiteY1046" fmla="*/ 62499 h 664326"/>
                <a:gd name="connsiteX1047" fmla="*/ 1815209 w 2463882"/>
                <a:gd name="connsiteY1047" fmla="*/ 65856 h 664326"/>
                <a:gd name="connsiteX1048" fmla="*/ 1792991 w 2463882"/>
                <a:gd name="connsiteY1048" fmla="*/ 61950 h 664326"/>
                <a:gd name="connsiteX1049" fmla="*/ 1783147 w 2463882"/>
                <a:gd name="connsiteY1049" fmla="*/ 54871 h 664326"/>
                <a:gd name="connsiteX1050" fmla="*/ 1776544 w 2463882"/>
                <a:gd name="connsiteY1050" fmla="*/ 36589 h 664326"/>
                <a:gd name="connsiteX1051" fmla="*/ 1777882 w 2463882"/>
                <a:gd name="connsiteY1051" fmla="*/ 32649 h 664326"/>
                <a:gd name="connsiteX1052" fmla="*/ 1774507 w 2463882"/>
                <a:gd name="connsiteY1052" fmla="*/ 30458 h 664326"/>
                <a:gd name="connsiteX1053" fmla="*/ 1733459 w 2463882"/>
                <a:gd name="connsiteY1053" fmla="*/ 43454 h 664326"/>
                <a:gd name="connsiteX1054" fmla="*/ 1687496 w 2463882"/>
                <a:gd name="connsiteY1054" fmla="*/ 63108 h 664326"/>
                <a:gd name="connsiteX1055" fmla="*/ 1683106 w 2463882"/>
                <a:gd name="connsiteY1055" fmla="*/ 66375 h 664326"/>
                <a:gd name="connsiteX1056" fmla="*/ 1682951 w 2463882"/>
                <a:gd name="connsiteY1056" fmla="*/ 66821 h 664326"/>
                <a:gd name="connsiteX1057" fmla="*/ 1685400 w 2463882"/>
                <a:gd name="connsiteY1057" fmla="*/ 77034 h 664326"/>
                <a:gd name="connsiteX1058" fmla="*/ 1680010 w 2463882"/>
                <a:gd name="connsiteY1058" fmla="*/ 90848 h 664326"/>
                <a:gd name="connsiteX1059" fmla="*/ 1664657 w 2463882"/>
                <a:gd name="connsiteY1059" fmla="*/ 107012 h 664326"/>
                <a:gd name="connsiteX1060" fmla="*/ 1661720 w 2463882"/>
                <a:gd name="connsiteY1060" fmla="*/ 107012 h 664326"/>
                <a:gd name="connsiteX1061" fmla="*/ 1658139 w 2463882"/>
                <a:gd name="connsiteY1061" fmla="*/ 109679 h 664326"/>
                <a:gd name="connsiteX1062" fmla="*/ 1655589 w 2463882"/>
                <a:gd name="connsiteY1062" fmla="*/ 117186 h 664326"/>
                <a:gd name="connsiteX1063" fmla="*/ 1649389 w 2463882"/>
                <a:gd name="connsiteY1063" fmla="*/ 125200 h 664326"/>
                <a:gd name="connsiteX1064" fmla="*/ 1638335 w 2463882"/>
                <a:gd name="connsiteY1064" fmla="*/ 156237 h 664326"/>
                <a:gd name="connsiteX1065" fmla="*/ 1624521 w 2463882"/>
                <a:gd name="connsiteY1065" fmla="*/ 185452 h 664326"/>
                <a:gd name="connsiteX1066" fmla="*/ 1611800 w 2463882"/>
                <a:gd name="connsiteY1066" fmla="*/ 193307 h 664326"/>
                <a:gd name="connsiteX1067" fmla="*/ 1599456 w 2463882"/>
                <a:gd name="connsiteY1067" fmla="*/ 208172 h 664326"/>
                <a:gd name="connsiteX1068" fmla="*/ 1595636 w 2463882"/>
                <a:gd name="connsiteY1068" fmla="*/ 219397 h 664326"/>
                <a:gd name="connsiteX1069" fmla="*/ 1583352 w 2463882"/>
                <a:gd name="connsiteY1069" fmla="*/ 230304 h 664326"/>
                <a:gd name="connsiteX1070" fmla="*/ 1576260 w 2463882"/>
                <a:gd name="connsiteY1070" fmla="*/ 242345 h 664326"/>
                <a:gd name="connsiteX1071" fmla="*/ 1598359 w 2463882"/>
                <a:gd name="connsiteY1071" fmla="*/ 247622 h 664326"/>
                <a:gd name="connsiteX1072" fmla="*/ 1616237 w 2463882"/>
                <a:gd name="connsiteY1072" fmla="*/ 245666 h 664326"/>
                <a:gd name="connsiteX1073" fmla="*/ 1636792 w 2463882"/>
                <a:gd name="connsiteY1073" fmla="*/ 238806 h 664326"/>
                <a:gd name="connsiteX1074" fmla="*/ 1650885 w 2463882"/>
                <a:gd name="connsiteY1074" fmla="*/ 227166 h 664326"/>
                <a:gd name="connsiteX1075" fmla="*/ 1653029 w 2463882"/>
                <a:gd name="connsiteY1075" fmla="*/ 223363 h 664326"/>
                <a:gd name="connsiteX1076" fmla="*/ 1651871 w 2463882"/>
                <a:gd name="connsiteY1076" fmla="*/ 223363 h 664326"/>
                <a:gd name="connsiteX1077" fmla="*/ 1638177 w 2463882"/>
                <a:gd name="connsiteY1077" fmla="*/ 233404 h 664326"/>
                <a:gd name="connsiteX1078" fmla="*/ 1624208 w 2463882"/>
                <a:gd name="connsiteY1078" fmla="*/ 230733 h 664326"/>
                <a:gd name="connsiteX1079" fmla="*/ 1621850 w 2463882"/>
                <a:gd name="connsiteY1079" fmla="*/ 224700 h 664326"/>
                <a:gd name="connsiteX1080" fmla="*/ 1614004 w 2463882"/>
                <a:gd name="connsiteY1080" fmla="*/ 222235 h 664326"/>
                <a:gd name="connsiteX1081" fmla="*/ 1615787 w 2463882"/>
                <a:gd name="connsiteY1081" fmla="*/ 207683 h 664326"/>
                <a:gd name="connsiteX1082" fmla="*/ 1621867 w 2463882"/>
                <a:gd name="connsiteY1082" fmla="*/ 204300 h 664326"/>
                <a:gd name="connsiteX1083" fmla="*/ 1633555 w 2463882"/>
                <a:gd name="connsiteY1083" fmla="*/ 195129 h 664326"/>
                <a:gd name="connsiteX1084" fmla="*/ 1648668 w 2463882"/>
                <a:gd name="connsiteY1084" fmla="*/ 196746 h 664326"/>
                <a:gd name="connsiteX1085" fmla="*/ 1668434 w 2463882"/>
                <a:gd name="connsiteY1085" fmla="*/ 192977 h 664326"/>
                <a:gd name="connsiteX1086" fmla="*/ 1684868 w 2463882"/>
                <a:gd name="connsiteY1086" fmla="*/ 205874 h 664326"/>
                <a:gd name="connsiteX1087" fmla="*/ 1683830 w 2463882"/>
                <a:gd name="connsiteY1087" fmla="*/ 208931 h 664326"/>
                <a:gd name="connsiteX1088" fmla="*/ 1686429 w 2463882"/>
                <a:gd name="connsiteY1088" fmla="*/ 218591 h 664326"/>
                <a:gd name="connsiteX1089" fmla="*/ 1680992 w 2463882"/>
                <a:gd name="connsiteY1089" fmla="*/ 234575 h 664326"/>
                <a:gd name="connsiteX1090" fmla="*/ 1656163 w 2463882"/>
                <a:gd name="connsiteY1090" fmla="*/ 248878 h 664326"/>
                <a:gd name="connsiteX1091" fmla="*/ 1637478 w 2463882"/>
                <a:gd name="connsiteY1091" fmla="*/ 263481 h 664326"/>
                <a:gd name="connsiteX1092" fmla="*/ 1609099 w 2463882"/>
                <a:gd name="connsiteY1092" fmla="*/ 272455 h 664326"/>
                <a:gd name="connsiteX1093" fmla="*/ 1580381 w 2463882"/>
                <a:gd name="connsiteY1093" fmla="*/ 278526 h 664326"/>
                <a:gd name="connsiteX1094" fmla="*/ 1562373 w 2463882"/>
                <a:gd name="connsiteY1094" fmla="*/ 279937 h 664326"/>
                <a:gd name="connsiteX1095" fmla="*/ 1552977 w 2463882"/>
                <a:gd name="connsiteY1095" fmla="*/ 294570 h 664326"/>
                <a:gd name="connsiteX1096" fmla="*/ 1538316 w 2463882"/>
                <a:gd name="connsiteY1096" fmla="*/ 313847 h 664326"/>
                <a:gd name="connsiteX1097" fmla="*/ 1537073 w 2463882"/>
                <a:gd name="connsiteY1097" fmla="*/ 317500 h 664326"/>
                <a:gd name="connsiteX1098" fmla="*/ 1534969 w 2463882"/>
                <a:gd name="connsiteY1098" fmla="*/ 317380 h 664326"/>
                <a:gd name="connsiteX1099" fmla="*/ 1532189 w 2463882"/>
                <a:gd name="connsiteY1099" fmla="*/ 325547 h 664326"/>
                <a:gd name="connsiteX1100" fmla="*/ 1530041 w 2463882"/>
                <a:gd name="connsiteY1100" fmla="*/ 325547 h 664326"/>
                <a:gd name="connsiteX1101" fmla="*/ 1525063 w 2463882"/>
                <a:gd name="connsiteY1101" fmla="*/ 346501 h 664326"/>
                <a:gd name="connsiteX1102" fmla="*/ 1515318 w 2463882"/>
                <a:gd name="connsiteY1102" fmla="*/ 362274 h 664326"/>
                <a:gd name="connsiteX1103" fmla="*/ 1504509 w 2463882"/>
                <a:gd name="connsiteY1103" fmla="*/ 381298 h 664326"/>
                <a:gd name="connsiteX1104" fmla="*/ 1480829 w 2463882"/>
                <a:gd name="connsiteY1104" fmla="*/ 404597 h 664326"/>
                <a:gd name="connsiteX1105" fmla="*/ 1460720 w 2463882"/>
                <a:gd name="connsiteY1105" fmla="*/ 427303 h 664326"/>
                <a:gd name="connsiteX1106" fmla="*/ 1449528 w 2463882"/>
                <a:gd name="connsiteY1106" fmla="*/ 437920 h 664326"/>
                <a:gd name="connsiteX1107" fmla="*/ 1451781 w 2463882"/>
                <a:gd name="connsiteY1107" fmla="*/ 438494 h 664326"/>
                <a:gd name="connsiteX1108" fmla="*/ 1465197 w 2463882"/>
                <a:gd name="connsiteY1108" fmla="*/ 436341 h 664326"/>
                <a:gd name="connsiteX1109" fmla="*/ 1474256 w 2463882"/>
                <a:gd name="connsiteY1109" fmla="*/ 440110 h 664326"/>
                <a:gd name="connsiteX1110" fmla="*/ 1478895 w 2463882"/>
                <a:gd name="connsiteY1110" fmla="*/ 440110 h 664326"/>
                <a:gd name="connsiteX1111" fmla="*/ 1497014 w 2463882"/>
                <a:gd name="connsiteY1111" fmla="*/ 452381 h 664326"/>
                <a:gd name="connsiteX1112" fmla="*/ 1495291 w 2463882"/>
                <a:gd name="connsiteY1112" fmla="*/ 457453 h 664326"/>
                <a:gd name="connsiteX1113" fmla="*/ 1497353 w 2463882"/>
                <a:gd name="connsiteY1113" fmla="*/ 460600 h 664326"/>
                <a:gd name="connsiteX1114" fmla="*/ 1496825 w 2463882"/>
                <a:gd name="connsiteY1114" fmla="*/ 471889 h 664326"/>
                <a:gd name="connsiteX1115" fmla="*/ 1488949 w 2463882"/>
                <a:gd name="connsiteY1115" fmla="*/ 484662 h 664326"/>
                <a:gd name="connsiteX1116" fmla="*/ 1473433 w 2463882"/>
                <a:gd name="connsiteY1116" fmla="*/ 492551 h 664326"/>
                <a:gd name="connsiteX1117" fmla="*/ 1465767 w 2463882"/>
                <a:gd name="connsiteY1117" fmla="*/ 492551 h 664326"/>
                <a:gd name="connsiteX1118" fmla="*/ 1458937 w 2463882"/>
                <a:gd name="connsiteY1118" fmla="*/ 486986 h 664326"/>
                <a:gd name="connsiteX1119" fmla="*/ 1458868 w 2463882"/>
                <a:gd name="connsiteY1119" fmla="*/ 476353 h 664326"/>
                <a:gd name="connsiteX1120" fmla="*/ 1463391 w 2463882"/>
                <a:gd name="connsiteY1120" fmla="*/ 470950 h 664326"/>
                <a:gd name="connsiteX1121" fmla="*/ 1439068 w 2463882"/>
                <a:gd name="connsiteY1121" fmla="*/ 466757 h 664326"/>
                <a:gd name="connsiteX1122" fmla="*/ 1432967 w 2463882"/>
                <a:gd name="connsiteY1122" fmla="*/ 475538 h 664326"/>
                <a:gd name="connsiteX1123" fmla="*/ 1408237 w 2463882"/>
                <a:gd name="connsiteY1123" fmla="*/ 482364 h 664326"/>
                <a:gd name="connsiteX1124" fmla="*/ 1397171 w 2463882"/>
                <a:gd name="connsiteY1124" fmla="*/ 480752 h 664326"/>
                <a:gd name="connsiteX1125" fmla="*/ 1381538 w 2463882"/>
                <a:gd name="connsiteY1125" fmla="*/ 484516 h 664326"/>
                <a:gd name="connsiteX1126" fmla="*/ 1370532 w 2463882"/>
                <a:gd name="connsiteY1126" fmla="*/ 480752 h 664326"/>
                <a:gd name="connsiteX1127" fmla="*/ 1347920 w 2463882"/>
                <a:gd name="connsiteY1127" fmla="*/ 482904 h 664326"/>
                <a:gd name="connsiteX1128" fmla="*/ 1337334 w 2463882"/>
                <a:gd name="connsiteY1128" fmla="*/ 477707 h 664326"/>
                <a:gd name="connsiteX1129" fmla="*/ 1331370 w 2463882"/>
                <a:gd name="connsiteY1129" fmla="*/ 468657 h 664326"/>
                <a:gd name="connsiteX1130" fmla="*/ 1331391 w 2463882"/>
                <a:gd name="connsiteY1130" fmla="*/ 453890 h 664326"/>
                <a:gd name="connsiteX1131" fmla="*/ 1342101 w 2463882"/>
                <a:gd name="connsiteY1131" fmla="*/ 436787 h 664326"/>
                <a:gd name="connsiteX1132" fmla="*/ 1354793 w 2463882"/>
                <a:gd name="connsiteY1132" fmla="*/ 427303 h 664326"/>
                <a:gd name="connsiteX1133" fmla="*/ 1366691 w 2463882"/>
                <a:gd name="connsiteY1133" fmla="*/ 424499 h 664326"/>
                <a:gd name="connsiteX1134" fmla="*/ 1401771 w 2463882"/>
                <a:gd name="connsiteY1134" fmla="*/ 428594 h 664326"/>
                <a:gd name="connsiteX1135" fmla="*/ 1414908 w 2463882"/>
                <a:gd name="connsiteY1135" fmla="*/ 437135 h 664326"/>
                <a:gd name="connsiteX1136" fmla="*/ 1416477 w 2463882"/>
                <a:gd name="connsiteY1136" fmla="*/ 435484 h 664326"/>
                <a:gd name="connsiteX1137" fmla="*/ 1418793 w 2463882"/>
                <a:gd name="connsiteY1137" fmla="*/ 418167 h 664326"/>
                <a:gd name="connsiteX1138" fmla="*/ 1436376 w 2463882"/>
                <a:gd name="connsiteY1138" fmla="*/ 384870 h 664326"/>
                <a:gd name="connsiteX1139" fmla="*/ 1445255 w 2463882"/>
                <a:gd name="connsiteY1139" fmla="*/ 377242 h 664326"/>
                <a:gd name="connsiteX1140" fmla="*/ 1452059 w 2463882"/>
                <a:gd name="connsiteY1140" fmla="*/ 359290 h 664326"/>
                <a:gd name="connsiteX1141" fmla="*/ 1457946 w 2463882"/>
                <a:gd name="connsiteY1141" fmla="*/ 348503 h 664326"/>
                <a:gd name="connsiteX1142" fmla="*/ 1465089 w 2463882"/>
                <a:gd name="connsiteY1142" fmla="*/ 334568 h 664326"/>
                <a:gd name="connsiteX1143" fmla="*/ 1492963 w 2463882"/>
                <a:gd name="connsiteY1143" fmla="*/ 297571 h 664326"/>
                <a:gd name="connsiteX1144" fmla="*/ 1493151 w 2463882"/>
                <a:gd name="connsiteY1144" fmla="*/ 295434 h 664326"/>
                <a:gd name="connsiteX1145" fmla="*/ 1494163 w 2463882"/>
                <a:gd name="connsiteY1145" fmla="*/ 290878 h 664326"/>
                <a:gd name="connsiteX1146" fmla="*/ 1499338 w 2463882"/>
                <a:gd name="connsiteY1146" fmla="*/ 280078 h 664326"/>
                <a:gd name="connsiteX1147" fmla="*/ 1508110 w 2463882"/>
                <a:gd name="connsiteY1147" fmla="*/ 270423 h 664326"/>
                <a:gd name="connsiteX1148" fmla="*/ 1494575 w 2463882"/>
                <a:gd name="connsiteY1148" fmla="*/ 262293 h 664326"/>
                <a:gd name="connsiteX1149" fmla="*/ 1456673 w 2463882"/>
                <a:gd name="connsiteY1149" fmla="*/ 261989 h 664326"/>
                <a:gd name="connsiteX1150" fmla="*/ 1428710 w 2463882"/>
                <a:gd name="connsiteY1150" fmla="*/ 260107 h 664326"/>
                <a:gd name="connsiteX1151" fmla="*/ 1401668 w 2463882"/>
                <a:gd name="connsiteY1151" fmla="*/ 258225 h 664326"/>
                <a:gd name="connsiteX1152" fmla="*/ 1390002 w 2463882"/>
                <a:gd name="connsiteY1152" fmla="*/ 250859 h 664326"/>
                <a:gd name="connsiteX1153" fmla="*/ 1380955 w 2463882"/>
                <a:gd name="connsiteY1153" fmla="*/ 260038 h 664326"/>
                <a:gd name="connsiteX1154" fmla="*/ 1378670 w 2463882"/>
                <a:gd name="connsiteY1154" fmla="*/ 266761 h 664326"/>
                <a:gd name="connsiteX1155" fmla="*/ 1370000 w 2463882"/>
                <a:gd name="connsiteY1155" fmla="*/ 274826 h 664326"/>
                <a:gd name="connsiteX1156" fmla="*/ 1368680 w 2463882"/>
                <a:gd name="connsiteY1156" fmla="*/ 278715 h 664326"/>
                <a:gd name="connsiteX1157" fmla="*/ 1357820 w 2463882"/>
                <a:gd name="connsiteY1157" fmla="*/ 293211 h 664326"/>
                <a:gd name="connsiteX1158" fmla="*/ 1357618 w 2463882"/>
                <a:gd name="connsiteY1158" fmla="*/ 303304 h 664326"/>
                <a:gd name="connsiteX1159" fmla="*/ 1331511 w 2463882"/>
                <a:gd name="connsiteY1159" fmla="*/ 339666 h 664326"/>
                <a:gd name="connsiteX1160" fmla="*/ 1326413 w 2463882"/>
                <a:gd name="connsiteY1160" fmla="*/ 339666 h 664326"/>
                <a:gd name="connsiteX1161" fmla="*/ 1323858 w 2463882"/>
                <a:gd name="connsiteY1161" fmla="*/ 342380 h 664326"/>
                <a:gd name="connsiteX1162" fmla="*/ 1323627 w 2463882"/>
                <a:gd name="connsiteY1162" fmla="*/ 349313 h 664326"/>
                <a:gd name="connsiteX1163" fmla="*/ 1304127 w 2463882"/>
                <a:gd name="connsiteY1163" fmla="*/ 376629 h 664326"/>
                <a:gd name="connsiteX1164" fmla="*/ 1300958 w 2463882"/>
                <a:gd name="connsiteY1164" fmla="*/ 385941 h 664326"/>
                <a:gd name="connsiteX1165" fmla="*/ 1289022 w 2463882"/>
                <a:gd name="connsiteY1165" fmla="*/ 397282 h 664326"/>
                <a:gd name="connsiteX1166" fmla="*/ 1287217 w 2463882"/>
                <a:gd name="connsiteY1166" fmla="*/ 402586 h 664326"/>
                <a:gd name="connsiteX1167" fmla="*/ 1271297 w 2463882"/>
                <a:gd name="connsiteY1167" fmla="*/ 407375 h 664326"/>
                <a:gd name="connsiteX1168" fmla="*/ 1247857 w 2463882"/>
                <a:gd name="connsiteY1168" fmla="*/ 441173 h 664326"/>
                <a:gd name="connsiteX1169" fmla="*/ 1239947 w 2463882"/>
                <a:gd name="connsiteY1169" fmla="*/ 447065 h 664326"/>
                <a:gd name="connsiteX1170" fmla="*/ 1232011 w 2463882"/>
                <a:gd name="connsiteY1170" fmla="*/ 458847 h 664326"/>
                <a:gd name="connsiteX1171" fmla="*/ 1207396 w 2463882"/>
                <a:gd name="connsiteY1171" fmla="*/ 472339 h 664326"/>
                <a:gd name="connsiteX1172" fmla="*/ 1186263 w 2463882"/>
                <a:gd name="connsiteY1172" fmla="*/ 472794 h 664326"/>
                <a:gd name="connsiteX1173" fmla="*/ 1180685 w 2463882"/>
                <a:gd name="connsiteY1173" fmla="*/ 474946 h 664326"/>
                <a:gd name="connsiteX1174" fmla="*/ 1163813 w 2463882"/>
                <a:gd name="connsiteY1174" fmla="*/ 468236 h 664326"/>
                <a:gd name="connsiteX1175" fmla="*/ 1157549 w 2463882"/>
                <a:gd name="connsiteY1175" fmla="*/ 457702 h 664326"/>
                <a:gd name="connsiteX1176" fmla="*/ 1160666 w 2463882"/>
                <a:gd name="connsiteY1176" fmla="*/ 448548 h 664326"/>
                <a:gd name="connsiteX1177" fmla="*/ 1169095 w 2463882"/>
                <a:gd name="connsiteY1177" fmla="*/ 439424 h 664326"/>
                <a:gd name="connsiteX1178" fmla="*/ 1176740 w 2463882"/>
                <a:gd name="connsiteY1178" fmla="*/ 436573 h 664326"/>
                <a:gd name="connsiteX1179" fmla="*/ 1187266 w 2463882"/>
                <a:gd name="connsiteY1179" fmla="*/ 436573 h 664326"/>
                <a:gd name="connsiteX1180" fmla="*/ 1194782 w 2463882"/>
                <a:gd name="connsiteY1180" fmla="*/ 441576 h 664326"/>
                <a:gd name="connsiteX1181" fmla="*/ 1194761 w 2463882"/>
                <a:gd name="connsiteY1181" fmla="*/ 445234 h 664326"/>
                <a:gd name="connsiteX1182" fmla="*/ 1204652 w 2463882"/>
                <a:gd name="connsiteY1182" fmla="*/ 447275 h 664326"/>
                <a:gd name="connsiteX1183" fmla="*/ 1207902 w 2463882"/>
                <a:gd name="connsiteY1183" fmla="*/ 444192 h 664326"/>
                <a:gd name="connsiteX1184" fmla="*/ 1214702 w 2463882"/>
                <a:gd name="connsiteY1184" fmla="*/ 430446 h 664326"/>
                <a:gd name="connsiteX1185" fmla="*/ 1221830 w 2463882"/>
                <a:gd name="connsiteY1185" fmla="*/ 413163 h 664326"/>
                <a:gd name="connsiteX1186" fmla="*/ 1230330 w 2463882"/>
                <a:gd name="connsiteY1186" fmla="*/ 399486 h 664326"/>
                <a:gd name="connsiteX1187" fmla="*/ 1236783 w 2463882"/>
                <a:gd name="connsiteY1187" fmla="*/ 387665 h 664326"/>
                <a:gd name="connsiteX1188" fmla="*/ 1238459 w 2463882"/>
                <a:gd name="connsiteY1188" fmla="*/ 381148 h 664326"/>
                <a:gd name="connsiteX1189" fmla="*/ 1251901 w 2463882"/>
                <a:gd name="connsiteY1189" fmla="*/ 371947 h 664326"/>
                <a:gd name="connsiteX1190" fmla="*/ 1262799 w 2463882"/>
                <a:gd name="connsiteY1190" fmla="*/ 349163 h 664326"/>
                <a:gd name="connsiteX1191" fmla="*/ 1292967 w 2463882"/>
                <a:gd name="connsiteY1191" fmla="*/ 312432 h 664326"/>
                <a:gd name="connsiteX1192" fmla="*/ 1300967 w 2463882"/>
                <a:gd name="connsiteY1192" fmla="*/ 296825 h 664326"/>
                <a:gd name="connsiteX1193" fmla="*/ 1316711 w 2463882"/>
                <a:gd name="connsiteY1193" fmla="*/ 280494 h 664326"/>
                <a:gd name="connsiteX1194" fmla="*/ 1322160 w 2463882"/>
                <a:gd name="connsiteY1194" fmla="*/ 267250 h 664326"/>
                <a:gd name="connsiteX1195" fmla="*/ 1324231 w 2463882"/>
                <a:gd name="connsiteY1195" fmla="*/ 257830 h 664326"/>
                <a:gd name="connsiteX1196" fmla="*/ 1320728 w 2463882"/>
                <a:gd name="connsiteY1196" fmla="*/ 256608 h 664326"/>
                <a:gd name="connsiteX1197" fmla="*/ 1316659 w 2463882"/>
                <a:gd name="connsiteY1197" fmla="*/ 258649 h 664326"/>
                <a:gd name="connsiteX1198" fmla="*/ 1281605 w 2463882"/>
                <a:gd name="connsiteY1198" fmla="*/ 258761 h 664326"/>
                <a:gd name="connsiteX1199" fmla="*/ 1263880 w 2463882"/>
                <a:gd name="connsiteY1199" fmla="*/ 263824 h 664326"/>
                <a:gd name="connsiteX1200" fmla="*/ 1248993 w 2463882"/>
                <a:gd name="connsiteY1200" fmla="*/ 272716 h 664326"/>
                <a:gd name="connsiteX1201" fmla="*/ 1248967 w 2463882"/>
                <a:gd name="connsiteY1201" fmla="*/ 272730 h 664326"/>
                <a:gd name="connsiteX1202" fmla="*/ 1270573 w 2463882"/>
                <a:gd name="connsiteY1202" fmla="*/ 265526 h 664326"/>
                <a:gd name="connsiteX1203" fmla="*/ 1278921 w 2463882"/>
                <a:gd name="connsiteY1203" fmla="*/ 265526 h 664326"/>
                <a:gd name="connsiteX1204" fmla="*/ 1291929 w 2463882"/>
                <a:gd name="connsiteY1204" fmla="*/ 284554 h 664326"/>
                <a:gd name="connsiteX1205" fmla="*/ 1289682 w 2463882"/>
                <a:gd name="connsiteY1205" fmla="*/ 296731 h 664326"/>
                <a:gd name="connsiteX1206" fmla="*/ 1284078 w 2463882"/>
                <a:gd name="connsiteY1206" fmla="*/ 306001 h 664326"/>
                <a:gd name="connsiteX1207" fmla="*/ 1273132 w 2463882"/>
                <a:gd name="connsiteY1207" fmla="*/ 311720 h 664326"/>
                <a:gd name="connsiteX1208" fmla="*/ 1261951 w 2463882"/>
                <a:gd name="connsiteY1208" fmla="*/ 311720 h 664326"/>
                <a:gd name="connsiteX1209" fmla="*/ 1259061 w 2463882"/>
                <a:gd name="connsiteY1209" fmla="*/ 313872 h 664326"/>
                <a:gd name="connsiteX1210" fmla="*/ 1245478 w 2463882"/>
                <a:gd name="connsiteY1210" fmla="*/ 313872 h 664326"/>
                <a:gd name="connsiteX1211" fmla="*/ 1227449 w 2463882"/>
                <a:gd name="connsiteY1211" fmla="*/ 303921 h 664326"/>
                <a:gd name="connsiteX1212" fmla="*/ 1202062 w 2463882"/>
                <a:gd name="connsiteY1212" fmla="*/ 298009 h 664326"/>
                <a:gd name="connsiteX1213" fmla="*/ 1198628 w 2463882"/>
                <a:gd name="connsiteY1213" fmla="*/ 284490 h 664326"/>
                <a:gd name="connsiteX1214" fmla="*/ 1203164 w 2463882"/>
                <a:gd name="connsiteY1214" fmla="*/ 271160 h 664326"/>
                <a:gd name="connsiteX1215" fmla="*/ 1208463 w 2463882"/>
                <a:gd name="connsiteY1215" fmla="*/ 269179 h 664326"/>
                <a:gd name="connsiteX1216" fmla="*/ 1212725 w 2463882"/>
                <a:gd name="connsiteY1216" fmla="*/ 262148 h 664326"/>
                <a:gd name="connsiteX1217" fmla="*/ 1217004 w 2463882"/>
                <a:gd name="connsiteY1217" fmla="*/ 258953 h 664326"/>
                <a:gd name="connsiteX1218" fmla="*/ 1217737 w 2463882"/>
                <a:gd name="connsiteY1218" fmla="*/ 256797 h 664326"/>
                <a:gd name="connsiteX1219" fmla="*/ 1226578 w 2463882"/>
                <a:gd name="connsiteY1219" fmla="*/ 250198 h 664326"/>
                <a:gd name="connsiteX1220" fmla="*/ 1241229 w 2463882"/>
                <a:gd name="connsiteY1220" fmla="*/ 247098 h 664326"/>
                <a:gd name="connsiteX1221" fmla="*/ 1263164 w 2463882"/>
                <a:gd name="connsiteY1221" fmla="*/ 238313 h 664326"/>
                <a:gd name="connsiteX1222" fmla="*/ 1294720 w 2463882"/>
                <a:gd name="connsiteY1222" fmla="*/ 229918 h 664326"/>
                <a:gd name="connsiteX1223" fmla="*/ 1302287 w 2463882"/>
                <a:gd name="connsiteY1223" fmla="*/ 229918 h 664326"/>
                <a:gd name="connsiteX1224" fmla="*/ 1306935 w 2463882"/>
                <a:gd name="connsiteY1224" fmla="*/ 232075 h 664326"/>
                <a:gd name="connsiteX1225" fmla="*/ 1320209 w 2463882"/>
                <a:gd name="connsiteY1225" fmla="*/ 232075 h 664326"/>
                <a:gd name="connsiteX1226" fmla="*/ 1337201 w 2463882"/>
                <a:gd name="connsiteY1226" fmla="*/ 228941 h 664326"/>
                <a:gd name="connsiteX1227" fmla="*/ 1354643 w 2463882"/>
                <a:gd name="connsiteY1227" fmla="*/ 206500 h 664326"/>
                <a:gd name="connsiteX1228" fmla="*/ 1357305 w 2463882"/>
                <a:gd name="connsiteY1228" fmla="*/ 192347 h 664326"/>
                <a:gd name="connsiteX1229" fmla="*/ 1363128 w 2463882"/>
                <a:gd name="connsiteY1229" fmla="*/ 188248 h 664326"/>
                <a:gd name="connsiteX1230" fmla="*/ 1368011 w 2463882"/>
                <a:gd name="connsiteY1230" fmla="*/ 183008 h 664326"/>
                <a:gd name="connsiteX1231" fmla="*/ 1372354 w 2463882"/>
                <a:gd name="connsiteY1231" fmla="*/ 173387 h 664326"/>
                <a:gd name="connsiteX1232" fmla="*/ 1377692 w 2463882"/>
                <a:gd name="connsiteY1232" fmla="*/ 164023 h 664326"/>
                <a:gd name="connsiteX1233" fmla="*/ 1379502 w 2463882"/>
                <a:gd name="connsiteY1233" fmla="*/ 158792 h 664326"/>
                <a:gd name="connsiteX1234" fmla="*/ 1382460 w 2463882"/>
                <a:gd name="connsiteY1234" fmla="*/ 148417 h 664326"/>
                <a:gd name="connsiteX1235" fmla="*/ 1390285 w 2463882"/>
                <a:gd name="connsiteY1235" fmla="*/ 143850 h 664326"/>
                <a:gd name="connsiteX1236" fmla="*/ 1395297 w 2463882"/>
                <a:gd name="connsiteY1236" fmla="*/ 133963 h 664326"/>
                <a:gd name="connsiteX1237" fmla="*/ 1403859 w 2463882"/>
                <a:gd name="connsiteY1237" fmla="*/ 129474 h 664326"/>
                <a:gd name="connsiteX1238" fmla="*/ 1411405 w 2463882"/>
                <a:gd name="connsiteY1238" fmla="*/ 126542 h 664326"/>
                <a:gd name="connsiteX1239" fmla="*/ 1347195 w 2463882"/>
                <a:gd name="connsiteY1239" fmla="*/ 121101 h 664326"/>
                <a:gd name="connsiteX1240" fmla="*/ 1342603 w 2463882"/>
                <a:gd name="connsiteY1240" fmla="*/ 123266 h 664326"/>
                <a:gd name="connsiteX1241" fmla="*/ 1291384 w 2463882"/>
                <a:gd name="connsiteY1241" fmla="*/ 109212 h 664326"/>
                <a:gd name="connsiteX1242" fmla="*/ 1271820 w 2463882"/>
                <a:gd name="connsiteY1242" fmla="*/ 114335 h 664326"/>
                <a:gd name="connsiteX1243" fmla="*/ 1263430 w 2463882"/>
                <a:gd name="connsiteY1243" fmla="*/ 121410 h 664326"/>
                <a:gd name="connsiteX1244" fmla="*/ 1263091 w 2463882"/>
                <a:gd name="connsiteY1244" fmla="*/ 131490 h 664326"/>
                <a:gd name="connsiteX1245" fmla="*/ 1268733 w 2463882"/>
                <a:gd name="connsiteY1245" fmla="*/ 135524 h 664326"/>
                <a:gd name="connsiteX1246" fmla="*/ 1287573 w 2463882"/>
                <a:gd name="connsiteY1246" fmla="*/ 137475 h 664326"/>
                <a:gd name="connsiteX1247" fmla="*/ 1290810 w 2463882"/>
                <a:gd name="connsiteY1247" fmla="*/ 132004 h 664326"/>
                <a:gd name="connsiteX1248" fmla="*/ 1302206 w 2463882"/>
                <a:gd name="connsiteY1248" fmla="*/ 123480 h 664326"/>
                <a:gd name="connsiteX1249" fmla="*/ 1321530 w 2463882"/>
                <a:gd name="connsiteY1249" fmla="*/ 123480 h 664326"/>
                <a:gd name="connsiteX1250" fmla="*/ 1339379 w 2463882"/>
                <a:gd name="connsiteY1250" fmla="*/ 150951 h 664326"/>
                <a:gd name="connsiteX1251" fmla="*/ 1334045 w 2463882"/>
                <a:gd name="connsiteY1251" fmla="*/ 173572 h 664326"/>
                <a:gd name="connsiteX1252" fmla="*/ 1326238 w 2463882"/>
                <a:gd name="connsiteY1252" fmla="*/ 181654 h 664326"/>
                <a:gd name="connsiteX1253" fmla="*/ 1301139 w 2463882"/>
                <a:gd name="connsiteY1253" fmla="*/ 174313 h 664326"/>
                <a:gd name="connsiteX1254" fmla="*/ 1303698 w 2463882"/>
                <a:gd name="connsiteY1254" fmla="*/ 166784 h 664326"/>
                <a:gd name="connsiteX1255" fmla="*/ 1303016 w 2463882"/>
                <a:gd name="connsiteY1255" fmla="*/ 165777 h 664326"/>
                <a:gd name="connsiteX1256" fmla="*/ 1274020 w 2463882"/>
                <a:gd name="connsiteY1256" fmla="*/ 163543 h 664326"/>
                <a:gd name="connsiteX1257" fmla="*/ 1241387 w 2463882"/>
                <a:gd name="connsiteY1257" fmla="*/ 153485 h 664326"/>
                <a:gd name="connsiteX1258" fmla="*/ 1227517 w 2463882"/>
                <a:gd name="connsiteY1258" fmla="*/ 135828 h 664326"/>
                <a:gd name="connsiteX1259" fmla="*/ 1235428 w 2463882"/>
                <a:gd name="connsiteY1259" fmla="*/ 112573 h 664326"/>
                <a:gd name="connsiteX1260" fmla="*/ 1248175 w 2463882"/>
                <a:gd name="connsiteY1260" fmla="*/ 97404 h 664326"/>
                <a:gd name="connsiteX1261" fmla="*/ 1315184 w 2463882"/>
                <a:gd name="connsiteY1261" fmla="*/ 84790 h 664326"/>
                <a:gd name="connsiteX1262" fmla="*/ 1345484 w 2463882"/>
                <a:gd name="connsiteY1262" fmla="*/ 96117 h 664326"/>
                <a:gd name="connsiteX1263" fmla="*/ 1352953 w 2463882"/>
                <a:gd name="connsiteY1263" fmla="*/ 94497 h 664326"/>
                <a:gd name="connsiteX1264" fmla="*/ 1380531 w 2463882"/>
                <a:gd name="connsiteY1264" fmla="*/ 98238 h 664326"/>
                <a:gd name="connsiteX1265" fmla="*/ 1408991 w 2463882"/>
                <a:gd name="connsiteY1265" fmla="*/ 100431 h 664326"/>
                <a:gd name="connsiteX1266" fmla="*/ 1415924 w 2463882"/>
                <a:gd name="connsiteY1266" fmla="*/ 104199 h 664326"/>
                <a:gd name="connsiteX1267" fmla="*/ 1427689 w 2463882"/>
                <a:gd name="connsiteY1267" fmla="*/ 98283 h 664326"/>
                <a:gd name="connsiteX1268" fmla="*/ 1435295 w 2463882"/>
                <a:gd name="connsiteY1268" fmla="*/ 100431 h 664326"/>
                <a:gd name="connsiteX1269" fmla="*/ 1442845 w 2463882"/>
                <a:gd name="connsiteY1269" fmla="*/ 92988 h 664326"/>
                <a:gd name="connsiteX1270" fmla="*/ 1484379 w 2463882"/>
                <a:gd name="connsiteY1270" fmla="*/ 74637 h 664326"/>
                <a:gd name="connsiteX1271" fmla="*/ 1506301 w 2463882"/>
                <a:gd name="connsiteY1271" fmla="*/ 74637 h 664326"/>
                <a:gd name="connsiteX1272" fmla="*/ 1509161 w 2463882"/>
                <a:gd name="connsiteY1272" fmla="*/ 97597 h 664326"/>
                <a:gd name="connsiteX1273" fmla="*/ 1501340 w 2463882"/>
                <a:gd name="connsiteY1273" fmla="*/ 104161 h 664326"/>
                <a:gd name="connsiteX1274" fmla="*/ 1471653 w 2463882"/>
                <a:gd name="connsiteY1274" fmla="*/ 114970 h 664326"/>
                <a:gd name="connsiteX1275" fmla="*/ 1468065 w 2463882"/>
                <a:gd name="connsiteY1275" fmla="*/ 119244 h 664326"/>
                <a:gd name="connsiteX1276" fmla="*/ 1463722 w 2463882"/>
                <a:gd name="connsiteY1276" fmla="*/ 131447 h 664326"/>
                <a:gd name="connsiteX1277" fmla="*/ 1447755 w 2463882"/>
                <a:gd name="connsiteY1277" fmla="*/ 143396 h 664326"/>
                <a:gd name="connsiteX1278" fmla="*/ 1419869 w 2463882"/>
                <a:gd name="connsiteY1278" fmla="*/ 186927 h 664326"/>
                <a:gd name="connsiteX1279" fmla="*/ 1395961 w 2463882"/>
                <a:gd name="connsiteY1279" fmla="*/ 227907 h 664326"/>
                <a:gd name="connsiteX1280" fmla="*/ 1396660 w 2463882"/>
                <a:gd name="connsiteY1280" fmla="*/ 228302 h 664326"/>
                <a:gd name="connsiteX1281" fmla="*/ 1414428 w 2463882"/>
                <a:gd name="connsiteY1281" fmla="*/ 226656 h 664326"/>
                <a:gd name="connsiteX1282" fmla="*/ 1427089 w 2463882"/>
                <a:gd name="connsiteY1282" fmla="*/ 227933 h 664326"/>
                <a:gd name="connsiteX1283" fmla="*/ 1436933 w 2463882"/>
                <a:gd name="connsiteY1283" fmla="*/ 228851 h 664326"/>
                <a:gd name="connsiteX1284" fmla="*/ 1449296 w 2463882"/>
                <a:gd name="connsiteY1284" fmla="*/ 228744 h 664326"/>
                <a:gd name="connsiteX1285" fmla="*/ 1458962 w 2463882"/>
                <a:gd name="connsiteY1285" fmla="*/ 228302 h 664326"/>
                <a:gd name="connsiteX1286" fmla="*/ 1479349 w 2463882"/>
                <a:gd name="connsiteY1286" fmla="*/ 231196 h 664326"/>
                <a:gd name="connsiteX1287" fmla="*/ 1498489 w 2463882"/>
                <a:gd name="connsiteY1287" fmla="*/ 234240 h 664326"/>
                <a:gd name="connsiteX1288" fmla="*/ 1518083 w 2463882"/>
                <a:gd name="connsiteY1288" fmla="*/ 232311 h 664326"/>
                <a:gd name="connsiteX1289" fmla="*/ 1526898 w 2463882"/>
                <a:gd name="connsiteY1289" fmla="*/ 237996 h 664326"/>
                <a:gd name="connsiteX1290" fmla="*/ 1531589 w 2463882"/>
                <a:gd name="connsiteY1290" fmla="*/ 236564 h 664326"/>
                <a:gd name="connsiteX1291" fmla="*/ 1541184 w 2463882"/>
                <a:gd name="connsiteY1291" fmla="*/ 228302 h 664326"/>
                <a:gd name="connsiteX1292" fmla="*/ 1547989 w 2463882"/>
                <a:gd name="connsiteY1292" fmla="*/ 228302 h 664326"/>
                <a:gd name="connsiteX1293" fmla="*/ 1548632 w 2463882"/>
                <a:gd name="connsiteY1293" fmla="*/ 210590 h 664326"/>
                <a:gd name="connsiteX1294" fmla="*/ 1551907 w 2463882"/>
                <a:gd name="connsiteY1294" fmla="*/ 204120 h 664326"/>
                <a:gd name="connsiteX1295" fmla="*/ 1552401 w 2463882"/>
                <a:gd name="connsiteY1295" fmla="*/ 193187 h 664326"/>
                <a:gd name="connsiteX1296" fmla="*/ 1562090 w 2463882"/>
                <a:gd name="connsiteY1296" fmla="*/ 184826 h 664326"/>
                <a:gd name="connsiteX1297" fmla="*/ 1565126 w 2463882"/>
                <a:gd name="connsiteY1297" fmla="*/ 179497 h 664326"/>
                <a:gd name="connsiteX1298" fmla="*/ 1565902 w 2463882"/>
                <a:gd name="connsiteY1298" fmla="*/ 170896 h 664326"/>
                <a:gd name="connsiteX1299" fmla="*/ 1573002 w 2463882"/>
                <a:gd name="connsiteY1299" fmla="*/ 168311 h 664326"/>
                <a:gd name="connsiteX1300" fmla="*/ 1602316 w 2463882"/>
                <a:gd name="connsiteY1300" fmla="*/ 114447 h 664326"/>
                <a:gd name="connsiteX1301" fmla="*/ 1620877 w 2463882"/>
                <a:gd name="connsiteY1301" fmla="*/ 93579 h 664326"/>
                <a:gd name="connsiteX1302" fmla="*/ 1626815 w 2463882"/>
                <a:gd name="connsiteY1302" fmla="*/ 90475 h 664326"/>
                <a:gd name="connsiteX1303" fmla="*/ 1636590 w 2463882"/>
                <a:gd name="connsiteY1303" fmla="*/ 74594 h 664326"/>
                <a:gd name="connsiteX1304" fmla="*/ 1651057 w 2463882"/>
                <a:gd name="connsiteY1304" fmla="*/ 68416 h 664326"/>
                <a:gd name="connsiteX1305" fmla="*/ 1663906 w 2463882"/>
                <a:gd name="connsiteY1305" fmla="*/ 52633 h 664326"/>
                <a:gd name="connsiteX1306" fmla="*/ 1683054 w 2463882"/>
                <a:gd name="connsiteY1306" fmla="*/ 44217 h 664326"/>
                <a:gd name="connsiteX1307" fmla="*/ 1697478 w 2463882"/>
                <a:gd name="connsiteY1307" fmla="*/ 32233 h 664326"/>
                <a:gd name="connsiteX1308" fmla="*/ 1716420 w 2463882"/>
                <a:gd name="connsiteY1308" fmla="*/ 23521 h 664326"/>
                <a:gd name="connsiteX1309" fmla="*/ 1721051 w 2463882"/>
                <a:gd name="connsiteY1309" fmla="*/ 16940 h 664326"/>
                <a:gd name="connsiteX1310" fmla="*/ 1736275 w 2463882"/>
                <a:gd name="connsiteY1310" fmla="*/ 11837 h 664326"/>
                <a:gd name="connsiteX1311" fmla="*/ 1747706 w 2463882"/>
                <a:gd name="connsiteY1311" fmla="*/ 11837 h 664326"/>
                <a:gd name="connsiteX1312" fmla="*/ 1798166 w 2463882"/>
                <a:gd name="connsiteY1312" fmla="*/ 0 h 66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</a:cxnLst>
              <a:rect l="l" t="t" r="r" b="b"/>
              <a:pathLst>
                <a:path w="2463882" h="664326">
                  <a:moveTo>
                    <a:pt x="519964" y="504349"/>
                  </a:moveTo>
                  <a:cubicBezTo>
                    <a:pt x="517151" y="504349"/>
                    <a:pt x="512305" y="505428"/>
                    <a:pt x="505425" y="507586"/>
                  </a:cubicBezTo>
                  <a:cubicBezTo>
                    <a:pt x="496587" y="510399"/>
                    <a:pt x="490641" y="511899"/>
                    <a:pt x="487587" y="512086"/>
                  </a:cubicBezTo>
                  <a:cubicBezTo>
                    <a:pt x="484533" y="512273"/>
                    <a:pt x="479901" y="512728"/>
                    <a:pt x="473693" y="513452"/>
                  </a:cubicBezTo>
                  <a:cubicBezTo>
                    <a:pt x="465993" y="514895"/>
                    <a:pt x="460176" y="515933"/>
                    <a:pt x="456243" y="516565"/>
                  </a:cubicBezTo>
                  <a:lnTo>
                    <a:pt x="452430" y="516988"/>
                  </a:lnTo>
                  <a:lnTo>
                    <a:pt x="455390" y="523356"/>
                  </a:lnTo>
                  <a:lnTo>
                    <a:pt x="459776" y="526006"/>
                  </a:lnTo>
                  <a:cubicBezTo>
                    <a:pt x="459490" y="539860"/>
                    <a:pt x="461183" y="548592"/>
                    <a:pt x="464856" y="552202"/>
                  </a:cubicBezTo>
                  <a:cubicBezTo>
                    <a:pt x="476450" y="559603"/>
                    <a:pt x="492057" y="564147"/>
                    <a:pt x="511676" y="565837"/>
                  </a:cubicBezTo>
                  <a:cubicBezTo>
                    <a:pt x="519945" y="564316"/>
                    <a:pt x="527129" y="561719"/>
                    <a:pt x="533225" y="558046"/>
                  </a:cubicBezTo>
                  <a:lnTo>
                    <a:pt x="538147" y="548339"/>
                  </a:lnTo>
                  <a:lnTo>
                    <a:pt x="544947" y="544270"/>
                  </a:lnTo>
                  <a:lnTo>
                    <a:pt x="545158" y="544270"/>
                  </a:lnTo>
                  <a:lnTo>
                    <a:pt x="546877" y="541861"/>
                  </a:lnTo>
                  <a:lnTo>
                    <a:pt x="570595" y="528908"/>
                  </a:lnTo>
                  <a:lnTo>
                    <a:pt x="571993" y="525765"/>
                  </a:lnTo>
                  <a:lnTo>
                    <a:pt x="572122" y="520033"/>
                  </a:lnTo>
                  <a:cubicBezTo>
                    <a:pt x="553331" y="509577"/>
                    <a:pt x="535945" y="504349"/>
                    <a:pt x="519964" y="504349"/>
                  </a:cubicBezTo>
                  <a:close/>
                  <a:moveTo>
                    <a:pt x="2273148" y="469363"/>
                  </a:moveTo>
                  <a:lnTo>
                    <a:pt x="2265784" y="470439"/>
                  </a:lnTo>
                  <a:lnTo>
                    <a:pt x="2268757" y="470439"/>
                  </a:lnTo>
                  <a:cubicBezTo>
                    <a:pt x="2269858" y="469027"/>
                    <a:pt x="2271321" y="468668"/>
                    <a:pt x="2273148" y="469363"/>
                  </a:cubicBezTo>
                  <a:close/>
                  <a:moveTo>
                    <a:pt x="1377397" y="454409"/>
                  </a:moveTo>
                  <a:cubicBezTo>
                    <a:pt x="1375487" y="454409"/>
                    <a:pt x="1372113" y="454679"/>
                    <a:pt x="1367273" y="455219"/>
                  </a:cubicBezTo>
                  <a:cubicBezTo>
                    <a:pt x="1362435" y="455760"/>
                    <a:pt x="1360451" y="456030"/>
                    <a:pt x="1361323" y="456030"/>
                  </a:cubicBezTo>
                  <a:lnTo>
                    <a:pt x="1360216" y="458684"/>
                  </a:lnTo>
                  <a:cubicBezTo>
                    <a:pt x="1359636" y="458298"/>
                    <a:pt x="1364332" y="459343"/>
                    <a:pt x="1374305" y="461818"/>
                  </a:cubicBezTo>
                  <a:lnTo>
                    <a:pt x="1380861" y="461818"/>
                  </a:lnTo>
                  <a:lnTo>
                    <a:pt x="1392845" y="457577"/>
                  </a:lnTo>
                  <a:lnTo>
                    <a:pt x="1395357" y="458092"/>
                  </a:lnTo>
                  <a:lnTo>
                    <a:pt x="1392964" y="457535"/>
                  </a:lnTo>
                  <a:lnTo>
                    <a:pt x="1392845" y="457577"/>
                  </a:lnTo>
                  <a:close/>
                  <a:moveTo>
                    <a:pt x="1958018" y="428488"/>
                  </a:moveTo>
                  <a:lnTo>
                    <a:pt x="1953992" y="432289"/>
                  </a:lnTo>
                  <a:lnTo>
                    <a:pt x="1953366" y="433279"/>
                  </a:lnTo>
                  <a:close/>
                  <a:moveTo>
                    <a:pt x="1703349" y="340892"/>
                  </a:moveTo>
                  <a:lnTo>
                    <a:pt x="1700542" y="341861"/>
                  </a:lnTo>
                  <a:lnTo>
                    <a:pt x="1696777" y="346063"/>
                  </a:lnTo>
                  <a:lnTo>
                    <a:pt x="1682719" y="352366"/>
                  </a:lnTo>
                  <a:lnTo>
                    <a:pt x="1684018" y="352366"/>
                  </a:lnTo>
                  <a:cubicBezTo>
                    <a:pt x="1683496" y="353208"/>
                    <a:pt x="1682243" y="354374"/>
                    <a:pt x="1680259" y="355866"/>
                  </a:cubicBezTo>
                  <a:lnTo>
                    <a:pt x="1672795" y="360857"/>
                  </a:lnTo>
                  <a:lnTo>
                    <a:pt x="1673865" y="362480"/>
                  </a:lnTo>
                  <a:lnTo>
                    <a:pt x="1672141" y="367548"/>
                  </a:lnTo>
                  <a:lnTo>
                    <a:pt x="1671983" y="371184"/>
                  </a:lnTo>
                  <a:lnTo>
                    <a:pt x="1662970" y="383352"/>
                  </a:lnTo>
                  <a:lnTo>
                    <a:pt x="1661452" y="387815"/>
                  </a:lnTo>
                  <a:cubicBezTo>
                    <a:pt x="1661801" y="388327"/>
                    <a:pt x="1662314" y="390581"/>
                    <a:pt x="1662991" y="394577"/>
                  </a:cubicBezTo>
                  <a:cubicBezTo>
                    <a:pt x="1662408" y="396289"/>
                    <a:pt x="1661813" y="397771"/>
                    <a:pt x="1661204" y="399023"/>
                  </a:cubicBezTo>
                  <a:cubicBezTo>
                    <a:pt x="1660595" y="400275"/>
                    <a:pt x="1660195" y="401182"/>
                    <a:pt x="1660003" y="401745"/>
                  </a:cubicBezTo>
                  <a:cubicBezTo>
                    <a:pt x="1659829" y="402266"/>
                    <a:pt x="1659604" y="403197"/>
                    <a:pt x="1659330" y="404541"/>
                  </a:cubicBezTo>
                  <a:cubicBezTo>
                    <a:pt x="1659056" y="405884"/>
                    <a:pt x="1658978" y="406377"/>
                    <a:pt x="1659099" y="406020"/>
                  </a:cubicBezTo>
                  <a:cubicBezTo>
                    <a:pt x="1659779" y="408275"/>
                    <a:pt x="1659660" y="411892"/>
                    <a:pt x="1658743" y="416872"/>
                  </a:cubicBezTo>
                  <a:lnTo>
                    <a:pt x="1664235" y="422261"/>
                  </a:lnTo>
                  <a:lnTo>
                    <a:pt x="1665431" y="429790"/>
                  </a:lnTo>
                  <a:lnTo>
                    <a:pt x="1670876" y="436153"/>
                  </a:lnTo>
                  <a:lnTo>
                    <a:pt x="1680309" y="437945"/>
                  </a:lnTo>
                  <a:cubicBezTo>
                    <a:pt x="1684125" y="435698"/>
                    <a:pt x="1689661" y="433202"/>
                    <a:pt x="1696919" y="430455"/>
                  </a:cubicBezTo>
                  <a:lnTo>
                    <a:pt x="1697566" y="426969"/>
                  </a:lnTo>
                  <a:cubicBezTo>
                    <a:pt x="1701248" y="425614"/>
                    <a:pt x="1707383" y="421927"/>
                    <a:pt x="1715973" y="415907"/>
                  </a:cubicBezTo>
                  <a:lnTo>
                    <a:pt x="1719240" y="410792"/>
                  </a:lnTo>
                  <a:cubicBezTo>
                    <a:pt x="1724021" y="407654"/>
                    <a:pt x="1729032" y="403250"/>
                    <a:pt x="1734272" y="397582"/>
                  </a:cubicBezTo>
                  <a:lnTo>
                    <a:pt x="1743151" y="393998"/>
                  </a:lnTo>
                  <a:cubicBezTo>
                    <a:pt x="1747630" y="388095"/>
                    <a:pt x="1751036" y="380719"/>
                    <a:pt x="1753368" y="371870"/>
                  </a:cubicBezTo>
                  <a:lnTo>
                    <a:pt x="1753107" y="361481"/>
                  </a:lnTo>
                  <a:lnTo>
                    <a:pt x="1753167" y="361297"/>
                  </a:lnTo>
                  <a:lnTo>
                    <a:pt x="1750787" y="358291"/>
                  </a:lnTo>
                  <a:lnTo>
                    <a:pt x="1750667" y="354655"/>
                  </a:lnTo>
                  <a:lnTo>
                    <a:pt x="1748271" y="352332"/>
                  </a:lnTo>
                  <a:lnTo>
                    <a:pt x="1746200" y="354098"/>
                  </a:lnTo>
                  <a:cubicBezTo>
                    <a:pt x="1743902" y="357528"/>
                    <a:pt x="1741363" y="360135"/>
                    <a:pt x="1738585" y="361918"/>
                  </a:cubicBezTo>
                  <a:cubicBezTo>
                    <a:pt x="1738839" y="362230"/>
                    <a:pt x="1736766" y="365686"/>
                    <a:pt x="1732364" y="372286"/>
                  </a:cubicBezTo>
                  <a:lnTo>
                    <a:pt x="1728617" y="373898"/>
                  </a:lnTo>
                  <a:lnTo>
                    <a:pt x="1728291" y="374854"/>
                  </a:lnTo>
                  <a:lnTo>
                    <a:pt x="1714493" y="381967"/>
                  </a:lnTo>
                  <a:lnTo>
                    <a:pt x="1703161" y="374687"/>
                  </a:lnTo>
                  <a:lnTo>
                    <a:pt x="1701408" y="370373"/>
                  </a:lnTo>
                  <a:lnTo>
                    <a:pt x="1706926" y="354154"/>
                  </a:lnTo>
                  <a:lnTo>
                    <a:pt x="1705910" y="344464"/>
                  </a:lnTo>
                  <a:lnTo>
                    <a:pt x="1705995" y="344202"/>
                  </a:lnTo>
                  <a:lnTo>
                    <a:pt x="1702956" y="342050"/>
                  </a:lnTo>
                  <a:close/>
                  <a:moveTo>
                    <a:pt x="588924" y="340892"/>
                  </a:moveTo>
                  <a:lnTo>
                    <a:pt x="586117" y="341861"/>
                  </a:lnTo>
                  <a:lnTo>
                    <a:pt x="582352" y="346063"/>
                  </a:lnTo>
                  <a:lnTo>
                    <a:pt x="568293" y="352366"/>
                  </a:lnTo>
                  <a:lnTo>
                    <a:pt x="569593" y="352366"/>
                  </a:lnTo>
                  <a:cubicBezTo>
                    <a:pt x="569071" y="353208"/>
                    <a:pt x="567818" y="354374"/>
                    <a:pt x="565833" y="355866"/>
                  </a:cubicBezTo>
                  <a:lnTo>
                    <a:pt x="558369" y="360857"/>
                  </a:lnTo>
                  <a:lnTo>
                    <a:pt x="559440" y="362480"/>
                  </a:lnTo>
                  <a:lnTo>
                    <a:pt x="557716" y="367548"/>
                  </a:lnTo>
                  <a:lnTo>
                    <a:pt x="557557" y="371184"/>
                  </a:lnTo>
                  <a:lnTo>
                    <a:pt x="548545" y="383352"/>
                  </a:lnTo>
                  <a:lnTo>
                    <a:pt x="547027" y="387815"/>
                  </a:lnTo>
                  <a:cubicBezTo>
                    <a:pt x="547376" y="388327"/>
                    <a:pt x="547889" y="390581"/>
                    <a:pt x="548566" y="394577"/>
                  </a:cubicBezTo>
                  <a:cubicBezTo>
                    <a:pt x="547983" y="396289"/>
                    <a:pt x="547387" y="397771"/>
                    <a:pt x="546779" y="399023"/>
                  </a:cubicBezTo>
                  <a:cubicBezTo>
                    <a:pt x="546170" y="400275"/>
                    <a:pt x="545770" y="401182"/>
                    <a:pt x="545578" y="401745"/>
                  </a:cubicBezTo>
                  <a:cubicBezTo>
                    <a:pt x="545404" y="402266"/>
                    <a:pt x="545179" y="403197"/>
                    <a:pt x="544905" y="404541"/>
                  </a:cubicBezTo>
                  <a:cubicBezTo>
                    <a:pt x="544631" y="405884"/>
                    <a:pt x="544553" y="406377"/>
                    <a:pt x="544673" y="406020"/>
                  </a:cubicBezTo>
                  <a:cubicBezTo>
                    <a:pt x="545354" y="408275"/>
                    <a:pt x="545235" y="411892"/>
                    <a:pt x="544317" y="416872"/>
                  </a:cubicBezTo>
                  <a:lnTo>
                    <a:pt x="549810" y="422261"/>
                  </a:lnTo>
                  <a:lnTo>
                    <a:pt x="551006" y="429790"/>
                  </a:lnTo>
                  <a:lnTo>
                    <a:pt x="556451" y="436153"/>
                  </a:lnTo>
                  <a:lnTo>
                    <a:pt x="565884" y="437945"/>
                  </a:lnTo>
                  <a:cubicBezTo>
                    <a:pt x="569700" y="435698"/>
                    <a:pt x="575236" y="433202"/>
                    <a:pt x="582494" y="430455"/>
                  </a:cubicBezTo>
                  <a:lnTo>
                    <a:pt x="583141" y="426969"/>
                  </a:lnTo>
                  <a:cubicBezTo>
                    <a:pt x="586823" y="425614"/>
                    <a:pt x="592958" y="421927"/>
                    <a:pt x="601547" y="415907"/>
                  </a:cubicBezTo>
                  <a:lnTo>
                    <a:pt x="604815" y="410792"/>
                  </a:lnTo>
                  <a:cubicBezTo>
                    <a:pt x="609597" y="407654"/>
                    <a:pt x="614607" y="403250"/>
                    <a:pt x="619847" y="397582"/>
                  </a:cubicBezTo>
                  <a:lnTo>
                    <a:pt x="628726" y="393998"/>
                  </a:lnTo>
                  <a:cubicBezTo>
                    <a:pt x="633205" y="388095"/>
                    <a:pt x="636611" y="380719"/>
                    <a:pt x="638943" y="371870"/>
                  </a:cubicBezTo>
                  <a:lnTo>
                    <a:pt x="638682" y="361481"/>
                  </a:lnTo>
                  <a:lnTo>
                    <a:pt x="638742" y="361297"/>
                  </a:lnTo>
                  <a:lnTo>
                    <a:pt x="636362" y="358291"/>
                  </a:lnTo>
                  <a:lnTo>
                    <a:pt x="636242" y="354655"/>
                  </a:lnTo>
                  <a:lnTo>
                    <a:pt x="633845" y="352332"/>
                  </a:lnTo>
                  <a:lnTo>
                    <a:pt x="631775" y="354098"/>
                  </a:lnTo>
                  <a:cubicBezTo>
                    <a:pt x="629477" y="357528"/>
                    <a:pt x="626938" y="360135"/>
                    <a:pt x="624160" y="361918"/>
                  </a:cubicBezTo>
                  <a:cubicBezTo>
                    <a:pt x="624414" y="362230"/>
                    <a:pt x="622341" y="365686"/>
                    <a:pt x="617939" y="372286"/>
                  </a:cubicBezTo>
                  <a:lnTo>
                    <a:pt x="614191" y="373898"/>
                  </a:lnTo>
                  <a:lnTo>
                    <a:pt x="613866" y="374854"/>
                  </a:lnTo>
                  <a:lnTo>
                    <a:pt x="600068" y="381967"/>
                  </a:lnTo>
                  <a:lnTo>
                    <a:pt x="588736" y="374687"/>
                  </a:lnTo>
                  <a:lnTo>
                    <a:pt x="586983" y="370373"/>
                  </a:lnTo>
                  <a:lnTo>
                    <a:pt x="592501" y="354154"/>
                  </a:lnTo>
                  <a:lnTo>
                    <a:pt x="591485" y="344464"/>
                  </a:lnTo>
                  <a:lnTo>
                    <a:pt x="591570" y="344202"/>
                  </a:lnTo>
                  <a:lnTo>
                    <a:pt x="588531" y="342050"/>
                  </a:lnTo>
                  <a:close/>
                  <a:moveTo>
                    <a:pt x="2152989" y="325440"/>
                  </a:moveTo>
                  <a:cubicBezTo>
                    <a:pt x="2148287" y="325440"/>
                    <a:pt x="2140860" y="327220"/>
                    <a:pt x="2130707" y="330778"/>
                  </a:cubicBezTo>
                  <a:lnTo>
                    <a:pt x="2127062" y="334538"/>
                  </a:lnTo>
                  <a:lnTo>
                    <a:pt x="2121472" y="337565"/>
                  </a:lnTo>
                  <a:lnTo>
                    <a:pt x="2118054" y="341900"/>
                  </a:lnTo>
                  <a:lnTo>
                    <a:pt x="2117116" y="342599"/>
                  </a:lnTo>
                  <a:lnTo>
                    <a:pt x="2115568" y="347148"/>
                  </a:lnTo>
                  <a:lnTo>
                    <a:pt x="2110024" y="350728"/>
                  </a:lnTo>
                  <a:cubicBezTo>
                    <a:pt x="2109204" y="351700"/>
                    <a:pt x="2106960" y="355976"/>
                    <a:pt x="2103292" y="363556"/>
                  </a:cubicBezTo>
                  <a:lnTo>
                    <a:pt x="2101634" y="363556"/>
                  </a:lnTo>
                  <a:lnTo>
                    <a:pt x="2101462" y="365769"/>
                  </a:lnTo>
                  <a:cubicBezTo>
                    <a:pt x="2108779" y="370302"/>
                    <a:pt x="2124689" y="373232"/>
                    <a:pt x="2149190" y="374558"/>
                  </a:cubicBezTo>
                  <a:cubicBezTo>
                    <a:pt x="2151817" y="370142"/>
                    <a:pt x="2154467" y="367367"/>
                    <a:pt x="2157140" y="366232"/>
                  </a:cubicBezTo>
                  <a:lnTo>
                    <a:pt x="2161564" y="358347"/>
                  </a:lnTo>
                  <a:lnTo>
                    <a:pt x="2159952" y="356641"/>
                  </a:lnTo>
                  <a:cubicBezTo>
                    <a:pt x="2162519" y="349094"/>
                    <a:pt x="2164091" y="344048"/>
                    <a:pt x="2164668" y="341501"/>
                  </a:cubicBezTo>
                  <a:cubicBezTo>
                    <a:pt x="2164177" y="338491"/>
                    <a:pt x="2160284" y="333138"/>
                    <a:pt x="2152989" y="325440"/>
                  </a:cubicBezTo>
                  <a:close/>
                  <a:moveTo>
                    <a:pt x="990939" y="325440"/>
                  </a:moveTo>
                  <a:cubicBezTo>
                    <a:pt x="986237" y="325440"/>
                    <a:pt x="978810" y="327220"/>
                    <a:pt x="968657" y="330778"/>
                  </a:cubicBezTo>
                  <a:lnTo>
                    <a:pt x="965012" y="334538"/>
                  </a:lnTo>
                  <a:lnTo>
                    <a:pt x="959422" y="337565"/>
                  </a:lnTo>
                  <a:lnTo>
                    <a:pt x="956004" y="341900"/>
                  </a:lnTo>
                  <a:lnTo>
                    <a:pt x="955065" y="342599"/>
                  </a:lnTo>
                  <a:lnTo>
                    <a:pt x="953518" y="347148"/>
                  </a:lnTo>
                  <a:lnTo>
                    <a:pt x="947974" y="350728"/>
                  </a:lnTo>
                  <a:cubicBezTo>
                    <a:pt x="947154" y="351700"/>
                    <a:pt x="944910" y="355976"/>
                    <a:pt x="941242" y="363556"/>
                  </a:cubicBezTo>
                  <a:lnTo>
                    <a:pt x="939584" y="363556"/>
                  </a:lnTo>
                  <a:lnTo>
                    <a:pt x="939412" y="365769"/>
                  </a:lnTo>
                  <a:cubicBezTo>
                    <a:pt x="946729" y="370302"/>
                    <a:pt x="962639" y="373232"/>
                    <a:pt x="987140" y="374558"/>
                  </a:cubicBezTo>
                  <a:cubicBezTo>
                    <a:pt x="989767" y="370142"/>
                    <a:pt x="992417" y="367367"/>
                    <a:pt x="995090" y="366232"/>
                  </a:cubicBezTo>
                  <a:lnTo>
                    <a:pt x="999514" y="358347"/>
                  </a:lnTo>
                  <a:lnTo>
                    <a:pt x="997902" y="356641"/>
                  </a:lnTo>
                  <a:cubicBezTo>
                    <a:pt x="1000469" y="349094"/>
                    <a:pt x="1002041" y="344048"/>
                    <a:pt x="1002618" y="341501"/>
                  </a:cubicBezTo>
                  <a:cubicBezTo>
                    <a:pt x="1002127" y="338491"/>
                    <a:pt x="998234" y="333138"/>
                    <a:pt x="990939" y="325440"/>
                  </a:cubicBezTo>
                  <a:close/>
                  <a:moveTo>
                    <a:pt x="1715840" y="305958"/>
                  </a:moveTo>
                  <a:lnTo>
                    <a:pt x="1721276" y="309508"/>
                  </a:lnTo>
                  <a:lnTo>
                    <a:pt x="1722113" y="320382"/>
                  </a:lnTo>
                  <a:lnTo>
                    <a:pt x="1731215" y="317242"/>
                  </a:lnTo>
                  <a:lnTo>
                    <a:pt x="1737569" y="311995"/>
                  </a:lnTo>
                  <a:lnTo>
                    <a:pt x="1751083" y="311995"/>
                  </a:lnTo>
                  <a:lnTo>
                    <a:pt x="1760597" y="318147"/>
                  </a:lnTo>
                  <a:lnTo>
                    <a:pt x="1759843" y="331031"/>
                  </a:lnTo>
                  <a:lnTo>
                    <a:pt x="1764992" y="333325"/>
                  </a:lnTo>
                  <a:lnTo>
                    <a:pt x="1769301" y="333325"/>
                  </a:lnTo>
                  <a:cubicBezTo>
                    <a:pt x="1770659" y="337447"/>
                    <a:pt x="1773157" y="340597"/>
                    <a:pt x="1776795" y="342775"/>
                  </a:cubicBezTo>
                  <a:cubicBezTo>
                    <a:pt x="1778722" y="349946"/>
                    <a:pt x="1779675" y="360718"/>
                    <a:pt x="1779655" y="375090"/>
                  </a:cubicBezTo>
                  <a:lnTo>
                    <a:pt x="1769515" y="395430"/>
                  </a:lnTo>
                  <a:lnTo>
                    <a:pt x="1768761" y="395430"/>
                  </a:lnTo>
                  <a:lnTo>
                    <a:pt x="1768692" y="395640"/>
                  </a:lnTo>
                  <a:lnTo>
                    <a:pt x="1763517" y="399945"/>
                  </a:lnTo>
                  <a:lnTo>
                    <a:pt x="1762711" y="402324"/>
                  </a:lnTo>
                  <a:lnTo>
                    <a:pt x="1753720" y="407559"/>
                  </a:lnTo>
                  <a:lnTo>
                    <a:pt x="1744120" y="417828"/>
                  </a:lnTo>
                  <a:lnTo>
                    <a:pt x="1739147" y="419320"/>
                  </a:lnTo>
                  <a:lnTo>
                    <a:pt x="1740883" y="420555"/>
                  </a:lnTo>
                  <a:cubicBezTo>
                    <a:pt x="1735781" y="427246"/>
                    <a:pt x="1732011" y="431501"/>
                    <a:pt x="1729573" y="433319"/>
                  </a:cubicBezTo>
                  <a:lnTo>
                    <a:pt x="1726258" y="439454"/>
                  </a:lnTo>
                  <a:cubicBezTo>
                    <a:pt x="1721611" y="441732"/>
                    <a:pt x="1716297" y="445505"/>
                    <a:pt x="1710317" y="450773"/>
                  </a:cubicBezTo>
                  <a:cubicBezTo>
                    <a:pt x="1701891" y="457951"/>
                    <a:pt x="1694939" y="463096"/>
                    <a:pt x="1689463" y="466208"/>
                  </a:cubicBezTo>
                  <a:cubicBezTo>
                    <a:pt x="1684718" y="465671"/>
                    <a:pt x="1679503" y="466388"/>
                    <a:pt x="1673818" y="468361"/>
                  </a:cubicBezTo>
                  <a:cubicBezTo>
                    <a:pt x="1668784" y="466926"/>
                    <a:pt x="1662033" y="466208"/>
                    <a:pt x="1653563" y="466208"/>
                  </a:cubicBezTo>
                  <a:cubicBezTo>
                    <a:pt x="1649073" y="467103"/>
                    <a:pt x="1645510" y="468001"/>
                    <a:pt x="1642875" y="468901"/>
                  </a:cubicBezTo>
                  <a:lnTo>
                    <a:pt x="1630325" y="465711"/>
                  </a:lnTo>
                  <a:cubicBezTo>
                    <a:pt x="1625929" y="460143"/>
                    <a:pt x="1621570" y="456720"/>
                    <a:pt x="1617248" y="455442"/>
                  </a:cubicBezTo>
                  <a:cubicBezTo>
                    <a:pt x="1614790" y="452384"/>
                    <a:pt x="1612005" y="447202"/>
                    <a:pt x="1608896" y="439896"/>
                  </a:cubicBezTo>
                  <a:cubicBezTo>
                    <a:pt x="1609210" y="436363"/>
                    <a:pt x="1610151" y="431335"/>
                    <a:pt x="1611717" y="424812"/>
                  </a:cubicBezTo>
                  <a:cubicBezTo>
                    <a:pt x="1610245" y="421911"/>
                    <a:pt x="1609036" y="416766"/>
                    <a:pt x="1608090" y="409377"/>
                  </a:cubicBezTo>
                  <a:cubicBezTo>
                    <a:pt x="1602382" y="402892"/>
                    <a:pt x="1602270" y="391582"/>
                    <a:pt x="1607755" y="375450"/>
                  </a:cubicBezTo>
                  <a:lnTo>
                    <a:pt x="1619392" y="359453"/>
                  </a:lnTo>
                  <a:cubicBezTo>
                    <a:pt x="1625451" y="354951"/>
                    <a:pt x="1632109" y="351160"/>
                    <a:pt x="1639363" y="348078"/>
                  </a:cubicBezTo>
                  <a:cubicBezTo>
                    <a:pt x="1641075" y="346452"/>
                    <a:pt x="1643107" y="344112"/>
                    <a:pt x="1645460" y="341060"/>
                  </a:cubicBezTo>
                  <a:lnTo>
                    <a:pt x="1657864" y="334791"/>
                  </a:lnTo>
                  <a:lnTo>
                    <a:pt x="1672540" y="320960"/>
                  </a:lnTo>
                  <a:lnTo>
                    <a:pt x="1686809" y="316179"/>
                  </a:lnTo>
                  <a:lnTo>
                    <a:pt x="1691259" y="316179"/>
                  </a:lnTo>
                  <a:lnTo>
                    <a:pt x="1701365" y="308646"/>
                  </a:lnTo>
                  <a:close/>
                  <a:moveTo>
                    <a:pt x="601415" y="305958"/>
                  </a:moveTo>
                  <a:lnTo>
                    <a:pt x="606851" y="309508"/>
                  </a:lnTo>
                  <a:lnTo>
                    <a:pt x="607688" y="320382"/>
                  </a:lnTo>
                  <a:lnTo>
                    <a:pt x="616790" y="317242"/>
                  </a:lnTo>
                  <a:lnTo>
                    <a:pt x="623144" y="311995"/>
                  </a:lnTo>
                  <a:lnTo>
                    <a:pt x="636658" y="311995"/>
                  </a:lnTo>
                  <a:lnTo>
                    <a:pt x="646172" y="318147"/>
                  </a:lnTo>
                  <a:lnTo>
                    <a:pt x="645417" y="331031"/>
                  </a:lnTo>
                  <a:lnTo>
                    <a:pt x="650567" y="333325"/>
                  </a:lnTo>
                  <a:lnTo>
                    <a:pt x="654876" y="333325"/>
                  </a:lnTo>
                  <a:cubicBezTo>
                    <a:pt x="656233" y="337447"/>
                    <a:pt x="658732" y="340597"/>
                    <a:pt x="662370" y="342775"/>
                  </a:cubicBezTo>
                  <a:cubicBezTo>
                    <a:pt x="664297" y="349946"/>
                    <a:pt x="665250" y="360718"/>
                    <a:pt x="665230" y="375090"/>
                  </a:cubicBezTo>
                  <a:lnTo>
                    <a:pt x="655090" y="395430"/>
                  </a:lnTo>
                  <a:lnTo>
                    <a:pt x="654336" y="395430"/>
                  </a:lnTo>
                  <a:lnTo>
                    <a:pt x="654267" y="395640"/>
                  </a:lnTo>
                  <a:lnTo>
                    <a:pt x="649092" y="399945"/>
                  </a:lnTo>
                  <a:lnTo>
                    <a:pt x="648286" y="402324"/>
                  </a:lnTo>
                  <a:lnTo>
                    <a:pt x="639295" y="407559"/>
                  </a:lnTo>
                  <a:lnTo>
                    <a:pt x="629695" y="417828"/>
                  </a:lnTo>
                  <a:lnTo>
                    <a:pt x="624722" y="419320"/>
                  </a:lnTo>
                  <a:lnTo>
                    <a:pt x="626458" y="420555"/>
                  </a:lnTo>
                  <a:cubicBezTo>
                    <a:pt x="621356" y="427246"/>
                    <a:pt x="617586" y="431501"/>
                    <a:pt x="615147" y="433319"/>
                  </a:cubicBezTo>
                  <a:lnTo>
                    <a:pt x="611833" y="439454"/>
                  </a:lnTo>
                  <a:cubicBezTo>
                    <a:pt x="607186" y="441732"/>
                    <a:pt x="601872" y="445505"/>
                    <a:pt x="595892" y="450773"/>
                  </a:cubicBezTo>
                  <a:cubicBezTo>
                    <a:pt x="587466" y="457951"/>
                    <a:pt x="580514" y="463096"/>
                    <a:pt x="575038" y="466208"/>
                  </a:cubicBezTo>
                  <a:cubicBezTo>
                    <a:pt x="570293" y="465671"/>
                    <a:pt x="565078" y="466388"/>
                    <a:pt x="559393" y="468361"/>
                  </a:cubicBezTo>
                  <a:cubicBezTo>
                    <a:pt x="554359" y="466926"/>
                    <a:pt x="547608" y="466208"/>
                    <a:pt x="539138" y="466208"/>
                  </a:cubicBezTo>
                  <a:cubicBezTo>
                    <a:pt x="534648" y="467103"/>
                    <a:pt x="531085" y="468001"/>
                    <a:pt x="528449" y="468901"/>
                  </a:cubicBezTo>
                  <a:lnTo>
                    <a:pt x="515900" y="465711"/>
                  </a:lnTo>
                  <a:cubicBezTo>
                    <a:pt x="511504" y="460143"/>
                    <a:pt x="507145" y="456720"/>
                    <a:pt x="502823" y="455442"/>
                  </a:cubicBezTo>
                  <a:cubicBezTo>
                    <a:pt x="500365" y="452384"/>
                    <a:pt x="497581" y="447202"/>
                    <a:pt x="494471" y="439896"/>
                  </a:cubicBezTo>
                  <a:cubicBezTo>
                    <a:pt x="494785" y="436363"/>
                    <a:pt x="495726" y="431335"/>
                    <a:pt x="497292" y="424812"/>
                  </a:cubicBezTo>
                  <a:cubicBezTo>
                    <a:pt x="495820" y="421911"/>
                    <a:pt x="494611" y="416766"/>
                    <a:pt x="493665" y="409377"/>
                  </a:cubicBezTo>
                  <a:cubicBezTo>
                    <a:pt x="487957" y="402892"/>
                    <a:pt x="487845" y="391582"/>
                    <a:pt x="493330" y="375450"/>
                  </a:cubicBezTo>
                  <a:lnTo>
                    <a:pt x="504967" y="359453"/>
                  </a:lnTo>
                  <a:cubicBezTo>
                    <a:pt x="511026" y="354951"/>
                    <a:pt x="517683" y="351160"/>
                    <a:pt x="524938" y="348078"/>
                  </a:cubicBezTo>
                  <a:cubicBezTo>
                    <a:pt x="526650" y="346452"/>
                    <a:pt x="528682" y="344112"/>
                    <a:pt x="531035" y="341060"/>
                  </a:cubicBezTo>
                  <a:lnTo>
                    <a:pt x="543439" y="334791"/>
                  </a:lnTo>
                  <a:lnTo>
                    <a:pt x="558115" y="320960"/>
                  </a:lnTo>
                  <a:lnTo>
                    <a:pt x="572384" y="316179"/>
                  </a:lnTo>
                  <a:lnTo>
                    <a:pt x="576834" y="316179"/>
                  </a:lnTo>
                  <a:lnTo>
                    <a:pt x="586940" y="308646"/>
                  </a:lnTo>
                  <a:close/>
                  <a:moveTo>
                    <a:pt x="2446870" y="301566"/>
                  </a:moveTo>
                  <a:lnTo>
                    <a:pt x="2463882" y="301566"/>
                  </a:lnTo>
                  <a:lnTo>
                    <a:pt x="2463115" y="319252"/>
                  </a:lnTo>
                  <a:cubicBezTo>
                    <a:pt x="2457670" y="326147"/>
                    <a:pt x="2453128" y="332344"/>
                    <a:pt x="2449489" y="337843"/>
                  </a:cubicBezTo>
                  <a:lnTo>
                    <a:pt x="2447607" y="337843"/>
                  </a:lnTo>
                  <a:lnTo>
                    <a:pt x="2445442" y="341376"/>
                  </a:lnTo>
                  <a:lnTo>
                    <a:pt x="2439546" y="345342"/>
                  </a:lnTo>
                  <a:lnTo>
                    <a:pt x="2436597" y="349466"/>
                  </a:lnTo>
                  <a:lnTo>
                    <a:pt x="2429827" y="354509"/>
                  </a:lnTo>
                  <a:lnTo>
                    <a:pt x="2429544" y="355332"/>
                  </a:lnTo>
                  <a:lnTo>
                    <a:pt x="2417693" y="367774"/>
                  </a:lnTo>
                  <a:lnTo>
                    <a:pt x="2406254" y="371479"/>
                  </a:lnTo>
                  <a:lnTo>
                    <a:pt x="2407626" y="372199"/>
                  </a:lnTo>
                  <a:lnTo>
                    <a:pt x="2402738" y="377104"/>
                  </a:lnTo>
                  <a:cubicBezTo>
                    <a:pt x="2399200" y="383421"/>
                    <a:pt x="2393121" y="394448"/>
                    <a:pt x="2384503" y="410186"/>
                  </a:cubicBezTo>
                  <a:lnTo>
                    <a:pt x="2374350" y="417750"/>
                  </a:lnTo>
                  <a:lnTo>
                    <a:pt x="2368982" y="427277"/>
                  </a:lnTo>
                  <a:lnTo>
                    <a:pt x="2364510" y="430784"/>
                  </a:lnTo>
                  <a:cubicBezTo>
                    <a:pt x="2363836" y="434354"/>
                    <a:pt x="2361151" y="439243"/>
                    <a:pt x="2356454" y="445451"/>
                  </a:cubicBezTo>
                  <a:lnTo>
                    <a:pt x="2352180" y="448796"/>
                  </a:lnTo>
                  <a:lnTo>
                    <a:pt x="2349727" y="456003"/>
                  </a:lnTo>
                  <a:lnTo>
                    <a:pt x="2344385" y="456003"/>
                  </a:lnTo>
                  <a:lnTo>
                    <a:pt x="2337357" y="466632"/>
                  </a:lnTo>
                  <a:cubicBezTo>
                    <a:pt x="2330612" y="472540"/>
                    <a:pt x="2326524" y="475696"/>
                    <a:pt x="2325095" y="476099"/>
                  </a:cubicBezTo>
                  <a:lnTo>
                    <a:pt x="2325044" y="476249"/>
                  </a:lnTo>
                  <a:cubicBezTo>
                    <a:pt x="2316146" y="483380"/>
                    <a:pt x="2310911" y="491372"/>
                    <a:pt x="2309338" y="500225"/>
                  </a:cubicBezTo>
                  <a:lnTo>
                    <a:pt x="2302706" y="507025"/>
                  </a:lnTo>
                  <a:lnTo>
                    <a:pt x="2301552" y="510416"/>
                  </a:lnTo>
                  <a:cubicBezTo>
                    <a:pt x="2297285" y="515495"/>
                    <a:pt x="2291445" y="521039"/>
                    <a:pt x="2284034" y="527047"/>
                  </a:cubicBezTo>
                  <a:lnTo>
                    <a:pt x="2282031" y="532934"/>
                  </a:lnTo>
                  <a:lnTo>
                    <a:pt x="2277705" y="534551"/>
                  </a:lnTo>
                  <a:lnTo>
                    <a:pt x="2276432" y="538298"/>
                  </a:lnTo>
                  <a:lnTo>
                    <a:pt x="2269220" y="542067"/>
                  </a:lnTo>
                  <a:lnTo>
                    <a:pt x="2267089" y="548322"/>
                  </a:lnTo>
                  <a:lnTo>
                    <a:pt x="2264620" y="548322"/>
                  </a:lnTo>
                  <a:cubicBezTo>
                    <a:pt x="2264025" y="549877"/>
                    <a:pt x="2257640" y="558136"/>
                    <a:pt x="2245463" y="573100"/>
                  </a:cubicBezTo>
                  <a:cubicBezTo>
                    <a:pt x="2240875" y="575352"/>
                    <a:pt x="2236599" y="577637"/>
                    <a:pt x="2232635" y="579956"/>
                  </a:cubicBezTo>
                  <a:lnTo>
                    <a:pt x="2233342" y="582614"/>
                  </a:lnTo>
                  <a:lnTo>
                    <a:pt x="2228060" y="591232"/>
                  </a:lnTo>
                  <a:lnTo>
                    <a:pt x="2218734" y="597016"/>
                  </a:lnTo>
                  <a:lnTo>
                    <a:pt x="2217358" y="599584"/>
                  </a:lnTo>
                  <a:cubicBezTo>
                    <a:pt x="2215424" y="600799"/>
                    <a:pt x="2213110" y="601710"/>
                    <a:pt x="2210416" y="602317"/>
                  </a:cubicBezTo>
                  <a:lnTo>
                    <a:pt x="2201610" y="603187"/>
                  </a:lnTo>
                  <a:lnTo>
                    <a:pt x="2199882" y="608266"/>
                  </a:lnTo>
                  <a:cubicBezTo>
                    <a:pt x="2188815" y="615532"/>
                    <a:pt x="2181500" y="621747"/>
                    <a:pt x="2177938" y="626913"/>
                  </a:cubicBezTo>
                  <a:lnTo>
                    <a:pt x="2175208" y="626913"/>
                  </a:lnTo>
                  <a:lnTo>
                    <a:pt x="2173866" y="628658"/>
                  </a:lnTo>
                  <a:lnTo>
                    <a:pt x="2163597" y="634652"/>
                  </a:lnTo>
                  <a:lnTo>
                    <a:pt x="2153722" y="636452"/>
                  </a:lnTo>
                  <a:lnTo>
                    <a:pt x="2150764" y="638446"/>
                  </a:lnTo>
                  <a:lnTo>
                    <a:pt x="2147141" y="643514"/>
                  </a:lnTo>
                  <a:lnTo>
                    <a:pt x="2127268" y="650867"/>
                  </a:lnTo>
                  <a:lnTo>
                    <a:pt x="2127894" y="650867"/>
                  </a:lnTo>
                  <a:lnTo>
                    <a:pt x="2125082" y="653958"/>
                  </a:lnTo>
                  <a:cubicBezTo>
                    <a:pt x="2115375" y="656148"/>
                    <a:pt x="2103227" y="658867"/>
                    <a:pt x="2088638" y="662117"/>
                  </a:cubicBezTo>
                  <a:cubicBezTo>
                    <a:pt x="2081529" y="663589"/>
                    <a:pt x="2069471" y="664326"/>
                    <a:pt x="2052464" y="664326"/>
                  </a:cubicBezTo>
                  <a:cubicBezTo>
                    <a:pt x="2047230" y="662831"/>
                    <a:pt x="2044614" y="662083"/>
                    <a:pt x="2044614" y="662083"/>
                  </a:cubicBezTo>
                  <a:cubicBezTo>
                    <a:pt x="2042624" y="657338"/>
                    <a:pt x="2038688" y="653248"/>
                    <a:pt x="2032806" y="649812"/>
                  </a:cubicBezTo>
                  <a:lnTo>
                    <a:pt x="2029517" y="641310"/>
                  </a:lnTo>
                  <a:lnTo>
                    <a:pt x="2032437" y="632731"/>
                  </a:lnTo>
                  <a:lnTo>
                    <a:pt x="2031326" y="624927"/>
                  </a:lnTo>
                  <a:lnTo>
                    <a:pt x="2036189" y="610637"/>
                  </a:lnTo>
                  <a:lnTo>
                    <a:pt x="2038933" y="609025"/>
                  </a:lnTo>
                  <a:lnTo>
                    <a:pt x="2041402" y="601758"/>
                  </a:lnTo>
                  <a:lnTo>
                    <a:pt x="2056516" y="588372"/>
                  </a:lnTo>
                  <a:cubicBezTo>
                    <a:pt x="2064156" y="587357"/>
                    <a:pt x="2069617" y="586150"/>
                    <a:pt x="2072898" y="584749"/>
                  </a:cubicBezTo>
                  <a:lnTo>
                    <a:pt x="2087896" y="584749"/>
                  </a:lnTo>
                  <a:cubicBezTo>
                    <a:pt x="2088394" y="584749"/>
                    <a:pt x="2093116" y="585422"/>
                    <a:pt x="2102062" y="586768"/>
                  </a:cubicBezTo>
                  <a:lnTo>
                    <a:pt x="2105595" y="593401"/>
                  </a:lnTo>
                  <a:cubicBezTo>
                    <a:pt x="2105450" y="601019"/>
                    <a:pt x="2104249" y="607097"/>
                    <a:pt x="2101994" y="611636"/>
                  </a:cubicBezTo>
                  <a:lnTo>
                    <a:pt x="2094413" y="619418"/>
                  </a:lnTo>
                  <a:cubicBezTo>
                    <a:pt x="2085810" y="624111"/>
                    <a:pt x="2077619" y="626458"/>
                    <a:pt x="2069842" y="626458"/>
                  </a:cubicBezTo>
                  <a:lnTo>
                    <a:pt x="2061248" y="624700"/>
                  </a:lnTo>
                  <a:lnTo>
                    <a:pt x="2063247" y="631822"/>
                  </a:lnTo>
                  <a:lnTo>
                    <a:pt x="2068135" y="631822"/>
                  </a:lnTo>
                  <a:lnTo>
                    <a:pt x="2068615" y="637237"/>
                  </a:lnTo>
                  <a:lnTo>
                    <a:pt x="2072684" y="639904"/>
                  </a:lnTo>
                  <a:cubicBezTo>
                    <a:pt x="2081254" y="639458"/>
                    <a:pt x="2090096" y="637779"/>
                    <a:pt x="2099211" y="634866"/>
                  </a:cubicBezTo>
                  <a:cubicBezTo>
                    <a:pt x="2100312" y="633883"/>
                    <a:pt x="2103647" y="631613"/>
                    <a:pt x="2109218" y="628057"/>
                  </a:cubicBezTo>
                  <a:cubicBezTo>
                    <a:pt x="2117084" y="629675"/>
                    <a:pt x="2125751" y="627310"/>
                    <a:pt x="2135218" y="620961"/>
                  </a:cubicBezTo>
                  <a:lnTo>
                    <a:pt x="2136311" y="617746"/>
                  </a:lnTo>
                  <a:lnTo>
                    <a:pt x="2142425" y="615593"/>
                  </a:lnTo>
                  <a:lnTo>
                    <a:pt x="2142506" y="615349"/>
                  </a:lnTo>
                  <a:lnTo>
                    <a:pt x="2157577" y="604103"/>
                  </a:lnTo>
                  <a:lnTo>
                    <a:pt x="2158469" y="604103"/>
                  </a:lnTo>
                  <a:lnTo>
                    <a:pt x="2164982" y="596025"/>
                  </a:lnTo>
                  <a:lnTo>
                    <a:pt x="2172065" y="596025"/>
                  </a:lnTo>
                  <a:lnTo>
                    <a:pt x="2185884" y="584882"/>
                  </a:lnTo>
                  <a:cubicBezTo>
                    <a:pt x="2190897" y="579685"/>
                    <a:pt x="2197846" y="570584"/>
                    <a:pt x="2206730" y="557579"/>
                  </a:cubicBezTo>
                  <a:cubicBezTo>
                    <a:pt x="2212826" y="553031"/>
                    <a:pt x="2217820" y="545041"/>
                    <a:pt x="2221710" y="533607"/>
                  </a:cubicBezTo>
                  <a:lnTo>
                    <a:pt x="2223862" y="533607"/>
                  </a:lnTo>
                  <a:lnTo>
                    <a:pt x="2223742" y="533959"/>
                  </a:lnTo>
                  <a:lnTo>
                    <a:pt x="2229715" y="526850"/>
                  </a:lnTo>
                  <a:lnTo>
                    <a:pt x="2234002" y="525251"/>
                  </a:lnTo>
                  <a:lnTo>
                    <a:pt x="2245128" y="511835"/>
                  </a:lnTo>
                  <a:lnTo>
                    <a:pt x="2244717" y="511835"/>
                  </a:lnTo>
                  <a:lnTo>
                    <a:pt x="2245154" y="510549"/>
                  </a:lnTo>
                  <a:lnTo>
                    <a:pt x="2253206" y="504958"/>
                  </a:lnTo>
                  <a:lnTo>
                    <a:pt x="2260662" y="488678"/>
                  </a:lnTo>
                  <a:lnTo>
                    <a:pt x="2265505" y="470480"/>
                  </a:lnTo>
                  <a:lnTo>
                    <a:pt x="2257189" y="471695"/>
                  </a:lnTo>
                  <a:cubicBezTo>
                    <a:pt x="2251764" y="469163"/>
                    <a:pt x="2247821" y="467247"/>
                    <a:pt x="2245360" y="465948"/>
                  </a:cubicBezTo>
                  <a:cubicBezTo>
                    <a:pt x="2242899" y="464649"/>
                    <a:pt x="2240928" y="462357"/>
                    <a:pt x="2239448" y="459073"/>
                  </a:cubicBezTo>
                  <a:cubicBezTo>
                    <a:pt x="2237212" y="457975"/>
                    <a:pt x="2235170" y="457517"/>
                    <a:pt x="2233321" y="457697"/>
                  </a:cubicBezTo>
                  <a:lnTo>
                    <a:pt x="2228896" y="450155"/>
                  </a:lnTo>
                  <a:lnTo>
                    <a:pt x="2224458" y="450155"/>
                  </a:lnTo>
                  <a:cubicBezTo>
                    <a:pt x="2227394" y="443109"/>
                    <a:pt x="2227255" y="434317"/>
                    <a:pt x="2224042" y="423778"/>
                  </a:cubicBezTo>
                  <a:lnTo>
                    <a:pt x="2225809" y="411344"/>
                  </a:lnTo>
                  <a:cubicBezTo>
                    <a:pt x="2227207" y="408386"/>
                    <a:pt x="2229899" y="403910"/>
                    <a:pt x="2233886" y="397916"/>
                  </a:cubicBezTo>
                  <a:cubicBezTo>
                    <a:pt x="2237585" y="392328"/>
                    <a:pt x="2240204" y="387008"/>
                    <a:pt x="2241741" y="381957"/>
                  </a:cubicBezTo>
                  <a:lnTo>
                    <a:pt x="2249343" y="379428"/>
                  </a:lnTo>
                  <a:lnTo>
                    <a:pt x="2251594" y="375620"/>
                  </a:lnTo>
                  <a:lnTo>
                    <a:pt x="2254316" y="374368"/>
                  </a:lnTo>
                  <a:lnTo>
                    <a:pt x="2254857" y="372786"/>
                  </a:lnTo>
                  <a:lnTo>
                    <a:pt x="2268367" y="364494"/>
                  </a:lnTo>
                  <a:lnTo>
                    <a:pt x="2274271" y="356978"/>
                  </a:lnTo>
                  <a:lnTo>
                    <a:pt x="2275840" y="352365"/>
                  </a:lnTo>
                  <a:lnTo>
                    <a:pt x="2281294" y="347447"/>
                  </a:lnTo>
                  <a:lnTo>
                    <a:pt x="2280938" y="342135"/>
                  </a:lnTo>
                  <a:lnTo>
                    <a:pt x="2283904" y="338094"/>
                  </a:lnTo>
                  <a:lnTo>
                    <a:pt x="2273310" y="341758"/>
                  </a:lnTo>
                  <a:cubicBezTo>
                    <a:pt x="2269340" y="347640"/>
                    <a:pt x="2264345" y="352173"/>
                    <a:pt x="2258326" y="355358"/>
                  </a:cubicBezTo>
                  <a:cubicBezTo>
                    <a:pt x="2252186" y="356241"/>
                    <a:pt x="2243815" y="359531"/>
                    <a:pt x="2233214" y="365227"/>
                  </a:cubicBezTo>
                  <a:lnTo>
                    <a:pt x="2228270" y="365227"/>
                  </a:lnTo>
                  <a:lnTo>
                    <a:pt x="2217474" y="363345"/>
                  </a:lnTo>
                  <a:lnTo>
                    <a:pt x="2214503" y="357458"/>
                  </a:lnTo>
                  <a:lnTo>
                    <a:pt x="2221311" y="346461"/>
                  </a:lnTo>
                  <a:lnTo>
                    <a:pt x="2230885" y="342495"/>
                  </a:lnTo>
                  <a:lnTo>
                    <a:pt x="2234920" y="344647"/>
                  </a:lnTo>
                  <a:lnTo>
                    <a:pt x="2242106" y="341749"/>
                  </a:lnTo>
                  <a:lnTo>
                    <a:pt x="2248044" y="337328"/>
                  </a:lnTo>
                  <a:lnTo>
                    <a:pt x="2250882" y="333367"/>
                  </a:lnTo>
                  <a:cubicBezTo>
                    <a:pt x="2256088" y="328693"/>
                    <a:pt x="2264270" y="322591"/>
                    <a:pt x="2275428" y="315059"/>
                  </a:cubicBezTo>
                  <a:lnTo>
                    <a:pt x="2280484" y="315059"/>
                  </a:lnTo>
                  <a:lnTo>
                    <a:pt x="2295211" y="307526"/>
                  </a:lnTo>
                  <a:cubicBezTo>
                    <a:pt x="2298478" y="307886"/>
                    <a:pt x="2302623" y="307519"/>
                    <a:pt x="2307645" y="306424"/>
                  </a:cubicBezTo>
                  <a:cubicBezTo>
                    <a:pt x="2316926" y="304649"/>
                    <a:pt x="2322827" y="303761"/>
                    <a:pt x="2325348" y="303761"/>
                  </a:cubicBezTo>
                  <a:cubicBezTo>
                    <a:pt x="2328710" y="303761"/>
                    <a:pt x="2334204" y="305526"/>
                    <a:pt x="2341834" y="309057"/>
                  </a:cubicBezTo>
                  <a:cubicBezTo>
                    <a:pt x="2341136" y="318075"/>
                    <a:pt x="2340454" y="328942"/>
                    <a:pt x="2339788" y="341659"/>
                  </a:cubicBezTo>
                  <a:lnTo>
                    <a:pt x="2333753" y="341659"/>
                  </a:lnTo>
                  <a:lnTo>
                    <a:pt x="2330274" y="351889"/>
                  </a:lnTo>
                  <a:lnTo>
                    <a:pt x="2328126" y="351889"/>
                  </a:lnTo>
                  <a:lnTo>
                    <a:pt x="2327573" y="353505"/>
                  </a:lnTo>
                  <a:lnTo>
                    <a:pt x="2325361" y="353505"/>
                  </a:lnTo>
                  <a:lnTo>
                    <a:pt x="2322531" y="359864"/>
                  </a:lnTo>
                  <a:lnTo>
                    <a:pt x="2318458" y="364511"/>
                  </a:lnTo>
                  <a:lnTo>
                    <a:pt x="2316790" y="374158"/>
                  </a:lnTo>
                  <a:lnTo>
                    <a:pt x="2306809" y="390400"/>
                  </a:lnTo>
                  <a:lnTo>
                    <a:pt x="2302136" y="393559"/>
                  </a:lnTo>
                  <a:lnTo>
                    <a:pt x="2299640" y="400891"/>
                  </a:lnTo>
                  <a:lnTo>
                    <a:pt x="2295640" y="400891"/>
                  </a:lnTo>
                  <a:lnTo>
                    <a:pt x="2286581" y="410597"/>
                  </a:lnTo>
                  <a:lnTo>
                    <a:pt x="2286579" y="410473"/>
                  </a:lnTo>
                  <a:lnTo>
                    <a:pt x="2286354" y="410841"/>
                  </a:lnTo>
                  <a:lnTo>
                    <a:pt x="2286344" y="410851"/>
                  </a:lnTo>
                  <a:lnTo>
                    <a:pt x="2286348" y="410851"/>
                  </a:lnTo>
                  <a:lnTo>
                    <a:pt x="2283253" y="415906"/>
                  </a:lnTo>
                  <a:cubicBezTo>
                    <a:pt x="2283619" y="420762"/>
                    <a:pt x="2284950" y="424225"/>
                    <a:pt x="2287245" y="426295"/>
                  </a:cubicBezTo>
                  <a:lnTo>
                    <a:pt x="2287120" y="426659"/>
                  </a:lnTo>
                  <a:cubicBezTo>
                    <a:pt x="2288270" y="427062"/>
                    <a:pt x="2290210" y="430228"/>
                    <a:pt x="2292943" y="436156"/>
                  </a:cubicBezTo>
                  <a:lnTo>
                    <a:pt x="2293059" y="440980"/>
                  </a:lnTo>
                  <a:lnTo>
                    <a:pt x="2292956" y="441237"/>
                  </a:lnTo>
                  <a:lnTo>
                    <a:pt x="2306268" y="438771"/>
                  </a:lnTo>
                  <a:cubicBezTo>
                    <a:pt x="2309018" y="437108"/>
                    <a:pt x="2314920" y="433233"/>
                    <a:pt x="2323972" y="427148"/>
                  </a:cubicBezTo>
                  <a:lnTo>
                    <a:pt x="2327753" y="422222"/>
                  </a:lnTo>
                  <a:lnTo>
                    <a:pt x="2334970" y="420459"/>
                  </a:lnTo>
                  <a:lnTo>
                    <a:pt x="2336136" y="417034"/>
                  </a:lnTo>
                  <a:cubicBezTo>
                    <a:pt x="2339577" y="414307"/>
                    <a:pt x="2343410" y="409533"/>
                    <a:pt x="2347634" y="402713"/>
                  </a:cubicBezTo>
                  <a:cubicBezTo>
                    <a:pt x="2354115" y="392440"/>
                    <a:pt x="2358302" y="386175"/>
                    <a:pt x="2360197" y="383917"/>
                  </a:cubicBezTo>
                  <a:lnTo>
                    <a:pt x="2369896" y="376872"/>
                  </a:lnTo>
                  <a:lnTo>
                    <a:pt x="2378831" y="361287"/>
                  </a:lnTo>
                  <a:lnTo>
                    <a:pt x="2384486" y="356327"/>
                  </a:lnTo>
                  <a:lnTo>
                    <a:pt x="2386458" y="350530"/>
                  </a:lnTo>
                  <a:lnTo>
                    <a:pt x="2389670" y="350530"/>
                  </a:lnTo>
                  <a:lnTo>
                    <a:pt x="2393837" y="344613"/>
                  </a:lnTo>
                  <a:lnTo>
                    <a:pt x="2398485" y="344613"/>
                  </a:lnTo>
                  <a:lnTo>
                    <a:pt x="2399021" y="344356"/>
                  </a:lnTo>
                  <a:lnTo>
                    <a:pt x="2404925" y="334927"/>
                  </a:lnTo>
                  <a:lnTo>
                    <a:pt x="2405212" y="334927"/>
                  </a:lnTo>
                  <a:lnTo>
                    <a:pt x="2406147" y="332183"/>
                  </a:lnTo>
                  <a:lnTo>
                    <a:pt x="2409032" y="330031"/>
                  </a:lnTo>
                  <a:lnTo>
                    <a:pt x="2413603" y="316585"/>
                  </a:lnTo>
                  <a:lnTo>
                    <a:pt x="2424862" y="308165"/>
                  </a:lnTo>
                  <a:cubicBezTo>
                    <a:pt x="2429730" y="306944"/>
                    <a:pt x="2437066" y="304745"/>
                    <a:pt x="2446870" y="301566"/>
                  </a:cubicBezTo>
                  <a:close/>
                  <a:moveTo>
                    <a:pt x="2162186" y="299921"/>
                  </a:moveTo>
                  <a:cubicBezTo>
                    <a:pt x="2166288" y="300195"/>
                    <a:pt x="2170641" y="301229"/>
                    <a:pt x="2175246" y="303023"/>
                  </a:cubicBezTo>
                  <a:cubicBezTo>
                    <a:pt x="2179850" y="304816"/>
                    <a:pt x="2183988" y="305838"/>
                    <a:pt x="2187658" y="306086"/>
                  </a:cubicBezTo>
                  <a:lnTo>
                    <a:pt x="2191470" y="312749"/>
                  </a:lnTo>
                  <a:lnTo>
                    <a:pt x="2196413" y="315034"/>
                  </a:lnTo>
                  <a:lnTo>
                    <a:pt x="2197862" y="318889"/>
                  </a:lnTo>
                  <a:lnTo>
                    <a:pt x="2203946" y="321937"/>
                  </a:lnTo>
                  <a:lnTo>
                    <a:pt x="2207544" y="328459"/>
                  </a:lnTo>
                  <a:cubicBezTo>
                    <a:pt x="2207850" y="331134"/>
                    <a:pt x="2207720" y="334623"/>
                    <a:pt x="2207156" y="338924"/>
                  </a:cubicBezTo>
                  <a:cubicBezTo>
                    <a:pt x="2206591" y="343226"/>
                    <a:pt x="2206196" y="347327"/>
                    <a:pt x="2205970" y="351225"/>
                  </a:cubicBezTo>
                  <a:lnTo>
                    <a:pt x="2202343" y="354638"/>
                  </a:lnTo>
                  <a:lnTo>
                    <a:pt x="2201177" y="357254"/>
                  </a:lnTo>
                  <a:lnTo>
                    <a:pt x="2201314" y="363308"/>
                  </a:lnTo>
                  <a:lnTo>
                    <a:pt x="2196683" y="370459"/>
                  </a:lnTo>
                  <a:lnTo>
                    <a:pt x="2194913" y="378893"/>
                  </a:lnTo>
                  <a:cubicBezTo>
                    <a:pt x="2185809" y="390312"/>
                    <a:pt x="2177311" y="398300"/>
                    <a:pt x="2169419" y="402856"/>
                  </a:cubicBezTo>
                  <a:cubicBezTo>
                    <a:pt x="2168378" y="402856"/>
                    <a:pt x="2166599" y="403124"/>
                    <a:pt x="2164081" y="403662"/>
                  </a:cubicBezTo>
                  <a:cubicBezTo>
                    <a:pt x="2161563" y="404199"/>
                    <a:pt x="2159825" y="404468"/>
                    <a:pt x="2158867" y="404468"/>
                  </a:cubicBezTo>
                  <a:cubicBezTo>
                    <a:pt x="2157936" y="404468"/>
                    <a:pt x="2153544" y="403868"/>
                    <a:pt x="2145692" y="402667"/>
                  </a:cubicBezTo>
                  <a:lnTo>
                    <a:pt x="2143278" y="400626"/>
                  </a:lnTo>
                  <a:cubicBezTo>
                    <a:pt x="2139554" y="401164"/>
                    <a:pt x="2130361" y="400008"/>
                    <a:pt x="2115700" y="397160"/>
                  </a:cubicBezTo>
                  <a:cubicBezTo>
                    <a:pt x="2101040" y="394311"/>
                    <a:pt x="2092142" y="391900"/>
                    <a:pt x="2089006" y="389925"/>
                  </a:cubicBezTo>
                  <a:lnTo>
                    <a:pt x="2085684" y="391845"/>
                  </a:lnTo>
                  <a:cubicBezTo>
                    <a:pt x="2085932" y="391574"/>
                    <a:pt x="2083320" y="395472"/>
                    <a:pt x="2077846" y="403540"/>
                  </a:cubicBezTo>
                  <a:cubicBezTo>
                    <a:pt x="2072372" y="411607"/>
                    <a:pt x="2069597" y="415756"/>
                    <a:pt x="2069520" y="415984"/>
                  </a:cubicBezTo>
                  <a:cubicBezTo>
                    <a:pt x="2068685" y="418434"/>
                    <a:pt x="2067842" y="421181"/>
                    <a:pt x="2066990" y="424227"/>
                  </a:cubicBezTo>
                  <a:cubicBezTo>
                    <a:pt x="2066138" y="427273"/>
                    <a:pt x="2065690" y="428863"/>
                    <a:pt x="2065644" y="428997"/>
                  </a:cubicBezTo>
                  <a:lnTo>
                    <a:pt x="2067569" y="442404"/>
                  </a:lnTo>
                  <a:cubicBezTo>
                    <a:pt x="2070098" y="443450"/>
                    <a:pt x="2071498" y="443973"/>
                    <a:pt x="2071766" y="443973"/>
                  </a:cubicBezTo>
                  <a:cubicBezTo>
                    <a:pt x="2071789" y="443973"/>
                    <a:pt x="2072102" y="443883"/>
                    <a:pt x="2072703" y="443703"/>
                  </a:cubicBezTo>
                  <a:cubicBezTo>
                    <a:pt x="2073305" y="443523"/>
                    <a:pt x="2074033" y="443433"/>
                    <a:pt x="2074888" y="443433"/>
                  </a:cubicBezTo>
                  <a:lnTo>
                    <a:pt x="2090374" y="445079"/>
                  </a:lnTo>
                  <a:cubicBezTo>
                    <a:pt x="2093516" y="444322"/>
                    <a:pt x="2098728" y="442167"/>
                    <a:pt x="2106011" y="438614"/>
                  </a:cubicBezTo>
                  <a:cubicBezTo>
                    <a:pt x="2112917" y="434815"/>
                    <a:pt x="2117878" y="432365"/>
                    <a:pt x="2120897" y="431265"/>
                  </a:cubicBezTo>
                  <a:lnTo>
                    <a:pt x="2124173" y="430815"/>
                  </a:lnTo>
                  <a:cubicBezTo>
                    <a:pt x="2127643" y="428768"/>
                    <a:pt x="2131563" y="425205"/>
                    <a:pt x="2135934" y="420126"/>
                  </a:cubicBezTo>
                  <a:lnTo>
                    <a:pt x="2156038" y="415993"/>
                  </a:lnTo>
                  <a:lnTo>
                    <a:pt x="2156625" y="426926"/>
                  </a:lnTo>
                  <a:cubicBezTo>
                    <a:pt x="2153144" y="433520"/>
                    <a:pt x="2138763" y="446214"/>
                    <a:pt x="2113484" y="465008"/>
                  </a:cubicBezTo>
                  <a:cubicBezTo>
                    <a:pt x="2105026" y="468515"/>
                    <a:pt x="2095382" y="470705"/>
                    <a:pt x="2084552" y="471576"/>
                  </a:cubicBezTo>
                  <a:cubicBezTo>
                    <a:pt x="2071949" y="472525"/>
                    <a:pt x="2062671" y="473937"/>
                    <a:pt x="2056717" y="475812"/>
                  </a:cubicBezTo>
                  <a:lnTo>
                    <a:pt x="2042208" y="473223"/>
                  </a:lnTo>
                  <a:lnTo>
                    <a:pt x="2041136" y="471551"/>
                  </a:lnTo>
                  <a:lnTo>
                    <a:pt x="2032651" y="469471"/>
                  </a:lnTo>
                  <a:cubicBezTo>
                    <a:pt x="2024562" y="462505"/>
                    <a:pt x="2018831" y="450970"/>
                    <a:pt x="2015458" y="434866"/>
                  </a:cubicBezTo>
                  <a:cubicBezTo>
                    <a:pt x="2016656" y="430156"/>
                    <a:pt x="2017676" y="424359"/>
                    <a:pt x="2018520" y="417476"/>
                  </a:cubicBezTo>
                  <a:cubicBezTo>
                    <a:pt x="2020718" y="413703"/>
                    <a:pt x="2024648" y="406173"/>
                    <a:pt x="2030310" y="394885"/>
                  </a:cubicBezTo>
                  <a:lnTo>
                    <a:pt x="2032261" y="394585"/>
                  </a:lnTo>
                  <a:lnTo>
                    <a:pt x="2031755" y="392977"/>
                  </a:lnTo>
                  <a:lnTo>
                    <a:pt x="2037989" y="387078"/>
                  </a:lnTo>
                  <a:lnTo>
                    <a:pt x="2043263" y="378323"/>
                  </a:lnTo>
                  <a:cubicBezTo>
                    <a:pt x="2047070" y="376276"/>
                    <a:pt x="2050347" y="373195"/>
                    <a:pt x="2053094" y="369079"/>
                  </a:cubicBezTo>
                  <a:lnTo>
                    <a:pt x="2060113" y="348438"/>
                  </a:lnTo>
                  <a:lnTo>
                    <a:pt x="2065991" y="346492"/>
                  </a:lnTo>
                  <a:lnTo>
                    <a:pt x="2073623" y="333981"/>
                  </a:lnTo>
                  <a:cubicBezTo>
                    <a:pt x="2093654" y="317305"/>
                    <a:pt x="2112655" y="306489"/>
                    <a:pt x="2130626" y="301533"/>
                  </a:cubicBezTo>
                  <a:cubicBezTo>
                    <a:pt x="2131834" y="301533"/>
                    <a:pt x="2133310" y="301623"/>
                    <a:pt x="2135052" y="301803"/>
                  </a:cubicBezTo>
                  <a:cubicBezTo>
                    <a:pt x="2136794" y="301983"/>
                    <a:pt x="2138042" y="302073"/>
                    <a:pt x="2138793" y="302073"/>
                  </a:cubicBezTo>
                  <a:cubicBezTo>
                    <a:pt x="2138693" y="307956"/>
                    <a:pt x="2142304" y="310897"/>
                    <a:pt x="2149624" y="310897"/>
                  </a:cubicBezTo>
                  <a:lnTo>
                    <a:pt x="2153744" y="302665"/>
                  </a:lnTo>
                  <a:cubicBezTo>
                    <a:pt x="2154524" y="302428"/>
                    <a:pt x="2157338" y="301513"/>
                    <a:pt x="2162186" y="299921"/>
                  </a:cubicBezTo>
                  <a:close/>
                  <a:moveTo>
                    <a:pt x="1000136" y="299921"/>
                  </a:moveTo>
                  <a:cubicBezTo>
                    <a:pt x="1004238" y="300195"/>
                    <a:pt x="1008591" y="301229"/>
                    <a:pt x="1013196" y="303023"/>
                  </a:cubicBezTo>
                  <a:cubicBezTo>
                    <a:pt x="1017800" y="304816"/>
                    <a:pt x="1021938" y="305838"/>
                    <a:pt x="1025608" y="306086"/>
                  </a:cubicBezTo>
                  <a:lnTo>
                    <a:pt x="1029420" y="312749"/>
                  </a:lnTo>
                  <a:lnTo>
                    <a:pt x="1034363" y="315034"/>
                  </a:lnTo>
                  <a:lnTo>
                    <a:pt x="1035812" y="318889"/>
                  </a:lnTo>
                  <a:lnTo>
                    <a:pt x="1041896" y="321937"/>
                  </a:lnTo>
                  <a:lnTo>
                    <a:pt x="1045494" y="328459"/>
                  </a:lnTo>
                  <a:cubicBezTo>
                    <a:pt x="1045800" y="331134"/>
                    <a:pt x="1045670" y="334623"/>
                    <a:pt x="1045106" y="338924"/>
                  </a:cubicBezTo>
                  <a:cubicBezTo>
                    <a:pt x="1044541" y="343226"/>
                    <a:pt x="1044146" y="347327"/>
                    <a:pt x="1043920" y="351225"/>
                  </a:cubicBezTo>
                  <a:lnTo>
                    <a:pt x="1040293" y="354638"/>
                  </a:lnTo>
                  <a:lnTo>
                    <a:pt x="1039127" y="357254"/>
                  </a:lnTo>
                  <a:lnTo>
                    <a:pt x="1039264" y="363308"/>
                  </a:lnTo>
                  <a:lnTo>
                    <a:pt x="1034633" y="370459"/>
                  </a:lnTo>
                  <a:lnTo>
                    <a:pt x="1032863" y="378893"/>
                  </a:lnTo>
                  <a:cubicBezTo>
                    <a:pt x="1023759" y="390312"/>
                    <a:pt x="1015261" y="398300"/>
                    <a:pt x="1007369" y="402856"/>
                  </a:cubicBezTo>
                  <a:cubicBezTo>
                    <a:pt x="1006329" y="402856"/>
                    <a:pt x="1004549" y="403124"/>
                    <a:pt x="1002031" y="403662"/>
                  </a:cubicBezTo>
                  <a:cubicBezTo>
                    <a:pt x="999513" y="404199"/>
                    <a:pt x="997775" y="404468"/>
                    <a:pt x="996817" y="404468"/>
                  </a:cubicBezTo>
                  <a:cubicBezTo>
                    <a:pt x="995886" y="404468"/>
                    <a:pt x="991494" y="403868"/>
                    <a:pt x="983642" y="402667"/>
                  </a:cubicBezTo>
                  <a:lnTo>
                    <a:pt x="981228" y="400626"/>
                  </a:lnTo>
                  <a:cubicBezTo>
                    <a:pt x="977504" y="401164"/>
                    <a:pt x="968311" y="400008"/>
                    <a:pt x="953651" y="397160"/>
                  </a:cubicBezTo>
                  <a:cubicBezTo>
                    <a:pt x="938990" y="394311"/>
                    <a:pt x="930092" y="391900"/>
                    <a:pt x="926956" y="389925"/>
                  </a:cubicBezTo>
                  <a:lnTo>
                    <a:pt x="923634" y="391845"/>
                  </a:lnTo>
                  <a:cubicBezTo>
                    <a:pt x="923882" y="391574"/>
                    <a:pt x="921270" y="395472"/>
                    <a:pt x="915796" y="403540"/>
                  </a:cubicBezTo>
                  <a:cubicBezTo>
                    <a:pt x="910322" y="411607"/>
                    <a:pt x="907547" y="415756"/>
                    <a:pt x="907470" y="415984"/>
                  </a:cubicBezTo>
                  <a:cubicBezTo>
                    <a:pt x="906635" y="418434"/>
                    <a:pt x="905792" y="421181"/>
                    <a:pt x="904940" y="424227"/>
                  </a:cubicBezTo>
                  <a:cubicBezTo>
                    <a:pt x="904088" y="427273"/>
                    <a:pt x="903639" y="428863"/>
                    <a:pt x="903594" y="428997"/>
                  </a:cubicBezTo>
                  <a:lnTo>
                    <a:pt x="905519" y="442404"/>
                  </a:lnTo>
                  <a:cubicBezTo>
                    <a:pt x="908048" y="443450"/>
                    <a:pt x="909448" y="443973"/>
                    <a:pt x="909716" y="443973"/>
                  </a:cubicBezTo>
                  <a:cubicBezTo>
                    <a:pt x="909739" y="443973"/>
                    <a:pt x="910051" y="443883"/>
                    <a:pt x="910653" y="443703"/>
                  </a:cubicBezTo>
                  <a:cubicBezTo>
                    <a:pt x="911255" y="443523"/>
                    <a:pt x="911983" y="443433"/>
                    <a:pt x="912838" y="443433"/>
                  </a:cubicBezTo>
                  <a:lnTo>
                    <a:pt x="928324" y="445079"/>
                  </a:lnTo>
                  <a:cubicBezTo>
                    <a:pt x="931466" y="444322"/>
                    <a:pt x="936678" y="442167"/>
                    <a:pt x="943961" y="438614"/>
                  </a:cubicBezTo>
                  <a:cubicBezTo>
                    <a:pt x="950866" y="434815"/>
                    <a:pt x="955829" y="432365"/>
                    <a:pt x="958847" y="431265"/>
                  </a:cubicBezTo>
                  <a:lnTo>
                    <a:pt x="962123" y="430815"/>
                  </a:lnTo>
                  <a:cubicBezTo>
                    <a:pt x="965593" y="428768"/>
                    <a:pt x="969513" y="425205"/>
                    <a:pt x="973884" y="420126"/>
                  </a:cubicBezTo>
                  <a:lnTo>
                    <a:pt x="993988" y="415993"/>
                  </a:lnTo>
                  <a:lnTo>
                    <a:pt x="994575" y="426926"/>
                  </a:lnTo>
                  <a:cubicBezTo>
                    <a:pt x="991094" y="433520"/>
                    <a:pt x="976713" y="446214"/>
                    <a:pt x="951434" y="465008"/>
                  </a:cubicBezTo>
                  <a:cubicBezTo>
                    <a:pt x="942976" y="468515"/>
                    <a:pt x="933332" y="470705"/>
                    <a:pt x="922502" y="471576"/>
                  </a:cubicBezTo>
                  <a:cubicBezTo>
                    <a:pt x="909899" y="472525"/>
                    <a:pt x="900621" y="473937"/>
                    <a:pt x="894667" y="475812"/>
                  </a:cubicBezTo>
                  <a:lnTo>
                    <a:pt x="880158" y="473223"/>
                  </a:lnTo>
                  <a:lnTo>
                    <a:pt x="879086" y="471551"/>
                  </a:lnTo>
                  <a:lnTo>
                    <a:pt x="870601" y="469471"/>
                  </a:lnTo>
                  <a:cubicBezTo>
                    <a:pt x="862512" y="462505"/>
                    <a:pt x="856781" y="450970"/>
                    <a:pt x="853408" y="434866"/>
                  </a:cubicBezTo>
                  <a:cubicBezTo>
                    <a:pt x="854606" y="430156"/>
                    <a:pt x="855626" y="424359"/>
                    <a:pt x="856469" y="417476"/>
                  </a:cubicBezTo>
                  <a:cubicBezTo>
                    <a:pt x="858668" y="413703"/>
                    <a:pt x="862598" y="406173"/>
                    <a:pt x="868260" y="394885"/>
                  </a:cubicBezTo>
                  <a:lnTo>
                    <a:pt x="870211" y="394585"/>
                  </a:lnTo>
                  <a:lnTo>
                    <a:pt x="869705" y="392977"/>
                  </a:lnTo>
                  <a:lnTo>
                    <a:pt x="875939" y="387078"/>
                  </a:lnTo>
                  <a:lnTo>
                    <a:pt x="881213" y="378323"/>
                  </a:lnTo>
                  <a:cubicBezTo>
                    <a:pt x="885020" y="376276"/>
                    <a:pt x="888297" y="373195"/>
                    <a:pt x="891044" y="369079"/>
                  </a:cubicBezTo>
                  <a:lnTo>
                    <a:pt x="898063" y="348438"/>
                  </a:lnTo>
                  <a:lnTo>
                    <a:pt x="903941" y="346492"/>
                  </a:lnTo>
                  <a:lnTo>
                    <a:pt x="911573" y="333981"/>
                  </a:lnTo>
                  <a:cubicBezTo>
                    <a:pt x="931604" y="317305"/>
                    <a:pt x="950605" y="306489"/>
                    <a:pt x="968576" y="301533"/>
                  </a:cubicBezTo>
                  <a:cubicBezTo>
                    <a:pt x="969784" y="301533"/>
                    <a:pt x="971260" y="301623"/>
                    <a:pt x="973002" y="301803"/>
                  </a:cubicBezTo>
                  <a:cubicBezTo>
                    <a:pt x="974745" y="301983"/>
                    <a:pt x="975992" y="302073"/>
                    <a:pt x="976743" y="302073"/>
                  </a:cubicBezTo>
                  <a:cubicBezTo>
                    <a:pt x="976643" y="307956"/>
                    <a:pt x="980253" y="310897"/>
                    <a:pt x="987574" y="310897"/>
                  </a:cubicBezTo>
                  <a:lnTo>
                    <a:pt x="991694" y="302665"/>
                  </a:lnTo>
                  <a:cubicBezTo>
                    <a:pt x="992474" y="302428"/>
                    <a:pt x="995288" y="301513"/>
                    <a:pt x="1000136" y="299921"/>
                  </a:cubicBezTo>
                  <a:close/>
                  <a:moveTo>
                    <a:pt x="835476" y="298273"/>
                  </a:moveTo>
                  <a:cubicBezTo>
                    <a:pt x="840661" y="298273"/>
                    <a:pt x="848227" y="299084"/>
                    <a:pt x="858174" y="300704"/>
                  </a:cubicBezTo>
                  <a:cubicBezTo>
                    <a:pt x="861384" y="303037"/>
                    <a:pt x="866079" y="306015"/>
                    <a:pt x="872259" y="309640"/>
                  </a:cubicBezTo>
                  <a:cubicBezTo>
                    <a:pt x="874725" y="313684"/>
                    <a:pt x="877589" y="319524"/>
                    <a:pt x="880851" y="327158"/>
                  </a:cubicBezTo>
                  <a:lnTo>
                    <a:pt x="878257" y="340330"/>
                  </a:lnTo>
                  <a:lnTo>
                    <a:pt x="873592" y="347781"/>
                  </a:lnTo>
                  <a:lnTo>
                    <a:pt x="862998" y="357270"/>
                  </a:lnTo>
                  <a:lnTo>
                    <a:pt x="848720" y="355962"/>
                  </a:lnTo>
                  <a:lnTo>
                    <a:pt x="844115" y="348918"/>
                  </a:lnTo>
                  <a:lnTo>
                    <a:pt x="844403" y="338207"/>
                  </a:lnTo>
                  <a:lnTo>
                    <a:pt x="849209" y="328921"/>
                  </a:lnTo>
                  <a:lnTo>
                    <a:pt x="846396" y="325293"/>
                  </a:lnTo>
                  <a:cubicBezTo>
                    <a:pt x="845239" y="324293"/>
                    <a:pt x="839962" y="323793"/>
                    <a:pt x="830567" y="323793"/>
                  </a:cubicBezTo>
                  <a:cubicBezTo>
                    <a:pt x="829440" y="323793"/>
                    <a:pt x="827847" y="324030"/>
                    <a:pt x="825786" y="324504"/>
                  </a:cubicBezTo>
                  <a:cubicBezTo>
                    <a:pt x="821561" y="327160"/>
                    <a:pt x="818697" y="328809"/>
                    <a:pt x="817194" y="329452"/>
                  </a:cubicBezTo>
                  <a:lnTo>
                    <a:pt x="813944" y="332565"/>
                  </a:lnTo>
                  <a:cubicBezTo>
                    <a:pt x="813995" y="336713"/>
                    <a:pt x="813494" y="340337"/>
                    <a:pt x="812439" y="343438"/>
                  </a:cubicBezTo>
                  <a:lnTo>
                    <a:pt x="812928" y="345741"/>
                  </a:lnTo>
                  <a:cubicBezTo>
                    <a:pt x="818422" y="350131"/>
                    <a:pt x="822679" y="356578"/>
                    <a:pt x="825700" y="365082"/>
                  </a:cubicBezTo>
                  <a:cubicBezTo>
                    <a:pt x="830479" y="378279"/>
                    <a:pt x="831173" y="389532"/>
                    <a:pt x="827780" y="398842"/>
                  </a:cubicBezTo>
                  <a:lnTo>
                    <a:pt x="820414" y="408669"/>
                  </a:lnTo>
                  <a:lnTo>
                    <a:pt x="814844" y="412124"/>
                  </a:lnTo>
                  <a:lnTo>
                    <a:pt x="811723" y="418131"/>
                  </a:lnTo>
                  <a:cubicBezTo>
                    <a:pt x="806301" y="421270"/>
                    <a:pt x="801797" y="426741"/>
                    <a:pt x="798213" y="434544"/>
                  </a:cubicBezTo>
                  <a:lnTo>
                    <a:pt x="789591" y="438746"/>
                  </a:lnTo>
                  <a:lnTo>
                    <a:pt x="785822" y="443844"/>
                  </a:lnTo>
                  <a:cubicBezTo>
                    <a:pt x="782638" y="445644"/>
                    <a:pt x="778226" y="448463"/>
                    <a:pt x="772586" y="452299"/>
                  </a:cubicBezTo>
                  <a:lnTo>
                    <a:pt x="763960" y="451222"/>
                  </a:lnTo>
                  <a:cubicBezTo>
                    <a:pt x="759995" y="452526"/>
                    <a:pt x="753554" y="456506"/>
                    <a:pt x="744636" y="463163"/>
                  </a:cubicBezTo>
                  <a:cubicBezTo>
                    <a:pt x="737193" y="464455"/>
                    <a:pt x="730333" y="467238"/>
                    <a:pt x="724056" y="471511"/>
                  </a:cubicBezTo>
                  <a:cubicBezTo>
                    <a:pt x="714552" y="472366"/>
                    <a:pt x="708113" y="470964"/>
                    <a:pt x="704741" y="467305"/>
                  </a:cubicBezTo>
                  <a:cubicBezTo>
                    <a:pt x="704303" y="463646"/>
                    <a:pt x="699623" y="464532"/>
                    <a:pt x="690699" y="469963"/>
                  </a:cubicBezTo>
                  <a:cubicBezTo>
                    <a:pt x="683810" y="468648"/>
                    <a:pt x="679621" y="467601"/>
                    <a:pt x="678132" y="466820"/>
                  </a:cubicBezTo>
                  <a:cubicBezTo>
                    <a:pt x="674170" y="465537"/>
                    <a:pt x="669569" y="462730"/>
                    <a:pt x="664326" y="458400"/>
                  </a:cubicBezTo>
                  <a:cubicBezTo>
                    <a:pt x="662394" y="452672"/>
                    <a:pt x="659447" y="447397"/>
                    <a:pt x="655485" y="442574"/>
                  </a:cubicBezTo>
                  <a:cubicBezTo>
                    <a:pt x="655188" y="437587"/>
                    <a:pt x="656491" y="430825"/>
                    <a:pt x="659396" y="422290"/>
                  </a:cubicBezTo>
                  <a:cubicBezTo>
                    <a:pt x="664143" y="414075"/>
                    <a:pt x="667408" y="408907"/>
                    <a:pt x="669188" y="406786"/>
                  </a:cubicBezTo>
                  <a:lnTo>
                    <a:pt x="674689" y="402134"/>
                  </a:lnTo>
                  <a:lnTo>
                    <a:pt x="681575" y="390468"/>
                  </a:lnTo>
                  <a:lnTo>
                    <a:pt x="683230" y="390468"/>
                  </a:lnTo>
                  <a:lnTo>
                    <a:pt x="685858" y="384920"/>
                  </a:lnTo>
                  <a:lnTo>
                    <a:pt x="700251" y="376478"/>
                  </a:lnTo>
                  <a:lnTo>
                    <a:pt x="707905" y="376478"/>
                  </a:lnTo>
                  <a:cubicBezTo>
                    <a:pt x="708771" y="376478"/>
                    <a:pt x="712252" y="377134"/>
                    <a:pt x="718349" y="378446"/>
                  </a:cubicBezTo>
                  <a:cubicBezTo>
                    <a:pt x="727236" y="382613"/>
                    <a:pt x="731125" y="391752"/>
                    <a:pt x="730015" y="405860"/>
                  </a:cubicBezTo>
                  <a:lnTo>
                    <a:pt x="726770" y="412180"/>
                  </a:lnTo>
                  <a:lnTo>
                    <a:pt x="726054" y="419932"/>
                  </a:lnTo>
                  <a:lnTo>
                    <a:pt x="720510" y="429592"/>
                  </a:lnTo>
                  <a:lnTo>
                    <a:pt x="706721" y="442609"/>
                  </a:lnTo>
                  <a:lnTo>
                    <a:pt x="694463" y="442609"/>
                  </a:lnTo>
                  <a:lnTo>
                    <a:pt x="692187" y="430887"/>
                  </a:lnTo>
                  <a:lnTo>
                    <a:pt x="693743" y="423332"/>
                  </a:lnTo>
                  <a:lnTo>
                    <a:pt x="693049" y="421754"/>
                  </a:lnTo>
                  <a:lnTo>
                    <a:pt x="692049" y="421754"/>
                  </a:lnTo>
                  <a:lnTo>
                    <a:pt x="689610" y="422972"/>
                  </a:lnTo>
                  <a:cubicBezTo>
                    <a:pt x="686546" y="427722"/>
                    <a:pt x="684542" y="432010"/>
                    <a:pt x="683599" y="435834"/>
                  </a:cubicBezTo>
                  <a:lnTo>
                    <a:pt x="688075" y="442004"/>
                  </a:lnTo>
                  <a:cubicBezTo>
                    <a:pt x="696873" y="444785"/>
                    <a:pt x="704016" y="446176"/>
                    <a:pt x="709504" y="446176"/>
                  </a:cubicBezTo>
                  <a:cubicBezTo>
                    <a:pt x="711853" y="446176"/>
                    <a:pt x="714575" y="446086"/>
                    <a:pt x="717670" y="445906"/>
                  </a:cubicBezTo>
                  <a:cubicBezTo>
                    <a:pt x="720764" y="445726"/>
                    <a:pt x="722348" y="445636"/>
                    <a:pt x="722422" y="445636"/>
                  </a:cubicBezTo>
                  <a:cubicBezTo>
                    <a:pt x="724426" y="444947"/>
                    <a:pt x="728420" y="442264"/>
                    <a:pt x="734404" y="437588"/>
                  </a:cubicBezTo>
                  <a:cubicBezTo>
                    <a:pt x="740388" y="432912"/>
                    <a:pt x="744616" y="430125"/>
                    <a:pt x="747089" y="429227"/>
                  </a:cubicBezTo>
                  <a:cubicBezTo>
                    <a:pt x="746963" y="429413"/>
                    <a:pt x="748741" y="427365"/>
                    <a:pt x="752422" y="423083"/>
                  </a:cubicBezTo>
                  <a:lnTo>
                    <a:pt x="754506" y="415379"/>
                  </a:lnTo>
                  <a:lnTo>
                    <a:pt x="760586" y="411987"/>
                  </a:lnTo>
                  <a:lnTo>
                    <a:pt x="759304" y="407794"/>
                  </a:lnTo>
                  <a:lnTo>
                    <a:pt x="761992" y="404626"/>
                  </a:lnTo>
                  <a:lnTo>
                    <a:pt x="761027" y="404656"/>
                  </a:lnTo>
                  <a:lnTo>
                    <a:pt x="752984" y="402272"/>
                  </a:lnTo>
                  <a:cubicBezTo>
                    <a:pt x="752332" y="400248"/>
                    <a:pt x="751546" y="397438"/>
                    <a:pt x="750626" y="393842"/>
                  </a:cubicBezTo>
                  <a:cubicBezTo>
                    <a:pt x="749705" y="390247"/>
                    <a:pt x="749131" y="388090"/>
                    <a:pt x="748902" y="387373"/>
                  </a:cubicBezTo>
                  <a:lnTo>
                    <a:pt x="747397" y="387373"/>
                  </a:lnTo>
                  <a:lnTo>
                    <a:pt x="744683" y="383226"/>
                  </a:lnTo>
                  <a:cubicBezTo>
                    <a:pt x="744903" y="374197"/>
                    <a:pt x="744858" y="366964"/>
                    <a:pt x="744546" y="361527"/>
                  </a:cubicBezTo>
                  <a:cubicBezTo>
                    <a:pt x="746292" y="356391"/>
                    <a:pt x="748729" y="351317"/>
                    <a:pt x="751856" y="346307"/>
                  </a:cubicBezTo>
                  <a:cubicBezTo>
                    <a:pt x="756435" y="342419"/>
                    <a:pt x="761033" y="337937"/>
                    <a:pt x="765649" y="332861"/>
                  </a:cubicBezTo>
                  <a:lnTo>
                    <a:pt x="769242" y="324110"/>
                  </a:lnTo>
                  <a:lnTo>
                    <a:pt x="775995" y="319947"/>
                  </a:lnTo>
                  <a:lnTo>
                    <a:pt x="781020" y="311741"/>
                  </a:lnTo>
                  <a:lnTo>
                    <a:pt x="785050" y="311741"/>
                  </a:lnTo>
                  <a:lnTo>
                    <a:pt x="789406" y="308486"/>
                  </a:lnTo>
                  <a:cubicBezTo>
                    <a:pt x="794989" y="307440"/>
                    <a:pt x="802921" y="304988"/>
                    <a:pt x="813202" y="301129"/>
                  </a:cubicBezTo>
                  <a:cubicBezTo>
                    <a:pt x="825253" y="299225"/>
                    <a:pt x="832678" y="298273"/>
                    <a:pt x="835476" y="298273"/>
                  </a:cubicBezTo>
                  <a:close/>
                  <a:moveTo>
                    <a:pt x="1920940" y="296627"/>
                  </a:moveTo>
                  <a:lnTo>
                    <a:pt x="1928134" y="300263"/>
                  </a:lnTo>
                  <a:cubicBezTo>
                    <a:pt x="1934240" y="310339"/>
                    <a:pt x="1934984" y="319638"/>
                    <a:pt x="1930368" y="328162"/>
                  </a:cubicBezTo>
                  <a:lnTo>
                    <a:pt x="1926702" y="329915"/>
                  </a:lnTo>
                  <a:lnTo>
                    <a:pt x="1925849" y="332419"/>
                  </a:lnTo>
                  <a:lnTo>
                    <a:pt x="1920001" y="337744"/>
                  </a:lnTo>
                  <a:cubicBezTo>
                    <a:pt x="1920089" y="338539"/>
                    <a:pt x="1918956" y="340816"/>
                    <a:pt x="1916601" y="344574"/>
                  </a:cubicBezTo>
                  <a:lnTo>
                    <a:pt x="1916694" y="345229"/>
                  </a:lnTo>
                  <a:lnTo>
                    <a:pt x="1935419" y="336137"/>
                  </a:lnTo>
                  <a:lnTo>
                    <a:pt x="1937078" y="331266"/>
                  </a:lnTo>
                  <a:lnTo>
                    <a:pt x="1943025" y="331266"/>
                  </a:lnTo>
                  <a:lnTo>
                    <a:pt x="1949688" y="327514"/>
                  </a:lnTo>
                  <a:lnTo>
                    <a:pt x="1951934" y="327514"/>
                  </a:lnTo>
                  <a:lnTo>
                    <a:pt x="1956458" y="324757"/>
                  </a:lnTo>
                  <a:lnTo>
                    <a:pt x="1960917" y="319883"/>
                  </a:lnTo>
                  <a:lnTo>
                    <a:pt x="1967215" y="318669"/>
                  </a:lnTo>
                  <a:lnTo>
                    <a:pt x="1967566" y="317640"/>
                  </a:lnTo>
                  <a:cubicBezTo>
                    <a:pt x="1976556" y="313598"/>
                    <a:pt x="1982877" y="311076"/>
                    <a:pt x="1986530" y="310073"/>
                  </a:cubicBezTo>
                  <a:lnTo>
                    <a:pt x="1989733" y="307144"/>
                  </a:lnTo>
                  <a:lnTo>
                    <a:pt x="1996109" y="307144"/>
                  </a:lnTo>
                  <a:cubicBezTo>
                    <a:pt x="2000513" y="305601"/>
                    <a:pt x="2004946" y="303010"/>
                    <a:pt x="2009408" y="299371"/>
                  </a:cubicBezTo>
                  <a:lnTo>
                    <a:pt x="2021680" y="299371"/>
                  </a:lnTo>
                  <a:lnTo>
                    <a:pt x="2021924" y="303406"/>
                  </a:lnTo>
                  <a:lnTo>
                    <a:pt x="2023189" y="303406"/>
                  </a:lnTo>
                  <a:cubicBezTo>
                    <a:pt x="2025912" y="309194"/>
                    <a:pt x="2027072" y="316134"/>
                    <a:pt x="2026666" y="324226"/>
                  </a:cubicBezTo>
                  <a:lnTo>
                    <a:pt x="2023776" y="332724"/>
                  </a:lnTo>
                  <a:lnTo>
                    <a:pt x="2021426" y="334880"/>
                  </a:lnTo>
                  <a:lnTo>
                    <a:pt x="2017885" y="345286"/>
                  </a:lnTo>
                  <a:lnTo>
                    <a:pt x="2013705" y="348395"/>
                  </a:lnTo>
                  <a:lnTo>
                    <a:pt x="2008032" y="355195"/>
                  </a:lnTo>
                  <a:lnTo>
                    <a:pt x="2007946" y="360215"/>
                  </a:lnTo>
                  <a:lnTo>
                    <a:pt x="2004302" y="363624"/>
                  </a:lnTo>
                  <a:cubicBezTo>
                    <a:pt x="2002787" y="366842"/>
                    <a:pt x="1999906" y="371660"/>
                    <a:pt x="1995658" y="378077"/>
                  </a:cubicBezTo>
                  <a:lnTo>
                    <a:pt x="1995470" y="381807"/>
                  </a:lnTo>
                  <a:cubicBezTo>
                    <a:pt x="1989202" y="388010"/>
                    <a:pt x="1981655" y="396349"/>
                    <a:pt x="1972832" y="406825"/>
                  </a:cubicBezTo>
                  <a:cubicBezTo>
                    <a:pt x="1969333" y="411110"/>
                    <a:pt x="1966512" y="414904"/>
                    <a:pt x="1964367" y="418208"/>
                  </a:cubicBezTo>
                  <a:lnTo>
                    <a:pt x="1960153" y="426289"/>
                  </a:lnTo>
                  <a:lnTo>
                    <a:pt x="1968724" y="417462"/>
                  </a:lnTo>
                  <a:lnTo>
                    <a:pt x="1980013" y="413522"/>
                  </a:lnTo>
                  <a:lnTo>
                    <a:pt x="1993403" y="417265"/>
                  </a:lnTo>
                  <a:cubicBezTo>
                    <a:pt x="1989693" y="425223"/>
                    <a:pt x="1983219" y="433088"/>
                    <a:pt x="1973981" y="440859"/>
                  </a:cubicBezTo>
                  <a:cubicBezTo>
                    <a:pt x="1965002" y="448420"/>
                    <a:pt x="1958627" y="454442"/>
                    <a:pt x="1954854" y="458927"/>
                  </a:cubicBezTo>
                  <a:lnTo>
                    <a:pt x="1951771" y="460548"/>
                  </a:lnTo>
                  <a:lnTo>
                    <a:pt x="1951180" y="462276"/>
                  </a:lnTo>
                  <a:lnTo>
                    <a:pt x="1930102" y="473067"/>
                  </a:lnTo>
                  <a:cubicBezTo>
                    <a:pt x="1921896" y="472427"/>
                    <a:pt x="1914474" y="468518"/>
                    <a:pt x="1907837" y="461341"/>
                  </a:cubicBezTo>
                  <a:cubicBezTo>
                    <a:pt x="1907488" y="459740"/>
                    <a:pt x="1906065" y="457621"/>
                    <a:pt x="1903567" y="454983"/>
                  </a:cubicBezTo>
                  <a:lnTo>
                    <a:pt x="1902645" y="446888"/>
                  </a:lnTo>
                  <a:lnTo>
                    <a:pt x="1904690" y="440877"/>
                  </a:lnTo>
                  <a:lnTo>
                    <a:pt x="1904158" y="436117"/>
                  </a:lnTo>
                  <a:lnTo>
                    <a:pt x="1907764" y="430248"/>
                  </a:lnTo>
                  <a:cubicBezTo>
                    <a:pt x="1908462" y="427147"/>
                    <a:pt x="1908810" y="425596"/>
                    <a:pt x="1908810" y="425596"/>
                  </a:cubicBezTo>
                  <a:cubicBezTo>
                    <a:pt x="1911814" y="416769"/>
                    <a:pt x="1919457" y="405522"/>
                    <a:pt x="1931738" y="391853"/>
                  </a:cubicBezTo>
                  <a:cubicBezTo>
                    <a:pt x="1944019" y="378184"/>
                    <a:pt x="1951688" y="366059"/>
                    <a:pt x="1954747" y="355478"/>
                  </a:cubicBezTo>
                  <a:lnTo>
                    <a:pt x="1965556" y="341138"/>
                  </a:lnTo>
                  <a:lnTo>
                    <a:pt x="1957165" y="345801"/>
                  </a:lnTo>
                  <a:lnTo>
                    <a:pt x="1955883" y="349565"/>
                  </a:lnTo>
                  <a:lnTo>
                    <a:pt x="1947522" y="351173"/>
                  </a:lnTo>
                  <a:lnTo>
                    <a:pt x="1946969" y="352798"/>
                  </a:lnTo>
                  <a:cubicBezTo>
                    <a:pt x="1938900" y="355199"/>
                    <a:pt x="1934240" y="357020"/>
                    <a:pt x="1932988" y="358260"/>
                  </a:cubicBezTo>
                  <a:lnTo>
                    <a:pt x="1931122" y="363748"/>
                  </a:lnTo>
                  <a:cubicBezTo>
                    <a:pt x="1925280" y="367004"/>
                    <a:pt x="1919843" y="368989"/>
                    <a:pt x="1914813" y="369704"/>
                  </a:cubicBezTo>
                  <a:lnTo>
                    <a:pt x="1913282" y="374206"/>
                  </a:lnTo>
                  <a:lnTo>
                    <a:pt x="1906495" y="374206"/>
                  </a:lnTo>
                  <a:lnTo>
                    <a:pt x="1903875" y="376358"/>
                  </a:lnTo>
                  <a:lnTo>
                    <a:pt x="1902584" y="376358"/>
                  </a:lnTo>
                  <a:lnTo>
                    <a:pt x="1900201" y="383355"/>
                  </a:lnTo>
                  <a:lnTo>
                    <a:pt x="1893727" y="384967"/>
                  </a:lnTo>
                  <a:lnTo>
                    <a:pt x="1893487" y="385675"/>
                  </a:lnTo>
                  <a:lnTo>
                    <a:pt x="1888174" y="392175"/>
                  </a:lnTo>
                  <a:lnTo>
                    <a:pt x="1884251" y="402049"/>
                  </a:lnTo>
                  <a:cubicBezTo>
                    <a:pt x="1880455" y="405759"/>
                    <a:pt x="1876269" y="411438"/>
                    <a:pt x="1871691" y="419085"/>
                  </a:cubicBezTo>
                  <a:cubicBezTo>
                    <a:pt x="1867113" y="426733"/>
                    <a:pt x="1862659" y="432787"/>
                    <a:pt x="1858329" y="437249"/>
                  </a:cubicBezTo>
                  <a:cubicBezTo>
                    <a:pt x="1854047" y="439476"/>
                    <a:pt x="1849519" y="443012"/>
                    <a:pt x="1844746" y="447857"/>
                  </a:cubicBezTo>
                  <a:cubicBezTo>
                    <a:pt x="1837975" y="454780"/>
                    <a:pt x="1832547" y="459669"/>
                    <a:pt x="1828462" y="462524"/>
                  </a:cubicBezTo>
                  <a:cubicBezTo>
                    <a:pt x="1820290" y="464214"/>
                    <a:pt x="1808515" y="466520"/>
                    <a:pt x="1793137" y="469444"/>
                  </a:cubicBezTo>
                  <a:lnTo>
                    <a:pt x="1787520" y="466756"/>
                  </a:lnTo>
                  <a:lnTo>
                    <a:pt x="1776514" y="469444"/>
                  </a:lnTo>
                  <a:lnTo>
                    <a:pt x="1765856" y="460659"/>
                  </a:lnTo>
                  <a:lnTo>
                    <a:pt x="1764861" y="447021"/>
                  </a:lnTo>
                  <a:lnTo>
                    <a:pt x="1772570" y="432919"/>
                  </a:lnTo>
                  <a:lnTo>
                    <a:pt x="1784969" y="429437"/>
                  </a:lnTo>
                  <a:cubicBezTo>
                    <a:pt x="1791126" y="432602"/>
                    <a:pt x="1795158" y="435071"/>
                    <a:pt x="1797064" y="436846"/>
                  </a:cubicBezTo>
                  <a:lnTo>
                    <a:pt x="1804400" y="435479"/>
                  </a:lnTo>
                  <a:lnTo>
                    <a:pt x="1808658" y="433249"/>
                  </a:lnTo>
                  <a:lnTo>
                    <a:pt x="1814112" y="421883"/>
                  </a:lnTo>
                  <a:lnTo>
                    <a:pt x="1816388" y="420575"/>
                  </a:lnTo>
                  <a:cubicBezTo>
                    <a:pt x="1817952" y="415442"/>
                    <a:pt x="1820746" y="409822"/>
                    <a:pt x="1824770" y="403717"/>
                  </a:cubicBezTo>
                  <a:cubicBezTo>
                    <a:pt x="1829684" y="398114"/>
                    <a:pt x="1835968" y="390667"/>
                    <a:pt x="1843623" y="381374"/>
                  </a:cubicBezTo>
                  <a:cubicBezTo>
                    <a:pt x="1848216" y="373008"/>
                    <a:pt x="1856310" y="360866"/>
                    <a:pt x="1867903" y="344947"/>
                  </a:cubicBezTo>
                  <a:lnTo>
                    <a:pt x="1868327" y="339586"/>
                  </a:lnTo>
                  <a:lnTo>
                    <a:pt x="1858976" y="341873"/>
                  </a:lnTo>
                  <a:lnTo>
                    <a:pt x="1851572" y="345895"/>
                  </a:lnTo>
                  <a:cubicBezTo>
                    <a:pt x="1842251" y="347270"/>
                    <a:pt x="1834016" y="348866"/>
                    <a:pt x="1826867" y="350684"/>
                  </a:cubicBezTo>
                  <a:lnTo>
                    <a:pt x="1814944" y="344712"/>
                  </a:lnTo>
                  <a:lnTo>
                    <a:pt x="1815286" y="334263"/>
                  </a:lnTo>
                  <a:lnTo>
                    <a:pt x="1822721" y="325461"/>
                  </a:lnTo>
                  <a:cubicBezTo>
                    <a:pt x="1842644" y="325841"/>
                    <a:pt x="1865355" y="319730"/>
                    <a:pt x="1890854" y="307127"/>
                  </a:cubicBezTo>
                  <a:lnTo>
                    <a:pt x="1894872" y="307127"/>
                  </a:lnTo>
                  <a:lnTo>
                    <a:pt x="1910744" y="297995"/>
                  </a:lnTo>
                  <a:close/>
                  <a:moveTo>
                    <a:pt x="313670" y="275052"/>
                  </a:moveTo>
                  <a:lnTo>
                    <a:pt x="313627" y="275178"/>
                  </a:lnTo>
                  <a:lnTo>
                    <a:pt x="313628" y="275177"/>
                  </a:lnTo>
                  <a:lnTo>
                    <a:pt x="313671" y="275052"/>
                  </a:lnTo>
                  <a:close/>
                  <a:moveTo>
                    <a:pt x="1248477" y="272970"/>
                  </a:moveTo>
                  <a:lnTo>
                    <a:pt x="1239582" y="277337"/>
                  </a:lnTo>
                  <a:cubicBezTo>
                    <a:pt x="1237519" y="278303"/>
                    <a:pt x="1236528" y="278693"/>
                    <a:pt x="1236611" y="278509"/>
                  </a:cubicBezTo>
                  <a:lnTo>
                    <a:pt x="1237023" y="282179"/>
                  </a:lnTo>
                  <a:lnTo>
                    <a:pt x="1240367" y="283680"/>
                  </a:lnTo>
                  <a:lnTo>
                    <a:pt x="1243103" y="282488"/>
                  </a:lnTo>
                  <a:close/>
                  <a:moveTo>
                    <a:pt x="303885" y="263973"/>
                  </a:moveTo>
                  <a:cubicBezTo>
                    <a:pt x="299269" y="266286"/>
                    <a:pt x="294722" y="267670"/>
                    <a:pt x="290243" y="268128"/>
                  </a:cubicBezTo>
                  <a:cubicBezTo>
                    <a:pt x="284766" y="272221"/>
                    <a:pt x="281120" y="276937"/>
                    <a:pt x="279305" y="282277"/>
                  </a:cubicBezTo>
                  <a:lnTo>
                    <a:pt x="277599" y="287297"/>
                  </a:lnTo>
                  <a:cubicBezTo>
                    <a:pt x="286219" y="281646"/>
                    <a:pt x="294997" y="279360"/>
                    <a:pt x="303933" y="280437"/>
                  </a:cubicBezTo>
                  <a:lnTo>
                    <a:pt x="311087" y="276556"/>
                  </a:lnTo>
                  <a:lnTo>
                    <a:pt x="310484" y="275640"/>
                  </a:lnTo>
                  <a:lnTo>
                    <a:pt x="310081" y="270186"/>
                  </a:lnTo>
                  <a:cubicBezTo>
                    <a:pt x="306477" y="268294"/>
                    <a:pt x="304411" y="266223"/>
                    <a:pt x="303885" y="263973"/>
                  </a:cubicBezTo>
                  <a:close/>
                  <a:moveTo>
                    <a:pt x="380349" y="140985"/>
                  </a:moveTo>
                  <a:cubicBezTo>
                    <a:pt x="379678" y="145593"/>
                    <a:pt x="374408" y="154471"/>
                    <a:pt x="364541" y="167620"/>
                  </a:cubicBezTo>
                  <a:lnTo>
                    <a:pt x="355554" y="174334"/>
                  </a:lnTo>
                  <a:lnTo>
                    <a:pt x="352433" y="183518"/>
                  </a:lnTo>
                  <a:lnTo>
                    <a:pt x="348840" y="183518"/>
                  </a:lnTo>
                  <a:lnTo>
                    <a:pt x="342670" y="192993"/>
                  </a:lnTo>
                  <a:lnTo>
                    <a:pt x="338169" y="196187"/>
                  </a:lnTo>
                  <a:lnTo>
                    <a:pt x="336136" y="202168"/>
                  </a:lnTo>
                  <a:lnTo>
                    <a:pt x="321953" y="212343"/>
                  </a:lnTo>
                  <a:lnTo>
                    <a:pt x="304366" y="243393"/>
                  </a:lnTo>
                  <a:lnTo>
                    <a:pt x="310051" y="237356"/>
                  </a:lnTo>
                  <a:lnTo>
                    <a:pt x="324727" y="237356"/>
                  </a:lnTo>
                  <a:lnTo>
                    <a:pt x="329722" y="241669"/>
                  </a:lnTo>
                  <a:lnTo>
                    <a:pt x="342988" y="241669"/>
                  </a:lnTo>
                  <a:lnTo>
                    <a:pt x="350984" y="251368"/>
                  </a:lnTo>
                  <a:lnTo>
                    <a:pt x="359203" y="251051"/>
                  </a:lnTo>
                  <a:cubicBezTo>
                    <a:pt x="365369" y="242939"/>
                    <a:pt x="373941" y="236573"/>
                    <a:pt x="384920" y="231954"/>
                  </a:cubicBezTo>
                  <a:lnTo>
                    <a:pt x="394112" y="219404"/>
                  </a:lnTo>
                  <a:lnTo>
                    <a:pt x="397589" y="196457"/>
                  </a:lnTo>
                  <a:lnTo>
                    <a:pt x="401791" y="199690"/>
                  </a:lnTo>
                  <a:lnTo>
                    <a:pt x="401307" y="195025"/>
                  </a:lnTo>
                  <a:lnTo>
                    <a:pt x="400887" y="185177"/>
                  </a:lnTo>
                  <a:cubicBezTo>
                    <a:pt x="402919" y="180258"/>
                    <a:pt x="404344" y="173827"/>
                    <a:pt x="405161" y="165885"/>
                  </a:cubicBezTo>
                  <a:cubicBezTo>
                    <a:pt x="405979" y="157943"/>
                    <a:pt x="406973" y="152515"/>
                    <a:pt x="408145" y="149599"/>
                  </a:cubicBezTo>
                  <a:cubicBezTo>
                    <a:pt x="403595" y="142579"/>
                    <a:pt x="394329" y="139708"/>
                    <a:pt x="380349" y="140985"/>
                  </a:cubicBezTo>
                  <a:close/>
                  <a:moveTo>
                    <a:pt x="513383" y="34848"/>
                  </a:moveTo>
                  <a:lnTo>
                    <a:pt x="530344" y="34848"/>
                  </a:lnTo>
                  <a:lnTo>
                    <a:pt x="535635" y="38625"/>
                  </a:lnTo>
                  <a:cubicBezTo>
                    <a:pt x="537021" y="43824"/>
                    <a:pt x="535778" y="50677"/>
                    <a:pt x="531905" y="59184"/>
                  </a:cubicBezTo>
                  <a:lnTo>
                    <a:pt x="520251" y="65306"/>
                  </a:lnTo>
                  <a:lnTo>
                    <a:pt x="513113" y="65306"/>
                  </a:lnTo>
                  <a:lnTo>
                    <a:pt x="502908" y="73435"/>
                  </a:lnTo>
                  <a:cubicBezTo>
                    <a:pt x="488717" y="74001"/>
                    <a:pt x="475645" y="77094"/>
                    <a:pt x="463695" y="82714"/>
                  </a:cubicBezTo>
                  <a:lnTo>
                    <a:pt x="451462" y="82173"/>
                  </a:lnTo>
                  <a:lnTo>
                    <a:pt x="433455" y="87623"/>
                  </a:lnTo>
                  <a:cubicBezTo>
                    <a:pt x="429673" y="89641"/>
                    <a:pt x="423923" y="92992"/>
                    <a:pt x="416206" y="97677"/>
                  </a:cubicBezTo>
                  <a:cubicBezTo>
                    <a:pt x="414592" y="98336"/>
                    <a:pt x="412005" y="100023"/>
                    <a:pt x="408443" y="102739"/>
                  </a:cubicBezTo>
                  <a:lnTo>
                    <a:pt x="396562" y="112546"/>
                  </a:lnTo>
                  <a:lnTo>
                    <a:pt x="428961" y="115805"/>
                  </a:lnTo>
                  <a:cubicBezTo>
                    <a:pt x="431171" y="119152"/>
                    <a:pt x="436839" y="122748"/>
                    <a:pt x="445966" y="126592"/>
                  </a:cubicBezTo>
                  <a:lnTo>
                    <a:pt x="449327" y="134164"/>
                  </a:lnTo>
                  <a:lnTo>
                    <a:pt x="454361" y="136252"/>
                  </a:lnTo>
                  <a:cubicBezTo>
                    <a:pt x="456307" y="140014"/>
                    <a:pt x="457598" y="144758"/>
                    <a:pt x="458232" y="150487"/>
                  </a:cubicBezTo>
                  <a:cubicBezTo>
                    <a:pt x="458535" y="158256"/>
                    <a:pt x="458048" y="162966"/>
                    <a:pt x="456770" y="164618"/>
                  </a:cubicBezTo>
                  <a:lnTo>
                    <a:pt x="458044" y="165622"/>
                  </a:lnTo>
                  <a:cubicBezTo>
                    <a:pt x="457075" y="176898"/>
                    <a:pt x="454023" y="190083"/>
                    <a:pt x="448890" y="205178"/>
                  </a:cubicBezTo>
                  <a:cubicBezTo>
                    <a:pt x="445045" y="216483"/>
                    <a:pt x="434718" y="229340"/>
                    <a:pt x="417908" y="243749"/>
                  </a:cubicBezTo>
                  <a:lnTo>
                    <a:pt x="411828" y="245721"/>
                  </a:lnTo>
                  <a:lnTo>
                    <a:pt x="411267" y="246339"/>
                  </a:lnTo>
                  <a:lnTo>
                    <a:pt x="410443" y="248761"/>
                  </a:lnTo>
                  <a:cubicBezTo>
                    <a:pt x="409127" y="250073"/>
                    <a:pt x="405481" y="252505"/>
                    <a:pt x="399506" y="256056"/>
                  </a:cubicBezTo>
                  <a:lnTo>
                    <a:pt x="377772" y="268281"/>
                  </a:lnTo>
                  <a:lnTo>
                    <a:pt x="378085" y="268244"/>
                  </a:lnTo>
                  <a:cubicBezTo>
                    <a:pt x="383971" y="278076"/>
                    <a:pt x="386898" y="288937"/>
                    <a:pt x="386866" y="300824"/>
                  </a:cubicBezTo>
                  <a:lnTo>
                    <a:pt x="380945" y="307166"/>
                  </a:lnTo>
                  <a:lnTo>
                    <a:pt x="380598" y="312714"/>
                  </a:lnTo>
                  <a:cubicBezTo>
                    <a:pt x="384197" y="316227"/>
                    <a:pt x="386336" y="318815"/>
                    <a:pt x="387016" y="320479"/>
                  </a:cubicBezTo>
                  <a:lnTo>
                    <a:pt x="388208" y="320479"/>
                  </a:lnTo>
                  <a:lnTo>
                    <a:pt x="397426" y="330224"/>
                  </a:lnTo>
                  <a:lnTo>
                    <a:pt x="398747" y="350483"/>
                  </a:lnTo>
                  <a:lnTo>
                    <a:pt x="402760" y="357013"/>
                  </a:lnTo>
                  <a:lnTo>
                    <a:pt x="399785" y="367478"/>
                  </a:lnTo>
                  <a:cubicBezTo>
                    <a:pt x="401174" y="372829"/>
                    <a:pt x="402461" y="380214"/>
                    <a:pt x="403648" y="389632"/>
                  </a:cubicBezTo>
                  <a:cubicBezTo>
                    <a:pt x="405517" y="391238"/>
                    <a:pt x="408700" y="395120"/>
                    <a:pt x="413196" y="401277"/>
                  </a:cubicBezTo>
                  <a:lnTo>
                    <a:pt x="411760" y="411906"/>
                  </a:lnTo>
                  <a:lnTo>
                    <a:pt x="419010" y="425347"/>
                  </a:lnTo>
                  <a:cubicBezTo>
                    <a:pt x="418533" y="430638"/>
                    <a:pt x="420692" y="441398"/>
                    <a:pt x="425488" y="457628"/>
                  </a:cubicBezTo>
                  <a:cubicBezTo>
                    <a:pt x="427009" y="464685"/>
                    <a:pt x="428365" y="470979"/>
                    <a:pt x="429557" y="476510"/>
                  </a:cubicBezTo>
                  <a:cubicBezTo>
                    <a:pt x="431710" y="485054"/>
                    <a:pt x="435277" y="490346"/>
                    <a:pt x="440259" y="492387"/>
                  </a:cubicBezTo>
                  <a:lnTo>
                    <a:pt x="440117" y="492803"/>
                  </a:lnTo>
                  <a:lnTo>
                    <a:pt x="444422" y="492803"/>
                  </a:lnTo>
                  <a:lnTo>
                    <a:pt x="444005" y="494022"/>
                  </a:lnTo>
                  <a:lnTo>
                    <a:pt x="458429" y="488498"/>
                  </a:lnTo>
                  <a:lnTo>
                    <a:pt x="469285" y="488498"/>
                  </a:lnTo>
                  <a:cubicBezTo>
                    <a:pt x="469789" y="488124"/>
                    <a:pt x="471717" y="487624"/>
                    <a:pt x="475069" y="486998"/>
                  </a:cubicBezTo>
                  <a:cubicBezTo>
                    <a:pt x="479183" y="486817"/>
                    <a:pt x="485455" y="486257"/>
                    <a:pt x="493887" y="485317"/>
                  </a:cubicBezTo>
                  <a:cubicBezTo>
                    <a:pt x="495071" y="485114"/>
                    <a:pt x="498494" y="484145"/>
                    <a:pt x="504156" y="482410"/>
                  </a:cubicBezTo>
                  <a:cubicBezTo>
                    <a:pt x="512860" y="479657"/>
                    <a:pt x="519490" y="478281"/>
                    <a:pt x="524046" y="478281"/>
                  </a:cubicBezTo>
                  <a:cubicBezTo>
                    <a:pt x="556894" y="478281"/>
                    <a:pt x="578549" y="483455"/>
                    <a:pt x="589010" y="493802"/>
                  </a:cubicBezTo>
                  <a:cubicBezTo>
                    <a:pt x="592303" y="497969"/>
                    <a:pt x="598074" y="504561"/>
                    <a:pt x="606323" y="513576"/>
                  </a:cubicBezTo>
                  <a:lnTo>
                    <a:pt x="599871" y="532540"/>
                  </a:lnTo>
                  <a:cubicBezTo>
                    <a:pt x="597387" y="536519"/>
                    <a:pt x="593909" y="540280"/>
                    <a:pt x="589437" y="543824"/>
                  </a:cubicBezTo>
                  <a:cubicBezTo>
                    <a:pt x="584965" y="547369"/>
                    <a:pt x="582603" y="549214"/>
                    <a:pt x="582352" y="549360"/>
                  </a:cubicBezTo>
                  <a:lnTo>
                    <a:pt x="583124" y="559748"/>
                  </a:lnTo>
                  <a:lnTo>
                    <a:pt x="573691" y="570712"/>
                  </a:lnTo>
                  <a:cubicBezTo>
                    <a:pt x="565625" y="575219"/>
                    <a:pt x="556279" y="578595"/>
                    <a:pt x="545655" y="580839"/>
                  </a:cubicBezTo>
                  <a:cubicBezTo>
                    <a:pt x="523826" y="585349"/>
                    <a:pt x="512282" y="587750"/>
                    <a:pt x="511025" y="588042"/>
                  </a:cubicBezTo>
                  <a:cubicBezTo>
                    <a:pt x="500843" y="586967"/>
                    <a:pt x="495624" y="586430"/>
                    <a:pt x="495367" y="586430"/>
                  </a:cubicBezTo>
                  <a:cubicBezTo>
                    <a:pt x="484485" y="586430"/>
                    <a:pt x="474270" y="587699"/>
                    <a:pt x="464723" y="590237"/>
                  </a:cubicBezTo>
                  <a:lnTo>
                    <a:pt x="454682" y="587600"/>
                  </a:lnTo>
                  <a:lnTo>
                    <a:pt x="447672" y="580166"/>
                  </a:lnTo>
                  <a:lnTo>
                    <a:pt x="438145" y="577872"/>
                  </a:lnTo>
                  <a:lnTo>
                    <a:pt x="432370" y="565768"/>
                  </a:lnTo>
                  <a:lnTo>
                    <a:pt x="427924" y="563976"/>
                  </a:lnTo>
                  <a:cubicBezTo>
                    <a:pt x="426237" y="557319"/>
                    <a:pt x="421048" y="552192"/>
                    <a:pt x="412356" y="548597"/>
                  </a:cubicBezTo>
                  <a:lnTo>
                    <a:pt x="406302" y="538598"/>
                  </a:lnTo>
                  <a:lnTo>
                    <a:pt x="401855" y="537415"/>
                  </a:lnTo>
                  <a:cubicBezTo>
                    <a:pt x="400198" y="537746"/>
                    <a:pt x="398144" y="538179"/>
                    <a:pt x="395694" y="538714"/>
                  </a:cubicBezTo>
                  <a:cubicBezTo>
                    <a:pt x="389709" y="541749"/>
                    <a:pt x="379655" y="546406"/>
                    <a:pt x="365532" y="552683"/>
                  </a:cubicBezTo>
                  <a:cubicBezTo>
                    <a:pt x="359612" y="554223"/>
                    <a:pt x="351710" y="556674"/>
                    <a:pt x="341826" y="560036"/>
                  </a:cubicBezTo>
                  <a:cubicBezTo>
                    <a:pt x="330324" y="564743"/>
                    <a:pt x="321537" y="569986"/>
                    <a:pt x="315466" y="575762"/>
                  </a:cubicBezTo>
                  <a:lnTo>
                    <a:pt x="295439" y="581924"/>
                  </a:lnTo>
                  <a:lnTo>
                    <a:pt x="283764" y="590143"/>
                  </a:lnTo>
                  <a:cubicBezTo>
                    <a:pt x="276707" y="589965"/>
                    <a:pt x="259282" y="594529"/>
                    <a:pt x="231491" y="603833"/>
                  </a:cubicBezTo>
                  <a:cubicBezTo>
                    <a:pt x="225608" y="605794"/>
                    <a:pt x="213703" y="607138"/>
                    <a:pt x="195775" y="607867"/>
                  </a:cubicBezTo>
                  <a:cubicBezTo>
                    <a:pt x="181069" y="608548"/>
                    <a:pt x="169919" y="611070"/>
                    <a:pt x="162324" y="615435"/>
                  </a:cubicBezTo>
                  <a:lnTo>
                    <a:pt x="150671" y="613818"/>
                  </a:lnTo>
                  <a:lnTo>
                    <a:pt x="139532" y="619688"/>
                  </a:lnTo>
                  <a:cubicBezTo>
                    <a:pt x="133378" y="619888"/>
                    <a:pt x="124252" y="621112"/>
                    <a:pt x="112154" y="623360"/>
                  </a:cubicBezTo>
                  <a:cubicBezTo>
                    <a:pt x="100056" y="625608"/>
                    <a:pt x="91100" y="626732"/>
                    <a:pt x="85286" y="626732"/>
                  </a:cubicBezTo>
                  <a:cubicBezTo>
                    <a:pt x="66995" y="626732"/>
                    <a:pt x="47700" y="624400"/>
                    <a:pt x="27400" y="619735"/>
                  </a:cubicBezTo>
                  <a:cubicBezTo>
                    <a:pt x="23655" y="619158"/>
                    <a:pt x="19295" y="613698"/>
                    <a:pt x="14319" y="603357"/>
                  </a:cubicBezTo>
                  <a:lnTo>
                    <a:pt x="8428" y="600913"/>
                  </a:lnTo>
                  <a:lnTo>
                    <a:pt x="6267" y="581992"/>
                  </a:lnTo>
                  <a:lnTo>
                    <a:pt x="5006" y="578416"/>
                  </a:lnTo>
                  <a:lnTo>
                    <a:pt x="25303" y="551079"/>
                  </a:lnTo>
                  <a:cubicBezTo>
                    <a:pt x="31663" y="545688"/>
                    <a:pt x="39999" y="540580"/>
                    <a:pt x="50312" y="535755"/>
                  </a:cubicBezTo>
                  <a:cubicBezTo>
                    <a:pt x="61780" y="530427"/>
                    <a:pt x="70857" y="527763"/>
                    <a:pt x="77542" y="527763"/>
                  </a:cubicBezTo>
                  <a:cubicBezTo>
                    <a:pt x="78760" y="527763"/>
                    <a:pt x="79277" y="527852"/>
                    <a:pt x="79095" y="528029"/>
                  </a:cubicBezTo>
                  <a:lnTo>
                    <a:pt x="89127" y="522112"/>
                  </a:lnTo>
                  <a:cubicBezTo>
                    <a:pt x="93115" y="522650"/>
                    <a:pt x="96653" y="522550"/>
                    <a:pt x="99743" y="521812"/>
                  </a:cubicBezTo>
                  <a:cubicBezTo>
                    <a:pt x="108544" y="519786"/>
                    <a:pt x="114564" y="518630"/>
                    <a:pt x="117802" y="518344"/>
                  </a:cubicBezTo>
                  <a:cubicBezTo>
                    <a:pt x="117802" y="518344"/>
                    <a:pt x="127016" y="518344"/>
                    <a:pt x="145444" y="518344"/>
                  </a:cubicBezTo>
                  <a:cubicBezTo>
                    <a:pt x="147799" y="521545"/>
                    <a:pt x="150946" y="524303"/>
                    <a:pt x="154885" y="526619"/>
                  </a:cubicBezTo>
                  <a:cubicBezTo>
                    <a:pt x="164321" y="530843"/>
                    <a:pt x="170135" y="533968"/>
                    <a:pt x="172329" y="535993"/>
                  </a:cubicBezTo>
                  <a:cubicBezTo>
                    <a:pt x="174523" y="538018"/>
                    <a:pt x="179764" y="542011"/>
                    <a:pt x="188054" y="547971"/>
                  </a:cubicBezTo>
                  <a:lnTo>
                    <a:pt x="201594" y="549673"/>
                  </a:lnTo>
                  <a:lnTo>
                    <a:pt x="204209" y="553656"/>
                  </a:lnTo>
                  <a:lnTo>
                    <a:pt x="209616" y="553656"/>
                  </a:lnTo>
                  <a:lnTo>
                    <a:pt x="209238" y="566085"/>
                  </a:lnTo>
                  <a:lnTo>
                    <a:pt x="196341" y="578163"/>
                  </a:lnTo>
                  <a:lnTo>
                    <a:pt x="170745" y="578163"/>
                  </a:lnTo>
                  <a:cubicBezTo>
                    <a:pt x="164193" y="575851"/>
                    <a:pt x="154381" y="572061"/>
                    <a:pt x="141307" y="566793"/>
                  </a:cubicBezTo>
                  <a:cubicBezTo>
                    <a:pt x="136745" y="564429"/>
                    <a:pt x="130303" y="561416"/>
                    <a:pt x="121983" y="557755"/>
                  </a:cubicBezTo>
                  <a:cubicBezTo>
                    <a:pt x="116343" y="556480"/>
                    <a:pt x="108870" y="553679"/>
                    <a:pt x="99563" y="549351"/>
                  </a:cubicBezTo>
                  <a:cubicBezTo>
                    <a:pt x="92755" y="549514"/>
                    <a:pt x="84311" y="551275"/>
                    <a:pt x="74233" y="554633"/>
                  </a:cubicBezTo>
                  <a:cubicBezTo>
                    <a:pt x="60504" y="559281"/>
                    <a:pt x="51977" y="561846"/>
                    <a:pt x="48653" y="562329"/>
                  </a:cubicBezTo>
                  <a:lnTo>
                    <a:pt x="37150" y="574262"/>
                  </a:lnTo>
                  <a:lnTo>
                    <a:pt x="36777" y="575368"/>
                  </a:lnTo>
                  <a:lnTo>
                    <a:pt x="44734" y="594627"/>
                  </a:lnTo>
                  <a:cubicBezTo>
                    <a:pt x="45440" y="594267"/>
                    <a:pt x="49213" y="594999"/>
                    <a:pt x="56053" y="596823"/>
                  </a:cubicBezTo>
                  <a:cubicBezTo>
                    <a:pt x="68936" y="598652"/>
                    <a:pt x="76857" y="599567"/>
                    <a:pt x="79815" y="599567"/>
                  </a:cubicBezTo>
                  <a:cubicBezTo>
                    <a:pt x="89605" y="599567"/>
                    <a:pt x="106019" y="597547"/>
                    <a:pt x="129057" y="593508"/>
                  </a:cubicBezTo>
                  <a:cubicBezTo>
                    <a:pt x="133059" y="592374"/>
                    <a:pt x="139233" y="590826"/>
                    <a:pt x="147579" y="588865"/>
                  </a:cubicBezTo>
                  <a:cubicBezTo>
                    <a:pt x="155211" y="588865"/>
                    <a:pt x="165045" y="588376"/>
                    <a:pt x="177082" y="587399"/>
                  </a:cubicBezTo>
                  <a:cubicBezTo>
                    <a:pt x="179300" y="587121"/>
                    <a:pt x="182674" y="586300"/>
                    <a:pt x="187205" y="584933"/>
                  </a:cubicBezTo>
                  <a:cubicBezTo>
                    <a:pt x="195128" y="582890"/>
                    <a:pt x="200417" y="582226"/>
                    <a:pt x="203073" y="582944"/>
                  </a:cubicBezTo>
                  <a:lnTo>
                    <a:pt x="216467" y="577023"/>
                  </a:lnTo>
                  <a:lnTo>
                    <a:pt x="224485" y="579175"/>
                  </a:lnTo>
                  <a:cubicBezTo>
                    <a:pt x="236827" y="576111"/>
                    <a:pt x="248509" y="571512"/>
                    <a:pt x="259531" y="565378"/>
                  </a:cubicBezTo>
                  <a:cubicBezTo>
                    <a:pt x="268721" y="560916"/>
                    <a:pt x="280415" y="553960"/>
                    <a:pt x="294616" y="544510"/>
                  </a:cubicBezTo>
                  <a:cubicBezTo>
                    <a:pt x="302745" y="541372"/>
                    <a:pt x="314018" y="536870"/>
                    <a:pt x="328436" y="531005"/>
                  </a:cubicBezTo>
                  <a:cubicBezTo>
                    <a:pt x="339944" y="525088"/>
                    <a:pt x="358436" y="517418"/>
                    <a:pt x="383912" y="507994"/>
                  </a:cubicBezTo>
                  <a:lnTo>
                    <a:pt x="374214" y="498582"/>
                  </a:lnTo>
                  <a:lnTo>
                    <a:pt x="370346" y="496645"/>
                  </a:lnTo>
                  <a:cubicBezTo>
                    <a:pt x="369606" y="492045"/>
                    <a:pt x="367997" y="488677"/>
                    <a:pt x="365519" y="486539"/>
                  </a:cubicBezTo>
                  <a:lnTo>
                    <a:pt x="362882" y="468368"/>
                  </a:lnTo>
                  <a:cubicBezTo>
                    <a:pt x="360109" y="464841"/>
                    <a:pt x="355745" y="461171"/>
                    <a:pt x="349788" y="457358"/>
                  </a:cubicBezTo>
                  <a:cubicBezTo>
                    <a:pt x="344200" y="439282"/>
                    <a:pt x="341421" y="423785"/>
                    <a:pt x="341453" y="410868"/>
                  </a:cubicBezTo>
                  <a:lnTo>
                    <a:pt x="333144" y="408098"/>
                  </a:lnTo>
                  <a:lnTo>
                    <a:pt x="334353" y="404544"/>
                  </a:lnTo>
                  <a:lnTo>
                    <a:pt x="332449" y="400985"/>
                  </a:lnTo>
                  <a:lnTo>
                    <a:pt x="332367" y="397603"/>
                  </a:lnTo>
                  <a:lnTo>
                    <a:pt x="332273" y="397603"/>
                  </a:lnTo>
                  <a:cubicBezTo>
                    <a:pt x="327788" y="390811"/>
                    <a:pt x="326424" y="381144"/>
                    <a:pt x="328179" y="368602"/>
                  </a:cubicBezTo>
                  <a:cubicBezTo>
                    <a:pt x="325329" y="364288"/>
                    <a:pt x="321473" y="350791"/>
                    <a:pt x="316611" y="328110"/>
                  </a:cubicBezTo>
                  <a:cubicBezTo>
                    <a:pt x="312378" y="308288"/>
                    <a:pt x="310344" y="298299"/>
                    <a:pt x="310510" y="298145"/>
                  </a:cubicBezTo>
                  <a:lnTo>
                    <a:pt x="306531" y="299191"/>
                  </a:lnTo>
                  <a:lnTo>
                    <a:pt x="299902" y="305682"/>
                  </a:lnTo>
                  <a:lnTo>
                    <a:pt x="278808" y="305682"/>
                  </a:lnTo>
                  <a:lnTo>
                    <a:pt x="259780" y="313083"/>
                  </a:lnTo>
                  <a:cubicBezTo>
                    <a:pt x="257967" y="314014"/>
                    <a:pt x="254307" y="318143"/>
                    <a:pt x="248799" y="325469"/>
                  </a:cubicBezTo>
                  <a:lnTo>
                    <a:pt x="244709" y="325469"/>
                  </a:lnTo>
                  <a:lnTo>
                    <a:pt x="244164" y="327081"/>
                  </a:lnTo>
                  <a:lnTo>
                    <a:pt x="239761" y="327081"/>
                  </a:lnTo>
                  <a:lnTo>
                    <a:pt x="237197" y="329478"/>
                  </a:lnTo>
                  <a:lnTo>
                    <a:pt x="230432" y="344724"/>
                  </a:lnTo>
                  <a:lnTo>
                    <a:pt x="227597" y="347314"/>
                  </a:lnTo>
                  <a:lnTo>
                    <a:pt x="228421" y="351212"/>
                  </a:lnTo>
                  <a:lnTo>
                    <a:pt x="224579" y="356198"/>
                  </a:lnTo>
                  <a:cubicBezTo>
                    <a:pt x="223490" y="360405"/>
                    <a:pt x="218448" y="370417"/>
                    <a:pt x="209453" y="386232"/>
                  </a:cubicBezTo>
                  <a:lnTo>
                    <a:pt x="206830" y="386232"/>
                  </a:lnTo>
                  <a:lnTo>
                    <a:pt x="205375" y="390507"/>
                  </a:lnTo>
                  <a:lnTo>
                    <a:pt x="201469" y="393422"/>
                  </a:lnTo>
                  <a:lnTo>
                    <a:pt x="197297" y="399339"/>
                  </a:lnTo>
                  <a:lnTo>
                    <a:pt x="189215" y="405372"/>
                  </a:lnTo>
                  <a:lnTo>
                    <a:pt x="182197" y="415139"/>
                  </a:lnTo>
                  <a:cubicBezTo>
                    <a:pt x="173041" y="422139"/>
                    <a:pt x="160420" y="431055"/>
                    <a:pt x="144334" y="441888"/>
                  </a:cubicBezTo>
                  <a:cubicBezTo>
                    <a:pt x="135879" y="445827"/>
                    <a:pt x="123145" y="452140"/>
                    <a:pt x="106132" y="460826"/>
                  </a:cubicBezTo>
                  <a:lnTo>
                    <a:pt x="100584" y="460826"/>
                  </a:lnTo>
                  <a:lnTo>
                    <a:pt x="91040" y="466756"/>
                  </a:lnTo>
                  <a:lnTo>
                    <a:pt x="59351" y="466756"/>
                  </a:lnTo>
                  <a:cubicBezTo>
                    <a:pt x="57098" y="466756"/>
                    <a:pt x="53035" y="465806"/>
                    <a:pt x="47161" y="463905"/>
                  </a:cubicBezTo>
                  <a:cubicBezTo>
                    <a:pt x="41287" y="462004"/>
                    <a:pt x="36998" y="460947"/>
                    <a:pt x="34294" y="460732"/>
                  </a:cubicBezTo>
                  <a:lnTo>
                    <a:pt x="27696" y="455377"/>
                  </a:lnTo>
                  <a:lnTo>
                    <a:pt x="27451" y="453851"/>
                  </a:lnTo>
                  <a:cubicBezTo>
                    <a:pt x="22875" y="453851"/>
                    <a:pt x="17334" y="451891"/>
                    <a:pt x="10829" y="447972"/>
                  </a:cubicBezTo>
                  <a:lnTo>
                    <a:pt x="607" y="429009"/>
                  </a:lnTo>
                  <a:cubicBezTo>
                    <a:pt x="-533" y="421903"/>
                    <a:pt x="-69" y="413338"/>
                    <a:pt x="2001" y="403314"/>
                  </a:cubicBezTo>
                  <a:cubicBezTo>
                    <a:pt x="5625" y="394458"/>
                    <a:pt x="13906" y="383710"/>
                    <a:pt x="26843" y="371067"/>
                  </a:cubicBezTo>
                  <a:cubicBezTo>
                    <a:pt x="42352" y="362403"/>
                    <a:pt x="52579" y="355195"/>
                    <a:pt x="57524" y="349441"/>
                  </a:cubicBezTo>
                  <a:lnTo>
                    <a:pt x="73126" y="347773"/>
                  </a:lnTo>
                  <a:cubicBezTo>
                    <a:pt x="79786" y="341708"/>
                    <a:pt x="85097" y="337830"/>
                    <a:pt x="89059" y="336141"/>
                  </a:cubicBezTo>
                  <a:lnTo>
                    <a:pt x="99190" y="336141"/>
                  </a:lnTo>
                  <a:lnTo>
                    <a:pt x="106801" y="340698"/>
                  </a:lnTo>
                  <a:lnTo>
                    <a:pt x="112057" y="357270"/>
                  </a:lnTo>
                  <a:lnTo>
                    <a:pt x="104250" y="380217"/>
                  </a:lnTo>
                  <a:lnTo>
                    <a:pt x="91258" y="391570"/>
                  </a:lnTo>
                  <a:lnTo>
                    <a:pt x="76050" y="385610"/>
                  </a:lnTo>
                  <a:lnTo>
                    <a:pt x="73251" y="374956"/>
                  </a:lnTo>
                  <a:lnTo>
                    <a:pt x="69906" y="372362"/>
                  </a:lnTo>
                  <a:cubicBezTo>
                    <a:pt x="57507" y="377724"/>
                    <a:pt x="45835" y="386784"/>
                    <a:pt x="34890" y="399541"/>
                  </a:cubicBezTo>
                  <a:lnTo>
                    <a:pt x="29651" y="409145"/>
                  </a:lnTo>
                  <a:lnTo>
                    <a:pt x="33484" y="421831"/>
                  </a:lnTo>
                  <a:cubicBezTo>
                    <a:pt x="45652" y="431475"/>
                    <a:pt x="57208" y="436298"/>
                    <a:pt x="68153" y="436298"/>
                  </a:cubicBezTo>
                  <a:cubicBezTo>
                    <a:pt x="79429" y="436298"/>
                    <a:pt x="88473" y="434178"/>
                    <a:pt x="95284" y="429939"/>
                  </a:cubicBezTo>
                  <a:cubicBezTo>
                    <a:pt x="101335" y="424351"/>
                    <a:pt x="111102" y="415673"/>
                    <a:pt x="124585" y="403905"/>
                  </a:cubicBezTo>
                  <a:cubicBezTo>
                    <a:pt x="125714" y="401813"/>
                    <a:pt x="130800" y="394183"/>
                    <a:pt x="139842" y="381016"/>
                  </a:cubicBezTo>
                  <a:cubicBezTo>
                    <a:pt x="148885" y="367849"/>
                    <a:pt x="154659" y="359769"/>
                    <a:pt x="157166" y="356777"/>
                  </a:cubicBezTo>
                  <a:lnTo>
                    <a:pt x="161578" y="354890"/>
                  </a:lnTo>
                  <a:lnTo>
                    <a:pt x="171259" y="338919"/>
                  </a:lnTo>
                  <a:cubicBezTo>
                    <a:pt x="181627" y="329930"/>
                    <a:pt x="191814" y="320178"/>
                    <a:pt x="201821" y="309665"/>
                  </a:cubicBezTo>
                  <a:lnTo>
                    <a:pt x="205924" y="308392"/>
                  </a:lnTo>
                  <a:lnTo>
                    <a:pt x="208758" y="295311"/>
                  </a:lnTo>
                  <a:lnTo>
                    <a:pt x="218932" y="289248"/>
                  </a:lnTo>
                  <a:cubicBezTo>
                    <a:pt x="228079" y="273364"/>
                    <a:pt x="240456" y="253544"/>
                    <a:pt x="256062" y="229789"/>
                  </a:cubicBezTo>
                  <a:lnTo>
                    <a:pt x="262181" y="226024"/>
                  </a:lnTo>
                  <a:lnTo>
                    <a:pt x="267767" y="217741"/>
                  </a:lnTo>
                  <a:lnTo>
                    <a:pt x="272462" y="215653"/>
                  </a:lnTo>
                  <a:lnTo>
                    <a:pt x="272634" y="210413"/>
                  </a:lnTo>
                  <a:cubicBezTo>
                    <a:pt x="277318" y="205986"/>
                    <a:pt x="281392" y="200876"/>
                    <a:pt x="284853" y="195085"/>
                  </a:cubicBezTo>
                  <a:cubicBezTo>
                    <a:pt x="287786" y="190666"/>
                    <a:pt x="291080" y="185486"/>
                    <a:pt x="294736" y="179543"/>
                  </a:cubicBezTo>
                  <a:cubicBezTo>
                    <a:pt x="303928" y="166349"/>
                    <a:pt x="315250" y="152294"/>
                    <a:pt x="328702" y="137380"/>
                  </a:cubicBezTo>
                  <a:lnTo>
                    <a:pt x="324633" y="136651"/>
                  </a:lnTo>
                  <a:cubicBezTo>
                    <a:pt x="309498" y="138191"/>
                    <a:pt x="288277" y="145006"/>
                    <a:pt x="260972" y="157094"/>
                  </a:cubicBezTo>
                  <a:cubicBezTo>
                    <a:pt x="255875" y="160021"/>
                    <a:pt x="248226" y="163262"/>
                    <a:pt x="238025" y="166818"/>
                  </a:cubicBezTo>
                  <a:lnTo>
                    <a:pt x="232481" y="172237"/>
                  </a:lnTo>
                  <a:cubicBezTo>
                    <a:pt x="228882" y="174027"/>
                    <a:pt x="224612" y="175790"/>
                    <a:pt x="219670" y="177528"/>
                  </a:cubicBezTo>
                  <a:lnTo>
                    <a:pt x="219824" y="177528"/>
                  </a:lnTo>
                  <a:cubicBezTo>
                    <a:pt x="208173" y="188207"/>
                    <a:pt x="199511" y="194757"/>
                    <a:pt x="193837" y="197178"/>
                  </a:cubicBezTo>
                  <a:lnTo>
                    <a:pt x="192997" y="199643"/>
                  </a:lnTo>
                  <a:lnTo>
                    <a:pt x="187110" y="201127"/>
                  </a:lnTo>
                  <a:lnTo>
                    <a:pt x="187513" y="204689"/>
                  </a:lnTo>
                  <a:lnTo>
                    <a:pt x="179530" y="208377"/>
                  </a:lnTo>
                  <a:lnTo>
                    <a:pt x="160639" y="226740"/>
                  </a:lnTo>
                  <a:lnTo>
                    <a:pt x="158928" y="226740"/>
                  </a:lnTo>
                  <a:cubicBezTo>
                    <a:pt x="157894" y="227521"/>
                    <a:pt x="154852" y="232424"/>
                    <a:pt x="149805" y="241451"/>
                  </a:cubicBezTo>
                  <a:lnTo>
                    <a:pt x="148831" y="245884"/>
                  </a:lnTo>
                  <a:lnTo>
                    <a:pt x="152836" y="246960"/>
                  </a:lnTo>
                  <a:lnTo>
                    <a:pt x="166410" y="243625"/>
                  </a:lnTo>
                  <a:cubicBezTo>
                    <a:pt x="170646" y="241507"/>
                    <a:pt x="175583" y="238938"/>
                    <a:pt x="181219" y="235920"/>
                  </a:cubicBezTo>
                  <a:cubicBezTo>
                    <a:pt x="192101" y="225893"/>
                    <a:pt x="199237" y="219893"/>
                    <a:pt x="202627" y="217921"/>
                  </a:cubicBezTo>
                  <a:lnTo>
                    <a:pt x="209002" y="208441"/>
                  </a:lnTo>
                  <a:lnTo>
                    <a:pt x="214628" y="204754"/>
                  </a:lnTo>
                  <a:cubicBezTo>
                    <a:pt x="214470" y="205211"/>
                    <a:pt x="218421" y="202537"/>
                    <a:pt x="226478" y="196732"/>
                  </a:cubicBezTo>
                  <a:cubicBezTo>
                    <a:pt x="234102" y="185713"/>
                    <a:pt x="238968" y="177402"/>
                    <a:pt x="241077" y="171800"/>
                  </a:cubicBezTo>
                  <a:lnTo>
                    <a:pt x="253190" y="162800"/>
                  </a:lnTo>
                  <a:lnTo>
                    <a:pt x="266018" y="162800"/>
                  </a:lnTo>
                  <a:lnTo>
                    <a:pt x="268530" y="175873"/>
                  </a:lnTo>
                  <a:lnTo>
                    <a:pt x="264535" y="191342"/>
                  </a:lnTo>
                  <a:lnTo>
                    <a:pt x="251273" y="211970"/>
                  </a:lnTo>
                  <a:cubicBezTo>
                    <a:pt x="240277" y="217235"/>
                    <a:pt x="231160" y="223853"/>
                    <a:pt x="223923" y="231825"/>
                  </a:cubicBezTo>
                  <a:lnTo>
                    <a:pt x="212956" y="236837"/>
                  </a:lnTo>
                  <a:lnTo>
                    <a:pt x="208093" y="244611"/>
                  </a:lnTo>
                  <a:cubicBezTo>
                    <a:pt x="201311" y="247175"/>
                    <a:pt x="195159" y="251331"/>
                    <a:pt x="189640" y="257079"/>
                  </a:cubicBezTo>
                  <a:lnTo>
                    <a:pt x="182450" y="257992"/>
                  </a:lnTo>
                  <a:lnTo>
                    <a:pt x="181279" y="259973"/>
                  </a:lnTo>
                  <a:lnTo>
                    <a:pt x="171684" y="267660"/>
                  </a:lnTo>
                  <a:cubicBezTo>
                    <a:pt x="161605" y="271971"/>
                    <a:pt x="152843" y="274126"/>
                    <a:pt x="145397" y="274126"/>
                  </a:cubicBezTo>
                  <a:cubicBezTo>
                    <a:pt x="138940" y="274126"/>
                    <a:pt x="132970" y="273466"/>
                    <a:pt x="127488" y="272145"/>
                  </a:cubicBezTo>
                  <a:cubicBezTo>
                    <a:pt x="119279" y="263942"/>
                    <a:pt x="116859" y="252761"/>
                    <a:pt x="120229" y="238604"/>
                  </a:cubicBezTo>
                  <a:lnTo>
                    <a:pt x="118120" y="238604"/>
                  </a:lnTo>
                  <a:cubicBezTo>
                    <a:pt x="121901" y="227482"/>
                    <a:pt x="127192" y="217438"/>
                    <a:pt x="133992" y="208471"/>
                  </a:cubicBezTo>
                  <a:cubicBezTo>
                    <a:pt x="141621" y="203226"/>
                    <a:pt x="152410" y="195327"/>
                    <a:pt x="166359" y="184774"/>
                  </a:cubicBezTo>
                  <a:cubicBezTo>
                    <a:pt x="171772" y="183153"/>
                    <a:pt x="185197" y="175103"/>
                    <a:pt x="206631" y="160622"/>
                  </a:cubicBezTo>
                  <a:lnTo>
                    <a:pt x="207476" y="160622"/>
                  </a:lnTo>
                  <a:lnTo>
                    <a:pt x="211982" y="155254"/>
                  </a:lnTo>
                  <a:cubicBezTo>
                    <a:pt x="218205" y="150778"/>
                    <a:pt x="224142" y="147508"/>
                    <a:pt x="229793" y="145444"/>
                  </a:cubicBezTo>
                  <a:cubicBezTo>
                    <a:pt x="237419" y="142698"/>
                    <a:pt x="241651" y="141095"/>
                    <a:pt x="242488" y="140638"/>
                  </a:cubicBezTo>
                  <a:cubicBezTo>
                    <a:pt x="248525" y="137094"/>
                    <a:pt x="258526" y="131626"/>
                    <a:pt x="272492" y="124234"/>
                  </a:cubicBezTo>
                  <a:cubicBezTo>
                    <a:pt x="278986" y="121198"/>
                    <a:pt x="291982" y="118089"/>
                    <a:pt x="311479" y="114904"/>
                  </a:cubicBezTo>
                  <a:cubicBezTo>
                    <a:pt x="334123" y="111120"/>
                    <a:pt x="347831" y="109496"/>
                    <a:pt x="352605" y="110034"/>
                  </a:cubicBezTo>
                  <a:lnTo>
                    <a:pt x="363208" y="105510"/>
                  </a:lnTo>
                  <a:lnTo>
                    <a:pt x="374278" y="92322"/>
                  </a:lnTo>
                  <a:cubicBezTo>
                    <a:pt x="390379" y="80297"/>
                    <a:pt x="402201" y="73746"/>
                    <a:pt x="409745" y="72668"/>
                  </a:cubicBezTo>
                  <a:lnTo>
                    <a:pt x="419859" y="65113"/>
                  </a:lnTo>
                  <a:cubicBezTo>
                    <a:pt x="427259" y="62649"/>
                    <a:pt x="437376" y="59261"/>
                    <a:pt x="450210" y="54948"/>
                  </a:cubicBezTo>
                  <a:cubicBezTo>
                    <a:pt x="455041" y="52735"/>
                    <a:pt x="463246" y="49500"/>
                    <a:pt x="474825" y="45241"/>
                  </a:cubicBezTo>
                  <a:cubicBezTo>
                    <a:pt x="478990" y="44889"/>
                    <a:pt x="486091" y="42862"/>
                    <a:pt x="496130" y="39161"/>
                  </a:cubicBezTo>
                  <a:cubicBezTo>
                    <a:pt x="501020" y="39698"/>
                    <a:pt x="506771" y="38260"/>
                    <a:pt x="513383" y="34848"/>
                  </a:cubicBezTo>
                  <a:close/>
                  <a:moveTo>
                    <a:pt x="1798166" y="0"/>
                  </a:moveTo>
                  <a:cubicBezTo>
                    <a:pt x="1808953" y="0"/>
                    <a:pt x="1820241" y="2822"/>
                    <a:pt x="1832029" y="8467"/>
                  </a:cubicBezTo>
                  <a:cubicBezTo>
                    <a:pt x="1839807" y="22939"/>
                    <a:pt x="1838880" y="40950"/>
                    <a:pt x="1829251" y="62499"/>
                  </a:cubicBezTo>
                  <a:lnTo>
                    <a:pt x="1815209" y="65856"/>
                  </a:lnTo>
                  <a:lnTo>
                    <a:pt x="1792991" y="61950"/>
                  </a:lnTo>
                  <a:lnTo>
                    <a:pt x="1783147" y="54871"/>
                  </a:lnTo>
                  <a:cubicBezTo>
                    <a:pt x="1781958" y="50621"/>
                    <a:pt x="1779757" y="44527"/>
                    <a:pt x="1776544" y="36589"/>
                  </a:cubicBezTo>
                  <a:lnTo>
                    <a:pt x="1777882" y="32649"/>
                  </a:lnTo>
                  <a:lnTo>
                    <a:pt x="1774507" y="30458"/>
                  </a:lnTo>
                  <a:cubicBezTo>
                    <a:pt x="1765441" y="30458"/>
                    <a:pt x="1751758" y="34790"/>
                    <a:pt x="1733459" y="43454"/>
                  </a:cubicBezTo>
                  <a:cubicBezTo>
                    <a:pt x="1709640" y="54916"/>
                    <a:pt x="1694319" y="61467"/>
                    <a:pt x="1687496" y="63108"/>
                  </a:cubicBezTo>
                  <a:lnTo>
                    <a:pt x="1683106" y="66375"/>
                  </a:lnTo>
                  <a:lnTo>
                    <a:pt x="1682951" y="66821"/>
                  </a:lnTo>
                  <a:lnTo>
                    <a:pt x="1685400" y="77034"/>
                  </a:lnTo>
                  <a:lnTo>
                    <a:pt x="1680010" y="90848"/>
                  </a:lnTo>
                  <a:lnTo>
                    <a:pt x="1664657" y="107012"/>
                  </a:lnTo>
                  <a:lnTo>
                    <a:pt x="1661720" y="107012"/>
                  </a:lnTo>
                  <a:lnTo>
                    <a:pt x="1658139" y="109679"/>
                  </a:lnTo>
                  <a:lnTo>
                    <a:pt x="1655589" y="117186"/>
                  </a:lnTo>
                  <a:cubicBezTo>
                    <a:pt x="1648889" y="119050"/>
                    <a:pt x="1646822" y="121721"/>
                    <a:pt x="1649389" y="125200"/>
                  </a:cubicBezTo>
                  <a:cubicBezTo>
                    <a:pt x="1651524" y="129950"/>
                    <a:pt x="1647839" y="140296"/>
                    <a:pt x="1638335" y="156237"/>
                  </a:cubicBezTo>
                  <a:cubicBezTo>
                    <a:pt x="1637324" y="157858"/>
                    <a:pt x="1632719" y="167596"/>
                    <a:pt x="1624521" y="185452"/>
                  </a:cubicBezTo>
                  <a:lnTo>
                    <a:pt x="1611800" y="193307"/>
                  </a:lnTo>
                  <a:cubicBezTo>
                    <a:pt x="1607547" y="199884"/>
                    <a:pt x="1603432" y="204839"/>
                    <a:pt x="1599456" y="208172"/>
                  </a:cubicBezTo>
                  <a:lnTo>
                    <a:pt x="1595636" y="219397"/>
                  </a:lnTo>
                  <a:lnTo>
                    <a:pt x="1583352" y="230304"/>
                  </a:lnTo>
                  <a:lnTo>
                    <a:pt x="1576260" y="242345"/>
                  </a:lnTo>
                  <a:lnTo>
                    <a:pt x="1598359" y="247622"/>
                  </a:lnTo>
                  <a:lnTo>
                    <a:pt x="1616237" y="245666"/>
                  </a:lnTo>
                  <a:cubicBezTo>
                    <a:pt x="1620682" y="243763"/>
                    <a:pt x="1627534" y="241476"/>
                    <a:pt x="1636792" y="238806"/>
                  </a:cubicBezTo>
                  <a:lnTo>
                    <a:pt x="1650885" y="227166"/>
                  </a:lnTo>
                  <a:lnTo>
                    <a:pt x="1653029" y="223363"/>
                  </a:lnTo>
                  <a:lnTo>
                    <a:pt x="1651871" y="223363"/>
                  </a:lnTo>
                  <a:lnTo>
                    <a:pt x="1638177" y="233404"/>
                  </a:lnTo>
                  <a:lnTo>
                    <a:pt x="1624208" y="230733"/>
                  </a:lnTo>
                  <a:lnTo>
                    <a:pt x="1621850" y="224700"/>
                  </a:lnTo>
                  <a:lnTo>
                    <a:pt x="1614004" y="222235"/>
                  </a:lnTo>
                  <a:lnTo>
                    <a:pt x="1615787" y="207683"/>
                  </a:lnTo>
                  <a:lnTo>
                    <a:pt x="1621867" y="204300"/>
                  </a:lnTo>
                  <a:cubicBezTo>
                    <a:pt x="1623899" y="201694"/>
                    <a:pt x="1627795" y="198637"/>
                    <a:pt x="1633555" y="195129"/>
                  </a:cubicBezTo>
                  <a:cubicBezTo>
                    <a:pt x="1642867" y="196207"/>
                    <a:pt x="1647905" y="196746"/>
                    <a:pt x="1648668" y="196746"/>
                  </a:cubicBezTo>
                  <a:cubicBezTo>
                    <a:pt x="1649100" y="196746"/>
                    <a:pt x="1655689" y="195489"/>
                    <a:pt x="1668434" y="192977"/>
                  </a:cubicBezTo>
                  <a:cubicBezTo>
                    <a:pt x="1674779" y="195670"/>
                    <a:pt x="1680258" y="199969"/>
                    <a:pt x="1684868" y="205874"/>
                  </a:cubicBezTo>
                  <a:lnTo>
                    <a:pt x="1683830" y="208931"/>
                  </a:lnTo>
                  <a:lnTo>
                    <a:pt x="1686429" y="218591"/>
                  </a:lnTo>
                  <a:lnTo>
                    <a:pt x="1680992" y="234575"/>
                  </a:lnTo>
                  <a:cubicBezTo>
                    <a:pt x="1670208" y="240546"/>
                    <a:pt x="1661931" y="245313"/>
                    <a:pt x="1656163" y="248878"/>
                  </a:cubicBezTo>
                  <a:cubicBezTo>
                    <a:pt x="1647897" y="254120"/>
                    <a:pt x="1641668" y="258988"/>
                    <a:pt x="1637478" y="263481"/>
                  </a:cubicBezTo>
                  <a:cubicBezTo>
                    <a:pt x="1629889" y="266231"/>
                    <a:pt x="1620429" y="269222"/>
                    <a:pt x="1609099" y="272455"/>
                  </a:cubicBezTo>
                  <a:cubicBezTo>
                    <a:pt x="1603433" y="273755"/>
                    <a:pt x="1593861" y="275779"/>
                    <a:pt x="1580381" y="278526"/>
                  </a:cubicBezTo>
                  <a:cubicBezTo>
                    <a:pt x="1575896" y="278709"/>
                    <a:pt x="1569894" y="279179"/>
                    <a:pt x="1562373" y="279937"/>
                  </a:cubicBezTo>
                  <a:cubicBezTo>
                    <a:pt x="1562093" y="280142"/>
                    <a:pt x="1558961" y="285020"/>
                    <a:pt x="1552977" y="294570"/>
                  </a:cubicBezTo>
                  <a:cubicBezTo>
                    <a:pt x="1546993" y="304120"/>
                    <a:pt x="1542106" y="310545"/>
                    <a:pt x="1538316" y="313847"/>
                  </a:cubicBezTo>
                  <a:lnTo>
                    <a:pt x="1537073" y="317500"/>
                  </a:lnTo>
                  <a:lnTo>
                    <a:pt x="1534969" y="317380"/>
                  </a:lnTo>
                  <a:lnTo>
                    <a:pt x="1532189" y="325547"/>
                  </a:lnTo>
                  <a:lnTo>
                    <a:pt x="1530041" y="325547"/>
                  </a:lnTo>
                  <a:lnTo>
                    <a:pt x="1525063" y="346501"/>
                  </a:lnTo>
                  <a:cubicBezTo>
                    <a:pt x="1521942" y="350025"/>
                    <a:pt x="1518693" y="355283"/>
                    <a:pt x="1515318" y="362274"/>
                  </a:cubicBezTo>
                  <a:cubicBezTo>
                    <a:pt x="1510993" y="371124"/>
                    <a:pt x="1507390" y="377465"/>
                    <a:pt x="1504509" y="381298"/>
                  </a:cubicBezTo>
                  <a:cubicBezTo>
                    <a:pt x="1497960" y="387504"/>
                    <a:pt x="1490067" y="395270"/>
                    <a:pt x="1480829" y="404597"/>
                  </a:cubicBezTo>
                  <a:cubicBezTo>
                    <a:pt x="1476804" y="409387"/>
                    <a:pt x="1470101" y="416956"/>
                    <a:pt x="1460720" y="427303"/>
                  </a:cubicBezTo>
                  <a:lnTo>
                    <a:pt x="1449528" y="437920"/>
                  </a:lnTo>
                  <a:lnTo>
                    <a:pt x="1451781" y="438494"/>
                  </a:lnTo>
                  <a:lnTo>
                    <a:pt x="1465197" y="436341"/>
                  </a:lnTo>
                  <a:lnTo>
                    <a:pt x="1474256" y="440110"/>
                  </a:lnTo>
                  <a:lnTo>
                    <a:pt x="1478895" y="440110"/>
                  </a:lnTo>
                  <a:cubicBezTo>
                    <a:pt x="1483983" y="443057"/>
                    <a:pt x="1490023" y="447147"/>
                    <a:pt x="1497014" y="452381"/>
                  </a:cubicBezTo>
                  <a:lnTo>
                    <a:pt x="1495291" y="457453"/>
                  </a:lnTo>
                  <a:lnTo>
                    <a:pt x="1497353" y="460600"/>
                  </a:lnTo>
                  <a:lnTo>
                    <a:pt x="1496825" y="471889"/>
                  </a:lnTo>
                  <a:lnTo>
                    <a:pt x="1488949" y="484662"/>
                  </a:lnTo>
                  <a:lnTo>
                    <a:pt x="1473433" y="492551"/>
                  </a:lnTo>
                  <a:lnTo>
                    <a:pt x="1465767" y="492551"/>
                  </a:lnTo>
                  <a:lnTo>
                    <a:pt x="1458937" y="486986"/>
                  </a:lnTo>
                  <a:lnTo>
                    <a:pt x="1458868" y="476353"/>
                  </a:lnTo>
                  <a:lnTo>
                    <a:pt x="1463391" y="470950"/>
                  </a:lnTo>
                  <a:cubicBezTo>
                    <a:pt x="1461619" y="469487"/>
                    <a:pt x="1453511" y="468089"/>
                    <a:pt x="1439068" y="466757"/>
                  </a:cubicBezTo>
                  <a:lnTo>
                    <a:pt x="1432967" y="475538"/>
                  </a:lnTo>
                  <a:cubicBezTo>
                    <a:pt x="1420716" y="480089"/>
                    <a:pt x="1412473" y="482364"/>
                    <a:pt x="1408237" y="482364"/>
                  </a:cubicBezTo>
                  <a:cubicBezTo>
                    <a:pt x="1407308" y="482364"/>
                    <a:pt x="1403619" y="481826"/>
                    <a:pt x="1397171" y="480752"/>
                  </a:cubicBezTo>
                  <a:lnTo>
                    <a:pt x="1381538" y="484516"/>
                  </a:lnTo>
                  <a:lnTo>
                    <a:pt x="1370532" y="480752"/>
                  </a:lnTo>
                  <a:lnTo>
                    <a:pt x="1347920" y="482904"/>
                  </a:lnTo>
                  <a:lnTo>
                    <a:pt x="1337334" y="477707"/>
                  </a:lnTo>
                  <a:lnTo>
                    <a:pt x="1331370" y="468657"/>
                  </a:lnTo>
                  <a:lnTo>
                    <a:pt x="1331391" y="453890"/>
                  </a:lnTo>
                  <a:lnTo>
                    <a:pt x="1342101" y="436787"/>
                  </a:lnTo>
                  <a:lnTo>
                    <a:pt x="1354793" y="427303"/>
                  </a:lnTo>
                  <a:lnTo>
                    <a:pt x="1366691" y="424499"/>
                  </a:lnTo>
                  <a:lnTo>
                    <a:pt x="1401771" y="428594"/>
                  </a:lnTo>
                  <a:cubicBezTo>
                    <a:pt x="1405961" y="435374"/>
                    <a:pt x="1410340" y="438221"/>
                    <a:pt x="1414908" y="437135"/>
                  </a:cubicBezTo>
                  <a:lnTo>
                    <a:pt x="1416477" y="435484"/>
                  </a:lnTo>
                  <a:cubicBezTo>
                    <a:pt x="1415148" y="430436"/>
                    <a:pt x="1415920" y="424664"/>
                    <a:pt x="1418793" y="418167"/>
                  </a:cubicBezTo>
                  <a:cubicBezTo>
                    <a:pt x="1426376" y="411295"/>
                    <a:pt x="1432237" y="400196"/>
                    <a:pt x="1436376" y="384870"/>
                  </a:cubicBezTo>
                  <a:lnTo>
                    <a:pt x="1445255" y="377242"/>
                  </a:lnTo>
                  <a:cubicBezTo>
                    <a:pt x="1446393" y="375270"/>
                    <a:pt x="1448661" y="369286"/>
                    <a:pt x="1452059" y="359290"/>
                  </a:cubicBezTo>
                  <a:cubicBezTo>
                    <a:pt x="1453005" y="356512"/>
                    <a:pt x="1454968" y="352916"/>
                    <a:pt x="1457946" y="348503"/>
                  </a:cubicBezTo>
                  <a:cubicBezTo>
                    <a:pt x="1459173" y="345827"/>
                    <a:pt x="1461553" y="341183"/>
                    <a:pt x="1465089" y="334568"/>
                  </a:cubicBezTo>
                  <a:cubicBezTo>
                    <a:pt x="1472615" y="326805"/>
                    <a:pt x="1481906" y="314473"/>
                    <a:pt x="1492963" y="297571"/>
                  </a:cubicBezTo>
                  <a:cubicBezTo>
                    <a:pt x="1492808" y="298023"/>
                    <a:pt x="1492871" y="297310"/>
                    <a:pt x="1493151" y="295434"/>
                  </a:cubicBezTo>
                  <a:cubicBezTo>
                    <a:pt x="1493431" y="293557"/>
                    <a:pt x="1493769" y="292039"/>
                    <a:pt x="1494163" y="290878"/>
                  </a:cubicBezTo>
                  <a:cubicBezTo>
                    <a:pt x="1494906" y="288689"/>
                    <a:pt x="1496631" y="285089"/>
                    <a:pt x="1499338" y="280078"/>
                  </a:cubicBezTo>
                  <a:cubicBezTo>
                    <a:pt x="1503251" y="277166"/>
                    <a:pt x="1506175" y="273947"/>
                    <a:pt x="1508110" y="270423"/>
                  </a:cubicBezTo>
                  <a:lnTo>
                    <a:pt x="1494575" y="262293"/>
                  </a:lnTo>
                  <a:cubicBezTo>
                    <a:pt x="1493629" y="262091"/>
                    <a:pt x="1480995" y="261989"/>
                    <a:pt x="1456673" y="261989"/>
                  </a:cubicBezTo>
                  <a:cubicBezTo>
                    <a:pt x="1449990" y="261989"/>
                    <a:pt x="1440669" y="261362"/>
                    <a:pt x="1428710" y="260107"/>
                  </a:cubicBezTo>
                  <a:cubicBezTo>
                    <a:pt x="1416750" y="258852"/>
                    <a:pt x="1407737" y="258225"/>
                    <a:pt x="1401668" y="258225"/>
                  </a:cubicBezTo>
                  <a:cubicBezTo>
                    <a:pt x="1390606" y="258225"/>
                    <a:pt x="1386717" y="255769"/>
                    <a:pt x="1390002" y="250859"/>
                  </a:cubicBezTo>
                  <a:lnTo>
                    <a:pt x="1380955" y="260038"/>
                  </a:lnTo>
                  <a:lnTo>
                    <a:pt x="1378670" y="266761"/>
                  </a:lnTo>
                  <a:lnTo>
                    <a:pt x="1370000" y="274826"/>
                  </a:lnTo>
                  <a:lnTo>
                    <a:pt x="1368680" y="278715"/>
                  </a:lnTo>
                  <a:cubicBezTo>
                    <a:pt x="1363746" y="283231"/>
                    <a:pt x="1360126" y="288063"/>
                    <a:pt x="1357820" y="293211"/>
                  </a:cubicBezTo>
                  <a:lnTo>
                    <a:pt x="1357618" y="303304"/>
                  </a:lnTo>
                  <a:cubicBezTo>
                    <a:pt x="1353182" y="316349"/>
                    <a:pt x="1344480" y="328470"/>
                    <a:pt x="1331511" y="339666"/>
                  </a:cubicBezTo>
                  <a:lnTo>
                    <a:pt x="1326413" y="339666"/>
                  </a:lnTo>
                  <a:lnTo>
                    <a:pt x="1323858" y="342380"/>
                  </a:lnTo>
                  <a:lnTo>
                    <a:pt x="1323627" y="349313"/>
                  </a:lnTo>
                  <a:cubicBezTo>
                    <a:pt x="1319945" y="358223"/>
                    <a:pt x="1313445" y="367328"/>
                    <a:pt x="1304127" y="376629"/>
                  </a:cubicBezTo>
                  <a:lnTo>
                    <a:pt x="1300958" y="385941"/>
                  </a:lnTo>
                  <a:cubicBezTo>
                    <a:pt x="1295942" y="391907"/>
                    <a:pt x="1291963" y="395687"/>
                    <a:pt x="1289022" y="397282"/>
                  </a:cubicBezTo>
                  <a:lnTo>
                    <a:pt x="1287217" y="402586"/>
                  </a:lnTo>
                  <a:lnTo>
                    <a:pt x="1271297" y="407375"/>
                  </a:lnTo>
                  <a:cubicBezTo>
                    <a:pt x="1270863" y="407621"/>
                    <a:pt x="1263049" y="418887"/>
                    <a:pt x="1247857" y="441173"/>
                  </a:cubicBezTo>
                  <a:lnTo>
                    <a:pt x="1239947" y="447065"/>
                  </a:lnTo>
                  <a:lnTo>
                    <a:pt x="1232011" y="458847"/>
                  </a:lnTo>
                  <a:lnTo>
                    <a:pt x="1207396" y="472339"/>
                  </a:lnTo>
                  <a:cubicBezTo>
                    <a:pt x="1200113" y="474077"/>
                    <a:pt x="1193069" y="474229"/>
                    <a:pt x="1186263" y="472794"/>
                  </a:cubicBezTo>
                  <a:lnTo>
                    <a:pt x="1180685" y="474946"/>
                  </a:lnTo>
                  <a:lnTo>
                    <a:pt x="1163813" y="468236"/>
                  </a:lnTo>
                  <a:lnTo>
                    <a:pt x="1157549" y="457702"/>
                  </a:lnTo>
                  <a:lnTo>
                    <a:pt x="1160666" y="448548"/>
                  </a:lnTo>
                  <a:lnTo>
                    <a:pt x="1169095" y="439424"/>
                  </a:lnTo>
                  <a:lnTo>
                    <a:pt x="1176740" y="436573"/>
                  </a:lnTo>
                  <a:lnTo>
                    <a:pt x="1187266" y="436573"/>
                  </a:lnTo>
                  <a:lnTo>
                    <a:pt x="1194782" y="441576"/>
                  </a:lnTo>
                  <a:lnTo>
                    <a:pt x="1194761" y="445234"/>
                  </a:lnTo>
                  <a:lnTo>
                    <a:pt x="1204652" y="447275"/>
                  </a:lnTo>
                  <a:lnTo>
                    <a:pt x="1207902" y="444192"/>
                  </a:lnTo>
                  <a:cubicBezTo>
                    <a:pt x="1210014" y="441188"/>
                    <a:pt x="1212281" y="436606"/>
                    <a:pt x="1214702" y="430446"/>
                  </a:cubicBezTo>
                  <a:cubicBezTo>
                    <a:pt x="1218501" y="420951"/>
                    <a:pt x="1220877" y="415190"/>
                    <a:pt x="1221830" y="413163"/>
                  </a:cubicBezTo>
                  <a:cubicBezTo>
                    <a:pt x="1222783" y="411136"/>
                    <a:pt x="1225617" y="406577"/>
                    <a:pt x="1230330" y="399486"/>
                  </a:cubicBezTo>
                  <a:cubicBezTo>
                    <a:pt x="1233663" y="394455"/>
                    <a:pt x="1235814" y="390515"/>
                    <a:pt x="1236783" y="387665"/>
                  </a:cubicBezTo>
                  <a:cubicBezTo>
                    <a:pt x="1237100" y="386736"/>
                    <a:pt x="1237659" y="384564"/>
                    <a:pt x="1238459" y="381148"/>
                  </a:cubicBezTo>
                  <a:lnTo>
                    <a:pt x="1251901" y="371947"/>
                  </a:lnTo>
                  <a:cubicBezTo>
                    <a:pt x="1258017" y="362772"/>
                    <a:pt x="1261650" y="355177"/>
                    <a:pt x="1262799" y="349163"/>
                  </a:cubicBezTo>
                  <a:cubicBezTo>
                    <a:pt x="1270291" y="338419"/>
                    <a:pt x="1280347" y="326175"/>
                    <a:pt x="1292967" y="312432"/>
                  </a:cubicBezTo>
                  <a:lnTo>
                    <a:pt x="1300967" y="296825"/>
                  </a:lnTo>
                  <a:lnTo>
                    <a:pt x="1316711" y="280494"/>
                  </a:lnTo>
                  <a:cubicBezTo>
                    <a:pt x="1319266" y="274834"/>
                    <a:pt x="1321083" y="270420"/>
                    <a:pt x="1322160" y="267250"/>
                  </a:cubicBezTo>
                  <a:cubicBezTo>
                    <a:pt x="1322249" y="266990"/>
                    <a:pt x="1322939" y="263850"/>
                    <a:pt x="1324231" y="257830"/>
                  </a:cubicBezTo>
                  <a:lnTo>
                    <a:pt x="1320728" y="256608"/>
                  </a:lnTo>
                  <a:lnTo>
                    <a:pt x="1316659" y="258649"/>
                  </a:lnTo>
                  <a:cubicBezTo>
                    <a:pt x="1299732" y="260153"/>
                    <a:pt x="1288047" y="260190"/>
                    <a:pt x="1281605" y="258761"/>
                  </a:cubicBezTo>
                  <a:lnTo>
                    <a:pt x="1263880" y="263824"/>
                  </a:lnTo>
                  <a:cubicBezTo>
                    <a:pt x="1262093" y="265685"/>
                    <a:pt x="1257131" y="268649"/>
                    <a:pt x="1248993" y="272716"/>
                  </a:cubicBezTo>
                  <a:lnTo>
                    <a:pt x="1248967" y="272730"/>
                  </a:lnTo>
                  <a:lnTo>
                    <a:pt x="1270573" y="265526"/>
                  </a:lnTo>
                  <a:lnTo>
                    <a:pt x="1278921" y="265526"/>
                  </a:lnTo>
                  <a:cubicBezTo>
                    <a:pt x="1284640" y="270254"/>
                    <a:pt x="1288976" y="276597"/>
                    <a:pt x="1291929" y="284554"/>
                  </a:cubicBezTo>
                  <a:lnTo>
                    <a:pt x="1289682" y="296731"/>
                  </a:lnTo>
                  <a:lnTo>
                    <a:pt x="1284078" y="306001"/>
                  </a:lnTo>
                  <a:lnTo>
                    <a:pt x="1273132" y="311720"/>
                  </a:lnTo>
                  <a:lnTo>
                    <a:pt x="1261951" y="311720"/>
                  </a:lnTo>
                  <a:lnTo>
                    <a:pt x="1259061" y="313872"/>
                  </a:lnTo>
                  <a:lnTo>
                    <a:pt x="1245478" y="313872"/>
                  </a:lnTo>
                  <a:cubicBezTo>
                    <a:pt x="1235888" y="308570"/>
                    <a:pt x="1229879" y="305253"/>
                    <a:pt x="1227449" y="303921"/>
                  </a:cubicBezTo>
                  <a:cubicBezTo>
                    <a:pt x="1219114" y="300825"/>
                    <a:pt x="1210651" y="298855"/>
                    <a:pt x="1202062" y="298009"/>
                  </a:cubicBezTo>
                  <a:lnTo>
                    <a:pt x="1198628" y="284490"/>
                  </a:lnTo>
                  <a:lnTo>
                    <a:pt x="1203164" y="271160"/>
                  </a:lnTo>
                  <a:lnTo>
                    <a:pt x="1208463" y="269179"/>
                  </a:lnTo>
                  <a:lnTo>
                    <a:pt x="1212725" y="262148"/>
                  </a:lnTo>
                  <a:lnTo>
                    <a:pt x="1217004" y="258953"/>
                  </a:lnTo>
                  <a:lnTo>
                    <a:pt x="1217737" y="256797"/>
                  </a:lnTo>
                  <a:lnTo>
                    <a:pt x="1226578" y="250198"/>
                  </a:lnTo>
                  <a:cubicBezTo>
                    <a:pt x="1232858" y="249372"/>
                    <a:pt x="1237742" y="248339"/>
                    <a:pt x="1241229" y="247098"/>
                  </a:cubicBezTo>
                  <a:cubicBezTo>
                    <a:pt x="1249701" y="243711"/>
                    <a:pt x="1257013" y="240783"/>
                    <a:pt x="1263164" y="238313"/>
                  </a:cubicBezTo>
                  <a:cubicBezTo>
                    <a:pt x="1270439" y="236727"/>
                    <a:pt x="1280957" y="233929"/>
                    <a:pt x="1294720" y="229918"/>
                  </a:cubicBezTo>
                  <a:lnTo>
                    <a:pt x="1302287" y="229918"/>
                  </a:lnTo>
                  <a:lnTo>
                    <a:pt x="1306935" y="232075"/>
                  </a:lnTo>
                  <a:lnTo>
                    <a:pt x="1320209" y="232075"/>
                  </a:lnTo>
                  <a:cubicBezTo>
                    <a:pt x="1320395" y="232075"/>
                    <a:pt x="1326059" y="231030"/>
                    <a:pt x="1337201" y="228941"/>
                  </a:cubicBezTo>
                  <a:cubicBezTo>
                    <a:pt x="1346333" y="219480"/>
                    <a:pt x="1352147" y="211999"/>
                    <a:pt x="1354643" y="206500"/>
                  </a:cubicBezTo>
                  <a:lnTo>
                    <a:pt x="1357305" y="192347"/>
                  </a:lnTo>
                  <a:lnTo>
                    <a:pt x="1363128" y="188248"/>
                  </a:lnTo>
                  <a:lnTo>
                    <a:pt x="1368011" y="183008"/>
                  </a:lnTo>
                  <a:cubicBezTo>
                    <a:pt x="1368563" y="180856"/>
                    <a:pt x="1370011" y="177649"/>
                    <a:pt x="1372354" y="173387"/>
                  </a:cubicBezTo>
                  <a:cubicBezTo>
                    <a:pt x="1375315" y="168431"/>
                    <a:pt x="1377095" y="165310"/>
                    <a:pt x="1377692" y="164023"/>
                  </a:cubicBezTo>
                  <a:cubicBezTo>
                    <a:pt x="1378338" y="162651"/>
                    <a:pt x="1378941" y="160908"/>
                    <a:pt x="1379502" y="158792"/>
                  </a:cubicBezTo>
                  <a:cubicBezTo>
                    <a:pt x="1380348" y="155188"/>
                    <a:pt x="1381334" y="151729"/>
                    <a:pt x="1382460" y="148417"/>
                  </a:cubicBezTo>
                  <a:lnTo>
                    <a:pt x="1390285" y="143850"/>
                  </a:lnTo>
                  <a:lnTo>
                    <a:pt x="1395297" y="133963"/>
                  </a:lnTo>
                  <a:lnTo>
                    <a:pt x="1403859" y="129474"/>
                  </a:lnTo>
                  <a:lnTo>
                    <a:pt x="1411405" y="126542"/>
                  </a:lnTo>
                  <a:cubicBezTo>
                    <a:pt x="1397473" y="125961"/>
                    <a:pt x="1376070" y="124148"/>
                    <a:pt x="1347195" y="121101"/>
                  </a:cubicBezTo>
                  <a:lnTo>
                    <a:pt x="1342603" y="123266"/>
                  </a:lnTo>
                  <a:cubicBezTo>
                    <a:pt x="1338447" y="122883"/>
                    <a:pt x="1321374" y="118198"/>
                    <a:pt x="1291384" y="109212"/>
                  </a:cubicBezTo>
                  <a:lnTo>
                    <a:pt x="1271820" y="114335"/>
                  </a:lnTo>
                  <a:cubicBezTo>
                    <a:pt x="1268036" y="118194"/>
                    <a:pt x="1265239" y="120552"/>
                    <a:pt x="1263430" y="121410"/>
                  </a:cubicBezTo>
                  <a:lnTo>
                    <a:pt x="1263091" y="131490"/>
                  </a:lnTo>
                  <a:lnTo>
                    <a:pt x="1268733" y="135524"/>
                  </a:lnTo>
                  <a:lnTo>
                    <a:pt x="1287573" y="137475"/>
                  </a:lnTo>
                  <a:lnTo>
                    <a:pt x="1290810" y="132004"/>
                  </a:lnTo>
                  <a:lnTo>
                    <a:pt x="1302206" y="123480"/>
                  </a:lnTo>
                  <a:lnTo>
                    <a:pt x="1321530" y="123480"/>
                  </a:lnTo>
                  <a:cubicBezTo>
                    <a:pt x="1331183" y="130320"/>
                    <a:pt x="1337132" y="139477"/>
                    <a:pt x="1339379" y="150951"/>
                  </a:cubicBezTo>
                  <a:lnTo>
                    <a:pt x="1334045" y="173572"/>
                  </a:lnTo>
                  <a:lnTo>
                    <a:pt x="1326238" y="181654"/>
                  </a:lnTo>
                  <a:cubicBezTo>
                    <a:pt x="1319738" y="180587"/>
                    <a:pt x="1311371" y="178141"/>
                    <a:pt x="1301139" y="174313"/>
                  </a:cubicBezTo>
                  <a:lnTo>
                    <a:pt x="1303698" y="166784"/>
                  </a:lnTo>
                  <a:lnTo>
                    <a:pt x="1303016" y="165777"/>
                  </a:lnTo>
                  <a:cubicBezTo>
                    <a:pt x="1300444" y="165157"/>
                    <a:pt x="1290779" y="164412"/>
                    <a:pt x="1274020" y="163543"/>
                  </a:cubicBezTo>
                  <a:cubicBezTo>
                    <a:pt x="1261577" y="162777"/>
                    <a:pt x="1250700" y="159424"/>
                    <a:pt x="1241387" y="153485"/>
                  </a:cubicBezTo>
                  <a:lnTo>
                    <a:pt x="1227517" y="135828"/>
                  </a:lnTo>
                  <a:lnTo>
                    <a:pt x="1235428" y="112573"/>
                  </a:lnTo>
                  <a:lnTo>
                    <a:pt x="1248175" y="97404"/>
                  </a:lnTo>
                  <a:cubicBezTo>
                    <a:pt x="1269649" y="88994"/>
                    <a:pt x="1291986" y="84790"/>
                    <a:pt x="1315184" y="84790"/>
                  </a:cubicBezTo>
                  <a:cubicBezTo>
                    <a:pt x="1323239" y="84790"/>
                    <a:pt x="1333339" y="88566"/>
                    <a:pt x="1345484" y="96117"/>
                  </a:cubicBezTo>
                  <a:lnTo>
                    <a:pt x="1352953" y="94497"/>
                  </a:lnTo>
                  <a:cubicBezTo>
                    <a:pt x="1355823" y="95317"/>
                    <a:pt x="1365015" y="96564"/>
                    <a:pt x="1380531" y="98238"/>
                  </a:cubicBezTo>
                  <a:cubicBezTo>
                    <a:pt x="1396046" y="99911"/>
                    <a:pt x="1405533" y="100642"/>
                    <a:pt x="1408991" y="100431"/>
                  </a:cubicBezTo>
                  <a:lnTo>
                    <a:pt x="1415924" y="104199"/>
                  </a:lnTo>
                  <a:lnTo>
                    <a:pt x="1427689" y="98283"/>
                  </a:lnTo>
                  <a:lnTo>
                    <a:pt x="1435295" y="100431"/>
                  </a:lnTo>
                  <a:lnTo>
                    <a:pt x="1442845" y="92988"/>
                  </a:lnTo>
                  <a:cubicBezTo>
                    <a:pt x="1450857" y="91190"/>
                    <a:pt x="1464702" y="85073"/>
                    <a:pt x="1484379" y="74637"/>
                  </a:cubicBezTo>
                  <a:lnTo>
                    <a:pt x="1506301" y="74637"/>
                  </a:lnTo>
                  <a:cubicBezTo>
                    <a:pt x="1510177" y="82069"/>
                    <a:pt x="1511130" y="89722"/>
                    <a:pt x="1509161" y="97597"/>
                  </a:cubicBezTo>
                  <a:lnTo>
                    <a:pt x="1501340" y="104161"/>
                  </a:lnTo>
                  <a:cubicBezTo>
                    <a:pt x="1487989" y="110918"/>
                    <a:pt x="1478093" y="114521"/>
                    <a:pt x="1471653" y="114970"/>
                  </a:cubicBezTo>
                  <a:lnTo>
                    <a:pt x="1468065" y="119244"/>
                  </a:lnTo>
                  <a:lnTo>
                    <a:pt x="1463722" y="131447"/>
                  </a:lnTo>
                  <a:lnTo>
                    <a:pt x="1447755" y="143396"/>
                  </a:lnTo>
                  <a:cubicBezTo>
                    <a:pt x="1443907" y="152754"/>
                    <a:pt x="1434612" y="167265"/>
                    <a:pt x="1419869" y="186927"/>
                  </a:cubicBezTo>
                  <a:cubicBezTo>
                    <a:pt x="1407000" y="204017"/>
                    <a:pt x="1399031" y="217677"/>
                    <a:pt x="1395961" y="227907"/>
                  </a:cubicBezTo>
                  <a:lnTo>
                    <a:pt x="1396660" y="228302"/>
                  </a:lnTo>
                  <a:cubicBezTo>
                    <a:pt x="1408505" y="227204"/>
                    <a:pt x="1414428" y="226656"/>
                    <a:pt x="1414428" y="226656"/>
                  </a:cubicBezTo>
                  <a:cubicBezTo>
                    <a:pt x="1417097" y="226656"/>
                    <a:pt x="1421318" y="227081"/>
                    <a:pt x="1427089" y="227933"/>
                  </a:cubicBezTo>
                  <a:cubicBezTo>
                    <a:pt x="1431831" y="228545"/>
                    <a:pt x="1435112" y="228851"/>
                    <a:pt x="1436933" y="228851"/>
                  </a:cubicBezTo>
                  <a:cubicBezTo>
                    <a:pt x="1439966" y="229074"/>
                    <a:pt x="1444087" y="229038"/>
                    <a:pt x="1449296" y="228744"/>
                  </a:cubicBezTo>
                  <a:cubicBezTo>
                    <a:pt x="1454506" y="228449"/>
                    <a:pt x="1457728" y="228302"/>
                    <a:pt x="1458962" y="228302"/>
                  </a:cubicBezTo>
                  <a:cubicBezTo>
                    <a:pt x="1462107" y="228302"/>
                    <a:pt x="1468902" y="229267"/>
                    <a:pt x="1479349" y="231196"/>
                  </a:cubicBezTo>
                  <a:cubicBezTo>
                    <a:pt x="1489797" y="233125"/>
                    <a:pt x="1496177" y="234140"/>
                    <a:pt x="1498489" y="234240"/>
                  </a:cubicBezTo>
                  <a:cubicBezTo>
                    <a:pt x="1503448" y="231902"/>
                    <a:pt x="1509980" y="231259"/>
                    <a:pt x="1518083" y="232311"/>
                  </a:cubicBezTo>
                  <a:lnTo>
                    <a:pt x="1526898" y="237996"/>
                  </a:lnTo>
                  <a:lnTo>
                    <a:pt x="1531589" y="236564"/>
                  </a:lnTo>
                  <a:lnTo>
                    <a:pt x="1541184" y="228302"/>
                  </a:lnTo>
                  <a:lnTo>
                    <a:pt x="1547989" y="228302"/>
                  </a:lnTo>
                  <a:cubicBezTo>
                    <a:pt x="1548346" y="223737"/>
                    <a:pt x="1548560" y="217833"/>
                    <a:pt x="1548632" y="210590"/>
                  </a:cubicBezTo>
                  <a:lnTo>
                    <a:pt x="1551907" y="204120"/>
                  </a:lnTo>
                  <a:lnTo>
                    <a:pt x="1552401" y="193187"/>
                  </a:lnTo>
                  <a:lnTo>
                    <a:pt x="1562090" y="184826"/>
                  </a:lnTo>
                  <a:lnTo>
                    <a:pt x="1565126" y="179497"/>
                  </a:lnTo>
                  <a:lnTo>
                    <a:pt x="1565902" y="170896"/>
                  </a:lnTo>
                  <a:lnTo>
                    <a:pt x="1573002" y="168311"/>
                  </a:lnTo>
                  <a:cubicBezTo>
                    <a:pt x="1590318" y="138950"/>
                    <a:pt x="1600089" y="120995"/>
                    <a:pt x="1602316" y="114447"/>
                  </a:cubicBezTo>
                  <a:cubicBezTo>
                    <a:pt x="1607630" y="106763"/>
                    <a:pt x="1613817" y="99808"/>
                    <a:pt x="1620877" y="93579"/>
                  </a:cubicBezTo>
                  <a:lnTo>
                    <a:pt x="1626815" y="90475"/>
                  </a:lnTo>
                  <a:lnTo>
                    <a:pt x="1636590" y="74594"/>
                  </a:lnTo>
                  <a:lnTo>
                    <a:pt x="1651057" y="68416"/>
                  </a:lnTo>
                  <a:lnTo>
                    <a:pt x="1663906" y="52633"/>
                  </a:lnTo>
                  <a:lnTo>
                    <a:pt x="1683054" y="44217"/>
                  </a:lnTo>
                  <a:lnTo>
                    <a:pt x="1697478" y="32233"/>
                  </a:lnTo>
                  <a:cubicBezTo>
                    <a:pt x="1705164" y="29266"/>
                    <a:pt x="1711478" y="26362"/>
                    <a:pt x="1716420" y="23521"/>
                  </a:cubicBezTo>
                  <a:lnTo>
                    <a:pt x="1721051" y="16940"/>
                  </a:lnTo>
                  <a:lnTo>
                    <a:pt x="1736275" y="11837"/>
                  </a:lnTo>
                  <a:lnTo>
                    <a:pt x="1747706" y="11837"/>
                  </a:lnTo>
                  <a:cubicBezTo>
                    <a:pt x="1765628" y="3946"/>
                    <a:pt x="1782448" y="0"/>
                    <a:pt x="17981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355927" y="543678"/>
            <a:ext cx="4691392" cy="1505955"/>
            <a:chOff x="7398225" y="555600"/>
            <a:chExt cx="4691392" cy="1505955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8134722" y="2061555"/>
              <a:ext cx="390592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7398225" y="555600"/>
              <a:ext cx="4691392" cy="1505955"/>
              <a:chOff x="299520" y="1639016"/>
              <a:chExt cx="4691392" cy="150595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718848" y="2062560"/>
                <a:ext cx="32624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3200" i="1" kern="100" dirty="0" smtClean="0">
                    <a:solidFill>
                      <a:schemeClr val="bg1"/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  <a:cs typeface="Times New Roman" panose="02020603050405020304" pitchFamily="18" charset="0"/>
                  </a:rPr>
                  <a:t>公司、餐饮简介</a:t>
                </a:r>
                <a:endParaRPr lang="zh-CN" altLang="en-US" sz="3200" i="1" kern="100" dirty="0" smtClean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730511" y="1639016"/>
                <a:ext cx="988337" cy="958687"/>
              </a:xfrm>
              <a:custGeom>
                <a:avLst/>
                <a:gdLst>
                  <a:gd name="connsiteX0" fmla="*/ 1568645 w 3117872"/>
                  <a:gd name="connsiteY0" fmla="*/ 0 h 3024336"/>
                  <a:gd name="connsiteX1" fmla="*/ 1599852 w 3117872"/>
                  <a:gd name="connsiteY1" fmla="*/ 692 h 3024336"/>
                  <a:gd name="connsiteX2" fmla="*/ 1630364 w 3117872"/>
                  <a:gd name="connsiteY2" fmla="*/ 2773 h 3024336"/>
                  <a:gd name="connsiteX3" fmla="*/ 1660184 w 3117872"/>
                  <a:gd name="connsiteY3" fmla="*/ 6239 h 3024336"/>
                  <a:gd name="connsiteX4" fmla="*/ 1690003 w 3117872"/>
                  <a:gd name="connsiteY4" fmla="*/ 11786 h 3024336"/>
                  <a:gd name="connsiteX5" fmla="*/ 1719129 w 3117872"/>
                  <a:gd name="connsiteY5" fmla="*/ 18720 h 3024336"/>
                  <a:gd name="connsiteX6" fmla="*/ 1748256 w 3117872"/>
                  <a:gd name="connsiteY6" fmla="*/ 27040 h 3024336"/>
                  <a:gd name="connsiteX7" fmla="*/ 1775994 w 3117872"/>
                  <a:gd name="connsiteY7" fmla="*/ 36053 h 3024336"/>
                  <a:gd name="connsiteX8" fmla="*/ 1803734 w 3117872"/>
                  <a:gd name="connsiteY8" fmla="*/ 47146 h 3024336"/>
                  <a:gd name="connsiteX9" fmla="*/ 1830779 w 3117872"/>
                  <a:gd name="connsiteY9" fmla="*/ 58934 h 3024336"/>
                  <a:gd name="connsiteX10" fmla="*/ 1857131 w 3117872"/>
                  <a:gd name="connsiteY10" fmla="*/ 72800 h 3024336"/>
                  <a:gd name="connsiteX11" fmla="*/ 1882097 w 3117872"/>
                  <a:gd name="connsiteY11" fmla="*/ 87361 h 3024336"/>
                  <a:gd name="connsiteX12" fmla="*/ 1906369 w 3117872"/>
                  <a:gd name="connsiteY12" fmla="*/ 102613 h 3024336"/>
                  <a:gd name="connsiteX13" fmla="*/ 1930641 w 3117872"/>
                  <a:gd name="connsiteY13" fmla="*/ 119253 h 3024336"/>
                  <a:gd name="connsiteX14" fmla="*/ 1953525 w 3117872"/>
                  <a:gd name="connsiteY14" fmla="*/ 137974 h 3024336"/>
                  <a:gd name="connsiteX15" fmla="*/ 1975022 w 3117872"/>
                  <a:gd name="connsiteY15" fmla="*/ 156694 h 3024336"/>
                  <a:gd name="connsiteX16" fmla="*/ 1996520 w 3117872"/>
                  <a:gd name="connsiteY16" fmla="*/ 176801 h 3024336"/>
                  <a:gd name="connsiteX17" fmla="*/ 2015938 w 3117872"/>
                  <a:gd name="connsiteY17" fmla="*/ 197601 h 3024336"/>
                  <a:gd name="connsiteX18" fmla="*/ 2034661 w 3117872"/>
                  <a:gd name="connsiteY18" fmla="*/ 219094 h 3024336"/>
                  <a:gd name="connsiteX19" fmla="*/ 2053385 w 3117872"/>
                  <a:gd name="connsiteY19" fmla="*/ 242667 h 3024336"/>
                  <a:gd name="connsiteX20" fmla="*/ 2070028 w 3117872"/>
                  <a:gd name="connsiteY20" fmla="*/ 266242 h 3024336"/>
                  <a:gd name="connsiteX21" fmla="*/ 2085979 w 3117872"/>
                  <a:gd name="connsiteY21" fmla="*/ 290509 h 3024336"/>
                  <a:gd name="connsiteX22" fmla="*/ 2100542 w 3117872"/>
                  <a:gd name="connsiteY22" fmla="*/ 316162 h 3024336"/>
                  <a:gd name="connsiteX23" fmla="*/ 2113718 w 3117872"/>
                  <a:gd name="connsiteY23" fmla="*/ 342508 h 3024336"/>
                  <a:gd name="connsiteX24" fmla="*/ 2126201 w 3117872"/>
                  <a:gd name="connsiteY24" fmla="*/ 368855 h 3024336"/>
                  <a:gd name="connsiteX25" fmla="*/ 2136603 w 3117872"/>
                  <a:gd name="connsiteY25" fmla="*/ 396589 h 3024336"/>
                  <a:gd name="connsiteX26" fmla="*/ 2146312 w 3117872"/>
                  <a:gd name="connsiteY26" fmla="*/ 425016 h 3024336"/>
                  <a:gd name="connsiteX27" fmla="*/ 2154633 w 3117872"/>
                  <a:gd name="connsiteY27" fmla="*/ 453442 h 3024336"/>
                  <a:gd name="connsiteX28" fmla="*/ 2160874 w 3117872"/>
                  <a:gd name="connsiteY28" fmla="*/ 482563 h 3024336"/>
                  <a:gd name="connsiteX29" fmla="*/ 2165728 w 3117872"/>
                  <a:gd name="connsiteY29" fmla="*/ 512375 h 3024336"/>
                  <a:gd name="connsiteX30" fmla="*/ 2170582 w 3117872"/>
                  <a:gd name="connsiteY30" fmla="*/ 542883 h 3024336"/>
                  <a:gd name="connsiteX31" fmla="*/ 2172664 w 3117872"/>
                  <a:gd name="connsiteY31" fmla="*/ 573389 h 3024336"/>
                  <a:gd name="connsiteX32" fmla="*/ 2173357 w 3117872"/>
                  <a:gd name="connsiteY32" fmla="*/ 604589 h 3024336"/>
                  <a:gd name="connsiteX33" fmla="*/ 2172664 w 3117872"/>
                  <a:gd name="connsiteY33" fmla="*/ 633710 h 3024336"/>
                  <a:gd name="connsiteX34" fmla="*/ 2170582 w 3117872"/>
                  <a:gd name="connsiteY34" fmla="*/ 663523 h 3024336"/>
                  <a:gd name="connsiteX35" fmla="*/ 2167116 w 3117872"/>
                  <a:gd name="connsiteY35" fmla="*/ 692644 h 3024336"/>
                  <a:gd name="connsiteX36" fmla="*/ 2161568 w 3117872"/>
                  <a:gd name="connsiteY36" fmla="*/ 721070 h 3024336"/>
                  <a:gd name="connsiteX37" fmla="*/ 2156019 w 3117872"/>
                  <a:gd name="connsiteY37" fmla="*/ 748803 h 3024336"/>
                  <a:gd name="connsiteX38" fmla="*/ 2147698 w 3117872"/>
                  <a:gd name="connsiteY38" fmla="*/ 776537 h 3024336"/>
                  <a:gd name="connsiteX39" fmla="*/ 2139376 w 3117872"/>
                  <a:gd name="connsiteY39" fmla="*/ 804270 h 3024336"/>
                  <a:gd name="connsiteX40" fmla="*/ 2128975 w 3117872"/>
                  <a:gd name="connsiteY40" fmla="*/ 830618 h 3024336"/>
                  <a:gd name="connsiteX41" fmla="*/ 2149085 w 3117872"/>
                  <a:gd name="connsiteY41" fmla="*/ 815364 h 3024336"/>
                  <a:gd name="connsiteX42" fmla="*/ 2169890 w 3117872"/>
                  <a:gd name="connsiteY42" fmla="*/ 800112 h 3024336"/>
                  <a:gd name="connsiteX43" fmla="*/ 2190694 w 3117872"/>
                  <a:gd name="connsiteY43" fmla="*/ 786244 h 3024336"/>
                  <a:gd name="connsiteX44" fmla="*/ 2212886 w 3117872"/>
                  <a:gd name="connsiteY44" fmla="*/ 773070 h 3024336"/>
                  <a:gd name="connsiteX45" fmla="*/ 2235076 w 3117872"/>
                  <a:gd name="connsiteY45" fmla="*/ 760591 h 3024336"/>
                  <a:gd name="connsiteX46" fmla="*/ 2257961 w 3117872"/>
                  <a:gd name="connsiteY46" fmla="*/ 748803 h 3024336"/>
                  <a:gd name="connsiteX47" fmla="*/ 2281539 w 3117872"/>
                  <a:gd name="connsiteY47" fmla="*/ 739098 h 3024336"/>
                  <a:gd name="connsiteX48" fmla="*/ 2305117 w 3117872"/>
                  <a:gd name="connsiteY48" fmla="*/ 729391 h 3024336"/>
                  <a:gd name="connsiteX49" fmla="*/ 2330083 w 3117872"/>
                  <a:gd name="connsiteY49" fmla="*/ 721070 h 3024336"/>
                  <a:gd name="connsiteX50" fmla="*/ 2355048 w 3117872"/>
                  <a:gd name="connsiteY50" fmla="*/ 714137 h 3024336"/>
                  <a:gd name="connsiteX51" fmla="*/ 2380706 w 3117872"/>
                  <a:gd name="connsiteY51" fmla="*/ 707204 h 3024336"/>
                  <a:gd name="connsiteX52" fmla="*/ 2406366 w 3117872"/>
                  <a:gd name="connsiteY52" fmla="*/ 702349 h 3024336"/>
                  <a:gd name="connsiteX53" fmla="*/ 2432718 w 3117872"/>
                  <a:gd name="connsiteY53" fmla="*/ 698191 h 3024336"/>
                  <a:gd name="connsiteX54" fmla="*/ 2459070 w 3117872"/>
                  <a:gd name="connsiteY54" fmla="*/ 695417 h 3024336"/>
                  <a:gd name="connsiteX55" fmla="*/ 2486114 w 3117872"/>
                  <a:gd name="connsiteY55" fmla="*/ 693336 h 3024336"/>
                  <a:gd name="connsiteX56" fmla="*/ 2513160 w 3117872"/>
                  <a:gd name="connsiteY56" fmla="*/ 692644 h 3024336"/>
                  <a:gd name="connsiteX57" fmla="*/ 2544367 w 3117872"/>
                  <a:gd name="connsiteY57" fmla="*/ 693336 h 3024336"/>
                  <a:gd name="connsiteX58" fmla="*/ 2574880 w 3117872"/>
                  <a:gd name="connsiteY58" fmla="*/ 696110 h 3024336"/>
                  <a:gd name="connsiteX59" fmla="*/ 2605394 w 3117872"/>
                  <a:gd name="connsiteY59" fmla="*/ 700271 h 3024336"/>
                  <a:gd name="connsiteX60" fmla="*/ 2635212 w 3117872"/>
                  <a:gd name="connsiteY60" fmla="*/ 705124 h 3024336"/>
                  <a:gd name="connsiteX61" fmla="*/ 2665033 w 3117872"/>
                  <a:gd name="connsiteY61" fmla="*/ 712057 h 3024336"/>
                  <a:gd name="connsiteX62" fmla="*/ 2693465 w 3117872"/>
                  <a:gd name="connsiteY62" fmla="*/ 719684 h 3024336"/>
                  <a:gd name="connsiteX63" fmla="*/ 2721204 w 3117872"/>
                  <a:gd name="connsiteY63" fmla="*/ 729391 h 3024336"/>
                  <a:gd name="connsiteX64" fmla="*/ 2748250 w 3117872"/>
                  <a:gd name="connsiteY64" fmla="*/ 740484 h 3024336"/>
                  <a:gd name="connsiteX65" fmla="*/ 2775294 w 3117872"/>
                  <a:gd name="connsiteY65" fmla="*/ 752964 h 3024336"/>
                  <a:gd name="connsiteX66" fmla="*/ 2801646 w 3117872"/>
                  <a:gd name="connsiteY66" fmla="*/ 766137 h 3024336"/>
                  <a:gd name="connsiteX67" fmla="*/ 2827306 w 3117872"/>
                  <a:gd name="connsiteY67" fmla="*/ 780697 h 3024336"/>
                  <a:gd name="connsiteX68" fmla="*/ 2851578 w 3117872"/>
                  <a:gd name="connsiteY68" fmla="*/ 796643 h 3024336"/>
                  <a:gd name="connsiteX69" fmla="*/ 2875156 w 3117872"/>
                  <a:gd name="connsiteY69" fmla="*/ 813284 h 3024336"/>
                  <a:gd name="connsiteX70" fmla="*/ 2898040 w 3117872"/>
                  <a:gd name="connsiteY70" fmla="*/ 831312 h 3024336"/>
                  <a:gd name="connsiteX71" fmla="*/ 2919538 w 3117872"/>
                  <a:gd name="connsiteY71" fmla="*/ 850030 h 3024336"/>
                  <a:gd name="connsiteX72" fmla="*/ 2941036 w 3117872"/>
                  <a:gd name="connsiteY72" fmla="*/ 870139 h 3024336"/>
                  <a:gd name="connsiteX73" fmla="*/ 2961147 w 3117872"/>
                  <a:gd name="connsiteY73" fmla="*/ 890939 h 3024336"/>
                  <a:gd name="connsiteX74" fmla="*/ 2980565 w 3117872"/>
                  <a:gd name="connsiteY74" fmla="*/ 913126 h 3024336"/>
                  <a:gd name="connsiteX75" fmla="*/ 2997900 w 3117872"/>
                  <a:gd name="connsiteY75" fmla="*/ 935313 h 3024336"/>
                  <a:gd name="connsiteX76" fmla="*/ 3014544 w 3117872"/>
                  <a:gd name="connsiteY76" fmla="*/ 959578 h 3024336"/>
                  <a:gd name="connsiteX77" fmla="*/ 3030495 w 3117872"/>
                  <a:gd name="connsiteY77" fmla="*/ 984539 h 3024336"/>
                  <a:gd name="connsiteX78" fmla="*/ 3045058 w 3117872"/>
                  <a:gd name="connsiteY78" fmla="*/ 1009498 h 3024336"/>
                  <a:gd name="connsiteX79" fmla="*/ 3058233 w 3117872"/>
                  <a:gd name="connsiteY79" fmla="*/ 1035153 h 3024336"/>
                  <a:gd name="connsiteX80" fmla="*/ 3070716 w 3117872"/>
                  <a:gd name="connsiteY80" fmla="*/ 1062193 h 3024336"/>
                  <a:gd name="connsiteX81" fmla="*/ 3081811 w 3117872"/>
                  <a:gd name="connsiteY81" fmla="*/ 1089926 h 3024336"/>
                  <a:gd name="connsiteX82" fmla="*/ 3090826 w 3117872"/>
                  <a:gd name="connsiteY82" fmla="*/ 1117660 h 3024336"/>
                  <a:gd name="connsiteX83" fmla="*/ 3099149 w 3117872"/>
                  <a:gd name="connsiteY83" fmla="*/ 1146780 h 3024336"/>
                  <a:gd name="connsiteX84" fmla="*/ 3105389 w 3117872"/>
                  <a:gd name="connsiteY84" fmla="*/ 1175899 h 3024336"/>
                  <a:gd name="connsiteX85" fmla="*/ 3111631 w 3117872"/>
                  <a:gd name="connsiteY85" fmla="*/ 1205713 h 3024336"/>
                  <a:gd name="connsiteX86" fmla="*/ 3115098 w 3117872"/>
                  <a:gd name="connsiteY86" fmla="*/ 1235527 h 3024336"/>
                  <a:gd name="connsiteX87" fmla="*/ 3117178 w 3117872"/>
                  <a:gd name="connsiteY87" fmla="*/ 1266727 h 3024336"/>
                  <a:gd name="connsiteX88" fmla="*/ 3117872 w 3117872"/>
                  <a:gd name="connsiteY88" fmla="*/ 1297927 h 3024336"/>
                  <a:gd name="connsiteX89" fmla="*/ 3117178 w 3117872"/>
                  <a:gd name="connsiteY89" fmla="*/ 1329127 h 3024336"/>
                  <a:gd name="connsiteX90" fmla="*/ 3115098 w 3117872"/>
                  <a:gd name="connsiteY90" fmla="*/ 1359635 h 3024336"/>
                  <a:gd name="connsiteX91" fmla="*/ 3111631 w 3117872"/>
                  <a:gd name="connsiteY91" fmla="*/ 1389448 h 3024336"/>
                  <a:gd name="connsiteX92" fmla="*/ 3105389 w 3117872"/>
                  <a:gd name="connsiteY92" fmla="*/ 1419261 h 3024336"/>
                  <a:gd name="connsiteX93" fmla="*/ 3099149 w 3117872"/>
                  <a:gd name="connsiteY93" fmla="*/ 1448382 h 3024336"/>
                  <a:gd name="connsiteX94" fmla="*/ 3090826 w 3117872"/>
                  <a:gd name="connsiteY94" fmla="*/ 1477502 h 3024336"/>
                  <a:gd name="connsiteX95" fmla="*/ 3081811 w 3117872"/>
                  <a:gd name="connsiteY95" fmla="*/ 1505235 h 3024336"/>
                  <a:gd name="connsiteX96" fmla="*/ 3070716 w 3117872"/>
                  <a:gd name="connsiteY96" fmla="*/ 1532969 h 3024336"/>
                  <a:gd name="connsiteX97" fmla="*/ 3058233 w 3117872"/>
                  <a:gd name="connsiteY97" fmla="*/ 1560008 h 3024336"/>
                  <a:gd name="connsiteX98" fmla="*/ 3045058 w 3117872"/>
                  <a:gd name="connsiteY98" fmla="*/ 1586356 h 3024336"/>
                  <a:gd name="connsiteX99" fmla="*/ 3030495 w 3117872"/>
                  <a:gd name="connsiteY99" fmla="*/ 1611315 h 3024336"/>
                  <a:gd name="connsiteX100" fmla="*/ 3014544 w 3117872"/>
                  <a:gd name="connsiteY100" fmla="*/ 1635582 h 3024336"/>
                  <a:gd name="connsiteX101" fmla="*/ 2997900 w 3117872"/>
                  <a:gd name="connsiteY101" fmla="*/ 1659849 h 3024336"/>
                  <a:gd name="connsiteX102" fmla="*/ 2980565 w 3117872"/>
                  <a:gd name="connsiteY102" fmla="*/ 1682730 h 3024336"/>
                  <a:gd name="connsiteX103" fmla="*/ 2961147 w 3117872"/>
                  <a:gd name="connsiteY103" fmla="*/ 1704223 h 3024336"/>
                  <a:gd name="connsiteX104" fmla="*/ 2941036 w 3117872"/>
                  <a:gd name="connsiteY104" fmla="*/ 1725717 h 3024336"/>
                  <a:gd name="connsiteX105" fmla="*/ 2919538 w 3117872"/>
                  <a:gd name="connsiteY105" fmla="*/ 1745130 h 3024336"/>
                  <a:gd name="connsiteX106" fmla="*/ 2898040 w 3117872"/>
                  <a:gd name="connsiteY106" fmla="*/ 1763850 h 3024336"/>
                  <a:gd name="connsiteX107" fmla="*/ 2875156 w 3117872"/>
                  <a:gd name="connsiteY107" fmla="*/ 1782570 h 3024336"/>
                  <a:gd name="connsiteX108" fmla="*/ 2851578 w 3117872"/>
                  <a:gd name="connsiteY108" fmla="*/ 1799210 h 3024336"/>
                  <a:gd name="connsiteX109" fmla="*/ 2827306 w 3117872"/>
                  <a:gd name="connsiteY109" fmla="*/ 1815157 h 3024336"/>
                  <a:gd name="connsiteX110" fmla="*/ 2801646 w 3117872"/>
                  <a:gd name="connsiteY110" fmla="*/ 1829717 h 3024336"/>
                  <a:gd name="connsiteX111" fmla="*/ 2775294 w 3117872"/>
                  <a:gd name="connsiteY111" fmla="*/ 1842890 h 3024336"/>
                  <a:gd name="connsiteX112" fmla="*/ 2748250 w 3117872"/>
                  <a:gd name="connsiteY112" fmla="*/ 1855370 h 3024336"/>
                  <a:gd name="connsiteX113" fmla="*/ 2721204 w 3117872"/>
                  <a:gd name="connsiteY113" fmla="*/ 1866463 h 3024336"/>
                  <a:gd name="connsiteX114" fmla="*/ 2693465 w 3117872"/>
                  <a:gd name="connsiteY114" fmla="*/ 1875476 h 3024336"/>
                  <a:gd name="connsiteX115" fmla="*/ 2665033 w 3117872"/>
                  <a:gd name="connsiteY115" fmla="*/ 1883797 h 3024336"/>
                  <a:gd name="connsiteX116" fmla="*/ 2635212 w 3117872"/>
                  <a:gd name="connsiteY116" fmla="*/ 1890038 h 3024336"/>
                  <a:gd name="connsiteX117" fmla="*/ 2616370 w 3117872"/>
                  <a:gd name="connsiteY117" fmla="*/ 1893543 h 3024336"/>
                  <a:gd name="connsiteX118" fmla="*/ 2527757 w 3117872"/>
                  <a:gd name="connsiteY118" fmla="*/ 1752033 h 3024336"/>
                  <a:gd name="connsiteX119" fmla="*/ 2520604 w 3117872"/>
                  <a:gd name="connsiteY119" fmla="*/ 1742363 h 3024336"/>
                  <a:gd name="connsiteX120" fmla="*/ 2513017 w 3117872"/>
                  <a:gd name="connsiteY120" fmla="*/ 1733753 h 3024336"/>
                  <a:gd name="connsiteX121" fmla="*/ 2503067 w 3117872"/>
                  <a:gd name="connsiteY121" fmla="*/ 1726622 h 3024336"/>
                  <a:gd name="connsiteX122" fmla="*/ 2493470 w 3117872"/>
                  <a:gd name="connsiteY122" fmla="*/ 1720056 h 3024336"/>
                  <a:gd name="connsiteX123" fmla="*/ 2486510 w 3117872"/>
                  <a:gd name="connsiteY123" fmla="*/ 1714197 h 3024336"/>
                  <a:gd name="connsiteX124" fmla="*/ 2478762 w 3117872"/>
                  <a:gd name="connsiteY124" fmla="*/ 1708830 h 3024336"/>
                  <a:gd name="connsiteX125" fmla="*/ 2471014 w 3117872"/>
                  <a:gd name="connsiteY125" fmla="*/ 1703464 h 3024336"/>
                  <a:gd name="connsiteX126" fmla="*/ 2462832 w 3117872"/>
                  <a:gd name="connsiteY126" fmla="*/ 1699156 h 3024336"/>
                  <a:gd name="connsiteX127" fmla="*/ 2453072 w 3117872"/>
                  <a:gd name="connsiteY127" fmla="*/ 1695835 h 3024336"/>
                  <a:gd name="connsiteX128" fmla="*/ 2443667 w 3117872"/>
                  <a:gd name="connsiteY128" fmla="*/ 1693080 h 3024336"/>
                  <a:gd name="connsiteX129" fmla="*/ 2433827 w 3117872"/>
                  <a:gd name="connsiteY129" fmla="*/ 1691382 h 3024336"/>
                  <a:gd name="connsiteX130" fmla="*/ 2422846 w 3117872"/>
                  <a:gd name="connsiteY130" fmla="*/ 1689612 h 3024336"/>
                  <a:gd name="connsiteX131" fmla="*/ 2394068 w 3117872"/>
                  <a:gd name="connsiteY131" fmla="*/ 1707633 h 3024336"/>
                  <a:gd name="connsiteX132" fmla="*/ 2317349 w 3117872"/>
                  <a:gd name="connsiteY132" fmla="*/ 1585116 h 3024336"/>
                  <a:gd name="connsiteX133" fmla="*/ 2344550 w 3117872"/>
                  <a:gd name="connsiteY133" fmla="*/ 1568083 h 3024336"/>
                  <a:gd name="connsiteX134" fmla="*/ 1646567 w 3117872"/>
                  <a:gd name="connsiteY134" fmla="*/ 455193 h 3024336"/>
                  <a:gd name="connsiteX135" fmla="*/ 1607165 w 3117872"/>
                  <a:gd name="connsiteY135" fmla="*/ 479867 h 3024336"/>
                  <a:gd name="connsiteX136" fmla="*/ 1568904 w 3117872"/>
                  <a:gd name="connsiteY136" fmla="*/ 504611 h 3024336"/>
                  <a:gd name="connsiteX137" fmla="*/ 1531785 w 3117872"/>
                  <a:gd name="connsiteY137" fmla="*/ 529428 h 3024336"/>
                  <a:gd name="connsiteX138" fmla="*/ 1496949 w 3117872"/>
                  <a:gd name="connsiteY138" fmla="*/ 554385 h 3024336"/>
                  <a:gd name="connsiteX139" fmla="*/ 1479531 w 3117872"/>
                  <a:gd name="connsiteY139" fmla="*/ 566865 h 3024336"/>
                  <a:gd name="connsiteX140" fmla="*/ 1462821 w 3117872"/>
                  <a:gd name="connsiteY140" fmla="*/ 580472 h 3024336"/>
                  <a:gd name="connsiteX141" fmla="*/ 1446897 w 3117872"/>
                  <a:gd name="connsiteY141" fmla="*/ 593588 h 3024336"/>
                  <a:gd name="connsiteX142" fmla="*/ 1432117 w 3117872"/>
                  <a:gd name="connsiteY142" fmla="*/ 606772 h 3024336"/>
                  <a:gd name="connsiteX143" fmla="*/ 1418831 w 3117872"/>
                  <a:gd name="connsiteY143" fmla="*/ 620594 h 3024336"/>
                  <a:gd name="connsiteX144" fmla="*/ 1405544 w 3117872"/>
                  <a:gd name="connsiteY144" fmla="*/ 634417 h 3024336"/>
                  <a:gd name="connsiteX145" fmla="*/ 1393400 w 3117872"/>
                  <a:gd name="connsiteY145" fmla="*/ 648309 h 3024336"/>
                  <a:gd name="connsiteX146" fmla="*/ 1382751 w 3117872"/>
                  <a:gd name="connsiteY146" fmla="*/ 662837 h 3024336"/>
                  <a:gd name="connsiteX147" fmla="*/ 1372455 w 3117872"/>
                  <a:gd name="connsiteY147" fmla="*/ 677930 h 3024336"/>
                  <a:gd name="connsiteX148" fmla="*/ 1364088 w 3117872"/>
                  <a:gd name="connsiteY148" fmla="*/ 692601 h 3024336"/>
                  <a:gd name="connsiteX149" fmla="*/ 1355287 w 3117872"/>
                  <a:gd name="connsiteY149" fmla="*/ 708330 h 3024336"/>
                  <a:gd name="connsiteX150" fmla="*/ 1349558 w 3117872"/>
                  <a:gd name="connsiteY150" fmla="*/ 723707 h 3024336"/>
                  <a:gd name="connsiteX151" fmla="*/ 1344182 w 3117872"/>
                  <a:gd name="connsiteY151" fmla="*/ 739648 h 3024336"/>
                  <a:gd name="connsiteX152" fmla="*/ 1340657 w 3117872"/>
                  <a:gd name="connsiteY152" fmla="*/ 756792 h 3024336"/>
                  <a:gd name="connsiteX153" fmla="*/ 1337917 w 3117872"/>
                  <a:gd name="connsiteY153" fmla="*/ 773441 h 3024336"/>
                  <a:gd name="connsiteX154" fmla="*/ 1337025 w 3117872"/>
                  <a:gd name="connsiteY154" fmla="*/ 791290 h 3024336"/>
                  <a:gd name="connsiteX155" fmla="*/ 1337630 w 3117872"/>
                  <a:gd name="connsiteY155" fmla="*/ 809775 h 3024336"/>
                  <a:gd name="connsiteX156" fmla="*/ 1340518 w 3117872"/>
                  <a:gd name="connsiteY156" fmla="*/ 828402 h 3024336"/>
                  <a:gd name="connsiteX157" fmla="*/ 1343759 w 3117872"/>
                  <a:gd name="connsiteY157" fmla="*/ 847594 h 3024336"/>
                  <a:gd name="connsiteX158" fmla="*/ 1350779 w 3117872"/>
                  <a:gd name="connsiteY158" fmla="*/ 867564 h 3024336"/>
                  <a:gd name="connsiteX159" fmla="*/ 1357010 w 3117872"/>
                  <a:gd name="connsiteY159" fmla="*/ 888028 h 3024336"/>
                  <a:gd name="connsiteX160" fmla="*/ 1367022 w 3117872"/>
                  <a:gd name="connsiteY160" fmla="*/ 909269 h 3024336"/>
                  <a:gd name="connsiteX161" fmla="*/ 1378172 w 3117872"/>
                  <a:gd name="connsiteY161" fmla="*/ 930581 h 3024336"/>
                  <a:gd name="connsiteX162" fmla="*/ 1391172 w 3117872"/>
                  <a:gd name="connsiteY162" fmla="*/ 953094 h 3024336"/>
                  <a:gd name="connsiteX163" fmla="*/ 1852551 w 3117872"/>
                  <a:gd name="connsiteY163" fmla="*/ 1689891 h 3024336"/>
                  <a:gd name="connsiteX164" fmla="*/ 2059019 w 3117872"/>
                  <a:gd name="connsiteY164" fmla="*/ 1560601 h 3024336"/>
                  <a:gd name="connsiteX165" fmla="*/ 2142811 w 3117872"/>
                  <a:gd name="connsiteY165" fmla="*/ 1694411 h 3024336"/>
                  <a:gd name="connsiteX166" fmla="*/ 2160092 w 3117872"/>
                  <a:gd name="connsiteY166" fmla="*/ 1683590 h 3024336"/>
                  <a:gd name="connsiteX167" fmla="*/ 2236811 w 3117872"/>
                  <a:gd name="connsiteY167" fmla="*/ 1806106 h 3024336"/>
                  <a:gd name="connsiteX168" fmla="*/ 2217167 w 3117872"/>
                  <a:gd name="connsiteY168" fmla="*/ 1818408 h 3024336"/>
                  <a:gd name="connsiteX169" fmla="*/ 2213882 w 3117872"/>
                  <a:gd name="connsiteY169" fmla="*/ 1830682 h 3024336"/>
                  <a:gd name="connsiteX170" fmla="*/ 2211387 w 3117872"/>
                  <a:gd name="connsiteY170" fmla="*/ 1842464 h 3024336"/>
                  <a:gd name="connsiteX171" fmla="*/ 2209596 w 3117872"/>
                  <a:gd name="connsiteY171" fmla="*/ 1855373 h 3024336"/>
                  <a:gd name="connsiteX172" fmla="*/ 2209383 w 3117872"/>
                  <a:gd name="connsiteY172" fmla="*/ 1867296 h 3024336"/>
                  <a:gd name="connsiteX173" fmla="*/ 2210311 w 3117872"/>
                  <a:gd name="connsiteY173" fmla="*/ 1879291 h 3024336"/>
                  <a:gd name="connsiteX174" fmla="*/ 2212817 w 3117872"/>
                  <a:gd name="connsiteY174" fmla="*/ 1890298 h 3024336"/>
                  <a:gd name="connsiteX175" fmla="*/ 2217250 w 3117872"/>
                  <a:gd name="connsiteY175" fmla="*/ 1900883 h 3024336"/>
                  <a:gd name="connsiteX176" fmla="*/ 2222039 w 3117872"/>
                  <a:gd name="connsiteY176" fmla="*/ 1912032 h 3024336"/>
                  <a:gd name="connsiteX177" fmla="*/ 2230171 w 3117872"/>
                  <a:gd name="connsiteY177" fmla="*/ 1925018 h 3024336"/>
                  <a:gd name="connsiteX178" fmla="*/ 2232562 w 3117872"/>
                  <a:gd name="connsiteY178" fmla="*/ 1930594 h 3024336"/>
                  <a:gd name="connsiteX179" fmla="*/ 2235391 w 3117872"/>
                  <a:gd name="connsiteY179" fmla="*/ 1935111 h 3024336"/>
                  <a:gd name="connsiteX180" fmla="*/ 2705787 w 3117872"/>
                  <a:gd name="connsiteY180" fmla="*/ 2686309 h 3024336"/>
                  <a:gd name="connsiteX181" fmla="*/ 2694851 w 3117872"/>
                  <a:gd name="connsiteY181" fmla="*/ 2708174 h 3024336"/>
                  <a:gd name="connsiteX182" fmla="*/ 2680288 w 3117872"/>
                  <a:gd name="connsiteY182" fmla="*/ 2732441 h 3024336"/>
                  <a:gd name="connsiteX183" fmla="*/ 2665033 w 3117872"/>
                  <a:gd name="connsiteY183" fmla="*/ 2757402 h 3024336"/>
                  <a:gd name="connsiteX184" fmla="*/ 2647001 w 3117872"/>
                  <a:gd name="connsiteY184" fmla="*/ 2781669 h 3024336"/>
                  <a:gd name="connsiteX185" fmla="*/ 2629664 w 3117872"/>
                  <a:gd name="connsiteY185" fmla="*/ 2803856 h 3024336"/>
                  <a:gd name="connsiteX186" fmla="*/ 2610941 w 3117872"/>
                  <a:gd name="connsiteY186" fmla="*/ 2826043 h 3024336"/>
                  <a:gd name="connsiteX187" fmla="*/ 2590137 w 3117872"/>
                  <a:gd name="connsiteY187" fmla="*/ 2846842 h 3024336"/>
                  <a:gd name="connsiteX188" fmla="*/ 2569333 w 3117872"/>
                  <a:gd name="connsiteY188" fmla="*/ 2866948 h 3024336"/>
                  <a:gd name="connsiteX189" fmla="*/ 2547141 w 3117872"/>
                  <a:gd name="connsiteY189" fmla="*/ 2885669 h 3024336"/>
                  <a:gd name="connsiteX190" fmla="*/ 2524949 w 3117872"/>
                  <a:gd name="connsiteY190" fmla="*/ 2903697 h 3024336"/>
                  <a:gd name="connsiteX191" fmla="*/ 2500677 w 3117872"/>
                  <a:gd name="connsiteY191" fmla="*/ 2920337 h 3024336"/>
                  <a:gd name="connsiteX192" fmla="*/ 2476406 w 3117872"/>
                  <a:gd name="connsiteY192" fmla="*/ 2936977 h 3024336"/>
                  <a:gd name="connsiteX193" fmla="*/ 2451441 w 3117872"/>
                  <a:gd name="connsiteY193" fmla="*/ 2951537 h 3024336"/>
                  <a:gd name="connsiteX194" fmla="*/ 2425089 w 3117872"/>
                  <a:gd name="connsiteY194" fmla="*/ 2964709 h 3024336"/>
                  <a:gd name="connsiteX195" fmla="*/ 2398043 w 3117872"/>
                  <a:gd name="connsiteY195" fmla="*/ 2976496 h 3024336"/>
                  <a:gd name="connsiteX196" fmla="*/ 2370999 w 3117872"/>
                  <a:gd name="connsiteY196" fmla="*/ 2986895 h 3024336"/>
                  <a:gd name="connsiteX197" fmla="*/ 2342565 w 3117872"/>
                  <a:gd name="connsiteY197" fmla="*/ 2997297 h 3024336"/>
                  <a:gd name="connsiteX198" fmla="*/ 2314132 w 3117872"/>
                  <a:gd name="connsiteY198" fmla="*/ 3004923 h 3024336"/>
                  <a:gd name="connsiteX199" fmla="*/ 2285007 w 3117872"/>
                  <a:gd name="connsiteY199" fmla="*/ 3011856 h 3024336"/>
                  <a:gd name="connsiteX200" fmla="*/ 2255187 w 3117872"/>
                  <a:gd name="connsiteY200" fmla="*/ 3016709 h 3024336"/>
                  <a:gd name="connsiteX201" fmla="*/ 2224675 w 3117872"/>
                  <a:gd name="connsiteY201" fmla="*/ 3021564 h 3024336"/>
                  <a:gd name="connsiteX202" fmla="*/ 2193468 w 3117872"/>
                  <a:gd name="connsiteY202" fmla="*/ 3023644 h 3024336"/>
                  <a:gd name="connsiteX203" fmla="*/ 2162955 w 3117872"/>
                  <a:gd name="connsiteY203" fmla="*/ 3024336 h 3024336"/>
                  <a:gd name="connsiteX204" fmla="*/ 2135215 w 3117872"/>
                  <a:gd name="connsiteY204" fmla="*/ 3023644 h 3024336"/>
                  <a:gd name="connsiteX205" fmla="*/ 2113521 w 3117872"/>
                  <a:gd name="connsiteY205" fmla="*/ 3022017 h 3024336"/>
                  <a:gd name="connsiteX206" fmla="*/ 1661730 w 3117872"/>
                  <a:gd name="connsiteY206" fmla="*/ 2300531 h 3024336"/>
                  <a:gd name="connsiteX207" fmla="*/ 1653856 w 3117872"/>
                  <a:gd name="connsiteY207" fmla="*/ 2289534 h 3024336"/>
                  <a:gd name="connsiteX208" fmla="*/ 1644608 w 3117872"/>
                  <a:gd name="connsiteY208" fmla="*/ 2281071 h 3024336"/>
                  <a:gd name="connsiteX209" fmla="*/ 1635737 w 3117872"/>
                  <a:gd name="connsiteY209" fmla="*/ 2273213 h 3024336"/>
                  <a:gd name="connsiteX210" fmla="*/ 1625779 w 3117872"/>
                  <a:gd name="connsiteY210" fmla="*/ 2265195 h 3024336"/>
                  <a:gd name="connsiteX211" fmla="*/ 1614448 w 3117872"/>
                  <a:gd name="connsiteY211" fmla="*/ 2259716 h 3024336"/>
                  <a:gd name="connsiteX212" fmla="*/ 1602407 w 3117872"/>
                  <a:gd name="connsiteY212" fmla="*/ 2254679 h 3024336"/>
                  <a:gd name="connsiteX213" fmla="*/ 1591120 w 3117872"/>
                  <a:gd name="connsiteY213" fmla="*/ 2250848 h 3024336"/>
                  <a:gd name="connsiteX214" fmla="*/ 1578415 w 3117872"/>
                  <a:gd name="connsiteY214" fmla="*/ 2247905 h 3024336"/>
                  <a:gd name="connsiteX215" fmla="*/ 1543327 w 3117872"/>
                  <a:gd name="connsiteY215" fmla="*/ 2269878 h 3024336"/>
                  <a:gd name="connsiteX216" fmla="*/ 1461115 w 3117872"/>
                  <a:gd name="connsiteY216" fmla="*/ 2138589 h 3024336"/>
                  <a:gd name="connsiteX217" fmla="*/ 1490528 w 3117872"/>
                  <a:gd name="connsiteY217" fmla="*/ 2120171 h 3024336"/>
                  <a:gd name="connsiteX218" fmla="*/ 1407186 w 3117872"/>
                  <a:gd name="connsiteY218" fmla="*/ 1987078 h 3024336"/>
                  <a:gd name="connsiteX219" fmla="*/ 1473668 w 3117872"/>
                  <a:gd name="connsiteY219" fmla="*/ 1885083 h 3024336"/>
                  <a:gd name="connsiteX220" fmla="*/ 1487828 w 3117872"/>
                  <a:gd name="connsiteY220" fmla="*/ 1861964 h 3024336"/>
                  <a:gd name="connsiteX221" fmla="*/ 1499105 w 3117872"/>
                  <a:gd name="connsiteY221" fmla="*/ 1838971 h 3024336"/>
                  <a:gd name="connsiteX222" fmla="*/ 1508964 w 3117872"/>
                  <a:gd name="connsiteY222" fmla="*/ 1816869 h 3024336"/>
                  <a:gd name="connsiteX223" fmla="*/ 1517028 w 3117872"/>
                  <a:gd name="connsiteY223" fmla="*/ 1795051 h 3024336"/>
                  <a:gd name="connsiteX224" fmla="*/ 1522964 w 3117872"/>
                  <a:gd name="connsiteY224" fmla="*/ 1774567 h 3024336"/>
                  <a:gd name="connsiteX225" fmla="*/ 1527436 w 3117872"/>
                  <a:gd name="connsiteY225" fmla="*/ 1753323 h 3024336"/>
                  <a:gd name="connsiteX226" fmla="*/ 1529403 w 3117872"/>
                  <a:gd name="connsiteY226" fmla="*/ 1732808 h 3024336"/>
                  <a:gd name="connsiteX227" fmla="*/ 1530282 w 3117872"/>
                  <a:gd name="connsiteY227" fmla="*/ 1712136 h 3024336"/>
                  <a:gd name="connsiteX228" fmla="*/ 1529743 w 3117872"/>
                  <a:gd name="connsiteY228" fmla="*/ 1692352 h 3024336"/>
                  <a:gd name="connsiteX229" fmla="*/ 1527033 w 3117872"/>
                  <a:gd name="connsiteY229" fmla="*/ 1672252 h 3024336"/>
                  <a:gd name="connsiteX230" fmla="*/ 1522192 w 3117872"/>
                  <a:gd name="connsiteY230" fmla="*/ 1653485 h 3024336"/>
                  <a:gd name="connsiteX231" fmla="*/ 1516975 w 3117872"/>
                  <a:gd name="connsiteY231" fmla="*/ 1634116 h 3024336"/>
                  <a:gd name="connsiteX232" fmla="*/ 1509964 w 3117872"/>
                  <a:gd name="connsiteY232" fmla="*/ 1615031 h 3024336"/>
                  <a:gd name="connsiteX233" fmla="*/ 1500778 w 3117872"/>
                  <a:gd name="connsiteY233" fmla="*/ 1595632 h 3024336"/>
                  <a:gd name="connsiteX234" fmla="*/ 1491592 w 3117872"/>
                  <a:gd name="connsiteY234" fmla="*/ 1576232 h 3024336"/>
                  <a:gd name="connsiteX235" fmla="*/ 1480611 w 3117872"/>
                  <a:gd name="connsiteY235" fmla="*/ 1557118 h 3024336"/>
                  <a:gd name="connsiteX236" fmla="*/ 1085769 w 3117872"/>
                  <a:gd name="connsiteY236" fmla="*/ 926578 h 3024336"/>
                  <a:gd name="connsiteX237" fmla="*/ 987169 w 3117872"/>
                  <a:gd name="connsiteY237" fmla="*/ 988321 h 3024336"/>
                  <a:gd name="connsiteX238" fmla="*/ 1374846 w 3117872"/>
                  <a:gd name="connsiteY238" fmla="*/ 1607419 h 3024336"/>
                  <a:gd name="connsiteX239" fmla="*/ 1377109 w 3117872"/>
                  <a:gd name="connsiteY239" fmla="*/ 1611032 h 3024336"/>
                  <a:gd name="connsiteX240" fmla="*/ 1379039 w 3117872"/>
                  <a:gd name="connsiteY240" fmla="*/ 1615692 h 3024336"/>
                  <a:gd name="connsiteX241" fmla="*/ 1380018 w 3117872"/>
                  <a:gd name="connsiteY241" fmla="*/ 1625139 h 3024336"/>
                  <a:gd name="connsiteX242" fmla="*/ 1380619 w 3117872"/>
                  <a:gd name="connsiteY242" fmla="*/ 1633986 h 3024336"/>
                  <a:gd name="connsiteX243" fmla="*/ 1378339 w 3117872"/>
                  <a:gd name="connsiteY243" fmla="*/ 1642959 h 3024336"/>
                  <a:gd name="connsiteX244" fmla="*/ 1374262 w 3117872"/>
                  <a:gd name="connsiteY244" fmla="*/ 1652220 h 3024336"/>
                  <a:gd name="connsiteX245" fmla="*/ 1369099 w 3117872"/>
                  <a:gd name="connsiteY245" fmla="*/ 1661320 h 3024336"/>
                  <a:gd name="connsiteX246" fmla="*/ 1362427 w 3117872"/>
                  <a:gd name="connsiteY246" fmla="*/ 1668014 h 3024336"/>
                  <a:gd name="connsiteX247" fmla="*/ 1357839 w 3117872"/>
                  <a:gd name="connsiteY247" fmla="*/ 1671725 h 3024336"/>
                  <a:gd name="connsiteX248" fmla="*/ 1352873 w 3117872"/>
                  <a:gd name="connsiteY248" fmla="*/ 1674835 h 3024336"/>
                  <a:gd name="connsiteX249" fmla="*/ 1348617 w 3117872"/>
                  <a:gd name="connsiteY249" fmla="*/ 1677500 h 3024336"/>
                  <a:gd name="connsiteX250" fmla="*/ 1343275 w 3117872"/>
                  <a:gd name="connsiteY250" fmla="*/ 1680007 h 3024336"/>
                  <a:gd name="connsiteX251" fmla="*/ 1334340 w 3117872"/>
                  <a:gd name="connsiteY251" fmla="*/ 1683086 h 3024336"/>
                  <a:gd name="connsiteX252" fmla="*/ 1323897 w 3117872"/>
                  <a:gd name="connsiteY252" fmla="*/ 1683758 h 3024336"/>
                  <a:gd name="connsiteX253" fmla="*/ 1313787 w 3117872"/>
                  <a:gd name="connsiteY253" fmla="*/ 1683381 h 3024336"/>
                  <a:gd name="connsiteX254" fmla="*/ 1304718 w 3117872"/>
                  <a:gd name="connsiteY254" fmla="*/ 1681515 h 3024336"/>
                  <a:gd name="connsiteX255" fmla="*/ 1296314 w 3117872"/>
                  <a:gd name="connsiteY255" fmla="*/ 1677554 h 3024336"/>
                  <a:gd name="connsiteX256" fmla="*/ 1288951 w 3117872"/>
                  <a:gd name="connsiteY256" fmla="*/ 1672105 h 3024336"/>
                  <a:gd name="connsiteX257" fmla="*/ 1285603 w 3117872"/>
                  <a:gd name="connsiteY257" fmla="*/ 1668333 h 3024336"/>
                  <a:gd name="connsiteX258" fmla="*/ 1283340 w 3117872"/>
                  <a:gd name="connsiteY258" fmla="*/ 1664720 h 3024336"/>
                  <a:gd name="connsiteX259" fmla="*/ 895664 w 3117872"/>
                  <a:gd name="connsiteY259" fmla="*/ 1045621 h 3024336"/>
                  <a:gd name="connsiteX260" fmla="*/ 794934 w 3117872"/>
                  <a:gd name="connsiteY260" fmla="*/ 1108698 h 3024336"/>
                  <a:gd name="connsiteX261" fmla="*/ 1221454 w 3117872"/>
                  <a:gd name="connsiteY261" fmla="*/ 1789826 h 3024336"/>
                  <a:gd name="connsiteX262" fmla="*/ 1224094 w 3117872"/>
                  <a:gd name="connsiteY262" fmla="*/ 1794042 h 3024336"/>
                  <a:gd name="connsiteX263" fmla="*/ 1225270 w 3117872"/>
                  <a:gd name="connsiteY263" fmla="*/ 1797497 h 3024336"/>
                  <a:gd name="connsiteX264" fmla="*/ 1228045 w 3117872"/>
                  <a:gd name="connsiteY264" fmla="*/ 1806659 h 3024336"/>
                  <a:gd name="connsiteX265" fmla="*/ 1227229 w 3117872"/>
                  <a:gd name="connsiteY265" fmla="*/ 1816393 h 3024336"/>
                  <a:gd name="connsiteX266" fmla="*/ 1225656 w 3117872"/>
                  <a:gd name="connsiteY266" fmla="*/ 1824923 h 3024336"/>
                  <a:gd name="connsiteX267" fmla="*/ 1222289 w 3117872"/>
                  <a:gd name="connsiteY267" fmla="*/ 1833738 h 3024336"/>
                  <a:gd name="connsiteX268" fmla="*/ 1216748 w 3117872"/>
                  <a:gd name="connsiteY268" fmla="*/ 1842237 h 3024336"/>
                  <a:gd name="connsiteX269" fmla="*/ 1208658 w 3117872"/>
                  <a:gd name="connsiteY269" fmla="*/ 1849819 h 3024336"/>
                  <a:gd name="connsiteX270" fmla="*/ 1204779 w 3117872"/>
                  <a:gd name="connsiteY270" fmla="*/ 1853085 h 3024336"/>
                  <a:gd name="connsiteX271" fmla="*/ 1200191 w 3117872"/>
                  <a:gd name="connsiteY271" fmla="*/ 1856797 h 3024336"/>
                  <a:gd name="connsiteX272" fmla="*/ 1194848 w 3117872"/>
                  <a:gd name="connsiteY272" fmla="*/ 1859304 h 3024336"/>
                  <a:gd name="connsiteX273" fmla="*/ 1190924 w 3117872"/>
                  <a:gd name="connsiteY273" fmla="*/ 1860923 h 3024336"/>
                  <a:gd name="connsiteX274" fmla="*/ 1181280 w 3117872"/>
                  <a:gd name="connsiteY274" fmla="*/ 1864447 h 3024336"/>
                  <a:gd name="connsiteX275" fmla="*/ 1171216 w 3117872"/>
                  <a:gd name="connsiteY275" fmla="*/ 1865719 h 3024336"/>
                  <a:gd name="connsiteX276" fmla="*/ 1161105 w 3117872"/>
                  <a:gd name="connsiteY276" fmla="*/ 1865344 h 3024336"/>
                  <a:gd name="connsiteX277" fmla="*/ 1152747 w 3117872"/>
                  <a:gd name="connsiteY277" fmla="*/ 1863033 h 3024336"/>
                  <a:gd name="connsiteX278" fmla="*/ 1143632 w 3117872"/>
                  <a:gd name="connsiteY278" fmla="*/ 1859519 h 3024336"/>
                  <a:gd name="connsiteX279" fmla="*/ 1136602 w 3117872"/>
                  <a:gd name="connsiteY279" fmla="*/ 1853021 h 3024336"/>
                  <a:gd name="connsiteX280" fmla="*/ 1134007 w 3117872"/>
                  <a:gd name="connsiteY280" fmla="*/ 1850454 h 3024336"/>
                  <a:gd name="connsiteX281" fmla="*/ 1131367 w 3117872"/>
                  <a:gd name="connsiteY281" fmla="*/ 1846238 h 3024336"/>
                  <a:gd name="connsiteX282" fmla="*/ 704847 w 3117872"/>
                  <a:gd name="connsiteY282" fmla="*/ 1165110 h 3024336"/>
                  <a:gd name="connsiteX283" fmla="*/ 603410 w 3117872"/>
                  <a:gd name="connsiteY283" fmla="*/ 1228629 h 3024336"/>
                  <a:gd name="connsiteX284" fmla="*/ 991087 w 3117872"/>
                  <a:gd name="connsiteY284" fmla="*/ 1847728 h 3024336"/>
                  <a:gd name="connsiteX285" fmla="*/ 993349 w 3117872"/>
                  <a:gd name="connsiteY285" fmla="*/ 1851341 h 3024336"/>
                  <a:gd name="connsiteX286" fmla="*/ 995279 w 3117872"/>
                  <a:gd name="connsiteY286" fmla="*/ 1856001 h 3024336"/>
                  <a:gd name="connsiteX287" fmla="*/ 997676 w 3117872"/>
                  <a:gd name="connsiteY287" fmla="*/ 1864560 h 3024336"/>
                  <a:gd name="connsiteX288" fmla="*/ 997569 w 3117872"/>
                  <a:gd name="connsiteY288" fmla="*/ 1873850 h 3024336"/>
                  <a:gd name="connsiteX289" fmla="*/ 995288 w 3117872"/>
                  <a:gd name="connsiteY289" fmla="*/ 1882824 h 3024336"/>
                  <a:gd name="connsiteX290" fmla="*/ 991212 w 3117872"/>
                  <a:gd name="connsiteY290" fmla="*/ 1892084 h 3024336"/>
                  <a:gd name="connsiteX291" fmla="*/ 986048 w 3117872"/>
                  <a:gd name="connsiteY291" fmla="*/ 1901185 h 3024336"/>
                  <a:gd name="connsiteX292" fmla="*/ 978667 w 3117872"/>
                  <a:gd name="connsiteY292" fmla="*/ 1908322 h 3024336"/>
                  <a:gd name="connsiteX293" fmla="*/ 975498 w 3117872"/>
                  <a:gd name="connsiteY293" fmla="*/ 1911145 h 3024336"/>
                  <a:gd name="connsiteX294" fmla="*/ 970532 w 3117872"/>
                  <a:gd name="connsiteY294" fmla="*/ 1914256 h 3024336"/>
                  <a:gd name="connsiteX295" fmla="*/ 965567 w 3117872"/>
                  <a:gd name="connsiteY295" fmla="*/ 1917365 h 3024336"/>
                  <a:gd name="connsiteX296" fmla="*/ 960933 w 3117872"/>
                  <a:gd name="connsiteY296" fmla="*/ 1919427 h 3024336"/>
                  <a:gd name="connsiteX297" fmla="*/ 950580 w 3117872"/>
                  <a:gd name="connsiteY297" fmla="*/ 1923395 h 3024336"/>
                  <a:gd name="connsiteX298" fmla="*/ 940847 w 3117872"/>
                  <a:gd name="connsiteY298" fmla="*/ 1923622 h 3024336"/>
                  <a:gd name="connsiteX299" fmla="*/ 931446 w 3117872"/>
                  <a:gd name="connsiteY299" fmla="*/ 1922801 h 3024336"/>
                  <a:gd name="connsiteX300" fmla="*/ 922377 w 3117872"/>
                  <a:gd name="connsiteY300" fmla="*/ 1920935 h 3024336"/>
                  <a:gd name="connsiteX301" fmla="*/ 913973 w 3117872"/>
                  <a:gd name="connsiteY301" fmla="*/ 1916974 h 3024336"/>
                  <a:gd name="connsiteX302" fmla="*/ 906610 w 3117872"/>
                  <a:gd name="connsiteY302" fmla="*/ 1911525 h 3024336"/>
                  <a:gd name="connsiteX303" fmla="*/ 903260 w 3117872"/>
                  <a:gd name="connsiteY303" fmla="*/ 1907754 h 3024336"/>
                  <a:gd name="connsiteX304" fmla="*/ 900288 w 3117872"/>
                  <a:gd name="connsiteY304" fmla="*/ 1904585 h 3024336"/>
                  <a:gd name="connsiteX305" fmla="*/ 512612 w 3117872"/>
                  <a:gd name="connsiteY305" fmla="*/ 1285487 h 3024336"/>
                  <a:gd name="connsiteX306" fmla="*/ 413303 w 3117872"/>
                  <a:gd name="connsiteY306" fmla="*/ 1347674 h 3024336"/>
                  <a:gd name="connsiteX307" fmla="*/ 807435 w 3117872"/>
                  <a:gd name="connsiteY307" fmla="*/ 1978658 h 3024336"/>
                  <a:gd name="connsiteX308" fmla="*/ 820212 w 3117872"/>
                  <a:gd name="connsiteY308" fmla="*/ 1997486 h 3024336"/>
                  <a:gd name="connsiteX309" fmla="*/ 832567 w 3117872"/>
                  <a:gd name="connsiteY309" fmla="*/ 2014062 h 3024336"/>
                  <a:gd name="connsiteX310" fmla="*/ 845300 w 3117872"/>
                  <a:gd name="connsiteY310" fmla="*/ 2031240 h 3024336"/>
                  <a:gd name="connsiteX311" fmla="*/ 859029 w 3117872"/>
                  <a:gd name="connsiteY311" fmla="*/ 2045281 h 3024336"/>
                  <a:gd name="connsiteX312" fmla="*/ 873089 w 3117872"/>
                  <a:gd name="connsiteY312" fmla="*/ 2058274 h 3024336"/>
                  <a:gd name="connsiteX313" fmla="*/ 887484 w 3117872"/>
                  <a:gd name="connsiteY313" fmla="*/ 2070219 h 3024336"/>
                  <a:gd name="connsiteX314" fmla="*/ 903628 w 3117872"/>
                  <a:gd name="connsiteY314" fmla="*/ 2080232 h 3024336"/>
                  <a:gd name="connsiteX315" fmla="*/ 919395 w 3117872"/>
                  <a:gd name="connsiteY315" fmla="*/ 2089641 h 3024336"/>
                  <a:gd name="connsiteX316" fmla="*/ 936912 w 3117872"/>
                  <a:gd name="connsiteY316" fmla="*/ 2097116 h 3024336"/>
                  <a:gd name="connsiteX317" fmla="*/ 955849 w 3117872"/>
                  <a:gd name="connsiteY317" fmla="*/ 2103702 h 3024336"/>
                  <a:gd name="connsiteX318" fmla="*/ 976205 w 3117872"/>
                  <a:gd name="connsiteY318" fmla="*/ 2109400 h 3024336"/>
                  <a:gd name="connsiteX319" fmla="*/ 997933 w 3117872"/>
                  <a:gd name="connsiteY319" fmla="*/ 2112561 h 3024336"/>
                  <a:gd name="connsiteX320" fmla="*/ 1020752 w 3117872"/>
                  <a:gd name="connsiteY320" fmla="*/ 2115880 h 3024336"/>
                  <a:gd name="connsiteX321" fmla="*/ 1045318 w 3117872"/>
                  <a:gd name="connsiteY321" fmla="*/ 2117264 h 3024336"/>
                  <a:gd name="connsiteX322" fmla="*/ 1072013 w 3117872"/>
                  <a:gd name="connsiteY322" fmla="*/ 2117316 h 3024336"/>
                  <a:gd name="connsiteX323" fmla="*/ 1101212 w 3117872"/>
                  <a:gd name="connsiteY323" fmla="*/ 2116636 h 3024336"/>
                  <a:gd name="connsiteX324" fmla="*/ 1227054 w 3117872"/>
                  <a:gd name="connsiteY324" fmla="*/ 2101552 h 3024336"/>
                  <a:gd name="connsiteX325" fmla="*/ 1309642 w 3117872"/>
                  <a:gd name="connsiteY325" fmla="*/ 2233441 h 3024336"/>
                  <a:gd name="connsiteX326" fmla="*/ 1339055 w 3117872"/>
                  <a:gd name="connsiteY326" fmla="*/ 2215022 h 3024336"/>
                  <a:gd name="connsiteX327" fmla="*/ 1421267 w 3117872"/>
                  <a:gd name="connsiteY327" fmla="*/ 2346311 h 3024336"/>
                  <a:gd name="connsiteX328" fmla="*/ 1386180 w 3117872"/>
                  <a:gd name="connsiteY328" fmla="*/ 2368282 h 3024336"/>
                  <a:gd name="connsiteX329" fmla="*/ 1383279 w 3117872"/>
                  <a:gd name="connsiteY329" fmla="*/ 2380998 h 3024336"/>
                  <a:gd name="connsiteX330" fmla="*/ 1381089 w 3117872"/>
                  <a:gd name="connsiteY330" fmla="*/ 2393267 h 3024336"/>
                  <a:gd name="connsiteX331" fmla="*/ 1381070 w 3117872"/>
                  <a:gd name="connsiteY331" fmla="*/ 2405856 h 3024336"/>
                  <a:gd name="connsiteX332" fmla="*/ 1381762 w 3117872"/>
                  <a:gd name="connsiteY332" fmla="*/ 2417998 h 3024336"/>
                  <a:gd name="connsiteX333" fmla="*/ 1383917 w 3117872"/>
                  <a:gd name="connsiteY333" fmla="*/ 2430901 h 3024336"/>
                  <a:gd name="connsiteX334" fmla="*/ 1386403 w 3117872"/>
                  <a:gd name="connsiteY334" fmla="*/ 2442757 h 3024336"/>
                  <a:gd name="connsiteX335" fmla="*/ 1391397 w 3117872"/>
                  <a:gd name="connsiteY335" fmla="*/ 2453884 h 3024336"/>
                  <a:gd name="connsiteX336" fmla="*/ 1397852 w 3117872"/>
                  <a:gd name="connsiteY336" fmla="*/ 2465771 h 3024336"/>
                  <a:gd name="connsiteX337" fmla="*/ 1524745 w 3117872"/>
                  <a:gd name="connsiteY337" fmla="*/ 2668411 h 3024336"/>
                  <a:gd name="connsiteX338" fmla="*/ 1519409 w 3117872"/>
                  <a:gd name="connsiteY338" fmla="*/ 2679748 h 3024336"/>
                  <a:gd name="connsiteX339" fmla="*/ 1507620 w 3117872"/>
                  <a:gd name="connsiteY339" fmla="*/ 2702627 h 3024336"/>
                  <a:gd name="connsiteX340" fmla="*/ 1495137 w 3117872"/>
                  <a:gd name="connsiteY340" fmla="*/ 2725508 h 3024336"/>
                  <a:gd name="connsiteX341" fmla="*/ 1481268 w 3117872"/>
                  <a:gd name="connsiteY341" fmla="*/ 2747001 h 3024336"/>
                  <a:gd name="connsiteX342" fmla="*/ 1466704 w 3117872"/>
                  <a:gd name="connsiteY342" fmla="*/ 2769188 h 3024336"/>
                  <a:gd name="connsiteX343" fmla="*/ 1451447 w 3117872"/>
                  <a:gd name="connsiteY343" fmla="*/ 2789294 h 3024336"/>
                  <a:gd name="connsiteX344" fmla="*/ 1435498 w 3117872"/>
                  <a:gd name="connsiteY344" fmla="*/ 2810095 h 3024336"/>
                  <a:gd name="connsiteX345" fmla="*/ 1418855 w 3117872"/>
                  <a:gd name="connsiteY345" fmla="*/ 2828815 h 3024336"/>
                  <a:gd name="connsiteX346" fmla="*/ 1400823 w 3117872"/>
                  <a:gd name="connsiteY346" fmla="*/ 2847536 h 3024336"/>
                  <a:gd name="connsiteX347" fmla="*/ 1382100 w 3117872"/>
                  <a:gd name="connsiteY347" fmla="*/ 2865562 h 3024336"/>
                  <a:gd name="connsiteX348" fmla="*/ 1362682 w 3117872"/>
                  <a:gd name="connsiteY348" fmla="*/ 2882202 h 3024336"/>
                  <a:gd name="connsiteX349" fmla="*/ 1343265 w 3117872"/>
                  <a:gd name="connsiteY349" fmla="*/ 2898842 h 3024336"/>
                  <a:gd name="connsiteX350" fmla="*/ 1321767 w 3117872"/>
                  <a:gd name="connsiteY350" fmla="*/ 2914096 h 3024336"/>
                  <a:gd name="connsiteX351" fmla="*/ 1300963 w 3117872"/>
                  <a:gd name="connsiteY351" fmla="*/ 2927962 h 3024336"/>
                  <a:gd name="connsiteX352" fmla="*/ 1278771 w 3117872"/>
                  <a:gd name="connsiteY352" fmla="*/ 2941830 h 3024336"/>
                  <a:gd name="connsiteX353" fmla="*/ 1256581 w 3117872"/>
                  <a:gd name="connsiteY353" fmla="*/ 2954309 h 3024336"/>
                  <a:gd name="connsiteX354" fmla="*/ 1233003 w 3117872"/>
                  <a:gd name="connsiteY354" fmla="*/ 2966097 h 3024336"/>
                  <a:gd name="connsiteX355" fmla="*/ 1208731 w 3117872"/>
                  <a:gd name="connsiteY355" fmla="*/ 2976496 h 3024336"/>
                  <a:gd name="connsiteX356" fmla="*/ 1185153 w 3117872"/>
                  <a:gd name="connsiteY356" fmla="*/ 2986203 h 3024336"/>
                  <a:gd name="connsiteX357" fmla="*/ 1160187 w 3117872"/>
                  <a:gd name="connsiteY357" fmla="*/ 2995216 h 3024336"/>
                  <a:gd name="connsiteX358" fmla="*/ 1134529 w 3117872"/>
                  <a:gd name="connsiteY358" fmla="*/ 3002149 h 3024336"/>
                  <a:gd name="connsiteX359" fmla="*/ 1108869 w 3117872"/>
                  <a:gd name="connsiteY359" fmla="*/ 3009082 h 3024336"/>
                  <a:gd name="connsiteX360" fmla="*/ 1082517 w 3117872"/>
                  <a:gd name="connsiteY360" fmla="*/ 3014629 h 3024336"/>
                  <a:gd name="connsiteX361" fmla="*/ 1056165 w 3117872"/>
                  <a:gd name="connsiteY361" fmla="*/ 3018097 h 3024336"/>
                  <a:gd name="connsiteX362" fmla="*/ 1029121 w 3117872"/>
                  <a:gd name="connsiteY362" fmla="*/ 3021564 h 3024336"/>
                  <a:gd name="connsiteX363" fmla="*/ 1002074 w 3117872"/>
                  <a:gd name="connsiteY363" fmla="*/ 3023644 h 3024336"/>
                  <a:gd name="connsiteX364" fmla="*/ 974336 w 3117872"/>
                  <a:gd name="connsiteY364" fmla="*/ 3024336 h 3024336"/>
                  <a:gd name="connsiteX365" fmla="*/ 943129 w 3117872"/>
                  <a:gd name="connsiteY365" fmla="*/ 3023644 h 3024336"/>
                  <a:gd name="connsiteX366" fmla="*/ 911923 w 3117872"/>
                  <a:gd name="connsiteY366" fmla="*/ 3021564 h 3024336"/>
                  <a:gd name="connsiteX367" fmla="*/ 881409 w 3117872"/>
                  <a:gd name="connsiteY367" fmla="*/ 3016709 h 3024336"/>
                  <a:gd name="connsiteX368" fmla="*/ 851590 w 3117872"/>
                  <a:gd name="connsiteY368" fmla="*/ 3011856 h 3024336"/>
                  <a:gd name="connsiteX369" fmla="*/ 822464 w 3117872"/>
                  <a:gd name="connsiteY369" fmla="*/ 3004923 h 3024336"/>
                  <a:gd name="connsiteX370" fmla="*/ 794031 w 3117872"/>
                  <a:gd name="connsiteY370" fmla="*/ 2997297 h 3024336"/>
                  <a:gd name="connsiteX371" fmla="*/ 765599 w 3117872"/>
                  <a:gd name="connsiteY371" fmla="*/ 2986895 h 3024336"/>
                  <a:gd name="connsiteX372" fmla="*/ 738553 w 3117872"/>
                  <a:gd name="connsiteY372" fmla="*/ 2976496 h 3024336"/>
                  <a:gd name="connsiteX373" fmla="*/ 711507 w 3117872"/>
                  <a:gd name="connsiteY373" fmla="*/ 2964709 h 3024336"/>
                  <a:gd name="connsiteX374" fmla="*/ 685849 w 3117872"/>
                  <a:gd name="connsiteY374" fmla="*/ 2951537 h 3024336"/>
                  <a:gd name="connsiteX375" fmla="*/ 660190 w 3117872"/>
                  <a:gd name="connsiteY375" fmla="*/ 2936977 h 3024336"/>
                  <a:gd name="connsiteX376" fmla="*/ 635918 w 3117872"/>
                  <a:gd name="connsiteY376" fmla="*/ 2920337 h 3024336"/>
                  <a:gd name="connsiteX377" fmla="*/ 611647 w 3117872"/>
                  <a:gd name="connsiteY377" fmla="*/ 2903697 h 3024336"/>
                  <a:gd name="connsiteX378" fmla="*/ 589455 w 3117872"/>
                  <a:gd name="connsiteY378" fmla="*/ 2885669 h 3024336"/>
                  <a:gd name="connsiteX379" fmla="*/ 567265 w 3117872"/>
                  <a:gd name="connsiteY379" fmla="*/ 2866948 h 3024336"/>
                  <a:gd name="connsiteX380" fmla="*/ 546459 w 3117872"/>
                  <a:gd name="connsiteY380" fmla="*/ 2846842 h 3024336"/>
                  <a:gd name="connsiteX381" fmla="*/ 525655 w 3117872"/>
                  <a:gd name="connsiteY381" fmla="*/ 2826043 h 3024336"/>
                  <a:gd name="connsiteX382" fmla="*/ 506932 w 3117872"/>
                  <a:gd name="connsiteY382" fmla="*/ 2803856 h 3024336"/>
                  <a:gd name="connsiteX383" fmla="*/ 489595 w 3117872"/>
                  <a:gd name="connsiteY383" fmla="*/ 2781669 h 3024336"/>
                  <a:gd name="connsiteX384" fmla="*/ 472951 w 3117872"/>
                  <a:gd name="connsiteY384" fmla="*/ 2757402 h 3024336"/>
                  <a:gd name="connsiteX385" fmla="*/ 456308 w 3117872"/>
                  <a:gd name="connsiteY385" fmla="*/ 2732441 h 3024336"/>
                  <a:gd name="connsiteX386" fmla="*/ 441745 w 3117872"/>
                  <a:gd name="connsiteY386" fmla="*/ 2708174 h 3024336"/>
                  <a:gd name="connsiteX387" fmla="*/ 429262 w 3117872"/>
                  <a:gd name="connsiteY387" fmla="*/ 2681828 h 3024336"/>
                  <a:gd name="connsiteX388" fmla="*/ 416779 w 3117872"/>
                  <a:gd name="connsiteY388" fmla="*/ 2654787 h 3024336"/>
                  <a:gd name="connsiteX389" fmla="*/ 405684 w 3117872"/>
                  <a:gd name="connsiteY389" fmla="*/ 2627748 h 3024336"/>
                  <a:gd name="connsiteX390" fmla="*/ 395975 w 3117872"/>
                  <a:gd name="connsiteY390" fmla="*/ 2599320 h 3024336"/>
                  <a:gd name="connsiteX391" fmla="*/ 388346 w 3117872"/>
                  <a:gd name="connsiteY391" fmla="*/ 2570894 h 3024336"/>
                  <a:gd name="connsiteX392" fmla="*/ 381412 w 3117872"/>
                  <a:gd name="connsiteY392" fmla="*/ 2541775 h 3024336"/>
                  <a:gd name="connsiteX393" fmla="*/ 375865 w 3117872"/>
                  <a:gd name="connsiteY393" fmla="*/ 2511961 h 3024336"/>
                  <a:gd name="connsiteX394" fmla="*/ 372397 w 3117872"/>
                  <a:gd name="connsiteY394" fmla="*/ 2481453 h 3024336"/>
                  <a:gd name="connsiteX395" fmla="*/ 369623 w 3117872"/>
                  <a:gd name="connsiteY395" fmla="*/ 2450947 h 3024336"/>
                  <a:gd name="connsiteX396" fmla="*/ 368929 w 3117872"/>
                  <a:gd name="connsiteY396" fmla="*/ 2419053 h 3024336"/>
                  <a:gd name="connsiteX397" fmla="*/ 368929 w 3117872"/>
                  <a:gd name="connsiteY397" fmla="*/ 2398947 h 3024336"/>
                  <a:gd name="connsiteX398" fmla="*/ 370317 w 3117872"/>
                  <a:gd name="connsiteY398" fmla="*/ 2378146 h 3024336"/>
                  <a:gd name="connsiteX399" fmla="*/ 372397 w 3117872"/>
                  <a:gd name="connsiteY399" fmla="*/ 2358039 h 3024336"/>
                  <a:gd name="connsiteX400" fmla="*/ 374477 w 3117872"/>
                  <a:gd name="connsiteY400" fmla="*/ 2337933 h 3024336"/>
                  <a:gd name="connsiteX401" fmla="*/ 377945 w 3117872"/>
                  <a:gd name="connsiteY401" fmla="*/ 2317826 h 3024336"/>
                  <a:gd name="connsiteX402" fmla="*/ 381412 w 3117872"/>
                  <a:gd name="connsiteY402" fmla="*/ 2298412 h 3024336"/>
                  <a:gd name="connsiteX403" fmla="*/ 385572 w 3117872"/>
                  <a:gd name="connsiteY403" fmla="*/ 2278305 h 3024336"/>
                  <a:gd name="connsiteX404" fmla="*/ 390427 w 3117872"/>
                  <a:gd name="connsiteY404" fmla="*/ 2259585 h 3024336"/>
                  <a:gd name="connsiteX405" fmla="*/ 395975 w 3117872"/>
                  <a:gd name="connsiteY405" fmla="*/ 2240866 h 3024336"/>
                  <a:gd name="connsiteX406" fmla="*/ 402217 w 3117872"/>
                  <a:gd name="connsiteY406" fmla="*/ 2222146 h 3024336"/>
                  <a:gd name="connsiteX407" fmla="*/ 409152 w 3117872"/>
                  <a:gd name="connsiteY407" fmla="*/ 2203426 h 3024336"/>
                  <a:gd name="connsiteX408" fmla="*/ 416779 w 3117872"/>
                  <a:gd name="connsiteY408" fmla="*/ 2185399 h 3024336"/>
                  <a:gd name="connsiteX409" fmla="*/ 423715 w 3117872"/>
                  <a:gd name="connsiteY409" fmla="*/ 2168065 h 3024336"/>
                  <a:gd name="connsiteX410" fmla="*/ 432730 w 3117872"/>
                  <a:gd name="connsiteY410" fmla="*/ 2149345 h 3024336"/>
                  <a:gd name="connsiteX411" fmla="*/ 441051 w 3117872"/>
                  <a:gd name="connsiteY411" fmla="*/ 2132705 h 3024336"/>
                  <a:gd name="connsiteX412" fmla="*/ 450759 w 3117872"/>
                  <a:gd name="connsiteY412" fmla="*/ 2116065 h 3024336"/>
                  <a:gd name="connsiteX413" fmla="*/ 461162 w 3117872"/>
                  <a:gd name="connsiteY413" fmla="*/ 2099425 h 3024336"/>
                  <a:gd name="connsiteX414" fmla="*/ 470871 w 3117872"/>
                  <a:gd name="connsiteY414" fmla="*/ 2083479 h 3024336"/>
                  <a:gd name="connsiteX415" fmla="*/ 482660 w 3117872"/>
                  <a:gd name="connsiteY415" fmla="*/ 2067531 h 3024336"/>
                  <a:gd name="connsiteX416" fmla="*/ 493755 w 3117872"/>
                  <a:gd name="connsiteY416" fmla="*/ 2052279 h 3024336"/>
                  <a:gd name="connsiteX417" fmla="*/ 506238 w 3117872"/>
                  <a:gd name="connsiteY417" fmla="*/ 2037025 h 3024336"/>
                  <a:gd name="connsiteX418" fmla="*/ 518721 w 3117872"/>
                  <a:gd name="connsiteY418" fmla="*/ 2022465 h 3024336"/>
                  <a:gd name="connsiteX419" fmla="*/ 531896 w 3117872"/>
                  <a:gd name="connsiteY419" fmla="*/ 2007211 h 3024336"/>
                  <a:gd name="connsiteX420" fmla="*/ 545073 w 3117872"/>
                  <a:gd name="connsiteY420" fmla="*/ 1994037 h 3024336"/>
                  <a:gd name="connsiteX421" fmla="*/ 558942 w 3117872"/>
                  <a:gd name="connsiteY421" fmla="*/ 1980864 h 3024336"/>
                  <a:gd name="connsiteX422" fmla="*/ 572811 w 3117872"/>
                  <a:gd name="connsiteY422" fmla="*/ 1967690 h 3024336"/>
                  <a:gd name="connsiteX423" fmla="*/ 587375 w 3117872"/>
                  <a:gd name="connsiteY423" fmla="*/ 1955210 h 3024336"/>
                  <a:gd name="connsiteX424" fmla="*/ 602632 w 3117872"/>
                  <a:gd name="connsiteY424" fmla="*/ 1942731 h 3024336"/>
                  <a:gd name="connsiteX425" fmla="*/ 617887 w 3117872"/>
                  <a:gd name="connsiteY425" fmla="*/ 1930943 h 3024336"/>
                  <a:gd name="connsiteX426" fmla="*/ 633838 w 3117872"/>
                  <a:gd name="connsiteY426" fmla="*/ 1919850 h 3024336"/>
                  <a:gd name="connsiteX427" fmla="*/ 649788 w 3117872"/>
                  <a:gd name="connsiteY427" fmla="*/ 1910145 h 3024336"/>
                  <a:gd name="connsiteX428" fmla="*/ 666431 w 3117872"/>
                  <a:gd name="connsiteY428" fmla="*/ 1899743 h 3024336"/>
                  <a:gd name="connsiteX429" fmla="*/ 635918 w 3117872"/>
                  <a:gd name="connsiteY429" fmla="*/ 1901824 h 3024336"/>
                  <a:gd name="connsiteX430" fmla="*/ 605406 w 3117872"/>
                  <a:gd name="connsiteY430" fmla="*/ 1902518 h 3024336"/>
                  <a:gd name="connsiteX431" fmla="*/ 574892 w 3117872"/>
                  <a:gd name="connsiteY431" fmla="*/ 1901824 h 3024336"/>
                  <a:gd name="connsiteX432" fmla="*/ 544379 w 3117872"/>
                  <a:gd name="connsiteY432" fmla="*/ 1899743 h 3024336"/>
                  <a:gd name="connsiteX433" fmla="*/ 513173 w 3117872"/>
                  <a:gd name="connsiteY433" fmla="*/ 1895585 h 3024336"/>
                  <a:gd name="connsiteX434" fmla="*/ 483354 w 3117872"/>
                  <a:gd name="connsiteY434" fmla="*/ 1890038 h 3024336"/>
                  <a:gd name="connsiteX435" fmla="*/ 454228 w 3117872"/>
                  <a:gd name="connsiteY435" fmla="*/ 1883797 h 3024336"/>
                  <a:gd name="connsiteX436" fmla="*/ 425795 w 3117872"/>
                  <a:gd name="connsiteY436" fmla="*/ 1875476 h 3024336"/>
                  <a:gd name="connsiteX437" fmla="*/ 397363 w 3117872"/>
                  <a:gd name="connsiteY437" fmla="*/ 1866463 h 3024336"/>
                  <a:gd name="connsiteX438" fmla="*/ 369623 w 3117872"/>
                  <a:gd name="connsiteY438" fmla="*/ 1855370 h 3024336"/>
                  <a:gd name="connsiteX439" fmla="*/ 342577 w 3117872"/>
                  <a:gd name="connsiteY439" fmla="*/ 1842890 h 3024336"/>
                  <a:gd name="connsiteX440" fmla="*/ 317612 w 3117872"/>
                  <a:gd name="connsiteY440" fmla="*/ 1829717 h 3024336"/>
                  <a:gd name="connsiteX441" fmla="*/ 291954 w 3117872"/>
                  <a:gd name="connsiteY441" fmla="*/ 1815157 h 3024336"/>
                  <a:gd name="connsiteX442" fmla="*/ 266988 w 3117872"/>
                  <a:gd name="connsiteY442" fmla="*/ 1799210 h 3024336"/>
                  <a:gd name="connsiteX443" fmla="*/ 244104 w 3117872"/>
                  <a:gd name="connsiteY443" fmla="*/ 1782570 h 3024336"/>
                  <a:gd name="connsiteX444" fmla="*/ 220526 w 3117872"/>
                  <a:gd name="connsiteY444" fmla="*/ 1763850 h 3024336"/>
                  <a:gd name="connsiteX445" fmla="*/ 198335 w 3117872"/>
                  <a:gd name="connsiteY445" fmla="*/ 1745130 h 3024336"/>
                  <a:gd name="connsiteX446" fmla="*/ 177531 w 3117872"/>
                  <a:gd name="connsiteY446" fmla="*/ 1725717 h 3024336"/>
                  <a:gd name="connsiteX447" fmla="*/ 157419 w 3117872"/>
                  <a:gd name="connsiteY447" fmla="*/ 1704223 h 3024336"/>
                  <a:gd name="connsiteX448" fmla="*/ 138696 w 3117872"/>
                  <a:gd name="connsiteY448" fmla="*/ 1682730 h 3024336"/>
                  <a:gd name="connsiteX449" fmla="*/ 120664 w 3117872"/>
                  <a:gd name="connsiteY449" fmla="*/ 1659849 h 3024336"/>
                  <a:gd name="connsiteX450" fmla="*/ 104021 w 3117872"/>
                  <a:gd name="connsiteY450" fmla="*/ 1635582 h 3024336"/>
                  <a:gd name="connsiteX451" fmla="*/ 88765 w 3117872"/>
                  <a:gd name="connsiteY451" fmla="*/ 1611315 h 3024336"/>
                  <a:gd name="connsiteX452" fmla="*/ 74202 w 3117872"/>
                  <a:gd name="connsiteY452" fmla="*/ 1586356 h 3024336"/>
                  <a:gd name="connsiteX453" fmla="*/ 60333 w 3117872"/>
                  <a:gd name="connsiteY453" fmla="*/ 1560008 h 3024336"/>
                  <a:gd name="connsiteX454" fmla="*/ 48542 w 3117872"/>
                  <a:gd name="connsiteY454" fmla="*/ 1532969 h 3024336"/>
                  <a:gd name="connsiteX455" fmla="*/ 37447 w 3117872"/>
                  <a:gd name="connsiteY455" fmla="*/ 1505235 h 3024336"/>
                  <a:gd name="connsiteX456" fmla="*/ 27739 w 3117872"/>
                  <a:gd name="connsiteY456" fmla="*/ 1477502 h 3024336"/>
                  <a:gd name="connsiteX457" fmla="*/ 20110 w 3117872"/>
                  <a:gd name="connsiteY457" fmla="*/ 1448382 h 3024336"/>
                  <a:gd name="connsiteX458" fmla="*/ 12483 w 3117872"/>
                  <a:gd name="connsiteY458" fmla="*/ 1419261 h 3024336"/>
                  <a:gd name="connsiteX459" fmla="*/ 7629 w 3117872"/>
                  <a:gd name="connsiteY459" fmla="*/ 1389448 h 3024336"/>
                  <a:gd name="connsiteX460" fmla="*/ 4161 w 3117872"/>
                  <a:gd name="connsiteY460" fmla="*/ 1359635 h 3024336"/>
                  <a:gd name="connsiteX461" fmla="*/ 2080 w 3117872"/>
                  <a:gd name="connsiteY461" fmla="*/ 1329127 h 3024336"/>
                  <a:gd name="connsiteX462" fmla="*/ 0 w 3117872"/>
                  <a:gd name="connsiteY462" fmla="*/ 1297927 h 3024336"/>
                  <a:gd name="connsiteX463" fmla="*/ 2080 w 3117872"/>
                  <a:gd name="connsiteY463" fmla="*/ 1266727 h 3024336"/>
                  <a:gd name="connsiteX464" fmla="*/ 4161 w 3117872"/>
                  <a:gd name="connsiteY464" fmla="*/ 1235527 h 3024336"/>
                  <a:gd name="connsiteX465" fmla="*/ 7629 w 3117872"/>
                  <a:gd name="connsiteY465" fmla="*/ 1205713 h 3024336"/>
                  <a:gd name="connsiteX466" fmla="*/ 12483 w 3117872"/>
                  <a:gd name="connsiteY466" fmla="*/ 1175899 h 3024336"/>
                  <a:gd name="connsiteX467" fmla="*/ 20110 w 3117872"/>
                  <a:gd name="connsiteY467" fmla="*/ 1146780 h 3024336"/>
                  <a:gd name="connsiteX468" fmla="*/ 27739 w 3117872"/>
                  <a:gd name="connsiteY468" fmla="*/ 1117660 h 3024336"/>
                  <a:gd name="connsiteX469" fmla="*/ 37447 w 3117872"/>
                  <a:gd name="connsiteY469" fmla="*/ 1089926 h 3024336"/>
                  <a:gd name="connsiteX470" fmla="*/ 48542 w 3117872"/>
                  <a:gd name="connsiteY470" fmla="*/ 1062193 h 3024336"/>
                  <a:gd name="connsiteX471" fmla="*/ 60333 w 3117872"/>
                  <a:gd name="connsiteY471" fmla="*/ 1035153 h 3024336"/>
                  <a:gd name="connsiteX472" fmla="*/ 74202 w 3117872"/>
                  <a:gd name="connsiteY472" fmla="*/ 1009498 h 3024336"/>
                  <a:gd name="connsiteX473" fmla="*/ 88765 w 3117872"/>
                  <a:gd name="connsiteY473" fmla="*/ 984539 h 3024336"/>
                  <a:gd name="connsiteX474" fmla="*/ 104021 w 3117872"/>
                  <a:gd name="connsiteY474" fmla="*/ 959578 h 3024336"/>
                  <a:gd name="connsiteX475" fmla="*/ 120664 w 3117872"/>
                  <a:gd name="connsiteY475" fmla="*/ 935313 h 3024336"/>
                  <a:gd name="connsiteX476" fmla="*/ 138696 w 3117872"/>
                  <a:gd name="connsiteY476" fmla="*/ 913126 h 3024336"/>
                  <a:gd name="connsiteX477" fmla="*/ 157419 w 3117872"/>
                  <a:gd name="connsiteY477" fmla="*/ 890939 h 3024336"/>
                  <a:gd name="connsiteX478" fmla="*/ 177531 w 3117872"/>
                  <a:gd name="connsiteY478" fmla="*/ 870139 h 3024336"/>
                  <a:gd name="connsiteX479" fmla="*/ 198335 w 3117872"/>
                  <a:gd name="connsiteY479" fmla="*/ 850030 h 3024336"/>
                  <a:gd name="connsiteX480" fmla="*/ 220526 w 3117872"/>
                  <a:gd name="connsiteY480" fmla="*/ 831312 h 3024336"/>
                  <a:gd name="connsiteX481" fmla="*/ 244104 w 3117872"/>
                  <a:gd name="connsiteY481" fmla="*/ 813284 h 3024336"/>
                  <a:gd name="connsiteX482" fmla="*/ 266988 w 3117872"/>
                  <a:gd name="connsiteY482" fmla="*/ 796643 h 3024336"/>
                  <a:gd name="connsiteX483" fmla="*/ 291954 w 3117872"/>
                  <a:gd name="connsiteY483" fmla="*/ 780697 h 3024336"/>
                  <a:gd name="connsiteX484" fmla="*/ 317612 w 3117872"/>
                  <a:gd name="connsiteY484" fmla="*/ 766137 h 3024336"/>
                  <a:gd name="connsiteX485" fmla="*/ 342577 w 3117872"/>
                  <a:gd name="connsiteY485" fmla="*/ 752964 h 3024336"/>
                  <a:gd name="connsiteX486" fmla="*/ 369623 w 3117872"/>
                  <a:gd name="connsiteY486" fmla="*/ 740484 h 3024336"/>
                  <a:gd name="connsiteX487" fmla="*/ 397363 w 3117872"/>
                  <a:gd name="connsiteY487" fmla="*/ 729391 h 3024336"/>
                  <a:gd name="connsiteX488" fmla="*/ 425795 w 3117872"/>
                  <a:gd name="connsiteY488" fmla="*/ 719684 h 3024336"/>
                  <a:gd name="connsiteX489" fmla="*/ 454228 w 3117872"/>
                  <a:gd name="connsiteY489" fmla="*/ 712057 h 3024336"/>
                  <a:gd name="connsiteX490" fmla="*/ 483354 w 3117872"/>
                  <a:gd name="connsiteY490" fmla="*/ 705124 h 3024336"/>
                  <a:gd name="connsiteX491" fmla="*/ 513173 w 3117872"/>
                  <a:gd name="connsiteY491" fmla="*/ 700271 h 3024336"/>
                  <a:gd name="connsiteX492" fmla="*/ 544379 w 3117872"/>
                  <a:gd name="connsiteY492" fmla="*/ 696110 h 3024336"/>
                  <a:gd name="connsiteX493" fmla="*/ 574892 w 3117872"/>
                  <a:gd name="connsiteY493" fmla="*/ 693336 h 3024336"/>
                  <a:gd name="connsiteX494" fmla="*/ 605406 w 3117872"/>
                  <a:gd name="connsiteY494" fmla="*/ 692644 h 3024336"/>
                  <a:gd name="connsiteX495" fmla="*/ 635224 w 3117872"/>
                  <a:gd name="connsiteY495" fmla="*/ 693336 h 3024336"/>
                  <a:gd name="connsiteX496" fmla="*/ 665045 w 3117872"/>
                  <a:gd name="connsiteY496" fmla="*/ 696110 h 3024336"/>
                  <a:gd name="connsiteX497" fmla="*/ 694169 w 3117872"/>
                  <a:gd name="connsiteY497" fmla="*/ 699577 h 3024336"/>
                  <a:gd name="connsiteX498" fmla="*/ 722603 w 3117872"/>
                  <a:gd name="connsiteY498" fmla="*/ 704430 h 3024336"/>
                  <a:gd name="connsiteX499" fmla="*/ 751036 w 3117872"/>
                  <a:gd name="connsiteY499" fmla="*/ 710670 h 3024336"/>
                  <a:gd name="connsiteX500" fmla="*/ 778774 w 3117872"/>
                  <a:gd name="connsiteY500" fmla="*/ 718297 h 3024336"/>
                  <a:gd name="connsiteX501" fmla="*/ 805820 w 3117872"/>
                  <a:gd name="connsiteY501" fmla="*/ 727310 h 3024336"/>
                  <a:gd name="connsiteX502" fmla="*/ 832173 w 3117872"/>
                  <a:gd name="connsiteY502" fmla="*/ 737710 h 3024336"/>
                  <a:gd name="connsiteX503" fmla="*/ 858525 w 3117872"/>
                  <a:gd name="connsiteY503" fmla="*/ 748111 h 3024336"/>
                  <a:gd name="connsiteX504" fmla="*/ 882797 w 3117872"/>
                  <a:gd name="connsiteY504" fmla="*/ 760591 h 3024336"/>
                  <a:gd name="connsiteX505" fmla="*/ 907761 w 3117872"/>
                  <a:gd name="connsiteY505" fmla="*/ 774457 h 3024336"/>
                  <a:gd name="connsiteX506" fmla="*/ 932033 w 3117872"/>
                  <a:gd name="connsiteY506" fmla="*/ 789018 h 3024336"/>
                  <a:gd name="connsiteX507" fmla="*/ 954918 w 3117872"/>
                  <a:gd name="connsiteY507" fmla="*/ 804270 h 3024336"/>
                  <a:gd name="connsiteX508" fmla="*/ 977110 w 3117872"/>
                  <a:gd name="connsiteY508" fmla="*/ 820911 h 3024336"/>
                  <a:gd name="connsiteX509" fmla="*/ 999300 w 3117872"/>
                  <a:gd name="connsiteY509" fmla="*/ 839631 h 3024336"/>
                  <a:gd name="connsiteX510" fmla="*/ 1020106 w 3117872"/>
                  <a:gd name="connsiteY510" fmla="*/ 857657 h 3024336"/>
                  <a:gd name="connsiteX511" fmla="*/ 1006929 w 3117872"/>
                  <a:gd name="connsiteY511" fmla="*/ 828537 h 3024336"/>
                  <a:gd name="connsiteX512" fmla="*/ 995834 w 3117872"/>
                  <a:gd name="connsiteY512" fmla="*/ 798724 h 3024336"/>
                  <a:gd name="connsiteX513" fmla="*/ 986125 w 3117872"/>
                  <a:gd name="connsiteY513" fmla="*/ 767524 h 3024336"/>
                  <a:gd name="connsiteX514" fmla="*/ 981965 w 3117872"/>
                  <a:gd name="connsiteY514" fmla="*/ 752270 h 3024336"/>
                  <a:gd name="connsiteX515" fmla="*/ 977803 w 3117872"/>
                  <a:gd name="connsiteY515" fmla="*/ 735630 h 3024336"/>
                  <a:gd name="connsiteX516" fmla="*/ 975028 w 3117872"/>
                  <a:gd name="connsiteY516" fmla="*/ 719684 h 3024336"/>
                  <a:gd name="connsiteX517" fmla="*/ 972256 w 3117872"/>
                  <a:gd name="connsiteY517" fmla="*/ 703737 h 3024336"/>
                  <a:gd name="connsiteX518" fmla="*/ 968788 w 3117872"/>
                  <a:gd name="connsiteY518" fmla="*/ 687790 h 3024336"/>
                  <a:gd name="connsiteX519" fmla="*/ 966707 w 3117872"/>
                  <a:gd name="connsiteY519" fmla="*/ 671149 h 3024336"/>
                  <a:gd name="connsiteX520" fmla="*/ 965320 w 3117872"/>
                  <a:gd name="connsiteY520" fmla="*/ 655203 h 3024336"/>
                  <a:gd name="connsiteX521" fmla="*/ 964627 w 3117872"/>
                  <a:gd name="connsiteY521" fmla="*/ 638563 h 3024336"/>
                  <a:gd name="connsiteX522" fmla="*/ 963933 w 3117872"/>
                  <a:gd name="connsiteY522" fmla="*/ 621229 h 3024336"/>
                  <a:gd name="connsiteX523" fmla="*/ 963239 w 3117872"/>
                  <a:gd name="connsiteY523" fmla="*/ 604589 h 3024336"/>
                  <a:gd name="connsiteX524" fmla="*/ 963933 w 3117872"/>
                  <a:gd name="connsiteY524" fmla="*/ 573389 h 3024336"/>
                  <a:gd name="connsiteX525" fmla="*/ 966707 w 3117872"/>
                  <a:gd name="connsiteY525" fmla="*/ 542883 h 3024336"/>
                  <a:gd name="connsiteX526" fmla="*/ 970868 w 3117872"/>
                  <a:gd name="connsiteY526" fmla="*/ 512375 h 3024336"/>
                  <a:gd name="connsiteX527" fmla="*/ 975722 w 3117872"/>
                  <a:gd name="connsiteY527" fmla="*/ 482563 h 3024336"/>
                  <a:gd name="connsiteX528" fmla="*/ 981965 w 3117872"/>
                  <a:gd name="connsiteY528" fmla="*/ 453442 h 3024336"/>
                  <a:gd name="connsiteX529" fmla="*/ 990979 w 3117872"/>
                  <a:gd name="connsiteY529" fmla="*/ 425016 h 3024336"/>
                  <a:gd name="connsiteX530" fmla="*/ 1000688 w 3117872"/>
                  <a:gd name="connsiteY530" fmla="*/ 396589 h 3024336"/>
                  <a:gd name="connsiteX531" fmla="*/ 1010397 w 3117872"/>
                  <a:gd name="connsiteY531" fmla="*/ 368855 h 3024336"/>
                  <a:gd name="connsiteX532" fmla="*/ 1022878 w 3117872"/>
                  <a:gd name="connsiteY532" fmla="*/ 342508 h 3024336"/>
                  <a:gd name="connsiteX533" fmla="*/ 1036055 w 3117872"/>
                  <a:gd name="connsiteY533" fmla="*/ 316162 h 3024336"/>
                  <a:gd name="connsiteX534" fmla="*/ 1050618 w 3117872"/>
                  <a:gd name="connsiteY534" fmla="*/ 290509 h 3024336"/>
                  <a:gd name="connsiteX535" fmla="*/ 1066568 w 3117872"/>
                  <a:gd name="connsiteY535" fmla="*/ 266242 h 3024336"/>
                  <a:gd name="connsiteX536" fmla="*/ 1083211 w 3117872"/>
                  <a:gd name="connsiteY536" fmla="*/ 242667 h 3024336"/>
                  <a:gd name="connsiteX537" fmla="*/ 1101935 w 3117872"/>
                  <a:gd name="connsiteY537" fmla="*/ 219094 h 3024336"/>
                  <a:gd name="connsiteX538" fmla="*/ 1120660 w 3117872"/>
                  <a:gd name="connsiteY538" fmla="*/ 197601 h 3024336"/>
                  <a:gd name="connsiteX539" fmla="*/ 1140076 w 3117872"/>
                  <a:gd name="connsiteY539" fmla="*/ 176801 h 3024336"/>
                  <a:gd name="connsiteX540" fmla="*/ 1161574 w 3117872"/>
                  <a:gd name="connsiteY540" fmla="*/ 156694 h 3024336"/>
                  <a:gd name="connsiteX541" fmla="*/ 1183071 w 3117872"/>
                  <a:gd name="connsiteY541" fmla="*/ 137974 h 3024336"/>
                  <a:gd name="connsiteX542" fmla="*/ 1206651 w 3117872"/>
                  <a:gd name="connsiteY542" fmla="*/ 119253 h 3024336"/>
                  <a:gd name="connsiteX543" fmla="*/ 1230229 w 3117872"/>
                  <a:gd name="connsiteY543" fmla="*/ 102613 h 3024336"/>
                  <a:gd name="connsiteX544" fmla="*/ 1255193 w 3117872"/>
                  <a:gd name="connsiteY544" fmla="*/ 87361 h 3024336"/>
                  <a:gd name="connsiteX545" fmla="*/ 1279465 w 3117872"/>
                  <a:gd name="connsiteY545" fmla="*/ 72800 h 3024336"/>
                  <a:gd name="connsiteX546" fmla="*/ 1305817 w 3117872"/>
                  <a:gd name="connsiteY546" fmla="*/ 58934 h 3024336"/>
                  <a:gd name="connsiteX547" fmla="*/ 1332863 w 3117872"/>
                  <a:gd name="connsiteY547" fmla="*/ 47146 h 3024336"/>
                  <a:gd name="connsiteX548" fmla="*/ 1360602 w 3117872"/>
                  <a:gd name="connsiteY548" fmla="*/ 36053 h 3024336"/>
                  <a:gd name="connsiteX549" fmla="*/ 1388342 w 3117872"/>
                  <a:gd name="connsiteY549" fmla="*/ 27040 h 3024336"/>
                  <a:gd name="connsiteX550" fmla="*/ 1417467 w 3117872"/>
                  <a:gd name="connsiteY550" fmla="*/ 18720 h 3024336"/>
                  <a:gd name="connsiteX551" fmla="*/ 1446593 w 3117872"/>
                  <a:gd name="connsiteY551" fmla="*/ 11786 h 3024336"/>
                  <a:gd name="connsiteX552" fmla="*/ 1476413 w 3117872"/>
                  <a:gd name="connsiteY552" fmla="*/ 6239 h 3024336"/>
                  <a:gd name="connsiteX553" fmla="*/ 1506232 w 3117872"/>
                  <a:gd name="connsiteY553" fmla="*/ 2773 h 3024336"/>
                  <a:gd name="connsiteX554" fmla="*/ 1536744 w 3117872"/>
                  <a:gd name="connsiteY554" fmla="*/ 692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</a:cxnLst>
                <a:rect l="l" t="t" r="r" b="b"/>
                <a:pathLst>
                  <a:path w="3117872" h="3024336">
                    <a:moveTo>
                      <a:pt x="1568645" y="0"/>
                    </a:moveTo>
                    <a:lnTo>
                      <a:pt x="1599852" y="692"/>
                    </a:lnTo>
                    <a:lnTo>
                      <a:pt x="1630364" y="2773"/>
                    </a:lnTo>
                    <a:lnTo>
                      <a:pt x="1660184" y="6239"/>
                    </a:lnTo>
                    <a:lnTo>
                      <a:pt x="1690003" y="11786"/>
                    </a:lnTo>
                    <a:lnTo>
                      <a:pt x="1719129" y="18720"/>
                    </a:lnTo>
                    <a:lnTo>
                      <a:pt x="1748256" y="27040"/>
                    </a:lnTo>
                    <a:lnTo>
                      <a:pt x="1775994" y="36053"/>
                    </a:lnTo>
                    <a:lnTo>
                      <a:pt x="1803734" y="47146"/>
                    </a:lnTo>
                    <a:lnTo>
                      <a:pt x="1830779" y="58934"/>
                    </a:lnTo>
                    <a:lnTo>
                      <a:pt x="1857131" y="72800"/>
                    </a:lnTo>
                    <a:lnTo>
                      <a:pt x="1882097" y="87361"/>
                    </a:lnTo>
                    <a:lnTo>
                      <a:pt x="1906369" y="102613"/>
                    </a:lnTo>
                    <a:lnTo>
                      <a:pt x="1930641" y="119253"/>
                    </a:lnTo>
                    <a:lnTo>
                      <a:pt x="1953525" y="137974"/>
                    </a:lnTo>
                    <a:lnTo>
                      <a:pt x="1975022" y="156694"/>
                    </a:lnTo>
                    <a:lnTo>
                      <a:pt x="1996520" y="176801"/>
                    </a:lnTo>
                    <a:lnTo>
                      <a:pt x="2015938" y="197601"/>
                    </a:lnTo>
                    <a:lnTo>
                      <a:pt x="2034661" y="219094"/>
                    </a:lnTo>
                    <a:lnTo>
                      <a:pt x="2053385" y="242667"/>
                    </a:lnTo>
                    <a:lnTo>
                      <a:pt x="2070028" y="266242"/>
                    </a:lnTo>
                    <a:lnTo>
                      <a:pt x="2085979" y="290509"/>
                    </a:lnTo>
                    <a:lnTo>
                      <a:pt x="2100542" y="316162"/>
                    </a:lnTo>
                    <a:lnTo>
                      <a:pt x="2113718" y="342508"/>
                    </a:lnTo>
                    <a:lnTo>
                      <a:pt x="2126201" y="368855"/>
                    </a:lnTo>
                    <a:lnTo>
                      <a:pt x="2136603" y="396589"/>
                    </a:lnTo>
                    <a:lnTo>
                      <a:pt x="2146312" y="425016"/>
                    </a:lnTo>
                    <a:lnTo>
                      <a:pt x="2154633" y="453442"/>
                    </a:lnTo>
                    <a:lnTo>
                      <a:pt x="2160874" y="482563"/>
                    </a:lnTo>
                    <a:lnTo>
                      <a:pt x="2165728" y="512375"/>
                    </a:lnTo>
                    <a:lnTo>
                      <a:pt x="2170582" y="542883"/>
                    </a:lnTo>
                    <a:lnTo>
                      <a:pt x="2172664" y="573389"/>
                    </a:lnTo>
                    <a:lnTo>
                      <a:pt x="2173357" y="604589"/>
                    </a:lnTo>
                    <a:lnTo>
                      <a:pt x="2172664" y="633710"/>
                    </a:lnTo>
                    <a:lnTo>
                      <a:pt x="2170582" y="663523"/>
                    </a:lnTo>
                    <a:lnTo>
                      <a:pt x="2167116" y="692644"/>
                    </a:lnTo>
                    <a:lnTo>
                      <a:pt x="2161568" y="721070"/>
                    </a:lnTo>
                    <a:lnTo>
                      <a:pt x="2156019" y="748803"/>
                    </a:lnTo>
                    <a:lnTo>
                      <a:pt x="2147698" y="776537"/>
                    </a:lnTo>
                    <a:lnTo>
                      <a:pt x="2139376" y="804270"/>
                    </a:lnTo>
                    <a:lnTo>
                      <a:pt x="2128975" y="830618"/>
                    </a:lnTo>
                    <a:lnTo>
                      <a:pt x="2149085" y="815364"/>
                    </a:lnTo>
                    <a:lnTo>
                      <a:pt x="2169890" y="800112"/>
                    </a:lnTo>
                    <a:lnTo>
                      <a:pt x="2190694" y="786244"/>
                    </a:lnTo>
                    <a:lnTo>
                      <a:pt x="2212886" y="773070"/>
                    </a:lnTo>
                    <a:lnTo>
                      <a:pt x="2235076" y="760591"/>
                    </a:lnTo>
                    <a:lnTo>
                      <a:pt x="2257961" y="748803"/>
                    </a:lnTo>
                    <a:lnTo>
                      <a:pt x="2281539" y="739098"/>
                    </a:lnTo>
                    <a:lnTo>
                      <a:pt x="2305117" y="729391"/>
                    </a:lnTo>
                    <a:lnTo>
                      <a:pt x="2330083" y="721070"/>
                    </a:lnTo>
                    <a:lnTo>
                      <a:pt x="2355048" y="714137"/>
                    </a:lnTo>
                    <a:lnTo>
                      <a:pt x="2380706" y="707204"/>
                    </a:lnTo>
                    <a:lnTo>
                      <a:pt x="2406366" y="702349"/>
                    </a:lnTo>
                    <a:lnTo>
                      <a:pt x="2432718" y="698191"/>
                    </a:lnTo>
                    <a:lnTo>
                      <a:pt x="2459070" y="695417"/>
                    </a:lnTo>
                    <a:lnTo>
                      <a:pt x="2486114" y="693336"/>
                    </a:lnTo>
                    <a:lnTo>
                      <a:pt x="2513160" y="692644"/>
                    </a:lnTo>
                    <a:lnTo>
                      <a:pt x="2544367" y="693336"/>
                    </a:lnTo>
                    <a:lnTo>
                      <a:pt x="2574880" y="696110"/>
                    </a:lnTo>
                    <a:lnTo>
                      <a:pt x="2605394" y="700271"/>
                    </a:lnTo>
                    <a:lnTo>
                      <a:pt x="2635212" y="705124"/>
                    </a:lnTo>
                    <a:lnTo>
                      <a:pt x="2665033" y="712057"/>
                    </a:lnTo>
                    <a:lnTo>
                      <a:pt x="2693465" y="719684"/>
                    </a:lnTo>
                    <a:lnTo>
                      <a:pt x="2721204" y="729391"/>
                    </a:lnTo>
                    <a:lnTo>
                      <a:pt x="2748250" y="740484"/>
                    </a:lnTo>
                    <a:lnTo>
                      <a:pt x="2775294" y="752964"/>
                    </a:lnTo>
                    <a:lnTo>
                      <a:pt x="2801646" y="766137"/>
                    </a:lnTo>
                    <a:lnTo>
                      <a:pt x="2827306" y="780697"/>
                    </a:lnTo>
                    <a:lnTo>
                      <a:pt x="2851578" y="796643"/>
                    </a:lnTo>
                    <a:lnTo>
                      <a:pt x="2875156" y="813284"/>
                    </a:lnTo>
                    <a:lnTo>
                      <a:pt x="2898040" y="831312"/>
                    </a:lnTo>
                    <a:lnTo>
                      <a:pt x="2919538" y="850030"/>
                    </a:lnTo>
                    <a:lnTo>
                      <a:pt x="2941036" y="870139"/>
                    </a:lnTo>
                    <a:lnTo>
                      <a:pt x="2961147" y="890939"/>
                    </a:lnTo>
                    <a:lnTo>
                      <a:pt x="2980565" y="913126"/>
                    </a:lnTo>
                    <a:lnTo>
                      <a:pt x="2997900" y="935313"/>
                    </a:lnTo>
                    <a:lnTo>
                      <a:pt x="3014544" y="959578"/>
                    </a:lnTo>
                    <a:lnTo>
                      <a:pt x="3030495" y="984539"/>
                    </a:lnTo>
                    <a:lnTo>
                      <a:pt x="3045058" y="1009498"/>
                    </a:lnTo>
                    <a:lnTo>
                      <a:pt x="3058233" y="1035153"/>
                    </a:lnTo>
                    <a:lnTo>
                      <a:pt x="3070716" y="1062193"/>
                    </a:lnTo>
                    <a:lnTo>
                      <a:pt x="3081811" y="1089926"/>
                    </a:lnTo>
                    <a:lnTo>
                      <a:pt x="3090826" y="1117660"/>
                    </a:lnTo>
                    <a:lnTo>
                      <a:pt x="3099149" y="1146780"/>
                    </a:lnTo>
                    <a:lnTo>
                      <a:pt x="3105389" y="1175899"/>
                    </a:lnTo>
                    <a:lnTo>
                      <a:pt x="3111631" y="1205713"/>
                    </a:lnTo>
                    <a:lnTo>
                      <a:pt x="3115098" y="1235527"/>
                    </a:lnTo>
                    <a:lnTo>
                      <a:pt x="3117178" y="1266727"/>
                    </a:lnTo>
                    <a:lnTo>
                      <a:pt x="3117872" y="1297927"/>
                    </a:lnTo>
                    <a:lnTo>
                      <a:pt x="3117178" y="1329127"/>
                    </a:lnTo>
                    <a:lnTo>
                      <a:pt x="3115098" y="1359635"/>
                    </a:lnTo>
                    <a:lnTo>
                      <a:pt x="3111631" y="1389448"/>
                    </a:lnTo>
                    <a:lnTo>
                      <a:pt x="3105389" y="1419261"/>
                    </a:lnTo>
                    <a:lnTo>
                      <a:pt x="3099149" y="1448382"/>
                    </a:lnTo>
                    <a:lnTo>
                      <a:pt x="3090826" y="1477502"/>
                    </a:lnTo>
                    <a:lnTo>
                      <a:pt x="3081811" y="1505235"/>
                    </a:lnTo>
                    <a:lnTo>
                      <a:pt x="3070716" y="1532969"/>
                    </a:lnTo>
                    <a:lnTo>
                      <a:pt x="3058233" y="1560008"/>
                    </a:lnTo>
                    <a:lnTo>
                      <a:pt x="3045058" y="1586356"/>
                    </a:lnTo>
                    <a:lnTo>
                      <a:pt x="3030495" y="1611315"/>
                    </a:lnTo>
                    <a:lnTo>
                      <a:pt x="3014544" y="1635582"/>
                    </a:lnTo>
                    <a:lnTo>
                      <a:pt x="2997900" y="1659849"/>
                    </a:lnTo>
                    <a:lnTo>
                      <a:pt x="2980565" y="1682730"/>
                    </a:lnTo>
                    <a:lnTo>
                      <a:pt x="2961147" y="1704223"/>
                    </a:lnTo>
                    <a:lnTo>
                      <a:pt x="2941036" y="1725717"/>
                    </a:lnTo>
                    <a:lnTo>
                      <a:pt x="2919538" y="1745130"/>
                    </a:lnTo>
                    <a:lnTo>
                      <a:pt x="2898040" y="1763850"/>
                    </a:lnTo>
                    <a:lnTo>
                      <a:pt x="2875156" y="1782570"/>
                    </a:lnTo>
                    <a:lnTo>
                      <a:pt x="2851578" y="1799210"/>
                    </a:lnTo>
                    <a:lnTo>
                      <a:pt x="2827306" y="1815157"/>
                    </a:lnTo>
                    <a:lnTo>
                      <a:pt x="2801646" y="1829717"/>
                    </a:lnTo>
                    <a:lnTo>
                      <a:pt x="2775294" y="1842890"/>
                    </a:lnTo>
                    <a:lnTo>
                      <a:pt x="2748250" y="1855370"/>
                    </a:lnTo>
                    <a:lnTo>
                      <a:pt x="2721204" y="1866463"/>
                    </a:lnTo>
                    <a:lnTo>
                      <a:pt x="2693465" y="1875476"/>
                    </a:lnTo>
                    <a:lnTo>
                      <a:pt x="2665033" y="1883797"/>
                    </a:lnTo>
                    <a:lnTo>
                      <a:pt x="2635212" y="1890038"/>
                    </a:lnTo>
                    <a:lnTo>
                      <a:pt x="2616370" y="1893543"/>
                    </a:lnTo>
                    <a:lnTo>
                      <a:pt x="2527757" y="1752033"/>
                    </a:lnTo>
                    <a:lnTo>
                      <a:pt x="2520604" y="1742363"/>
                    </a:lnTo>
                    <a:lnTo>
                      <a:pt x="2513017" y="1733753"/>
                    </a:lnTo>
                    <a:lnTo>
                      <a:pt x="2503067" y="1726622"/>
                    </a:lnTo>
                    <a:lnTo>
                      <a:pt x="2493470" y="1720056"/>
                    </a:lnTo>
                    <a:lnTo>
                      <a:pt x="2486510" y="1714197"/>
                    </a:lnTo>
                    <a:lnTo>
                      <a:pt x="2478762" y="1708830"/>
                    </a:lnTo>
                    <a:lnTo>
                      <a:pt x="2471014" y="1703464"/>
                    </a:lnTo>
                    <a:lnTo>
                      <a:pt x="2462832" y="1699156"/>
                    </a:lnTo>
                    <a:lnTo>
                      <a:pt x="2453072" y="1695835"/>
                    </a:lnTo>
                    <a:lnTo>
                      <a:pt x="2443667" y="1693080"/>
                    </a:lnTo>
                    <a:lnTo>
                      <a:pt x="2433827" y="1691382"/>
                    </a:lnTo>
                    <a:lnTo>
                      <a:pt x="2422846" y="1689612"/>
                    </a:lnTo>
                    <a:lnTo>
                      <a:pt x="2394068" y="1707633"/>
                    </a:lnTo>
                    <a:lnTo>
                      <a:pt x="2317349" y="1585116"/>
                    </a:lnTo>
                    <a:lnTo>
                      <a:pt x="2344550" y="1568083"/>
                    </a:lnTo>
                    <a:lnTo>
                      <a:pt x="1646567" y="455193"/>
                    </a:lnTo>
                    <a:lnTo>
                      <a:pt x="1607165" y="479867"/>
                    </a:lnTo>
                    <a:lnTo>
                      <a:pt x="1568904" y="504611"/>
                    </a:lnTo>
                    <a:lnTo>
                      <a:pt x="1531785" y="529428"/>
                    </a:lnTo>
                    <a:lnTo>
                      <a:pt x="1496949" y="554385"/>
                    </a:lnTo>
                    <a:lnTo>
                      <a:pt x="1479531" y="566865"/>
                    </a:lnTo>
                    <a:lnTo>
                      <a:pt x="1462821" y="580472"/>
                    </a:lnTo>
                    <a:lnTo>
                      <a:pt x="1446897" y="593588"/>
                    </a:lnTo>
                    <a:lnTo>
                      <a:pt x="1432117" y="606772"/>
                    </a:lnTo>
                    <a:lnTo>
                      <a:pt x="1418831" y="620594"/>
                    </a:lnTo>
                    <a:lnTo>
                      <a:pt x="1405544" y="634417"/>
                    </a:lnTo>
                    <a:lnTo>
                      <a:pt x="1393400" y="648309"/>
                    </a:lnTo>
                    <a:lnTo>
                      <a:pt x="1382751" y="662837"/>
                    </a:lnTo>
                    <a:lnTo>
                      <a:pt x="1372455" y="677930"/>
                    </a:lnTo>
                    <a:lnTo>
                      <a:pt x="1364088" y="692601"/>
                    </a:lnTo>
                    <a:lnTo>
                      <a:pt x="1355287" y="708330"/>
                    </a:lnTo>
                    <a:lnTo>
                      <a:pt x="1349558" y="723707"/>
                    </a:lnTo>
                    <a:lnTo>
                      <a:pt x="1344182" y="739648"/>
                    </a:lnTo>
                    <a:lnTo>
                      <a:pt x="1340657" y="756792"/>
                    </a:lnTo>
                    <a:lnTo>
                      <a:pt x="1337917" y="773441"/>
                    </a:lnTo>
                    <a:lnTo>
                      <a:pt x="1337025" y="791290"/>
                    </a:lnTo>
                    <a:lnTo>
                      <a:pt x="1337630" y="809775"/>
                    </a:lnTo>
                    <a:lnTo>
                      <a:pt x="1340518" y="828402"/>
                    </a:lnTo>
                    <a:lnTo>
                      <a:pt x="1343759" y="847594"/>
                    </a:lnTo>
                    <a:lnTo>
                      <a:pt x="1350779" y="867564"/>
                    </a:lnTo>
                    <a:lnTo>
                      <a:pt x="1357010" y="888028"/>
                    </a:lnTo>
                    <a:lnTo>
                      <a:pt x="1367022" y="909269"/>
                    </a:lnTo>
                    <a:lnTo>
                      <a:pt x="1378172" y="930581"/>
                    </a:lnTo>
                    <a:lnTo>
                      <a:pt x="1391172" y="953094"/>
                    </a:lnTo>
                    <a:lnTo>
                      <a:pt x="1852551" y="1689891"/>
                    </a:lnTo>
                    <a:lnTo>
                      <a:pt x="2059019" y="1560601"/>
                    </a:lnTo>
                    <a:lnTo>
                      <a:pt x="2142811" y="1694411"/>
                    </a:lnTo>
                    <a:lnTo>
                      <a:pt x="2160092" y="1683590"/>
                    </a:lnTo>
                    <a:lnTo>
                      <a:pt x="2236811" y="1806106"/>
                    </a:lnTo>
                    <a:lnTo>
                      <a:pt x="2217167" y="1818408"/>
                    </a:lnTo>
                    <a:lnTo>
                      <a:pt x="2213882" y="1830682"/>
                    </a:lnTo>
                    <a:lnTo>
                      <a:pt x="2211387" y="1842464"/>
                    </a:lnTo>
                    <a:lnTo>
                      <a:pt x="2209596" y="1855373"/>
                    </a:lnTo>
                    <a:lnTo>
                      <a:pt x="2209383" y="1867296"/>
                    </a:lnTo>
                    <a:lnTo>
                      <a:pt x="2210311" y="1879291"/>
                    </a:lnTo>
                    <a:lnTo>
                      <a:pt x="2212817" y="1890298"/>
                    </a:lnTo>
                    <a:lnTo>
                      <a:pt x="2217250" y="1900883"/>
                    </a:lnTo>
                    <a:lnTo>
                      <a:pt x="2222039" y="1912032"/>
                    </a:lnTo>
                    <a:lnTo>
                      <a:pt x="2230171" y="1925018"/>
                    </a:lnTo>
                    <a:lnTo>
                      <a:pt x="2232562" y="1930594"/>
                    </a:lnTo>
                    <a:lnTo>
                      <a:pt x="2235391" y="1935111"/>
                    </a:lnTo>
                    <a:lnTo>
                      <a:pt x="2705787" y="2686309"/>
                    </a:lnTo>
                    <a:lnTo>
                      <a:pt x="2694851" y="2708174"/>
                    </a:lnTo>
                    <a:lnTo>
                      <a:pt x="2680288" y="2732441"/>
                    </a:lnTo>
                    <a:lnTo>
                      <a:pt x="2665033" y="2757402"/>
                    </a:lnTo>
                    <a:lnTo>
                      <a:pt x="2647001" y="2781669"/>
                    </a:lnTo>
                    <a:lnTo>
                      <a:pt x="2629664" y="2803856"/>
                    </a:lnTo>
                    <a:lnTo>
                      <a:pt x="2610941" y="2826043"/>
                    </a:lnTo>
                    <a:lnTo>
                      <a:pt x="2590137" y="2846842"/>
                    </a:lnTo>
                    <a:lnTo>
                      <a:pt x="2569333" y="2866948"/>
                    </a:lnTo>
                    <a:lnTo>
                      <a:pt x="2547141" y="2885669"/>
                    </a:lnTo>
                    <a:lnTo>
                      <a:pt x="2524949" y="2903697"/>
                    </a:lnTo>
                    <a:lnTo>
                      <a:pt x="2500677" y="2920337"/>
                    </a:lnTo>
                    <a:lnTo>
                      <a:pt x="2476406" y="2936977"/>
                    </a:lnTo>
                    <a:lnTo>
                      <a:pt x="2451441" y="2951537"/>
                    </a:lnTo>
                    <a:lnTo>
                      <a:pt x="2425089" y="2964709"/>
                    </a:lnTo>
                    <a:lnTo>
                      <a:pt x="2398043" y="2976496"/>
                    </a:lnTo>
                    <a:lnTo>
                      <a:pt x="2370999" y="2986895"/>
                    </a:lnTo>
                    <a:lnTo>
                      <a:pt x="2342565" y="2997297"/>
                    </a:lnTo>
                    <a:lnTo>
                      <a:pt x="2314132" y="3004923"/>
                    </a:lnTo>
                    <a:lnTo>
                      <a:pt x="2285007" y="3011856"/>
                    </a:lnTo>
                    <a:lnTo>
                      <a:pt x="2255187" y="3016709"/>
                    </a:lnTo>
                    <a:lnTo>
                      <a:pt x="2224675" y="3021564"/>
                    </a:lnTo>
                    <a:lnTo>
                      <a:pt x="2193468" y="3023644"/>
                    </a:lnTo>
                    <a:lnTo>
                      <a:pt x="2162955" y="3024336"/>
                    </a:lnTo>
                    <a:lnTo>
                      <a:pt x="2135215" y="3023644"/>
                    </a:lnTo>
                    <a:lnTo>
                      <a:pt x="2113521" y="3022017"/>
                    </a:lnTo>
                    <a:lnTo>
                      <a:pt x="1661730" y="2300531"/>
                    </a:lnTo>
                    <a:lnTo>
                      <a:pt x="1653856" y="2289534"/>
                    </a:lnTo>
                    <a:lnTo>
                      <a:pt x="1644608" y="2281071"/>
                    </a:lnTo>
                    <a:lnTo>
                      <a:pt x="1635737" y="2273213"/>
                    </a:lnTo>
                    <a:lnTo>
                      <a:pt x="1625779" y="2265195"/>
                    </a:lnTo>
                    <a:lnTo>
                      <a:pt x="1614448" y="2259716"/>
                    </a:lnTo>
                    <a:lnTo>
                      <a:pt x="1602407" y="2254679"/>
                    </a:lnTo>
                    <a:lnTo>
                      <a:pt x="1591120" y="2250848"/>
                    </a:lnTo>
                    <a:lnTo>
                      <a:pt x="1578415" y="2247905"/>
                    </a:lnTo>
                    <a:lnTo>
                      <a:pt x="1543327" y="2269878"/>
                    </a:lnTo>
                    <a:lnTo>
                      <a:pt x="1461115" y="2138589"/>
                    </a:lnTo>
                    <a:lnTo>
                      <a:pt x="1490528" y="2120171"/>
                    </a:lnTo>
                    <a:lnTo>
                      <a:pt x="1407186" y="1987078"/>
                    </a:lnTo>
                    <a:lnTo>
                      <a:pt x="1473668" y="1885083"/>
                    </a:lnTo>
                    <a:lnTo>
                      <a:pt x="1487828" y="1861964"/>
                    </a:lnTo>
                    <a:lnTo>
                      <a:pt x="1499105" y="1838971"/>
                    </a:lnTo>
                    <a:lnTo>
                      <a:pt x="1508964" y="1816869"/>
                    </a:lnTo>
                    <a:lnTo>
                      <a:pt x="1517028" y="1795051"/>
                    </a:lnTo>
                    <a:lnTo>
                      <a:pt x="1522964" y="1774567"/>
                    </a:lnTo>
                    <a:lnTo>
                      <a:pt x="1527436" y="1753323"/>
                    </a:lnTo>
                    <a:lnTo>
                      <a:pt x="1529403" y="1732808"/>
                    </a:lnTo>
                    <a:lnTo>
                      <a:pt x="1530282" y="1712136"/>
                    </a:lnTo>
                    <a:lnTo>
                      <a:pt x="1529743" y="1692352"/>
                    </a:lnTo>
                    <a:lnTo>
                      <a:pt x="1527033" y="1672252"/>
                    </a:lnTo>
                    <a:lnTo>
                      <a:pt x="1522192" y="1653485"/>
                    </a:lnTo>
                    <a:lnTo>
                      <a:pt x="1516975" y="1634116"/>
                    </a:lnTo>
                    <a:lnTo>
                      <a:pt x="1509964" y="1615031"/>
                    </a:lnTo>
                    <a:lnTo>
                      <a:pt x="1500778" y="1595632"/>
                    </a:lnTo>
                    <a:lnTo>
                      <a:pt x="1491592" y="1576232"/>
                    </a:lnTo>
                    <a:lnTo>
                      <a:pt x="1480611" y="1557118"/>
                    </a:lnTo>
                    <a:lnTo>
                      <a:pt x="1085769" y="926578"/>
                    </a:lnTo>
                    <a:lnTo>
                      <a:pt x="987169" y="988321"/>
                    </a:lnTo>
                    <a:lnTo>
                      <a:pt x="1374846" y="1607419"/>
                    </a:lnTo>
                    <a:lnTo>
                      <a:pt x="1377109" y="1611032"/>
                    </a:lnTo>
                    <a:lnTo>
                      <a:pt x="1379039" y="1615692"/>
                    </a:lnTo>
                    <a:lnTo>
                      <a:pt x="1380018" y="1625139"/>
                    </a:lnTo>
                    <a:lnTo>
                      <a:pt x="1380619" y="1633986"/>
                    </a:lnTo>
                    <a:lnTo>
                      <a:pt x="1378339" y="1642959"/>
                    </a:lnTo>
                    <a:lnTo>
                      <a:pt x="1374262" y="1652220"/>
                    </a:lnTo>
                    <a:lnTo>
                      <a:pt x="1369099" y="1661320"/>
                    </a:lnTo>
                    <a:lnTo>
                      <a:pt x="1362427" y="1668014"/>
                    </a:lnTo>
                    <a:lnTo>
                      <a:pt x="1357839" y="1671725"/>
                    </a:lnTo>
                    <a:lnTo>
                      <a:pt x="1352873" y="1674835"/>
                    </a:lnTo>
                    <a:lnTo>
                      <a:pt x="1348617" y="1677500"/>
                    </a:lnTo>
                    <a:lnTo>
                      <a:pt x="1343275" y="1680007"/>
                    </a:lnTo>
                    <a:lnTo>
                      <a:pt x="1334340" y="1683086"/>
                    </a:lnTo>
                    <a:lnTo>
                      <a:pt x="1323897" y="1683758"/>
                    </a:lnTo>
                    <a:lnTo>
                      <a:pt x="1313787" y="1683381"/>
                    </a:lnTo>
                    <a:lnTo>
                      <a:pt x="1304718" y="1681515"/>
                    </a:lnTo>
                    <a:lnTo>
                      <a:pt x="1296314" y="1677554"/>
                    </a:lnTo>
                    <a:lnTo>
                      <a:pt x="1288951" y="1672105"/>
                    </a:lnTo>
                    <a:lnTo>
                      <a:pt x="1285603" y="1668333"/>
                    </a:lnTo>
                    <a:lnTo>
                      <a:pt x="1283340" y="1664720"/>
                    </a:lnTo>
                    <a:lnTo>
                      <a:pt x="895664" y="1045621"/>
                    </a:lnTo>
                    <a:lnTo>
                      <a:pt x="794934" y="1108698"/>
                    </a:lnTo>
                    <a:lnTo>
                      <a:pt x="1221454" y="1789826"/>
                    </a:lnTo>
                    <a:lnTo>
                      <a:pt x="1224094" y="1794042"/>
                    </a:lnTo>
                    <a:lnTo>
                      <a:pt x="1225270" y="1797497"/>
                    </a:lnTo>
                    <a:lnTo>
                      <a:pt x="1228045" y="1806659"/>
                    </a:lnTo>
                    <a:lnTo>
                      <a:pt x="1227229" y="1816393"/>
                    </a:lnTo>
                    <a:lnTo>
                      <a:pt x="1225656" y="1824923"/>
                    </a:lnTo>
                    <a:lnTo>
                      <a:pt x="1222289" y="1833738"/>
                    </a:lnTo>
                    <a:lnTo>
                      <a:pt x="1216748" y="1842237"/>
                    </a:lnTo>
                    <a:lnTo>
                      <a:pt x="1208658" y="1849819"/>
                    </a:lnTo>
                    <a:lnTo>
                      <a:pt x="1204779" y="1853085"/>
                    </a:lnTo>
                    <a:lnTo>
                      <a:pt x="1200191" y="1856797"/>
                    </a:lnTo>
                    <a:lnTo>
                      <a:pt x="1194848" y="1859304"/>
                    </a:lnTo>
                    <a:lnTo>
                      <a:pt x="1190924" y="1860923"/>
                    </a:lnTo>
                    <a:lnTo>
                      <a:pt x="1181280" y="1864447"/>
                    </a:lnTo>
                    <a:lnTo>
                      <a:pt x="1171216" y="1865719"/>
                    </a:lnTo>
                    <a:lnTo>
                      <a:pt x="1161105" y="1865344"/>
                    </a:lnTo>
                    <a:lnTo>
                      <a:pt x="1152747" y="1863033"/>
                    </a:lnTo>
                    <a:lnTo>
                      <a:pt x="1143632" y="1859519"/>
                    </a:lnTo>
                    <a:lnTo>
                      <a:pt x="1136602" y="1853021"/>
                    </a:lnTo>
                    <a:lnTo>
                      <a:pt x="1134007" y="1850454"/>
                    </a:lnTo>
                    <a:lnTo>
                      <a:pt x="1131367" y="1846238"/>
                    </a:lnTo>
                    <a:lnTo>
                      <a:pt x="704847" y="1165110"/>
                    </a:lnTo>
                    <a:lnTo>
                      <a:pt x="603410" y="1228629"/>
                    </a:lnTo>
                    <a:lnTo>
                      <a:pt x="991087" y="1847728"/>
                    </a:lnTo>
                    <a:lnTo>
                      <a:pt x="993349" y="1851341"/>
                    </a:lnTo>
                    <a:lnTo>
                      <a:pt x="995279" y="1856001"/>
                    </a:lnTo>
                    <a:lnTo>
                      <a:pt x="997676" y="1864560"/>
                    </a:lnTo>
                    <a:lnTo>
                      <a:pt x="997569" y="1873850"/>
                    </a:lnTo>
                    <a:lnTo>
                      <a:pt x="995288" y="1882824"/>
                    </a:lnTo>
                    <a:lnTo>
                      <a:pt x="991212" y="1892084"/>
                    </a:lnTo>
                    <a:lnTo>
                      <a:pt x="986048" y="1901185"/>
                    </a:lnTo>
                    <a:lnTo>
                      <a:pt x="978667" y="1908322"/>
                    </a:lnTo>
                    <a:lnTo>
                      <a:pt x="975498" y="1911145"/>
                    </a:lnTo>
                    <a:lnTo>
                      <a:pt x="970532" y="1914256"/>
                    </a:lnTo>
                    <a:lnTo>
                      <a:pt x="965567" y="1917365"/>
                    </a:lnTo>
                    <a:lnTo>
                      <a:pt x="960933" y="1919427"/>
                    </a:lnTo>
                    <a:lnTo>
                      <a:pt x="950580" y="1923395"/>
                    </a:lnTo>
                    <a:lnTo>
                      <a:pt x="940847" y="1923622"/>
                    </a:lnTo>
                    <a:lnTo>
                      <a:pt x="931446" y="1922801"/>
                    </a:lnTo>
                    <a:lnTo>
                      <a:pt x="922377" y="1920935"/>
                    </a:lnTo>
                    <a:lnTo>
                      <a:pt x="913973" y="1916974"/>
                    </a:lnTo>
                    <a:lnTo>
                      <a:pt x="906610" y="1911525"/>
                    </a:lnTo>
                    <a:lnTo>
                      <a:pt x="903260" y="1907754"/>
                    </a:lnTo>
                    <a:lnTo>
                      <a:pt x="900288" y="1904585"/>
                    </a:lnTo>
                    <a:lnTo>
                      <a:pt x="512612" y="1285487"/>
                    </a:lnTo>
                    <a:lnTo>
                      <a:pt x="413303" y="1347674"/>
                    </a:lnTo>
                    <a:lnTo>
                      <a:pt x="807435" y="1978658"/>
                    </a:lnTo>
                    <a:lnTo>
                      <a:pt x="820212" y="1997486"/>
                    </a:lnTo>
                    <a:lnTo>
                      <a:pt x="832567" y="2014062"/>
                    </a:lnTo>
                    <a:lnTo>
                      <a:pt x="845300" y="2031240"/>
                    </a:lnTo>
                    <a:lnTo>
                      <a:pt x="859029" y="2045281"/>
                    </a:lnTo>
                    <a:lnTo>
                      <a:pt x="873089" y="2058274"/>
                    </a:lnTo>
                    <a:lnTo>
                      <a:pt x="887484" y="2070219"/>
                    </a:lnTo>
                    <a:lnTo>
                      <a:pt x="903628" y="2080232"/>
                    </a:lnTo>
                    <a:lnTo>
                      <a:pt x="919395" y="2089641"/>
                    </a:lnTo>
                    <a:lnTo>
                      <a:pt x="936912" y="2097116"/>
                    </a:lnTo>
                    <a:lnTo>
                      <a:pt x="955849" y="2103702"/>
                    </a:lnTo>
                    <a:lnTo>
                      <a:pt x="976205" y="2109400"/>
                    </a:lnTo>
                    <a:lnTo>
                      <a:pt x="997933" y="2112561"/>
                    </a:lnTo>
                    <a:lnTo>
                      <a:pt x="1020752" y="2115880"/>
                    </a:lnTo>
                    <a:lnTo>
                      <a:pt x="1045318" y="2117264"/>
                    </a:lnTo>
                    <a:lnTo>
                      <a:pt x="1072013" y="2117316"/>
                    </a:lnTo>
                    <a:lnTo>
                      <a:pt x="1101212" y="2116636"/>
                    </a:lnTo>
                    <a:lnTo>
                      <a:pt x="1227054" y="2101552"/>
                    </a:lnTo>
                    <a:lnTo>
                      <a:pt x="1309642" y="2233441"/>
                    </a:lnTo>
                    <a:lnTo>
                      <a:pt x="1339055" y="2215022"/>
                    </a:lnTo>
                    <a:lnTo>
                      <a:pt x="1421267" y="2346311"/>
                    </a:lnTo>
                    <a:lnTo>
                      <a:pt x="1386180" y="2368282"/>
                    </a:lnTo>
                    <a:lnTo>
                      <a:pt x="1383279" y="2380998"/>
                    </a:lnTo>
                    <a:lnTo>
                      <a:pt x="1381089" y="2393267"/>
                    </a:lnTo>
                    <a:lnTo>
                      <a:pt x="1381070" y="2405856"/>
                    </a:lnTo>
                    <a:lnTo>
                      <a:pt x="1381762" y="2417998"/>
                    </a:lnTo>
                    <a:lnTo>
                      <a:pt x="1383917" y="2430901"/>
                    </a:lnTo>
                    <a:lnTo>
                      <a:pt x="1386403" y="2442757"/>
                    </a:lnTo>
                    <a:lnTo>
                      <a:pt x="1391397" y="2453884"/>
                    </a:lnTo>
                    <a:lnTo>
                      <a:pt x="1397852" y="2465771"/>
                    </a:lnTo>
                    <a:lnTo>
                      <a:pt x="1524745" y="2668411"/>
                    </a:lnTo>
                    <a:lnTo>
                      <a:pt x="1519409" y="2679748"/>
                    </a:lnTo>
                    <a:lnTo>
                      <a:pt x="1507620" y="2702627"/>
                    </a:lnTo>
                    <a:lnTo>
                      <a:pt x="1495137" y="2725508"/>
                    </a:lnTo>
                    <a:lnTo>
                      <a:pt x="1481268" y="2747001"/>
                    </a:lnTo>
                    <a:lnTo>
                      <a:pt x="1466704" y="2769188"/>
                    </a:lnTo>
                    <a:lnTo>
                      <a:pt x="1451447" y="2789294"/>
                    </a:lnTo>
                    <a:lnTo>
                      <a:pt x="1435498" y="2810095"/>
                    </a:lnTo>
                    <a:lnTo>
                      <a:pt x="1418855" y="2828815"/>
                    </a:lnTo>
                    <a:lnTo>
                      <a:pt x="1400823" y="2847536"/>
                    </a:lnTo>
                    <a:lnTo>
                      <a:pt x="1382100" y="2865562"/>
                    </a:lnTo>
                    <a:lnTo>
                      <a:pt x="1362682" y="2882202"/>
                    </a:lnTo>
                    <a:lnTo>
                      <a:pt x="1343265" y="2898842"/>
                    </a:lnTo>
                    <a:lnTo>
                      <a:pt x="1321767" y="2914096"/>
                    </a:lnTo>
                    <a:lnTo>
                      <a:pt x="1300963" y="2927962"/>
                    </a:lnTo>
                    <a:lnTo>
                      <a:pt x="1278771" y="2941830"/>
                    </a:lnTo>
                    <a:lnTo>
                      <a:pt x="1256581" y="2954309"/>
                    </a:lnTo>
                    <a:lnTo>
                      <a:pt x="1233003" y="2966097"/>
                    </a:lnTo>
                    <a:lnTo>
                      <a:pt x="1208731" y="2976496"/>
                    </a:lnTo>
                    <a:lnTo>
                      <a:pt x="1185153" y="2986203"/>
                    </a:lnTo>
                    <a:lnTo>
                      <a:pt x="1160187" y="2995216"/>
                    </a:lnTo>
                    <a:lnTo>
                      <a:pt x="1134529" y="3002149"/>
                    </a:lnTo>
                    <a:lnTo>
                      <a:pt x="1108869" y="3009082"/>
                    </a:lnTo>
                    <a:lnTo>
                      <a:pt x="1082517" y="3014629"/>
                    </a:lnTo>
                    <a:lnTo>
                      <a:pt x="1056165" y="3018097"/>
                    </a:lnTo>
                    <a:lnTo>
                      <a:pt x="1029121" y="3021564"/>
                    </a:lnTo>
                    <a:lnTo>
                      <a:pt x="1002074" y="3023644"/>
                    </a:lnTo>
                    <a:lnTo>
                      <a:pt x="974336" y="3024336"/>
                    </a:lnTo>
                    <a:lnTo>
                      <a:pt x="943129" y="3023644"/>
                    </a:lnTo>
                    <a:lnTo>
                      <a:pt x="911923" y="3021564"/>
                    </a:lnTo>
                    <a:lnTo>
                      <a:pt x="881409" y="3016709"/>
                    </a:lnTo>
                    <a:lnTo>
                      <a:pt x="851590" y="3011856"/>
                    </a:lnTo>
                    <a:lnTo>
                      <a:pt x="822464" y="3004923"/>
                    </a:lnTo>
                    <a:lnTo>
                      <a:pt x="794031" y="2997297"/>
                    </a:lnTo>
                    <a:lnTo>
                      <a:pt x="765599" y="2986895"/>
                    </a:lnTo>
                    <a:lnTo>
                      <a:pt x="738553" y="2976496"/>
                    </a:lnTo>
                    <a:lnTo>
                      <a:pt x="711507" y="2964709"/>
                    </a:lnTo>
                    <a:lnTo>
                      <a:pt x="685849" y="2951537"/>
                    </a:lnTo>
                    <a:lnTo>
                      <a:pt x="660190" y="2936977"/>
                    </a:lnTo>
                    <a:lnTo>
                      <a:pt x="635918" y="2920337"/>
                    </a:lnTo>
                    <a:lnTo>
                      <a:pt x="611647" y="2903697"/>
                    </a:lnTo>
                    <a:lnTo>
                      <a:pt x="589455" y="2885669"/>
                    </a:lnTo>
                    <a:lnTo>
                      <a:pt x="567265" y="2866948"/>
                    </a:lnTo>
                    <a:lnTo>
                      <a:pt x="546459" y="2846842"/>
                    </a:lnTo>
                    <a:lnTo>
                      <a:pt x="525655" y="2826043"/>
                    </a:lnTo>
                    <a:lnTo>
                      <a:pt x="506932" y="2803856"/>
                    </a:lnTo>
                    <a:lnTo>
                      <a:pt x="489595" y="2781669"/>
                    </a:lnTo>
                    <a:lnTo>
                      <a:pt x="472951" y="2757402"/>
                    </a:lnTo>
                    <a:lnTo>
                      <a:pt x="456308" y="2732441"/>
                    </a:lnTo>
                    <a:lnTo>
                      <a:pt x="441745" y="2708174"/>
                    </a:lnTo>
                    <a:lnTo>
                      <a:pt x="429262" y="2681828"/>
                    </a:lnTo>
                    <a:lnTo>
                      <a:pt x="416779" y="2654787"/>
                    </a:lnTo>
                    <a:lnTo>
                      <a:pt x="405684" y="2627748"/>
                    </a:lnTo>
                    <a:lnTo>
                      <a:pt x="395975" y="2599320"/>
                    </a:lnTo>
                    <a:lnTo>
                      <a:pt x="388346" y="2570894"/>
                    </a:lnTo>
                    <a:lnTo>
                      <a:pt x="381412" y="2541775"/>
                    </a:lnTo>
                    <a:lnTo>
                      <a:pt x="375865" y="2511961"/>
                    </a:lnTo>
                    <a:lnTo>
                      <a:pt x="372397" y="2481453"/>
                    </a:lnTo>
                    <a:lnTo>
                      <a:pt x="369623" y="2450947"/>
                    </a:lnTo>
                    <a:lnTo>
                      <a:pt x="368929" y="2419053"/>
                    </a:lnTo>
                    <a:lnTo>
                      <a:pt x="368929" y="2398947"/>
                    </a:lnTo>
                    <a:lnTo>
                      <a:pt x="370317" y="2378146"/>
                    </a:lnTo>
                    <a:lnTo>
                      <a:pt x="372397" y="2358039"/>
                    </a:lnTo>
                    <a:lnTo>
                      <a:pt x="374477" y="2337933"/>
                    </a:lnTo>
                    <a:lnTo>
                      <a:pt x="377945" y="2317826"/>
                    </a:lnTo>
                    <a:lnTo>
                      <a:pt x="381412" y="2298412"/>
                    </a:lnTo>
                    <a:lnTo>
                      <a:pt x="385572" y="2278305"/>
                    </a:lnTo>
                    <a:lnTo>
                      <a:pt x="390427" y="2259585"/>
                    </a:lnTo>
                    <a:lnTo>
                      <a:pt x="395975" y="2240866"/>
                    </a:lnTo>
                    <a:lnTo>
                      <a:pt x="402217" y="2222146"/>
                    </a:lnTo>
                    <a:lnTo>
                      <a:pt x="409152" y="2203426"/>
                    </a:lnTo>
                    <a:lnTo>
                      <a:pt x="416779" y="2185399"/>
                    </a:lnTo>
                    <a:lnTo>
                      <a:pt x="423715" y="2168065"/>
                    </a:lnTo>
                    <a:lnTo>
                      <a:pt x="432730" y="2149345"/>
                    </a:lnTo>
                    <a:lnTo>
                      <a:pt x="441051" y="2132705"/>
                    </a:lnTo>
                    <a:lnTo>
                      <a:pt x="450759" y="2116065"/>
                    </a:lnTo>
                    <a:lnTo>
                      <a:pt x="461162" y="2099425"/>
                    </a:lnTo>
                    <a:lnTo>
                      <a:pt x="470871" y="2083479"/>
                    </a:lnTo>
                    <a:lnTo>
                      <a:pt x="482660" y="2067531"/>
                    </a:lnTo>
                    <a:lnTo>
                      <a:pt x="493755" y="2052279"/>
                    </a:lnTo>
                    <a:lnTo>
                      <a:pt x="506238" y="2037025"/>
                    </a:lnTo>
                    <a:lnTo>
                      <a:pt x="518721" y="2022465"/>
                    </a:lnTo>
                    <a:lnTo>
                      <a:pt x="531896" y="2007211"/>
                    </a:lnTo>
                    <a:lnTo>
                      <a:pt x="545073" y="1994037"/>
                    </a:lnTo>
                    <a:lnTo>
                      <a:pt x="558942" y="1980864"/>
                    </a:lnTo>
                    <a:lnTo>
                      <a:pt x="572811" y="1967690"/>
                    </a:lnTo>
                    <a:lnTo>
                      <a:pt x="587375" y="1955210"/>
                    </a:lnTo>
                    <a:lnTo>
                      <a:pt x="602632" y="1942731"/>
                    </a:lnTo>
                    <a:lnTo>
                      <a:pt x="617887" y="1930943"/>
                    </a:lnTo>
                    <a:lnTo>
                      <a:pt x="633838" y="1919850"/>
                    </a:lnTo>
                    <a:lnTo>
                      <a:pt x="649788" y="1910145"/>
                    </a:lnTo>
                    <a:lnTo>
                      <a:pt x="666431" y="1899743"/>
                    </a:lnTo>
                    <a:lnTo>
                      <a:pt x="635918" y="1901824"/>
                    </a:lnTo>
                    <a:lnTo>
                      <a:pt x="605406" y="1902518"/>
                    </a:lnTo>
                    <a:lnTo>
                      <a:pt x="574892" y="1901824"/>
                    </a:lnTo>
                    <a:lnTo>
                      <a:pt x="544379" y="1899743"/>
                    </a:lnTo>
                    <a:lnTo>
                      <a:pt x="513173" y="1895585"/>
                    </a:lnTo>
                    <a:lnTo>
                      <a:pt x="483354" y="1890038"/>
                    </a:lnTo>
                    <a:lnTo>
                      <a:pt x="454228" y="1883797"/>
                    </a:lnTo>
                    <a:lnTo>
                      <a:pt x="425795" y="1875476"/>
                    </a:lnTo>
                    <a:lnTo>
                      <a:pt x="397363" y="1866463"/>
                    </a:lnTo>
                    <a:lnTo>
                      <a:pt x="369623" y="1855370"/>
                    </a:lnTo>
                    <a:lnTo>
                      <a:pt x="342577" y="1842890"/>
                    </a:lnTo>
                    <a:lnTo>
                      <a:pt x="317612" y="1829717"/>
                    </a:lnTo>
                    <a:lnTo>
                      <a:pt x="291954" y="1815157"/>
                    </a:lnTo>
                    <a:lnTo>
                      <a:pt x="266988" y="1799210"/>
                    </a:lnTo>
                    <a:lnTo>
                      <a:pt x="244104" y="1782570"/>
                    </a:lnTo>
                    <a:lnTo>
                      <a:pt x="220526" y="1763850"/>
                    </a:lnTo>
                    <a:lnTo>
                      <a:pt x="198335" y="1745130"/>
                    </a:lnTo>
                    <a:lnTo>
                      <a:pt x="177531" y="1725717"/>
                    </a:lnTo>
                    <a:lnTo>
                      <a:pt x="157419" y="1704223"/>
                    </a:lnTo>
                    <a:lnTo>
                      <a:pt x="138696" y="1682730"/>
                    </a:lnTo>
                    <a:lnTo>
                      <a:pt x="120664" y="1659849"/>
                    </a:lnTo>
                    <a:lnTo>
                      <a:pt x="104021" y="1635582"/>
                    </a:lnTo>
                    <a:lnTo>
                      <a:pt x="88765" y="1611315"/>
                    </a:lnTo>
                    <a:lnTo>
                      <a:pt x="74202" y="1586356"/>
                    </a:lnTo>
                    <a:lnTo>
                      <a:pt x="60333" y="1560008"/>
                    </a:lnTo>
                    <a:lnTo>
                      <a:pt x="48542" y="1532969"/>
                    </a:lnTo>
                    <a:lnTo>
                      <a:pt x="37447" y="1505235"/>
                    </a:lnTo>
                    <a:lnTo>
                      <a:pt x="27739" y="1477502"/>
                    </a:lnTo>
                    <a:lnTo>
                      <a:pt x="20110" y="1448382"/>
                    </a:lnTo>
                    <a:lnTo>
                      <a:pt x="12483" y="1419261"/>
                    </a:lnTo>
                    <a:lnTo>
                      <a:pt x="7629" y="1389448"/>
                    </a:lnTo>
                    <a:lnTo>
                      <a:pt x="4161" y="1359635"/>
                    </a:lnTo>
                    <a:lnTo>
                      <a:pt x="2080" y="1329127"/>
                    </a:lnTo>
                    <a:lnTo>
                      <a:pt x="0" y="1297927"/>
                    </a:lnTo>
                    <a:lnTo>
                      <a:pt x="2080" y="1266727"/>
                    </a:lnTo>
                    <a:lnTo>
                      <a:pt x="4161" y="1235527"/>
                    </a:lnTo>
                    <a:lnTo>
                      <a:pt x="7629" y="1205713"/>
                    </a:lnTo>
                    <a:lnTo>
                      <a:pt x="12483" y="1175899"/>
                    </a:lnTo>
                    <a:lnTo>
                      <a:pt x="20110" y="1146780"/>
                    </a:lnTo>
                    <a:lnTo>
                      <a:pt x="27739" y="1117660"/>
                    </a:lnTo>
                    <a:lnTo>
                      <a:pt x="37447" y="1089926"/>
                    </a:lnTo>
                    <a:lnTo>
                      <a:pt x="48542" y="1062193"/>
                    </a:lnTo>
                    <a:lnTo>
                      <a:pt x="60333" y="1035153"/>
                    </a:lnTo>
                    <a:lnTo>
                      <a:pt x="74202" y="1009498"/>
                    </a:lnTo>
                    <a:lnTo>
                      <a:pt x="88765" y="984539"/>
                    </a:lnTo>
                    <a:lnTo>
                      <a:pt x="104021" y="959578"/>
                    </a:lnTo>
                    <a:lnTo>
                      <a:pt x="120664" y="935313"/>
                    </a:lnTo>
                    <a:lnTo>
                      <a:pt x="138696" y="913126"/>
                    </a:lnTo>
                    <a:lnTo>
                      <a:pt x="157419" y="890939"/>
                    </a:lnTo>
                    <a:lnTo>
                      <a:pt x="177531" y="870139"/>
                    </a:lnTo>
                    <a:lnTo>
                      <a:pt x="198335" y="850030"/>
                    </a:lnTo>
                    <a:lnTo>
                      <a:pt x="220526" y="831312"/>
                    </a:lnTo>
                    <a:lnTo>
                      <a:pt x="244104" y="813284"/>
                    </a:lnTo>
                    <a:lnTo>
                      <a:pt x="266988" y="796643"/>
                    </a:lnTo>
                    <a:lnTo>
                      <a:pt x="291954" y="780697"/>
                    </a:lnTo>
                    <a:lnTo>
                      <a:pt x="317612" y="766137"/>
                    </a:lnTo>
                    <a:lnTo>
                      <a:pt x="342577" y="752964"/>
                    </a:lnTo>
                    <a:lnTo>
                      <a:pt x="369623" y="740484"/>
                    </a:lnTo>
                    <a:lnTo>
                      <a:pt x="397363" y="729391"/>
                    </a:lnTo>
                    <a:lnTo>
                      <a:pt x="425795" y="719684"/>
                    </a:lnTo>
                    <a:lnTo>
                      <a:pt x="454228" y="712057"/>
                    </a:lnTo>
                    <a:lnTo>
                      <a:pt x="483354" y="705124"/>
                    </a:lnTo>
                    <a:lnTo>
                      <a:pt x="513173" y="700271"/>
                    </a:lnTo>
                    <a:lnTo>
                      <a:pt x="544379" y="696110"/>
                    </a:lnTo>
                    <a:lnTo>
                      <a:pt x="574892" y="693336"/>
                    </a:lnTo>
                    <a:lnTo>
                      <a:pt x="605406" y="692644"/>
                    </a:lnTo>
                    <a:lnTo>
                      <a:pt x="635224" y="693336"/>
                    </a:lnTo>
                    <a:lnTo>
                      <a:pt x="665045" y="696110"/>
                    </a:lnTo>
                    <a:lnTo>
                      <a:pt x="694169" y="699577"/>
                    </a:lnTo>
                    <a:lnTo>
                      <a:pt x="722603" y="704430"/>
                    </a:lnTo>
                    <a:lnTo>
                      <a:pt x="751036" y="710670"/>
                    </a:lnTo>
                    <a:lnTo>
                      <a:pt x="778774" y="718297"/>
                    </a:lnTo>
                    <a:lnTo>
                      <a:pt x="805820" y="727310"/>
                    </a:lnTo>
                    <a:lnTo>
                      <a:pt x="832173" y="737710"/>
                    </a:lnTo>
                    <a:lnTo>
                      <a:pt x="858525" y="748111"/>
                    </a:lnTo>
                    <a:lnTo>
                      <a:pt x="882797" y="760591"/>
                    </a:lnTo>
                    <a:lnTo>
                      <a:pt x="907761" y="774457"/>
                    </a:lnTo>
                    <a:lnTo>
                      <a:pt x="932033" y="789018"/>
                    </a:lnTo>
                    <a:lnTo>
                      <a:pt x="954918" y="804270"/>
                    </a:lnTo>
                    <a:lnTo>
                      <a:pt x="977110" y="820911"/>
                    </a:lnTo>
                    <a:lnTo>
                      <a:pt x="999300" y="839631"/>
                    </a:lnTo>
                    <a:lnTo>
                      <a:pt x="1020106" y="857657"/>
                    </a:lnTo>
                    <a:lnTo>
                      <a:pt x="1006929" y="828537"/>
                    </a:lnTo>
                    <a:lnTo>
                      <a:pt x="995834" y="798724"/>
                    </a:lnTo>
                    <a:lnTo>
                      <a:pt x="986125" y="767524"/>
                    </a:lnTo>
                    <a:lnTo>
                      <a:pt x="981965" y="752270"/>
                    </a:lnTo>
                    <a:lnTo>
                      <a:pt x="977803" y="735630"/>
                    </a:lnTo>
                    <a:lnTo>
                      <a:pt x="975028" y="719684"/>
                    </a:lnTo>
                    <a:lnTo>
                      <a:pt x="972256" y="703737"/>
                    </a:lnTo>
                    <a:lnTo>
                      <a:pt x="968788" y="687790"/>
                    </a:lnTo>
                    <a:lnTo>
                      <a:pt x="966707" y="671149"/>
                    </a:lnTo>
                    <a:lnTo>
                      <a:pt x="965320" y="655203"/>
                    </a:lnTo>
                    <a:lnTo>
                      <a:pt x="964627" y="638563"/>
                    </a:lnTo>
                    <a:lnTo>
                      <a:pt x="963933" y="621229"/>
                    </a:lnTo>
                    <a:lnTo>
                      <a:pt x="963239" y="604589"/>
                    </a:lnTo>
                    <a:lnTo>
                      <a:pt x="963933" y="573389"/>
                    </a:lnTo>
                    <a:lnTo>
                      <a:pt x="966707" y="542883"/>
                    </a:lnTo>
                    <a:lnTo>
                      <a:pt x="970868" y="512375"/>
                    </a:lnTo>
                    <a:lnTo>
                      <a:pt x="975722" y="482563"/>
                    </a:lnTo>
                    <a:lnTo>
                      <a:pt x="981965" y="453442"/>
                    </a:lnTo>
                    <a:lnTo>
                      <a:pt x="990979" y="425016"/>
                    </a:lnTo>
                    <a:lnTo>
                      <a:pt x="1000688" y="396589"/>
                    </a:lnTo>
                    <a:lnTo>
                      <a:pt x="1010397" y="368855"/>
                    </a:lnTo>
                    <a:lnTo>
                      <a:pt x="1022878" y="342508"/>
                    </a:lnTo>
                    <a:lnTo>
                      <a:pt x="1036055" y="316162"/>
                    </a:lnTo>
                    <a:lnTo>
                      <a:pt x="1050618" y="290509"/>
                    </a:lnTo>
                    <a:lnTo>
                      <a:pt x="1066568" y="266242"/>
                    </a:lnTo>
                    <a:lnTo>
                      <a:pt x="1083211" y="242667"/>
                    </a:lnTo>
                    <a:lnTo>
                      <a:pt x="1101935" y="219094"/>
                    </a:lnTo>
                    <a:lnTo>
                      <a:pt x="1120660" y="197601"/>
                    </a:lnTo>
                    <a:lnTo>
                      <a:pt x="1140076" y="176801"/>
                    </a:lnTo>
                    <a:lnTo>
                      <a:pt x="1161574" y="156694"/>
                    </a:lnTo>
                    <a:lnTo>
                      <a:pt x="1183071" y="137974"/>
                    </a:lnTo>
                    <a:lnTo>
                      <a:pt x="1206651" y="119253"/>
                    </a:lnTo>
                    <a:lnTo>
                      <a:pt x="1230229" y="102613"/>
                    </a:lnTo>
                    <a:lnTo>
                      <a:pt x="1255193" y="87361"/>
                    </a:lnTo>
                    <a:lnTo>
                      <a:pt x="1279465" y="72800"/>
                    </a:lnTo>
                    <a:lnTo>
                      <a:pt x="1305817" y="58934"/>
                    </a:lnTo>
                    <a:lnTo>
                      <a:pt x="1332863" y="47146"/>
                    </a:lnTo>
                    <a:lnTo>
                      <a:pt x="1360602" y="36053"/>
                    </a:lnTo>
                    <a:lnTo>
                      <a:pt x="1388342" y="27040"/>
                    </a:lnTo>
                    <a:lnTo>
                      <a:pt x="1417467" y="18720"/>
                    </a:lnTo>
                    <a:lnTo>
                      <a:pt x="1446593" y="11786"/>
                    </a:lnTo>
                    <a:lnTo>
                      <a:pt x="1476413" y="6239"/>
                    </a:lnTo>
                    <a:lnTo>
                      <a:pt x="1506232" y="2773"/>
                    </a:lnTo>
                    <a:lnTo>
                      <a:pt x="1536744" y="6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26912" y="2682393"/>
                <a:ext cx="4464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99520" y="2823029"/>
                <a:ext cx="3287568" cy="2372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587088" y="2775639"/>
                <a:ext cx="1354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i="1" dirty="0" smtClean="0">
                    <a:solidFill>
                      <a:schemeClr val="bg1"/>
                    </a:solidFill>
                    <a:effectLst/>
                    <a:latin typeface="Miriam" panose="020B0502050101010101" pitchFamily="34" charset="-79"/>
                    <a:cs typeface="Miriam" panose="020B0502050101010101" pitchFamily="34" charset="-79"/>
                  </a:rPr>
                  <a:t>Rose Honey</a:t>
                </a:r>
                <a:endParaRPr lang="zh-CN" altLang="en-US" b="1" i="1" dirty="0">
                  <a:solidFill>
                    <a:schemeClr val="bg1"/>
                  </a:solidFill>
                  <a:latin typeface="Miriam" panose="020B0502050101010101" pitchFamily="34" charset="-79"/>
                  <a:cs typeface="Miriam" panose="020B0502050101010101" pitchFamily="34" charset="-79"/>
                </a:endParaRPr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7778889" y="2381110"/>
            <a:ext cx="4121953" cy="342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sz="2400" b="1" i="1" dirty="0" smtClean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Rose Honey </a:t>
            </a:r>
            <a:r>
              <a:rPr lang="zh-CN" altLang="en-US" sz="1600" kern="100" dirty="0" smtClean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Times New Roman" panose="02020603050405020304" pitchFamily="18" charset="0"/>
              </a:rPr>
              <a:t>马</a:t>
            </a:r>
            <a:r>
              <a:rPr lang="zh-CN" altLang="en-US" sz="1600" kern="1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Times New Roman" panose="02020603050405020304" pitchFamily="18" charset="0"/>
              </a:rPr>
              <a:t>卡龙，又称作玛卡龙、法式小圆饼，是一种用蛋白、杏仁粉、白砂糖和糖霜制作，并夹有水果酱或奶油的法式甜点。口感丰富，外脆内柔，外观五彩缤纷，精致小巧</a:t>
            </a:r>
            <a:r>
              <a:rPr lang="zh-CN" altLang="en-US" sz="1600" kern="100" dirty="0" smtClean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600" kern="100" dirty="0" smtClean="0">
              <a:solidFill>
                <a:schemeClr val="bg1"/>
              </a:solidFill>
              <a:latin typeface="浪漫雅圆" panose="02010601040101010101" pitchFamily="2" charset="-122"/>
              <a:ea typeface="浪漫雅圆" panose="02010601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zh-CN" altLang="en-US" sz="1600" kern="1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Times New Roman" panose="02020603050405020304" pitchFamily="18" charset="0"/>
              </a:rPr>
              <a:t>相传，早期一些素食修女，制作出用鸡蛋清和杏仁粉烘制的蛋白杏仁饼代替荤食，这便是马卡龙的雏形。如今马卡龙的英文</a:t>
            </a:r>
            <a:r>
              <a:rPr lang="en-US" altLang="zh-CN" sz="1600" kern="1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Times New Roman" panose="02020603050405020304" pitchFamily="18" charset="0"/>
              </a:rPr>
              <a:t>Macaron</a:t>
            </a:r>
            <a:r>
              <a:rPr lang="zh-CN" altLang="en-US" sz="1600" kern="1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Times New Roman" panose="02020603050405020304" pitchFamily="18" charset="0"/>
              </a:rPr>
              <a:t>就源于意大利语</a:t>
            </a:r>
            <a:r>
              <a:rPr lang="en-US" altLang="zh-CN" sz="1600" kern="1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Times New Roman" panose="02020603050405020304" pitchFamily="18" charset="0"/>
              </a:rPr>
              <a:t>Maccarone</a:t>
            </a:r>
            <a:r>
              <a:rPr lang="zh-CN" altLang="en-US" sz="1600" kern="1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Times New Roman" panose="02020603050405020304" pitchFamily="18" charset="0"/>
              </a:rPr>
              <a:t>（精致的面团）</a:t>
            </a:r>
            <a:endParaRPr lang="zh-CN" altLang="zh-CN" sz="1600" kern="100" dirty="0">
              <a:solidFill>
                <a:schemeClr val="bg1"/>
              </a:solidFill>
              <a:latin typeface="浪漫雅圆" panose="02010601040101010101" pitchFamily="2" charset="-122"/>
              <a:ea typeface="浪漫雅圆" panose="02010601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0" r="405" b="46658"/>
          <a:stretch>
            <a:fillRect/>
          </a:stretch>
        </p:blipFill>
        <p:spPr>
          <a:xfrm>
            <a:off x="4206327" y="-7838"/>
            <a:ext cx="7985674" cy="2284710"/>
          </a:xfrm>
          <a:custGeom>
            <a:avLst/>
            <a:gdLst>
              <a:gd name="connsiteX0" fmla="*/ 0 w 7985674"/>
              <a:gd name="connsiteY0" fmla="*/ 0 h 2284710"/>
              <a:gd name="connsiteX1" fmla="*/ 7985674 w 7985674"/>
              <a:gd name="connsiteY1" fmla="*/ 0 h 2284710"/>
              <a:gd name="connsiteX2" fmla="*/ 7985674 w 7985674"/>
              <a:gd name="connsiteY2" fmla="*/ 2284710 h 2284710"/>
              <a:gd name="connsiteX3" fmla="*/ 0 w 7985674"/>
              <a:gd name="connsiteY3" fmla="*/ 2284710 h 22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5674" h="2284710">
                <a:moveTo>
                  <a:pt x="0" y="0"/>
                </a:moveTo>
                <a:lnTo>
                  <a:pt x="7985674" y="0"/>
                </a:lnTo>
                <a:lnTo>
                  <a:pt x="7985674" y="2284710"/>
                </a:lnTo>
                <a:lnTo>
                  <a:pt x="0" y="2284710"/>
                </a:ln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5" r="1003" b="30525"/>
          <a:stretch>
            <a:fillRect/>
          </a:stretch>
        </p:blipFill>
        <p:spPr>
          <a:xfrm>
            <a:off x="5236518" y="2299223"/>
            <a:ext cx="6955483" cy="2276872"/>
          </a:xfrm>
          <a:custGeom>
            <a:avLst/>
            <a:gdLst>
              <a:gd name="connsiteX0" fmla="*/ 0 w 6955483"/>
              <a:gd name="connsiteY0" fmla="*/ 0 h 2276872"/>
              <a:gd name="connsiteX1" fmla="*/ 6955483 w 6955483"/>
              <a:gd name="connsiteY1" fmla="*/ 0 h 2276872"/>
              <a:gd name="connsiteX2" fmla="*/ 6955483 w 6955483"/>
              <a:gd name="connsiteY2" fmla="*/ 2276872 h 2276872"/>
              <a:gd name="connsiteX3" fmla="*/ 0 w 6955483"/>
              <a:gd name="connsiteY3" fmla="*/ 2276872 h 227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5483" h="2276872">
                <a:moveTo>
                  <a:pt x="0" y="0"/>
                </a:moveTo>
                <a:lnTo>
                  <a:pt x="6955483" y="0"/>
                </a:lnTo>
                <a:lnTo>
                  <a:pt x="6955483" y="2276872"/>
                </a:lnTo>
                <a:lnTo>
                  <a:pt x="0" y="2276872"/>
                </a:ln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2" r="380" b="40030"/>
          <a:stretch>
            <a:fillRect/>
          </a:stretch>
        </p:blipFill>
        <p:spPr>
          <a:xfrm>
            <a:off x="4206327" y="4583933"/>
            <a:ext cx="7985674" cy="2276872"/>
          </a:xfrm>
          <a:custGeom>
            <a:avLst/>
            <a:gdLst>
              <a:gd name="connsiteX0" fmla="*/ 0 w 7985674"/>
              <a:gd name="connsiteY0" fmla="*/ 0 h 2276872"/>
              <a:gd name="connsiteX1" fmla="*/ 7985674 w 7985674"/>
              <a:gd name="connsiteY1" fmla="*/ 0 h 2276872"/>
              <a:gd name="connsiteX2" fmla="*/ 7985674 w 7985674"/>
              <a:gd name="connsiteY2" fmla="*/ 2276872 h 2276872"/>
              <a:gd name="connsiteX3" fmla="*/ 0 w 7985674"/>
              <a:gd name="connsiteY3" fmla="*/ 2276872 h 227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5674" h="2276872">
                <a:moveTo>
                  <a:pt x="0" y="0"/>
                </a:moveTo>
                <a:lnTo>
                  <a:pt x="7985674" y="0"/>
                </a:lnTo>
                <a:lnTo>
                  <a:pt x="7985674" y="2276872"/>
                </a:lnTo>
                <a:lnTo>
                  <a:pt x="0" y="2276872"/>
                </a:ln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sp>
        <p:nvSpPr>
          <p:cNvPr id="28" name="矩形 8"/>
          <p:cNvSpPr/>
          <p:nvPr/>
        </p:nvSpPr>
        <p:spPr>
          <a:xfrm>
            <a:off x="0" y="0"/>
            <a:ext cx="6157878" cy="6858000"/>
          </a:xfrm>
          <a:custGeom>
            <a:avLst/>
            <a:gdLst>
              <a:gd name="connsiteX0" fmla="*/ 0 w 3791744"/>
              <a:gd name="connsiteY0" fmla="*/ 0 h 6858000"/>
              <a:gd name="connsiteX1" fmla="*/ 3791744 w 3791744"/>
              <a:gd name="connsiteY1" fmla="*/ 0 h 6858000"/>
              <a:gd name="connsiteX2" fmla="*/ 3791744 w 3791744"/>
              <a:gd name="connsiteY2" fmla="*/ 6858000 h 6858000"/>
              <a:gd name="connsiteX3" fmla="*/ 0 w 3791744"/>
              <a:gd name="connsiteY3" fmla="*/ 6858000 h 6858000"/>
              <a:gd name="connsiteX4" fmla="*/ 0 w 3791744"/>
              <a:gd name="connsiteY4" fmla="*/ 0 h 6858000"/>
              <a:gd name="connsiteX0-1" fmla="*/ 0 w 3791744"/>
              <a:gd name="connsiteY0-2" fmla="*/ 0 h 6858000"/>
              <a:gd name="connsiteX1-3" fmla="*/ 3791744 w 3791744"/>
              <a:gd name="connsiteY1-4" fmla="*/ 0 h 6858000"/>
              <a:gd name="connsiteX2-5" fmla="*/ 3788229 w 3791744"/>
              <a:gd name="connsiteY2-6" fmla="*/ 3352800 h 6858000"/>
              <a:gd name="connsiteX3-7" fmla="*/ 3791744 w 3791744"/>
              <a:gd name="connsiteY3-8" fmla="*/ 6858000 h 6858000"/>
              <a:gd name="connsiteX4-9" fmla="*/ 0 w 3791744"/>
              <a:gd name="connsiteY4-10" fmla="*/ 6858000 h 6858000"/>
              <a:gd name="connsiteX5" fmla="*/ 0 w 3791744"/>
              <a:gd name="connsiteY5" fmla="*/ 0 h 6858000"/>
              <a:gd name="connsiteX0-11" fmla="*/ 0 w 5573486"/>
              <a:gd name="connsiteY0-12" fmla="*/ 0 h 6858000"/>
              <a:gd name="connsiteX1-13" fmla="*/ 3791744 w 5573486"/>
              <a:gd name="connsiteY1-14" fmla="*/ 0 h 6858000"/>
              <a:gd name="connsiteX2-15" fmla="*/ 5573486 w 5573486"/>
              <a:gd name="connsiteY2-16" fmla="*/ 3425372 h 6858000"/>
              <a:gd name="connsiteX3-17" fmla="*/ 3791744 w 5573486"/>
              <a:gd name="connsiteY3-18" fmla="*/ 6858000 h 6858000"/>
              <a:gd name="connsiteX4-19" fmla="*/ 0 w 5573486"/>
              <a:gd name="connsiteY4-20" fmla="*/ 6858000 h 6858000"/>
              <a:gd name="connsiteX5-21" fmla="*/ 0 w 5573486"/>
              <a:gd name="connsiteY5-22" fmla="*/ 0 h 6858000"/>
              <a:gd name="connsiteX0-23" fmla="*/ 0 w 4265711"/>
              <a:gd name="connsiteY0-24" fmla="*/ 0 h 6858000"/>
              <a:gd name="connsiteX1-25" fmla="*/ 3791744 w 4265711"/>
              <a:gd name="connsiteY1-26" fmla="*/ 0 h 6858000"/>
              <a:gd name="connsiteX2-27" fmla="*/ 3791744 w 4265711"/>
              <a:gd name="connsiteY2-28" fmla="*/ 6858000 h 6858000"/>
              <a:gd name="connsiteX3-29" fmla="*/ 0 w 4265711"/>
              <a:gd name="connsiteY3-30" fmla="*/ 6858000 h 6858000"/>
              <a:gd name="connsiteX4-31" fmla="*/ 0 w 4265711"/>
              <a:gd name="connsiteY4-32" fmla="*/ 0 h 6858000"/>
              <a:gd name="connsiteX0-33" fmla="*/ 0 w 5403943"/>
              <a:gd name="connsiteY0-34" fmla="*/ 0 h 6858000"/>
              <a:gd name="connsiteX1-35" fmla="*/ 3791744 w 5403943"/>
              <a:gd name="connsiteY1-36" fmla="*/ 0 h 6858000"/>
              <a:gd name="connsiteX2-37" fmla="*/ 3791744 w 5403943"/>
              <a:gd name="connsiteY2-38" fmla="*/ 6858000 h 6858000"/>
              <a:gd name="connsiteX3-39" fmla="*/ 0 w 5403943"/>
              <a:gd name="connsiteY3-40" fmla="*/ 6858000 h 6858000"/>
              <a:gd name="connsiteX4-41" fmla="*/ 0 w 5403943"/>
              <a:gd name="connsiteY4-42" fmla="*/ 0 h 6858000"/>
              <a:gd name="connsiteX0-43" fmla="*/ 0 w 5879208"/>
              <a:gd name="connsiteY0-44" fmla="*/ 0 h 6858000"/>
              <a:gd name="connsiteX1-45" fmla="*/ 3791744 w 5879208"/>
              <a:gd name="connsiteY1-46" fmla="*/ 0 h 6858000"/>
              <a:gd name="connsiteX2-47" fmla="*/ 3791744 w 5879208"/>
              <a:gd name="connsiteY2-48" fmla="*/ 6858000 h 6858000"/>
              <a:gd name="connsiteX3-49" fmla="*/ 0 w 5879208"/>
              <a:gd name="connsiteY3-50" fmla="*/ 6858000 h 6858000"/>
              <a:gd name="connsiteX4-51" fmla="*/ 0 w 5879208"/>
              <a:gd name="connsiteY4-52" fmla="*/ 0 h 6858000"/>
              <a:gd name="connsiteX0-53" fmla="*/ 0 w 5183712"/>
              <a:gd name="connsiteY0-54" fmla="*/ 0 h 6858000"/>
              <a:gd name="connsiteX1-55" fmla="*/ 3791744 w 5183712"/>
              <a:gd name="connsiteY1-56" fmla="*/ 0 h 6858000"/>
              <a:gd name="connsiteX2-57" fmla="*/ 3791744 w 5183712"/>
              <a:gd name="connsiteY2-58" fmla="*/ 6858000 h 6858000"/>
              <a:gd name="connsiteX3-59" fmla="*/ 0 w 5183712"/>
              <a:gd name="connsiteY3-60" fmla="*/ 6858000 h 6858000"/>
              <a:gd name="connsiteX4-61" fmla="*/ 0 w 5183712"/>
              <a:gd name="connsiteY4-62" fmla="*/ 0 h 6858000"/>
              <a:gd name="connsiteX0-63" fmla="*/ 0 w 5178642"/>
              <a:gd name="connsiteY0-64" fmla="*/ 0 h 6858000"/>
              <a:gd name="connsiteX1-65" fmla="*/ 3791744 w 5178642"/>
              <a:gd name="connsiteY1-66" fmla="*/ 0 h 6858000"/>
              <a:gd name="connsiteX2-67" fmla="*/ 3791744 w 5178642"/>
              <a:gd name="connsiteY2-68" fmla="*/ 6858000 h 6858000"/>
              <a:gd name="connsiteX3-69" fmla="*/ 0 w 5178642"/>
              <a:gd name="connsiteY3-70" fmla="*/ 6858000 h 6858000"/>
              <a:gd name="connsiteX4-71" fmla="*/ 0 w 5178642"/>
              <a:gd name="connsiteY4-7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8642" h="6858000">
                <a:moveTo>
                  <a:pt x="0" y="0"/>
                </a:moveTo>
                <a:lnTo>
                  <a:pt x="3791744" y="0"/>
                </a:lnTo>
                <a:cubicBezTo>
                  <a:pt x="5233941" y="1201058"/>
                  <a:pt x="6007884" y="4249058"/>
                  <a:pt x="3791744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6067304" cy="6858000"/>
          </a:xfrm>
          <a:custGeom>
            <a:avLst/>
            <a:gdLst>
              <a:gd name="connsiteX0" fmla="*/ 0 w 3791744"/>
              <a:gd name="connsiteY0" fmla="*/ 0 h 6858000"/>
              <a:gd name="connsiteX1" fmla="*/ 3791744 w 3791744"/>
              <a:gd name="connsiteY1" fmla="*/ 0 h 6858000"/>
              <a:gd name="connsiteX2" fmla="*/ 3791744 w 3791744"/>
              <a:gd name="connsiteY2" fmla="*/ 6858000 h 6858000"/>
              <a:gd name="connsiteX3" fmla="*/ 0 w 3791744"/>
              <a:gd name="connsiteY3" fmla="*/ 6858000 h 6858000"/>
              <a:gd name="connsiteX4" fmla="*/ 0 w 3791744"/>
              <a:gd name="connsiteY4" fmla="*/ 0 h 6858000"/>
              <a:gd name="connsiteX0-1" fmla="*/ 0 w 3791744"/>
              <a:gd name="connsiteY0-2" fmla="*/ 0 h 6858000"/>
              <a:gd name="connsiteX1-3" fmla="*/ 3791744 w 3791744"/>
              <a:gd name="connsiteY1-4" fmla="*/ 0 h 6858000"/>
              <a:gd name="connsiteX2-5" fmla="*/ 3788229 w 3791744"/>
              <a:gd name="connsiteY2-6" fmla="*/ 3352800 h 6858000"/>
              <a:gd name="connsiteX3-7" fmla="*/ 3791744 w 3791744"/>
              <a:gd name="connsiteY3-8" fmla="*/ 6858000 h 6858000"/>
              <a:gd name="connsiteX4-9" fmla="*/ 0 w 3791744"/>
              <a:gd name="connsiteY4-10" fmla="*/ 6858000 h 6858000"/>
              <a:gd name="connsiteX5" fmla="*/ 0 w 3791744"/>
              <a:gd name="connsiteY5" fmla="*/ 0 h 6858000"/>
              <a:gd name="connsiteX0-11" fmla="*/ 0 w 5573486"/>
              <a:gd name="connsiteY0-12" fmla="*/ 0 h 6858000"/>
              <a:gd name="connsiteX1-13" fmla="*/ 3791744 w 5573486"/>
              <a:gd name="connsiteY1-14" fmla="*/ 0 h 6858000"/>
              <a:gd name="connsiteX2-15" fmla="*/ 5573486 w 5573486"/>
              <a:gd name="connsiteY2-16" fmla="*/ 3425372 h 6858000"/>
              <a:gd name="connsiteX3-17" fmla="*/ 3791744 w 5573486"/>
              <a:gd name="connsiteY3-18" fmla="*/ 6858000 h 6858000"/>
              <a:gd name="connsiteX4-19" fmla="*/ 0 w 5573486"/>
              <a:gd name="connsiteY4-20" fmla="*/ 6858000 h 6858000"/>
              <a:gd name="connsiteX5-21" fmla="*/ 0 w 5573486"/>
              <a:gd name="connsiteY5-22" fmla="*/ 0 h 6858000"/>
              <a:gd name="connsiteX0-23" fmla="*/ 0 w 4265711"/>
              <a:gd name="connsiteY0-24" fmla="*/ 0 h 6858000"/>
              <a:gd name="connsiteX1-25" fmla="*/ 3791744 w 4265711"/>
              <a:gd name="connsiteY1-26" fmla="*/ 0 h 6858000"/>
              <a:gd name="connsiteX2-27" fmla="*/ 3791744 w 4265711"/>
              <a:gd name="connsiteY2-28" fmla="*/ 6858000 h 6858000"/>
              <a:gd name="connsiteX3-29" fmla="*/ 0 w 4265711"/>
              <a:gd name="connsiteY3-30" fmla="*/ 6858000 h 6858000"/>
              <a:gd name="connsiteX4-31" fmla="*/ 0 w 4265711"/>
              <a:gd name="connsiteY4-32" fmla="*/ 0 h 6858000"/>
              <a:gd name="connsiteX0-33" fmla="*/ 0 w 5403943"/>
              <a:gd name="connsiteY0-34" fmla="*/ 0 h 6858000"/>
              <a:gd name="connsiteX1-35" fmla="*/ 3791744 w 5403943"/>
              <a:gd name="connsiteY1-36" fmla="*/ 0 h 6858000"/>
              <a:gd name="connsiteX2-37" fmla="*/ 3791744 w 5403943"/>
              <a:gd name="connsiteY2-38" fmla="*/ 6858000 h 6858000"/>
              <a:gd name="connsiteX3-39" fmla="*/ 0 w 5403943"/>
              <a:gd name="connsiteY3-40" fmla="*/ 6858000 h 6858000"/>
              <a:gd name="connsiteX4-41" fmla="*/ 0 w 5403943"/>
              <a:gd name="connsiteY4-42" fmla="*/ 0 h 6858000"/>
              <a:gd name="connsiteX0-43" fmla="*/ 0 w 5879208"/>
              <a:gd name="connsiteY0-44" fmla="*/ 0 h 6858000"/>
              <a:gd name="connsiteX1-45" fmla="*/ 3791744 w 5879208"/>
              <a:gd name="connsiteY1-46" fmla="*/ 0 h 6858000"/>
              <a:gd name="connsiteX2-47" fmla="*/ 3791744 w 5879208"/>
              <a:gd name="connsiteY2-48" fmla="*/ 6858000 h 6858000"/>
              <a:gd name="connsiteX3-49" fmla="*/ 0 w 5879208"/>
              <a:gd name="connsiteY3-50" fmla="*/ 6858000 h 6858000"/>
              <a:gd name="connsiteX4-51" fmla="*/ 0 w 5879208"/>
              <a:gd name="connsiteY4-52" fmla="*/ 0 h 6858000"/>
              <a:gd name="connsiteX0-53" fmla="*/ 0 w 5183712"/>
              <a:gd name="connsiteY0-54" fmla="*/ 0 h 6858000"/>
              <a:gd name="connsiteX1-55" fmla="*/ 3791744 w 5183712"/>
              <a:gd name="connsiteY1-56" fmla="*/ 0 h 6858000"/>
              <a:gd name="connsiteX2-57" fmla="*/ 3791744 w 5183712"/>
              <a:gd name="connsiteY2-58" fmla="*/ 6858000 h 6858000"/>
              <a:gd name="connsiteX3-59" fmla="*/ 0 w 5183712"/>
              <a:gd name="connsiteY3-60" fmla="*/ 6858000 h 6858000"/>
              <a:gd name="connsiteX4-61" fmla="*/ 0 w 5183712"/>
              <a:gd name="connsiteY4-62" fmla="*/ 0 h 6858000"/>
              <a:gd name="connsiteX0-63" fmla="*/ 0 w 5178642"/>
              <a:gd name="connsiteY0-64" fmla="*/ 0 h 6858000"/>
              <a:gd name="connsiteX1-65" fmla="*/ 3791744 w 5178642"/>
              <a:gd name="connsiteY1-66" fmla="*/ 0 h 6858000"/>
              <a:gd name="connsiteX2-67" fmla="*/ 3791744 w 5178642"/>
              <a:gd name="connsiteY2-68" fmla="*/ 6858000 h 6858000"/>
              <a:gd name="connsiteX3-69" fmla="*/ 0 w 5178642"/>
              <a:gd name="connsiteY3-70" fmla="*/ 6858000 h 6858000"/>
              <a:gd name="connsiteX4-71" fmla="*/ 0 w 5178642"/>
              <a:gd name="connsiteY4-7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8642" h="6858000">
                <a:moveTo>
                  <a:pt x="0" y="0"/>
                </a:moveTo>
                <a:lnTo>
                  <a:pt x="3791744" y="0"/>
                </a:lnTo>
                <a:cubicBezTo>
                  <a:pt x="5233941" y="1201058"/>
                  <a:pt x="6007884" y="4249058"/>
                  <a:pt x="3791744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BF6F7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687956" y="1424076"/>
            <a:ext cx="4975996" cy="1692237"/>
            <a:chOff x="299520" y="1452734"/>
            <a:chExt cx="4975996" cy="1692237"/>
          </a:xfrm>
        </p:grpSpPr>
        <p:sp>
          <p:nvSpPr>
            <p:cNvPr id="13" name="矩形 12"/>
            <p:cNvSpPr/>
            <p:nvPr/>
          </p:nvSpPr>
          <p:spPr>
            <a:xfrm>
              <a:off x="1728480" y="1860126"/>
              <a:ext cx="32624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000" i="1" kern="100" dirty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餐厅特色介绍</a:t>
              </a:r>
              <a:endParaRPr lang="zh-CN" altLang="en-US" sz="4000" i="1" kern="1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24339" y="1452734"/>
              <a:ext cx="1149771" cy="1115278"/>
            </a:xfrm>
            <a:custGeom>
              <a:avLst/>
              <a:gdLst>
                <a:gd name="connsiteX0" fmla="*/ 1568645 w 3117872"/>
                <a:gd name="connsiteY0" fmla="*/ 0 h 3024336"/>
                <a:gd name="connsiteX1" fmla="*/ 1599852 w 3117872"/>
                <a:gd name="connsiteY1" fmla="*/ 692 h 3024336"/>
                <a:gd name="connsiteX2" fmla="*/ 1630364 w 3117872"/>
                <a:gd name="connsiteY2" fmla="*/ 2773 h 3024336"/>
                <a:gd name="connsiteX3" fmla="*/ 1660184 w 3117872"/>
                <a:gd name="connsiteY3" fmla="*/ 6239 h 3024336"/>
                <a:gd name="connsiteX4" fmla="*/ 1690003 w 3117872"/>
                <a:gd name="connsiteY4" fmla="*/ 11786 h 3024336"/>
                <a:gd name="connsiteX5" fmla="*/ 1719129 w 3117872"/>
                <a:gd name="connsiteY5" fmla="*/ 18720 h 3024336"/>
                <a:gd name="connsiteX6" fmla="*/ 1748256 w 3117872"/>
                <a:gd name="connsiteY6" fmla="*/ 27040 h 3024336"/>
                <a:gd name="connsiteX7" fmla="*/ 1775994 w 3117872"/>
                <a:gd name="connsiteY7" fmla="*/ 36053 h 3024336"/>
                <a:gd name="connsiteX8" fmla="*/ 1803734 w 3117872"/>
                <a:gd name="connsiteY8" fmla="*/ 47146 h 3024336"/>
                <a:gd name="connsiteX9" fmla="*/ 1830779 w 3117872"/>
                <a:gd name="connsiteY9" fmla="*/ 58934 h 3024336"/>
                <a:gd name="connsiteX10" fmla="*/ 1857131 w 3117872"/>
                <a:gd name="connsiteY10" fmla="*/ 72800 h 3024336"/>
                <a:gd name="connsiteX11" fmla="*/ 1882097 w 3117872"/>
                <a:gd name="connsiteY11" fmla="*/ 87361 h 3024336"/>
                <a:gd name="connsiteX12" fmla="*/ 1906369 w 3117872"/>
                <a:gd name="connsiteY12" fmla="*/ 102613 h 3024336"/>
                <a:gd name="connsiteX13" fmla="*/ 1930641 w 3117872"/>
                <a:gd name="connsiteY13" fmla="*/ 119253 h 3024336"/>
                <a:gd name="connsiteX14" fmla="*/ 1953525 w 3117872"/>
                <a:gd name="connsiteY14" fmla="*/ 137974 h 3024336"/>
                <a:gd name="connsiteX15" fmla="*/ 1975022 w 3117872"/>
                <a:gd name="connsiteY15" fmla="*/ 156694 h 3024336"/>
                <a:gd name="connsiteX16" fmla="*/ 1996520 w 3117872"/>
                <a:gd name="connsiteY16" fmla="*/ 176801 h 3024336"/>
                <a:gd name="connsiteX17" fmla="*/ 2015938 w 3117872"/>
                <a:gd name="connsiteY17" fmla="*/ 197601 h 3024336"/>
                <a:gd name="connsiteX18" fmla="*/ 2034661 w 3117872"/>
                <a:gd name="connsiteY18" fmla="*/ 219094 h 3024336"/>
                <a:gd name="connsiteX19" fmla="*/ 2053385 w 3117872"/>
                <a:gd name="connsiteY19" fmla="*/ 242667 h 3024336"/>
                <a:gd name="connsiteX20" fmla="*/ 2070028 w 3117872"/>
                <a:gd name="connsiteY20" fmla="*/ 266242 h 3024336"/>
                <a:gd name="connsiteX21" fmla="*/ 2085979 w 3117872"/>
                <a:gd name="connsiteY21" fmla="*/ 290509 h 3024336"/>
                <a:gd name="connsiteX22" fmla="*/ 2100542 w 3117872"/>
                <a:gd name="connsiteY22" fmla="*/ 316162 h 3024336"/>
                <a:gd name="connsiteX23" fmla="*/ 2113718 w 3117872"/>
                <a:gd name="connsiteY23" fmla="*/ 342508 h 3024336"/>
                <a:gd name="connsiteX24" fmla="*/ 2126201 w 3117872"/>
                <a:gd name="connsiteY24" fmla="*/ 368855 h 3024336"/>
                <a:gd name="connsiteX25" fmla="*/ 2136603 w 3117872"/>
                <a:gd name="connsiteY25" fmla="*/ 396589 h 3024336"/>
                <a:gd name="connsiteX26" fmla="*/ 2146312 w 3117872"/>
                <a:gd name="connsiteY26" fmla="*/ 425016 h 3024336"/>
                <a:gd name="connsiteX27" fmla="*/ 2154633 w 3117872"/>
                <a:gd name="connsiteY27" fmla="*/ 453442 h 3024336"/>
                <a:gd name="connsiteX28" fmla="*/ 2160874 w 3117872"/>
                <a:gd name="connsiteY28" fmla="*/ 482563 h 3024336"/>
                <a:gd name="connsiteX29" fmla="*/ 2165728 w 3117872"/>
                <a:gd name="connsiteY29" fmla="*/ 512375 h 3024336"/>
                <a:gd name="connsiteX30" fmla="*/ 2170582 w 3117872"/>
                <a:gd name="connsiteY30" fmla="*/ 542883 h 3024336"/>
                <a:gd name="connsiteX31" fmla="*/ 2172664 w 3117872"/>
                <a:gd name="connsiteY31" fmla="*/ 573389 h 3024336"/>
                <a:gd name="connsiteX32" fmla="*/ 2173357 w 3117872"/>
                <a:gd name="connsiteY32" fmla="*/ 604589 h 3024336"/>
                <a:gd name="connsiteX33" fmla="*/ 2172664 w 3117872"/>
                <a:gd name="connsiteY33" fmla="*/ 633710 h 3024336"/>
                <a:gd name="connsiteX34" fmla="*/ 2170582 w 3117872"/>
                <a:gd name="connsiteY34" fmla="*/ 663523 h 3024336"/>
                <a:gd name="connsiteX35" fmla="*/ 2167116 w 3117872"/>
                <a:gd name="connsiteY35" fmla="*/ 692644 h 3024336"/>
                <a:gd name="connsiteX36" fmla="*/ 2161568 w 3117872"/>
                <a:gd name="connsiteY36" fmla="*/ 721070 h 3024336"/>
                <a:gd name="connsiteX37" fmla="*/ 2156019 w 3117872"/>
                <a:gd name="connsiteY37" fmla="*/ 748803 h 3024336"/>
                <a:gd name="connsiteX38" fmla="*/ 2147698 w 3117872"/>
                <a:gd name="connsiteY38" fmla="*/ 776537 h 3024336"/>
                <a:gd name="connsiteX39" fmla="*/ 2139376 w 3117872"/>
                <a:gd name="connsiteY39" fmla="*/ 804270 h 3024336"/>
                <a:gd name="connsiteX40" fmla="*/ 2128975 w 3117872"/>
                <a:gd name="connsiteY40" fmla="*/ 830618 h 3024336"/>
                <a:gd name="connsiteX41" fmla="*/ 2149085 w 3117872"/>
                <a:gd name="connsiteY41" fmla="*/ 815364 h 3024336"/>
                <a:gd name="connsiteX42" fmla="*/ 2169890 w 3117872"/>
                <a:gd name="connsiteY42" fmla="*/ 800112 h 3024336"/>
                <a:gd name="connsiteX43" fmla="*/ 2190694 w 3117872"/>
                <a:gd name="connsiteY43" fmla="*/ 786244 h 3024336"/>
                <a:gd name="connsiteX44" fmla="*/ 2212886 w 3117872"/>
                <a:gd name="connsiteY44" fmla="*/ 773070 h 3024336"/>
                <a:gd name="connsiteX45" fmla="*/ 2235076 w 3117872"/>
                <a:gd name="connsiteY45" fmla="*/ 760591 h 3024336"/>
                <a:gd name="connsiteX46" fmla="*/ 2257961 w 3117872"/>
                <a:gd name="connsiteY46" fmla="*/ 748803 h 3024336"/>
                <a:gd name="connsiteX47" fmla="*/ 2281539 w 3117872"/>
                <a:gd name="connsiteY47" fmla="*/ 739098 h 3024336"/>
                <a:gd name="connsiteX48" fmla="*/ 2305117 w 3117872"/>
                <a:gd name="connsiteY48" fmla="*/ 729391 h 3024336"/>
                <a:gd name="connsiteX49" fmla="*/ 2330083 w 3117872"/>
                <a:gd name="connsiteY49" fmla="*/ 721070 h 3024336"/>
                <a:gd name="connsiteX50" fmla="*/ 2355048 w 3117872"/>
                <a:gd name="connsiteY50" fmla="*/ 714137 h 3024336"/>
                <a:gd name="connsiteX51" fmla="*/ 2380706 w 3117872"/>
                <a:gd name="connsiteY51" fmla="*/ 707204 h 3024336"/>
                <a:gd name="connsiteX52" fmla="*/ 2406366 w 3117872"/>
                <a:gd name="connsiteY52" fmla="*/ 702349 h 3024336"/>
                <a:gd name="connsiteX53" fmla="*/ 2432718 w 3117872"/>
                <a:gd name="connsiteY53" fmla="*/ 698191 h 3024336"/>
                <a:gd name="connsiteX54" fmla="*/ 2459070 w 3117872"/>
                <a:gd name="connsiteY54" fmla="*/ 695417 h 3024336"/>
                <a:gd name="connsiteX55" fmla="*/ 2486114 w 3117872"/>
                <a:gd name="connsiteY55" fmla="*/ 693336 h 3024336"/>
                <a:gd name="connsiteX56" fmla="*/ 2513160 w 3117872"/>
                <a:gd name="connsiteY56" fmla="*/ 692644 h 3024336"/>
                <a:gd name="connsiteX57" fmla="*/ 2544367 w 3117872"/>
                <a:gd name="connsiteY57" fmla="*/ 693336 h 3024336"/>
                <a:gd name="connsiteX58" fmla="*/ 2574880 w 3117872"/>
                <a:gd name="connsiteY58" fmla="*/ 696110 h 3024336"/>
                <a:gd name="connsiteX59" fmla="*/ 2605394 w 3117872"/>
                <a:gd name="connsiteY59" fmla="*/ 700271 h 3024336"/>
                <a:gd name="connsiteX60" fmla="*/ 2635212 w 3117872"/>
                <a:gd name="connsiteY60" fmla="*/ 705124 h 3024336"/>
                <a:gd name="connsiteX61" fmla="*/ 2665033 w 3117872"/>
                <a:gd name="connsiteY61" fmla="*/ 712057 h 3024336"/>
                <a:gd name="connsiteX62" fmla="*/ 2693465 w 3117872"/>
                <a:gd name="connsiteY62" fmla="*/ 719684 h 3024336"/>
                <a:gd name="connsiteX63" fmla="*/ 2721204 w 3117872"/>
                <a:gd name="connsiteY63" fmla="*/ 729391 h 3024336"/>
                <a:gd name="connsiteX64" fmla="*/ 2748250 w 3117872"/>
                <a:gd name="connsiteY64" fmla="*/ 740484 h 3024336"/>
                <a:gd name="connsiteX65" fmla="*/ 2775294 w 3117872"/>
                <a:gd name="connsiteY65" fmla="*/ 752964 h 3024336"/>
                <a:gd name="connsiteX66" fmla="*/ 2801646 w 3117872"/>
                <a:gd name="connsiteY66" fmla="*/ 766137 h 3024336"/>
                <a:gd name="connsiteX67" fmla="*/ 2827306 w 3117872"/>
                <a:gd name="connsiteY67" fmla="*/ 780697 h 3024336"/>
                <a:gd name="connsiteX68" fmla="*/ 2851578 w 3117872"/>
                <a:gd name="connsiteY68" fmla="*/ 796643 h 3024336"/>
                <a:gd name="connsiteX69" fmla="*/ 2875156 w 3117872"/>
                <a:gd name="connsiteY69" fmla="*/ 813284 h 3024336"/>
                <a:gd name="connsiteX70" fmla="*/ 2898040 w 3117872"/>
                <a:gd name="connsiteY70" fmla="*/ 831312 h 3024336"/>
                <a:gd name="connsiteX71" fmla="*/ 2919538 w 3117872"/>
                <a:gd name="connsiteY71" fmla="*/ 850030 h 3024336"/>
                <a:gd name="connsiteX72" fmla="*/ 2941036 w 3117872"/>
                <a:gd name="connsiteY72" fmla="*/ 870139 h 3024336"/>
                <a:gd name="connsiteX73" fmla="*/ 2961147 w 3117872"/>
                <a:gd name="connsiteY73" fmla="*/ 890939 h 3024336"/>
                <a:gd name="connsiteX74" fmla="*/ 2980565 w 3117872"/>
                <a:gd name="connsiteY74" fmla="*/ 913126 h 3024336"/>
                <a:gd name="connsiteX75" fmla="*/ 2997900 w 3117872"/>
                <a:gd name="connsiteY75" fmla="*/ 935313 h 3024336"/>
                <a:gd name="connsiteX76" fmla="*/ 3014544 w 3117872"/>
                <a:gd name="connsiteY76" fmla="*/ 959578 h 3024336"/>
                <a:gd name="connsiteX77" fmla="*/ 3030495 w 3117872"/>
                <a:gd name="connsiteY77" fmla="*/ 984539 h 3024336"/>
                <a:gd name="connsiteX78" fmla="*/ 3045058 w 3117872"/>
                <a:gd name="connsiteY78" fmla="*/ 1009498 h 3024336"/>
                <a:gd name="connsiteX79" fmla="*/ 3058233 w 3117872"/>
                <a:gd name="connsiteY79" fmla="*/ 1035153 h 3024336"/>
                <a:gd name="connsiteX80" fmla="*/ 3070716 w 3117872"/>
                <a:gd name="connsiteY80" fmla="*/ 1062193 h 3024336"/>
                <a:gd name="connsiteX81" fmla="*/ 3081811 w 3117872"/>
                <a:gd name="connsiteY81" fmla="*/ 1089926 h 3024336"/>
                <a:gd name="connsiteX82" fmla="*/ 3090826 w 3117872"/>
                <a:gd name="connsiteY82" fmla="*/ 1117660 h 3024336"/>
                <a:gd name="connsiteX83" fmla="*/ 3099149 w 3117872"/>
                <a:gd name="connsiteY83" fmla="*/ 1146780 h 3024336"/>
                <a:gd name="connsiteX84" fmla="*/ 3105389 w 3117872"/>
                <a:gd name="connsiteY84" fmla="*/ 1175899 h 3024336"/>
                <a:gd name="connsiteX85" fmla="*/ 3111631 w 3117872"/>
                <a:gd name="connsiteY85" fmla="*/ 1205713 h 3024336"/>
                <a:gd name="connsiteX86" fmla="*/ 3115098 w 3117872"/>
                <a:gd name="connsiteY86" fmla="*/ 1235527 h 3024336"/>
                <a:gd name="connsiteX87" fmla="*/ 3117178 w 3117872"/>
                <a:gd name="connsiteY87" fmla="*/ 1266727 h 3024336"/>
                <a:gd name="connsiteX88" fmla="*/ 3117872 w 3117872"/>
                <a:gd name="connsiteY88" fmla="*/ 1297927 h 3024336"/>
                <a:gd name="connsiteX89" fmla="*/ 3117178 w 3117872"/>
                <a:gd name="connsiteY89" fmla="*/ 1329127 h 3024336"/>
                <a:gd name="connsiteX90" fmla="*/ 3115098 w 3117872"/>
                <a:gd name="connsiteY90" fmla="*/ 1359635 h 3024336"/>
                <a:gd name="connsiteX91" fmla="*/ 3111631 w 3117872"/>
                <a:gd name="connsiteY91" fmla="*/ 1389448 h 3024336"/>
                <a:gd name="connsiteX92" fmla="*/ 3105389 w 3117872"/>
                <a:gd name="connsiteY92" fmla="*/ 1419261 h 3024336"/>
                <a:gd name="connsiteX93" fmla="*/ 3099149 w 3117872"/>
                <a:gd name="connsiteY93" fmla="*/ 1448382 h 3024336"/>
                <a:gd name="connsiteX94" fmla="*/ 3090826 w 3117872"/>
                <a:gd name="connsiteY94" fmla="*/ 1477502 h 3024336"/>
                <a:gd name="connsiteX95" fmla="*/ 3081811 w 3117872"/>
                <a:gd name="connsiteY95" fmla="*/ 1505235 h 3024336"/>
                <a:gd name="connsiteX96" fmla="*/ 3070716 w 3117872"/>
                <a:gd name="connsiteY96" fmla="*/ 1532969 h 3024336"/>
                <a:gd name="connsiteX97" fmla="*/ 3058233 w 3117872"/>
                <a:gd name="connsiteY97" fmla="*/ 1560008 h 3024336"/>
                <a:gd name="connsiteX98" fmla="*/ 3045058 w 3117872"/>
                <a:gd name="connsiteY98" fmla="*/ 1586356 h 3024336"/>
                <a:gd name="connsiteX99" fmla="*/ 3030495 w 3117872"/>
                <a:gd name="connsiteY99" fmla="*/ 1611315 h 3024336"/>
                <a:gd name="connsiteX100" fmla="*/ 3014544 w 3117872"/>
                <a:gd name="connsiteY100" fmla="*/ 1635582 h 3024336"/>
                <a:gd name="connsiteX101" fmla="*/ 2997900 w 3117872"/>
                <a:gd name="connsiteY101" fmla="*/ 1659849 h 3024336"/>
                <a:gd name="connsiteX102" fmla="*/ 2980565 w 3117872"/>
                <a:gd name="connsiteY102" fmla="*/ 1682730 h 3024336"/>
                <a:gd name="connsiteX103" fmla="*/ 2961147 w 3117872"/>
                <a:gd name="connsiteY103" fmla="*/ 1704223 h 3024336"/>
                <a:gd name="connsiteX104" fmla="*/ 2941036 w 3117872"/>
                <a:gd name="connsiteY104" fmla="*/ 1725717 h 3024336"/>
                <a:gd name="connsiteX105" fmla="*/ 2919538 w 3117872"/>
                <a:gd name="connsiteY105" fmla="*/ 1745130 h 3024336"/>
                <a:gd name="connsiteX106" fmla="*/ 2898040 w 3117872"/>
                <a:gd name="connsiteY106" fmla="*/ 1763850 h 3024336"/>
                <a:gd name="connsiteX107" fmla="*/ 2875156 w 3117872"/>
                <a:gd name="connsiteY107" fmla="*/ 1782570 h 3024336"/>
                <a:gd name="connsiteX108" fmla="*/ 2851578 w 3117872"/>
                <a:gd name="connsiteY108" fmla="*/ 1799210 h 3024336"/>
                <a:gd name="connsiteX109" fmla="*/ 2827306 w 3117872"/>
                <a:gd name="connsiteY109" fmla="*/ 1815157 h 3024336"/>
                <a:gd name="connsiteX110" fmla="*/ 2801646 w 3117872"/>
                <a:gd name="connsiteY110" fmla="*/ 1829717 h 3024336"/>
                <a:gd name="connsiteX111" fmla="*/ 2775294 w 3117872"/>
                <a:gd name="connsiteY111" fmla="*/ 1842890 h 3024336"/>
                <a:gd name="connsiteX112" fmla="*/ 2748250 w 3117872"/>
                <a:gd name="connsiteY112" fmla="*/ 1855370 h 3024336"/>
                <a:gd name="connsiteX113" fmla="*/ 2721204 w 3117872"/>
                <a:gd name="connsiteY113" fmla="*/ 1866463 h 3024336"/>
                <a:gd name="connsiteX114" fmla="*/ 2693465 w 3117872"/>
                <a:gd name="connsiteY114" fmla="*/ 1875476 h 3024336"/>
                <a:gd name="connsiteX115" fmla="*/ 2665033 w 3117872"/>
                <a:gd name="connsiteY115" fmla="*/ 1883797 h 3024336"/>
                <a:gd name="connsiteX116" fmla="*/ 2635212 w 3117872"/>
                <a:gd name="connsiteY116" fmla="*/ 1890038 h 3024336"/>
                <a:gd name="connsiteX117" fmla="*/ 2616370 w 3117872"/>
                <a:gd name="connsiteY117" fmla="*/ 1893543 h 3024336"/>
                <a:gd name="connsiteX118" fmla="*/ 2527757 w 3117872"/>
                <a:gd name="connsiteY118" fmla="*/ 1752033 h 3024336"/>
                <a:gd name="connsiteX119" fmla="*/ 2520604 w 3117872"/>
                <a:gd name="connsiteY119" fmla="*/ 1742363 h 3024336"/>
                <a:gd name="connsiteX120" fmla="*/ 2513017 w 3117872"/>
                <a:gd name="connsiteY120" fmla="*/ 1733753 h 3024336"/>
                <a:gd name="connsiteX121" fmla="*/ 2503067 w 3117872"/>
                <a:gd name="connsiteY121" fmla="*/ 1726622 h 3024336"/>
                <a:gd name="connsiteX122" fmla="*/ 2493470 w 3117872"/>
                <a:gd name="connsiteY122" fmla="*/ 1720056 h 3024336"/>
                <a:gd name="connsiteX123" fmla="*/ 2486510 w 3117872"/>
                <a:gd name="connsiteY123" fmla="*/ 1714197 h 3024336"/>
                <a:gd name="connsiteX124" fmla="*/ 2478762 w 3117872"/>
                <a:gd name="connsiteY124" fmla="*/ 1708830 h 3024336"/>
                <a:gd name="connsiteX125" fmla="*/ 2471014 w 3117872"/>
                <a:gd name="connsiteY125" fmla="*/ 1703464 h 3024336"/>
                <a:gd name="connsiteX126" fmla="*/ 2462832 w 3117872"/>
                <a:gd name="connsiteY126" fmla="*/ 1699156 h 3024336"/>
                <a:gd name="connsiteX127" fmla="*/ 2453072 w 3117872"/>
                <a:gd name="connsiteY127" fmla="*/ 1695835 h 3024336"/>
                <a:gd name="connsiteX128" fmla="*/ 2443667 w 3117872"/>
                <a:gd name="connsiteY128" fmla="*/ 1693080 h 3024336"/>
                <a:gd name="connsiteX129" fmla="*/ 2433827 w 3117872"/>
                <a:gd name="connsiteY129" fmla="*/ 1691382 h 3024336"/>
                <a:gd name="connsiteX130" fmla="*/ 2422846 w 3117872"/>
                <a:gd name="connsiteY130" fmla="*/ 1689612 h 3024336"/>
                <a:gd name="connsiteX131" fmla="*/ 2394068 w 3117872"/>
                <a:gd name="connsiteY131" fmla="*/ 1707633 h 3024336"/>
                <a:gd name="connsiteX132" fmla="*/ 2317349 w 3117872"/>
                <a:gd name="connsiteY132" fmla="*/ 1585116 h 3024336"/>
                <a:gd name="connsiteX133" fmla="*/ 2344550 w 3117872"/>
                <a:gd name="connsiteY133" fmla="*/ 1568083 h 3024336"/>
                <a:gd name="connsiteX134" fmla="*/ 1646567 w 3117872"/>
                <a:gd name="connsiteY134" fmla="*/ 455193 h 3024336"/>
                <a:gd name="connsiteX135" fmla="*/ 1607165 w 3117872"/>
                <a:gd name="connsiteY135" fmla="*/ 479867 h 3024336"/>
                <a:gd name="connsiteX136" fmla="*/ 1568904 w 3117872"/>
                <a:gd name="connsiteY136" fmla="*/ 504611 h 3024336"/>
                <a:gd name="connsiteX137" fmla="*/ 1531785 w 3117872"/>
                <a:gd name="connsiteY137" fmla="*/ 529428 h 3024336"/>
                <a:gd name="connsiteX138" fmla="*/ 1496949 w 3117872"/>
                <a:gd name="connsiteY138" fmla="*/ 554385 h 3024336"/>
                <a:gd name="connsiteX139" fmla="*/ 1479531 w 3117872"/>
                <a:gd name="connsiteY139" fmla="*/ 566865 h 3024336"/>
                <a:gd name="connsiteX140" fmla="*/ 1462821 w 3117872"/>
                <a:gd name="connsiteY140" fmla="*/ 580472 h 3024336"/>
                <a:gd name="connsiteX141" fmla="*/ 1446897 w 3117872"/>
                <a:gd name="connsiteY141" fmla="*/ 593588 h 3024336"/>
                <a:gd name="connsiteX142" fmla="*/ 1432117 w 3117872"/>
                <a:gd name="connsiteY142" fmla="*/ 606772 h 3024336"/>
                <a:gd name="connsiteX143" fmla="*/ 1418831 w 3117872"/>
                <a:gd name="connsiteY143" fmla="*/ 620594 h 3024336"/>
                <a:gd name="connsiteX144" fmla="*/ 1405544 w 3117872"/>
                <a:gd name="connsiteY144" fmla="*/ 634417 h 3024336"/>
                <a:gd name="connsiteX145" fmla="*/ 1393400 w 3117872"/>
                <a:gd name="connsiteY145" fmla="*/ 648309 h 3024336"/>
                <a:gd name="connsiteX146" fmla="*/ 1382751 w 3117872"/>
                <a:gd name="connsiteY146" fmla="*/ 662837 h 3024336"/>
                <a:gd name="connsiteX147" fmla="*/ 1372455 w 3117872"/>
                <a:gd name="connsiteY147" fmla="*/ 677930 h 3024336"/>
                <a:gd name="connsiteX148" fmla="*/ 1364088 w 3117872"/>
                <a:gd name="connsiteY148" fmla="*/ 692601 h 3024336"/>
                <a:gd name="connsiteX149" fmla="*/ 1355287 w 3117872"/>
                <a:gd name="connsiteY149" fmla="*/ 708330 h 3024336"/>
                <a:gd name="connsiteX150" fmla="*/ 1349558 w 3117872"/>
                <a:gd name="connsiteY150" fmla="*/ 723707 h 3024336"/>
                <a:gd name="connsiteX151" fmla="*/ 1344182 w 3117872"/>
                <a:gd name="connsiteY151" fmla="*/ 739648 h 3024336"/>
                <a:gd name="connsiteX152" fmla="*/ 1340657 w 3117872"/>
                <a:gd name="connsiteY152" fmla="*/ 756792 h 3024336"/>
                <a:gd name="connsiteX153" fmla="*/ 1337917 w 3117872"/>
                <a:gd name="connsiteY153" fmla="*/ 773441 h 3024336"/>
                <a:gd name="connsiteX154" fmla="*/ 1337025 w 3117872"/>
                <a:gd name="connsiteY154" fmla="*/ 791290 h 3024336"/>
                <a:gd name="connsiteX155" fmla="*/ 1337630 w 3117872"/>
                <a:gd name="connsiteY155" fmla="*/ 809775 h 3024336"/>
                <a:gd name="connsiteX156" fmla="*/ 1340518 w 3117872"/>
                <a:gd name="connsiteY156" fmla="*/ 828402 h 3024336"/>
                <a:gd name="connsiteX157" fmla="*/ 1343759 w 3117872"/>
                <a:gd name="connsiteY157" fmla="*/ 847594 h 3024336"/>
                <a:gd name="connsiteX158" fmla="*/ 1350779 w 3117872"/>
                <a:gd name="connsiteY158" fmla="*/ 867564 h 3024336"/>
                <a:gd name="connsiteX159" fmla="*/ 1357010 w 3117872"/>
                <a:gd name="connsiteY159" fmla="*/ 888028 h 3024336"/>
                <a:gd name="connsiteX160" fmla="*/ 1367022 w 3117872"/>
                <a:gd name="connsiteY160" fmla="*/ 909269 h 3024336"/>
                <a:gd name="connsiteX161" fmla="*/ 1378172 w 3117872"/>
                <a:gd name="connsiteY161" fmla="*/ 930581 h 3024336"/>
                <a:gd name="connsiteX162" fmla="*/ 1391172 w 3117872"/>
                <a:gd name="connsiteY162" fmla="*/ 953094 h 3024336"/>
                <a:gd name="connsiteX163" fmla="*/ 1852551 w 3117872"/>
                <a:gd name="connsiteY163" fmla="*/ 1689891 h 3024336"/>
                <a:gd name="connsiteX164" fmla="*/ 2059019 w 3117872"/>
                <a:gd name="connsiteY164" fmla="*/ 1560601 h 3024336"/>
                <a:gd name="connsiteX165" fmla="*/ 2142811 w 3117872"/>
                <a:gd name="connsiteY165" fmla="*/ 1694411 h 3024336"/>
                <a:gd name="connsiteX166" fmla="*/ 2160092 w 3117872"/>
                <a:gd name="connsiteY166" fmla="*/ 1683590 h 3024336"/>
                <a:gd name="connsiteX167" fmla="*/ 2236811 w 3117872"/>
                <a:gd name="connsiteY167" fmla="*/ 1806106 h 3024336"/>
                <a:gd name="connsiteX168" fmla="*/ 2217167 w 3117872"/>
                <a:gd name="connsiteY168" fmla="*/ 1818408 h 3024336"/>
                <a:gd name="connsiteX169" fmla="*/ 2213882 w 3117872"/>
                <a:gd name="connsiteY169" fmla="*/ 1830682 h 3024336"/>
                <a:gd name="connsiteX170" fmla="*/ 2211387 w 3117872"/>
                <a:gd name="connsiteY170" fmla="*/ 1842464 h 3024336"/>
                <a:gd name="connsiteX171" fmla="*/ 2209596 w 3117872"/>
                <a:gd name="connsiteY171" fmla="*/ 1855373 h 3024336"/>
                <a:gd name="connsiteX172" fmla="*/ 2209383 w 3117872"/>
                <a:gd name="connsiteY172" fmla="*/ 1867296 h 3024336"/>
                <a:gd name="connsiteX173" fmla="*/ 2210311 w 3117872"/>
                <a:gd name="connsiteY173" fmla="*/ 1879291 h 3024336"/>
                <a:gd name="connsiteX174" fmla="*/ 2212817 w 3117872"/>
                <a:gd name="connsiteY174" fmla="*/ 1890298 h 3024336"/>
                <a:gd name="connsiteX175" fmla="*/ 2217250 w 3117872"/>
                <a:gd name="connsiteY175" fmla="*/ 1900883 h 3024336"/>
                <a:gd name="connsiteX176" fmla="*/ 2222039 w 3117872"/>
                <a:gd name="connsiteY176" fmla="*/ 1912032 h 3024336"/>
                <a:gd name="connsiteX177" fmla="*/ 2230171 w 3117872"/>
                <a:gd name="connsiteY177" fmla="*/ 1925018 h 3024336"/>
                <a:gd name="connsiteX178" fmla="*/ 2232562 w 3117872"/>
                <a:gd name="connsiteY178" fmla="*/ 1930594 h 3024336"/>
                <a:gd name="connsiteX179" fmla="*/ 2235391 w 3117872"/>
                <a:gd name="connsiteY179" fmla="*/ 1935111 h 3024336"/>
                <a:gd name="connsiteX180" fmla="*/ 2705787 w 3117872"/>
                <a:gd name="connsiteY180" fmla="*/ 2686309 h 3024336"/>
                <a:gd name="connsiteX181" fmla="*/ 2694851 w 3117872"/>
                <a:gd name="connsiteY181" fmla="*/ 2708174 h 3024336"/>
                <a:gd name="connsiteX182" fmla="*/ 2680288 w 3117872"/>
                <a:gd name="connsiteY182" fmla="*/ 2732441 h 3024336"/>
                <a:gd name="connsiteX183" fmla="*/ 2665033 w 3117872"/>
                <a:gd name="connsiteY183" fmla="*/ 2757402 h 3024336"/>
                <a:gd name="connsiteX184" fmla="*/ 2647001 w 3117872"/>
                <a:gd name="connsiteY184" fmla="*/ 2781669 h 3024336"/>
                <a:gd name="connsiteX185" fmla="*/ 2629664 w 3117872"/>
                <a:gd name="connsiteY185" fmla="*/ 2803856 h 3024336"/>
                <a:gd name="connsiteX186" fmla="*/ 2610941 w 3117872"/>
                <a:gd name="connsiteY186" fmla="*/ 2826043 h 3024336"/>
                <a:gd name="connsiteX187" fmla="*/ 2590137 w 3117872"/>
                <a:gd name="connsiteY187" fmla="*/ 2846842 h 3024336"/>
                <a:gd name="connsiteX188" fmla="*/ 2569333 w 3117872"/>
                <a:gd name="connsiteY188" fmla="*/ 2866948 h 3024336"/>
                <a:gd name="connsiteX189" fmla="*/ 2547141 w 3117872"/>
                <a:gd name="connsiteY189" fmla="*/ 2885669 h 3024336"/>
                <a:gd name="connsiteX190" fmla="*/ 2524949 w 3117872"/>
                <a:gd name="connsiteY190" fmla="*/ 2903697 h 3024336"/>
                <a:gd name="connsiteX191" fmla="*/ 2500677 w 3117872"/>
                <a:gd name="connsiteY191" fmla="*/ 2920337 h 3024336"/>
                <a:gd name="connsiteX192" fmla="*/ 2476406 w 3117872"/>
                <a:gd name="connsiteY192" fmla="*/ 2936977 h 3024336"/>
                <a:gd name="connsiteX193" fmla="*/ 2451441 w 3117872"/>
                <a:gd name="connsiteY193" fmla="*/ 2951537 h 3024336"/>
                <a:gd name="connsiteX194" fmla="*/ 2425089 w 3117872"/>
                <a:gd name="connsiteY194" fmla="*/ 2964709 h 3024336"/>
                <a:gd name="connsiteX195" fmla="*/ 2398043 w 3117872"/>
                <a:gd name="connsiteY195" fmla="*/ 2976496 h 3024336"/>
                <a:gd name="connsiteX196" fmla="*/ 2370999 w 3117872"/>
                <a:gd name="connsiteY196" fmla="*/ 2986895 h 3024336"/>
                <a:gd name="connsiteX197" fmla="*/ 2342565 w 3117872"/>
                <a:gd name="connsiteY197" fmla="*/ 2997297 h 3024336"/>
                <a:gd name="connsiteX198" fmla="*/ 2314132 w 3117872"/>
                <a:gd name="connsiteY198" fmla="*/ 3004923 h 3024336"/>
                <a:gd name="connsiteX199" fmla="*/ 2285007 w 3117872"/>
                <a:gd name="connsiteY199" fmla="*/ 3011856 h 3024336"/>
                <a:gd name="connsiteX200" fmla="*/ 2255187 w 3117872"/>
                <a:gd name="connsiteY200" fmla="*/ 3016709 h 3024336"/>
                <a:gd name="connsiteX201" fmla="*/ 2224675 w 3117872"/>
                <a:gd name="connsiteY201" fmla="*/ 3021564 h 3024336"/>
                <a:gd name="connsiteX202" fmla="*/ 2193468 w 3117872"/>
                <a:gd name="connsiteY202" fmla="*/ 3023644 h 3024336"/>
                <a:gd name="connsiteX203" fmla="*/ 2162955 w 3117872"/>
                <a:gd name="connsiteY203" fmla="*/ 3024336 h 3024336"/>
                <a:gd name="connsiteX204" fmla="*/ 2135215 w 3117872"/>
                <a:gd name="connsiteY204" fmla="*/ 3023644 h 3024336"/>
                <a:gd name="connsiteX205" fmla="*/ 2113521 w 3117872"/>
                <a:gd name="connsiteY205" fmla="*/ 3022017 h 3024336"/>
                <a:gd name="connsiteX206" fmla="*/ 1661730 w 3117872"/>
                <a:gd name="connsiteY206" fmla="*/ 2300531 h 3024336"/>
                <a:gd name="connsiteX207" fmla="*/ 1653856 w 3117872"/>
                <a:gd name="connsiteY207" fmla="*/ 2289534 h 3024336"/>
                <a:gd name="connsiteX208" fmla="*/ 1644608 w 3117872"/>
                <a:gd name="connsiteY208" fmla="*/ 2281071 h 3024336"/>
                <a:gd name="connsiteX209" fmla="*/ 1635737 w 3117872"/>
                <a:gd name="connsiteY209" fmla="*/ 2273213 h 3024336"/>
                <a:gd name="connsiteX210" fmla="*/ 1625779 w 3117872"/>
                <a:gd name="connsiteY210" fmla="*/ 2265195 h 3024336"/>
                <a:gd name="connsiteX211" fmla="*/ 1614448 w 3117872"/>
                <a:gd name="connsiteY211" fmla="*/ 2259716 h 3024336"/>
                <a:gd name="connsiteX212" fmla="*/ 1602407 w 3117872"/>
                <a:gd name="connsiteY212" fmla="*/ 2254679 h 3024336"/>
                <a:gd name="connsiteX213" fmla="*/ 1591120 w 3117872"/>
                <a:gd name="connsiteY213" fmla="*/ 2250848 h 3024336"/>
                <a:gd name="connsiteX214" fmla="*/ 1578415 w 3117872"/>
                <a:gd name="connsiteY214" fmla="*/ 2247905 h 3024336"/>
                <a:gd name="connsiteX215" fmla="*/ 1543327 w 3117872"/>
                <a:gd name="connsiteY215" fmla="*/ 2269878 h 3024336"/>
                <a:gd name="connsiteX216" fmla="*/ 1461115 w 3117872"/>
                <a:gd name="connsiteY216" fmla="*/ 2138589 h 3024336"/>
                <a:gd name="connsiteX217" fmla="*/ 1490528 w 3117872"/>
                <a:gd name="connsiteY217" fmla="*/ 2120171 h 3024336"/>
                <a:gd name="connsiteX218" fmla="*/ 1407186 w 3117872"/>
                <a:gd name="connsiteY218" fmla="*/ 1987078 h 3024336"/>
                <a:gd name="connsiteX219" fmla="*/ 1473668 w 3117872"/>
                <a:gd name="connsiteY219" fmla="*/ 1885083 h 3024336"/>
                <a:gd name="connsiteX220" fmla="*/ 1487828 w 3117872"/>
                <a:gd name="connsiteY220" fmla="*/ 1861964 h 3024336"/>
                <a:gd name="connsiteX221" fmla="*/ 1499105 w 3117872"/>
                <a:gd name="connsiteY221" fmla="*/ 1838971 h 3024336"/>
                <a:gd name="connsiteX222" fmla="*/ 1508964 w 3117872"/>
                <a:gd name="connsiteY222" fmla="*/ 1816869 h 3024336"/>
                <a:gd name="connsiteX223" fmla="*/ 1517028 w 3117872"/>
                <a:gd name="connsiteY223" fmla="*/ 1795051 h 3024336"/>
                <a:gd name="connsiteX224" fmla="*/ 1522964 w 3117872"/>
                <a:gd name="connsiteY224" fmla="*/ 1774567 h 3024336"/>
                <a:gd name="connsiteX225" fmla="*/ 1527436 w 3117872"/>
                <a:gd name="connsiteY225" fmla="*/ 1753323 h 3024336"/>
                <a:gd name="connsiteX226" fmla="*/ 1529403 w 3117872"/>
                <a:gd name="connsiteY226" fmla="*/ 1732808 h 3024336"/>
                <a:gd name="connsiteX227" fmla="*/ 1530282 w 3117872"/>
                <a:gd name="connsiteY227" fmla="*/ 1712136 h 3024336"/>
                <a:gd name="connsiteX228" fmla="*/ 1529743 w 3117872"/>
                <a:gd name="connsiteY228" fmla="*/ 1692352 h 3024336"/>
                <a:gd name="connsiteX229" fmla="*/ 1527033 w 3117872"/>
                <a:gd name="connsiteY229" fmla="*/ 1672252 h 3024336"/>
                <a:gd name="connsiteX230" fmla="*/ 1522192 w 3117872"/>
                <a:gd name="connsiteY230" fmla="*/ 1653485 h 3024336"/>
                <a:gd name="connsiteX231" fmla="*/ 1516975 w 3117872"/>
                <a:gd name="connsiteY231" fmla="*/ 1634116 h 3024336"/>
                <a:gd name="connsiteX232" fmla="*/ 1509964 w 3117872"/>
                <a:gd name="connsiteY232" fmla="*/ 1615031 h 3024336"/>
                <a:gd name="connsiteX233" fmla="*/ 1500778 w 3117872"/>
                <a:gd name="connsiteY233" fmla="*/ 1595632 h 3024336"/>
                <a:gd name="connsiteX234" fmla="*/ 1491592 w 3117872"/>
                <a:gd name="connsiteY234" fmla="*/ 1576232 h 3024336"/>
                <a:gd name="connsiteX235" fmla="*/ 1480611 w 3117872"/>
                <a:gd name="connsiteY235" fmla="*/ 1557118 h 3024336"/>
                <a:gd name="connsiteX236" fmla="*/ 1085769 w 3117872"/>
                <a:gd name="connsiteY236" fmla="*/ 926578 h 3024336"/>
                <a:gd name="connsiteX237" fmla="*/ 987169 w 3117872"/>
                <a:gd name="connsiteY237" fmla="*/ 988321 h 3024336"/>
                <a:gd name="connsiteX238" fmla="*/ 1374846 w 3117872"/>
                <a:gd name="connsiteY238" fmla="*/ 1607419 h 3024336"/>
                <a:gd name="connsiteX239" fmla="*/ 1377109 w 3117872"/>
                <a:gd name="connsiteY239" fmla="*/ 1611032 h 3024336"/>
                <a:gd name="connsiteX240" fmla="*/ 1379039 w 3117872"/>
                <a:gd name="connsiteY240" fmla="*/ 1615692 h 3024336"/>
                <a:gd name="connsiteX241" fmla="*/ 1380018 w 3117872"/>
                <a:gd name="connsiteY241" fmla="*/ 1625139 h 3024336"/>
                <a:gd name="connsiteX242" fmla="*/ 1380619 w 3117872"/>
                <a:gd name="connsiteY242" fmla="*/ 1633986 h 3024336"/>
                <a:gd name="connsiteX243" fmla="*/ 1378339 w 3117872"/>
                <a:gd name="connsiteY243" fmla="*/ 1642959 h 3024336"/>
                <a:gd name="connsiteX244" fmla="*/ 1374262 w 3117872"/>
                <a:gd name="connsiteY244" fmla="*/ 1652220 h 3024336"/>
                <a:gd name="connsiteX245" fmla="*/ 1369099 w 3117872"/>
                <a:gd name="connsiteY245" fmla="*/ 1661320 h 3024336"/>
                <a:gd name="connsiteX246" fmla="*/ 1362427 w 3117872"/>
                <a:gd name="connsiteY246" fmla="*/ 1668014 h 3024336"/>
                <a:gd name="connsiteX247" fmla="*/ 1357839 w 3117872"/>
                <a:gd name="connsiteY247" fmla="*/ 1671725 h 3024336"/>
                <a:gd name="connsiteX248" fmla="*/ 1352873 w 3117872"/>
                <a:gd name="connsiteY248" fmla="*/ 1674835 h 3024336"/>
                <a:gd name="connsiteX249" fmla="*/ 1348617 w 3117872"/>
                <a:gd name="connsiteY249" fmla="*/ 1677500 h 3024336"/>
                <a:gd name="connsiteX250" fmla="*/ 1343275 w 3117872"/>
                <a:gd name="connsiteY250" fmla="*/ 1680007 h 3024336"/>
                <a:gd name="connsiteX251" fmla="*/ 1334340 w 3117872"/>
                <a:gd name="connsiteY251" fmla="*/ 1683086 h 3024336"/>
                <a:gd name="connsiteX252" fmla="*/ 1323897 w 3117872"/>
                <a:gd name="connsiteY252" fmla="*/ 1683758 h 3024336"/>
                <a:gd name="connsiteX253" fmla="*/ 1313787 w 3117872"/>
                <a:gd name="connsiteY253" fmla="*/ 1683381 h 3024336"/>
                <a:gd name="connsiteX254" fmla="*/ 1304718 w 3117872"/>
                <a:gd name="connsiteY254" fmla="*/ 1681515 h 3024336"/>
                <a:gd name="connsiteX255" fmla="*/ 1296314 w 3117872"/>
                <a:gd name="connsiteY255" fmla="*/ 1677554 h 3024336"/>
                <a:gd name="connsiteX256" fmla="*/ 1288951 w 3117872"/>
                <a:gd name="connsiteY256" fmla="*/ 1672105 h 3024336"/>
                <a:gd name="connsiteX257" fmla="*/ 1285603 w 3117872"/>
                <a:gd name="connsiteY257" fmla="*/ 1668333 h 3024336"/>
                <a:gd name="connsiteX258" fmla="*/ 1283340 w 3117872"/>
                <a:gd name="connsiteY258" fmla="*/ 1664720 h 3024336"/>
                <a:gd name="connsiteX259" fmla="*/ 895664 w 3117872"/>
                <a:gd name="connsiteY259" fmla="*/ 1045621 h 3024336"/>
                <a:gd name="connsiteX260" fmla="*/ 794934 w 3117872"/>
                <a:gd name="connsiteY260" fmla="*/ 1108698 h 3024336"/>
                <a:gd name="connsiteX261" fmla="*/ 1221454 w 3117872"/>
                <a:gd name="connsiteY261" fmla="*/ 1789826 h 3024336"/>
                <a:gd name="connsiteX262" fmla="*/ 1224094 w 3117872"/>
                <a:gd name="connsiteY262" fmla="*/ 1794042 h 3024336"/>
                <a:gd name="connsiteX263" fmla="*/ 1225270 w 3117872"/>
                <a:gd name="connsiteY263" fmla="*/ 1797497 h 3024336"/>
                <a:gd name="connsiteX264" fmla="*/ 1228045 w 3117872"/>
                <a:gd name="connsiteY264" fmla="*/ 1806659 h 3024336"/>
                <a:gd name="connsiteX265" fmla="*/ 1227229 w 3117872"/>
                <a:gd name="connsiteY265" fmla="*/ 1816393 h 3024336"/>
                <a:gd name="connsiteX266" fmla="*/ 1225656 w 3117872"/>
                <a:gd name="connsiteY266" fmla="*/ 1824923 h 3024336"/>
                <a:gd name="connsiteX267" fmla="*/ 1222289 w 3117872"/>
                <a:gd name="connsiteY267" fmla="*/ 1833738 h 3024336"/>
                <a:gd name="connsiteX268" fmla="*/ 1216748 w 3117872"/>
                <a:gd name="connsiteY268" fmla="*/ 1842237 h 3024336"/>
                <a:gd name="connsiteX269" fmla="*/ 1208658 w 3117872"/>
                <a:gd name="connsiteY269" fmla="*/ 1849819 h 3024336"/>
                <a:gd name="connsiteX270" fmla="*/ 1204779 w 3117872"/>
                <a:gd name="connsiteY270" fmla="*/ 1853085 h 3024336"/>
                <a:gd name="connsiteX271" fmla="*/ 1200191 w 3117872"/>
                <a:gd name="connsiteY271" fmla="*/ 1856797 h 3024336"/>
                <a:gd name="connsiteX272" fmla="*/ 1194848 w 3117872"/>
                <a:gd name="connsiteY272" fmla="*/ 1859304 h 3024336"/>
                <a:gd name="connsiteX273" fmla="*/ 1190924 w 3117872"/>
                <a:gd name="connsiteY273" fmla="*/ 1860923 h 3024336"/>
                <a:gd name="connsiteX274" fmla="*/ 1181280 w 3117872"/>
                <a:gd name="connsiteY274" fmla="*/ 1864447 h 3024336"/>
                <a:gd name="connsiteX275" fmla="*/ 1171216 w 3117872"/>
                <a:gd name="connsiteY275" fmla="*/ 1865719 h 3024336"/>
                <a:gd name="connsiteX276" fmla="*/ 1161105 w 3117872"/>
                <a:gd name="connsiteY276" fmla="*/ 1865344 h 3024336"/>
                <a:gd name="connsiteX277" fmla="*/ 1152747 w 3117872"/>
                <a:gd name="connsiteY277" fmla="*/ 1863033 h 3024336"/>
                <a:gd name="connsiteX278" fmla="*/ 1143632 w 3117872"/>
                <a:gd name="connsiteY278" fmla="*/ 1859519 h 3024336"/>
                <a:gd name="connsiteX279" fmla="*/ 1136602 w 3117872"/>
                <a:gd name="connsiteY279" fmla="*/ 1853021 h 3024336"/>
                <a:gd name="connsiteX280" fmla="*/ 1134007 w 3117872"/>
                <a:gd name="connsiteY280" fmla="*/ 1850454 h 3024336"/>
                <a:gd name="connsiteX281" fmla="*/ 1131367 w 3117872"/>
                <a:gd name="connsiteY281" fmla="*/ 1846238 h 3024336"/>
                <a:gd name="connsiteX282" fmla="*/ 704847 w 3117872"/>
                <a:gd name="connsiteY282" fmla="*/ 1165110 h 3024336"/>
                <a:gd name="connsiteX283" fmla="*/ 603410 w 3117872"/>
                <a:gd name="connsiteY283" fmla="*/ 1228629 h 3024336"/>
                <a:gd name="connsiteX284" fmla="*/ 991087 w 3117872"/>
                <a:gd name="connsiteY284" fmla="*/ 1847728 h 3024336"/>
                <a:gd name="connsiteX285" fmla="*/ 993349 w 3117872"/>
                <a:gd name="connsiteY285" fmla="*/ 1851341 h 3024336"/>
                <a:gd name="connsiteX286" fmla="*/ 995279 w 3117872"/>
                <a:gd name="connsiteY286" fmla="*/ 1856001 h 3024336"/>
                <a:gd name="connsiteX287" fmla="*/ 997676 w 3117872"/>
                <a:gd name="connsiteY287" fmla="*/ 1864560 h 3024336"/>
                <a:gd name="connsiteX288" fmla="*/ 997569 w 3117872"/>
                <a:gd name="connsiteY288" fmla="*/ 1873850 h 3024336"/>
                <a:gd name="connsiteX289" fmla="*/ 995288 w 3117872"/>
                <a:gd name="connsiteY289" fmla="*/ 1882824 h 3024336"/>
                <a:gd name="connsiteX290" fmla="*/ 991212 w 3117872"/>
                <a:gd name="connsiteY290" fmla="*/ 1892084 h 3024336"/>
                <a:gd name="connsiteX291" fmla="*/ 986048 w 3117872"/>
                <a:gd name="connsiteY291" fmla="*/ 1901185 h 3024336"/>
                <a:gd name="connsiteX292" fmla="*/ 978667 w 3117872"/>
                <a:gd name="connsiteY292" fmla="*/ 1908322 h 3024336"/>
                <a:gd name="connsiteX293" fmla="*/ 975498 w 3117872"/>
                <a:gd name="connsiteY293" fmla="*/ 1911145 h 3024336"/>
                <a:gd name="connsiteX294" fmla="*/ 970532 w 3117872"/>
                <a:gd name="connsiteY294" fmla="*/ 1914256 h 3024336"/>
                <a:gd name="connsiteX295" fmla="*/ 965567 w 3117872"/>
                <a:gd name="connsiteY295" fmla="*/ 1917365 h 3024336"/>
                <a:gd name="connsiteX296" fmla="*/ 960933 w 3117872"/>
                <a:gd name="connsiteY296" fmla="*/ 1919427 h 3024336"/>
                <a:gd name="connsiteX297" fmla="*/ 950580 w 3117872"/>
                <a:gd name="connsiteY297" fmla="*/ 1923395 h 3024336"/>
                <a:gd name="connsiteX298" fmla="*/ 940847 w 3117872"/>
                <a:gd name="connsiteY298" fmla="*/ 1923622 h 3024336"/>
                <a:gd name="connsiteX299" fmla="*/ 931446 w 3117872"/>
                <a:gd name="connsiteY299" fmla="*/ 1922801 h 3024336"/>
                <a:gd name="connsiteX300" fmla="*/ 922377 w 3117872"/>
                <a:gd name="connsiteY300" fmla="*/ 1920935 h 3024336"/>
                <a:gd name="connsiteX301" fmla="*/ 913973 w 3117872"/>
                <a:gd name="connsiteY301" fmla="*/ 1916974 h 3024336"/>
                <a:gd name="connsiteX302" fmla="*/ 906610 w 3117872"/>
                <a:gd name="connsiteY302" fmla="*/ 1911525 h 3024336"/>
                <a:gd name="connsiteX303" fmla="*/ 903260 w 3117872"/>
                <a:gd name="connsiteY303" fmla="*/ 1907754 h 3024336"/>
                <a:gd name="connsiteX304" fmla="*/ 900288 w 3117872"/>
                <a:gd name="connsiteY304" fmla="*/ 1904585 h 3024336"/>
                <a:gd name="connsiteX305" fmla="*/ 512612 w 3117872"/>
                <a:gd name="connsiteY305" fmla="*/ 1285487 h 3024336"/>
                <a:gd name="connsiteX306" fmla="*/ 413303 w 3117872"/>
                <a:gd name="connsiteY306" fmla="*/ 1347674 h 3024336"/>
                <a:gd name="connsiteX307" fmla="*/ 807435 w 3117872"/>
                <a:gd name="connsiteY307" fmla="*/ 1978658 h 3024336"/>
                <a:gd name="connsiteX308" fmla="*/ 820212 w 3117872"/>
                <a:gd name="connsiteY308" fmla="*/ 1997486 h 3024336"/>
                <a:gd name="connsiteX309" fmla="*/ 832567 w 3117872"/>
                <a:gd name="connsiteY309" fmla="*/ 2014062 h 3024336"/>
                <a:gd name="connsiteX310" fmla="*/ 845300 w 3117872"/>
                <a:gd name="connsiteY310" fmla="*/ 2031240 h 3024336"/>
                <a:gd name="connsiteX311" fmla="*/ 859029 w 3117872"/>
                <a:gd name="connsiteY311" fmla="*/ 2045281 h 3024336"/>
                <a:gd name="connsiteX312" fmla="*/ 873089 w 3117872"/>
                <a:gd name="connsiteY312" fmla="*/ 2058274 h 3024336"/>
                <a:gd name="connsiteX313" fmla="*/ 887484 w 3117872"/>
                <a:gd name="connsiteY313" fmla="*/ 2070219 h 3024336"/>
                <a:gd name="connsiteX314" fmla="*/ 903628 w 3117872"/>
                <a:gd name="connsiteY314" fmla="*/ 2080232 h 3024336"/>
                <a:gd name="connsiteX315" fmla="*/ 919395 w 3117872"/>
                <a:gd name="connsiteY315" fmla="*/ 2089641 h 3024336"/>
                <a:gd name="connsiteX316" fmla="*/ 936912 w 3117872"/>
                <a:gd name="connsiteY316" fmla="*/ 2097116 h 3024336"/>
                <a:gd name="connsiteX317" fmla="*/ 955849 w 3117872"/>
                <a:gd name="connsiteY317" fmla="*/ 2103702 h 3024336"/>
                <a:gd name="connsiteX318" fmla="*/ 976205 w 3117872"/>
                <a:gd name="connsiteY318" fmla="*/ 2109400 h 3024336"/>
                <a:gd name="connsiteX319" fmla="*/ 997933 w 3117872"/>
                <a:gd name="connsiteY319" fmla="*/ 2112561 h 3024336"/>
                <a:gd name="connsiteX320" fmla="*/ 1020752 w 3117872"/>
                <a:gd name="connsiteY320" fmla="*/ 2115880 h 3024336"/>
                <a:gd name="connsiteX321" fmla="*/ 1045318 w 3117872"/>
                <a:gd name="connsiteY321" fmla="*/ 2117264 h 3024336"/>
                <a:gd name="connsiteX322" fmla="*/ 1072013 w 3117872"/>
                <a:gd name="connsiteY322" fmla="*/ 2117316 h 3024336"/>
                <a:gd name="connsiteX323" fmla="*/ 1101212 w 3117872"/>
                <a:gd name="connsiteY323" fmla="*/ 2116636 h 3024336"/>
                <a:gd name="connsiteX324" fmla="*/ 1227054 w 3117872"/>
                <a:gd name="connsiteY324" fmla="*/ 2101552 h 3024336"/>
                <a:gd name="connsiteX325" fmla="*/ 1309642 w 3117872"/>
                <a:gd name="connsiteY325" fmla="*/ 2233441 h 3024336"/>
                <a:gd name="connsiteX326" fmla="*/ 1339055 w 3117872"/>
                <a:gd name="connsiteY326" fmla="*/ 2215022 h 3024336"/>
                <a:gd name="connsiteX327" fmla="*/ 1421267 w 3117872"/>
                <a:gd name="connsiteY327" fmla="*/ 2346311 h 3024336"/>
                <a:gd name="connsiteX328" fmla="*/ 1386180 w 3117872"/>
                <a:gd name="connsiteY328" fmla="*/ 2368282 h 3024336"/>
                <a:gd name="connsiteX329" fmla="*/ 1383279 w 3117872"/>
                <a:gd name="connsiteY329" fmla="*/ 2380998 h 3024336"/>
                <a:gd name="connsiteX330" fmla="*/ 1381089 w 3117872"/>
                <a:gd name="connsiteY330" fmla="*/ 2393267 h 3024336"/>
                <a:gd name="connsiteX331" fmla="*/ 1381070 w 3117872"/>
                <a:gd name="connsiteY331" fmla="*/ 2405856 h 3024336"/>
                <a:gd name="connsiteX332" fmla="*/ 1381762 w 3117872"/>
                <a:gd name="connsiteY332" fmla="*/ 2417998 h 3024336"/>
                <a:gd name="connsiteX333" fmla="*/ 1383917 w 3117872"/>
                <a:gd name="connsiteY333" fmla="*/ 2430901 h 3024336"/>
                <a:gd name="connsiteX334" fmla="*/ 1386403 w 3117872"/>
                <a:gd name="connsiteY334" fmla="*/ 2442757 h 3024336"/>
                <a:gd name="connsiteX335" fmla="*/ 1391397 w 3117872"/>
                <a:gd name="connsiteY335" fmla="*/ 2453884 h 3024336"/>
                <a:gd name="connsiteX336" fmla="*/ 1397852 w 3117872"/>
                <a:gd name="connsiteY336" fmla="*/ 2465771 h 3024336"/>
                <a:gd name="connsiteX337" fmla="*/ 1524745 w 3117872"/>
                <a:gd name="connsiteY337" fmla="*/ 2668411 h 3024336"/>
                <a:gd name="connsiteX338" fmla="*/ 1519409 w 3117872"/>
                <a:gd name="connsiteY338" fmla="*/ 2679748 h 3024336"/>
                <a:gd name="connsiteX339" fmla="*/ 1507620 w 3117872"/>
                <a:gd name="connsiteY339" fmla="*/ 2702627 h 3024336"/>
                <a:gd name="connsiteX340" fmla="*/ 1495137 w 3117872"/>
                <a:gd name="connsiteY340" fmla="*/ 2725508 h 3024336"/>
                <a:gd name="connsiteX341" fmla="*/ 1481268 w 3117872"/>
                <a:gd name="connsiteY341" fmla="*/ 2747001 h 3024336"/>
                <a:gd name="connsiteX342" fmla="*/ 1466704 w 3117872"/>
                <a:gd name="connsiteY342" fmla="*/ 2769188 h 3024336"/>
                <a:gd name="connsiteX343" fmla="*/ 1451447 w 3117872"/>
                <a:gd name="connsiteY343" fmla="*/ 2789294 h 3024336"/>
                <a:gd name="connsiteX344" fmla="*/ 1435498 w 3117872"/>
                <a:gd name="connsiteY344" fmla="*/ 2810095 h 3024336"/>
                <a:gd name="connsiteX345" fmla="*/ 1418855 w 3117872"/>
                <a:gd name="connsiteY345" fmla="*/ 2828815 h 3024336"/>
                <a:gd name="connsiteX346" fmla="*/ 1400823 w 3117872"/>
                <a:gd name="connsiteY346" fmla="*/ 2847536 h 3024336"/>
                <a:gd name="connsiteX347" fmla="*/ 1382100 w 3117872"/>
                <a:gd name="connsiteY347" fmla="*/ 2865562 h 3024336"/>
                <a:gd name="connsiteX348" fmla="*/ 1362682 w 3117872"/>
                <a:gd name="connsiteY348" fmla="*/ 2882202 h 3024336"/>
                <a:gd name="connsiteX349" fmla="*/ 1343265 w 3117872"/>
                <a:gd name="connsiteY349" fmla="*/ 2898842 h 3024336"/>
                <a:gd name="connsiteX350" fmla="*/ 1321767 w 3117872"/>
                <a:gd name="connsiteY350" fmla="*/ 2914096 h 3024336"/>
                <a:gd name="connsiteX351" fmla="*/ 1300963 w 3117872"/>
                <a:gd name="connsiteY351" fmla="*/ 2927962 h 3024336"/>
                <a:gd name="connsiteX352" fmla="*/ 1278771 w 3117872"/>
                <a:gd name="connsiteY352" fmla="*/ 2941830 h 3024336"/>
                <a:gd name="connsiteX353" fmla="*/ 1256581 w 3117872"/>
                <a:gd name="connsiteY353" fmla="*/ 2954309 h 3024336"/>
                <a:gd name="connsiteX354" fmla="*/ 1233003 w 3117872"/>
                <a:gd name="connsiteY354" fmla="*/ 2966097 h 3024336"/>
                <a:gd name="connsiteX355" fmla="*/ 1208731 w 3117872"/>
                <a:gd name="connsiteY355" fmla="*/ 2976496 h 3024336"/>
                <a:gd name="connsiteX356" fmla="*/ 1185153 w 3117872"/>
                <a:gd name="connsiteY356" fmla="*/ 2986203 h 3024336"/>
                <a:gd name="connsiteX357" fmla="*/ 1160187 w 3117872"/>
                <a:gd name="connsiteY357" fmla="*/ 2995216 h 3024336"/>
                <a:gd name="connsiteX358" fmla="*/ 1134529 w 3117872"/>
                <a:gd name="connsiteY358" fmla="*/ 3002149 h 3024336"/>
                <a:gd name="connsiteX359" fmla="*/ 1108869 w 3117872"/>
                <a:gd name="connsiteY359" fmla="*/ 3009082 h 3024336"/>
                <a:gd name="connsiteX360" fmla="*/ 1082517 w 3117872"/>
                <a:gd name="connsiteY360" fmla="*/ 3014629 h 3024336"/>
                <a:gd name="connsiteX361" fmla="*/ 1056165 w 3117872"/>
                <a:gd name="connsiteY361" fmla="*/ 3018097 h 3024336"/>
                <a:gd name="connsiteX362" fmla="*/ 1029121 w 3117872"/>
                <a:gd name="connsiteY362" fmla="*/ 3021564 h 3024336"/>
                <a:gd name="connsiteX363" fmla="*/ 1002074 w 3117872"/>
                <a:gd name="connsiteY363" fmla="*/ 3023644 h 3024336"/>
                <a:gd name="connsiteX364" fmla="*/ 974336 w 3117872"/>
                <a:gd name="connsiteY364" fmla="*/ 3024336 h 3024336"/>
                <a:gd name="connsiteX365" fmla="*/ 943129 w 3117872"/>
                <a:gd name="connsiteY365" fmla="*/ 3023644 h 3024336"/>
                <a:gd name="connsiteX366" fmla="*/ 911923 w 3117872"/>
                <a:gd name="connsiteY366" fmla="*/ 3021564 h 3024336"/>
                <a:gd name="connsiteX367" fmla="*/ 881409 w 3117872"/>
                <a:gd name="connsiteY367" fmla="*/ 3016709 h 3024336"/>
                <a:gd name="connsiteX368" fmla="*/ 851590 w 3117872"/>
                <a:gd name="connsiteY368" fmla="*/ 3011856 h 3024336"/>
                <a:gd name="connsiteX369" fmla="*/ 822464 w 3117872"/>
                <a:gd name="connsiteY369" fmla="*/ 3004923 h 3024336"/>
                <a:gd name="connsiteX370" fmla="*/ 794031 w 3117872"/>
                <a:gd name="connsiteY370" fmla="*/ 2997297 h 3024336"/>
                <a:gd name="connsiteX371" fmla="*/ 765599 w 3117872"/>
                <a:gd name="connsiteY371" fmla="*/ 2986895 h 3024336"/>
                <a:gd name="connsiteX372" fmla="*/ 738553 w 3117872"/>
                <a:gd name="connsiteY372" fmla="*/ 2976496 h 3024336"/>
                <a:gd name="connsiteX373" fmla="*/ 711507 w 3117872"/>
                <a:gd name="connsiteY373" fmla="*/ 2964709 h 3024336"/>
                <a:gd name="connsiteX374" fmla="*/ 685849 w 3117872"/>
                <a:gd name="connsiteY374" fmla="*/ 2951537 h 3024336"/>
                <a:gd name="connsiteX375" fmla="*/ 660190 w 3117872"/>
                <a:gd name="connsiteY375" fmla="*/ 2936977 h 3024336"/>
                <a:gd name="connsiteX376" fmla="*/ 635918 w 3117872"/>
                <a:gd name="connsiteY376" fmla="*/ 2920337 h 3024336"/>
                <a:gd name="connsiteX377" fmla="*/ 611647 w 3117872"/>
                <a:gd name="connsiteY377" fmla="*/ 2903697 h 3024336"/>
                <a:gd name="connsiteX378" fmla="*/ 589455 w 3117872"/>
                <a:gd name="connsiteY378" fmla="*/ 2885669 h 3024336"/>
                <a:gd name="connsiteX379" fmla="*/ 567265 w 3117872"/>
                <a:gd name="connsiteY379" fmla="*/ 2866948 h 3024336"/>
                <a:gd name="connsiteX380" fmla="*/ 546459 w 3117872"/>
                <a:gd name="connsiteY380" fmla="*/ 2846842 h 3024336"/>
                <a:gd name="connsiteX381" fmla="*/ 525655 w 3117872"/>
                <a:gd name="connsiteY381" fmla="*/ 2826043 h 3024336"/>
                <a:gd name="connsiteX382" fmla="*/ 506932 w 3117872"/>
                <a:gd name="connsiteY382" fmla="*/ 2803856 h 3024336"/>
                <a:gd name="connsiteX383" fmla="*/ 489595 w 3117872"/>
                <a:gd name="connsiteY383" fmla="*/ 2781669 h 3024336"/>
                <a:gd name="connsiteX384" fmla="*/ 472951 w 3117872"/>
                <a:gd name="connsiteY384" fmla="*/ 2757402 h 3024336"/>
                <a:gd name="connsiteX385" fmla="*/ 456308 w 3117872"/>
                <a:gd name="connsiteY385" fmla="*/ 2732441 h 3024336"/>
                <a:gd name="connsiteX386" fmla="*/ 441745 w 3117872"/>
                <a:gd name="connsiteY386" fmla="*/ 2708174 h 3024336"/>
                <a:gd name="connsiteX387" fmla="*/ 429262 w 3117872"/>
                <a:gd name="connsiteY387" fmla="*/ 2681828 h 3024336"/>
                <a:gd name="connsiteX388" fmla="*/ 416779 w 3117872"/>
                <a:gd name="connsiteY388" fmla="*/ 2654787 h 3024336"/>
                <a:gd name="connsiteX389" fmla="*/ 405684 w 3117872"/>
                <a:gd name="connsiteY389" fmla="*/ 2627748 h 3024336"/>
                <a:gd name="connsiteX390" fmla="*/ 395975 w 3117872"/>
                <a:gd name="connsiteY390" fmla="*/ 2599320 h 3024336"/>
                <a:gd name="connsiteX391" fmla="*/ 388346 w 3117872"/>
                <a:gd name="connsiteY391" fmla="*/ 2570894 h 3024336"/>
                <a:gd name="connsiteX392" fmla="*/ 381412 w 3117872"/>
                <a:gd name="connsiteY392" fmla="*/ 2541775 h 3024336"/>
                <a:gd name="connsiteX393" fmla="*/ 375865 w 3117872"/>
                <a:gd name="connsiteY393" fmla="*/ 2511961 h 3024336"/>
                <a:gd name="connsiteX394" fmla="*/ 372397 w 3117872"/>
                <a:gd name="connsiteY394" fmla="*/ 2481453 h 3024336"/>
                <a:gd name="connsiteX395" fmla="*/ 369623 w 3117872"/>
                <a:gd name="connsiteY395" fmla="*/ 2450947 h 3024336"/>
                <a:gd name="connsiteX396" fmla="*/ 368929 w 3117872"/>
                <a:gd name="connsiteY396" fmla="*/ 2419053 h 3024336"/>
                <a:gd name="connsiteX397" fmla="*/ 368929 w 3117872"/>
                <a:gd name="connsiteY397" fmla="*/ 2398947 h 3024336"/>
                <a:gd name="connsiteX398" fmla="*/ 370317 w 3117872"/>
                <a:gd name="connsiteY398" fmla="*/ 2378146 h 3024336"/>
                <a:gd name="connsiteX399" fmla="*/ 372397 w 3117872"/>
                <a:gd name="connsiteY399" fmla="*/ 2358039 h 3024336"/>
                <a:gd name="connsiteX400" fmla="*/ 374477 w 3117872"/>
                <a:gd name="connsiteY400" fmla="*/ 2337933 h 3024336"/>
                <a:gd name="connsiteX401" fmla="*/ 377945 w 3117872"/>
                <a:gd name="connsiteY401" fmla="*/ 2317826 h 3024336"/>
                <a:gd name="connsiteX402" fmla="*/ 381412 w 3117872"/>
                <a:gd name="connsiteY402" fmla="*/ 2298412 h 3024336"/>
                <a:gd name="connsiteX403" fmla="*/ 385572 w 3117872"/>
                <a:gd name="connsiteY403" fmla="*/ 2278305 h 3024336"/>
                <a:gd name="connsiteX404" fmla="*/ 390427 w 3117872"/>
                <a:gd name="connsiteY404" fmla="*/ 2259585 h 3024336"/>
                <a:gd name="connsiteX405" fmla="*/ 395975 w 3117872"/>
                <a:gd name="connsiteY405" fmla="*/ 2240866 h 3024336"/>
                <a:gd name="connsiteX406" fmla="*/ 402217 w 3117872"/>
                <a:gd name="connsiteY406" fmla="*/ 2222146 h 3024336"/>
                <a:gd name="connsiteX407" fmla="*/ 409152 w 3117872"/>
                <a:gd name="connsiteY407" fmla="*/ 2203426 h 3024336"/>
                <a:gd name="connsiteX408" fmla="*/ 416779 w 3117872"/>
                <a:gd name="connsiteY408" fmla="*/ 2185399 h 3024336"/>
                <a:gd name="connsiteX409" fmla="*/ 423715 w 3117872"/>
                <a:gd name="connsiteY409" fmla="*/ 2168065 h 3024336"/>
                <a:gd name="connsiteX410" fmla="*/ 432730 w 3117872"/>
                <a:gd name="connsiteY410" fmla="*/ 2149345 h 3024336"/>
                <a:gd name="connsiteX411" fmla="*/ 441051 w 3117872"/>
                <a:gd name="connsiteY411" fmla="*/ 2132705 h 3024336"/>
                <a:gd name="connsiteX412" fmla="*/ 450759 w 3117872"/>
                <a:gd name="connsiteY412" fmla="*/ 2116065 h 3024336"/>
                <a:gd name="connsiteX413" fmla="*/ 461162 w 3117872"/>
                <a:gd name="connsiteY413" fmla="*/ 2099425 h 3024336"/>
                <a:gd name="connsiteX414" fmla="*/ 470871 w 3117872"/>
                <a:gd name="connsiteY414" fmla="*/ 2083479 h 3024336"/>
                <a:gd name="connsiteX415" fmla="*/ 482660 w 3117872"/>
                <a:gd name="connsiteY415" fmla="*/ 2067531 h 3024336"/>
                <a:gd name="connsiteX416" fmla="*/ 493755 w 3117872"/>
                <a:gd name="connsiteY416" fmla="*/ 2052279 h 3024336"/>
                <a:gd name="connsiteX417" fmla="*/ 506238 w 3117872"/>
                <a:gd name="connsiteY417" fmla="*/ 2037025 h 3024336"/>
                <a:gd name="connsiteX418" fmla="*/ 518721 w 3117872"/>
                <a:gd name="connsiteY418" fmla="*/ 2022465 h 3024336"/>
                <a:gd name="connsiteX419" fmla="*/ 531896 w 3117872"/>
                <a:gd name="connsiteY419" fmla="*/ 2007211 h 3024336"/>
                <a:gd name="connsiteX420" fmla="*/ 545073 w 3117872"/>
                <a:gd name="connsiteY420" fmla="*/ 1994037 h 3024336"/>
                <a:gd name="connsiteX421" fmla="*/ 558942 w 3117872"/>
                <a:gd name="connsiteY421" fmla="*/ 1980864 h 3024336"/>
                <a:gd name="connsiteX422" fmla="*/ 572811 w 3117872"/>
                <a:gd name="connsiteY422" fmla="*/ 1967690 h 3024336"/>
                <a:gd name="connsiteX423" fmla="*/ 587375 w 3117872"/>
                <a:gd name="connsiteY423" fmla="*/ 1955210 h 3024336"/>
                <a:gd name="connsiteX424" fmla="*/ 602632 w 3117872"/>
                <a:gd name="connsiteY424" fmla="*/ 1942731 h 3024336"/>
                <a:gd name="connsiteX425" fmla="*/ 617887 w 3117872"/>
                <a:gd name="connsiteY425" fmla="*/ 1930943 h 3024336"/>
                <a:gd name="connsiteX426" fmla="*/ 633838 w 3117872"/>
                <a:gd name="connsiteY426" fmla="*/ 1919850 h 3024336"/>
                <a:gd name="connsiteX427" fmla="*/ 649788 w 3117872"/>
                <a:gd name="connsiteY427" fmla="*/ 1910145 h 3024336"/>
                <a:gd name="connsiteX428" fmla="*/ 666431 w 3117872"/>
                <a:gd name="connsiteY428" fmla="*/ 1899743 h 3024336"/>
                <a:gd name="connsiteX429" fmla="*/ 635918 w 3117872"/>
                <a:gd name="connsiteY429" fmla="*/ 1901824 h 3024336"/>
                <a:gd name="connsiteX430" fmla="*/ 605406 w 3117872"/>
                <a:gd name="connsiteY430" fmla="*/ 1902518 h 3024336"/>
                <a:gd name="connsiteX431" fmla="*/ 574892 w 3117872"/>
                <a:gd name="connsiteY431" fmla="*/ 1901824 h 3024336"/>
                <a:gd name="connsiteX432" fmla="*/ 544379 w 3117872"/>
                <a:gd name="connsiteY432" fmla="*/ 1899743 h 3024336"/>
                <a:gd name="connsiteX433" fmla="*/ 513173 w 3117872"/>
                <a:gd name="connsiteY433" fmla="*/ 1895585 h 3024336"/>
                <a:gd name="connsiteX434" fmla="*/ 483354 w 3117872"/>
                <a:gd name="connsiteY434" fmla="*/ 1890038 h 3024336"/>
                <a:gd name="connsiteX435" fmla="*/ 454228 w 3117872"/>
                <a:gd name="connsiteY435" fmla="*/ 1883797 h 3024336"/>
                <a:gd name="connsiteX436" fmla="*/ 425795 w 3117872"/>
                <a:gd name="connsiteY436" fmla="*/ 1875476 h 3024336"/>
                <a:gd name="connsiteX437" fmla="*/ 397363 w 3117872"/>
                <a:gd name="connsiteY437" fmla="*/ 1866463 h 3024336"/>
                <a:gd name="connsiteX438" fmla="*/ 369623 w 3117872"/>
                <a:gd name="connsiteY438" fmla="*/ 1855370 h 3024336"/>
                <a:gd name="connsiteX439" fmla="*/ 342577 w 3117872"/>
                <a:gd name="connsiteY439" fmla="*/ 1842890 h 3024336"/>
                <a:gd name="connsiteX440" fmla="*/ 317612 w 3117872"/>
                <a:gd name="connsiteY440" fmla="*/ 1829717 h 3024336"/>
                <a:gd name="connsiteX441" fmla="*/ 291954 w 3117872"/>
                <a:gd name="connsiteY441" fmla="*/ 1815157 h 3024336"/>
                <a:gd name="connsiteX442" fmla="*/ 266988 w 3117872"/>
                <a:gd name="connsiteY442" fmla="*/ 1799210 h 3024336"/>
                <a:gd name="connsiteX443" fmla="*/ 244104 w 3117872"/>
                <a:gd name="connsiteY443" fmla="*/ 1782570 h 3024336"/>
                <a:gd name="connsiteX444" fmla="*/ 220526 w 3117872"/>
                <a:gd name="connsiteY444" fmla="*/ 1763850 h 3024336"/>
                <a:gd name="connsiteX445" fmla="*/ 198335 w 3117872"/>
                <a:gd name="connsiteY445" fmla="*/ 1745130 h 3024336"/>
                <a:gd name="connsiteX446" fmla="*/ 177531 w 3117872"/>
                <a:gd name="connsiteY446" fmla="*/ 1725717 h 3024336"/>
                <a:gd name="connsiteX447" fmla="*/ 157419 w 3117872"/>
                <a:gd name="connsiteY447" fmla="*/ 1704223 h 3024336"/>
                <a:gd name="connsiteX448" fmla="*/ 138696 w 3117872"/>
                <a:gd name="connsiteY448" fmla="*/ 1682730 h 3024336"/>
                <a:gd name="connsiteX449" fmla="*/ 120664 w 3117872"/>
                <a:gd name="connsiteY449" fmla="*/ 1659849 h 3024336"/>
                <a:gd name="connsiteX450" fmla="*/ 104021 w 3117872"/>
                <a:gd name="connsiteY450" fmla="*/ 1635582 h 3024336"/>
                <a:gd name="connsiteX451" fmla="*/ 88765 w 3117872"/>
                <a:gd name="connsiteY451" fmla="*/ 1611315 h 3024336"/>
                <a:gd name="connsiteX452" fmla="*/ 74202 w 3117872"/>
                <a:gd name="connsiteY452" fmla="*/ 1586356 h 3024336"/>
                <a:gd name="connsiteX453" fmla="*/ 60333 w 3117872"/>
                <a:gd name="connsiteY453" fmla="*/ 1560008 h 3024336"/>
                <a:gd name="connsiteX454" fmla="*/ 48542 w 3117872"/>
                <a:gd name="connsiteY454" fmla="*/ 1532969 h 3024336"/>
                <a:gd name="connsiteX455" fmla="*/ 37447 w 3117872"/>
                <a:gd name="connsiteY455" fmla="*/ 1505235 h 3024336"/>
                <a:gd name="connsiteX456" fmla="*/ 27739 w 3117872"/>
                <a:gd name="connsiteY456" fmla="*/ 1477502 h 3024336"/>
                <a:gd name="connsiteX457" fmla="*/ 20110 w 3117872"/>
                <a:gd name="connsiteY457" fmla="*/ 1448382 h 3024336"/>
                <a:gd name="connsiteX458" fmla="*/ 12483 w 3117872"/>
                <a:gd name="connsiteY458" fmla="*/ 1419261 h 3024336"/>
                <a:gd name="connsiteX459" fmla="*/ 7629 w 3117872"/>
                <a:gd name="connsiteY459" fmla="*/ 1389448 h 3024336"/>
                <a:gd name="connsiteX460" fmla="*/ 4161 w 3117872"/>
                <a:gd name="connsiteY460" fmla="*/ 1359635 h 3024336"/>
                <a:gd name="connsiteX461" fmla="*/ 2080 w 3117872"/>
                <a:gd name="connsiteY461" fmla="*/ 1329127 h 3024336"/>
                <a:gd name="connsiteX462" fmla="*/ 0 w 3117872"/>
                <a:gd name="connsiteY462" fmla="*/ 1297927 h 3024336"/>
                <a:gd name="connsiteX463" fmla="*/ 2080 w 3117872"/>
                <a:gd name="connsiteY463" fmla="*/ 1266727 h 3024336"/>
                <a:gd name="connsiteX464" fmla="*/ 4161 w 3117872"/>
                <a:gd name="connsiteY464" fmla="*/ 1235527 h 3024336"/>
                <a:gd name="connsiteX465" fmla="*/ 7629 w 3117872"/>
                <a:gd name="connsiteY465" fmla="*/ 1205713 h 3024336"/>
                <a:gd name="connsiteX466" fmla="*/ 12483 w 3117872"/>
                <a:gd name="connsiteY466" fmla="*/ 1175899 h 3024336"/>
                <a:gd name="connsiteX467" fmla="*/ 20110 w 3117872"/>
                <a:gd name="connsiteY467" fmla="*/ 1146780 h 3024336"/>
                <a:gd name="connsiteX468" fmla="*/ 27739 w 3117872"/>
                <a:gd name="connsiteY468" fmla="*/ 1117660 h 3024336"/>
                <a:gd name="connsiteX469" fmla="*/ 37447 w 3117872"/>
                <a:gd name="connsiteY469" fmla="*/ 1089926 h 3024336"/>
                <a:gd name="connsiteX470" fmla="*/ 48542 w 3117872"/>
                <a:gd name="connsiteY470" fmla="*/ 1062193 h 3024336"/>
                <a:gd name="connsiteX471" fmla="*/ 60333 w 3117872"/>
                <a:gd name="connsiteY471" fmla="*/ 1035153 h 3024336"/>
                <a:gd name="connsiteX472" fmla="*/ 74202 w 3117872"/>
                <a:gd name="connsiteY472" fmla="*/ 1009498 h 3024336"/>
                <a:gd name="connsiteX473" fmla="*/ 88765 w 3117872"/>
                <a:gd name="connsiteY473" fmla="*/ 984539 h 3024336"/>
                <a:gd name="connsiteX474" fmla="*/ 104021 w 3117872"/>
                <a:gd name="connsiteY474" fmla="*/ 959578 h 3024336"/>
                <a:gd name="connsiteX475" fmla="*/ 120664 w 3117872"/>
                <a:gd name="connsiteY475" fmla="*/ 935313 h 3024336"/>
                <a:gd name="connsiteX476" fmla="*/ 138696 w 3117872"/>
                <a:gd name="connsiteY476" fmla="*/ 913126 h 3024336"/>
                <a:gd name="connsiteX477" fmla="*/ 157419 w 3117872"/>
                <a:gd name="connsiteY477" fmla="*/ 890939 h 3024336"/>
                <a:gd name="connsiteX478" fmla="*/ 177531 w 3117872"/>
                <a:gd name="connsiteY478" fmla="*/ 870139 h 3024336"/>
                <a:gd name="connsiteX479" fmla="*/ 198335 w 3117872"/>
                <a:gd name="connsiteY479" fmla="*/ 850030 h 3024336"/>
                <a:gd name="connsiteX480" fmla="*/ 220526 w 3117872"/>
                <a:gd name="connsiteY480" fmla="*/ 831312 h 3024336"/>
                <a:gd name="connsiteX481" fmla="*/ 244104 w 3117872"/>
                <a:gd name="connsiteY481" fmla="*/ 813284 h 3024336"/>
                <a:gd name="connsiteX482" fmla="*/ 266988 w 3117872"/>
                <a:gd name="connsiteY482" fmla="*/ 796643 h 3024336"/>
                <a:gd name="connsiteX483" fmla="*/ 291954 w 3117872"/>
                <a:gd name="connsiteY483" fmla="*/ 780697 h 3024336"/>
                <a:gd name="connsiteX484" fmla="*/ 317612 w 3117872"/>
                <a:gd name="connsiteY484" fmla="*/ 766137 h 3024336"/>
                <a:gd name="connsiteX485" fmla="*/ 342577 w 3117872"/>
                <a:gd name="connsiteY485" fmla="*/ 752964 h 3024336"/>
                <a:gd name="connsiteX486" fmla="*/ 369623 w 3117872"/>
                <a:gd name="connsiteY486" fmla="*/ 740484 h 3024336"/>
                <a:gd name="connsiteX487" fmla="*/ 397363 w 3117872"/>
                <a:gd name="connsiteY487" fmla="*/ 729391 h 3024336"/>
                <a:gd name="connsiteX488" fmla="*/ 425795 w 3117872"/>
                <a:gd name="connsiteY488" fmla="*/ 719684 h 3024336"/>
                <a:gd name="connsiteX489" fmla="*/ 454228 w 3117872"/>
                <a:gd name="connsiteY489" fmla="*/ 712057 h 3024336"/>
                <a:gd name="connsiteX490" fmla="*/ 483354 w 3117872"/>
                <a:gd name="connsiteY490" fmla="*/ 705124 h 3024336"/>
                <a:gd name="connsiteX491" fmla="*/ 513173 w 3117872"/>
                <a:gd name="connsiteY491" fmla="*/ 700271 h 3024336"/>
                <a:gd name="connsiteX492" fmla="*/ 544379 w 3117872"/>
                <a:gd name="connsiteY492" fmla="*/ 696110 h 3024336"/>
                <a:gd name="connsiteX493" fmla="*/ 574892 w 3117872"/>
                <a:gd name="connsiteY493" fmla="*/ 693336 h 3024336"/>
                <a:gd name="connsiteX494" fmla="*/ 605406 w 3117872"/>
                <a:gd name="connsiteY494" fmla="*/ 692644 h 3024336"/>
                <a:gd name="connsiteX495" fmla="*/ 635224 w 3117872"/>
                <a:gd name="connsiteY495" fmla="*/ 693336 h 3024336"/>
                <a:gd name="connsiteX496" fmla="*/ 665045 w 3117872"/>
                <a:gd name="connsiteY496" fmla="*/ 696110 h 3024336"/>
                <a:gd name="connsiteX497" fmla="*/ 694169 w 3117872"/>
                <a:gd name="connsiteY497" fmla="*/ 699577 h 3024336"/>
                <a:gd name="connsiteX498" fmla="*/ 722603 w 3117872"/>
                <a:gd name="connsiteY498" fmla="*/ 704430 h 3024336"/>
                <a:gd name="connsiteX499" fmla="*/ 751036 w 3117872"/>
                <a:gd name="connsiteY499" fmla="*/ 710670 h 3024336"/>
                <a:gd name="connsiteX500" fmla="*/ 778774 w 3117872"/>
                <a:gd name="connsiteY500" fmla="*/ 718297 h 3024336"/>
                <a:gd name="connsiteX501" fmla="*/ 805820 w 3117872"/>
                <a:gd name="connsiteY501" fmla="*/ 727310 h 3024336"/>
                <a:gd name="connsiteX502" fmla="*/ 832173 w 3117872"/>
                <a:gd name="connsiteY502" fmla="*/ 737710 h 3024336"/>
                <a:gd name="connsiteX503" fmla="*/ 858525 w 3117872"/>
                <a:gd name="connsiteY503" fmla="*/ 748111 h 3024336"/>
                <a:gd name="connsiteX504" fmla="*/ 882797 w 3117872"/>
                <a:gd name="connsiteY504" fmla="*/ 760591 h 3024336"/>
                <a:gd name="connsiteX505" fmla="*/ 907761 w 3117872"/>
                <a:gd name="connsiteY505" fmla="*/ 774457 h 3024336"/>
                <a:gd name="connsiteX506" fmla="*/ 932033 w 3117872"/>
                <a:gd name="connsiteY506" fmla="*/ 789018 h 3024336"/>
                <a:gd name="connsiteX507" fmla="*/ 954918 w 3117872"/>
                <a:gd name="connsiteY507" fmla="*/ 804270 h 3024336"/>
                <a:gd name="connsiteX508" fmla="*/ 977110 w 3117872"/>
                <a:gd name="connsiteY508" fmla="*/ 820911 h 3024336"/>
                <a:gd name="connsiteX509" fmla="*/ 999300 w 3117872"/>
                <a:gd name="connsiteY509" fmla="*/ 839631 h 3024336"/>
                <a:gd name="connsiteX510" fmla="*/ 1020106 w 3117872"/>
                <a:gd name="connsiteY510" fmla="*/ 857657 h 3024336"/>
                <a:gd name="connsiteX511" fmla="*/ 1006929 w 3117872"/>
                <a:gd name="connsiteY511" fmla="*/ 828537 h 3024336"/>
                <a:gd name="connsiteX512" fmla="*/ 995834 w 3117872"/>
                <a:gd name="connsiteY512" fmla="*/ 798724 h 3024336"/>
                <a:gd name="connsiteX513" fmla="*/ 986125 w 3117872"/>
                <a:gd name="connsiteY513" fmla="*/ 767524 h 3024336"/>
                <a:gd name="connsiteX514" fmla="*/ 981965 w 3117872"/>
                <a:gd name="connsiteY514" fmla="*/ 752270 h 3024336"/>
                <a:gd name="connsiteX515" fmla="*/ 977803 w 3117872"/>
                <a:gd name="connsiteY515" fmla="*/ 735630 h 3024336"/>
                <a:gd name="connsiteX516" fmla="*/ 975028 w 3117872"/>
                <a:gd name="connsiteY516" fmla="*/ 719684 h 3024336"/>
                <a:gd name="connsiteX517" fmla="*/ 972256 w 3117872"/>
                <a:gd name="connsiteY517" fmla="*/ 703737 h 3024336"/>
                <a:gd name="connsiteX518" fmla="*/ 968788 w 3117872"/>
                <a:gd name="connsiteY518" fmla="*/ 687790 h 3024336"/>
                <a:gd name="connsiteX519" fmla="*/ 966707 w 3117872"/>
                <a:gd name="connsiteY519" fmla="*/ 671149 h 3024336"/>
                <a:gd name="connsiteX520" fmla="*/ 965320 w 3117872"/>
                <a:gd name="connsiteY520" fmla="*/ 655203 h 3024336"/>
                <a:gd name="connsiteX521" fmla="*/ 964627 w 3117872"/>
                <a:gd name="connsiteY521" fmla="*/ 638563 h 3024336"/>
                <a:gd name="connsiteX522" fmla="*/ 963933 w 3117872"/>
                <a:gd name="connsiteY522" fmla="*/ 621229 h 3024336"/>
                <a:gd name="connsiteX523" fmla="*/ 963239 w 3117872"/>
                <a:gd name="connsiteY523" fmla="*/ 604589 h 3024336"/>
                <a:gd name="connsiteX524" fmla="*/ 963933 w 3117872"/>
                <a:gd name="connsiteY524" fmla="*/ 573389 h 3024336"/>
                <a:gd name="connsiteX525" fmla="*/ 966707 w 3117872"/>
                <a:gd name="connsiteY525" fmla="*/ 542883 h 3024336"/>
                <a:gd name="connsiteX526" fmla="*/ 970868 w 3117872"/>
                <a:gd name="connsiteY526" fmla="*/ 512375 h 3024336"/>
                <a:gd name="connsiteX527" fmla="*/ 975722 w 3117872"/>
                <a:gd name="connsiteY527" fmla="*/ 482563 h 3024336"/>
                <a:gd name="connsiteX528" fmla="*/ 981965 w 3117872"/>
                <a:gd name="connsiteY528" fmla="*/ 453442 h 3024336"/>
                <a:gd name="connsiteX529" fmla="*/ 990979 w 3117872"/>
                <a:gd name="connsiteY529" fmla="*/ 425016 h 3024336"/>
                <a:gd name="connsiteX530" fmla="*/ 1000688 w 3117872"/>
                <a:gd name="connsiteY530" fmla="*/ 396589 h 3024336"/>
                <a:gd name="connsiteX531" fmla="*/ 1010397 w 3117872"/>
                <a:gd name="connsiteY531" fmla="*/ 368855 h 3024336"/>
                <a:gd name="connsiteX532" fmla="*/ 1022878 w 3117872"/>
                <a:gd name="connsiteY532" fmla="*/ 342508 h 3024336"/>
                <a:gd name="connsiteX533" fmla="*/ 1036055 w 3117872"/>
                <a:gd name="connsiteY533" fmla="*/ 316162 h 3024336"/>
                <a:gd name="connsiteX534" fmla="*/ 1050618 w 3117872"/>
                <a:gd name="connsiteY534" fmla="*/ 290509 h 3024336"/>
                <a:gd name="connsiteX535" fmla="*/ 1066568 w 3117872"/>
                <a:gd name="connsiteY535" fmla="*/ 266242 h 3024336"/>
                <a:gd name="connsiteX536" fmla="*/ 1083211 w 3117872"/>
                <a:gd name="connsiteY536" fmla="*/ 242667 h 3024336"/>
                <a:gd name="connsiteX537" fmla="*/ 1101935 w 3117872"/>
                <a:gd name="connsiteY537" fmla="*/ 219094 h 3024336"/>
                <a:gd name="connsiteX538" fmla="*/ 1120660 w 3117872"/>
                <a:gd name="connsiteY538" fmla="*/ 197601 h 3024336"/>
                <a:gd name="connsiteX539" fmla="*/ 1140076 w 3117872"/>
                <a:gd name="connsiteY539" fmla="*/ 176801 h 3024336"/>
                <a:gd name="connsiteX540" fmla="*/ 1161574 w 3117872"/>
                <a:gd name="connsiteY540" fmla="*/ 156694 h 3024336"/>
                <a:gd name="connsiteX541" fmla="*/ 1183071 w 3117872"/>
                <a:gd name="connsiteY541" fmla="*/ 137974 h 3024336"/>
                <a:gd name="connsiteX542" fmla="*/ 1206651 w 3117872"/>
                <a:gd name="connsiteY542" fmla="*/ 119253 h 3024336"/>
                <a:gd name="connsiteX543" fmla="*/ 1230229 w 3117872"/>
                <a:gd name="connsiteY543" fmla="*/ 102613 h 3024336"/>
                <a:gd name="connsiteX544" fmla="*/ 1255193 w 3117872"/>
                <a:gd name="connsiteY544" fmla="*/ 87361 h 3024336"/>
                <a:gd name="connsiteX545" fmla="*/ 1279465 w 3117872"/>
                <a:gd name="connsiteY545" fmla="*/ 72800 h 3024336"/>
                <a:gd name="connsiteX546" fmla="*/ 1305817 w 3117872"/>
                <a:gd name="connsiteY546" fmla="*/ 58934 h 3024336"/>
                <a:gd name="connsiteX547" fmla="*/ 1332863 w 3117872"/>
                <a:gd name="connsiteY547" fmla="*/ 47146 h 3024336"/>
                <a:gd name="connsiteX548" fmla="*/ 1360602 w 3117872"/>
                <a:gd name="connsiteY548" fmla="*/ 36053 h 3024336"/>
                <a:gd name="connsiteX549" fmla="*/ 1388342 w 3117872"/>
                <a:gd name="connsiteY549" fmla="*/ 27040 h 3024336"/>
                <a:gd name="connsiteX550" fmla="*/ 1417467 w 3117872"/>
                <a:gd name="connsiteY550" fmla="*/ 18720 h 3024336"/>
                <a:gd name="connsiteX551" fmla="*/ 1446593 w 3117872"/>
                <a:gd name="connsiteY551" fmla="*/ 11786 h 3024336"/>
                <a:gd name="connsiteX552" fmla="*/ 1476413 w 3117872"/>
                <a:gd name="connsiteY552" fmla="*/ 6239 h 3024336"/>
                <a:gd name="connsiteX553" fmla="*/ 1506232 w 3117872"/>
                <a:gd name="connsiteY553" fmla="*/ 2773 h 3024336"/>
                <a:gd name="connsiteX554" fmla="*/ 1536744 w 3117872"/>
                <a:gd name="connsiteY554" fmla="*/ 692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3117872" h="3024336">
                  <a:moveTo>
                    <a:pt x="1568645" y="0"/>
                  </a:moveTo>
                  <a:lnTo>
                    <a:pt x="1599852" y="692"/>
                  </a:lnTo>
                  <a:lnTo>
                    <a:pt x="1630364" y="2773"/>
                  </a:lnTo>
                  <a:lnTo>
                    <a:pt x="1660184" y="6239"/>
                  </a:lnTo>
                  <a:lnTo>
                    <a:pt x="1690003" y="11786"/>
                  </a:lnTo>
                  <a:lnTo>
                    <a:pt x="1719129" y="18720"/>
                  </a:lnTo>
                  <a:lnTo>
                    <a:pt x="1748256" y="27040"/>
                  </a:lnTo>
                  <a:lnTo>
                    <a:pt x="1775994" y="36053"/>
                  </a:lnTo>
                  <a:lnTo>
                    <a:pt x="1803734" y="47146"/>
                  </a:lnTo>
                  <a:lnTo>
                    <a:pt x="1830779" y="58934"/>
                  </a:lnTo>
                  <a:lnTo>
                    <a:pt x="1857131" y="72800"/>
                  </a:lnTo>
                  <a:lnTo>
                    <a:pt x="1882097" y="87361"/>
                  </a:lnTo>
                  <a:lnTo>
                    <a:pt x="1906369" y="102613"/>
                  </a:lnTo>
                  <a:lnTo>
                    <a:pt x="1930641" y="119253"/>
                  </a:lnTo>
                  <a:lnTo>
                    <a:pt x="1953525" y="137974"/>
                  </a:lnTo>
                  <a:lnTo>
                    <a:pt x="1975022" y="156694"/>
                  </a:lnTo>
                  <a:lnTo>
                    <a:pt x="1996520" y="176801"/>
                  </a:lnTo>
                  <a:lnTo>
                    <a:pt x="2015938" y="197601"/>
                  </a:lnTo>
                  <a:lnTo>
                    <a:pt x="2034661" y="219094"/>
                  </a:lnTo>
                  <a:lnTo>
                    <a:pt x="2053385" y="242667"/>
                  </a:lnTo>
                  <a:lnTo>
                    <a:pt x="2070028" y="266242"/>
                  </a:lnTo>
                  <a:lnTo>
                    <a:pt x="2085979" y="290509"/>
                  </a:lnTo>
                  <a:lnTo>
                    <a:pt x="2100542" y="316162"/>
                  </a:lnTo>
                  <a:lnTo>
                    <a:pt x="2113718" y="342508"/>
                  </a:lnTo>
                  <a:lnTo>
                    <a:pt x="2126201" y="368855"/>
                  </a:lnTo>
                  <a:lnTo>
                    <a:pt x="2136603" y="396589"/>
                  </a:lnTo>
                  <a:lnTo>
                    <a:pt x="2146312" y="425016"/>
                  </a:lnTo>
                  <a:lnTo>
                    <a:pt x="2154633" y="453442"/>
                  </a:lnTo>
                  <a:lnTo>
                    <a:pt x="2160874" y="482563"/>
                  </a:lnTo>
                  <a:lnTo>
                    <a:pt x="2165728" y="512375"/>
                  </a:lnTo>
                  <a:lnTo>
                    <a:pt x="2170582" y="542883"/>
                  </a:lnTo>
                  <a:lnTo>
                    <a:pt x="2172664" y="573389"/>
                  </a:lnTo>
                  <a:lnTo>
                    <a:pt x="2173357" y="604589"/>
                  </a:lnTo>
                  <a:lnTo>
                    <a:pt x="2172664" y="633710"/>
                  </a:lnTo>
                  <a:lnTo>
                    <a:pt x="2170582" y="663523"/>
                  </a:lnTo>
                  <a:lnTo>
                    <a:pt x="2167116" y="692644"/>
                  </a:lnTo>
                  <a:lnTo>
                    <a:pt x="2161568" y="721070"/>
                  </a:lnTo>
                  <a:lnTo>
                    <a:pt x="2156019" y="748803"/>
                  </a:lnTo>
                  <a:lnTo>
                    <a:pt x="2147698" y="776537"/>
                  </a:lnTo>
                  <a:lnTo>
                    <a:pt x="2139376" y="804270"/>
                  </a:lnTo>
                  <a:lnTo>
                    <a:pt x="2128975" y="830618"/>
                  </a:lnTo>
                  <a:lnTo>
                    <a:pt x="2149085" y="815364"/>
                  </a:lnTo>
                  <a:lnTo>
                    <a:pt x="2169890" y="800112"/>
                  </a:lnTo>
                  <a:lnTo>
                    <a:pt x="2190694" y="786244"/>
                  </a:lnTo>
                  <a:lnTo>
                    <a:pt x="2212886" y="773070"/>
                  </a:lnTo>
                  <a:lnTo>
                    <a:pt x="2235076" y="760591"/>
                  </a:lnTo>
                  <a:lnTo>
                    <a:pt x="2257961" y="748803"/>
                  </a:lnTo>
                  <a:lnTo>
                    <a:pt x="2281539" y="739098"/>
                  </a:lnTo>
                  <a:lnTo>
                    <a:pt x="2305117" y="729391"/>
                  </a:lnTo>
                  <a:lnTo>
                    <a:pt x="2330083" y="721070"/>
                  </a:lnTo>
                  <a:lnTo>
                    <a:pt x="2355048" y="714137"/>
                  </a:lnTo>
                  <a:lnTo>
                    <a:pt x="2380706" y="707204"/>
                  </a:lnTo>
                  <a:lnTo>
                    <a:pt x="2406366" y="702349"/>
                  </a:lnTo>
                  <a:lnTo>
                    <a:pt x="2432718" y="698191"/>
                  </a:lnTo>
                  <a:lnTo>
                    <a:pt x="2459070" y="695417"/>
                  </a:lnTo>
                  <a:lnTo>
                    <a:pt x="2486114" y="693336"/>
                  </a:lnTo>
                  <a:lnTo>
                    <a:pt x="2513160" y="692644"/>
                  </a:lnTo>
                  <a:lnTo>
                    <a:pt x="2544367" y="693336"/>
                  </a:lnTo>
                  <a:lnTo>
                    <a:pt x="2574880" y="696110"/>
                  </a:lnTo>
                  <a:lnTo>
                    <a:pt x="2605394" y="700271"/>
                  </a:lnTo>
                  <a:lnTo>
                    <a:pt x="2635212" y="705124"/>
                  </a:lnTo>
                  <a:lnTo>
                    <a:pt x="2665033" y="712057"/>
                  </a:lnTo>
                  <a:lnTo>
                    <a:pt x="2693465" y="719684"/>
                  </a:lnTo>
                  <a:lnTo>
                    <a:pt x="2721204" y="729391"/>
                  </a:lnTo>
                  <a:lnTo>
                    <a:pt x="2748250" y="740484"/>
                  </a:lnTo>
                  <a:lnTo>
                    <a:pt x="2775294" y="752964"/>
                  </a:lnTo>
                  <a:lnTo>
                    <a:pt x="2801646" y="766137"/>
                  </a:lnTo>
                  <a:lnTo>
                    <a:pt x="2827306" y="780697"/>
                  </a:lnTo>
                  <a:lnTo>
                    <a:pt x="2851578" y="796643"/>
                  </a:lnTo>
                  <a:lnTo>
                    <a:pt x="2875156" y="813284"/>
                  </a:lnTo>
                  <a:lnTo>
                    <a:pt x="2898040" y="831312"/>
                  </a:lnTo>
                  <a:lnTo>
                    <a:pt x="2919538" y="850030"/>
                  </a:lnTo>
                  <a:lnTo>
                    <a:pt x="2941036" y="870139"/>
                  </a:lnTo>
                  <a:lnTo>
                    <a:pt x="2961147" y="890939"/>
                  </a:lnTo>
                  <a:lnTo>
                    <a:pt x="2980565" y="913126"/>
                  </a:lnTo>
                  <a:lnTo>
                    <a:pt x="2997900" y="935313"/>
                  </a:lnTo>
                  <a:lnTo>
                    <a:pt x="3014544" y="959578"/>
                  </a:lnTo>
                  <a:lnTo>
                    <a:pt x="3030495" y="984539"/>
                  </a:lnTo>
                  <a:lnTo>
                    <a:pt x="3045058" y="1009498"/>
                  </a:lnTo>
                  <a:lnTo>
                    <a:pt x="3058233" y="1035153"/>
                  </a:lnTo>
                  <a:lnTo>
                    <a:pt x="3070716" y="1062193"/>
                  </a:lnTo>
                  <a:lnTo>
                    <a:pt x="3081811" y="1089926"/>
                  </a:lnTo>
                  <a:lnTo>
                    <a:pt x="3090826" y="1117660"/>
                  </a:lnTo>
                  <a:lnTo>
                    <a:pt x="3099149" y="1146780"/>
                  </a:lnTo>
                  <a:lnTo>
                    <a:pt x="3105389" y="1175899"/>
                  </a:lnTo>
                  <a:lnTo>
                    <a:pt x="3111631" y="1205713"/>
                  </a:lnTo>
                  <a:lnTo>
                    <a:pt x="3115098" y="1235527"/>
                  </a:lnTo>
                  <a:lnTo>
                    <a:pt x="3117178" y="1266727"/>
                  </a:lnTo>
                  <a:lnTo>
                    <a:pt x="3117872" y="1297927"/>
                  </a:lnTo>
                  <a:lnTo>
                    <a:pt x="3117178" y="1329127"/>
                  </a:lnTo>
                  <a:lnTo>
                    <a:pt x="3115098" y="1359635"/>
                  </a:lnTo>
                  <a:lnTo>
                    <a:pt x="3111631" y="1389448"/>
                  </a:lnTo>
                  <a:lnTo>
                    <a:pt x="3105389" y="1419261"/>
                  </a:lnTo>
                  <a:lnTo>
                    <a:pt x="3099149" y="1448382"/>
                  </a:lnTo>
                  <a:lnTo>
                    <a:pt x="3090826" y="1477502"/>
                  </a:lnTo>
                  <a:lnTo>
                    <a:pt x="3081811" y="1505235"/>
                  </a:lnTo>
                  <a:lnTo>
                    <a:pt x="3070716" y="1532969"/>
                  </a:lnTo>
                  <a:lnTo>
                    <a:pt x="3058233" y="1560008"/>
                  </a:lnTo>
                  <a:lnTo>
                    <a:pt x="3045058" y="1586356"/>
                  </a:lnTo>
                  <a:lnTo>
                    <a:pt x="3030495" y="1611315"/>
                  </a:lnTo>
                  <a:lnTo>
                    <a:pt x="3014544" y="1635582"/>
                  </a:lnTo>
                  <a:lnTo>
                    <a:pt x="2997900" y="1659849"/>
                  </a:lnTo>
                  <a:lnTo>
                    <a:pt x="2980565" y="1682730"/>
                  </a:lnTo>
                  <a:lnTo>
                    <a:pt x="2961147" y="1704223"/>
                  </a:lnTo>
                  <a:lnTo>
                    <a:pt x="2941036" y="1725717"/>
                  </a:lnTo>
                  <a:lnTo>
                    <a:pt x="2919538" y="1745130"/>
                  </a:lnTo>
                  <a:lnTo>
                    <a:pt x="2898040" y="1763850"/>
                  </a:lnTo>
                  <a:lnTo>
                    <a:pt x="2875156" y="1782570"/>
                  </a:lnTo>
                  <a:lnTo>
                    <a:pt x="2851578" y="1799210"/>
                  </a:lnTo>
                  <a:lnTo>
                    <a:pt x="2827306" y="1815157"/>
                  </a:lnTo>
                  <a:lnTo>
                    <a:pt x="2801646" y="1829717"/>
                  </a:lnTo>
                  <a:lnTo>
                    <a:pt x="2775294" y="1842890"/>
                  </a:lnTo>
                  <a:lnTo>
                    <a:pt x="2748250" y="1855370"/>
                  </a:lnTo>
                  <a:lnTo>
                    <a:pt x="2721204" y="1866463"/>
                  </a:lnTo>
                  <a:lnTo>
                    <a:pt x="2693465" y="1875476"/>
                  </a:lnTo>
                  <a:lnTo>
                    <a:pt x="2665033" y="1883797"/>
                  </a:lnTo>
                  <a:lnTo>
                    <a:pt x="2635212" y="1890038"/>
                  </a:lnTo>
                  <a:lnTo>
                    <a:pt x="2616370" y="1893543"/>
                  </a:lnTo>
                  <a:lnTo>
                    <a:pt x="2527757" y="1752033"/>
                  </a:lnTo>
                  <a:lnTo>
                    <a:pt x="2520604" y="1742363"/>
                  </a:lnTo>
                  <a:lnTo>
                    <a:pt x="2513017" y="1733753"/>
                  </a:lnTo>
                  <a:lnTo>
                    <a:pt x="2503067" y="1726622"/>
                  </a:lnTo>
                  <a:lnTo>
                    <a:pt x="2493470" y="1720056"/>
                  </a:lnTo>
                  <a:lnTo>
                    <a:pt x="2486510" y="1714197"/>
                  </a:lnTo>
                  <a:lnTo>
                    <a:pt x="2478762" y="1708830"/>
                  </a:lnTo>
                  <a:lnTo>
                    <a:pt x="2471014" y="1703464"/>
                  </a:lnTo>
                  <a:lnTo>
                    <a:pt x="2462832" y="1699156"/>
                  </a:lnTo>
                  <a:lnTo>
                    <a:pt x="2453072" y="1695835"/>
                  </a:lnTo>
                  <a:lnTo>
                    <a:pt x="2443667" y="1693080"/>
                  </a:lnTo>
                  <a:lnTo>
                    <a:pt x="2433827" y="1691382"/>
                  </a:lnTo>
                  <a:lnTo>
                    <a:pt x="2422846" y="1689612"/>
                  </a:lnTo>
                  <a:lnTo>
                    <a:pt x="2394068" y="1707633"/>
                  </a:lnTo>
                  <a:lnTo>
                    <a:pt x="2317349" y="1585116"/>
                  </a:lnTo>
                  <a:lnTo>
                    <a:pt x="2344550" y="1568083"/>
                  </a:lnTo>
                  <a:lnTo>
                    <a:pt x="1646567" y="455193"/>
                  </a:lnTo>
                  <a:lnTo>
                    <a:pt x="1607165" y="479867"/>
                  </a:lnTo>
                  <a:lnTo>
                    <a:pt x="1568904" y="504611"/>
                  </a:lnTo>
                  <a:lnTo>
                    <a:pt x="1531785" y="529428"/>
                  </a:lnTo>
                  <a:lnTo>
                    <a:pt x="1496949" y="554385"/>
                  </a:lnTo>
                  <a:lnTo>
                    <a:pt x="1479531" y="566865"/>
                  </a:lnTo>
                  <a:lnTo>
                    <a:pt x="1462821" y="580472"/>
                  </a:lnTo>
                  <a:lnTo>
                    <a:pt x="1446897" y="593588"/>
                  </a:lnTo>
                  <a:lnTo>
                    <a:pt x="1432117" y="606772"/>
                  </a:lnTo>
                  <a:lnTo>
                    <a:pt x="1418831" y="620594"/>
                  </a:lnTo>
                  <a:lnTo>
                    <a:pt x="1405544" y="634417"/>
                  </a:lnTo>
                  <a:lnTo>
                    <a:pt x="1393400" y="648309"/>
                  </a:lnTo>
                  <a:lnTo>
                    <a:pt x="1382751" y="662837"/>
                  </a:lnTo>
                  <a:lnTo>
                    <a:pt x="1372455" y="677930"/>
                  </a:lnTo>
                  <a:lnTo>
                    <a:pt x="1364088" y="692601"/>
                  </a:lnTo>
                  <a:lnTo>
                    <a:pt x="1355287" y="708330"/>
                  </a:lnTo>
                  <a:lnTo>
                    <a:pt x="1349558" y="723707"/>
                  </a:lnTo>
                  <a:lnTo>
                    <a:pt x="1344182" y="739648"/>
                  </a:lnTo>
                  <a:lnTo>
                    <a:pt x="1340657" y="756792"/>
                  </a:lnTo>
                  <a:lnTo>
                    <a:pt x="1337917" y="773441"/>
                  </a:lnTo>
                  <a:lnTo>
                    <a:pt x="1337025" y="791290"/>
                  </a:lnTo>
                  <a:lnTo>
                    <a:pt x="1337630" y="809775"/>
                  </a:lnTo>
                  <a:lnTo>
                    <a:pt x="1340518" y="828402"/>
                  </a:lnTo>
                  <a:lnTo>
                    <a:pt x="1343759" y="847594"/>
                  </a:lnTo>
                  <a:lnTo>
                    <a:pt x="1350779" y="867564"/>
                  </a:lnTo>
                  <a:lnTo>
                    <a:pt x="1357010" y="888028"/>
                  </a:lnTo>
                  <a:lnTo>
                    <a:pt x="1367022" y="909269"/>
                  </a:lnTo>
                  <a:lnTo>
                    <a:pt x="1378172" y="930581"/>
                  </a:lnTo>
                  <a:lnTo>
                    <a:pt x="1391172" y="953094"/>
                  </a:lnTo>
                  <a:lnTo>
                    <a:pt x="1852551" y="1689891"/>
                  </a:lnTo>
                  <a:lnTo>
                    <a:pt x="2059019" y="1560601"/>
                  </a:lnTo>
                  <a:lnTo>
                    <a:pt x="2142811" y="1694411"/>
                  </a:lnTo>
                  <a:lnTo>
                    <a:pt x="2160092" y="1683590"/>
                  </a:lnTo>
                  <a:lnTo>
                    <a:pt x="2236811" y="1806106"/>
                  </a:lnTo>
                  <a:lnTo>
                    <a:pt x="2217167" y="1818408"/>
                  </a:lnTo>
                  <a:lnTo>
                    <a:pt x="2213882" y="1830682"/>
                  </a:lnTo>
                  <a:lnTo>
                    <a:pt x="2211387" y="1842464"/>
                  </a:lnTo>
                  <a:lnTo>
                    <a:pt x="2209596" y="1855373"/>
                  </a:lnTo>
                  <a:lnTo>
                    <a:pt x="2209383" y="1867296"/>
                  </a:lnTo>
                  <a:lnTo>
                    <a:pt x="2210311" y="1879291"/>
                  </a:lnTo>
                  <a:lnTo>
                    <a:pt x="2212817" y="1890298"/>
                  </a:lnTo>
                  <a:lnTo>
                    <a:pt x="2217250" y="1900883"/>
                  </a:lnTo>
                  <a:lnTo>
                    <a:pt x="2222039" y="1912032"/>
                  </a:lnTo>
                  <a:lnTo>
                    <a:pt x="2230171" y="1925018"/>
                  </a:lnTo>
                  <a:lnTo>
                    <a:pt x="2232562" y="1930594"/>
                  </a:lnTo>
                  <a:lnTo>
                    <a:pt x="2235391" y="1935111"/>
                  </a:lnTo>
                  <a:lnTo>
                    <a:pt x="2705787" y="2686309"/>
                  </a:lnTo>
                  <a:lnTo>
                    <a:pt x="2694851" y="2708174"/>
                  </a:lnTo>
                  <a:lnTo>
                    <a:pt x="2680288" y="2732441"/>
                  </a:lnTo>
                  <a:lnTo>
                    <a:pt x="2665033" y="2757402"/>
                  </a:lnTo>
                  <a:lnTo>
                    <a:pt x="2647001" y="2781669"/>
                  </a:lnTo>
                  <a:lnTo>
                    <a:pt x="2629664" y="2803856"/>
                  </a:lnTo>
                  <a:lnTo>
                    <a:pt x="2610941" y="2826043"/>
                  </a:lnTo>
                  <a:lnTo>
                    <a:pt x="2590137" y="2846842"/>
                  </a:lnTo>
                  <a:lnTo>
                    <a:pt x="2569333" y="2866948"/>
                  </a:lnTo>
                  <a:lnTo>
                    <a:pt x="2547141" y="2885669"/>
                  </a:lnTo>
                  <a:lnTo>
                    <a:pt x="2524949" y="2903697"/>
                  </a:lnTo>
                  <a:lnTo>
                    <a:pt x="2500677" y="2920337"/>
                  </a:lnTo>
                  <a:lnTo>
                    <a:pt x="2476406" y="2936977"/>
                  </a:lnTo>
                  <a:lnTo>
                    <a:pt x="2451441" y="2951537"/>
                  </a:lnTo>
                  <a:lnTo>
                    <a:pt x="2425089" y="2964709"/>
                  </a:lnTo>
                  <a:lnTo>
                    <a:pt x="2398043" y="2976496"/>
                  </a:lnTo>
                  <a:lnTo>
                    <a:pt x="2370999" y="2986895"/>
                  </a:lnTo>
                  <a:lnTo>
                    <a:pt x="2342565" y="2997297"/>
                  </a:lnTo>
                  <a:lnTo>
                    <a:pt x="2314132" y="3004923"/>
                  </a:lnTo>
                  <a:lnTo>
                    <a:pt x="2285007" y="3011856"/>
                  </a:lnTo>
                  <a:lnTo>
                    <a:pt x="2255187" y="3016709"/>
                  </a:lnTo>
                  <a:lnTo>
                    <a:pt x="2224675" y="3021564"/>
                  </a:lnTo>
                  <a:lnTo>
                    <a:pt x="2193468" y="3023644"/>
                  </a:lnTo>
                  <a:lnTo>
                    <a:pt x="2162955" y="3024336"/>
                  </a:lnTo>
                  <a:lnTo>
                    <a:pt x="2135215" y="3023644"/>
                  </a:lnTo>
                  <a:lnTo>
                    <a:pt x="2113521" y="3022017"/>
                  </a:lnTo>
                  <a:lnTo>
                    <a:pt x="1661730" y="2300531"/>
                  </a:lnTo>
                  <a:lnTo>
                    <a:pt x="1653856" y="2289534"/>
                  </a:lnTo>
                  <a:lnTo>
                    <a:pt x="1644608" y="2281071"/>
                  </a:lnTo>
                  <a:lnTo>
                    <a:pt x="1635737" y="2273213"/>
                  </a:lnTo>
                  <a:lnTo>
                    <a:pt x="1625779" y="2265195"/>
                  </a:lnTo>
                  <a:lnTo>
                    <a:pt x="1614448" y="2259716"/>
                  </a:lnTo>
                  <a:lnTo>
                    <a:pt x="1602407" y="2254679"/>
                  </a:lnTo>
                  <a:lnTo>
                    <a:pt x="1591120" y="2250848"/>
                  </a:lnTo>
                  <a:lnTo>
                    <a:pt x="1578415" y="2247905"/>
                  </a:lnTo>
                  <a:lnTo>
                    <a:pt x="1543327" y="2269878"/>
                  </a:lnTo>
                  <a:lnTo>
                    <a:pt x="1461115" y="2138589"/>
                  </a:lnTo>
                  <a:lnTo>
                    <a:pt x="1490528" y="2120171"/>
                  </a:lnTo>
                  <a:lnTo>
                    <a:pt x="1407186" y="1987078"/>
                  </a:lnTo>
                  <a:lnTo>
                    <a:pt x="1473668" y="1885083"/>
                  </a:lnTo>
                  <a:lnTo>
                    <a:pt x="1487828" y="1861964"/>
                  </a:lnTo>
                  <a:lnTo>
                    <a:pt x="1499105" y="1838971"/>
                  </a:lnTo>
                  <a:lnTo>
                    <a:pt x="1508964" y="1816869"/>
                  </a:lnTo>
                  <a:lnTo>
                    <a:pt x="1517028" y="1795051"/>
                  </a:lnTo>
                  <a:lnTo>
                    <a:pt x="1522964" y="1774567"/>
                  </a:lnTo>
                  <a:lnTo>
                    <a:pt x="1527436" y="1753323"/>
                  </a:lnTo>
                  <a:lnTo>
                    <a:pt x="1529403" y="1732808"/>
                  </a:lnTo>
                  <a:lnTo>
                    <a:pt x="1530282" y="1712136"/>
                  </a:lnTo>
                  <a:lnTo>
                    <a:pt x="1529743" y="1692352"/>
                  </a:lnTo>
                  <a:lnTo>
                    <a:pt x="1527033" y="1672252"/>
                  </a:lnTo>
                  <a:lnTo>
                    <a:pt x="1522192" y="1653485"/>
                  </a:lnTo>
                  <a:lnTo>
                    <a:pt x="1516975" y="1634116"/>
                  </a:lnTo>
                  <a:lnTo>
                    <a:pt x="1509964" y="1615031"/>
                  </a:lnTo>
                  <a:lnTo>
                    <a:pt x="1500778" y="1595632"/>
                  </a:lnTo>
                  <a:lnTo>
                    <a:pt x="1491592" y="1576232"/>
                  </a:lnTo>
                  <a:lnTo>
                    <a:pt x="1480611" y="1557118"/>
                  </a:lnTo>
                  <a:lnTo>
                    <a:pt x="1085769" y="926578"/>
                  </a:lnTo>
                  <a:lnTo>
                    <a:pt x="987169" y="988321"/>
                  </a:lnTo>
                  <a:lnTo>
                    <a:pt x="1374846" y="1607419"/>
                  </a:lnTo>
                  <a:lnTo>
                    <a:pt x="1377109" y="1611032"/>
                  </a:lnTo>
                  <a:lnTo>
                    <a:pt x="1379039" y="1615692"/>
                  </a:lnTo>
                  <a:lnTo>
                    <a:pt x="1380018" y="1625139"/>
                  </a:lnTo>
                  <a:lnTo>
                    <a:pt x="1380619" y="1633986"/>
                  </a:lnTo>
                  <a:lnTo>
                    <a:pt x="1378339" y="1642959"/>
                  </a:lnTo>
                  <a:lnTo>
                    <a:pt x="1374262" y="1652220"/>
                  </a:lnTo>
                  <a:lnTo>
                    <a:pt x="1369099" y="1661320"/>
                  </a:lnTo>
                  <a:lnTo>
                    <a:pt x="1362427" y="1668014"/>
                  </a:lnTo>
                  <a:lnTo>
                    <a:pt x="1357839" y="1671725"/>
                  </a:lnTo>
                  <a:lnTo>
                    <a:pt x="1352873" y="1674835"/>
                  </a:lnTo>
                  <a:lnTo>
                    <a:pt x="1348617" y="1677500"/>
                  </a:lnTo>
                  <a:lnTo>
                    <a:pt x="1343275" y="1680007"/>
                  </a:lnTo>
                  <a:lnTo>
                    <a:pt x="1334340" y="1683086"/>
                  </a:lnTo>
                  <a:lnTo>
                    <a:pt x="1323897" y="1683758"/>
                  </a:lnTo>
                  <a:lnTo>
                    <a:pt x="1313787" y="1683381"/>
                  </a:lnTo>
                  <a:lnTo>
                    <a:pt x="1304718" y="1681515"/>
                  </a:lnTo>
                  <a:lnTo>
                    <a:pt x="1296314" y="1677554"/>
                  </a:lnTo>
                  <a:lnTo>
                    <a:pt x="1288951" y="1672105"/>
                  </a:lnTo>
                  <a:lnTo>
                    <a:pt x="1285603" y="1668333"/>
                  </a:lnTo>
                  <a:lnTo>
                    <a:pt x="1283340" y="1664720"/>
                  </a:lnTo>
                  <a:lnTo>
                    <a:pt x="895664" y="1045621"/>
                  </a:lnTo>
                  <a:lnTo>
                    <a:pt x="794934" y="1108698"/>
                  </a:lnTo>
                  <a:lnTo>
                    <a:pt x="1221454" y="1789826"/>
                  </a:lnTo>
                  <a:lnTo>
                    <a:pt x="1224094" y="1794042"/>
                  </a:lnTo>
                  <a:lnTo>
                    <a:pt x="1225270" y="1797497"/>
                  </a:lnTo>
                  <a:lnTo>
                    <a:pt x="1228045" y="1806659"/>
                  </a:lnTo>
                  <a:lnTo>
                    <a:pt x="1227229" y="1816393"/>
                  </a:lnTo>
                  <a:lnTo>
                    <a:pt x="1225656" y="1824923"/>
                  </a:lnTo>
                  <a:lnTo>
                    <a:pt x="1222289" y="1833738"/>
                  </a:lnTo>
                  <a:lnTo>
                    <a:pt x="1216748" y="1842237"/>
                  </a:lnTo>
                  <a:lnTo>
                    <a:pt x="1208658" y="1849819"/>
                  </a:lnTo>
                  <a:lnTo>
                    <a:pt x="1204779" y="1853085"/>
                  </a:lnTo>
                  <a:lnTo>
                    <a:pt x="1200191" y="1856797"/>
                  </a:lnTo>
                  <a:lnTo>
                    <a:pt x="1194848" y="1859304"/>
                  </a:lnTo>
                  <a:lnTo>
                    <a:pt x="1190924" y="1860923"/>
                  </a:lnTo>
                  <a:lnTo>
                    <a:pt x="1181280" y="1864447"/>
                  </a:lnTo>
                  <a:lnTo>
                    <a:pt x="1171216" y="1865719"/>
                  </a:lnTo>
                  <a:lnTo>
                    <a:pt x="1161105" y="1865344"/>
                  </a:lnTo>
                  <a:lnTo>
                    <a:pt x="1152747" y="1863033"/>
                  </a:lnTo>
                  <a:lnTo>
                    <a:pt x="1143632" y="1859519"/>
                  </a:lnTo>
                  <a:lnTo>
                    <a:pt x="1136602" y="1853021"/>
                  </a:lnTo>
                  <a:lnTo>
                    <a:pt x="1134007" y="1850454"/>
                  </a:lnTo>
                  <a:lnTo>
                    <a:pt x="1131367" y="1846238"/>
                  </a:lnTo>
                  <a:lnTo>
                    <a:pt x="704847" y="1165110"/>
                  </a:lnTo>
                  <a:lnTo>
                    <a:pt x="603410" y="1228629"/>
                  </a:lnTo>
                  <a:lnTo>
                    <a:pt x="991087" y="1847728"/>
                  </a:lnTo>
                  <a:lnTo>
                    <a:pt x="993349" y="1851341"/>
                  </a:lnTo>
                  <a:lnTo>
                    <a:pt x="995279" y="1856001"/>
                  </a:lnTo>
                  <a:lnTo>
                    <a:pt x="997676" y="1864560"/>
                  </a:lnTo>
                  <a:lnTo>
                    <a:pt x="997569" y="1873850"/>
                  </a:lnTo>
                  <a:lnTo>
                    <a:pt x="995288" y="1882824"/>
                  </a:lnTo>
                  <a:lnTo>
                    <a:pt x="991212" y="1892084"/>
                  </a:lnTo>
                  <a:lnTo>
                    <a:pt x="986048" y="1901185"/>
                  </a:lnTo>
                  <a:lnTo>
                    <a:pt x="978667" y="1908322"/>
                  </a:lnTo>
                  <a:lnTo>
                    <a:pt x="975498" y="1911145"/>
                  </a:lnTo>
                  <a:lnTo>
                    <a:pt x="970532" y="1914256"/>
                  </a:lnTo>
                  <a:lnTo>
                    <a:pt x="965567" y="1917365"/>
                  </a:lnTo>
                  <a:lnTo>
                    <a:pt x="960933" y="1919427"/>
                  </a:lnTo>
                  <a:lnTo>
                    <a:pt x="950580" y="1923395"/>
                  </a:lnTo>
                  <a:lnTo>
                    <a:pt x="940847" y="1923622"/>
                  </a:lnTo>
                  <a:lnTo>
                    <a:pt x="931446" y="1922801"/>
                  </a:lnTo>
                  <a:lnTo>
                    <a:pt x="922377" y="1920935"/>
                  </a:lnTo>
                  <a:lnTo>
                    <a:pt x="913973" y="1916974"/>
                  </a:lnTo>
                  <a:lnTo>
                    <a:pt x="906610" y="1911525"/>
                  </a:lnTo>
                  <a:lnTo>
                    <a:pt x="903260" y="1907754"/>
                  </a:lnTo>
                  <a:lnTo>
                    <a:pt x="900288" y="1904585"/>
                  </a:lnTo>
                  <a:lnTo>
                    <a:pt x="512612" y="1285487"/>
                  </a:lnTo>
                  <a:lnTo>
                    <a:pt x="413303" y="1347674"/>
                  </a:lnTo>
                  <a:lnTo>
                    <a:pt x="807435" y="1978658"/>
                  </a:lnTo>
                  <a:lnTo>
                    <a:pt x="820212" y="1997486"/>
                  </a:lnTo>
                  <a:lnTo>
                    <a:pt x="832567" y="2014062"/>
                  </a:lnTo>
                  <a:lnTo>
                    <a:pt x="845300" y="2031240"/>
                  </a:lnTo>
                  <a:lnTo>
                    <a:pt x="859029" y="2045281"/>
                  </a:lnTo>
                  <a:lnTo>
                    <a:pt x="873089" y="2058274"/>
                  </a:lnTo>
                  <a:lnTo>
                    <a:pt x="887484" y="2070219"/>
                  </a:lnTo>
                  <a:lnTo>
                    <a:pt x="903628" y="2080232"/>
                  </a:lnTo>
                  <a:lnTo>
                    <a:pt x="919395" y="2089641"/>
                  </a:lnTo>
                  <a:lnTo>
                    <a:pt x="936912" y="2097116"/>
                  </a:lnTo>
                  <a:lnTo>
                    <a:pt x="955849" y="2103702"/>
                  </a:lnTo>
                  <a:lnTo>
                    <a:pt x="976205" y="2109400"/>
                  </a:lnTo>
                  <a:lnTo>
                    <a:pt x="997933" y="2112561"/>
                  </a:lnTo>
                  <a:lnTo>
                    <a:pt x="1020752" y="2115880"/>
                  </a:lnTo>
                  <a:lnTo>
                    <a:pt x="1045318" y="2117264"/>
                  </a:lnTo>
                  <a:lnTo>
                    <a:pt x="1072013" y="2117316"/>
                  </a:lnTo>
                  <a:lnTo>
                    <a:pt x="1101212" y="2116636"/>
                  </a:lnTo>
                  <a:lnTo>
                    <a:pt x="1227054" y="2101552"/>
                  </a:lnTo>
                  <a:lnTo>
                    <a:pt x="1309642" y="2233441"/>
                  </a:lnTo>
                  <a:lnTo>
                    <a:pt x="1339055" y="2215022"/>
                  </a:lnTo>
                  <a:lnTo>
                    <a:pt x="1421267" y="2346311"/>
                  </a:lnTo>
                  <a:lnTo>
                    <a:pt x="1386180" y="2368282"/>
                  </a:lnTo>
                  <a:lnTo>
                    <a:pt x="1383279" y="2380998"/>
                  </a:lnTo>
                  <a:lnTo>
                    <a:pt x="1381089" y="2393267"/>
                  </a:lnTo>
                  <a:lnTo>
                    <a:pt x="1381070" y="2405856"/>
                  </a:lnTo>
                  <a:lnTo>
                    <a:pt x="1381762" y="2417998"/>
                  </a:lnTo>
                  <a:lnTo>
                    <a:pt x="1383917" y="2430901"/>
                  </a:lnTo>
                  <a:lnTo>
                    <a:pt x="1386403" y="2442757"/>
                  </a:lnTo>
                  <a:lnTo>
                    <a:pt x="1391397" y="2453884"/>
                  </a:lnTo>
                  <a:lnTo>
                    <a:pt x="1397852" y="2465771"/>
                  </a:lnTo>
                  <a:lnTo>
                    <a:pt x="1524745" y="2668411"/>
                  </a:lnTo>
                  <a:lnTo>
                    <a:pt x="1519409" y="2679748"/>
                  </a:lnTo>
                  <a:lnTo>
                    <a:pt x="1507620" y="2702627"/>
                  </a:lnTo>
                  <a:lnTo>
                    <a:pt x="1495137" y="2725508"/>
                  </a:lnTo>
                  <a:lnTo>
                    <a:pt x="1481268" y="2747001"/>
                  </a:lnTo>
                  <a:lnTo>
                    <a:pt x="1466704" y="2769188"/>
                  </a:lnTo>
                  <a:lnTo>
                    <a:pt x="1451447" y="2789294"/>
                  </a:lnTo>
                  <a:lnTo>
                    <a:pt x="1435498" y="2810095"/>
                  </a:lnTo>
                  <a:lnTo>
                    <a:pt x="1418855" y="2828815"/>
                  </a:lnTo>
                  <a:lnTo>
                    <a:pt x="1400823" y="2847536"/>
                  </a:lnTo>
                  <a:lnTo>
                    <a:pt x="1382100" y="2865562"/>
                  </a:lnTo>
                  <a:lnTo>
                    <a:pt x="1362682" y="2882202"/>
                  </a:lnTo>
                  <a:lnTo>
                    <a:pt x="1343265" y="2898842"/>
                  </a:lnTo>
                  <a:lnTo>
                    <a:pt x="1321767" y="2914096"/>
                  </a:lnTo>
                  <a:lnTo>
                    <a:pt x="1300963" y="2927962"/>
                  </a:lnTo>
                  <a:lnTo>
                    <a:pt x="1278771" y="2941830"/>
                  </a:lnTo>
                  <a:lnTo>
                    <a:pt x="1256581" y="2954309"/>
                  </a:lnTo>
                  <a:lnTo>
                    <a:pt x="1233003" y="2966097"/>
                  </a:lnTo>
                  <a:lnTo>
                    <a:pt x="1208731" y="2976496"/>
                  </a:lnTo>
                  <a:lnTo>
                    <a:pt x="1185153" y="2986203"/>
                  </a:lnTo>
                  <a:lnTo>
                    <a:pt x="1160187" y="2995216"/>
                  </a:lnTo>
                  <a:lnTo>
                    <a:pt x="1134529" y="3002149"/>
                  </a:lnTo>
                  <a:lnTo>
                    <a:pt x="1108869" y="3009082"/>
                  </a:lnTo>
                  <a:lnTo>
                    <a:pt x="1082517" y="3014629"/>
                  </a:lnTo>
                  <a:lnTo>
                    <a:pt x="1056165" y="3018097"/>
                  </a:lnTo>
                  <a:lnTo>
                    <a:pt x="1029121" y="3021564"/>
                  </a:lnTo>
                  <a:lnTo>
                    <a:pt x="1002074" y="3023644"/>
                  </a:lnTo>
                  <a:lnTo>
                    <a:pt x="974336" y="3024336"/>
                  </a:lnTo>
                  <a:lnTo>
                    <a:pt x="943129" y="3023644"/>
                  </a:lnTo>
                  <a:lnTo>
                    <a:pt x="911923" y="3021564"/>
                  </a:lnTo>
                  <a:lnTo>
                    <a:pt x="881409" y="3016709"/>
                  </a:lnTo>
                  <a:lnTo>
                    <a:pt x="851590" y="3011856"/>
                  </a:lnTo>
                  <a:lnTo>
                    <a:pt x="822464" y="3004923"/>
                  </a:lnTo>
                  <a:lnTo>
                    <a:pt x="794031" y="2997297"/>
                  </a:lnTo>
                  <a:lnTo>
                    <a:pt x="765599" y="2986895"/>
                  </a:lnTo>
                  <a:lnTo>
                    <a:pt x="738553" y="2976496"/>
                  </a:lnTo>
                  <a:lnTo>
                    <a:pt x="711507" y="2964709"/>
                  </a:lnTo>
                  <a:lnTo>
                    <a:pt x="685849" y="2951537"/>
                  </a:lnTo>
                  <a:lnTo>
                    <a:pt x="660190" y="2936977"/>
                  </a:lnTo>
                  <a:lnTo>
                    <a:pt x="635918" y="2920337"/>
                  </a:lnTo>
                  <a:lnTo>
                    <a:pt x="611647" y="2903697"/>
                  </a:lnTo>
                  <a:lnTo>
                    <a:pt x="589455" y="2885669"/>
                  </a:lnTo>
                  <a:lnTo>
                    <a:pt x="567265" y="2866948"/>
                  </a:lnTo>
                  <a:lnTo>
                    <a:pt x="546459" y="2846842"/>
                  </a:lnTo>
                  <a:lnTo>
                    <a:pt x="525655" y="2826043"/>
                  </a:lnTo>
                  <a:lnTo>
                    <a:pt x="506932" y="2803856"/>
                  </a:lnTo>
                  <a:lnTo>
                    <a:pt x="489595" y="2781669"/>
                  </a:lnTo>
                  <a:lnTo>
                    <a:pt x="472951" y="2757402"/>
                  </a:lnTo>
                  <a:lnTo>
                    <a:pt x="456308" y="2732441"/>
                  </a:lnTo>
                  <a:lnTo>
                    <a:pt x="441745" y="2708174"/>
                  </a:lnTo>
                  <a:lnTo>
                    <a:pt x="429262" y="2681828"/>
                  </a:lnTo>
                  <a:lnTo>
                    <a:pt x="416779" y="2654787"/>
                  </a:lnTo>
                  <a:lnTo>
                    <a:pt x="405684" y="2627748"/>
                  </a:lnTo>
                  <a:lnTo>
                    <a:pt x="395975" y="2599320"/>
                  </a:lnTo>
                  <a:lnTo>
                    <a:pt x="388346" y="2570894"/>
                  </a:lnTo>
                  <a:lnTo>
                    <a:pt x="381412" y="2541775"/>
                  </a:lnTo>
                  <a:lnTo>
                    <a:pt x="375865" y="2511961"/>
                  </a:lnTo>
                  <a:lnTo>
                    <a:pt x="372397" y="2481453"/>
                  </a:lnTo>
                  <a:lnTo>
                    <a:pt x="369623" y="2450947"/>
                  </a:lnTo>
                  <a:lnTo>
                    <a:pt x="368929" y="2419053"/>
                  </a:lnTo>
                  <a:lnTo>
                    <a:pt x="368929" y="2398947"/>
                  </a:lnTo>
                  <a:lnTo>
                    <a:pt x="370317" y="2378146"/>
                  </a:lnTo>
                  <a:lnTo>
                    <a:pt x="372397" y="2358039"/>
                  </a:lnTo>
                  <a:lnTo>
                    <a:pt x="374477" y="2337933"/>
                  </a:lnTo>
                  <a:lnTo>
                    <a:pt x="377945" y="2317826"/>
                  </a:lnTo>
                  <a:lnTo>
                    <a:pt x="381412" y="2298412"/>
                  </a:lnTo>
                  <a:lnTo>
                    <a:pt x="385572" y="2278305"/>
                  </a:lnTo>
                  <a:lnTo>
                    <a:pt x="390427" y="2259585"/>
                  </a:lnTo>
                  <a:lnTo>
                    <a:pt x="395975" y="2240866"/>
                  </a:lnTo>
                  <a:lnTo>
                    <a:pt x="402217" y="2222146"/>
                  </a:lnTo>
                  <a:lnTo>
                    <a:pt x="409152" y="2203426"/>
                  </a:lnTo>
                  <a:lnTo>
                    <a:pt x="416779" y="2185399"/>
                  </a:lnTo>
                  <a:lnTo>
                    <a:pt x="423715" y="2168065"/>
                  </a:lnTo>
                  <a:lnTo>
                    <a:pt x="432730" y="2149345"/>
                  </a:lnTo>
                  <a:lnTo>
                    <a:pt x="441051" y="2132705"/>
                  </a:lnTo>
                  <a:lnTo>
                    <a:pt x="450759" y="2116065"/>
                  </a:lnTo>
                  <a:lnTo>
                    <a:pt x="461162" y="2099425"/>
                  </a:lnTo>
                  <a:lnTo>
                    <a:pt x="470871" y="2083479"/>
                  </a:lnTo>
                  <a:lnTo>
                    <a:pt x="482660" y="2067531"/>
                  </a:lnTo>
                  <a:lnTo>
                    <a:pt x="493755" y="2052279"/>
                  </a:lnTo>
                  <a:lnTo>
                    <a:pt x="506238" y="2037025"/>
                  </a:lnTo>
                  <a:lnTo>
                    <a:pt x="518721" y="2022465"/>
                  </a:lnTo>
                  <a:lnTo>
                    <a:pt x="531896" y="2007211"/>
                  </a:lnTo>
                  <a:lnTo>
                    <a:pt x="545073" y="1994037"/>
                  </a:lnTo>
                  <a:lnTo>
                    <a:pt x="558942" y="1980864"/>
                  </a:lnTo>
                  <a:lnTo>
                    <a:pt x="572811" y="1967690"/>
                  </a:lnTo>
                  <a:lnTo>
                    <a:pt x="587375" y="1955210"/>
                  </a:lnTo>
                  <a:lnTo>
                    <a:pt x="602632" y="1942731"/>
                  </a:lnTo>
                  <a:lnTo>
                    <a:pt x="617887" y="1930943"/>
                  </a:lnTo>
                  <a:lnTo>
                    <a:pt x="633838" y="1919850"/>
                  </a:lnTo>
                  <a:lnTo>
                    <a:pt x="649788" y="1910145"/>
                  </a:lnTo>
                  <a:lnTo>
                    <a:pt x="666431" y="1899743"/>
                  </a:lnTo>
                  <a:lnTo>
                    <a:pt x="635918" y="1901824"/>
                  </a:lnTo>
                  <a:lnTo>
                    <a:pt x="605406" y="1902518"/>
                  </a:lnTo>
                  <a:lnTo>
                    <a:pt x="574892" y="1901824"/>
                  </a:lnTo>
                  <a:lnTo>
                    <a:pt x="544379" y="1899743"/>
                  </a:lnTo>
                  <a:lnTo>
                    <a:pt x="513173" y="1895585"/>
                  </a:lnTo>
                  <a:lnTo>
                    <a:pt x="483354" y="1890038"/>
                  </a:lnTo>
                  <a:lnTo>
                    <a:pt x="454228" y="1883797"/>
                  </a:lnTo>
                  <a:lnTo>
                    <a:pt x="425795" y="1875476"/>
                  </a:lnTo>
                  <a:lnTo>
                    <a:pt x="397363" y="1866463"/>
                  </a:lnTo>
                  <a:lnTo>
                    <a:pt x="369623" y="1855370"/>
                  </a:lnTo>
                  <a:lnTo>
                    <a:pt x="342577" y="1842890"/>
                  </a:lnTo>
                  <a:lnTo>
                    <a:pt x="317612" y="1829717"/>
                  </a:lnTo>
                  <a:lnTo>
                    <a:pt x="291954" y="1815157"/>
                  </a:lnTo>
                  <a:lnTo>
                    <a:pt x="266988" y="1799210"/>
                  </a:lnTo>
                  <a:lnTo>
                    <a:pt x="244104" y="1782570"/>
                  </a:lnTo>
                  <a:lnTo>
                    <a:pt x="220526" y="1763850"/>
                  </a:lnTo>
                  <a:lnTo>
                    <a:pt x="198335" y="1745130"/>
                  </a:lnTo>
                  <a:lnTo>
                    <a:pt x="177531" y="1725717"/>
                  </a:lnTo>
                  <a:lnTo>
                    <a:pt x="157419" y="1704223"/>
                  </a:lnTo>
                  <a:lnTo>
                    <a:pt x="138696" y="1682730"/>
                  </a:lnTo>
                  <a:lnTo>
                    <a:pt x="120664" y="1659849"/>
                  </a:lnTo>
                  <a:lnTo>
                    <a:pt x="104021" y="1635582"/>
                  </a:lnTo>
                  <a:lnTo>
                    <a:pt x="88765" y="1611315"/>
                  </a:lnTo>
                  <a:lnTo>
                    <a:pt x="74202" y="1586356"/>
                  </a:lnTo>
                  <a:lnTo>
                    <a:pt x="60333" y="1560008"/>
                  </a:lnTo>
                  <a:lnTo>
                    <a:pt x="48542" y="1532969"/>
                  </a:lnTo>
                  <a:lnTo>
                    <a:pt x="37447" y="1505235"/>
                  </a:lnTo>
                  <a:lnTo>
                    <a:pt x="27739" y="1477502"/>
                  </a:lnTo>
                  <a:lnTo>
                    <a:pt x="20110" y="1448382"/>
                  </a:lnTo>
                  <a:lnTo>
                    <a:pt x="12483" y="1419261"/>
                  </a:lnTo>
                  <a:lnTo>
                    <a:pt x="7629" y="1389448"/>
                  </a:lnTo>
                  <a:lnTo>
                    <a:pt x="4161" y="1359635"/>
                  </a:lnTo>
                  <a:lnTo>
                    <a:pt x="2080" y="1329127"/>
                  </a:lnTo>
                  <a:lnTo>
                    <a:pt x="0" y="1297927"/>
                  </a:lnTo>
                  <a:lnTo>
                    <a:pt x="2080" y="1266727"/>
                  </a:lnTo>
                  <a:lnTo>
                    <a:pt x="4161" y="1235527"/>
                  </a:lnTo>
                  <a:lnTo>
                    <a:pt x="7629" y="1205713"/>
                  </a:lnTo>
                  <a:lnTo>
                    <a:pt x="12483" y="1175899"/>
                  </a:lnTo>
                  <a:lnTo>
                    <a:pt x="20110" y="1146780"/>
                  </a:lnTo>
                  <a:lnTo>
                    <a:pt x="27739" y="1117660"/>
                  </a:lnTo>
                  <a:lnTo>
                    <a:pt x="37447" y="1089926"/>
                  </a:lnTo>
                  <a:lnTo>
                    <a:pt x="48542" y="1062193"/>
                  </a:lnTo>
                  <a:lnTo>
                    <a:pt x="60333" y="1035153"/>
                  </a:lnTo>
                  <a:lnTo>
                    <a:pt x="74202" y="1009498"/>
                  </a:lnTo>
                  <a:lnTo>
                    <a:pt x="88765" y="984539"/>
                  </a:lnTo>
                  <a:lnTo>
                    <a:pt x="104021" y="959578"/>
                  </a:lnTo>
                  <a:lnTo>
                    <a:pt x="120664" y="935313"/>
                  </a:lnTo>
                  <a:lnTo>
                    <a:pt x="138696" y="913126"/>
                  </a:lnTo>
                  <a:lnTo>
                    <a:pt x="157419" y="890939"/>
                  </a:lnTo>
                  <a:lnTo>
                    <a:pt x="177531" y="870139"/>
                  </a:lnTo>
                  <a:lnTo>
                    <a:pt x="198335" y="850030"/>
                  </a:lnTo>
                  <a:lnTo>
                    <a:pt x="220526" y="831312"/>
                  </a:lnTo>
                  <a:lnTo>
                    <a:pt x="244104" y="813284"/>
                  </a:lnTo>
                  <a:lnTo>
                    <a:pt x="266988" y="796643"/>
                  </a:lnTo>
                  <a:lnTo>
                    <a:pt x="291954" y="780697"/>
                  </a:lnTo>
                  <a:lnTo>
                    <a:pt x="317612" y="766137"/>
                  </a:lnTo>
                  <a:lnTo>
                    <a:pt x="342577" y="752964"/>
                  </a:lnTo>
                  <a:lnTo>
                    <a:pt x="369623" y="740484"/>
                  </a:lnTo>
                  <a:lnTo>
                    <a:pt x="397363" y="729391"/>
                  </a:lnTo>
                  <a:lnTo>
                    <a:pt x="425795" y="719684"/>
                  </a:lnTo>
                  <a:lnTo>
                    <a:pt x="454228" y="712057"/>
                  </a:lnTo>
                  <a:lnTo>
                    <a:pt x="483354" y="705124"/>
                  </a:lnTo>
                  <a:lnTo>
                    <a:pt x="513173" y="700271"/>
                  </a:lnTo>
                  <a:lnTo>
                    <a:pt x="544379" y="696110"/>
                  </a:lnTo>
                  <a:lnTo>
                    <a:pt x="574892" y="693336"/>
                  </a:lnTo>
                  <a:lnTo>
                    <a:pt x="605406" y="692644"/>
                  </a:lnTo>
                  <a:lnTo>
                    <a:pt x="635224" y="693336"/>
                  </a:lnTo>
                  <a:lnTo>
                    <a:pt x="665045" y="696110"/>
                  </a:lnTo>
                  <a:lnTo>
                    <a:pt x="694169" y="699577"/>
                  </a:lnTo>
                  <a:lnTo>
                    <a:pt x="722603" y="704430"/>
                  </a:lnTo>
                  <a:lnTo>
                    <a:pt x="751036" y="710670"/>
                  </a:lnTo>
                  <a:lnTo>
                    <a:pt x="778774" y="718297"/>
                  </a:lnTo>
                  <a:lnTo>
                    <a:pt x="805820" y="727310"/>
                  </a:lnTo>
                  <a:lnTo>
                    <a:pt x="832173" y="737710"/>
                  </a:lnTo>
                  <a:lnTo>
                    <a:pt x="858525" y="748111"/>
                  </a:lnTo>
                  <a:lnTo>
                    <a:pt x="882797" y="760591"/>
                  </a:lnTo>
                  <a:lnTo>
                    <a:pt x="907761" y="774457"/>
                  </a:lnTo>
                  <a:lnTo>
                    <a:pt x="932033" y="789018"/>
                  </a:lnTo>
                  <a:lnTo>
                    <a:pt x="954918" y="804270"/>
                  </a:lnTo>
                  <a:lnTo>
                    <a:pt x="977110" y="820911"/>
                  </a:lnTo>
                  <a:lnTo>
                    <a:pt x="999300" y="839631"/>
                  </a:lnTo>
                  <a:lnTo>
                    <a:pt x="1020106" y="857657"/>
                  </a:lnTo>
                  <a:lnTo>
                    <a:pt x="1006929" y="828537"/>
                  </a:lnTo>
                  <a:lnTo>
                    <a:pt x="995834" y="798724"/>
                  </a:lnTo>
                  <a:lnTo>
                    <a:pt x="986125" y="767524"/>
                  </a:lnTo>
                  <a:lnTo>
                    <a:pt x="981965" y="752270"/>
                  </a:lnTo>
                  <a:lnTo>
                    <a:pt x="977803" y="735630"/>
                  </a:lnTo>
                  <a:lnTo>
                    <a:pt x="975028" y="719684"/>
                  </a:lnTo>
                  <a:lnTo>
                    <a:pt x="972256" y="703737"/>
                  </a:lnTo>
                  <a:lnTo>
                    <a:pt x="968788" y="687790"/>
                  </a:lnTo>
                  <a:lnTo>
                    <a:pt x="966707" y="671149"/>
                  </a:lnTo>
                  <a:lnTo>
                    <a:pt x="965320" y="655203"/>
                  </a:lnTo>
                  <a:lnTo>
                    <a:pt x="964627" y="638563"/>
                  </a:lnTo>
                  <a:lnTo>
                    <a:pt x="963933" y="621229"/>
                  </a:lnTo>
                  <a:lnTo>
                    <a:pt x="963239" y="604589"/>
                  </a:lnTo>
                  <a:lnTo>
                    <a:pt x="963933" y="573389"/>
                  </a:lnTo>
                  <a:lnTo>
                    <a:pt x="966707" y="542883"/>
                  </a:lnTo>
                  <a:lnTo>
                    <a:pt x="970868" y="512375"/>
                  </a:lnTo>
                  <a:lnTo>
                    <a:pt x="975722" y="482563"/>
                  </a:lnTo>
                  <a:lnTo>
                    <a:pt x="981965" y="453442"/>
                  </a:lnTo>
                  <a:lnTo>
                    <a:pt x="990979" y="425016"/>
                  </a:lnTo>
                  <a:lnTo>
                    <a:pt x="1000688" y="396589"/>
                  </a:lnTo>
                  <a:lnTo>
                    <a:pt x="1010397" y="368855"/>
                  </a:lnTo>
                  <a:lnTo>
                    <a:pt x="1022878" y="342508"/>
                  </a:lnTo>
                  <a:lnTo>
                    <a:pt x="1036055" y="316162"/>
                  </a:lnTo>
                  <a:lnTo>
                    <a:pt x="1050618" y="290509"/>
                  </a:lnTo>
                  <a:lnTo>
                    <a:pt x="1066568" y="266242"/>
                  </a:lnTo>
                  <a:lnTo>
                    <a:pt x="1083211" y="242667"/>
                  </a:lnTo>
                  <a:lnTo>
                    <a:pt x="1101935" y="219094"/>
                  </a:lnTo>
                  <a:lnTo>
                    <a:pt x="1120660" y="197601"/>
                  </a:lnTo>
                  <a:lnTo>
                    <a:pt x="1140076" y="176801"/>
                  </a:lnTo>
                  <a:lnTo>
                    <a:pt x="1161574" y="156694"/>
                  </a:lnTo>
                  <a:lnTo>
                    <a:pt x="1183071" y="137974"/>
                  </a:lnTo>
                  <a:lnTo>
                    <a:pt x="1206651" y="119253"/>
                  </a:lnTo>
                  <a:lnTo>
                    <a:pt x="1230229" y="102613"/>
                  </a:lnTo>
                  <a:lnTo>
                    <a:pt x="1255193" y="87361"/>
                  </a:lnTo>
                  <a:lnTo>
                    <a:pt x="1279465" y="72800"/>
                  </a:lnTo>
                  <a:lnTo>
                    <a:pt x="1305817" y="58934"/>
                  </a:lnTo>
                  <a:lnTo>
                    <a:pt x="1332863" y="47146"/>
                  </a:lnTo>
                  <a:lnTo>
                    <a:pt x="1360602" y="36053"/>
                  </a:lnTo>
                  <a:lnTo>
                    <a:pt x="1388342" y="27040"/>
                  </a:lnTo>
                  <a:lnTo>
                    <a:pt x="1417467" y="18720"/>
                  </a:lnTo>
                  <a:lnTo>
                    <a:pt x="1446593" y="11786"/>
                  </a:lnTo>
                  <a:lnTo>
                    <a:pt x="1476413" y="6239"/>
                  </a:lnTo>
                  <a:lnTo>
                    <a:pt x="1506232" y="2773"/>
                  </a:lnTo>
                  <a:lnTo>
                    <a:pt x="1536744" y="69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811516" y="2682393"/>
              <a:ext cx="446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99520" y="2823029"/>
              <a:ext cx="3287568" cy="237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587088" y="2775639"/>
              <a:ext cx="13548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 smtClean="0">
                  <a:solidFill>
                    <a:schemeClr val="bg1"/>
                  </a:solidFill>
                  <a:effectLst/>
                  <a:latin typeface="Miriam" panose="020B0502050101010101" pitchFamily="34" charset="-79"/>
                  <a:cs typeface="Miriam" panose="020B0502050101010101" pitchFamily="34" charset="-79"/>
                </a:rPr>
                <a:t>Rose Honey</a:t>
              </a:r>
              <a:endParaRPr lang="zh-CN" altLang="en-US" b="1" i="1" dirty="0">
                <a:solidFill>
                  <a:schemeClr val="bg1"/>
                </a:solidFill>
                <a:latin typeface="Miriam" panose="020B0502050101010101" pitchFamily="34" charset="-79"/>
                <a:cs typeface="Miriam" panose="020B0502050101010101" pitchFamily="34" charset="-79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168745" y="5883409"/>
            <a:ext cx="3780000" cy="722286"/>
            <a:chOff x="609013" y="5690507"/>
            <a:chExt cx="3780000" cy="722286"/>
          </a:xfrm>
        </p:grpSpPr>
        <p:grpSp>
          <p:nvGrpSpPr>
            <p:cNvPr id="30" name="组合 29"/>
            <p:cNvGrpSpPr/>
            <p:nvPr/>
          </p:nvGrpSpPr>
          <p:grpSpPr>
            <a:xfrm>
              <a:off x="609013" y="5690507"/>
              <a:ext cx="3780000" cy="718514"/>
              <a:chOff x="609013" y="5690507"/>
              <a:chExt cx="3780000" cy="718514"/>
            </a:xfrm>
          </p:grpSpPr>
          <p:cxnSp>
            <p:nvCxnSpPr>
              <p:cNvPr id="32" name="直接连接符 31"/>
              <p:cNvCxnSpPr/>
              <p:nvPr/>
            </p:nvCxnSpPr>
            <p:spPr>
              <a:xfrm flipV="1">
                <a:off x="609013" y="6237312"/>
                <a:ext cx="3780000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KSO_Shape"/>
              <p:cNvSpPr/>
              <p:nvPr/>
            </p:nvSpPr>
            <p:spPr>
              <a:xfrm rot="9538638" flipV="1">
                <a:off x="1076677" y="5690507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KSO_Shape"/>
              <p:cNvSpPr/>
              <p:nvPr/>
            </p:nvSpPr>
            <p:spPr bwMode="auto">
              <a:xfrm rot="592700">
                <a:off x="3430658" y="5724459"/>
                <a:ext cx="434065" cy="411638"/>
              </a:xfrm>
              <a:custGeom>
                <a:avLst/>
                <a:gdLst>
                  <a:gd name="T0" fmla="*/ 2147483646 w 5471"/>
                  <a:gd name="T1" fmla="*/ 2147483646 h 5188"/>
                  <a:gd name="T2" fmla="*/ 2147483646 w 5471"/>
                  <a:gd name="T3" fmla="*/ 2147483646 h 5188"/>
                  <a:gd name="T4" fmla="*/ 2147483646 w 5471"/>
                  <a:gd name="T5" fmla="*/ 126593967 h 5188"/>
                  <a:gd name="T6" fmla="*/ 2147483646 w 5471"/>
                  <a:gd name="T7" fmla="*/ 2147483646 h 5188"/>
                  <a:gd name="T8" fmla="*/ 2147483646 w 5471"/>
                  <a:gd name="T9" fmla="*/ 2147483646 h 5188"/>
                  <a:gd name="T10" fmla="*/ 2147483646 w 5471"/>
                  <a:gd name="T11" fmla="*/ 2147483646 h 5188"/>
                  <a:gd name="T12" fmla="*/ 2147483646 w 5471"/>
                  <a:gd name="T13" fmla="*/ 2147483646 h 5188"/>
                  <a:gd name="T14" fmla="*/ 2147483646 w 5471"/>
                  <a:gd name="T15" fmla="*/ 2147483646 h 5188"/>
                  <a:gd name="T16" fmla="*/ 2147483646 w 5471"/>
                  <a:gd name="T17" fmla="*/ 2147483646 h 5188"/>
                  <a:gd name="T18" fmla="*/ 2147483646 w 5471"/>
                  <a:gd name="T19" fmla="*/ 2147483646 h 5188"/>
                  <a:gd name="T20" fmla="*/ 2147483646 w 5471"/>
                  <a:gd name="T21" fmla="*/ 2147483646 h 5188"/>
                  <a:gd name="T22" fmla="*/ 2147483646 w 5471"/>
                  <a:gd name="T23" fmla="*/ 2147483646 h 5188"/>
                  <a:gd name="T24" fmla="*/ 2147483646 w 5471"/>
                  <a:gd name="T25" fmla="*/ 2147483646 h 5188"/>
                  <a:gd name="T26" fmla="*/ 2147483646 w 5471"/>
                  <a:gd name="T27" fmla="*/ 2147483646 h 5188"/>
                  <a:gd name="T28" fmla="*/ 2147483646 w 5471"/>
                  <a:gd name="T29" fmla="*/ 2147483646 h 5188"/>
                  <a:gd name="T30" fmla="*/ 2147483646 w 5471"/>
                  <a:gd name="T31" fmla="*/ 2147483646 h 5188"/>
                  <a:gd name="T32" fmla="*/ 2147483646 w 5471"/>
                  <a:gd name="T33" fmla="*/ 2147483646 h 5188"/>
                  <a:gd name="T34" fmla="*/ 379975597 w 5471"/>
                  <a:gd name="T35" fmla="*/ 2147483646 h 5188"/>
                  <a:gd name="T36" fmla="*/ 2147483646 w 5471"/>
                  <a:gd name="T37" fmla="*/ 2147483646 h 5188"/>
                  <a:gd name="T38" fmla="*/ 2147483646 w 5471"/>
                  <a:gd name="T39" fmla="*/ 2147483646 h 5188"/>
                  <a:gd name="T40" fmla="*/ 2147483646 w 5471"/>
                  <a:gd name="T41" fmla="*/ 2147483646 h 5188"/>
                  <a:gd name="T42" fmla="*/ 2147483646 w 5471"/>
                  <a:gd name="T43" fmla="*/ 2147483646 h 5188"/>
                  <a:gd name="T44" fmla="*/ 2147483646 w 5471"/>
                  <a:gd name="T45" fmla="*/ 2147483646 h 5188"/>
                  <a:gd name="T46" fmla="*/ 2147483646 w 5471"/>
                  <a:gd name="T47" fmla="*/ 2147483646 h 5188"/>
                  <a:gd name="T48" fmla="*/ 2147483646 w 5471"/>
                  <a:gd name="T49" fmla="*/ 2147483646 h 5188"/>
                  <a:gd name="T50" fmla="*/ 2147483646 w 5471"/>
                  <a:gd name="T51" fmla="*/ 2147483646 h 5188"/>
                  <a:gd name="T52" fmla="*/ 2147483646 w 5471"/>
                  <a:gd name="T53" fmla="*/ 2147483646 h 5188"/>
                  <a:gd name="T54" fmla="*/ 2147483646 w 5471"/>
                  <a:gd name="T55" fmla="*/ 2147483646 h 5188"/>
                  <a:gd name="T56" fmla="*/ 2147483646 w 5471"/>
                  <a:gd name="T57" fmla="*/ 2147483646 h 5188"/>
                  <a:gd name="T58" fmla="*/ 2147483646 w 5471"/>
                  <a:gd name="T59" fmla="*/ 2147483646 h 5188"/>
                  <a:gd name="T60" fmla="*/ 2147483646 w 5471"/>
                  <a:gd name="T61" fmla="*/ 2147483646 h 5188"/>
                  <a:gd name="T62" fmla="*/ 2147483646 w 5471"/>
                  <a:gd name="T63" fmla="*/ 2147483646 h 5188"/>
                  <a:gd name="T64" fmla="*/ 2147483646 w 5471"/>
                  <a:gd name="T65" fmla="*/ 2147483646 h 5188"/>
                  <a:gd name="T66" fmla="*/ 2147483646 w 5471"/>
                  <a:gd name="T67" fmla="*/ 2147483646 h 5188"/>
                  <a:gd name="T68" fmla="*/ 2147483646 w 5471"/>
                  <a:gd name="T69" fmla="*/ 2147483646 h 5188"/>
                  <a:gd name="T70" fmla="*/ 2147483646 w 5471"/>
                  <a:gd name="T71" fmla="*/ 2147483646 h 5188"/>
                  <a:gd name="T72" fmla="*/ 2147483646 w 5471"/>
                  <a:gd name="T73" fmla="*/ 2147483646 h 5188"/>
                  <a:gd name="T74" fmla="*/ 2147483646 w 5471"/>
                  <a:gd name="T75" fmla="*/ 2147483646 h 5188"/>
                  <a:gd name="T76" fmla="*/ 2147483646 w 5471"/>
                  <a:gd name="T77" fmla="*/ 2147483646 h 5188"/>
                  <a:gd name="T78" fmla="*/ 2147483646 w 5471"/>
                  <a:gd name="T79" fmla="*/ 2147483646 h 5188"/>
                  <a:gd name="T80" fmla="*/ 2147483646 w 5471"/>
                  <a:gd name="T81" fmla="*/ 2147483646 h 5188"/>
                  <a:gd name="T82" fmla="*/ 2147483646 w 5471"/>
                  <a:gd name="T83" fmla="*/ 2147483646 h 5188"/>
                  <a:gd name="T84" fmla="*/ 2147483646 w 5471"/>
                  <a:gd name="T85" fmla="*/ 2147483646 h 5188"/>
                  <a:gd name="T86" fmla="*/ 2147483646 w 5471"/>
                  <a:gd name="T87" fmla="*/ 2147483646 h 5188"/>
                  <a:gd name="T88" fmla="*/ 2147483646 w 5471"/>
                  <a:gd name="T89" fmla="*/ 2147483646 h 5188"/>
                  <a:gd name="T90" fmla="*/ 2147483646 w 5471"/>
                  <a:gd name="T91" fmla="*/ 2147483646 h 5188"/>
                  <a:gd name="T92" fmla="*/ 2147483646 w 5471"/>
                  <a:gd name="T93" fmla="*/ 2147483646 h 5188"/>
                  <a:gd name="T94" fmla="*/ 2147483646 w 5471"/>
                  <a:gd name="T95" fmla="*/ 2147483646 h 5188"/>
                  <a:gd name="T96" fmla="*/ 2147483646 w 5471"/>
                  <a:gd name="T97" fmla="*/ 2147483646 h 5188"/>
                  <a:gd name="T98" fmla="*/ 2147483646 w 5471"/>
                  <a:gd name="T99" fmla="*/ 2147483646 h 5188"/>
                  <a:gd name="T100" fmla="*/ 2147483646 w 5471"/>
                  <a:gd name="T101" fmla="*/ 2147483646 h 5188"/>
                  <a:gd name="T102" fmla="*/ 2147483646 w 5471"/>
                  <a:gd name="T103" fmla="*/ 2147483646 h 5188"/>
                  <a:gd name="T104" fmla="*/ 2147483646 w 5471"/>
                  <a:gd name="T105" fmla="*/ 2147483646 h 5188"/>
                  <a:gd name="T106" fmla="*/ 2147483646 w 5471"/>
                  <a:gd name="T107" fmla="*/ 2147483646 h 5188"/>
                  <a:gd name="T108" fmla="*/ 2147483646 w 5471"/>
                  <a:gd name="T109" fmla="*/ 2147483646 h 5188"/>
                  <a:gd name="T110" fmla="*/ 2147483646 w 5471"/>
                  <a:gd name="T111" fmla="*/ 2147483646 h 5188"/>
                  <a:gd name="T112" fmla="*/ 2147483646 w 5471"/>
                  <a:gd name="T113" fmla="*/ 2147483646 h 5188"/>
                  <a:gd name="T114" fmla="*/ 2147483646 w 5471"/>
                  <a:gd name="T115" fmla="*/ 2147483646 h 5188"/>
                  <a:gd name="T116" fmla="*/ 2147483646 w 5471"/>
                  <a:gd name="T117" fmla="*/ 2147483646 h 5188"/>
                  <a:gd name="T118" fmla="*/ 2147483646 w 5471"/>
                  <a:gd name="T119" fmla="*/ 2147483646 h 51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471" h="5188">
                    <a:moveTo>
                      <a:pt x="3062" y="530"/>
                    </a:moveTo>
                    <a:lnTo>
                      <a:pt x="3062" y="530"/>
                    </a:lnTo>
                    <a:lnTo>
                      <a:pt x="3073" y="522"/>
                    </a:lnTo>
                    <a:lnTo>
                      <a:pt x="3103" y="499"/>
                    </a:lnTo>
                    <a:lnTo>
                      <a:pt x="3122" y="482"/>
                    </a:lnTo>
                    <a:lnTo>
                      <a:pt x="3143" y="462"/>
                    </a:lnTo>
                    <a:lnTo>
                      <a:pt x="3166" y="440"/>
                    </a:lnTo>
                    <a:lnTo>
                      <a:pt x="3188" y="415"/>
                    </a:lnTo>
                    <a:lnTo>
                      <a:pt x="3211" y="388"/>
                    </a:lnTo>
                    <a:lnTo>
                      <a:pt x="3221" y="372"/>
                    </a:lnTo>
                    <a:lnTo>
                      <a:pt x="3232" y="358"/>
                    </a:lnTo>
                    <a:lnTo>
                      <a:pt x="3242" y="341"/>
                    </a:lnTo>
                    <a:lnTo>
                      <a:pt x="3250" y="325"/>
                    </a:lnTo>
                    <a:lnTo>
                      <a:pt x="3258" y="308"/>
                    </a:lnTo>
                    <a:lnTo>
                      <a:pt x="3266" y="292"/>
                    </a:lnTo>
                    <a:lnTo>
                      <a:pt x="3272" y="273"/>
                    </a:lnTo>
                    <a:lnTo>
                      <a:pt x="3278" y="256"/>
                    </a:lnTo>
                    <a:lnTo>
                      <a:pt x="3282" y="237"/>
                    </a:lnTo>
                    <a:lnTo>
                      <a:pt x="3286" y="218"/>
                    </a:lnTo>
                    <a:lnTo>
                      <a:pt x="3287" y="200"/>
                    </a:lnTo>
                    <a:lnTo>
                      <a:pt x="3287" y="180"/>
                    </a:lnTo>
                    <a:lnTo>
                      <a:pt x="3286" y="160"/>
                    </a:lnTo>
                    <a:lnTo>
                      <a:pt x="3282" y="140"/>
                    </a:lnTo>
                    <a:lnTo>
                      <a:pt x="3279" y="126"/>
                    </a:lnTo>
                    <a:lnTo>
                      <a:pt x="3276" y="113"/>
                    </a:lnTo>
                    <a:lnTo>
                      <a:pt x="3270" y="99"/>
                    </a:lnTo>
                    <a:lnTo>
                      <a:pt x="3264" y="87"/>
                    </a:lnTo>
                    <a:lnTo>
                      <a:pt x="3257" y="75"/>
                    </a:lnTo>
                    <a:lnTo>
                      <a:pt x="3249" y="64"/>
                    </a:lnTo>
                    <a:lnTo>
                      <a:pt x="3242" y="54"/>
                    </a:lnTo>
                    <a:lnTo>
                      <a:pt x="3232" y="44"/>
                    </a:lnTo>
                    <a:lnTo>
                      <a:pt x="3223" y="36"/>
                    </a:lnTo>
                    <a:lnTo>
                      <a:pt x="3212" y="28"/>
                    </a:lnTo>
                    <a:lnTo>
                      <a:pt x="3202" y="21"/>
                    </a:lnTo>
                    <a:lnTo>
                      <a:pt x="3190" y="15"/>
                    </a:lnTo>
                    <a:lnTo>
                      <a:pt x="3179" y="10"/>
                    </a:lnTo>
                    <a:lnTo>
                      <a:pt x="3167" y="6"/>
                    </a:lnTo>
                    <a:lnTo>
                      <a:pt x="3155" y="3"/>
                    </a:lnTo>
                    <a:lnTo>
                      <a:pt x="3142" y="1"/>
                    </a:lnTo>
                    <a:lnTo>
                      <a:pt x="3123" y="0"/>
                    </a:lnTo>
                    <a:lnTo>
                      <a:pt x="3104" y="0"/>
                    </a:lnTo>
                    <a:lnTo>
                      <a:pt x="3088" y="3"/>
                    </a:lnTo>
                    <a:lnTo>
                      <a:pt x="3071" y="6"/>
                    </a:lnTo>
                    <a:lnTo>
                      <a:pt x="3056" y="11"/>
                    </a:lnTo>
                    <a:lnTo>
                      <a:pt x="3041" y="18"/>
                    </a:lnTo>
                    <a:lnTo>
                      <a:pt x="3027" y="26"/>
                    </a:lnTo>
                    <a:lnTo>
                      <a:pt x="3015" y="34"/>
                    </a:lnTo>
                    <a:lnTo>
                      <a:pt x="3004" y="44"/>
                    </a:lnTo>
                    <a:lnTo>
                      <a:pt x="2994" y="55"/>
                    </a:lnTo>
                    <a:lnTo>
                      <a:pt x="2984" y="67"/>
                    </a:lnTo>
                    <a:lnTo>
                      <a:pt x="2976" y="80"/>
                    </a:lnTo>
                    <a:lnTo>
                      <a:pt x="2970" y="93"/>
                    </a:lnTo>
                    <a:lnTo>
                      <a:pt x="2964" y="106"/>
                    </a:lnTo>
                    <a:lnTo>
                      <a:pt x="2960" y="120"/>
                    </a:lnTo>
                    <a:lnTo>
                      <a:pt x="2958" y="135"/>
                    </a:lnTo>
                    <a:lnTo>
                      <a:pt x="2950" y="127"/>
                    </a:lnTo>
                    <a:lnTo>
                      <a:pt x="2941" y="120"/>
                    </a:lnTo>
                    <a:lnTo>
                      <a:pt x="2932" y="114"/>
                    </a:lnTo>
                    <a:lnTo>
                      <a:pt x="2923" y="108"/>
                    </a:lnTo>
                    <a:lnTo>
                      <a:pt x="2912" y="103"/>
                    </a:lnTo>
                    <a:lnTo>
                      <a:pt x="2901" y="98"/>
                    </a:lnTo>
                    <a:lnTo>
                      <a:pt x="2890" y="95"/>
                    </a:lnTo>
                    <a:lnTo>
                      <a:pt x="2877" y="92"/>
                    </a:lnTo>
                    <a:lnTo>
                      <a:pt x="2865" y="91"/>
                    </a:lnTo>
                    <a:lnTo>
                      <a:pt x="2852" y="89"/>
                    </a:lnTo>
                    <a:lnTo>
                      <a:pt x="2840" y="91"/>
                    </a:lnTo>
                    <a:lnTo>
                      <a:pt x="2828" y="92"/>
                    </a:lnTo>
                    <a:lnTo>
                      <a:pt x="2815" y="95"/>
                    </a:lnTo>
                    <a:lnTo>
                      <a:pt x="2803" y="99"/>
                    </a:lnTo>
                    <a:lnTo>
                      <a:pt x="2791" y="105"/>
                    </a:lnTo>
                    <a:lnTo>
                      <a:pt x="2780" y="111"/>
                    </a:lnTo>
                    <a:lnTo>
                      <a:pt x="2770" y="118"/>
                    </a:lnTo>
                    <a:lnTo>
                      <a:pt x="2761" y="126"/>
                    </a:lnTo>
                    <a:lnTo>
                      <a:pt x="2753" y="135"/>
                    </a:lnTo>
                    <a:lnTo>
                      <a:pt x="2745" y="143"/>
                    </a:lnTo>
                    <a:lnTo>
                      <a:pt x="2739" y="152"/>
                    </a:lnTo>
                    <a:lnTo>
                      <a:pt x="2733" y="162"/>
                    </a:lnTo>
                    <a:lnTo>
                      <a:pt x="2728" y="171"/>
                    </a:lnTo>
                    <a:lnTo>
                      <a:pt x="2725" y="182"/>
                    </a:lnTo>
                    <a:lnTo>
                      <a:pt x="2720" y="192"/>
                    </a:lnTo>
                    <a:lnTo>
                      <a:pt x="2718" y="203"/>
                    </a:lnTo>
                    <a:lnTo>
                      <a:pt x="2717" y="214"/>
                    </a:lnTo>
                    <a:lnTo>
                      <a:pt x="2716" y="225"/>
                    </a:lnTo>
                    <a:lnTo>
                      <a:pt x="2716" y="236"/>
                    </a:lnTo>
                    <a:lnTo>
                      <a:pt x="2717" y="248"/>
                    </a:lnTo>
                    <a:lnTo>
                      <a:pt x="2719" y="259"/>
                    </a:lnTo>
                    <a:lnTo>
                      <a:pt x="2721" y="270"/>
                    </a:lnTo>
                    <a:lnTo>
                      <a:pt x="2727" y="288"/>
                    </a:lnTo>
                    <a:lnTo>
                      <a:pt x="2733" y="303"/>
                    </a:lnTo>
                    <a:lnTo>
                      <a:pt x="2741" y="318"/>
                    </a:lnTo>
                    <a:lnTo>
                      <a:pt x="2751" y="334"/>
                    </a:lnTo>
                    <a:lnTo>
                      <a:pt x="2761" y="348"/>
                    </a:lnTo>
                    <a:lnTo>
                      <a:pt x="2772" y="362"/>
                    </a:lnTo>
                    <a:lnTo>
                      <a:pt x="2784" y="376"/>
                    </a:lnTo>
                    <a:lnTo>
                      <a:pt x="2796" y="388"/>
                    </a:lnTo>
                    <a:lnTo>
                      <a:pt x="2809" y="400"/>
                    </a:lnTo>
                    <a:lnTo>
                      <a:pt x="2824" y="412"/>
                    </a:lnTo>
                    <a:lnTo>
                      <a:pt x="2837" y="422"/>
                    </a:lnTo>
                    <a:lnTo>
                      <a:pt x="2851" y="433"/>
                    </a:lnTo>
                    <a:lnTo>
                      <a:pt x="2881" y="451"/>
                    </a:lnTo>
                    <a:lnTo>
                      <a:pt x="2910" y="468"/>
                    </a:lnTo>
                    <a:lnTo>
                      <a:pt x="2940" y="483"/>
                    </a:lnTo>
                    <a:lnTo>
                      <a:pt x="2968" y="495"/>
                    </a:lnTo>
                    <a:lnTo>
                      <a:pt x="2993" y="506"/>
                    </a:lnTo>
                    <a:lnTo>
                      <a:pt x="3016" y="514"/>
                    </a:lnTo>
                    <a:lnTo>
                      <a:pt x="3049" y="525"/>
                    </a:lnTo>
                    <a:lnTo>
                      <a:pt x="3062" y="530"/>
                    </a:lnTo>
                    <a:close/>
                    <a:moveTo>
                      <a:pt x="2435" y="3095"/>
                    </a:moveTo>
                    <a:lnTo>
                      <a:pt x="2435" y="3095"/>
                    </a:lnTo>
                    <a:lnTo>
                      <a:pt x="2463" y="3057"/>
                    </a:lnTo>
                    <a:lnTo>
                      <a:pt x="2490" y="3020"/>
                    </a:lnTo>
                    <a:lnTo>
                      <a:pt x="2520" y="2985"/>
                    </a:lnTo>
                    <a:lnTo>
                      <a:pt x="2551" y="2951"/>
                    </a:lnTo>
                    <a:lnTo>
                      <a:pt x="2583" y="2919"/>
                    </a:lnTo>
                    <a:lnTo>
                      <a:pt x="2617" y="2888"/>
                    </a:lnTo>
                    <a:lnTo>
                      <a:pt x="2651" y="2859"/>
                    </a:lnTo>
                    <a:lnTo>
                      <a:pt x="2687" y="2831"/>
                    </a:lnTo>
                    <a:lnTo>
                      <a:pt x="2723" y="2805"/>
                    </a:lnTo>
                    <a:lnTo>
                      <a:pt x="2762" y="2779"/>
                    </a:lnTo>
                    <a:lnTo>
                      <a:pt x="2800" y="2756"/>
                    </a:lnTo>
                    <a:lnTo>
                      <a:pt x="2840" y="2735"/>
                    </a:lnTo>
                    <a:lnTo>
                      <a:pt x="2882" y="2714"/>
                    </a:lnTo>
                    <a:lnTo>
                      <a:pt x="2924" y="2697"/>
                    </a:lnTo>
                    <a:lnTo>
                      <a:pt x="2965" y="2680"/>
                    </a:lnTo>
                    <a:lnTo>
                      <a:pt x="3009" y="2666"/>
                    </a:lnTo>
                    <a:lnTo>
                      <a:pt x="2986" y="2646"/>
                    </a:lnTo>
                    <a:lnTo>
                      <a:pt x="2964" y="2626"/>
                    </a:lnTo>
                    <a:lnTo>
                      <a:pt x="2940" y="2609"/>
                    </a:lnTo>
                    <a:lnTo>
                      <a:pt x="2916" y="2591"/>
                    </a:lnTo>
                    <a:lnTo>
                      <a:pt x="2891" y="2575"/>
                    </a:lnTo>
                    <a:lnTo>
                      <a:pt x="2865" y="2558"/>
                    </a:lnTo>
                    <a:lnTo>
                      <a:pt x="2839" y="2544"/>
                    </a:lnTo>
                    <a:lnTo>
                      <a:pt x="2813" y="2530"/>
                    </a:lnTo>
                    <a:lnTo>
                      <a:pt x="2785" y="2516"/>
                    </a:lnTo>
                    <a:lnTo>
                      <a:pt x="2758" y="2503"/>
                    </a:lnTo>
                    <a:lnTo>
                      <a:pt x="2729" y="2492"/>
                    </a:lnTo>
                    <a:lnTo>
                      <a:pt x="2700" y="2481"/>
                    </a:lnTo>
                    <a:lnTo>
                      <a:pt x="2671" y="2471"/>
                    </a:lnTo>
                    <a:lnTo>
                      <a:pt x="2641" y="2462"/>
                    </a:lnTo>
                    <a:lnTo>
                      <a:pt x="2610" y="2455"/>
                    </a:lnTo>
                    <a:lnTo>
                      <a:pt x="2579" y="2448"/>
                    </a:lnTo>
                    <a:lnTo>
                      <a:pt x="2536" y="2442"/>
                    </a:lnTo>
                    <a:lnTo>
                      <a:pt x="2495" y="2436"/>
                    </a:lnTo>
                    <a:lnTo>
                      <a:pt x="2453" y="2433"/>
                    </a:lnTo>
                    <a:lnTo>
                      <a:pt x="2411" y="2432"/>
                    </a:lnTo>
                    <a:lnTo>
                      <a:pt x="2370" y="2433"/>
                    </a:lnTo>
                    <a:lnTo>
                      <a:pt x="2330" y="2435"/>
                    </a:lnTo>
                    <a:lnTo>
                      <a:pt x="2289" y="2440"/>
                    </a:lnTo>
                    <a:lnTo>
                      <a:pt x="2248" y="2446"/>
                    </a:lnTo>
                    <a:lnTo>
                      <a:pt x="2209" y="2455"/>
                    </a:lnTo>
                    <a:lnTo>
                      <a:pt x="2170" y="2465"/>
                    </a:lnTo>
                    <a:lnTo>
                      <a:pt x="2132" y="2476"/>
                    </a:lnTo>
                    <a:lnTo>
                      <a:pt x="2094" y="2489"/>
                    </a:lnTo>
                    <a:lnTo>
                      <a:pt x="2057" y="2504"/>
                    </a:lnTo>
                    <a:lnTo>
                      <a:pt x="2020" y="2521"/>
                    </a:lnTo>
                    <a:lnTo>
                      <a:pt x="1985" y="2539"/>
                    </a:lnTo>
                    <a:lnTo>
                      <a:pt x="1950" y="2558"/>
                    </a:lnTo>
                    <a:lnTo>
                      <a:pt x="1938" y="2531"/>
                    </a:lnTo>
                    <a:lnTo>
                      <a:pt x="1925" y="2502"/>
                    </a:lnTo>
                    <a:lnTo>
                      <a:pt x="1911" y="2475"/>
                    </a:lnTo>
                    <a:lnTo>
                      <a:pt x="1897" y="2448"/>
                    </a:lnTo>
                    <a:lnTo>
                      <a:pt x="1882" y="2421"/>
                    </a:lnTo>
                    <a:lnTo>
                      <a:pt x="1865" y="2395"/>
                    </a:lnTo>
                    <a:lnTo>
                      <a:pt x="1849" y="2369"/>
                    </a:lnTo>
                    <a:lnTo>
                      <a:pt x="1831" y="2344"/>
                    </a:lnTo>
                    <a:lnTo>
                      <a:pt x="1812" y="2319"/>
                    </a:lnTo>
                    <a:lnTo>
                      <a:pt x="1794" y="2295"/>
                    </a:lnTo>
                    <a:lnTo>
                      <a:pt x="1774" y="2272"/>
                    </a:lnTo>
                    <a:lnTo>
                      <a:pt x="1753" y="2249"/>
                    </a:lnTo>
                    <a:lnTo>
                      <a:pt x="1731" y="2227"/>
                    </a:lnTo>
                    <a:lnTo>
                      <a:pt x="1709" y="2205"/>
                    </a:lnTo>
                    <a:lnTo>
                      <a:pt x="1687" y="2184"/>
                    </a:lnTo>
                    <a:lnTo>
                      <a:pt x="1663" y="2164"/>
                    </a:lnTo>
                    <a:lnTo>
                      <a:pt x="1640" y="2145"/>
                    </a:lnTo>
                    <a:lnTo>
                      <a:pt x="1614" y="2126"/>
                    </a:lnTo>
                    <a:lnTo>
                      <a:pt x="1589" y="2108"/>
                    </a:lnTo>
                    <a:lnTo>
                      <a:pt x="1564" y="2091"/>
                    </a:lnTo>
                    <a:lnTo>
                      <a:pt x="1537" y="2074"/>
                    </a:lnTo>
                    <a:lnTo>
                      <a:pt x="1510" y="2058"/>
                    </a:lnTo>
                    <a:lnTo>
                      <a:pt x="1482" y="2043"/>
                    </a:lnTo>
                    <a:lnTo>
                      <a:pt x="1454" y="2029"/>
                    </a:lnTo>
                    <a:lnTo>
                      <a:pt x="1425" y="2016"/>
                    </a:lnTo>
                    <a:lnTo>
                      <a:pt x="1395" y="2003"/>
                    </a:lnTo>
                    <a:lnTo>
                      <a:pt x="1366" y="1992"/>
                    </a:lnTo>
                    <a:lnTo>
                      <a:pt x="1335" y="1981"/>
                    </a:lnTo>
                    <a:lnTo>
                      <a:pt x="1304" y="1971"/>
                    </a:lnTo>
                    <a:lnTo>
                      <a:pt x="1273" y="1962"/>
                    </a:lnTo>
                    <a:lnTo>
                      <a:pt x="1241" y="1954"/>
                    </a:lnTo>
                    <a:lnTo>
                      <a:pt x="1210" y="1948"/>
                    </a:lnTo>
                    <a:lnTo>
                      <a:pt x="1158" y="1939"/>
                    </a:lnTo>
                    <a:lnTo>
                      <a:pt x="1107" y="1933"/>
                    </a:lnTo>
                    <a:lnTo>
                      <a:pt x="1057" y="1930"/>
                    </a:lnTo>
                    <a:lnTo>
                      <a:pt x="1006" y="1929"/>
                    </a:lnTo>
                    <a:lnTo>
                      <a:pt x="955" y="1930"/>
                    </a:lnTo>
                    <a:lnTo>
                      <a:pt x="906" y="1934"/>
                    </a:lnTo>
                    <a:lnTo>
                      <a:pt x="857" y="1941"/>
                    </a:lnTo>
                    <a:lnTo>
                      <a:pt x="809" y="1950"/>
                    </a:lnTo>
                    <a:lnTo>
                      <a:pt x="761" y="1962"/>
                    </a:lnTo>
                    <a:lnTo>
                      <a:pt x="714" y="1975"/>
                    </a:lnTo>
                    <a:lnTo>
                      <a:pt x="668" y="1991"/>
                    </a:lnTo>
                    <a:lnTo>
                      <a:pt x="623" y="2009"/>
                    </a:lnTo>
                    <a:lnTo>
                      <a:pt x="579" y="2029"/>
                    </a:lnTo>
                    <a:lnTo>
                      <a:pt x="536" y="2051"/>
                    </a:lnTo>
                    <a:lnTo>
                      <a:pt x="493" y="2075"/>
                    </a:lnTo>
                    <a:lnTo>
                      <a:pt x="453" y="2101"/>
                    </a:lnTo>
                    <a:lnTo>
                      <a:pt x="414" y="2129"/>
                    </a:lnTo>
                    <a:lnTo>
                      <a:pt x="376" y="2159"/>
                    </a:lnTo>
                    <a:lnTo>
                      <a:pt x="339" y="2191"/>
                    </a:lnTo>
                    <a:lnTo>
                      <a:pt x="304" y="2224"/>
                    </a:lnTo>
                    <a:lnTo>
                      <a:pt x="270" y="2259"/>
                    </a:lnTo>
                    <a:lnTo>
                      <a:pt x="238" y="2295"/>
                    </a:lnTo>
                    <a:lnTo>
                      <a:pt x="208" y="2334"/>
                    </a:lnTo>
                    <a:lnTo>
                      <a:pt x="180" y="2374"/>
                    </a:lnTo>
                    <a:lnTo>
                      <a:pt x="153" y="2415"/>
                    </a:lnTo>
                    <a:lnTo>
                      <a:pt x="129" y="2458"/>
                    </a:lnTo>
                    <a:lnTo>
                      <a:pt x="106" y="2503"/>
                    </a:lnTo>
                    <a:lnTo>
                      <a:pt x="86" y="2548"/>
                    </a:lnTo>
                    <a:lnTo>
                      <a:pt x="67" y="2596"/>
                    </a:lnTo>
                    <a:lnTo>
                      <a:pt x="52" y="2644"/>
                    </a:lnTo>
                    <a:lnTo>
                      <a:pt x="38" y="2694"/>
                    </a:lnTo>
                    <a:lnTo>
                      <a:pt x="27" y="2744"/>
                    </a:lnTo>
                    <a:lnTo>
                      <a:pt x="17" y="2802"/>
                    </a:lnTo>
                    <a:lnTo>
                      <a:pt x="9" y="2860"/>
                    </a:lnTo>
                    <a:lnTo>
                      <a:pt x="4" y="2918"/>
                    </a:lnTo>
                    <a:lnTo>
                      <a:pt x="1" y="2974"/>
                    </a:lnTo>
                    <a:lnTo>
                      <a:pt x="0" y="3031"/>
                    </a:lnTo>
                    <a:lnTo>
                      <a:pt x="3" y="3087"/>
                    </a:lnTo>
                    <a:lnTo>
                      <a:pt x="6" y="3143"/>
                    </a:lnTo>
                    <a:lnTo>
                      <a:pt x="12" y="3198"/>
                    </a:lnTo>
                    <a:lnTo>
                      <a:pt x="20" y="3253"/>
                    </a:lnTo>
                    <a:lnTo>
                      <a:pt x="30" y="3307"/>
                    </a:lnTo>
                    <a:lnTo>
                      <a:pt x="41" y="3361"/>
                    </a:lnTo>
                    <a:lnTo>
                      <a:pt x="55" y="3415"/>
                    </a:lnTo>
                    <a:lnTo>
                      <a:pt x="70" y="3468"/>
                    </a:lnTo>
                    <a:lnTo>
                      <a:pt x="86" y="3520"/>
                    </a:lnTo>
                    <a:lnTo>
                      <a:pt x="105" y="3571"/>
                    </a:lnTo>
                    <a:lnTo>
                      <a:pt x="125" y="3622"/>
                    </a:lnTo>
                    <a:lnTo>
                      <a:pt x="146" y="3673"/>
                    </a:lnTo>
                    <a:lnTo>
                      <a:pt x="168" y="3722"/>
                    </a:lnTo>
                    <a:lnTo>
                      <a:pt x="192" y="3772"/>
                    </a:lnTo>
                    <a:lnTo>
                      <a:pt x="216" y="3820"/>
                    </a:lnTo>
                    <a:lnTo>
                      <a:pt x="242" y="3867"/>
                    </a:lnTo>
                    <a:lnTo>
                      <a:pt x="269" y="3915"/>
                    </a:lnTo>
                    <a:lnTo>
                      <a:pt x="297" y="3961"/>
                    </a:lnTo>
                    <a:lnTo>
                      <a:pt x="326" y="4006"/>
                    </a:lnTo>
                    <a:lnTo>
                      <a:pt x="355" y="4051"/>
                    </a:lnTo>
                    <a:lnTo>
                      <a:pt x="385" y="4095"/>
                    </a:lnTo>
                    <a:lnTo>
                      <a:pt x="416" y="4138"/>
                    </a:lnTo>
                    <a:lnTo>
                      <a:pt x="447" y="4180"/>
                    </a:lnTo>
                    <a:lnTo>
                      <a:pt x="479" y="4222"/>
                    </a:lnTo>
                    <a:lnTo>
                      <a:pt x="511" y="4262"/>
                    </a:lnTo>
                    <a:lnTo>
                      <a:pt x="544" y="4302"/>
                    </a:lnTo>
                    <a:lnTo>
                      <a:pt x="577" y="4340"/>
                    </a:lnTo>
                    <a:lnTo>
                      <a:pt x="610" y="4379"/>
                    </a:lnTo>
                    <a:lnTo>
                      <a:pt x="643" y="4415"/>
                    </a:lnTo>
                    <a:lnTo>
                      <a:pt x="709" y="4487"/>
                    </a:lnTo>
                    <a:lnTo>
                      <a:pt x="775" y="4554"/>
                    </a:lnTo>
                    <a:lnTo>
                      <a:pt x="839" y="4617"/>
                    </a:lnTo>
                    <a:lnTo>
                      <a:pt x="903" y="4676"/>
                    </a:lnTo>
                    <a:lnTo>
                      <a:pt x="963" y="4731"/>
                    </a:lnTo>
                    <a:lnTo>
                      <a:pt x="1020" y="4780"/>
                    </a:lnTo>
                    <a:lnTo>
                      <a:pt x="1074" y="4826"/>
                    </a:lnTo>
                    <a:lnTo>
                      <a:pt x="1125" y="4866"/>
                    </a:lnTo>
                    <a:lnTo>
                      <a:pt x="1170" y="4901"/>
                    </a:lnTo>
                    <a:lnTo>
                      <a:pt x="1210" y="4932"/>
                    </a:lnTo>
                    <a:lnTo>
                      <a:pt x="1244" y="4958"/>
                    </a:lnTo>
                    <a:lnTo>
                      <a:pt x="1292" y="4992"/>
                    </a:lnTo>
                    <a:lnTo>
                      <a:pt x="1309" y="5004"/>
                    </a:lnTo>
                    <a:lnTo>
                      <a:pt x="1338" y="4996"/>
                    </a:lnTo>
                    <a:lnTo>
                      <a:pt x="1373" y="4986"/>
                    </a:lnTo>
                    <a:lnTo>
                      <a:pt x="1421" y="4973"/>
                    </a:lnTo>
                    <a:lnTo>
                      <a:pt x="1479" y="4955"/>
                    </a:lnTo>
                    <a:lnTo>
                      <a:pt x="1547" y="4934"/>
                    </a:lnTo>
                    <a:lnTo>
                      <a:pt x="1623" y="4908"/>
                    </a:lnTo>
                    <a:lnTo>
                      <a:pt x="1708" y="4878"/>
                    </a:lnTo>
                    <a:lnTo>
                      <a:pt x="1799" y="4844"/>
                    </a:lnTo>
                    <a:lnTo>
                      <a:pt x="1896" y="4806"/>
                    </a:lnTo>
                    <a:lnTo>
                      <a:pt x="1946" y="4785"/>
                    </a:lnTo>
                    <a:lnTo>
                      <a:pt x="1997" y="4763"/>
                    </a:lnTo>
                    <a:lnTo>
                      <a:pt x="2049" y="4739"/>
                    </a:lnTo>
                    <a:lnTo>
                      <a:pt x="2101" y="4714"/>
                    </a:lnTo>
                    <a:lnTo>
                      <a:pt x="2154" y="4689"/>
                    </a:lnTo>
                    <a:lnTo>
                      <a:pt x="2207" y="4663"/>
                    </a:lnTo>
                    <a:lnTo>
                      <a:pt x="2261" y="4634"/>
                    </a:lnTo>
                    <a:lnTo>
                      <a:pt x="2315" y="4606"/>
                    </a:lnTo>
                    <a:lnTo>
                      <a:pt x="2368" y="4575"/>
                    </a:lnTo>
                    <a:lnTo>
                      <a:pt x="2422" y="4543"/>
                    </a:lnTo>
                    <a:lnTo>
                      <a:pt x="2476" y="4511"/>
                    </a:lnTo>
                    <a:lnTo>
                      <a:pt x="2529" y="4477"/>
                    </a:lnTo>
                    <a:lnTo>
                      <a:pt x="2506" y="4446"/>
                    </a:lnTo>
                    <a:lnTo>
                      <a:pt x="2484" y="4414"/>
                    </a:lnTo>
                    <a:lnTo>
                      <a:pt x="2462" y="4382"/>
                    </a:lnTo>
                    <a:lnTo>
                      <a:pt x="2442" y="4349"/>
                    </a:lnTo>
                    <a:lnTo>
                      <a:pt x="2422" y="4316"/>
                    </a:lnTo>
                    <a:lnTo>
                      <a:pt x="2403" y="4282"/>
                    </a:lnTo>
                    <a:lnTo>
                      <a:pt x="2385" y="4248"/>
                    </a:lnTo>
                    <a:lnTo>
                      <a:pt x="2368" y="4213"/>
                    </a:lnTo>
                    <a:lnTo>
                      <a:pt x="2353" y="4178"/>
                    </a:lnTo>
                    <a:lnTo>
                      <a:pt x="2337" y="4141"/>
                    </a:lnTo>
                    <a:lnTo>
                      <a:pt x="2323" y="4105"/>
                    </a:lnTo>
                    <a:lnTo>
                      <a:pt x="2310" y="4068"/>
                    </a:lnTo>
                    <a:lnTo>
                      <a:pt x="2299" y="4030"/>
                    </a:lnTo>
                    <a:lnTo>
                      <a:pt x="2288" y="3992"/>
                    </a:lnTo>
                    <a:lnTo>
                      <a:pt x="2278" y="3953"/>
                    </a:lnTo>
                    <a:lnTo>
                      <a:pt x="2270" y="3914"/>
                    </a:lnTo>
                    <a:lnTo>
                      <a:pt x="2265" y="3886"/>
                    </a:lnTo>
                    <a:lnTo>
                      <a:pt x="2260" y="3860"/>
                    </a:lnTo>
                    <a:lnTo>
                      <a:pt x="2257" y="3832"/>
                    </a:lnTo>
                    <a:lnTo>
                      <a:pt x="2255" y="3806"/>
                    </a:lnTo>
                    <a:lnTo>
                      <a:pt x="2250" y="3752"/>
                    </a:lnTo>
                    <a:lnTo>
                      <a:pt x="2249" y="3699"/>
                    </a:lnTo>
                    <a:lnTo>
                      <a:pt x="2250" y="3645"/>
                    </a:lnTo>
                    <a:lnTo>
                      <a:pt x="2255" y="3592"/>
                    </a:lnTo>
                    <a:lnTo>
                      <a:pt x="2261" y="3540"/>
                    </a:lnTo>
                    <a:lnTo>
                      <a:pt x="2271" y="3488"/>
                    </a:lnTo>
                    <a:lnTo>
                      <a:pt x="2282" y="3436"/>
                    </a:lnTo>
                    <a:lnTo>
                      <a:pt x="2297" y="3384"/>
                    </a:lnTo>
                    <a:lnTo>
                      <a:pt x="2314" y="3334"/>
                    </a:lnTo>
                    <a:lnTo>
                      <a:pt x="2333" y="3284"/>
                    </a:lnTo>
                    <a:lnTo>
                      <a:pt x="2355" y="3236"/>
                    </a:lnTo>
                    <a:lnTo>
                      <a:pt x="2379" y="3187"/>
                    </a:lnTo>
                    <a:lnTo>
                      <a:pt x="2392" y="3164"/>
                    </a:lnTo>
                    <a:lnTo>
                      <a:pt x="2407" y="3141"/>
                    </a:lnTo>
                    <a:lnTo>
                      <a:pt x="2421" y="3118"/>
                    </a:lnTo>
                    <a:lnTo>
                      <a:pt x="2435" y="3095"/>
                    </a:lnTo>
                    <a:close/>
                    <a:moveTo>
                      <a:pt x="3250" y="1604"/>
                    </a:moveTo>
                    <a:lnTo>
                      <a:pt x="3250" y="1604"/>
                    </a:lnTo>
                    <a:lnTo>
                      <a:pt x="3255" y="1581"/>
                    </a:lnTo>
                    <a:lnTo>
                      <a:pt x="3261" y="1559"/>
                    </a:lnTo>
                    <a:lnTo>
                      <a:pt x="3270" y="1537"/>
                    </a:lnTo>
                    <a:lnTo>
                      <a:pt x="3281" y="1516"/>
                    </a:lnTo>
                    <a:lnTo>
                      <a:pt x="3294" y="1497"/>
                    </a:lnTo>
                    <a:lnTo>
                      <a:pt x="3309" y="1478"/>
                    </a:lnTo>
                    <a:lnTo>
                      <a:pt x="3325" y="1460"/>
                    </a:lnTo>
                    <a:lnTo>
                      <a:pt x="3343" y="1445"/>
                    </a:lnTo>
                    <a:lnTo>
                      <a:pt x="3363" y="1431"/>
                    </a:lnTo>
                    <a:lnTo>
                      <a:pt x="3385" y="1418"/>
                    </a:lnTo>
                    <a:lnTo>
                      <a:pt x="3408" y="1407"/>
                    </a:lnTo>
                    <a:lnTo>
                      <a:pt x="3432" y="1400"/>
                    </a:lnTo>
                    <a:lnTo>
                      <a:pt x="3445" y="1396"/>
                    </a:lnTo>
                    <a:lnTo>
                      <a:pt x="3458" y="1394"/>
                    </a:lnTo>
                    <a:lnTo>
                      <a:pt x="3472" y="1392"/>
                    </a:lnTo>
                    <a:lnTo>
                      <a:pt x="3486" y="1390"/>
                    </a:lnTo>
                    <a:lnTo>
                      <a:pt x="3500" y="1390"/>
                    </a:lnTo>
                    <a:lnTo>
                      <a:pt x="3515" y="1390"/>
                    </a:lnTo>
                    <a:lnTo>
                      <a:pt x="3530" y="1390"/>
                    </a:lnTo>
                    <a:lnTo>
                      <a:pt x="3545" y="1391"/>
                    </a:lnTo>
                    <a:lnTo>
                      <a:pt x="3565" y="1394"/>
                    </a:lnTo>
                    <a:lnTo>
                      <a:pt x="3585" y="1400"/>
                    </a:lnTo>
                    <a:lnTo>
                      <a:pt x="3604" y="1405"/>
                    </a:lnTo>
                    <a:lnTo>
                      <a:pt x="3622" y="1414"/>
                    </a:lnTo>
                    <a:lnTo>
                      <a:pt x="3641" y="1424"/>
                    </a:lnTo>
                    <a:lnTo>
                      <a:pt x="3658" y="1435"/>
                    </a:lnTo>
                    <a:lnTo>
                      <a:pt x="3674" y="1447"/>
                    </a:lnTo>
                    <a:lnTo>
                      <a:pt x="3689" y="1461"/>
                    </a:lnTo>
                    <a:lnTo>
                      <a:pt x="3704" y="1476"/>
                    </a:lnTo>
                    <a:lnTo>
                      <a:pt x="3717" y="1492"/>
                    </a:lnTo>
                    <a:lnTo>
                      <a:pt x="3729" y="1510"/>
                    </a:lnTo>
                    <a:lnTo>
                      <a:pt x="3740" y="1528"/>
                    </a:lnTo>
                    <a:lnTo>
                      <a:pt x="3750" y="1548"/>
                    </a:lnTo>
                    <a:lnTo>
                      <a:pt x="3758" y="1569"/>
                    </a:lnTo>
                    <a:lnTo>
                      <a:pt x="3765" y="1591"/>
                    </a:lnTo>
                    <a:lnTo>
                      <a:pt x="3770" y="1613"/>
                    </a:lnTo>
                    <a:lnTo>
                      <a:pt x="3773" y="1630"/>
                    </a:lnTo>
                    <a:lnTo>
                      <a:pt x="3775" y="1645"/>
                    </a:lnTo>
                    <a:lnTo>
                      <a:pt x="3777" y="1677"/>
                    </a:lnTo>
                    <a:lnTo>
                      <a:pt x="3777" y="1708"/>
                    </a:lnTo>
                    <a:lnTo>
                      <a:pt x="3774" y="1739"/>
                    </a:lnTo>
                    <a:lnTo>
                      <a:pt x="3770" y="1768"/>
                    </a:lnTo>
                    <a:lnTo>
                      <a:pt x="3762" y="1798"/>
                    </a:lnTo>
                    <a:lnTo>
                      <a:pt x="3753" y="1827"/>
                    </a:lnTo>
                    <a:lnTo>
                      <a:pt x="3743" y="1855"/>
                    </a:lnTo>
                    <a:lnTo>
                      <a:pt x="3731" y="1883"/>
                    </a:lnTo>
                    <a:lnTo>
                      <a:pt x="3718" y="1909"/>
                    </a:lnTo>
                    <a:lnTo>
                      <a:pt x="3704" y="1936"/>
                    </a:lnTo>
                    <a:lnTo>
                      <a:pt x="3688" y="1961"/>
                    </a:lnTo>
                    <a:lnTo>
                      <a:pt x="3672" y="1985"/>
                    </a:lnTo>
                    <a:lnTo>
                      <a:pt x="3654" y="2008"/>
                    </a:lnTo>
                    <a:lnTo>
                      <a:pt x="3637" y="2031"/>
                    </a:lnTo>
                    <a:lnTo>
                      <a:pt x="3619" y="2052"/>
                    </a:lnTo>
                    <a:lnTo>
                      <a:pt x="3600" y="2073"/>
                    </a:lnTo>
                    <a:lnTo>
                      <a:pt x="3583" y="2093"/>
                    </a:lnTo>
                    <a:lnTo>
                      <a:pt x="3546" y="2128"/>
                    </a:lnTo>
                    <a:lnTo>
                      <a:pt x="3512" y="2160"/>
                    </a:lnTo>
                    <a:lnTo>
                      <a:pt x="3481" y="2186"/>
                    </a:lnTo>
                    <a:lnTo>
                      <a:pt x="3456" y="2207"/>
                    </a:lnTo>
                    <a:lnTo>
                      <a:pt x="3435" y="2223"/>
                    </a:lnTo>
                    <a:lnTo>
                      <a:pt x="3418" y="2235"/>
                    </a:lnTo>
                    <a:lnTo>
                      <a:pt x="3398" y="2229"/>
                    </a:lnTo>
                    <a:lnTo>
                      <a:pt x="3375" y="2222"/>
                    </a:lnTo>
                    <a:lnTo>
                      <a:pt x="3344" y="2212"/>
                    </a:lnTo>
                    <a:lnTo>
                      <a:pt x="3308" y="2197"/>
                    </a:lnTo>
                    <a:lnTo>
                      <a:pt x="3267" y="2181"/>
                    </a:lnTo>
                    <a:lnTo>
                      <a:pt x="3223" y="2161"/>
                    </a:lnTo>
                    <a:lnTo>
                      <a:pt x="3176" y="2138"/>
                    </a:lnTo>
                    <a:lnTo>
                      <a:pt x="3153" y="2125"/>
                    </a:lnTo>
                    <a:lnTo>
                      <a:pt x="3128" y="2110"/>
                    </a:lnTo>
                    <a:lnTo>
                      <a:pt x="3105" y="2096"/>
                    </a:lnTo>
                    <a:lnTo>
                      <a:pt x="3081" y="2081"/>
                    </a:lnTo>
                    <a:lnTo>
                      <a:pt x="3058" y="2064"/>
                    </a:lnTo>
                    <a:lnTo>
                      <a:pt x="3036" y="2047"/>
                    </a:lnTo>
                    <a:lnTo>
                      <a:pt x="3014" y="2028"/>
                    </a:lnTo>
                    <a:lnTo>
                      <a:pt x="2993" y="2009"/>
                    </a:lnTo>
                    <a:lnTo>
                      <a:pt x="2973" y="1988"/>
                    </a:lnTo>
                    <a:lnTo>
                      <a:pt x="2954" y="1967"/>
                    </a:lnTo>
                    <a:lnTo>
                      <a:pt x="2937" y="1945"/>
                    </a:lnTo>
                    <a:lnTo>
                      <a:pt x="2920" y="1922"/>
                    </a:lnTo>
                    <a:lnTo>
                      <a:pt x="2906" y="1899"/>
                    </a:lnTo>
                    <a:lnTo>
                      <a:pt x="2893" y="1874"/>
                    </a:lnTo>
                    <a:lnTo>
                      <a:pt x="2882" y="1848"/>
                    </a:lnTo>
                    <a:lnTo>
                      <a:pt x="2873" y="1821"/>
                    </a:lnTo>
                    <a:lnTo>
                      <a:pt x="2869" y="1802"/>
                    </a:lnTo>
                    <a:lnTo>
                      <a:pt x="2866" y="1785"/>
                    </a:lnTo>
                    <a:lnTo>
                      <a:pt x="2864" y="1767"/>
                    </a:lnTo>
                    <a:lnTo>
                      <a:pt x="2864" y="1748"/>
                    </a:lnTo>
                    <a:lnTo>
                      <a:pt x="2865" y="1731"/>
                    </a:lnTo>
                    <a:lnTo>
                      <a:pt x="2869" y="1713"/>
                    </a:lnTo>
                    <a:lnTo>
                      <a:pt x="2873" y="1697"/>
                    </a:lnTo>
                    <a:lnTo>
                      <a:pt x="2877" y="1679"/>
                    </a:lnTo>
                    <a:lnTo>
                      <a:pt x="2884" y="1664"/>
                    </a:lnTo>
                    <a:lnTo>
                      <a:pt x="2893" y="1647"/>
                    </a:lnTo>
                    <a:lnTo>
                      <a:pt x="2902" y="1633"/>
                    </a:lnTo>
                    <a:lnTo>
                      <a:pt x="2913" y="1618"/>
                    </a:lnTo>
                    <a:lnTo>
                      <a:pt x="2924" y="1604"/>
                    </a:lnTo>
                    <a:lnTo>
                      <a:pt x="2937" y="1591"/>
                    </a:lnTo>
                    <a:lnTo>
                      <a:pt x="2951" y="1579"/>
                    </a:lnTo>
                    <a:lnTo>
                      <a:pt x="2967" y="1568"/>
                    </a:lnTo>
                    <a:lnTo>
                      <a:pt x="2985" y="1557"/>
                    </a:lnTo>
                    <a:lnTo>
                      <a:pt x="3004" y="1548"/>
                    </a:lnTo>
                    <a:lnTo>
                      <a:pt x="3024" y="1542"/>
                    </a:lnTo>
                    <a:lnTo>
                      <a:pt x="3044" y="1536"/>
                    </a:lnTo>
                    <a:lnTo>
                      <a:pt x="3063" y="1534"/>
                    </a:lnTo>
                    <a:lnTo>
                      <a:pt x="3083" y="1533"/>
                    </a:lnTo>
                    <a:lnTo>
                      <a:pt x="3103" y="1534"/>
                    </a:lnTo>
                    <a:lnTo>
                      <a:pt x="3123" y="1537"/>
                    </a:lnTo>
                    <a:lnTo>
                      <a:pt x="3142" y="1541"/>
                    </a:lnTo>
                    <a:lnTo>
                      <a:pt x="3160" y="1547"/>
                    </a:lnTo>
                    <a:lnTo>
                      <a:pt x="3178" y="1554"/>
                    </a:lnTo>
                    <a:lnTo>
                      <a:pt x="3195" y="1561"/>
                    </a:lnTo>
                    <a:lnTo>
                      <a:pt x="3211" y="1571"/>
                    </a:lnTo>
                    <a:lnTo>
                      <a:pt x="3225" y="1581"/>
                    </a:lnTo>
                    <a:lnTo>
                      <a:pt x="3238" y="1592"/>
                    </a:lnTo>
                    <a:lnTo>
                      <a:pt x="3250" y="1604"/>
                    </a:lnTo>
                    <a:close/>
                    <a:moveTo>
                      <a:pt x="2345" y="1525"/>
                    </a:moveTo>
                    <a:lnTo>
                      <a:pt x="2345" y="1525"/>
                    </a:lnTo>
                    <a:lnTo>
                      <a:pt x="2361" y="1521"/>
                    </a:lnTo>
                    <a:lnTo>
                      <a:pt x="2403" y="1506"/>
                    </a:lnTo>
                    <a:lnTo>
                      <a:pt x="2432" y="1495"/>
                    </a:lnTo>
                    <a:lnTo>
                      <a:pt x="2464" y="1482"/>
                    </a:lnTo>
                    <a:lnTo>
                      <a:pt x="2499" y="1467"/>
                    </a:lnTo>
                    <a:lnTo>
                      <a:pt x="2535" y="1448"/>
                    </a:lnTo>
                    <a:lnTo>
                      <a:pt x="2573" y="1427"/>
                    </a:lnTo>
                    <a:lnTo>
                      <a:pt x="2591" y="1415"/>
                    </a:lnTo>
                    <a:lnTo>
                      <a:pt x="2610" y="1403"/>
                    </a:lnTo>
                    <a:lnTo>
                      <a:pt x="2629" y="1390"/>
                    </a:lnTo>
                    <a:lnTo>
                      <a:pt x="2646" y="1377"/>
                    </a:lnTo>
                    <a:lnTo>
                      <a:pt x="2663" y="1362"/>
                    </a:lnTo>
                    <a:lnTo>
                      <a:pt x="2679" y="1347"/>
                    </a:lnTo>
                    <a:lnTo>
                      <a:pt x="2696" y="1332"/>
                    </a:lnTo>
                    <a:lnTo>
                      <a:pt x="2710" y="1315"/>
                    </a:lnTo>
                    <a:lnTo>
                      <a:pt x="2725" y="1297"/>
                    </a:lnTo>
                    <a:lnTo>
                      <a:pt x="2737" y="1279"/>
                    </a:lnTo>
                    <a:lnTo>
                      <a:pt x="2749" y="1260"/>
                    </a:lnTo>
                    <a:lnTo>
                      <a:pt x="2759" y="1240"/>
                    </a:lnTo>
                    <a:lnTo>
                      <a:pt x="2767" y="1220"/>
                    </a:lnTo>
                    <a:lnTo>
                      <a:pt x="2774" y="1200"/>
                    </a:lnTo>
                    <a:lnTo>
                      <a:pt x="2777" y="1185"/>
                    </a:lnTo>
                    <a:lnTo>
                      <a:pt x="2780" y="1171"/>
                    </a:lnTo>
                    <a:lnTo>
                      <a:pt x="2781" y="1157"/>
                    </a:lnTo>
                    <a:lnTo>
                      <a:pt x="2781" y="1142"/>
                    </a:lnTo>
                    <a:lnTo>
                      <a:pt x="2780" y="1128"/>
                    </a:lnTo>
                    <a:lnTo>
                      <a:pt x="2778" y="1115"/>
                    </a:lnTo>
                    <a:lnTo>
                      <a:pt x="2775" y="1101"/>
                    </a:lnTo>
                    <a:lnTo>
                      <a:pt x="2771" y="1087"/>
                    </a:lnTo>
                    <a:lnTo>
                      <a:pt x="2765" y="1075"/>
                    </a:lnTo>
                    <a:lnTo>
                      <a:pt x="2759" y="1062"/>
                    </a:lnTo>
                    <a:lnTo>
                      <a:pt x="2752" y="1051"/>
                    </a:lnTo>
                    <a:lnTo>
                      <a:pt x="2743" y="1039"/>
                    </a:lnTo>
                    <a:lnTo>
                      <a:pt x="2734" y="1028"/>
                    </a:lnTo>
                    <a:lnTo>
                      <a:pt x="2725" y="1018"/>
                    </a:lnTo>
                    <a:lnTo>
                      <a:pt x="2712" y="1008"/>
                    </a:lnTo>
                    <a:lnTo>
                      <a:pt x="2700" y="999"/>
                    </a:lnTo>
                    <a:lnTo>
                      <a:pt x="2686" y="990"/>
                    </a:lnTo>
                    <a:lnTo>
                      <a:pt x="2672" y="984"/>
                    </a:lnTo>
                    <a:lnTo>
                      <a:pt x="2656" y="978"/>
                    </a:lnTo>
                    <a:lnTo>
                      <a:pt x="2641" y="975"/>
                    </a:lnTo>
                    <a:lnTo>
                      <a:pt x="2624" y="973"/>
                    </a:lnTo>
                    <a:lnTo>
                      <a:pt x="2609" y="973"/>
                    </a:lnTo>
                    <a:lnTo>
                      <a:pt x="2594" y="973"/>
                    </a:lnTo>
                    <a:lnTo>
                      <a:pt x="2578" y="975"/>
                    </a:lnTo>
                    <a:lnTo>
                      <a:pt x="2563" y="978"/>
                    </a:lnTo>
                    <a:lnTo>
                      <a:pt x="2548" y="983"/>
                    </a:lnTo>
                    <a:lnTo>
                      <a:pt x="2534" y="988"/>
                    </a:lnTo>
                    <a:lnTo>
                      <a:pt x="2521" y="995"/>
                    </a:lnTo>
                    <a:lnTo>
                      <a:pt x="2509" y="1003"/>
                    </a:lnTo>
                    <a:lnTo>
                      <a:pt x="2497" y="1010"/>
                    </a:lnTo>
                    <a:lnTo>
                      <a:pt x="2487" y="1019"/>
                    </a:lnTo>
                    <a:lnTo>
                      <a:pt x="2477" y="1029"/>
                    </a:lnTo>
                    <a:lnTo>
                      <a:pt x="2474" y="1010"/>
                    </a:lnTo>
                    <a:lnTo>
                      <a:pt x="2468" y="993"/>
                    </a:lnTo>
                    <a:lnTo>
                      <a:pt x="2462" y="975"/>
                    </a:lnTo>
                    <a:lnTo>
                      <a:pt x="2453" y="959"/>
                    </a:lnTo>
                    <a:lnTo>
                      <a:pt x="2443" y="943"/>
                    </a:lnTo>
                    <a:lnTo>
                      <a:pt x="2432" y="929"/>
                    </a:lnTo>
                    <a:lnTo>
                      <a:pt x="2419" y="915"/>
                    </a:lnTo>
                    <a:lnTo>
                      <a:pt x="2404" y="902"/>
                    </a:lnTo>
                    <a:lnTo>
                      <a:pt x="2389" y="891"/>
                    </a:lnTo>
                    <a:lnTo>
                      <a:pt x="2371" y="882"/>
                    </a:lnTo>
                    <a:lnTo>
                      <a:pt x="2354" y="874"/>
                    </a:lnTo>
                    <a:lnTo>
                      <a:pt x="2334" y="867"/>
                    </a:lnTo>
                    <a:lnTo>
                      <a:pt x="2313" y="863"/>
                    </a:lnTo>
                    <a:lnTo>
                      <a:pt x="2292" y="860"/>
                    </a:lnTo>
                    <a:lnTo>
                      <a:pt x="2269" y="858"/>
                    </a:lnTo>
                    <a:lnTo>
                      <a:pt x="2245" y="861"/>
                    </a:lnTo>
                    <a:lnTo>
                      <a:pt x="2229" y="863"/>
                    </a:lnTo>
                    <a:lnTo>
                      <a:pt x="2214" y="866"/>
                    </a:lnTo>
                    <a:lnTo>
                      <a:pt x="2199" y="872"/>
                    </a:lnTo>
                    <a:lnTo>
                      <a:pt x="2183" y="878"/>
                    </a:lnTo>
                    <a:lnTo>
                      <a:pt x="2170" y="886"/>
                    </a:lnTo>
                    <a:lnTo>
                      <a:pt x="2156" y="895"/>
                    </a:lnTo>
                    <a:lnTo>
                      <a:pt x="2144" y="905"/>
                    </a:lnTo>
                    <a:lnTo>
                      <a:pt x="2132" y="916"/>
                    </a:lnTo>
                    <a:lnTo>
                      <a:pt x="2119" y="928"/>
                    </a:lnTo>
                    <a:lnTo>
                      <a:pt x="2110" y="940"/>
                    </a:lnTo>
                    <a:lnTo>
                      <a:pt x="2100" y="954"/>
                    </a:lnTo>
                    <a:lnTo>
                      <a:pt x="2091" y="968"/>
                    </a:lnTo>
                    <a:lnTo>
                      <a:pt x="2083" y="985"/>
                    </a:lnTo>
                    <a:lnTo>
                      <a:pt x="2078" y="1000"/>
                    </a:lnTo>
                    <a:lnTo>
                      <a:pt x="2072" y="1018"/>
                    </a:lnTo>
                    <a:lnTo>
                      <a:pt x="2068" y="1036"/>
                    </a:lnTo>
                    <a:lnTo>
                      <a:pt x="2063" y="1061"/>
                    </a:lnTo>
                    <a:lnTo>
                      <a:pt x="2062" y="1085"/>
                    </a:lnTo>
                    <a:lnTo>
                      <a:pt x="2062" y="1110"/>
                    </a:lnTo>
                    <a:lnTo>
                      <a:pt x="2064" y="1134"/>
                    </a:lnTo>
                    <a:lnTo>
                      <a:pt x="2068" y="1158"/>
                    </a:lnTo>
                    <a:lnTo>
                      <a:pt x="2073" y="1181"/>
                    </a:lnTo>
                    <a:lnTo>
                      <a:pt x="2081" y="1204"/>
                    </a:lnTo>
                    <a:lnTo>
                      <a:pt x="2089" y="1226"/>
                    </a:lnTo>
                    <a:lnTo>
                      <a:pt x="2099" y="1248"/>
                    </a:lnTo>
                    <a:lnTo>
                      <a:pt x="2108" y="1269"/>
                    </a:lnTo>
                    <a:lnTo>
                      <a:pt x="2121" y="1289"/>
                    </a:lnTo>
                    <a:lnTo>
                      <a:pt x="2133" y="1310"/>
                    </a:lnTo>
                    <a:lnTo>
                      <a:pt x="2145" y="1328"/>
                    </a:lnTo>
                    <a:lnTo>
                      <a:pt x="2159" y="1347"/>
                    </a:lnTo>
                    <a:lnTo>
                      <a:pt x="2172" y="1365"/>
                    </a:lnTo>
                    <a:lnTo>
                      <a:pt x="2187" y="1381"/>
                    </a:lnTo>
                    <a:lnTo>
                      <a:pt x="2215" y="1413"/>
                    </a:lnTo>
                    <a:lnTo>
                      <a:pt x="2244" y="1442"/>
                    </a:lnTo>
                    <a:lnTo>
                      <a:pt x="2270" y="1466"/>
                    </a:lnTo>
                    <a:lnTo>
                      <a:pt x="2294" y="1487"/>
                    </a:lnTo>
                    <a:lnTo>
                      <a:pt x="2315" y="1503"/>
                    </a:lnTo>
                    <a:lnTo>
                      <a:pt x="2331" y="1515"/>
                    </a:lnTo>
                    <a:lnTo>
                      <a:pt x="2345" y="1525"/>
                    </a:lnTo>
                    <a:close/>
                    <a:moveTo>
                      <a:pt x="5448" y="3187"/>
                    </a:moveTo>
                    <a:lnTo>
                      <a:pt x="5448" y="3187"/>
                    </a:lnTo>
                    <a:lnTo>
                      <a:pt x="5438" y="3142"/>
                    </a:lnTo>
                    <a:lnTo>
                      <a:pt x="5426" y="3098"/>
                    </a:lnTo>
                    <a:lnTo>
                      <a:pt x="5411" y="3057"/>
                    </a:lnTo>
                    <a:lnTo>
                      <a:pt x="5395" y="3015"/>
                    </a:lnTo>
                    <a:lnTo>
                      <a:pt x="5377" y="2974"/>
                    </a:lnTo>
                    <a:lnTo>
                      <a:pt x="5357" y="2934"/>
                    </a:lnTo>
                    <a:lnTo>
                      <a:pt x="5335" y="2897"/>
                    </a:lnTo>
                    <a:lnTo>
                      <a:pt x="5312" y="2860"/>
                    </a:lnTo>
                    <a:lnTo>
                      <a:pt x="5287" y="2824"/>
                    </a:lnTo>
                    <a:lnTo>
                      <a:pt x="5261" y="2790"/>
                    </a:lnTo>
                    <a:lnTo>
                      <a:pt x="5232" y="2758"/>
                    </a:lnTo>
                    <a:lnTo>
                      <a:pt x="5202" y="2728"/>
                    </a:lnTo>
                    <a:lnTo>
                      <a:pt x="5171" y="2698"/>
                    </a:lnTo>
                    <a:lnTo>
                      <a:pt x="5138" y="2669"/>
                    </a:lnTo>
                    <a:lnTo>
                      <a:pt x="5105" y="2643"/>
                    </a:lnTo>
                    <a:lnTo>
                      <a:pt x="5070" y="2619"/>
                    </a:lnTo>
                    <a:lnTo>
                      <a:pt x="5034" y="2596"/>
                    </a:lnTo>
                    <a:lnTo>
                      <a:pt x="4998" y="2574"/>
                    </a:lnTo>
                    <a:lnTo>
                      <a:pt x="4959" y="2555"/>
                    </a:lnTo>
                    <a:lnTo>
                      <a:pt x="4919" y="2537"/>
                    </a:lnTo>
                    <a:lnTo>
                      <a:pt x="4880" y="2521"/>
                    </a:lnTo>
                    <a:lnTo>
                      <a:pt x="4839" y="2506"/>
                    </a:lnTo>
                    <a:lnTo>
                      <a:pt x="4797" y="2495"/>
                    </a:lnTo>
                    <a:lnTo>
                      <a:pt x="4756" y="2486"/>
                    </a:lnTo>
                    <a:lnTo>
                      <a:pt x="4713" y="2477"/>
                    </a:lnTo>
                    <a:lnTo>
                      <a:pt x="4670" y="2471"/>
                    </a:lnTo>
                    <a:lnTo>
                      <a:pt x="4626" y="2468"/>
                    </a:lnTo>
                    <a:lnTo>
                      <a:pt x="4581" y="2466"/>
                    </a:lnTo>
                    <a:lnTo>
                      <a:pt x="4537" y="2467"/>
                    </a:lnTo>
                    <a:lnTo>
                      <a:pt x="4492" y="2470"/>
                    </a:lnTo>
                    <a:lnTo>
                      <a:pt x="4446" y="2476"/>
                    </a:lnTo>
                    <a:lnTo>
                      <a:pt x="4401" y="2483"/>
                    </a:lnTo>
                    <a:lnTo>
                      <a:pt x="4373" y="2489"/>
                    </a:lnTo>
                    <a:lnTo>
                      <a:pt x="4344" y="2495"/>
                    </a:lnTo>
                    <a:lnTo>
                      <a:pt x="4317" y="2503"/>
                    </a:lnTo>
                    <a:lnTo>
                      <a:pt x="4289" y="2512"/>
                    </a:lnTo>
                    <a:lnTo>
                      <a:pt x="4263" y="2522"/>
                    </a:lnTo>
                    <a:lnTo>
                      <a:pt x="4236" y="2532"/>
                    </a:lnTo>
                    <a:lnTo>
                      <a:pt x="4210" y="2543"/>
                    </a:lnTo>
                    <a:lnTo>
                      <a:pt x="4185" y="2555"/>
                    </a:lnTo>
                    <a:lnTo>
                      <a:pt x="4159" y="2567"/>
                    </a:lnTo>
                    <a:lnTo>
                      <a:pt x="4135" y="2580"/>
                    </a:lnTo>
                    <a:lnTo>
                      <a:pt x="4111" y="2594"/>
                    </a:lnTo>
                    <a:lnTo>
                      <a:pt x="4088" y="2609"/>
                    </a:lnTo>
                    <a:lnTo>
                      <a:pt x="4065" y="2624"/>
                    </a:lnTo>
                    <a:lnTo>
                      <a:pt x="4043" y="2641"/>
                    </a:lnTo>
                    <a:lnTo>
                      <a:pt x="4021" y="2657"/>
                    </a:lnTo>
                    <a:lnTo>
                      <a:pt x="3999" y="2675"/>
                    </a:lnTo>
                    <a:lnTo>
                      <a:pt x="3979" y="2692"/>
                    </a:lnTo>
                    <a:lnTo>
                      <a:pt x="3958" y="2711"/>
                    </a:lnTo>
                    <a:lnTo>
                      <a:pt x="3939" y="2730"/>
                    </a:lnTo>
                    <a:lnTo>
                      <a:pt x="3920" y="2750"/>
                    </a:lnTo>
                    <a:lnTo>
                      <a:pt x="3902" y="2769"/>
                    </a:lnTo>
                    <a:lnTo>
                      <a:pt x="3884" y="2790"/>
                    </a:lnTo>
                    <a:lnTo>
                      <a:pt x="3868" y="2812"/>
                    </a:lnTo>
                    <a:lnTo>
                      <a:pt x="3851" y="2833"/>
                    </a:lnTo>
                    <a:lnTo>
                      <a:pt x="3835" y="2856"/>
                    </a:lnTo>
                    <a:lnTo>
                      <a:pt x="3820" y="2878"/>
                    </a:lnTo>
                    <a:lnTo>
                      <a:pt x="3806" y="2901"/>
                    </a:lnTo>
                    <a:lnTo>
                      <a:pt x="3793" y="2926"/>
                    </a:lnTo>
                    <a:lnTo>
                      <a:pt x="3780" y="2949"/>
                    </a:lnTo>
                    <a:lnTo>
                      <a:pt x="3768" y="2974"/>
                    </a:lnTo>
                    <a:lnTo>
                      <a:pt x="3757" y="2998"/>
                    </a:lnTo>
                    <a:lnTo>
                      <a:pt x="3746" y="3024"/>
                    </a:lnTo>
                    <a:lnTo>
                      <a:pt x="3715" y="3006"/>
                    </a:lnTo>
                    <a:lnTo>
                      <a:pt x="3683" y="2991"/>
                    </a:lnTo>
                    <a:lnTo>
                      <a:pt x="3651" y="2975"/>
                    </a:lnTo>
                    <a:lnTo>
                      <a:pt x="3618" y="2962"/>
                    </a:lnTo>
                    <a:lnTo>
                      <a:pt x="3585" y="2950"/>
                    </a:lnTo>
                    <a:lnTo>
                      <a:pt x="3551" y="2940"/>
                    </a:lnTo>
                    <a:lnTo>
                      <a:pt x="3517" y="2931"/>
                    </a:lnTo>
                    <a:lnTo>
                      <a:pt x="3481" y="2925"/>
                    </a:lnTo>
                    <a:lnTo>
                      <a:pt x="3445" y="2918"/>
                    </a:lnTo>
                    <a:lnTo>
                      <a:pt x="3410" y="2915"/>
                    </a:lnTo>
                    <a:lnTo>
                      <a:pt x="3374" y="2912"/>
                    </a:lnTo>
                    <a:lnTo>
                      <a:pt x="3337" y="2911"/>
                    </a:lnTo>
                    <a:lnTo>
                      <a:pt x="3300" y="2912"/>
                    </a:lnTo>
                    <a:lnTo>
                      <a:pt x="3264" y="2915"/>
                    </a:lnTo>
                    <a:lnTo>
                      <a:pt x="3226" y="2920"/>
                    </a:lnTo>
                    <a:lnTo>
                      <a:pt x="3189" y="2926"/>
                    </a:lnTo>
                    <a:lnTo>
                      <a:pt x="3149" y="2934"/>
                    </a:lnTo>
                    <a:lnTo>
                      <a:pt x="3110" y="2945"/>
                    </a:lnTo>
                    <a:lnTo>
                      <a:pt x="3072" y="2958"/>
                    </a:lnTo>
                    <a:lnTo>
                      <a:pt x="3035" y="2972"/>
                    </a:lnTo>
                    <a:lnTo>
                      <a:pt x="2998" y="2988"/>
                    </a:lnTo>
                    <a:lnTo>
                      <a:pt x="2964" y="3006"/>
                    </a:lnTo>
                    <a:lnTo>
                      <a:pt x="2930" y="3026"/>
                    </a:lnTo>
                    <a:lnTo>
                      <a:pt x="2897" y="3047"/>
                    </a:lnTo>
                    <a:lnTo>
                      <a:pt x="2866" y="3069"/>
                    </a:lnTo>
                    <a:lnTo>
                      <a:pt x="2836" y="3092"/>
                    </a:lnTo>
                    <a:lnTo>
                      <a:pt x="2807" y="3117"/>
                    </a:lnTo>
                    <a:lnTo>
                      <a:pt x="2780" y="3143"/>
                    </a:lnTo>
                    <a:lnTo>
                      <a:pt x="2753" y="3171"/>
                    </a:lnTo>
                    <a:lnTo>
                      <a:pt x="2728" y="3201"/>
                    </a:lnTo>
                    <a:lnTo>
                      <a:pt x="2705" y="3230"/>
                    </a:lnTo>
                    <a:lnTo>
                      <a:pt x="2683" y="3261"/>
                    </a:lnTo>
                    <a:lnTo>
                      <a:pt x="2662" y="3293"/>
                    </a:lnTo>
                    <a:lnTo>
                      <a:pt x="2643" y="3326"/>
                    </a:lnTo>
                    <a:lnTo>
                      <a:pt x="2626" y="3360"/>
                    </a:lnTo>
                    <a:lnTo>
                      <a:pt x="2610" y="3395"/>
                    </a:lnTo>
                    <a:lnTo>
                      <a:pt x="2596" y="3431"/>
                    </a:lnTo>
                    <a:lnTo>
                      <a:pt x="2584" y="3467"/>
                    </a:lnTo>
                    <a:lnTo>
                      <a:pt x="2573" y="3503"/>
                    </a:lnTo>
                    <a:lnTo>
                      <a:pt x="2564" y="3542"/>
                    </a:lnTo>
                    <a:lnTo>
                      <a:pt x="2557" y="3579"/>
                    </a:lnTo>
                    <a:lnTo>
                      <a:pt x="2552" y="3618"/>
                    </a:lnTo>
                    <a:lnTo>
                      <a:pt x="2548" y="3657"/>
                    </a:lnTo>
                    <a:lnTo>
                      <a:pt x="2547" y="3696"/>
                    </a:lnTo>
                    <a:lnTo>
                      <a:pt x="2548" y="3735"/>
                    </a:lnTo>
                    <a:lnTo>
                      <a:pt x="2551" y="3776"/>
                    </a:lnTo>
                    <a:lnTo>
                      <a:pt x="2555" y="3816"/>
                    </a:lnTo>
                    <a:lnTo>
                      <a:pt x="2563" y="3856"/>
                    </a:lnTo>
                    <a:lnTo>
                      <a:pt x="2572" y="3900"/>
                    </a:lnTo>
                    <a:lnTo>
                      <a:pt x="2584" y="3944"/>
                    </a:lnTo>
                    <a:lnTo>
                      <a:pt x="2597" y="3987"/>
                    </a:lnTo>
                    <a:lnTo>
                      <a:pt x="2612" y="4029"/>
                    </a:lnTo>
                    <a:lnTo>
                      <a:pt x="2630" y="4070"/>
                    </a:lnTo>
                    <a:lnTo>
                      <a:pt x="2649" y="4110"/>
                    </a:lnTo>
                    <a:lnTo>
                      <a:pt x="2670" y="4149"/>
                    </a:lnTo>
                    <a:lnTo>
                      <a:pt x="2692" y="4189"/>
                    </a:lnTo>
                    <a:lnTo>
                      <a:pt x="2715" y="4226"/>
                    </a:lnTo>
                    <a:lnTo>
                      <a:pt x="2740" y="4262"/>
                    </a:lnTo>
                    <a:lnTo>
                      <a:pt x="2765" y="4299"/>
                    </a:lnTo>
                    <a:lnTo>
                      <a:pt x="2793" y="4334"/>
                    </a:lnTo>
                    <a:lnTo>
                      <a:pt x="2821" y="4369"/>
                    </a:lnTo>
                    <a:lnTo>
                      <a:pt x="2852" y="4403"/>
                    </a:lnTo>
                    <a:lnTo>
                      <a:pt x="2883" y="4436"/>
                    </a:lnTo>
                    <a:lnTo>
                      <a:pt x="2915" y="4468"/>
                    </a:lnTo>
                    <a:lnTo>
                      <a:pt x="2948" y="4499"/>
                    </a:lnTo>
                    <a:lnTo>
                      <a:pt x="2981" y="4530"/>
                    </a:lnTo>
                    <a:lnTo>
                      <a:pt x="3016" y="4559"/>
                    </a:lnTo>
                    <a:lnTo>
                      <a:pt x="3051" y="4589"/>
                    </a:lnTo>
                    <a:lnTo>
                      <a:pt x="3087" y="4618"/>
                    </a:lnTo>
                    <a:lnTo>
                      <a:pt x="3124" y="4645"/>
                    </a:lnTo>
                    <a:lnTo>
                      <a:pt x="3160" y="4672"/>
                    </a:lnTo>
                    <a:lnTo>
                      <a:pt x="3199" y="4698"/>
                    </a:lnTo>
                    <a:lnTo>
                      <a:pt x="3236" y="4723"/>
                    </a:lnTo>
                    <a:lnTo>
                      <a:pt x="3275" y="4747"/>
                    </a:lnTo>
                    <a:lnTo>
                      <a:pt x="3313" y="4772"/>
                    </a:lnTo>
                    <a:lnTo>
                      <a:pt x="3352" y="4795"/>
                    </a:lnTo>
                    <a:lnTo>
                      <a:pt x="3391" y="4818"/>
                    </a:lnTo>
                    <a:lnTo>
                      <a:pt x="3430" y="4839"/>
                    </a:lnTo>
                    <a:lnTo>
                      <a:pt x="3508" y="4881"/>
                    </a:lnTo>
                    <a:lnTo>
                      <a:pt x="3585" y="4919"/>
                    </a:lnTo>
                    <a:lnTo>
                      <a:pt x="3661" y="4955"/>
                    </a:lnTo>
                    <a:lnTo>
                      <a:pt x="3736" y="4988"/>
                    </a:lnTo>
                    <a:lnTo>
                      <a:pt x="3808" y="5018"/>
                    </a:lnTo>
                    <a:lnTo>
                      <a:pt x="3878" y="5047"/>
                    </a:lnTo>
                    <a:lnTo>
                      <a:pt x="3945" y="5071"/>
                    </a:lnTo>
                    <a:lnTo>
                      <a:pt x="4007" y="5094"/>
                    </a:lnTo>
                    <a:lnTo>
                      <a:pt x="4066" y="5114"/>
                    </a:lnTo>
                    <a:lnTo>
                      <a:pt x="4120" y="5131"/>
                    </a:lnTo>
                    <a:lnTo>
                      <a:pt x="4167" y="5147"/>
                    </a:lnTo>
                    <a:lnTo>
                      <a:pt x="4245" y="5169"/>
                    </a:lnTo>
                    <a:lnTo>
                      <a:pt x="4296" y="5183"/>
                    </a:lnTo>
                    <a:lnTo>
                      <a:pt x="4313" y="5188"/>
                    </a:lnTo>
                    <a:lnTo>
                      <a:pt x="4328" y="5177"/>
                    </a:lnTo>
                    <a:lnTo>
                      <a:pt x="4370" y="5147"/>
                    </a:lnTo>
                    <a:lnTo>
                      <a:pt x="4436" y="5097"/>
                    </a:lnTo>
                    <a:lnTo>
                      <a:pt x="4476" y="5065"/>
                    </a:lnTo>
                    <a:lnTo>
                      <a:pt x="4520" y="5030"/>
                    </a:lnTo>
                    <a:lnTo>
                      <a:pt x="4569" y="4989"/>
                    </a:lnTo>
                    <a:lnTo>
                      <a:pt x="4619" y="4945"/>
                    </a:lnTo>
                    <a:lnTo>
                      <a:pt x="4673" y="4897"/>
                    </a:lnTo>
                    <a:lnTo>
                      <a:pt x="4728" y="4845"/>
                    </a:lnTo>
                    <a:lnTo>
                      <a:pt x="4785" y="4789"/>
                    </a:lnTo>
                    <a:lnTo>
                      <a:pt x="4844" y="4730"/>
                    </a:lnTo>
                    <a:lnTo>
                      <a:pt x="4902" y="4667"/>
                    </a:lnTo>
                    <a:lnTo>
                      <a:pt x="4961" y="4601"/>
                    </a:lnTo>
                    <a:lnTo>
                      <a:pt x="4990" y="4566"/>
                    </a:lnTo>
                    <a:lnTo>
                      <a:pt x="5019" y="4531"/>
                    </a:lnTo>
                    <a:lnTo>
                      <a:pt x="5047" y="4496"/>
                    </a:lnTo>
                    <a:lnTo>
                      <a:pt x="5076" y="4458"/>
                    </a:lnTo>
                    <a:lnTo>
                      <a:pt x="5103" y="4421"/>
                    </a:lnTo>
                    <a:lnTo>
                      <a:pt x="5131" y="4383"/>
                    </a:lnTo>
                    <a:lnTo>
                      <a:pt x="5157" y="4344"/>
                    </a:lnTo>
                    <a:lnTo>
                      <a:pt x="5184" y="4304"/>
                    </a:lnTo>
                    <a:lnTo>
                      <a:pt x="5209" y="4264"/>
                    </a:lnTo>
                    <a:lnTo>
                      <a:pt x="5233" y="4224"/>
                    </a:lnTo>
                    <a:lnTo>
                      <a:pt x="5257" y="4182"/>
                    </a:lnTo>
                    <a:lnTo>
                      <a:pt x="5279" y="4139"/>
                    </a:lnTo>
                    <a:lnTo>
                      <a:pt x="5301" y="4097"/>
                    </a:lnTo>
                    <a:lnTo>
                      <a:pt x="5322" y="4053"/>
                    </a:lnTo>
                    <a:lnTo>
                      <a:pt x="5342" y="4009"/>
                    </a:lnTo>
                    <a:lnTo>
                      <a:pt x="5361" y="3965"/>
                    </a:lnTo>
                    <a:lnTo>
                      <a:pt x="5378" y="3920"/>
                    </a:lnTo>
                    <a:lnTo>
                      <a:pt x="5395" y="3874"/>
                    </a:lnTo>
                    <a:lnTo>
                      <a:pt x="5409" y="3828"/>
                    </a:lnTo>
                    <a:lnTo>
                      <a:pt x="5422" y="3782"/>
                    </a:lnTo>
                    <a:lnTo>
                      <a:pt x="5434" y="3734"/>
                    </a:lnTo>
                    <a:lnTo>
                      <a:pt x="5445" y="3687"/>
                    </a:lnTo>
                    <a:lnTo>
                      <a:pt x="5453" y="3639"/>
                    </a:lnTo>
                    <a:lnTo>
                      <a:pt x="5461" y="3590"/>
                    </a:lnTo>
                    <a:lnTo>
                      <a:pt x="5466" y="3541"/>
                    </a:lnTo>
                    <a:lnTo>
                      <a:pt x="5470" y="3491"/>
                    </a:lnTo>
                    <a:lnTo>
                      <a:pt x="5471" y="3442"/>
                    </a:lnTo>
                    <a:lnTo>
                      <a:pt x="5471" y="3391"/>
                    </a:lnTo>
                    <a:lnTo>
                      <a:pt x="5467" y="3341"/>
                    </a:lnTo>
                    <a:lnTo>
                      <a:pt x="5463" y="3290"/>
                    </a:lnTo>
                    <a:lnTo>
                      <a:pt x="5456" y="3239"/>
                    </a:lnTo>
                    <a:lnTo>
                      <a:pt x="5448" y="3187"/>
                    </a:lnTo>
                    <a:close/>
                  </a:path>
                </a:pathLst>
              </a:cu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KSO_Shape"/>
              <p:cNvSpPr/>
              <p:nvPr/>
            </p:nvSpPr>
            <p:spPr>
              <a:xfrm rot="9538638" flipV="1">
                <a:off x="976976" y="5690509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KSO_Shape"/>
              <p:cNvSpPr/>
              <p:nvPr/>
            </p:nvSpPr>
            <p:spPr>
              <a:xfrm rot="19054718">
                <a:off x="749325" y="6099439"/>
                <a:ext cx="78827" cy="63147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KSO_Shape"/>
              <p:cNvSpPr/>
              <p:nvPr/>
            </p:nvSpPr>
            <p:spPr>
              <a:xfrm rot="19054718" flipH="1">
                <a:off x="656159" y="6088261"/>
                <a:ext cx="57071" cy="45719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KSO_Shape"/>
              <p:cNvSpPr/>
              <p:nvPr/>
            </p:nvSpPr>
            <p:spPr>
              <a:xfrm rot="2747576" flipV="1">
                <a:off x="1800306" y="6300091"/>
                <a:ext cx="104242" cy="113617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KSO_Shape"/>
              <p:cNvSpPr/>
              <p:nvPr/>
            </p:nvSpPr>
            <p:spPr>
              <a:xfrm rot="19054718" flipH="1" flipV="1">
                <a:off x="1910810" y="6296027"/>
                <a:ext cx="95490" cy="90613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任意多边形 30"/>
            <p:cNvSpPr/>
            <p:nvPr/>
          </p:nvSpPr>
          <p:spPr>
            <a:xfrm>
              <a:off x="934684" y="5748467"/>
              <a:ext cx="2463882" cy="664326"/>
            </a:xfrm>
            <a:custGeom>
              <a:avLst/>
              <a:gdLst>
                <a:gd name="connsiteX0" fmla="*/ 519964 w 2463882"/>
                <a:gd name="connsiteY0" fmla="*/ 504349 h 664326"/>
                <a:gd name="connsiteX1" fmla="*/ 505425 w 2463882"/>
                <a:gd name="connsiteY1" fmla="*/ 507586 h 664326"/>
                <a:gd name="connsiteX2" fmla="*/ 487587 w 2463882"/>
                <a:gd name="connsiteY2" fmla="*/ 512086 h 664326"/>
                <a:gd name="connsiteX3" fmla="*/ 473693 w 2463882"/>
                <a:gd name="connsiteY3" fmla="*/ 513452 h 664326"/>
                <a:gd name="connsiteX4" fmla="*/ 456243 w 2463882"/>
                <a:gd name="connsiteY4" fmla="*/ 516565 h 664326"/>
                <a:gd name="connsiteX5" fmla="*/ 452430 w 2463882"/>
                <a:gd name="connsiteY5" fmla="*/ 516988 h 664326"/>
                <a:gd name="connsiteX6" fmla="*/ 455390 w 2463882"/>
                <a:gd name="connsiteY6" fmla="*/ 523356 h 664326"/>
                <a:gd name="connsiteX7" fmla="*/ 459776 w 2463882"/>
                <a:gd name="connsiteY7" fmla="*/ 526006 h 664326"/>
                <a:gd name="connsiteX8" fmla="*/ 464856 w 2463882"/>
                <a:gd name="connsiteY8" fmla="*/ 552202 h 664326"/>
                <a:gd name="connsiteX9" fmla="*/ 511676 w 2463882"/>
                <a:gd name="connsiteY9" fmla="*/ 565837 h 664326"/>
                <a:gd name="connsiteX10" fmla="*/ 533225 w 2463882"/>
                <a:gd name="connsiteY10" fmla="*/ 558046 h 664326"/>
                <a:gd name="connsiteX11" fmla="*/ 538147 w 2463882"/>
                <a:gd name="connsiteY11" fmla="*/ 548339 h 664326"/>
                <a:gd name="connsiteX12" fmla="*/ 544947 w 2463882"/>
                <a:gd name="connsiteY12" fmla="*/ 544270 h 664326"/>
                <a:gd name="connsiteX13" fmla="*/ 545158 w 2463882"/>
                <a:gd name="connsiteY13" fmla="*/ 544270 h 664326"/>
                <a:gd name="connsiteX14" fmla="*/ 546877 w 2463882"/>
                <a:gd name="connsiteY14" fmla="*/ 541861 h 664326"/>
                <a:gd name="connsiteX15" fmla="*/ 570595 w 2463882"/>
                <a:gd name="connsiteY15" fmla="*/ 528908 h 664326"/>
                <a:gd name="connsiteX16" fmla="*/ 571993 w 2463882"/>
                <a:gd name="connsiteY16" fmla="*/ 525765 h 664326"/>
                <a:gd name="connsiteX17" fmla="*/ 572122 w 2463882"/>
                <a:gd name="connsiteY17" fmla="*/ 520033 h 664326"/>
                <a:gd name="connsiteX18" fmla="*/ 519964 w 2463882"/>
                <a:gd name="connsiteY18" fmla="*/ 504349 h 664326"/>
                <a:gd name="connsiteX19" fmla="*/ 2273148 w 2463882"/>
                <a:gd name="connsiteY19" fmla="*/ 469363 h 664326"/>
                <a:gd name="connsiteX20" fmla="*/ 2265784 w 2463882"/>
                <a:gd name="connsiteY20" fmla="*/ 470439 h 664326"/>
                <a:gd name="connsiteX21" fmla="*/ 2268757 w 2463882"/>
                <a:gd name="connsiteY21" fmla="*/ 470439 h 664326"/>
                <a:gd name="connsiteX22" fmla="*/ 2273148 w 2463882"/>
                <a:gd name="connsiteY22" fmla="*/ 469363 h 664326"/>
                <a:gd name="connsiteX23" fmla="*/ 1377397 w 2463882"/>
                <a:gd name="connsiteY23" fmla="*/ 454409 h 664326"/>
                <a:gd name="connsiteX24" fmla="*/ 1367273 w 2463882"/>
                <a:gd name="connsiteY24" fmla="*/ 455219 h 664326"/>
                <a:gd name="connsiteX25" fmla="*/ 1361323 w 2463882"/>
                <a:gd name="connsiteY25" fmla="*/ 456030 h 664326"/>
                <a:gd name="connsiteX26" fmla="*/ 1360216 w 2463882"/>
                <a:gd name="connsiteY26" fmla="*/ 458684 h 664326"/>
                <a:gd name="connsiteX27" fmla="*/ 1374305 w 2463882"/>
                <a:gd name="connsiteY27" fmla="*/ 461818 h 664326"/>
                <a:gd name="connsiteX28" fmla="*/ 1380861 w 2463882"/>
                <a:gd name="connsiteY28" fmla="*/ 461818 h 664326"/>
                <a:gd name="connsiteX29" fmla="*/ 1392845 w 2463882"/>
                <a:gd name="connsiteY29" fmla="*/ 457577 h 664326"/>
                <a:gd name="connsiteX30" fmla="*/ 1395357 w 2463882"/>
                <a:gd name="connsiteY30" fmla="*/ 458092 h 664326"/>
                <a:gd name="connsiteX31" fmla="*/ 1392964 w 2463882"/>
                <a:gd name="connsiteY31" fmla="*/ 457535 h 664326"/>
                <a:gd name="connsiteX32" fmla="*/ 1392845 w 2463882"/>
                <a:gd name="connsiteY32" fmla="*/ 457577 h 664326"/>
                <a:gd name="connsiteX33" fmla="*/ 1958018 w 2463882"/>
                <a:gd name="connsiteY33" fmla="*/ 428488 h 664326"/>
                <a:gd name="connsiteX34" fmla="*/ 1953992 w 2463882"/>
                <a:gd name="connsiteY34" fmla="*/ 432289 h 664326"/>
                <a:gd name="connsiteX35" fmla="*/ 1953366 w 2463882"/>
                <a:gd name="connsiteY35" fmla="*/ 433279 h 664326"/>
                <a:gd name="connsiteX36" fmla="*/ 1703349 w 2463882"/>
                <a:gd name="connsiteY36" fmla="*/ 340892 h 664326"/>
                <a:gd name="connsiteX37" fmla="*/ 1700542 w 2463882"/>
                <a:gd name="connsiteY37" fmla="*/ 341861 h 664326"/>
                <a:gd name="connsiteX38" fmla="*/ 1696777 w 2463882"/>
                <a:gd name="connsiteY38" fmla="*/ 346063 h 664326"/>
                <a:gd name="connsiteX39" fmla="*/ 1682719 w 2463882"/>
                <a:gd name="connsiteY39" fmla="*/ 352366 h 664326"/>
                <a:gd name="connsiteX40" fmla="*/ 1684018 w 2463882"/>
                <a:gd name="connsiteY40" fmla="*/ 352366 h 664326"/>
                <a:gd name="connsiteX41" fmla="*/ 1680259 w 2463882"/>
                <a:gd name="connsiteY41" fmla="*/ 355866 h 664326"/>
                <a:gd name="connsiteX42" fmla="*/ 1672795 w 2463882"/>
                <a:gd name="connsiteY42" fmla="*/ 360857 h 664326"/>
                <a:gd name="connsiteX43" fmla="*/ 1673865 w 2463882"/>
                <a:gd name="connsiteY43" fmla="*/ 362480 h 664326"/>
                <a:gd name="connsiteX44" fmla="*/ 1672141 w 2463882"/>
                <a:gd name="connsiteY44" fmla="*/ 367548 h 664326"/>
                <a:gd name="connsiteX45" fmla="*/ 1671983 w 2463882"/>
                <a:gd name="connsiteY45" fmla="*/ 371184 h 664326"/>
                <a:gd name="connsiteX46" fmla="*/ 1662970 w 2463882"/>
                <a:gd name="connsiteY46" fmla="*/ 383352 h 664326"/>
                <a:gd name="connsiteX47" fmla="*/ 1661452 w 2463882"/>
                <a:gd name="connsiteY47" fmla="*/ 387815 h 664326"/>
                <a:gd name="connsiteX48" fmla="*/ 1662991 w 2463882"/>
                <a:gd name="connsiteY48" fmla="*/ 394577 h 664326"/>
                <a:gd name="connsiteX49" fmla="*/ 1661204 w 2463882"/>
                <a:gd name="connsiteY49" fmla="*/ 399023 h 664326"/>
                <a:gd name="connsiteX50" fmla="*/ 1660003 w 2463882"/>
                <a:gd name="connsiteY50" fmla="*/ 401745 h 664326"/>
                <a:gd name="connsiteX51" fmla="*/ 1659330 w 2463882"/>
                <a:gd name="connsiteY51" fmla="*/ 404541 h 664326"/>
                <a:gd name="connsiteX52" fmla="*/ 1659099 w 2463882"/>
                <a:gd name="connsiteY52" fmla="*/ 406020 h 664326"/>
                <a:gd name="connsiteX53" fmla="*/ 1658743 w 2463882"/>
                <a:gd name="connsiteY53" fmla="*/ 416872 h 664326"/>
                <a:gd name="connsiteX54" fmla="*/ 1664235 w 2463882"/>
                <a:gd name="connsiteY54" fmla="*/ 422261 h 664326"/>
                <a:gd name="connsiteX55" fmla="*/ 1665431 w 2463882"/>
                <a:gd name="connsiteY55" fmla="*/ 429790 h 664326"/>
                <a:gd name="connsiteX56" fmla="*/ 1670876 w 2463882"/>
                <a:gd name="connsiteY56" fmla="*/ 436153 h 664326"/>
                <a:gd name="connsiteX57" fmla="*/ 1680309 w 2463882"/>
                <a:gd name="connsiteY57" fmla="*/ 437945 h 664326"/>
                <a:gd name="connsiteX58" fmla="*/ 1696919 w 2463882"/>
                <a:gd name="connsiteY58" fmla="*/ 430455 h 664326"/>
                <a:gd name="connsiteX59" fmla="*/ 1697566 w 2463882"/>
                <a:gd name="connsiteY59" fmla="*/ 426969 h 664326"/>
                <a:gd name="connsiteX60" fmla="*/ 1715973 w 2463882"/>
                <a:gd name="connsiteY60" fmla="*/ 415907 h 664326"/>
                <a:gd name="connsiteX61" fmla="*/ 1719240 w 2463882"/>
                <a:gd name="connsiteY61" fmla="*/ 410792 h 664326"/>
                <a:gd name="connsiteX62" fmla="*/ 1734272 w 2463882"/>
                <a:gd name="connsiteY62" fmla="*/ 397582 h 664326"/>
                <a:gd name="connsiteX63" fmla="*/ 1743151 w 2463882"/>
                <a:gd name="connsiteY63" fmla="*/ 393998 h 664326"/>
                <a:gd name="connsiteX64" fmla="*/ 1753368 w 2463882"/>
                <a:gd name="connsiteY64" fmla="*/ 371870 h 664326"/>
                <a:gd name="connsiteX65" fmla="*/ 1753107 w 2463882"/>
                <a:gd name="connsiteY65" fmla="*/ 361481 h 664326"/>
                <a:gd name="connsiteX66" fmla="*/ 1753167 w 2463882"/>
                <a:gd name="connsiteY66" fmla="*/ 361297 h 664326"/>
                <a:gd name="connsiteX67" fmla="*/ 1750787 w 2463882"/>
                <a:gd name="connsiteY67" fmla="*/ 358291 h 664326"/>
                <a:gd name="connsiteX68" fmla="*/ 1750667 w 2463882"/>
                <a:gd name="connsiteY68" fmla="*/ 354655 h 664326"/>
                <a:gd name="connsiteX69" fmla="*/ 1748271 w 2463882"/>
                <a:gd name="connsiteY69" fmla="*/ 352332 h 664326"/>
                <a:gd name="connsiteX70" fmla="*/ 1746200 w 2463882"/>
                <a:gd name="connsiteY70" fmla="*/ 354098 h 664326"/>
                <a:gd name="connsiteX71" fmla="*/ 1738585 w 2463882"/>
                <a:gd name="connsiteY71" fmla="*/ 361918 h 664326"/>
                <a:gd name="connsiteX72" fmla="*/ 1732364 w 2463882"/>
                <a:gd name="connsiteY72" fmla="*/ 372286 h 664326"/>
                <a:gd name="connsiteX73" fmla="*/ 1728617 w 2463882"/>
                <a:gd name="connsiteY73" fmla="*/ 373898 h 664326"/>
                <a:gd name="connsiteX74" fmla="*/ 1728291 w 2463882"/>
                <a:gd name="connsiteY74" fmla="*/ 374854 h 664326"/>
                <a:gd name="connsiteX75" fmla="*/ 1714493 w 2463882"/>
                <a:gd name="connsiteY75" fmla="*/ 381967 h 664326"/>
                <a:gd name="connsiteX76" fmla="*/ 1703161 w 2463882"/>
                <a:gd name="connsiteY76" fmla="*/ 374687 h 664326"/>
                <a:gd name="connsiteX77" fmla="*/ 1701408 w 2463882"/>
                <a:gd name="connsiteY77" fmla="*/ 370373 h 664326"/>
                <a:gd name="connsiteX78" fmla="*/ 1706926 w 2463882"/>
                <a:gd name="connsiteY78" fmla="*/ 354154 h 664326"/>
                <a:gd name="connsiteX79" fmla="*/ 1705910 w 2463882"/>
                <a:gd name="connsiteY79" fmla="*/ 344464 h 664326"/>
                <a:gd name="connsiteX80" fmla="*/ 1705995 w 2463882"/>
                <a:gd name="connsiteY80" fmla="*/ 344202 h 664326"/>
                <a:gd name="connsiteX81" fmla="*/ 1702956 w 2463882"/>
                <a:gd name="connsiteY81" fmla="*/ 342050 h 664326"/>
                <a:gd name="connsiteX82" fmla="*/ 588924 w 2463882"/>
                <a:gd name="connsiteY82" fmla="*/ 340892 h 664326"/>
                <a:gd name="connsiteX83" fmla="*/ 586117 w 2463882"/>
                <a:gd name="connsiteY83" fmla="*/ 341861 h 664326"/>
                <a:gd name="connsiteX84" fmla="*/ 582352 w 2463882"/>
                <a:gd name="connsiteY84" fmla="*/ 346063 h 664326"/>
                <a:gd name="connsiteX85" fmla="*/ 568293 w 2463882"/>
                <a:gd name="connsiteY85" fmla="*/ 352366 h 664326"/>
                <a:gd name="connsiteX86" fmla="*/ 569593 w 2463882"/>
                <a:gd name="connsiteY86" fmla="*/ 352366 h 664326"/>
                <a:gd name="connsiteX87" fmla="*/ 565833 w 2463882"/>
                <a:gd name="connsiteY87" fmla="*/ 355866 h 664326"/>
                <a:gd name="connsiteX88" fmla="*/ 558369 w 2463882"/>
                <a:gd name="connsiteY88" fmla="*/ 360857 h 664326"/>
                <a:gd name="connsiteX89" fmla="*/ 559440 w 2463882"/>
                <a:gd name="connsiteY89" fmla="*/ 362480 h 664326"/>
                <a:gd name="connsiteX90" fmla="*/ 557716 w 2463882"/>
                <a:gd name="connsiteY90" fmla="*/ 367548 h 664326"/>
                <a:gd name="connsiteX91" fmla="*/ 557557 w 2463882"/>
                <a:gd name="connsiteY91" fmla="*/ 371184 h 664326"/>
                <a:gd name="connsiteX92" fmla="*/ 548545 w 2463882"/>
                <a:gd name="connsiteY92" fmla="*/ 383352 h 664326"/>
                <a:gd name="connsiteX93" fmla="*/ 547027 w 2463882"/>
                <a:gd name="connsiteY93" fmla="*/ 387815 h 664326"/>
                <a:gd name="connsiteX94" fmla="*/ 548566 w 2463882"/>
                <a:gd name="connsiteY94" fmla="*/ 394577 h 664326"/>
                <a:gd name="connsiteX95" fmla="*/ 546779 w 2463882"/>
                <a:gd name="connsiteY95" fmla="*/ 399023 h 664326"/>
                <a:gd name="connsiteX96" fmla="*/ 545578 w 2463882"/>
                <a:gd name="connsiteY96" fmla="*/ 401745 h 664326"/>
                <a:gd name="connsiteX97" fmla="*/ 544905 w 2463882"/>
                <a:gd name="connsiteY97" fmla="*/ 404541 h 664326"/>
                <a:gd name="connsiteX98" fmla="*/ 544673 w 2463882"/>
                <a:gd name="connsiteY98" fmla="*/ 406020 h 664326"/>
                <a:gd name="connsiteX99" fmla="*/ 544317 w 2463882"/>
                <a:gd name="connsiteY99" fmla="*/ 416872 h 664326"/>
                <a:gd name="connsiteX100" fmla="*/ 549810 w 2463882"/>
                <a:gd name="connsiteY100" fmla="*/ 422261 h 664326"/>
                <a:gd name="connsiteX101" fmla="*/ 551006 w 2463882"/>
                <a:gd name="connsiteY101" fmla="*/ 429790 h 664326"/>
                <a:gd name="connsiteX102" fmla="*/ 556451 w 2463882"/>
                <a:gd name="connsiteY102" fmla="*/ 436153 h 664326"/>
                <a:gd name="connsiteX103" fmla="*/ 565884 w 2463882"/>
                <a:gd name="connsiteY103" fmla="*/ 437945 h 664326"/>
                <a:gd name="connsiteX104" fmla="*/ 582494 w 2463882"/>
                <a:gd name="connsiteY104" fmla="*/ 430455 h 664326"/>
                <a:gd name="connsiteX105" fmla="*/ 583141 w 2463882"/>
                <a:gd name="connsiteY105" fmla="*/ 426969 h 664326"/>
                <a:gd name="connsiteX106" fmla="*/ 601547 w 2463882"/>
                <a:gd name="connsiteY106" fmla="*/ 415907 h 664326"/>
                <a:gd name="connsiteX107" fmla="*/ 604815 w 2463882"/>
                <a:gd name="connsiteY107" fmla="*/ 410792 h 664326"/>
                <a:gd name="connsiteX108" fmla="*/ 619847 w 2463882"/>
                <a:gd name="connsiteY108" fmla="*/ 397582 h 664326"/>
                <a:gd name="connsiteX109" fmla="*/ 628726 w 2463882"/>
                <a:gd name="connsiteY109" fmla="*/ 393998 h 664326"/>
                <a:gd name="connsiteX110" fmla="*/ 638943 w 2463882"/>
                <a:gd name="connsiteY110" fmla="*/ 371870 h 664326"/>
                <a:gd name="connsiteX111" fmla="*/ 638682 w 2463882"/>
                <a:gd name="connsiteY111" fmla="*/ 361481 h 664326"/>
                <a:gd name="connsiteX112" fmla="*/ 638742 w 2463882"/>
                <a:gd name="connsiteY112" fmla="*/ 361297 h 664326"/>
                <a:gd name="connsiteX113" fmla="*/ 636362 w 2463882"/>
                <a:gd name="connsiteY113" fmla="*/ 358291 h 664326"/>
                <a:gd name="connsiteX114" fmla="*/ 636242 w 2463882"/>
                <a:gd name="connsiteY114" fmla="*/ 354655 h 664326"/>
                <a:gd name="connsiteX115" fmla="*/ 633845 w 2463882"/>
                <a:gd name="connsiteY115" fmla="*/ 352332 h 664326"/>
                <a:gd name="connsiteX116" fmla="*/ 631775 w 2463882"/>
                <a:gd name="connsiteY116" fmla="*/ 354098 h 664326"/>
                <a:gd name="connsiteX117" fmla="*/ 624160 w 2463882"/>
                <a:gd name="connsiteY117" fmla="*/ 361918 h 664326"/>
                <a:gd name="connsiteX118" fmla="*/ 617939 w 2463882"/>
                <a:gd name="connsiteY118" fmla="*/ 372286 h 664326"/>
                <a:gd name="connsiteX119" fmla="*/ 614191 w 2463882"/>
                <a:gd name="connsiteY119" fmla="*/ 373898 h 664326"/>
                <a:gd name="connsiteX120" fmla="*/ 613866 w 2463882"/>
                <a:gd name="connsiteY120" fmla="*/ 374854 h 664326"/>
                <a:gd name="connsiteX121" fmla="*/ 600068 w 2463882"/>
                <a:gd name="connsiteY121" fmla="*/ 381967 h 664326"/>
                <a:gd name="connsiteX122" fmla="*/ 588736 w 2463882"/>
                <a:gd name="connsiteY122" fmla="*/ 374687 h 664326"/>
                <a:gd name="connsiteX123" fmla="*/ 586983 w 2463882"/>
                <a:gd name="connsiteY123" fmla="*/ 370373 h 664326"/>
                <a:gd name="connsiteX124" fmla="*/ 592501 w 2463882"/>
                <a:gd name="connsiteY124" fmla="*/ 354154 h 664326"/>
                <a:gd name="connsiteX125" fmla="*/ 591485 w 2463882"/>
                <a:gd name="connsiteY125" fmla="*/ 344464 h 664326"/>
                <a:gd name="connsiteX126" fmla="*/ 591570 w 2463882"/>
                <a:gd name="connsiteY126" fmla="*/ 344202 h 664326"/>
                <a:gd name="connsiteX127" fmla="*/ 588531 w 2463882"/>
                <a:gd name="connsiteY127" fmla="*/ 342050 h 664326"/>
                <a:gd name="connsiteX128" fmla="*/ 2152989 w 2463882"/>
                <a:gd name="connsiteY128" fmla="*/ 325440 h 664326"/>
                <a:gd name="connsiteX129" fmla="*/ 2130707 w 2463882"/>
                <a:gd name="connsiteY129" fmla="*/ 330778 h 664326"/>
                <a:gd name="connsiteX130" fmla="*/ 2127062 w 2463882"/>
                <a:gd name="connsiteY130" fmla="*/ 334538 h 664326"/>
                <a:gd name="connsiteX131" fmla="*/ 2121472 w 2463882"/>
                <a:gd name="connsiteY131" fmla="*/ 337565 h 664326"/>
                <a:gd name="connsiteX132" fmla="*/ 2118054 w 2463882"/>
                <a:gd name="connsiteY132" fmla="*/ 341900 h 664326"/>
                <a:gd name="connsiteX133" fmla="*/ 2117116 w 2463882"/>
                <a:gd name="connsiteY133" fmla="*/ 342599 h 664326"/>
                <a:gd name="connsiteX134" fmla="*/ 2115568 w 2463882"/>
                <a:gd name="connsiteY134" fmla="*/ 347148 h 664326"/>
                <a:gd name="connsiteX135" fmla="*/ 2110024 w 2463882"/>
                <a:gd name="connsiteY135" fmla="*/ 350728 h 664326"/>
                <a:gd name="connsiteX136" fmla="*/ 2103292 w 2463882"/>
                <a:gd name="connsiteY136" fmla="*/ 363556 h 664326"/>
                <a:gd name="connsiteX137" fmla="*/ 2101634 w 2463882"/>
                <a:gd name="connsiteY137" fmla="*/ 363556 h 664326"/>
                <a:gd name="connsiteX138" fmla="*/ 2101462 w 2463882"/>
                <a:gd name="connsiteY138" fmla="*/ 365769 h 664326"/>
                <a:gd name="connsiteX139" fmla="*/ 2149190 w 2463882"/>
                <a:gd name="connsiteY139" fmla="*/ 374558 h 664326"/>
                <a:gd name="connsiteX140" fmla="*/ 2157140 w 2463882"/>
                <a:gd name="connsiteY140" fmla="*/ 366232 h 664326"/>
                <a:gd name="connsiteX141" fmla="*/ 2161564 w 2463882"/>
                <a:gd name="connsiteY141" fmla="*/ 358347 h 664326"/>
                <a:gd name="connsiteX142" fmla="*/ 2159952 w 2463882"/>
                <a:gd name="connsiteY142" fmla="*/ 356641 h 664326"/>
                <a:gd name="connsiteX143" fmla="*/ 2164668 w 2463882"/>
                <a:gd name="connsiteY143" fmla="*/ 341501 h 664326"/>
                <a:gd name="connsiteX144" fmla="*/ 2152989 w 2463882"/>
                <a:gd name="connsiteY144" fmla="*/ 325440 h 664326"/>
                <a:gd name="connsiteX145" fmla="*/ 990939 w 2463882"/>
                <a:gd name="connsiteY145" fmla="*/ 325440 h 664326"/>
                <a:gd name="connsiteX146" fmla="*/ 968657 w 2463882"/>
                <a:gd name="connsiteY146" fmla="*/ 330778 h 664326"/>
                <a:gd name="connsiteX147" fmla="*/ 965012 w 2463882"/>
                <a:gd name="connsiteY147" fmla="*/ 334538 h 664326"/>
                <a:gd name="connsiteX148" fmla="*/ 959422 w 2463882"/>
                <a:gd name="connsiteY148" fmla="*/ 337565 h 664326"/>
                <a:gd name="connsiteX149" fmla="*/ 956004 w 2463882"/>
                <a:gd name="connsiteY149" fmla="*/ 341900 h 664326"/>
                <a:gd name="connsiteX150" fmla="*/ 955065 w 2463882"/>
                <a:gd name="connsiteY150" fmla="*/ 342599 h 664326"/>
                <a:gd name="connsiteX151" fmla="*/ 953518 w 2463882"/>
                <a:gd name="connsiteY151" fmla="*/ 347148 h 664326"/>
                <a:gd name="connsiteX152" fmla="*/ 947974 w 2463882"/>
                <a:gd name="connsiteY152" fmla="*/ 350728 h 664326"/>
                <a:gd name="connsiteX153" fmla="*/ 941242 w 2463882"/>
                <a:gd name="connsiteY153" fmla="*/ 363556 h 664326"/>
                <a:gd name="connsiteX154" fmla="*/ 939584 w 2463882"/>
                <a:gd name="connsiteY154" fmla="*/ 363556 h 664326"/>
                <a:gd name="connsiteX155" fmla="*/ 939412 w 2463882"/>
                <a:gd name="connsiteY155" fmla="*/ 365769 h 664326"/>
                <a:gd name="connsiteX156" fmla="*/ 987140 w 2463882"/>
                <a:gd name="connsiteY156" fmla="*/ 374558 h 664326"/>
                <a:gd name="connsiteX157" fmla="*/ 995090 w 2463882"/>
                <a:gd name="connsiteY157" fmla="*/ 366232 h 664326"/>
                <a:gd name="connsiteX158" fmla="*/ 999514 w 2463882"/>
                <a:gd name="connsiteY158" fmla="*/ 358347 h 664326"/>
                <a:gd name="connsiteX159" fmla="*/ 997902 w 2463882"/>
                <a:gd name="connsiteY159" fmla="*/ 356641 h 664326"/>
                <a:gd name="connsiteX160" fmla="*/ 1002618 w 2463882"/>
                <a:gd name="connsiteY160" fmla="*/ 341501 h 664326"/>
                <a:gd name="connsiteX161" fmla="*/ 990939 w 2463882"/>
                <a:gd name="connsiteY161" fmla="*/ 325440 h 664326"/>
                <a:gd name="connsiteX162" fmla="*/ 1715840 w 2463882"/>
                <a:gd name="connsiteY162" fmla="*/ 305958 h 664326"/>
                <a:gd name="connsiteX163" fmla="*/ 1721276 w 2463882"/>
                <a:gd name="connsiteY163" fmla="*/ 309508 h 664326"/>
                <a:gd name="connsiteX164" fmla="*/ 1722113 w 2463882"/>
                <a:gd name="connsiteY164" fmla="*/ 320382 h 664326"/>
                <a:gd name="connsiteX165" fmla="*/ 1731215 w 2463882"/>
                <a:gd name="connsiteY165" fmla="*/ 317242 h 664326"/>
                <a:gd name="connsiteX166" fmla="*/ 1737569 w 2463882"/>
                <a:gd name="connsiteY166" fmla="*/ 311995 h 664326"/>
                <a:gd name="connsiteX167" fmla="*/ 1751083 w 2463882"/>
                <a:gd name="connsiteY167" fmla="*/ 311995 h 664326"/>
                <a:gd name="connsiteX168" fmla="*/ 1760597 w 2463882"/>
                <a:gd name="connsiteY168" fmla="*/ 318147 h 664326"/>
                <a:gd name="connsiteX169" fmla="*/ 1759843 w 2463882"/>
                <a:gd name="connsiteY169" fmla="*/ 331031 h 664326"/>
                <a:gd name="connsiteX170" fmla="*/ 1764992 w 2463882"/>
                <a:gd name="connsiteY170" fmla="*/ 333325 h 664326"/>
                <a:gd name="connsiteX171" fmla="*/ 1769301 w 2463882"/>
                <a:gd name="connsiteY171" fmla="*/ 333325 h 664326"/>
                <a:gd name="connsiteX172" fmla="*/ 1776795 w 2463882"/>
                <a:gd name="connsiteY172" fmla="*/ 342775 h 664326"/>
                <a:gd name="connsiteX173" fmla="*/ 1779655 w 2463882"/>
                <a:gd name="connsiteY173" fmla="*/ 375090 h 664326"/>
                <a:gd name="connsiteX174" fmla="*/ 1769515 w 2463882"/>
                <a:gd name="connsiteY174" fmla="*/ 395430 h 664326"/>
                <a:gd name="connsiteX175" fmla="*/ 1768761 w 2463882"/>
                <a:gd name="connsiteY175" fmla="*/ 395430 h 664326"/>
                <a:gd name="connsiteX176" fmla="*/ 1768692 w 2463882"/>
                <a:gd name="connsiteY176" fmla="*/ 395640 h 664326"/>
                <a:gd name="connsiteX177" fmla="*/ 1763517 w 2463882"/>
                <a:gd name="connsiteY177" fmla="*/ 399945 h 664326"/>
                <a:gd name="connsiteX178" fmla="*/ 1762711 w 2463882"/>
                <a:gd name="connsiteY178" fmla="*/ 402324 h 664326"/>
                <a:gd name="connsiteX179" fmla="*/ 1753720 w 2463882"/>
                <a:gd name="connsiteY179" fmla="*/ 407559 h 664326"/>
                <a:gd name="connsiteX180" fmla="*/ 1744120 w 2463882"/>
                <a:gd name="connsiteY180" fmla="*/ 417828 h 664326"/>
                <a:gd name="connsiteX181" fmla="*/ 1739147 w 2463882"/>
                <a:gd name="connsiteY181" fmla="*/ 419320 h 664326"/>
                <a:gd name="connsiteX182" fmla="*/ 1740883 w 2463882"/>
                <a:gd name="connsiteY182" fmla="*/ 420555 h 664326"/>
                <a:gd name="connsiteX183" fmla="*/ 1729573 w 2463882"/>
                <a:gd name="connsiteY183" fmla="*/ 433319 h 664326"/>
                <a:gd name="connsiteX184" fmla="*/ 1726258 w 2463882"/>
                <a:gd name="connsiteY184" fmla="*/ 439454 h 664326"/>
                <a:gd name="connsiteX185" fmla="*/ 1710317 w 2463882"/>
                <a:gd name="connsiteY185" fmla="*/ 450773 h 664326"/>
                <a:gd name="connsiteX186" fmla="*/ 1689463 w 2463882"/>
                <a:gd name="connsiteY186" fmla="*/ 466208 h 664326"/>
                <a:gd name="connsiteX187" fmla="*/ 1673818 w 2463882"/>
                <a:gd name="connsiteY187" fmla="*/ 468361 h 664326"/>
                <a:gd name="connsiteX188" fmla="*/ 1653563 w 2463882"/>
                <a:gd name="connsiteY188" fmla="*/ 466208 h 664326"/>
                <a:gd name="connsiteX189" fmla="*/ 1642875 w 2463882"/>
                <a:gd name="connsiteY189" fmla="*/ 468901 h 664326"/>
                <a:gd name="connsiteX190" fmla="*/ 1630325 w 2463882"/>
                <a:gd name="connsiteY190" fmla="*/ 465711 h 664326"/>
                <a:gd name="connsiteX191" fmla="*/ 1617248 w 2463882"/>
                <a:gd name="connsiteY191" fmla="*/ 455442 h 664326"/>
                <a:gd name="connsiteX192" fmla="*/ 1608896 w 2463882"/>
                <a:gd name="connsiteY192" fmla="*/ 439896 h 664326"/>
                <a:gd name="connsiteX193" fmla="*/ 1611717 w 2463882"/>
                <a:gd name="connsiteY193" fmla="*/ 424812 h 664326"/>
                <a:gd name="connsiteX194" fmla="*/ 1608090 w 2463882"/>
                <a:gd name="connsiteY194" fmla="*/ 409377 h 664326"/>
                <a:gd name="connsiteX195" fmla="*/ 1607755 w 2463882"/>
                <a:gd name="connsiteY195" fmla="*/ 375450 h 664326"/>
                <a:gd name="connsiteX196" fmla="*/ 1619392 w 2463882"/>
                <a:gd name="connsiteY196" fmla="*/ 359453 h 664326"/>
                <a:gd name="connsiteX197" fmla="*/ 1639363 w 2463882"/>
                <a:gd name="connsiteY197" fmla="*/ 348078 h 664326"/>
                <a:gd name="connsiteX198" fmla="*/ 1645460 w 2463882"/>
                <a:gd name="connsiteY198" fmla="*/ 341060 h 664326"/>
                <a:gd name="connsiteX199" fmla="*/ 1657864 w 2463882"/>
                <a:gd name="connsiteY199" fmla="*/ 334791 h 664326"/>
                <a:gd name="connsiteX200" fmla="*/ 1672540 w 2463882"/>
                <a:gd name="connsiteY200" fmla="*/ 320960 h 664326"/>
                <a:gd name="connsiteX201" fmla="*/ 1686809 w 2463882"/>
                <a:gd name="connsiteY201" fmla="*/ 316179 h 664326"/>
                <a:gd name="connsiteX202" fmla="*/ 1691259 w 2463882"/>
                <a:gd name="connsiteY202" fmla="*/ 316179 h 664326"/>
                <a:gd name="connsiteX203" fmla="*/ 1701365 w 2463882"/>
                <a:gd name="connsiteY203" fmla="*/ 308646 h 664326"/>
                <a:gd name="connsiteX204" fmla="*/ 601415 w 2463882"/>
                <a:gd name="connsiteY204" fmla="*/ 305958 h 664326"/>
                <a:gd name="connsiteX205" fmla="*/ 606851 w 2463882"/>
                <a:gd name="connsiteY205" fmla="*/ 309508 h 664326"/>
                <a:gd name="connsiteX206" fmla="*/ 607688 w 2463882"/>
                <a:gd name="connsiteY206" fmla="*/ 320382 h 664326"/>
                <a:gd name="connsiteX207" fmla="*/ 616790 w 2463882"/>
                <a:gd name="connsiteY207" fmla="*/ 317242 h 664326"/>
                <a:gd name="connsiteX208" fmla="*/ 623144 w 2463882"/>
                <a:gd name="connsiteY208" fmla="*/ 311995 h 664326"/>
                <a:gd name="connsiteX209" fmla="*/ 636658 w 2463882"/>
                <a:gd name="connsiteY209" fmla="*/ 311995 h 664326"/>
                <a:gd name="connsiteX210" fmla="*/ 646172 w 2463882"/>
                <a:gd name="connsiteY210" fmla="*/ 318147 h 664326"/>
                <a:gd name="connsiteX211" fmla="*/ 645417 w 2463882"/>
                <a:gd name="connsiteY211" fmla="*/ 331031 h 664326"/>
                <a:gd name="connsiteX212" fmla="*/ 650567 w 2463882"/>
                <a:gd name="connsiteY212" fmla="*/ 333325 h 664326"/>
                <a:gd name="connsiteX213" fmla="*/ 654876 w 2463882"/>
                <a:gd name="connsiteY213" fmla="*/ 333325 h 664326"/>
                <a:gd name="connsiteX214" fmla="*/ 662370 w 2463882"/>
                <a:gd name="connsiteY214" fmla="*/ 342775 h 664326"/>
                <a:gd name="connsiteX215" fmla="*/ 665230 w 2463882"/>
                <a:gd name="connsiteY215" fmla="*/ 375090 h 664326"/>
                <a:gd name="connsiteX216" fmla="*/ 655090 w 2463882"/>
                <a:gd name="connsiteY216" fmla="*/ 395430 h 664326"/>
                <a:gd name="connsiteX217" fmla="*/ 654336 w 2463882"/>
                <a:gd name="connsiteY217" fmla="*/ 395430 h 664326"/>
                <a:gd name="connsiteX218" fmla="*/ 654267 w 2463882"/>
                <a:gd name="connsiteY218" fmla="*/ 395640 h 664326"/>
                <a:gd name="connsiteX219" fmla="*/ 649092 w 2463882"/>
                <a:gd name="connsiteY219" fmla="*/ 399945 h 664326"/>
                <a:gd name="connsiteX220" fmla="*/ 648286 w 2463882"/>
                <a:gd name="connsiteY220" fmla="*/ 402324 h 664326"/>
                <a:gd name="connsiteX221" fmla="*/ 639295 w 2463882"/>
                <a:gd name="connsiteY221" fmla="*/ 407559 h 664326"/>
                <a:gd name="connsiteX222" fmla="*/ 629695 w 2463882"/>
                <a:gd name="connsiteY222" fmla="*/ 417828 h 664326"/>
                <a:gd name="connsiteX223" fmla="*/ 624722 w 2463882"/>
                <a:gd name="connsiteY223" fmla="*/ 419320 h 664326"/>
                <a:gd name="connsiteX224" fmla="*/ 626458 w 2463882"/>
                <a:gd name="connsiteY224" fmla="*/ 420555 h 664326"/>
                <a:gd name="connsiteX225" fmla="*/ 615147 w 2463882"/>
                <a:gd name="connsiteY225" fmla="*/ 433319 h 664326"/>
                <a:gd name="connsiteX226" fmla="*/ 611833 w 2463882"/>
                <a:gd name="connsiteY226" fmla="*/ 439454 h 664326"/>
                <a:gd name="connsiteX227" fmla="*/ 595892 w 2463882"/>
                <a:gd name="connsiteY227" fmla="*/ 450773 h 664326"/>
                <a:gd name="connsiteX228" fmla="*/ 575038 w 2463882"/>
                <a:gd name="connsiteY228" fmla="*/ 466208 h 664326"/>
                <a:gd name="connsiteX229" fmla="*/ 559393 w 2463882"/>
                <a:gd name="connsiteY229" fmla="*/ 468361 h 664326"/>
                <a:gd name="connsiteX230" fmla="*/ 539138 w 2463882"/>
                <a:gd name="connsiteY230" fmla="*/ 466208 h 664326"/>
                <a:gd name="connsiteX231" fmla="*/ 528449 w 2463882"/>
                <a:gd name="connsiteY231" fmla="*/ 468901 h 664326"/>
                <a:gd name="connsiteX232" fmla="*/ 515900 w 2463882"/>
                <a:gd name="connsiteY232" fmla="*/ 465711 h 664326"/>
                <a:gd name="connsiteX233" fmla="*/ 502823 w 2463882"/>
                <a:gd name="connsiteY233" fmla="*/ 455442 h 664326"/>
                <a:gd name="connsiteX234" fmla="*/ 494471 w 2463882"/>
                <a:gd name="connsiteY234" fmla="*/ 439896 h 664326"/>
                <a:gd name="connsiteX235" fmla="*/ 497292 w 2463882"/>
                <a:gd name="connsiteY235" fmla="*/ 424812 h 664326"/>
                <a:gd name="connsiteX236" fmla="*/ 493665 w 2463882"/>
                <a:gd name="connsiteY236" fmla="*/ 409377 h 664326"/>
                <a:gd name="connsiteX237" fmla="*/ 493330 w 2463882"/>
                <a:gd name="connsiteY237" fmla="*/ 375450 h 664326"/>
                <a:gd name="connsiteX238" fmla="*/ 504967 w 2463882"/>
                <a:gd name="connsiteY238" fmla="*/ 359453 h 664326"/>
                <a:gd name="connsiteX239" fmla="*/ 524938 w 2463882"/>
                <a:gd name="connsiteY239" fmla="*/ 348078 h 664326"/>
                <a:gd name="connsiteX240" fmla="*/ 531035 w 2463882"/>
                <a:gd name="connsiteY240" fmla="*/ 341060 h 664326"/>
                <a:gd name="connsiteX241" fmla="*/ 543439 w 2463882"/>
                <a:gd name="connsiteY241" fmla="*/ 334791 h 664326"/>
                <a:gd name="connsiteX242" fmla="*/ 558115 w 2463882"/>
                <a:gd name="connsiteY242" fmla="*/ 320960 h 664326"/>
                <a:gd name="connsiteX243" fmla="*/ 572384 w 2463882"/>
                <a:gd name="connsiteY243" fmla="*/ 316179 h 664326"/>
                <a:gd name="connsiteX244" fmla="*/ 576834 w 2463882"/>
                <a:gd name="connsiteY244" fmla="*/ 316179 h 664326"/>
                <a:gd name="connsiteX245" fmla="*/ 586940 w 2463882"/>
                <a:gd name="connsiteY245" fmla="*/ 308646 h 664326"/>
                <a:gd name="connsiteX246" fmla="*/ 2446870 w 2463882"/>
                <a:gd name="connsiteY246" fmla="*/ 301566 h 664326"/>
                <a:gd name="connsiteX247" fmla="*/ 2463882 w 2463882"/>
                <a:gd name="connsiteY247" fmla="*/ 301566 h 664326"/>
                <a:gd name="connsiteX248" fmla="*/ 2463115 w 2463882"/>
                <a:gd name="connsiteY248" fmla="*/ 319252 h 664326"/>
                <a:gd name="connsiteX249" fmla="*/ 2449489 w 2463882"/>
                <a:gd name="connsiteY249" fmla="*/ 337843 h 664326"/>
                <a:gd name="connsiteX250" fmla="*/ 2447607 w 2463882"/>
                <a:gd name="connsiteY250" fmla="*/ 337843 h 664326"/>
                <a:gd name="connsiteX251" fmla="*/ 2445442 w 2463882"/>
                <a:gd name="connsiteY251" fmla="*/ 341376 h 664326"/>
                <a:gd name="connsiteX252" fmla="*/ 2439546 w 2463882"/>
                <a:gd name="connsiteY252" fmla="*/ 345342 h 664326"/>
                <a:gd name="connsiteX253" fmla="*/ 2436597 w 2463882"/>
                <a:gd name="connsiteY253" fmla="*/ 349466 h 664326"/>
                <a:gd name="connsiteX254" fmla="*/ 2429827 w 2463882"/>
                <a:gd name="connsiteY254" fmla="*/ 354509 h 664326"/>
                <a:gd name="connsiteX255" fmla="*/ 2429544 w 2463882"/>
                <a:gd name="connsiteY255" fmla="*/ 355332 h 664326"/>
                <a:gd name="connsiteX256" fmla="*/ 2417693 w 2463882"/>
                <a:gd name="connsiteY256" fmla="*/ 367774 h 664326"/>
                <a:gd name="connsiteX257" fmla="*/ 2406254 w 2463882"/>
                <a:gd name="connsiteY257" fmla="*/ 371479 h 664326"/>
                <a:gd name="connsiteX258" fmla="*/ 2407626 w 2463882"/>
                <a:gd name="connsiteY258" fmla="*/ 372199 h 664326"/>
                <a:gd name="connsiteX259" fmla="*/ 2402738 w 2463882"/>
                <a:gd name="connsiteY259" fmla="*/ 377104 h 664326"/>
                <a:gd name="connsiteX260" fmla="*/ 2384503 w 2463882"/>
                <a:gd name="connsiteY260" fmla="*/ 410186 h 664326"/>
                <a:gd name="connsiteX261" fmla="*/ 2374350 w 2463882"/>
                <a:gd name="connsiteY261" fmla="*/ 417750 h 664326"/>
                <a:gd name="connsiteX262" fmla="*/ 2368982 w 2463882"/>
                <a:gd name="connsiteY262" fmla="*/ 427277 h 664326"/>
                <a:gd name="connsiteX263" fmla="*/ 2364510 w 2463882"/>
                <a:gd name="connsiteY263" fmla="*/ 430784 h 664326"/>
                <a:gd name="connsiteX264" fmla="*/ 2356454 w 2463882"/>
                <a:gd name="connsiteY264" fmla="*/ 445451 h 664326"/>
                <a:gd name="connsiteX265" fmla="*/ 2352180 w 2463882"/>
                <a:gd name="connsiteY265" fmla="*/ 448796 h 664326"/>
                <a:gd name="connsiteX266" fmla="*/ 2349727 w 2463882"/>
                <a:gd name="connsiteY266" fmla="*/ 456003 h 664326"/>
                <a:gd name="connsiteX267" fmla="*/ 2344385 w 2463882"/>
                <a:gd name="connsiteY267" fmla="*/ 456003 h 664326"/>
                <a:gd name="connsiteX268" fmla="*/ 2337357 w 2463882"/>
                <a:gd name="connsiteY268" fmla="*/ 466632 h 664326"/>
                <a:gd name="connsiteX269" fmla="*/ 2325095 w 2463882"/>
                <a:gd name="connsiteY269" fmla="*/ 476099 h 664326"/>
                <a:gd name="connsiteX270" fmla="*/ 2325044 w 2463882"/>
                <a:gd name="connsiteY270" fmla="*/ 476249 h 664326"/>
                <a:gd name="connsiteX271" fmla="*/ 2309338 w 2463882"/>
                <a:gd name="connsiteY271" fmla="*/ 500225 h 664326"/>
                <a:gd name="connsiteX272" fmla="*/ 2302706 w 2463882"/>
                <a:gd name="connsiteY272" fmla="*/ 507025 h 664326"/>
                <a:gd name="connsiteX273" fmla="*/ 2301552 w 2463882"/>
                <a:gd name="connsiteY273" fmla="*/ 510416 h 664326"/>
                <a:gd name="connsiteX274" fmla="*/ 2284034 w 2463882"/>
                <a:gd name="connsiteY274" fmla="*/ 527047 h 664326"/>
                <a:gd name="connsiteX275" fmla="*/ 2282031 w 2463882"/>
                <a:gd name="connsiteY275" fmla="*/ 532934 h 664326"/>
                <a:gd name="connsiteX276" fmla="*/ 2277705 w 2463882"/>
                <a:gd name="connsiteY276" fmla="*/ 534551 h 664326"/>
                <a:gd name="connsiteX277" fmla="*/ 2276432 w 2463882"/>
                <a:gd name="connsiteY277" fmla="*/ 538298 h 664326"/>
                <a:gd name="connsiteX278" fmla="*/ 2269220 w 2463882"/>
                <a:gd name="connsiteY278" fmla="*/ 542067 h 664326"/>
                <a:gd name="connsiteX279" fmla="*/ 2267089 w 2463882"/>
                <a:gd name="connsiteY279" fmla="*/ 548322 h 664326"/>
                <a:gd name="connsiteX280" fmla="*/ 2264620 w 2463882"/>
                <a:gd name="connsiteY280" fmla="*/ 548322 h 664326"/>
                <a:gd name="connsiteX281" fmla="*/ 2245463 w 2463882"/>
                <a:gd name="connsiteY281" fmla="*/ 573100 h 664326"/>
                <a:gd name="connsiteX282" fmla="*/ 2232635 w 2463882"/>
                <a:gd name="connsiteY282" fmla="*/ 579956 h 664326"/>
                <a:gd name="connsiteX283" fmla="*/ 2233342 w 2463882"/>
                <a:gd name="connsiteY283" fmla="*/ 582614 h 664326"/>
                <a:gd name="connsiteX284" fmla="*/ 2228060 w 2463882"/>
                <a:gd name="connsiteY284" fmla="*/ 591232 h 664326"/>
                <a:gd name="connsiteX285" fmla="*/ 2218734 w 2463882"/>
                <a:gd name="connsiteY285" fmla="*/ 597016 h 664326"/>
                <a:gd name="connsiteX286" fmla="*/ 2217358 w 2463882"/>
                <a:gd name="connsiteY286" fmla="*/ 599584 h 664326"/>
                <a:gd name="connsiteX287" fmla="*/ 2210416 w 2463882"/>
                <a:gd name="connsiteY287" fmla="*/ 602317 h 664326"/>
                <a:gd name="connsiteX288" fmla="*/ 2201610 w 2463882"/>
                <a:gd name="connsiteY288" fmla="*/ 603187 h 664326"/>
                <a:gd name="connsiteX289" fmla="*/ 2199882 w 2463882"/>
                <a:gd name="connsiteY289" fmla="*/ 608266 h 664326"/>
                <a:gd name="connsiteX290" fmla="*/ 2177938 w 2463882"/>
                <a:gd name="connsiteY290" fmla="*/ 626913 h 664326"/>
                <a:gd name="connsiteX291" fmla="*/ 2175208 w 2463882"/>
                <a:gd name="connsiteY291" fmla="*/ 626913 h 664326"/>
                <a:gd name="connsiteX292" fmla="*/ 2173866 w 2463882"/>
                <a:gd name="connsiteY292" fmla="*/ 628658 h 664326"/>
                <a:gd name="connsiteX293" fmla="*/ 2163597 w 2463882"/>
                <a:gd name="connsiteY293" fmla="*/ 634652 h 664326"/>
                <a:gd name="connsiteX294" fmla="*/ 2153722 w 2463882"/>
                <a:gd name="connsiteY294" fmla="*/ 636452 h 664326"/>
                <a:gd name="connsiteX295" fmla="*/ 2150764 w 2463882"/>
                <a:gd name="connsiteY295" fmla="*/ 638446 h 664326"/>
                <a:gd name="connsiteX296" fmla="*/ 2147141 w 2463882"/>
                <a:gd name="connsiteY296" fmla="*/ 643514 h 664326"/>
                <a:gd name="connsiteX297" fmla="*/ 2127268 w 2463882"/>
                <a:gd name="connsiteY297" fmla="*/ 650867 h 664326"/>
                <a:gd name="connsiteX298" fmla="*/ 2127894 w 2463882"/>
                <a:gd name="connsiteY298" fmla="*/ 650867 h 664326"/>
                <a:gd name="connsiteX299" fmla="*/ 2125082 w 2463882"/>
                <a:gd name="connsiteY299" fmla="*/ 653958 h 664326"/>
                <a:gd name="connsiteX300" fmla="*/ 2088638 w 2463882"/>
                <a:gd name="connsiteY300" fmla="*/ 662117 h 664326"/>
                <a:gd name="connsiteX301" fmla="*/ 2052464 w 2463882"/>
                <a:gd name="connsiteY301" fmla="*/ 664326 h 664326"/>
                <a:gd name="connsiteX302" fmla="*/ 2044614 w 2463882"/>
                <a:gd name="connsiteY302" fmla="*/ 662083 h 664326"/>
                <a:gd name="connsiteX303" fmla="*/ 2032806 w 2463882"/>
                <a:gd name="connsiteY303" fmla="*/ 649812 h 664326"/>
                <a:gd name="connsiteX304" fmla="*/ 2029517 w 2463882"/>
                <a:gd name="connsiteY304" fmla="*/ 641310 h 664326"/>
                <a:gd name="connsiteX305" fmla="*/ 2032437 w 2463882"/>
                <a:gd name="connsiteY305" fmla="*/ 632731 h 664326"/>
                <a:gd name="connsiteX306" fmla="*/ 2031326 w 2463882"/>
                <a:gd name="connsiteY306" fmla="*/ 624927 h 664326"/>
                <a:gd name="connsiteX307" fmla="*/ 2036189 w 2463882"/>
                <a:gd name="connsiteY307" fmla="*/ 610637 h 664326"/>
                <a:gd name="connsiteX308" fmla="*/ 2038933 w 2463882"/>
                <a:gd name="connsiteY308" fmla="*/ 609025 h 664326"/>
                <a:gd name="connsiteX309" fmla="*/ 2041402 w 2463882"/>
                <a:gd name="connsiteY309" fmla="*/ 601758 h 664326"/>
                <a:gd name="connsiteX310" fmla="*/ 2056516 w 2463882"/>
                <a:gd name="connsiteY310" fmla="*/ 588372 h 664326"/>
                <a:gd name="connsiteX311" fmla="*/ 2072898 w 2463882"/>
                <a:gd name="connsiteY311" fmla="*/ 584749 h 664326"/>
                <a:gd name="connsiteX312" fmla="*/ 2087896 w 2463882"/>
                <a:gd name="connsiteY312" fmla="*/ 584749 h 664326"/>
                <a:gd name="connsiteX313" fmla="*/ 2102062 w 2463882"/>
                <a:gd name="connsiteY313" fmla="*/ 586768 h 664326"/>
                <a:gd name="connsiteX314" fmla="*/ 2105595 w 2463882"/>
                <a:gd name="connsiteY314" fmla="*/ 593401 h 664326"/>
                <a:gd name="connsiteX315" fmla="*/ 2101994 w 2463882"/>
                <a:gd name="connsiteY315" fmla="*/ 611636 h 664326"/>
                <a:gd name="connsiteX316" fmla="*/ 2094413 w 2463882"/>
                <a:gd name="connsiteY316" fmla="*/ 619418 h 664326"/>
                <a:gd name="connsiteX317" fmla="*/ 2069842 w 2463882"/>
                <a:gd name="connsiteY317" fmla="*/ 626458 h 664326"/>
                <a:gd name="connsiteX318" fmla="*/ 2061248 w 2463882"/>
                <a:gd name="connsiteY318" fmla="*/ 624700 h 664326"/>
                <a:gd name="connsiteX319" fmla="*/ 2063247 w 2463882"/>
                <a:gd name="connsiteY319" fmla="*/ 631822 h 664326"/>
                <a:gd name="connsiteX320" fmla="*/ 2068135 w 2463882"/>
                <a:gd name="connsiteY320" fmla="*/ 631822 h 664326"/>
                <a:gd name="connsiteX321" fmla="*/ 2068615 w 2463882"/>
                <a:gd name="connsiteY321" fmla="*/ 637237 h 664326"/>
                <a:gd name="connsiteX322" fmla="*/ 2072684 w 2463882"/>
                <a:gd name="connsiteY322" fmla="*/ 639904 h 664326"/>
                <a:gd name="connsiteX323" fmla="*/ 2099211 w 2463882"/>
                <a:gd name="connsiteY323" fmla="*/ 634866 h 664326"/>
                <a:gd name="connsiteX324" fmla="*/ 2109218 w 2463882"/>
                <a:gd name="connsiteY324" fmla="*/ 628057 h 664326"/>
                <a:gd name="connsiteX325" fmla="*/ 2135218 w 2463882"/>
                <a:gd name="connsiteY325" fmla="*/ 620961 h 664326"/>
                <a:gd name="connsiteX326" fmla="*/ 2136311 w 2463882"/>
                <a:gd name="connsiteY326" fmla="*/ 617746 h 664326"/>
                <a:gd name="connsiteX327" fmla="*/ 2142425 w 2463882"/>
                <a:gd name="connsiteY327" fmla="*/ 615593 h 664326"/>
                <a:gd name="connsiteX328" fmla="*/ 2142506 w 2463882"/>
                <a:gd name="connsiteY328" fmla="*/ 615349 h 664326"/>
                <a:gd name="connsiteX329" fmla="*/ 2157577 w 2463882"/>
                <a:gd name="connsiteY329" fmla="*/ 604103 h 664326"/>
                <a:gd name="connsiteX330" fmla="*/ 2158469 w 2463882"/>
                <a:gd name="connsiteY330" fmla="*/ 604103 h 664326"/>
                <a:gd name="connsiteX331" fmla="*/ 2164982 w 2463882"/>
                <a:gd name="connsiteY331" fmla="*/ 596025 h 664326"/>
                <a:gd name="connsiteX332" fmla="*/ 2172065 w 2463882"/>
                <a:gd name="connsiteY332" fmla="*/ 596025 h 664326"/>
                <a:gd name="connsiteX333" fmla="*/ 2185884 w 2463882"/>
                <a:gd name="connsiteY333" fmla="*/ 584882 h 664326"/>
                <a:gd name="connsiteX334" fmla="*/ 2206730 w 2463882"/>
                <a:gd name="connsiteY334" fmla="*/ 557579 h 664326"/>
                <a:gd name="connsiteX335" fmla="*/ 2221710 w 2463882"/>
                <a:gd name="connsiteY335" fmla="*/ 533607 h 664326"/>
                <a:gd name="connsiteX336" fmla="*/ 2223862 w 2463882"/>
                <a:gd name="connsiteY336" fmla="*/ 533607 h 664326"/>
                <a:gd name="connsiteX337" fmla="*/ 2223742 w 2463882"/>
                <a:gd name="connsiteY337" fmla="*/ 533959 h 664326"/>
                <a:gd name="connsiteX338" fmla="*/ 2229715 w 2463882"/>
                <a:gd name="connsiteY338" fmla="*/ 526850 h 664326"/>
                <a:gd name="connsiteX339" fmla="*/ 2234002 w 2463882"/>
                <a:gd name="connsiteY339" fmla="*/ 525251 h 664326"/>
                <a:gd name="connsiteX340" fmla="*/ 2245128 w 2463882"/>
                <a:gd name="connsiteY340" fmla="*/ 511835 h 664326"/>
                <a:gd name="connsiteX341" fmla="*/ 2244717 w 2463882"/>
                <a:gd name="connsiteY341" fmla="*/ 511835 h 664326"/>
                <a:gd name="connsiteX342" fmla="*/ 2245154 w 2463882"/>
                <a:gd name="connsiteY342" fmla="*/ 510549 h 664326"/>
                <a:gd name="connsiteX343" fmla="*/ 2253206 w 2463882"/>
                <a:gd name="connsiteY343" fmla="*/ 504958 h 664326"/>
                <a:gd name="connsiteX344" fmla="*/ 2260662 w 2463882"/>
                <a:gd name="connsiteY344" fmla="*/ 488678 h 664326"/>
                <a:gd name="connsiteX345" fmla="*/ 2265505 w 2463882"/>
                <a:gd name="connsiteY345" fmla="*/ 470480 h 664326"/>
                <a:gd name="connsiteX346" fmla="*/ 2257189 w 2463882"/>
                <a:gd name="connsiteY346" fmla="*/ 471695 h 664326"/>
                <a:gd name="connsiteX347" fmla="*/ 2245360 w 2463882"/>
                <a:gd name="connsiteY347" fmla="*/ 465948 h 664326"/>
                <a:gd name="connsiteX348" fmla="*/ 2239448 w 2463882"/>
                <a:gd name="connsiteY348" fmla="*/ 459073 h 664326"/>
                <a:gd name="connsiteX349" fmla="*/ 2233321 w 2463882"/>
                <a:gd name="connsiteY349" fmla="*/ 457697 h 664326"/>
                <a:gd name="connsiteX350" fmla="*/ 2228896 w 2463882"/>
                <a:gd name="connsiteY350" fmla="*/ 450155 h 664326"/>
                <a:gd name="connsiteX351" fmla="*/ 2224458 w 2463882"/>
                <a:gd name="connsiteY351" fmla="*/ 450155 h 664326"/>
                <a:gd name="connsiteX352" fmla="*/ 2224042 w 2463882"/>
                <a:gd name="connsiteY352" fmla="*/ 423778 h 664326"/>
                <a:gd name="connsiteX353" fmla="*/ 2225809 w 2463882"/>
                <a:gd name="connsiteY353" fmla="*/ 411344 h 664326"/>
                <a:gd name="connsiteX354" fmla="*/ 2233886 w 2463882"/>
                <a:gd name="connsiteY354" fmla="*/ 397916 h 664326"/>
                <a:gd name="connsiteX355" fmla="*/ 2241741 w 2463882"/>
                <a:gd name="connsiteY355" fmla="*/ 381957 h 664326"/>
                <a:gd name="connsiteX356" fmla="*/ 2249343 w 2463882"/>
                <a:gd name="connsiteY356" fmla="*/ 379428 h 664326"/>
                <a:gd name="connsiteX357" fmla="*/ 2251594 w 2463882"/>
                <a:gd name="connsiteY357" fmla="*/ 375620 h 664326"/>
                <a:gd name="connsiteX358" fmla="*/ 2254316 w 2463882"/>
                <a:gd name="connsiteY358" fmla="*/ 374368 h 664326"/>
                <a:gd name="connsiteX359" fmla="*/ 2254857 w 2463882"/>
                <a:gd name="connsiteY359" fmla="*/ 372786 h 664326"/>
                <a:gd name="connsiteX360" fmla="*/ 2268367 w 2463882"/>
                <a:gd name="connsiteY360" fmla="*/ 364494 h 664326"/>
                <a:gd name="connsiteX361" fmla="*/ 2274271 w 2463882"/>
                <a:gd name="connsiteY361" fmla="*/ 356978 h 664326"/>
                <a:gd name="connsiteX362" fmla="*/ 2275840 w 2463882"/>
                <a:gd name="connsiteY362" fmla="*/ 352365 h 664326"/>
                <a:gd name="connsiteX363" fmla="*/ 2281294 w 2463882"/>
                <a:gd name="connsiteY363" fmla="*/ 347447 h 664326"/>
                <a:gd name="connsiteX364" fmla="*/ 2280938 w 2463882"/>
                <a:gd name="connsiteY364" fmla="*/ 342135 h 664326"/>
                <a:gd name="connsiteX365" fmla="*/ 2283904 w 2463882"/>
                <a:gd name="connsiteY365" fmla="*/ 338094 h 664326"/>
                <a:gd name="connsiteX366" fmla="*/ 2273310 w 2463882"/>
                <a:gd name="connsiteY366" fmla="*/ 341758 h 664326"/>
                <a:gd name="connsiteX367" fmla="*/ 2258326 w 2463882"/>
                <a:gd name="connsiteY367" fmla="*/ 355358 h 664326"/>
                <a:gd name="connsiteX368" fmla="*/ 2233214 w 2463882"/>
                <a:gd name="connsiteY368" fmla="*/ 365227 h 664326"/>
                <a:gd name="connsiteX369" fmla="*/ 2228270 w 2463882"/>
                <a:gd name="connsiteY369" fmla="*/ 365227 h 664326"/>
                <a:gd name="connsiteX370" fmla="*/ 2217474 w 2463882"/>
                <a:gd name="connsiteY370" fmla="*/ 363345 h 664326"/>
                <a:gd name="connsiteX371" fmla="*/ 2214503 w 2463882"/>
                <a:gd name="connsiteY371" fmla="*/ 357458 h 664326"/>
                <a:gd name="connsiteX372" fmla="*/ 2221311 w 2463882"/>
                <a:gd name="connsiteY372" fmla="*/ 346461 h 664326"/>
                <a:gd name="connsiteX373" fmla="*/ 2230885 w 2463882"/>
                <a:gd name="connsiteY373" fmla="*/ 342495 h 664326"/>
                <a:gd name="connsiteX374" fmla="*/ 2234920 w 2463882"/>
                <a:gd name="connsiteY374" fmla="*/ 344647 h 664326"/>
                <a:gd name="connsiteX375" fmla="*/ 2242106 w 2463882"/>
                <a:gd name="connsiteY375" fmla="*/ 341749 h 664326"/>
                <a:gd name="connsiteX376" fmla="*/ 2248044 w 2463882"/>
                <a:gd name="connsiteY376" fmla="*/ 337328 h 664326"/>
                <a:gd name="connsiteX377" fmla="*/ 2250882 w 2463882"/>
                <a:gd name="connsiteY377" fmla="*/ 333367 h 664326"/>
                <a:gd name="connsiteX378" fmla="*/ 2275428 w 2463882"/>
                <a:gd name="connsiteY378" fmla="*/ 315059 h 664326"/>
                <a:gd name="connsiteX379" fmla="*/ 2280484 w 2463882"/>
                <a:gd name="connsiteY379" fmla="*/ 315059 h 664326"/>
                <a:gd name="connsiteX380" fmla="*/ 2295211 w 2463882"/>
                <a:gd name="connsiteY380" fmla="*/ 307526 h 664326"/>
                <a:gd name="connsiteX381" fmla="*/ 2307645 w 2463882"/>
                <a:gd name="connsiteY381" fmla="*/ 306424 h 664326"/>
                <a:gd name="connsiteX382" fmla="*/ 2325348 w 2463882"/>
                <a:gd name="connsiteY382" fmla="*/ 303761 h 664326"/>
                <a:gd name="connsiteX383" fmla="*/ 2341834 w 2463882"/>
                <a:gd name="connsiteY383" fmla="*/ 309057 h 664326"/>
                <a:gd name="connsiteX384" fmla="*/ 2339788 w 2463882"/>
                <a:gd name="connsiteY384" fmla="*/ 341659 h 664326"/>
                <a:gd name="connsiteX385" fmla="*/ 2333753 w 2463882"/>
                <a:gd name="connsiteY385" fmla="*/ 341659 h 664326"/>
                <a:gd name="connsiteX386" fmla="*/ 2330274 w 2463882"/>
                <a:gd name="connsiteY386" fmla="*/ 351889 h 664326"/>
                <a:gd name="connsiteX387" fmla="*/ 2328126 w 2463882"/>
                <a:gd name="connsiteY387" fmla="*/ 351889 h 664326"/>
                <a:gd name="connsiteX388" fmla="*/ 2327573 w 2463882"/>
                <a:gd name="connsiteY388" fmla="*/ 353505 h 664326"/>
                <a:gd name="connsiteX389" fmla="*/ 2325361 w 2463882"/>
                <a:gd name="connsiteY389" fmla="*/ 353505 h 664326"/>
                <a:gd name="connsiteX390" fmla="*/ 2322531 w 2463882"/>
                <a:gd name="connsiteY390" fmla="*/ 359864 h 664326"/>
                <a:gd name="connsiteX391" fmla="*/ 2318458 w 2463882"/>
                <a:gd name="connsiteY391" fmla="*/ 364511 h 664326"/>
                <a:gd name="connsiteX392" fmla="*/ 2316790 w 2463882"/>
                <a:gd name="connsiteY392" fmla="*/ 374158 h 664326"/>
                <a:gd name="connsiteX393" fmla="*/ 2306809 w 2463882"/>
                <a:gd name="connsiteY393" fmla="*/ 390400 h 664326"/>
                <a:gd name="connsiteX394" fmla="*/ 2302136 w 2463882"/>
                <a:gd name="connsiteY394" fmla="*/ 393559 h 664326"/>
                <a:gd name="connsiteX395" fmla="*/ 2299640 w 2463882"/>
                <a:gd name="connsiteY395" fmla="*/ 400891 h 664326"/>
                <a:gd name="connsiteX396" fmla="*/ 2295640 w 2463882"/>
                <a:gd name="connsiteY396" fmla="*/ 400891 h 664326"/>
                <a:gd name="connsiteX397" fmla="*/ 2286581 w 2463882"/>
                <a:gd name="connsiteY397" fmla="*/ 410597 h 664326"/>
                <a:gd name="connsiteX398" fmla="*/ 2286579 w 2463882"/>
                <a:gd name="connsiteY398" fmla="*/ 410473 h 664326"/>
                <a:gd name="connsiteX399" fmla="*/ 2286354 w 2463882"/>
                <a:gd name="connsiteY399" fmla="*/ 410841 h 664326"/>
                <a:gd name="connsiteX400" fmla="*/ 2286344 w 2463882"/>
                <a:gd name="connsiteY400" fmla="*/ 410851 h 664326"/>
                <a:gd name="connsiteX401" fmla="*/ 2286348 w 2463882"/>
                <a:gd name="connsiteY401" fmla="*/ 410851 h 664326"/>
                <a:gd name="connsiteX402" fmla="*/ 2283253 w 2463882"/>
                <a:gd name="connsiteY402" fmla="*/ 415906 h 664326"/>
                <a:gd name="connsiteX403" fmla="*/ 2287245 w 2463882"/>
                <a:gd name="connsiteY403" fmla="*/ 426295 h 664326"/>
                <a:gd name="connsiteX404" fmla="*/ 2287120 w 2463882"/>
                <a:gd name="connsiteY404" fmla="*/ 426659 h 664326"/>
                <a:gd name="connsiteX405" fmla="*/ 2292943 w 2463882"/>
                <a:gd name="connsiteY405" fmla="*/ 436156 h 664326"/>
                <a:gd name="connsiteX406" fmla="*/ 2293059 w 2463882"/>
                <a:gd name="connsiteY406" fmla="*/ 440980 h 664326"/>
                <a:gd name="connsiteX407" fmla="*/ 2292956 w 2463882"/>
                <a:gd name="connsiteY407" fmla="*/ 441237 h 664326"/>
                <a:gd name="connsiteX408" fmla="*/ 2306268 w 2463882"/>
                <a:gd name="connsiteY408" fmla="*/ 438771 h 664326"/>
                <a:gd name="connsiteX409" fmla="*/ 2323972 w 2463882"/>
                <a:gd name="connsiteY409" fmla="*/ 427148 h 664326"/>
                <a:gd name="connsiteX410" fmla="*/ 2327753 w 2463882"/>
                <a:gd name="connsiteY410" fmla="*/ 422222 h 664326"/>
                <a:gd name="connsiteX411" fmla="*/ 2334970 w 2463882"/>
                <a:gd name="connsiteY411" fmla="*/ 420459 h 664326"/>
                <a:gd name="connsiteX412" fmla="*/ 2336136 w 2463882"/>
                <a:gd name="connsiteY412" fmla="*/ 417034 h 664326"/>
                <a:gd name="connsiteX413" fmla="*/ 2347634 w 2463882"/>
                <a:gd name="connsiteY413" fmla="*/ 402713 h 664326"/>
                <a:gd name="connsiteX414" fmla="*/ 2360197 w 2463882"/>
                <a:gd name="connsiteY414" fmla="*/ 383917 h 664326"/>
                <a:gd name="connsiteX415" fmla="*/ 2369896 w 2463882"/>
                <a:gd name="connsiteY415" fmla="*/ 376872 h 664326"/>
                <a:gd name="connsiteX416" fmla="*/ 2378831 w 2463882"/>
                <a:gd name="connsiteY416" fmla="*/ 361287 h 664326"/>
                <a:gd name="connsiteX417" fmla="*/ 2384486 w 2463882"/>
                <a:gd name="connsiteY417" fmla="*/ 356327 h 664326"/>
                <a:gd name="connsiteX418" fmla="*/ 2386458 w 2463882"/>
                <a:gd name="connsiteY418" fmla="*/ 350530 h 664326"/>
                <a:gd name="connsiteX419" fmla="*/ 2389670 w 2463882"/>
                <a:gd name="connsiteY419" fmla="*/ 350530 h 664326"/>
                <a:gd name="connsiteX420" fmla="*/ 2393837 w 2463882"/>
                <a:gd name="connsiteY420" fmla="*/ 344613 h 664326"/>
                <a:gd name="connsiteX421" fmla="*/ 2398485 w 2463882"/>
                <a:gd name="connsiteY421" fmla="*/ 344613 h 664326"/>
                <a:gd name="connsiteX422" fmla="*/ 2399021 w 2463882"/>
                <a:gd name="connsiteY422" fmla="*/ 344356 h 664326"/>
                <a:gd name="connsiteX423" fmla="*/ 2404925 w 2463882"/>
                <a:gd name="connsiteY423" fmla="*/ 334927 h 664326"/>
                <a:gd name="connsiteX424" fmla="*/ 2405212 w 2463882"/>
                <a:gd name="connsiteY424" fmla="*/ 334927 h 664326"/>
                <a:gd name="connsiteX425" fmla="*/ 2406147 w 2463882"/>
                <a:gd name="connsiteY425" fmla="*/ 332183 h 664326"/>
                <a:gd name="connsiteX426" fmla="*/ 2409032 w 2463882"/>
                <a:gd name="connsiteY426" fmla="*/ 330031 h 664326"/>
                <a:gd name="connsiteX427" fmla="*/ 2413603 w 2463882"/>
                <a:gd name="connsiteY427" fmla="*/ 316585 h 664326"/>
                <a:gd name="connsiteX428" fmla="*/ 2424862 w 2463882"/>
                <a:gd name="connsiteY428" fmla="*/ 308165 h 664326"/>
                <a:gd name="connsiteX429" fmla="*/ 2446870 w 2463882"/>
                <a:gd name="connsiteY429" fmla="*/ 301566 h 664326"/>
                <a:gd name="connsiteX430" fmla="*/ 2162186 w 2463882"/>
                <a:gd name="connsiteY430" fmla="*/ 299921 h 664326"/>
                <a:gd name="connsiteX431" fmla="*/ 2175246 w 2463882"/>
                <a:gd name="connsiteY431" fmla="*/ 303023 h 664326"/>
                <a:gd name="connsiteX432" fmla="*/ 2187658 w 2463882"/>
                <a:gd name="connsiteY432" fmla="*/ 306086 h 664326"/>
                <a:gd name="connsiteX433" fmla="*/ 2191470 w 2463882"/>
                <a:gd name="connsiteY433" fmla="*/ 312749 h 664326"/>
                <a:gd name="connsiteX434" fmla="*/ 2196413 w 2463882"/>
                <a:gd name="connsiteY434" fmla="*/ 315034 h 664326"/>
                <a:gd name="connsiteX435" fmla="*/ 2197862 w 2463882"/>
                <a:gd name="connsiteY435" fmla="*/ 318889 h 664326"/>
                <a:gd name="connsiteX436" fmla="*/ 2203946 w 2463882"/>
                <a:gd name="connsiteY436" fmla="*/ 321937 h 664326"/>
                <a:gd name="connsiteX437" fmla="*/ 2207544 w 2463882"/>
                <a:gd name="connsiteY437" fmla="*/ 328459 h 664326"/>
                <a:gd name="connsiteX438" fmla="*/ 2207156 w 2463882"/>
                <a:gd name="connsiteY438" fmla="*/ 338924 h 664326"/>
                <a:gd name="connsiteX439" fmla="*/ 2205970 w 2463882"/>
                <a:gd name="connsiteY439" fmla="*/ 351225 h 664326"/>
                <a:gd name="connsiteX440" fmla="*/ 2202343 w 2463882"/>
                <a:gd name="connsiteY440" fmla="*/ 354638 h 664326"/>
                <a:gd name="connsiteX441" fmla="*/ 2201177 w 2463882"/>
                <a:gd name="connsiteY441" fmla="*/ 357254 h 664326"/>
                <a:gd name="connsiteX442" fmla="*/ 2201314 w 2463882"/>
                <a:gd name="connsiteY442" fmla="*/ 363308 h 664326"/>
                <a:gd name="connsiteX443" fmla="*/ 2196683 w 2463882"/>
                <a:gd name="connsiteY443" fmla="*/ 370459 h 664326"/>
                <a:gd name="connsiteX444" fmla="*/ 2194913 w 2463882"/>
                <a:gd name="connsiteY444" fmla="*/ 378893 h 664326"/>
                <a:gd name="connsiteX445" fmla="*/ 2169419 w 2463882"/>
                <a:gd name="connsiteY445" fmla="*/ 402856 h 664326"/>
                <a:gd name="connsiteX446" fmla="*/ 2164081 w 2463882"/>
                <a:gd name="connsiteY446" fmla="*/ 403662 h 664326"/>
                <a:gd name="connsiteX447" fmla="*/ 2158867 w 2463882"/>
                <a:gd name="connsiteY447" fmla="*/ 404468 h 664326"/>
                <a:gd name="connsiteX448" fmla="*/ 2145692 w 2463882"/>
                <a:gd name="connsiteY448" fmla="*/ 402667 h 664326"/>
                <a:gd name="connsiteX449" fmla="*/ 2143278 w 2463882"/>
                <a:gd name="connsiteY449" fmla="*/ 400626 h 664326"/>
                <a:gd name="connsiteX450" fmla="*/ 2115700 w 2463882"/>
                <a:gd name="connsiteY450" fmla="*/ 397160 h 664326"/>
                <a:gd name="connsiteX451" fmla="*/ 2089006 w 2463882"/>
                <a:gd name="connsiteY451" fmla="*/ 389925 h 664326"/>
                <a:gd name="connsiteX452" fmla="*/ 2085684 w 2463882"/>
                <a:gd name="connsiteY452" fmla="*/ 391845 h 664326"/>
                <a:gd name="connsiteX453" fmla="*/ 2077846 w 2463882"/>
                <a:gd name="connsiteY453" fmla="*/ 403540 h 664326"/>
                <a:gd name="connsiteX454" fmla="*/ 2069520 w 2463882"/>
                <a:gd name="connsiteY454" fmla="*/ 415984 h 664326"/>
                <a:gd name="connsiteX455" fmla="*/ 2066990 w 2463882"/>
                <a:gd name="connsiteY455" fmla="*/ 424227 h 664326"/>
                <a:gd name="connsiteX456" fmla="*/ 2065644 w 2463882"/>
                <a:gd name="connsiteY456" fmla="*/ 428997 h 664326"/>
                <a:gd name="connsiteX457" fmla="*/ 2067569 w 2463882"/>
                <a:gd name="connsiteY457" fmla="*/ 442404 h 664326"/>
                <a:gd name="connsiteX458" fmla="*/ 2071766 w 2463882"/>
                <a:gd name="connsiteY458" fmla="*/ 443973 h 664326"/>
                <a:gd name="connsiteX459" fmla="*/ 2072703 w 2463882"/>
                <a:gd name="connsiteY459" fmla="*/ 443703 h 664326"/>
                <a:gd name="connsiteX460" fmla="*/ 2074888 w 2463882"/>
                <a:gd name="connsiteY460" fmla="*/ 443433 h 664326"/>
                <a:gd name="connsiteX461" fmla="*/ 2090374 w 2463882"/>
                <a:gd name="connsiteY461" fmla="*/ 445079 h 664326"/>
                <a:gd name="connsiteX462" fmla="*/ 2106011 w 2463882"/>
                <a:gd name="connsiteY462" fmla="*/ 438614 h 664326"/>
                <a:gd name="connsiteX463" fmla="*/ 2120897 w 2463882"/>
                <a:gd name="connsiteY463" fmla="*/ 431265 h 664326"/>
                <a:gd name="connsiteX464" fmla="*/ 2124173 w 2463882"/>
                <a:gd name="connsiteY464" fmla="*/ 430815 h 664326"/>
                <a:gd name="connsiteX465" fmla="*/ 2135934 w 2463882"/>
                <a:gd name="connsiteY465" fmla="*/ 420126 h 664326"/>
                <a:gd name="connsiteX466" fmla="*/ 2156038 w 2463882"/>
                <a:gd name="connsiteY466" fmla="*/ 415993 h 664326"/>
                <a:gd name="connsiteX467" fmla="*/ 2156625 w 2463882"/>
                <a:gd name="connsiteY467" fmla="*/ 426926 h 664326"/>
                <a:gd name="connsiteX468" fmla="*/ 2113484 w 2463882"/>
                <a:gd name="connsiteY468" fmla="*/ 465008 h 664326"/>
                <a:gd name="connsiteX469" fmla="*/ 2084552 w 2463882"/>
                <a:gd name="connsiteY469" fmla="*/ 471576 h 664326"/>
                <a:gd name="connsiteX470" fmla="*/ 2056717 w 2463882"/>
                <a:gd name="connsiteY470" fmla="*/ 475812 h 664326"/>
                <a:gd name="connsiteX471" fmla="*/ 2042208 w 2463882"/>
                <a:gd name="connsiteY471" fmla="*/ 473223 h 664326"/>
                <a:gd name="connsiteX472" fmla="*/ 2041136 w 2463882"/>
                <a:gd name="connsiteY472" fmla="*/ 471551 h 664326"/>
                <a:gd name="connsiteX473" fmla="*/ 2032651 w 2463882"/>
                <a:gd name="connsiteY473" fmla="*/ 469471 h 664326"/>
                <a:gd name="connsiteX474" fmla="*/ 2015458 w 2463882"/>
                <a:gd name="connsiteY474" fmla="*/ 434866 h 664326"/>
                <a:gd name="connsiteX475" fmla="*/ 2018520 w 2463882"/>
                <a:gd name="connsiteY475" fmla="*/ 417476 h 664326"/>
                <a:gd name="connsiteX476" fmla="*/ 2030310 w 2463882"/>
                <a:gd name="connsiteY476" fmla="*/ 394885 h 664326"/>
                <a:gd name="connsiteX477" fmla="*/ 2032261 w 2463882"/>
                <a:gd name="connsiteY477" fmla="*/ 394585 h 664326"/>
                <a:gd name="connsiteX478" fmla="*/ 2031755 w 2463882"/>
                <a:gd name="connsiteY478" fmla="*/ 392977 h 664326"/>
                <a:gd name="connsiteX479" fmla="*/ 2037989 w 2463882"/>
                <a:gd name="connsiteY479" fmla="*/ 387078 h 664326"/>
                <a:gd name="connsiteX480" fmla="*/ 2043263 w 2463882"/>
                <a:gd name="connsiteY480" fmla="*/ 378323 h 664326"/>
                <a:gd name="connsiteX481" fmla="*/ 2053094 w 2463882"/>
                <a:gd name="connsiteY481" fmla="*/ 369079 h 664326"/>
                <a:gd name="connsiteX482" fmla="*/ 2060113 w 2463882"/>
                <a:gd name="connsiteY482" fmla="*/ 348438 h 664326"/>
                <a:gd name="connsiteX483" fmla="*/ 2065991 w 2463882"/>
                <a:gd name="connsiteY483" fmla="*/ 346492 h 664326"/>
                <a:gd name="connsiteX484" fmla="*/ 2073623 w 2463882"/>
                <a:gd name="connsiteY484" fmla="*/ 333981 h 664326"/>
                <a:gd name="connsiteX485" fmla="*/ 2130626 w 2463882"/>
                <a:gd name="connsiteY485" fmla="*/ 301533 h 664326"/>
                <a:gd name="connsiteX486" fmla="*/ 2135052 w 2463882"/>
                <a:gd name="connsiteY486" fmla="*/ 301803 h 664326"/>
                <a:gd name="connsiteX487" fmla="*/ 2138793 w 2463882"/>
                <a:gd name="connsiteY487" fmla="*/ 302073 h 664326"/>
                <a:gd name="connsiteX488" fmla="*/ 2149624 w 2463882"/>
                <a:gd name="connsiteY488" fmla="*/ 310897 h 664326"/>
                <a:gd name="connsiteX489" fmla="*/ 2153744 w 2463882"/>
                <a:gd name="connsiteY489" fmla="*/ 302665 h 664326"/>
                <a:gd name="connsiteX490" fmla="*/ 2162186 w 2463882"/>
                <a:gd name="connsiteY490" fmla="*/ 299921 h 664326"/>
                <a:gd name="connsiteX491" fmla="*/ 1000136 w 2463882"/>
                <a:gd name="connsiteY491" fmla="*/ 299921 h 664326"/>
                <a:gd name="connsiteX492" fmla="*/ 1013196 w 2463882"/>
                <a:gd name="connsiteY492" fmla="*/ 303023 h 664326"/>
                <a:gd name="connsiteX493" fmla="*/ 1025608 w 2463882"/>
                <a:gd name="connsiteY493" fmla="*/ 306086 h 664326"/>
                <a:gd name="connsiteX494" fmla="*/ 1029420 w 2463882"/>
                <a:gd name="connsiteY494" fmla="*/ 312749 h 664326"/>
                <a:gd name="connsiteX495" fmla="*/ 1034363 w 2463882"/>
                <a:gd name="connsiteY495" fmla="*/ 315034 h 664326"/>
                <a:gd name="connsiteX496" fmla="*/ 1035812 w 2463882"/>
                <a:gd name="connsiteY496" fmla="*/ 318889 h 664326"/>
                <a:gd name="connsiteX497" fmla="*/ 1041896 w 2463882"/>
                <a:gd name="connsiteY497" fmla="*/ 321937 h 664326"/>
                <a:gd name="connsiteX498" fmla="*/ 1045494 w 2463882"/>
                <a:gd name="connsiteY498" fmla="*/ 328459 h 664326"/>
                <a:gd name="connsiteX499" fmla="*/ 1045106 w 2463882"/>
                <a:gd name="connsiteY499" fmla="*/ 338924 h 664326"/>
                <a:gd name="connsiteX500" fmla="*/ 1043920 w 2463882"/>
                <a:gd name="connsiteY500" fmla="*/ 351225 h 664326"/>
                <a:gd name="connsiteX501" fmla="*/ 1040293 w 2463882"/>
                <a:gd name="connsiteY501" fmla="*/ 354638 h 664326"/>
                <a:gd name="connsiteX502" fmla="*/ 1039127 w 2463882"/>
                <a:gd name="connsiteY502" fmla="*/ 357254 h 664326"/>
                <a:gd name="connsiteX503" fmla="*/ 1039264 w 2463882"/>
                <a:gd name="connsiteY503" fmla="*/ 363308 h 664326"/>
                <a:gd name="connsiteX504" fmla="*/ 1034633 w 2463882"/>
                <a:gd name="connsiteY504" fmla="*/ 370459 h 664326"/>
                <a:gd name="connsiteX505" fmla="*/ 1032863 w 2463882"/>
                <a:gd name="connsiteY505" fmla="*/ 378893 h 664326"/>
                <a:gd name="connsiteX506" fmla="*/ 1007369 w 2463882"/>
                <a:gd name="connsiteY506" fmla="*/ 402856 h 664326"/>
                <a:gd name="connsiteX507" fmla="*/ 1002031 w 2463882"/>
                <a:gd name="connsiteY507" fmla="*/ 403662 h 664326"/>
                <a:gd name="connsiteX508" fmla="*/ 996817 w 2463882"/>
                <a:gd name="connsiteY508" fmla="*/ 404468 h 664326"/>
                <a:gd name="connsiteX509" fmla="*/ 983642 w 2463882"/>
                <a:gd name="connsiteY509" fmla="*/ 402667 h 664326"/>
                <a:gd name="connsiteX510" fmla="*/ 981228 w 2463882"/>
                <a:gd name="connsiteY510" fmla="*/ 400626 h 664326"/>
                <a:gd name="connsiteX511" fmla="*/ 953651 w 2463882"/>
                <a:gd name="connsiteY511" fmla="*/ 397160 h 664326"/>
                <a:gd name="connsiteX512" fmla="*/ 926956 w 2463882"/>
                <a:gd name="connsiteY512" fmla="*/ 389925 h 664326"/>
                <a:gd name="connsiteX513" fmla="*/ 923634 w 2463882"/>
                <a:gd name="connsiteY513" fmla="*/ 391845 h 664326"/>
                <a:gd name="connsiteX514" fmla="*/ 915796 w 2463882"/>
                <a:gd name="connsiteY514" fmla="*/ 403540 h 664326"/>
                <a:gd name="connsiteX515" fmla="*/ 907470 w 2463882"/>
                <a:gd name="connsiteY515" fmla="*/ 415984 h 664326"/>
                <a:gd name="connsiteX516" fmla="*/ 904940 w 2463882"/>
                <a:gd name="connsiteY516" fmla="*/ 424227 h 664326"/>
                <a:gd name="connsiteX517" fmla="*/ 903594 w 2463882"/>
                <a:gd name="connsiteY517" fmla="*/ 428997 h 664326"/>
                <a:gd name="connsiteX518" fmla="*/ 905519 w 2463882"/>
                <a:gd name="connsiteY518" fmla="*/ 442404 h 664326"/>
                <a:gd name="connsiteX519" fmla="*/ 909716 w 2463882"/>
                <a:gd name="connsiteY519" fmla="*/ 443973 h 664326"/>
                <a:gd name="connsiteX520" fmla="*/ 910653 w 2463882"/>
                <a:gd name="connsiteY520" fmla="*/ 443703 h 664326"/>
                <a:gd name="connsiteX521" fmla="*/ 912838 w 2463882"/>
                <a:gd name="connsiteY521" fmla="*/ 443433 h 664326"/>
                <a:gd name="connsiteX522" fmla="*/ 928324 w 2463882"/>
                <a:gd name="connsiteY522" fmla="*/ 445079 h 664326"/>
                <a:gd name="connsiteX523" fmla="*/ 943961 w 2463882"/>
                <a:gd name="connsiteY523" fmla="*/ 438614 h 664326"/>
                <a:gd name="connsiteX524" fmla="*/ 958847 w 2463882"/>
                <a:gd name="connsiteY524" fmla="*/ 431265 h 664326"/>
                <a:gd name="connsiteX525" fmla="*/ 962123 w 2463882"/>
                <a:gd name="connsiteY525" fmla="*/ 430815 h 664326"/>
                <a:gd name="connsiteX526" fmla="*/ 973884 w 2463882"/>
                <a:gd name="connsiteY526" fmla="*/ 420126 h 664326"/>
                <a:gd name="connsiteX527" fmla="*/ 993988 w 2463882"/>
                <a:gd name="connsiteY527" fmla="*/ 415993 h 664326"/>
                <a:gd name="connsiteX528" fmla="*/ 994575 w 2463882"/>
                <a:gd name="connsiteY528" fmla="*/ 426926 h 664326"/>
                <a:gd name="connsiteX529" fmla="*/ 951434 w 2463882"/>
                <a:gd name="connsiteY529" fmla="*/ 465008 h 664326"/>
                <a:gd name="connsiteX530" fmla="*/ 922502 w 2463882"/>
                <a:gd name="connsiteY530" fmla="*/ 471576 h 664326"/>
                <a:gd name="connsiteX531" fmla="*/ 894667 w 2463882"/>
                <a:gd name="connsiteY531" fmla="*/ 475812 h 664326"/>
                <a:gd name="connsiteX532" fmla="*/ 880158 w 2463882"/>
                <a:gd name="connsiteY532" fmla="*/ 473223 h 664326"/>
                <a:gd name="connsiteX533" fmla="*/ 879086 w 2463882"/>
                <a:gd name="connsiteY533" fmla="*/ 471551 h 664326"/>
                <a:gd name="connsiteX534" fmla="*/ 870601 w 2463882"/>
                <a:gd name="connsiteY534" fmla="*/ 469471 h 664326"/>
                <a:gd name="connsiteX535" fmla="*/ 853408 w 2463882"/>
                <a:gd name="connsiteY535" fmla="*/ 434866 h 664326"/>
                <a:gd name="connsiteX536" fmla="*/ 856469 w 2463882"/>
                <a:gd name="connsiteY536" fmla="*/ 417476 h 664326"/>
                <a:gd name="connsiteX537" fmla="*/ 868260 w 2463882"/>
                <a:gd name="connsiteY537" fmla="*/ 394885 h 664326"/>
                <a:gd name="connsiteX538" fmla="*/ 870211 w 2463882"/>
                <a:gd name="connsiteY538" fmla="*/ 394585 h 664326"/>
                <a:gd name="connsiteX539" fmla="*/ 869705 w 2463882"/>
                <a:gd name="connsiteY539" fmla="*/ 392977 h 664326"/>
                <a:gd name="connsiteX540" fmla="*/ 875939 w 2463882"/>
                <a:gd name="connsiteY540" fmla="*/ 387078 h 664326"/>
                <a:gd name="connsiteX541" fmla="*/ 881213 w 2463882"/>
                <a:gd name="connsiteY541" fmla="*/ 378323 h 664326"/>
                <a:gd name="connsiteX542" fmla="*/ 891044 w 2463882"/>
                <a:gd name="connsiteY542" fmla="*/ 369079 h 664326"/>
                <a:gd name="connsiteX543" fmla="*/ 898063 w 2463882"/>
                <a:gd name="connsiteY543" fmla="*/ 348438 h 664326"/>
                <a:gd name="connsiteX544" fmla="*/ 903941 w 2463882"/>
                <a:gd name="connsiteY544" fmla="*/ 346492 h 664326"/>
                <a:gd name="connsiteX545" fmla="*/ 911573 w 2463882"/>
                <a:gd name="connsiteY545" fmla="*/ 333981 h 664326"/>
                <a:gd name="connsiteX546" fmla="*/ 968576 w 2463882"/>
                <a:gd name="connsiteY546" fmla="*/ 301533 h 664326"/>
                <a:gd name="connsiteX547" fmla="*/ 973002 w 2463882"/>
                <a:gd name="connsiteY547" fmla="*/ 301803 h 664326"/>
                <a:gd name="connsiteX548" fmla="*/ 976743 w 2463882"/>
                <a:gd name="connsiteY548" fmla="*/ 302073 h 664326"/>
                <a:gd name="connsiteX549" fmla="*/ 987574 w 2463882"/>
                <a:gd name="connsiteY549" fmla="*/ 310897 h 664326"/>
                <a:gd name="connsiteX550" fmla="*/ 991694 w 2463882"/>
                <a:gd name="connsiteY550" fmla="*/ 302665 h 664326"/>
                <a:gd name="connsiteX551" fmla="*/ 1000136 w 2463882"/>
                <a:gd name="connsiteY551" fmla="*/ 299921 h 664326"/>
                <a:gd name="connsiteX552" fmla="*/ 835476 w 2463882"/>
                <a:gd name="connsiteY552" fmla="*/ 298273 h 664326"/>
                <a:gd name="connsiteX553" fmla="*/ 858174 w 2463882"/>
                <a:gd name="connsiteY553" fmla="*/ 300704 h 664326"/>
                <a:gd name="connsiteX554" fmla="*/ 872259 w 2463882"/>
                <a:gd name="connsiteY554" fmla="*/ 309640 h 664326"/>
                <a:gd name="connsiteX555" fmla="*/ 880851 w 2463882"/>
                <a:gd name="connsiteY555" fmla="*/ 327158 h 664326"/>
                <a:gd name="connsiteX556" fmla="*/ 878257 w 2463882"/>
                <a:gd name="connsiteY556" fmla="*/ 340330 h 664326"/>
                <a:gd name="connsiteX557" fmla="*/ 873592 w 2463882"/>
                <a:gd name="connsiteY557" fmla="*/ 347781 h 664326"/>
                <a:gd name="connsiteX558" fmla="*/ 862998 w 2463882"/>
                <a:gd name="connsiteY558" fmla="*/ 357270 h 664326"/>
                <a:gd name="connsiteX559" fmla="*/ 848720 w 2463882"/>
                <a:gd name="connsiteY559" fmla="*/ 355962 h 664326"/>
                <a:gd name="connsiteX560" fmla="*/ 844115 w 2463882"/>
                <a:gd name="connsiteY560" fmla="*/ 348918 h 664326"/>
                <a:gd name="connsiteX561" fmla="*/ 844403 w 2463882"/>
                <a:gd name="connsiteY561" fmla="*/ 338207 h 664326"/>
                <a:gd name="connsiteX562" fmla="*/ 849209 w 2463882"/>
                <a:gd name="connsiteY562" fmla="*/ 328921 h 664326"/>
                <a:gd name="connsiteX563" fmla="*/ 846396 w 2463882"/>
                <a:gd name="connsiteY563" fmla="*/ 325293 h 664326"/>
                <a:gd name="connsiteX564" fmla="*/ 830567 w 2463882"/>
                <a:gd name="connsiteY564" fmla="*/ 323793 h 664326"/>
                <a:gd name="connsiteX565" fmla="*/ 825786 w 2463882"/>
                <a:gd name="connsiteY565" fmla="*/ 324504 h 664326"/>
                <a:gd name="connsiteX566" fmla="*/ 817194 w 2463882"/>
                <a:gd name="connsiteY566" fmla="*/ 329452 h 664326"/>
                <a:gd name="connsiteX567" fmla="*/ 813944 w 2463882"/>
                <a:gd name="connsiteY567" fmla="*/ 332565 h 664326"/>
                <a:gd name="connsiteX568" fmla="*/ 812439 w 2463882"/>
                <a:gd name="connsiteY568" fmla="*/ 343438 h 664326"/>
                <a:gd name="connsiteX569" fmla="*/ 812928 w 2463882"/>
                <a:gd name="connsiteY569" fmla="*/ 345741 h 664326"/>
                <a:gd name="connsiteX570" fmla="*/ 825700 w 2463882"/>
                <a:gd name="connsiteY570" fmla="*/ 365082 h 664326"/>
                <a:gd name="connsiteX571" fmla="*/ 827780 w 2463882"/>
                <a:gd name="connsiteY571" fmla="*/ 398842 h 664326"/>
                <a:gd name="connsiteX572" fmla="*/ 820414 w 2463882"/>
                <a:gd name="connsiteY572" fmla="*/ 408669 h 664326"/>
                <a:gd name="connsiteX573" fmla="*/ 814844 w 2463882"/>
                <a:gd name="connsiteY573" fmla="*/ 412124 h 664326"/>
                <a:gd name="connsiteX574" fmla="*/ 811723 w 2463882"/>
                <a:gd name="connsiteY574" fmla="*/ 418131 h 664326"/>
                <a:gd name="connsiteX575" fmla="*/ 798213 w 2463882"/>
                <a:gd name="connsiteY575" fmla="*/ 434544 h 664326"/>
                <a:gd name="connsiteX576" fmla="*/ 789591 w 2463882"/>
                <a:gd name="connsiteY576" fmla="*/ 438746 h 664326"/>
                <a:gd name="connsiteX577" fmla="*/ 785822 w 2463882"/>
                <a:gd name="connsiteY577" fmla="*/ 443844 h 664326"/>
                <a:gd name="connsiteX578" fmla="*/ 772586 w 2463882"/>
                <a:gd name="connsiteY578" fmla="*/ 452299 h 664326"/>
                <a:gd name="connsiteX579" fmla="*/ 763960 w 2463882"/>
                <a:gd name="connsiteY579" fmla="*/ 451222 h 664326"/>
                <a:gd name="connsiteX580" fmla="*/ 744636 w 2463882"/>
                <a:gd name="connsiteY580" fmla="*/ 463163 h 664326"/>
                <a:gd name="connsiteX581" fmla="*/ 724056 w 2463882"/>
                <a:gd name="connsiteY581" fmla="*/ 471511 h 664326"/>
                <a:gd name="connsiteX582" fmla="*/ 704741 w 2463882"/>
                <a:gd name="connsiteY582" fmla="*/ 467305 h 664326"/>
                <a:gd name="connsiteX583" fmla="*/ 690699 w 2463882"/>
                <a:gd name="connsiteY583" fmla="*/ 469963 h 664326"/>
                <a:gd name="connsiteX584" fmla="*/ 678132 w 2463882"/>
                <a:gd name="connsiteY584" fmla="*/ 466820 h 664326"/>
                <a:gd name="connsiteX585" fmla="*/ 664326 w 2463882"/>
                <a:gd name="connsiteY585" fmla="*/ 458400 h 664326"/>
                <a:gd name="connsiteX586" fmla="*/ 655485 w 2463882"/>
                <a:gd name="connsiteY586" fmla="*/ 442574 h 664326"/>
                <a:gd name="connsiteX587" fmla="*/ 659396 w 2463882"/>
                <a:gd name="connsiteY587" fmla="*/ 422290 h 664326"/>
                <a:gd name="connsiteX588" fmla="*/ 669188 w 2463882"/>
                <a:gd name="connsiteY588" fmla="*/ 406786 h 664326"/>
                <a:gd name="connsiteX589" fmla="*/ 674689 w 2463882"/>
                <a:gd name="connsiteY589" fmla="*/ 402134 h 664326"/>
                <a:gd name="connsiteX590" fmla="*/ 681575 w 2463882"/>
                <a:gd name="connsiteY590" fmla="*/ 390468 h 664326"/>
                <a:gd name="connsiteX591" fmla="*/ 683230 w 2463882"/>
                <a:gd name="connsiteY591" fmla="*/ 390468 h 664326"/>
                <a:gd name="connsiteX592" fmla="*/ 685858 w 2463882"/>
                <a:gd name="connsiteY592" fmla="*/ 384920 h 664326"/>
                <a:gd name="connsiteX593" fmla="*/ 700251 w 2463882"/>
                <a:gd name="connsiteY593" fmla="*/ 376478 h 664326"/>
                <a:gd name="connsiteX594" fmla="*/ 707905 w 2463882"/>
                <a:gd name="connsiteY594" fmla="*/ 376478 h 664326"/>
                <a:gd name="connsiteX595" fmla="*/ 718349 w 2463882"/>
                <a:gd name="connsiteY595" fmla="*/ 378446 h 664326"/>
                <a:gd name="connsiteX596" fmla="*/ 730015 w 2463882"/>
                <a:gd name="connsiteY596" fmla="*/ 405860 h 664326"/>
                <a:gd name="connsiteX597" fmla="*/ 726770 w 2463882"/>
                <a:gd name="connsiteY597" fmla="*/ 412180 h 664326"/>
                <a:gd name="connsiteX598" fmla="*/ 726054 w 2463882"/>
                <a:gd name="connsiteY598" fmla="*/ 419932 h 664326"/>
                <a:gd name="connsiteX599" fmla="*/ 720510 w 2463882"/>
                <a:gd name="connsiteY599" fmla="*/ 429592 h 664326"/>
                <a:gd name="connsiteX600" fmla="*/ 706721 w 2463882"/>
                <a:gd name="connsiteY600" fmla="*/ 442609 h 664326"/>
                <a:gd name="connsiteX601" fmla="*/ 694463 w 2463882"/>
                <a:gd name="connsiteY601" fmla="*/ 442609 h 664326"/>
                <a:gd name="connsiteX602" fmla="*/ 692187 w 2463882"/>
                <a:gd name="connsiteY602" fmla="*/ 430887 h 664326"/>
                <a:gd name="connsiteX603" fmla="*/ 693743 w 2463882"/>
                <a:gd name="connsiteY603" fmla="*/ 423332 h 664326"/>
                <a:gd name="connsiteX604" fmla="*/ 693049 w 2463882"/>
                <a:gd name="connsiteY604" fmla="*/ 421754 h 664326"/>
                <a:gd name="connsiteX605" fmla="*/ 692049 w 2463882"/>
                <a:gd name="connsiteY605" fmla="*/ 421754 h 664326"/>
                <a:gd name="connsiteX606" fmla="*/ 689610 w 2463882"/>
                <a:gd name="connsiteY606" fmla="*/ 422972 h 664326"/>
                <a:gd name="connsiteX607" fmla="*/ 683599 w 2463882"/>
                <a:gd name="connsiteY607" fmla="*/ 435834 h 664326"/>
                <a:gd name="connsiteX608" fmla="*/ 688075 w 2463882"/>
                <a:gd name="connsiteY608" fmla="*/ 442004 h 664326"/>
                <a:gd name="connsiteX609" fmla="*/ 709504 w 2463882"/>
                <a:gd name="connsiteY609" fmla="*/ 446176 h 664326"/>
                <a:gd name="connsiteX610" fmla="*/ 717670 w 2463882"/>
                <a:gd name="connsiteY610" fmla="*/ 445906 h 664326"/>
                <a:gd name="connsiteX611" fmla="*/ 722422 w 2463882"/>
                <a:gd name="connsiteY611" fmla="*/ 445636 h 664326"/>
                <a:gd name="connsiteX612" fmla="*/ 734404 w 2463882"/>
                <a:gd name="connsiteY612" fmla="*/ 437588 h 664326"/>
                <a:gd name="connsiteX613" fmla="*/ 747089 w 2463882"/>
                <a:gd name="connsiteY613" fmla="*/ 429227 h 664326"/>
                <a:gd name="connsiteX614" fmla="*/ 752422 w 2463882"/>
                <a:gd name="connsiteY614" fmla="*/ 423083 h 664326"/>
                <a:gd name="connsiteX615" fmla="*/ 754506 w 2463882"/>
                <a:gd name="connsiteY615" fmla="*/ 415379 h 664326"/>
                <a:gd name="connsiteX616" fmla="*/ 760586 w 2463882"/>
                <a:gd name="connsiteY616" fmla="*/ 411987 h 664326"/>
                <a:gd name="connsiteX617" fmla="*/ 759304 w 2463882"/>
                <a:gd name="connsiteY617" fmla="*/ 407794 h 664326"/>
                <a:gd name="connsiteX618" fmla="*/ 761992 w 2463882"/>
                <a:gd name="connsiteY618" fmla="*/ 404626 h 664326"/>
                <a:gd name="connsiteX619" fmla="*/ 761027 w 2463882"/>
                <a:gd name="connsiteY619" fmla="*/ 404656 h 664326"/>
                <a:gd name="connsiteX620" fmla="*/ 752984 w 2463882"/>
                <a:gd name="connsiteY620" fmla="*/ 402272 h 664326"/>
                <a:gd name="connsiteX621" fmla="*/ 750626 w 2463882"/>
                <a:gd name="connsiteY621" fmla="*/ 393842 h 664326"/>
                <a:gd name="connsiteX622" fmla="*/ 748902 w 2463882"/>
                <a:gd name="connsiteY622" fmla="*/ 387373 h 664326"/>
                <a:gd name="connsiteX623" fmla="*/ 747397 w 2463882"/>
                <a:gd name="connsiteY623" fmla="*/ 387373 h 664326"/>
                <a:gd name="connsiteX624" fmla="*/ 744683 w 2463882"/>
                <a:gd name="connsiteY624" fmla="*/ 383226 h 664326"/>
                <a:gd name="connsiteX625" fmla="*/ 744546 w 2463882"/>
                <a:gd name="connsiteY625" fmla="*/ 361527 h 664326"/>
                <a:gd name="connsiteX626" fmla="*/ 751856 w 2463882"/>
                <a:gd name="connsiteY626" fmla="*/ 346307 h 664326"/>
                <a:gd name="connsiteX627" fmla="*/ 765649 w 2463882"/>
                <a:gd name="connsiteY627" fmla="*/ 332861 h 664326"/>
                <a:gd name="connsiteX628" fmla="*/ 769242 w 2463882"/>
                <a:gd name="connsiteY628" fmla="*/ 324110 h 664326"/>
                <a:gd name="connsiteX629" fmla="*/ 775995 w 2463882"/>
                <a:gd name="connsiteY629" fmla="*/ 319947 h 664326"/>
                <a:gd name="connsiteX630" fmla="*/ 781020 w 2463882"/>
                <a:gd name="connsiteY630" fmla="*/ 311741 h 664326"/>
                <a:gd name="connsiteX631" fmla="*/ 785050 w 2463882"/>
                <a:gd name="connsiteY631" fmla="*/ 311741 h 664326"/>
                <a:gd name="connsiteX632" fmla="*/ 789406 w 2463882"/>
                <a:gd name="connsiteY632" fmla="*/ 308486 h 664326"/>
                <a:gd name="connsiteX633" fmla="*/ 813202 w 2463882"/>
                <a:gd name="connsiteY633" fmla="*/ 301129 h 664326"/>
                <a:gd name="connsiteX634" fmla="*/ 835476 w 2463882"/>
                <a:gd name="connsiteY634" fmla="*/ 298273 h 664326"/>
                <a:gd name="connsiteX635" fmla="*/ 1920940 w 2463882"/>
                <a:gd name="connsiteY635" fmla="*/ 296627 h 664326"/>
                <a:gd name="connsiteX636" fmla="*/ 1928134 w 2463882"/>
                <a:gd name="connsiteY636" fmla="*/ 300263 h 664326"/>
                <a:gd name="connsiteX637" fmla="*/ 1930368 w 2463882"/>
                <a:gd name="connsiteY637" fmla="*/ 328162 h 664326"/>
                <a:gd name="connsiteX638" fmla="*/ 1926702 w 2463882"/>
                <a:gd name="connsiteY638" fmla="*/ 329915 h 664326"/>
                <a:gd name="connsiteX639" fmla="*/ 1925849 w 2463882"/>
                <a:gd name="connsiteY639" fmla="*/ 332419 h 664326"/>
                <a:gd name="connsiteX640" fmla="*/ 1920001 w 2463882"/>
                <a:gd name="connsiteY640" fmla="*/ 337744 h 664326"/>
                <a:gd name="connsiteX641" fmla="*/ 1916601 w 2463882"/>
                <a:gd name="connsiteY641" fmla="*/ 344574 h 664326"/>
                <a:gd name="connsiteX642" fmla="*/ 1916694 w 2463882"/>
                <a:gd name="connsiteY642" fmla="*/ 345229 h 664326"/>
                <a:gd name="connsiteX643" fmla="*/ 1935419 w 2463882"/>
                <a:gd name="connsiteY643" fmla="*/ 336137 h 664326"/>
                <a:gd name="connsiteX644" fmla="*/ 1937078 w 2463882"/>
                <a:gd name="connsiteY644" fmla="*/ 331266 h 664326"/>
                <a:gd name="connsiteX645" fmla="*/ 1943025 w 2463882"/>
                <a:gd name="connsiteY645" fmla="*/ 331266 h 664326"/>
                <a:gd name="connsiteX646" fmla="*/ 1949688 w 2463882"/>
                <a:gd name="connsiteY646" fmla="*/ 327514 h 664326"/>
                <a:gd name="connsiteX647" fmla="*/ 1951934 w 2463882"/>
                <a:gd name="connsiteY647" fmla="*/ 327514 h 664326"/>
                <a:gd name="connsiteX648" fmla="*/ 1956458 w 2463882"/>
                <a:gd name="connsiteY648" fmla="*/ 324757 h 664326"/>
                <a:gd name="connsiteX649" fmla="*/ 1960917 w 2463882"/>
                <a:gd name="connsiteY649" fmla="*/ 319883 h 664326"/>
                <a:gd name="connsiteX650" fmla="*/ 1967215 w 2463882"/>
                <a:gd name="connsiteY650" fmla="*/ 318669 h 664326"/>
                <a:gd name="connsiteX651" fmla="*/ 1967566 w 2463882"/>
                <a:gd name="connsiteY651" fmla="*/ 317640 h 664326"/>
                <a:gd name="connsiteX652" fmla="*/ 1986530 w 2463882"/>
                <a:gd name="connsiteY652" fmla="*/ 310073 h 664326"/>
                <a:gd name="connsiteX653" fmla="*/ 1989733 w 2463882"/>
                <a:gd name="connsiteY653" fmla="*/ 307144 h 664326"/>
                <a:gd name="connsiteX654" fmla="*/ 1996109 w 2463882"/>
                <a:gd name="connsiteY654" fmla="*/ 307144 h 664326"/>
                <a:gd name="connsiteX655" fmla="*/ 2009408 w 2463882"/>
                <a:gd name="connsiteY655" fmla="*/ 299371 h 664326"/>
                <a:gd name="connsiteX656" fmla="*/ 2021680 w 2463882"/>
                <a:gd name="connsiteY656" fmla="*/ 299371 h 664326"/>
                <a:gd name="connsiteX657" fmla="*/ 2021924 w 2463882"/>
                <a:gd name="connsiteY657" fmla="*/ 303406 h 664326"/>
                <a:gd name="connsiteX658" fmla="*/ 2023189 w 2463882"/>
                <a:gd name="connsiteY658" fmla="*/ 303406 h 664326"/>
                <a:gd name="connsiteX659" fmla="*/ 2026666 w 2463882"/>
                <a:gd name="connsiteY659" fmla="*/ 324226 h 664326"/>
                <a:gd name="connsiteX660" fmla="*/ 2023776 w 2463882"/>
                <a:gd name="connsiteY660" fmla="*/ 332724 h 664326"/>
                <a:gd name="connsiteX661" fmla="*/ 2021426 w 2463882"/>
                <a:gd name="connsiteY661" fmla="*/ 334880 h 664326"/>
                <a:gd name="connsiteX662" fmla="*/ 2017885 w 2463882"/>
                <a:gd name="connsiteY662" fmla="*/ 345286 h 664326"/>
                <a:gd name="connsiteX663" fmla="*/ 2013705 w 2463882"/>
                <a:gd name="connsiteY663" fmla="*/ 348395 h 664326"/>
                <a:gd name="connsiteX664" fmla="*/ 2008032 w 2463882"/>
                <a:gd name="connsiteY664" fmla="*/ 355195 h 664326"/>
                <a:gd name="connsiteX665" fmla="*/ 2007946 w 2463882"/>
                <a:gd name="connsiteY665" fmla="*/ 360215 h 664326"/>
                <a:gd name="connsiteX666" fmla="*/ 2004302 w 2463882"/>
                <a:gd name="connsiteY666" fmla="*/ 363624 h 664326"/>
                <a:gd name="connsiteX667" fmla="*/ 1995658 w 2463882"/>
                <a:gd name="connsiteY667" fmla="*/ 378077 h 664326"/>
                <a:gd name="connsiteX668" fmla="*/ 1995470 w 2463882"/>
                <a:gd name="connsiteY668" fmla="*/ 381807 h 664326"/>
                <a:gd name="connsiteX669" fmla="*/ 1972832 w 2463882"/>
                <a:gd name="connsiteY669" fmla="*/ 406825 h 664326"/>
                <a:gd name="connsiteX670" fmla="*/ 1964367 w 2463882"/>
                <a:gd name="connsiteY670" fmla="*/ 418208 h 664326"/>
                <a:gd name="connsiteX671" fmla="*/ 1960153 w 2463882"/>
                <a:gd name="connsiteY671" fmla="*/ 426289 h 664326"/>
                <a:gd name="connsiteX672" fmla="*/ 1968724 w 2463882"/>
                <a:gd name="connsiteY672" fmla="*/ 417462 h 664326"/>
                <a:gd name="connsiteX673" fmla="*/ 1980013 w 2463882"/>
                <a:gd name="connsiteY673" fmla="*/ 413522 h 664326"/>
                <a:gd name="connsiteX674" fmla="*/ 1993403 w 2463882"/>
                <a:gd name="connsiteY674" fmla="*/ 417265 h 664326"/>
                <a:gd name="connsiteX675" fmla="*/ 1973981 w 2463882"/>
                <a:gd name="connsiteY675" fmla="*/ 440859 h 664326"/>
                <a:gd name="connsiteX676" fmla="*/ 1954854 w 2463882"/>
                <a:gd name="connsiteY676" fmla="*/ 458927 h 664326"/>
                <a:gd name="connsiteX677" fmla="*/ 1951771 w 2463882"/>
                <a:gd name="connsiteY677" fmla="*/ 460548 h 664326"/>
                <a:gd name="connsiteX678" fmla="*/ 1951180 w 2463882"/>
                <a:gd name="connsiteY678" fmla="*/ 462276 h 664326"/>
                <a:gd name="connsiteX679" fmla="*/ 1930102 w 2463882"/>
                <a:gd name="connsiteY679" fmla="*/ 473067 h 664326"/>
                <a:gd name="connsiteX680" fmla="*/ 1907837 w 2463882"/>
                <a:gd name="connsiteY680" fmla="*/ 461341 h 664326"/>
                <a:gd name="connsiteX681" fmla="*/ 1903567 w 2463882"/>
                <a:gd name="connsiteY681" fmla="*/ 454983 h 664326"/>
                <a:gd name="connsiteX682" fmla="*/ 1902645 w 2463882"/>
                <a:gd name="connsiteY682" fmla="*/ 446888 h 664326"/>
                <a:gd name="connsiteX683" fmla="*/ 1904690 w 2463882"/>
                <a:gd name="connsiteY683" fmla="*/ 440877 h 664326"/>
                <a:gd name="connsiteX684" fmla="*/ 1904158 w 2463882"/>
                <a:gd name="connsiteY684" fmla="*/ 436117 h 664326"/>
                <a:gd name="connsiteX685" fmla="*/ 1907764 w 2463882"/>
                <a:gd name="connsiteY685" fmla="*/ 430248 h 664326"/>
                <a:gd name="connsiteX686" fmla="*/ 1908810 w 2463882"/>
                <a:gd name="connsiteY686" fmla="*/ 425596 h 664326"/>
                <a:gd name="connsiteX687" fmla="*/ 1931738 w 2463882"/>
                <a:gd name="connsiteY687" fmla="*/ 391853 h 664326"/>
                <a:gd name="connsiteX688" fmla="*/ 1954747 w 2463882"/>
                <a:gd name="connsiteY688" fmla="*/ 355478 h 664326"/>
                <a:gd name="connsiteX689" fmla="*/ 1965556 w 2463882"/>
                <a:gd name="connsiteY689" fmla="*/ 341138 h 664326"/>
                <a:gd name="connsiteX690" fmla="*/ 1957165 w 2463882"/>
                <a:gd name="connsiteY690" fmla="*/ 345801 h 664326"/>
                <a:gd name="connsiteX691" fmla="*/ 1955883 w 2463882"/>
                <a:gd name="connsiteY691" fmla="*/ 349565 h 664326"/>
                <a:gd name="connsiteX692" fmla="*/ 1947522 w 2463882"/>
                <a:gd name="connsiteY692" fmla="*/ 351173 h 664326"/>
                <a:gd name="connsiteX693" fmla="*/ 1946969 w 2463882"/>
                <a:gd name="connsiteY693" fmla="*/ 352798 h 664326"/>
                <a:gd name="connsiteX694" fmla="*/ 1932988 w 2463882"/>
                <a:gd name="connsiteY694" fmla="*/ 358260 h 664326"/>
                <a:gd name="connsiteX695" fmla="*/ 1931122 w 2463882"/>
                <a:gd name="connsiteY695" fmla="*/ 363748 h 664326"/>
                <a:gd name="connsiteX696" fmla="*/ 1914813 w 2463882"/>
                <a:gd name="connsiteY696" fmla="*/ 369704 h 664326"/>
                <a:gd name="connsiteX697" fmla="*/ 1913282 w 2463882"/>
                <a:gd name="connsiteY697" fmla="*/ 374206 h 664326"/>
                <a:gd name="connsiteX698" fmla="*/ 1906495 w 2463882"/>
                <a:gd name="connsiteY698" fmla="*/ 374206 h 664326"/>
                <a:gd name="connsiteX699" fmla="*/ 1903875 w 2463882"/>
                <a:gd name="connsiteY699" fmla="*/ 376358 h 664326"/>
                <a:gd name="connsiteX700" fmla="*/ 1902584 w 2463882"/>
                <a:gd name="connsiteY700" fmla="*/ 376358 h 664326"/>
                <a:gd name="connsiteX701" fmla="*/ 1900201 w 2463882"/>
                <a:gd name="connsiteY701" fmla="*/ 383355 h 664326"/>
                <a:gd name="connsiteX702" fmla="*/ 1893727 w 2463882"/>
                <a:gd name="connsiteY702" fmla="*/ 384967 h 664326"/>
                <a:gd name="connsiteX703" fmla="*/ 1893487 w 2463882"/>
                <a:gd name="connsiteY703" fmla="*/ 385675 h 664326"/>
                <a:gd name="connsiteX704" fmla="*/ 1888174 w 2463882"/>
                <a:gd name="connsiteY704" fmla="*/ 392175 h 664326"/>
                <a:gd name="connsiteX705" fmla="*/ 1884251 w 2463882"/>
                <a:gd name="connsiteY705" fmla="*/ 402049 h 664326"/>
                <a:gd name="connsiteX706" fmla="*/ 1871691 w 2463882"/>
                <a:gd name="connsiteY706" fmla="*/ 419085 h 664326"/>
                <a:gd name="connsiteX707" fmla="*/ 1858329 w 2463882"/>
                <a:gd name="connsiteY707" fmla="*/ 437249 h 664326"/>
                <a:gd name="connsiteX708" fmla="*/ 1844746 w 2463882"/>
                <a:gd name="connsiteY708" fmla="*/ 447857 h 664326"/>
                <a:gd name="connsiteX709" fmla="*/ 1828462 w 2463882"/>
                <a:gd name="connsiteY709" fmla="*/ 462524 h 664326"/>
                <a:gd name="connsiteX710" fmla="*/ 1793137 w 2463882"/>
                <a:gd name="connsiteY710" fmla="*/ 469444 h 664326"/>
                <a:gd name="connsiteX711" fmla="*/ 1787520 w 2463882"/>
                <a:gd name="connsiteY711" fmla="*/ 466756 h 664326"/>
                <a:gd name="connsiteX712" fmla="*/ 1776514 w 2463882"/>
                <a:gd name="connsiteY712" fmla="*/ 469444 h 664326"/>
                <a:gd name="connsiteX713" fmla="*/ 1765856 w 2463882"/>
                <a:gd name="connsiteY713" fmla="*/ 460659 h 664326"/>
                <a:gd name="connsiteX714" fmla="*/ 1764861 w 2463882"/>
                <a:gd name="connsiteY714" fmla="*/ 447021 h 664326"/>
                <a:gd name="connsiteX715" fmla="*/ 1772570 w 2463882"/>
                <a:gd name="connsiteY715" fmla="*/ 432919 h 664326"/>
                <a:gd name="connsiteX716" fmla="*/ 1784969 w 2463882"/>
                <a:gd name="connsiteY716" fmla="*/ 429437 h 664326"/>
                <a:gd name="connsiteX717" fmla="*/ 1797064 w 2463882"/>
                <a:gd name="connsiteY717" fmla="*/ 436846 h 664326"/>
                <a:gd name="connsiteX718" fmla="*/ 1804400 w 2463882"/>
                <a:gd name="connsiteY718" fmla="*/ 435479 h 664326"/>
                <a:gd name="connsiteX719" fmla="*/ 1808658 w 2463882"/>
                <a:gd name="connsiteY719" fmla="*/ 433249 h 664326"/>
                <a:gd name="connsiteX720" fmla="*/ 1814112 w 2463882"/>
                <a:gd name="connsiteY720" fmla="*/ 421883 h 664326"/>
                <a:gd name="connsiteX721" fmla="*/ 1816388 w 2463882"/>
                <a:gd name="connsiteY721" fmla="*/ 420575 h 664326"/>
                <a:gd name="connsiteX722" fmla="*/ 1824770 w 2463882"/>
                <a:gd name="connsiteY722" fmla="*/ 403717 h 664326"/>
                <a:gd name="connsiteX723" fmla="*/ 1843623 w 2463882"/>
                <a:gd name="connsiteY723" fmla="*/ 381374 h 664326"/>
                <a:gd name="connsiteX724" fmla="*/ 1867903 w 2463882"/>
                <a:gd name="connsiteY724" fmla="*/ 344947 h 664326"/>
                <a:gd name="connsiteX725" fmla="*/ 1868327 w 2463882"/>
                <a:gd name="connsiteY725" fmla="*/ 339586 h 664326"/>
                <a:gd name="connsiteX726" fmla="*/ 1858976 w 2463882"/>
                <a:gd name="connsiteY726" fmla="*/ 341873 h 664326"/>
                <a:gd name="connsiteX727" fmla="*/ 1851572 w 2463882"/>
                <a:gd name="connsiteY727" fmla="*/ 345895 h 664326"/>
                <a:gd name="connsiteX728" fmla="*/ 1826867 w 2463882"/>
                <a:gd name="connsiteY728" fmla="*/ 350684 h 664326"/>
                <a:gd name="connsiteX729" fmla="*/ 1814944 w 2463882"/>
                <a:gd name="connsiteY729" fmla="*/ 344712 h 664326"/>
                <a:gd name="connsiteX730" fmla="*/ 1815286 w 2463882"/>
                <a:gd name="connsiteY730" fmla="*/ 334263 h 664326"/>
                <a:gd name="connsiteX731" fmla="*/ 1822721 w 2463882"/>
                <a:gd name="connsiteY731" fmla="*/ 325461 h 664326"/>
                <a:gd name="connsiteX732" fmla="*/ 1890854 w 2463882"/>
                <a:gd name="connsiteY732" fmla="*/ 307127 h 664326"/>
                <a:gd name="connsiteX733" fmla="*/ 1894872 w 2463882"/>
                <a:gd name="connsiteY733" fmla="*/ 307127 h 664326"/>
                <a:gd name="connsiteX734" fmla="*/ 1910744 w 2463882"/>
                <a:gd name="connsiteY734" fmla="*/ 297995 h 664326"/>
                <a:gd name="connsiteX735" fmla="*/ 313670 w 2463882"/>
                <a:gd name="connsiteY735" fmla="*/ 275052 h 664326"/>
                <a:gd name="connsiteX736" fmla="*/ 313627 w 2463882"/>
                <a:gd name="connsiteY736" fmla="*/ 275178 h 664326"/>
                <a:gd name="connsiteX737" fmla="*/ 313628 w 2463882"/>
                <a:gd name="connsiteY737" fmla="*/ 275177 h 664326"/>
                <a:gd name="connsiteX738" fmla="*/ 313671 w 2463882"/>
                <a:gd name="connsiteY738" fmla="*/ 275052 h 664326"/>
                <a:gd name="connsiteX739" fmla="*/ 1248477 w 2463882"/>
                <a:gd name="connsiteY739" fmla="*/ 272970 h 664326"/>
                <a:gd name="connsiteX740" fmla="*/ 1239582 w 2463882"/>
                <a:gd name="connsiteY740" fmla="*/ 277337 h 664326"/>
                <a:gd name="connsiteX741" fmla="*/ 1236611 w 2463882"/>
                <a:gd name="connsiteY741" fmla="*/ 278509 h 664326"/>
                <a:gd name="connsiteX742" fmla="*/ 1237023 w 2463882"/>
                <a:gd name="connsiteY742" fmla="*/ 282179 h 664326"/>
                <a:gd name="connsiteX743" fmla="*/ 1240367 w 2463882"/>
                <a:gd name="connsiteY743" fmla="*/ 283680 h 664326"/>
                <a:gd name="connsiteX744" fmla="*/ 1243103 w 2463882"/>
                <a:gd name="connsiteY744" fmla="*/ 282488 h 664326"/>
                <a:gd name="connsiteX745" fmla="*/ 303885 w 2463882"/>
                <a:gd name="connsiteY745" fmla="*/ 263973 h 664326"/>
                <a:gd name="connsiteX746" fmla="*/ 290243 w 2463882"/>
                <a:gd name="connsiteY746" fmla="*/ 268128 h 664326"/>
                <a:gd name="connsiteX747" fmla="*/ 279305 w 2463882"/>
                <a:gd name="connsiteY747" fmla="*/ 282277 h 664326"/>
                <a:gd name="connsiteX748" fmla="*/ 277599 w 2463882"/>
                <a:gd name="connsiteY748" fmla="*/ 287297 h 664326"/>
                <a:gd name="connsiteX749" fmla="*/ 303933 w 2463882"/>
                <a:gd name="connsiteY749" fmla="*/ 280437 h 664326"/>
                <a:gd name="connsiteX750" fmla="*/ 311087 w 2463882"/>
                <a:gd name="connsiteY750" fmla="*/ 276556 h 664326"/>
                <a:gd name="connsiteX751" fmla="*/ 310484 w 2463882"/>
                <a:gd name="connsiteY751" fmla="*/ 275640 h 664326"/>
                <a:gd name="connsiteX752" fmla="*/ 310081 w 2463882"/>
                <a:gd name="connsiteY752" fmla="*/ 270186 h 664326"/>
                <a:gd name="connsiteX753" fmla="*/ 303885 w 2463882"/>
                <a:gd name="connsiteY753" fmla="*/ 263973 h 664326"/>
                <a:gd name="connsiteX754" fmla="*/ 380349 w 2463882"/>
                <a:gd name="connsiteY754" fmla="*/ 140985 h 664326"/>
                <a:gd name="connsiteX755" fmla="*/ 364541 w 2463882"/>
                <a:gd name="connsiteY755" fmla="*/ 167620 h 664326"/>
                <a:gd name="connsiteX756" fmla="*/ 355554 w 2463882"/>
                <a:gd name="connsiteY756" fmla="*/ 174334 h 664326"/>
                <a:gd name="connsiteX757" fmla="*/ 352433 w 2463882"/>
                <a:gd name="connsiteY757" fmla="*/ 183518 h 664326"/>
                <a:gd name="connsiteX758" fmla="*/ 348840 w 2463882"/>
                <a:gd name="connsiteY758" fmla="*/ 183518 h 664326"/>
                <a:gd name="connsiteX759" fmla="*/ 342670 w 2463882"/>
                <a:gd name="connsiteY759" fmla="*/ 192993 h 664326"/>
                <a:gd name="connsiteX760" fmla="*/ 338169 w 2463882"/>
                <a:gd name="connsiteY760" fmla="*/ 196187 h 664326"/>
                <a:gd name="connsiteX761" fmla="*/ 336136 w 2463882"/>
                <a:gd name="connsiteY761" fmla="*/ 202168 h 664326"/>
                <a:gd name="connsiteX762" fmla="*/ 321953 w 2463882"/>
                <a:gd name="connsiteY762" fmla="*/ 212343 h 664326"/>
                <a:gd name="connsiteX763" fmla="*/ 304366 w 2463882"/>
                <a:gd name="connsiteY763" fmla="*/ 243393 h 664326"/>
                <a:gd name="connsiteX764" fmla="*/ 310051 w 2463882"/>
                <a:gd name="connsiteY764" fmla="*/ 237356 h 664326"/>
                <a:gd name="connsiteX765" fmla="*/ 324727 w 2463882"/>
                <a:gd name="connsiteY765" fmla="*/ 237356 h 664326"/>
                <a:gd name="connsiteX766" fmla="*/ 329722 w 2463882"/>
                <a:gd name="connsiteY766" fmla="*/ 241669 h 664326"/>
                <a:gd name="connsiteX767" fmla="*/ 342988 w 2463882"/>
                <a:gd name="connsiteY767" fmla="*/ 241669 h 664326"/>
                <a:gd name="connsiteX768" fmla="*/ 350984 w 2463882"/>
                <a:gd name="connsiteY768" fmla="*/ 251368 h 664326"/>
                <a:gd name="connsiteX769" fmla="*/ 359203 w 2463882"/>
                <a:gd name="connsiteY769" fmla="*/ 251051 h 664326"/>
                <a:gd name="connsiteX770" fmla="*/ 384920 w 2463882"/>
                <a:gd name="connsiteY770" fmla="*/ 231954 h 664326"/>
                <a:gd name="connsiteX771" fmla="*/ 394112 w 2463882"/>
                <a:gd name="connsiteY771" fmla="*/ 219404 h 664326"/>
                <a:gd name="connsiteX772" fmla="*/ 397589 w 2463882"/>
                <a:gd name="connsiteY772" fmla="*/ 196457 h 664326"/>
                <a:gd name="connsiteX773" fmla="*/ 401791 w 2463882"/>
                <a:gd name="connsiteY773" fmla="*/ 199690 h 664326"/>
                <a:gd name="connsiteX774" fmla="*/ 401307 w 2463882"/>
                <a:gd name="connsiteY774" fmla="*/ 195025 h 664326"/>
                <a:gd name="connsiteX775" fmla="*/ 400887 w 2463882"/>
                <a:gd name="connsiteY775" fmla="*/ 185177 h 664326"/>
                <a:gd name="connsiteX776" fmla="*/ 405161 w 2463882"/>
                <a:gd name="connsiteY776" fmla="*/ 165885 h 664326"/>
                <a:gd name="connsiteX777" fmla="*/ 408145 w 2463882"/>
                <a:gd name="connsiteY777" fmla="*/ 149599 h 664326"/>
                <a:gd name="connsiteX778" fmla="*/ 380349 w 2463882"/>
                <a:gd name="connsiteY778" fmla="*/ 140985 h 664326"/>
                <a:gd name="connsiteX779" fmla="*/ 513383 w 2463882"/>
                <a:gd name="connsiteY779" fmla="*/ 34848 h 664326"/>
                <a:gd name="connsiteX780" fmla="*/ 530344 w 2463882"/>
                <a:gd name="connsiteY780" fmla="*/ 34848 h 664326"/>
                <a:gd name="connsiteX781" fmla="*/ 535635 w 2463882"/>
                <a:gd name="connsiteY781" fmla="*/ 38625 h 664326"/>
                <a:gd name="connsiteX782" fmla="*/ 531905 w 2463882"/>
                <a:gd name="connsiteY782" fmla="*/ 59184 h 664326"/>
                <a:gd name="connsiteX783" fmla="*/ 520251 w 2463882"/>
                <a:gd name="connsiteY783" fmla="*/ 65306 h 664326"/>
                <a:gd name="connsiteX784" fmla="*/ 513113 w 2463882"/>
                <a:gd name="connsiteY784" fmla="*/ 65306 h 664326"/>
                <a:gd name="connsiteX785" fmla="*/ 502908 w 2463882"/>
                <a:gd name="connsiteY785" fmla="*/ 73435 h 664326"/>
                <a:gd name="connsiteX786" fmla="*/ 463695 w 2463882"/>
                <a:gd name="connsiteY786" fmla="*/ 82714 h 664326"/>
                <a:gd name="connsiteX787" fmla="*/ 451462 w 2463882"/>
                <a:gd name="connsiteY787" fmla="*/ 82173 h 664326"/>
                <a:gd name="connsiteX788" fmla="*/ 433455 w 2463882"/>
                <a:gd name="connsiteY788" fmla="*/ 87623 h 664326"/>
                <a:gd name="connsiteX789" fmla="*/ 416206 w 2463882"/>
                <a:gd name="connsiteY789" fmla="*/ 97677 h 664326"/>
                <a:gd name="connsiteX790" fmla="*/ 408443 w 2463882"/>
                <a:gd name="connsiteY790" fmla="*/ 102739 h 664326"/>
                <a:gd name="connsiteX791" fmla="*/ 396562 w 2463882"/>
                <a:gd name="connsiteY791" fmla="*/ 112546 h 664326"/>
                <a:gd name="connsiteX792" fmla="*/ 428961 w 2463882"/>
                <a:gd name="connsiteY792" fmla="*/ 115805 h 664326"/>
                <a:gd name="connsiteX793" fmla="*/ 445966 w 2463882"/>
                <a:gd name="connsiteY793" fmla="*/ 126592 h 664326"/>
                <a:gd name="connsiteX794" fmla="*/ 449327 w 2463882"/>
                <a:gd name="connsiteY794" fmla="*/ 134164 h 664326"/>
                <a:gd name="connsiteX795" fmla="*/ 454361 w 2463882"/>
                <a:gd name="connsiteY795" fmla="*/ 136252 h 664326"/>
                <a:gd name="connsiteX796" fmla="*/ 458232 w 2463882"/>
                <a:gd name="connsiteY796" fmla="*/ 150487 h 664326"/>
                <a:gd name="connsiteX797" fmla="*/ 456770 w 2463882"/>
                <a:gd name="connsiteY797" fmla="*/ 164618 h 664326"/>
                <a:gd name="connsiteX798" fmla="*/ 458044 w 2463882"/>
                <a:gd name="connsiteY798" fmla="*/ 165622 h 664326"/>
                <a:gd name="connsiteX799" fmla="*/ 448890 w 2463882"/>
                <a:gd name="connsiteY799" fmla="*/ 205178 h 664326"/>
                <a:gd name="connsiteX800" fmla="*/ 417908 w 2463882"/>
                <a:gd name="connsiteY800" fmla="*/ 243749 h 664326"/>
                <a:gd name="connsiteX801" fmla="*/ 411828 w 2463882"/>
                <a:gd name="connsiteY801" fmla="*/ 245721 h 664326"/>
                <a:gd name="connsiteX802" fmla="*/ 411267 w 2463882"/>
                <a:gd name="connsiteY802" fmla="*/ 246339 h 664326"/>
                <a:gd name="connsiteX803" fmla="*/ 410443 w 2463882"/>
                <a:gd name="connsiteY803" fmla="*/ 248761 h 664326"/>
                <a:gd name="connsiteX804" fmla="*/ 399506 w 2463882"/>
                <a:gd name="connsiteY804" fmla="*/ 256056 h 664326"/>
                <a:gd name="connsiteX805" fmla="*/ 377772 w 2463882"/>
                <a:gd name="connsiteY805" fmla="*/ 268281 h 664326"/>
                <a:gd name="connsiteX806" fmla="*/ 378085 w 2463882"/>
                <a:gd name="connsiteY806" fmla="*/ 268244 h 664326"/>
                <a:gd name="connsiteX807" fmla="*/ 386866 w 2463882"/>
                <a:gd name="connsiteY807" fmla="*/ 300824 h 664326"/>
                <a:gd name="connsiteX808" fmla="*/ 380945 w 2463882"/>
                <a:gd name="connsiteY808" fmla="*/ 307166 h 664326"/>
                <a:gd name="connsiteX809" fmla="*/ 380598 w 2463882"/>
                <a:gd name="connsiteY809" fmla="*/ 312714 h 664326"/>
                <a:gd name="connsiteX810" fmla="*/ 387016 w 2463882"/>
                <a:gd name="connsiteY810" fmla="*/ 320479 h 664326"/>
                <a:gd name="connsiteX811" fmla="*/ 388208 w 2463882"/>
                <a:gd name="connsiteY811" fmla="*/ 320479 h 664326"/>
                <a:gd name="connsiteX812" fmla="*/ 397426 w 2463882"/>
                <a:gd name="connsiteY812" fmla="*/ 330224 h 664326"/>
                <a:gd name="connsiteX813" fmla="*/ 398747 w 2463882"/>
                <a:gd name="connsiteY813" fmla="*/ 350483 h 664326"/>
                <a:gd name="connsiteX814" fmla="*/ 402760 w 2463882"/>
                <a:gd name="connsiteY814" fmla="*/ 357013 h 664326"/>
                <a:gd name="connsiteX815" fmla="*/ 399785 w 2463882"/>
                <a:gd name="connsiteY815" fmla="*/ 367478 h 664326"/>
                <a:gd name="connsiteX816" fmla="*/ 403648 w 2463882"/>
                <a:gd name="connsiteY816" fmla="*/ 389632 h 664326"/>
                <a:gd name="connsiteX817" fmla="*/ 413196 w 2463882"/>
                <a:gd name="connsiteY817" fmla="*/ 401277 h 664326"/>
                <a:gd name="connsiteX818" fmla="*/ 411760 w 2463882"/>
                <a:gd name="connsiteY818" fmla="*/ 411906 h 664326"/>
                <a:gd name="connsiteX819" fmla="*/ 419010 w 2463882"/>
                <a:gd name="connsiteY819" fmla="*/ 425347 h 664326"/>
                <a:gd name="connsiteX820" fmla="*/ 425488 w 2463882"/>
                <a:gd name="connsiteY820" fmla="*/ 457628 h 664326"/>
                <a:gd name="connsiteX821" fmla="*/ 429557 w 2463882"/>
                <a:gd name="connsiteY821" fmla="*/ 476510 h 664326"/>
                <a:gd name="connsiteX822" fmla="*/ 440259 w 2463882"/>
                <a:gd name="connsiteY822" fmla="*/ 492387 h 664326"/>
                <a:gd name="connsiteX823" fmla="*/ 440117 w 2463882"/>
                <a:gd name="connsiteY823" fmla="*/ 492803 h 664326"/>
                <a:gd name="connsiteX824" fmla="*/ 444422 w 2463882"/>
                <a:gd name="connsiteY824" fmla="*/ 492803 h 664326"/>
                <a:gd name="connsiteX825" fmla="*/ 444005 w 2463882"/>
                <a:gd name="connsiteY825" fmla="*/ 494022 h 664326"/>
                <a:gd name="connsiteX826" fmla="*/ 458429 w 2463882"/>
                <a:gd name="connsiteY826" fmla="*/ 488498 h 664326"/>
                <a:gd name="connsiteX827" fmla="*/ 469285 w 2463882"/>
                <a:gd name="connsiteY827" fmla="*/ 488498 h 664326"/>
                <a:gd name="connsiteX828" fmla="*/ 475069 w 2463882"/>
                <a:gd name="connsiteY828" fmla="*/ 486998 h 664326"/>
                <a:gd name="connsiteX829" fmla="*/ 493887 w 2463882"/>
                <a:gd name="connsiteY829" fmla="*/ 485317 h 664326"/>
                <a:gd name="connsiteX830" fmla="*/ 504156 w 2463882"/>
                <a:gd name="connsiteY830" fmla="*/ 482410 h 664326"/>
                <a:gd name="connsiteX831" fmla="*/ 524046 w 2463882"/>
                <a:gd name="connsiteY831" fmla="*/ 478281 h 664326"/>
                <a:gd name="connsiteX832" fmla="*/ 589010 w 2463882"/>
                <a:gd name="connsiteY832" fmla="*/ 493802 h 664326"/>
                <a:gd name="connsiteX833" fmla="*/ 606323 w 2463882"/>
                <a:gd name="connsiteY833" fmla="*/ 513576 h 664326"/>
                <a:gd name="connsiteX834" fmla="*/ 599871 w 2463882"/>
                <a:gd name="connsiteY834" fmla="*/ 532540 h 664326"/>
                <a:gd name="connsiteX835" fmla="*/ 589437 w 2463882"/>
                <a:gd name="connsiteY835" fmla="*/ 543824 h 664326"/>
                <a:gd name="connsiteX836" fmla="*/ 582352 w 2463882"/>
                <a:gd name="connsiteY836" fmla="*/ 549360 h 664326"/>
                <a:gd name="connsiteX837" fmla="*/ 583124 w 2463882"/>
                <a:gd name="connsiteY837" fmla="*/ 559748 h 664326"/>
                <a:gd name="connsiteX838" fmla="*/ 573691 w 2463882"/>
                <a:gd name="connsiteY838" fmla="*/ 570712 h 664326"/>
                <a:gd name="connsiteX839" fmla="*/ 545655 w 2463882"/>
                <a:gd name="connsiteY839" fmla="*/ 580839 h 664326"/>
                <a:gd name="connsiteX840" fmla="*/ 511025 w 2463882"/>
                <a:gd name="connsiteY840" fmla="*/ 588042 h 664326"/>
                <a:gd name="connsiteX841" fmla="*/ 495367 w 2463882"/>
                <a:gd name="connsiteY841" fmla="*/ 586430 h 664326"/>
                <a:gd name="connsiteX842" fmla="*/ 464723 w 2463882"/>
                <a:gd name="connsiteY842" fmla="*/ 590237 h 664326"/>
                <a:gd name="connsiteX843" fmla="*/ 454682 w 2463882"/>
                <a:gd name="connsiteY843" fmla="*/ 587600 h 664326"/>
                <a:gd name="connsiteX844" fmla="*/ 447672 w 2463882"/>
                <a:gd name="connsiteY844" fmla="*/ 580166 h 664326"/>
                <a:gd name="connsiteX845" fmla="*/ 438145 w 2463882"/>
                <a:gd name="connsiteY845" fmla="*/ 577872 h 664326"/>
                <a:gd name="connsiteX846" fmla="*/ 432370 w 2463882"/>
                <a:gd name="connsiteY846" fmla="*/ 565768 h 664326"/>
                <a:gd name="connsiteX847" fmla="*/ 427924 w 2463882"/>
                <a:gd name="connsiteY847" fmla="*/ 563976 h 664326"/>
                <a:gd name="connsiteX848" fmla="*/ 412356 w 2463882"/>
                <a:gd name="connsiteY848" fmla="*/ 548597 h 664326"/>
                <a:gd name="connsiteX849" fmla="*/ 406302 w 2463882"/>
                <a:gd name="connsiteY849" fmla="*/ 538598 h 664326"/>
                <a:gd name="connsiteX850" fmla="*/ 401855 w 2463882"/>
                <a:gd name="connsiteY850" fmla="*/ 537415 h 664326"/>
                <a:gd name="connsiteX851" fmla="*/ 395694 w 2463882"/>
                <a:gd name="connsiteY851" fmla="*/ 538714 h 664326"/>
                <a:gd name="connsiteX852" fmla="*/ 365532 w 2463882"/>
                <a:gd name="connsiteY852" fmla="*/ 552683 h 664326"/>
                <a:gd name="connsiteX853" fmla="*/ 341826 w 2463882"/>
                <a:gd name="connsiteY853" fmla="*/ 560036 h 664326"/>
                <a:gd name="connsiteX854" fmla="*/ 315466 w 2463882"/>
                <a:gd name="connsiteY854" fmla="*/ 575762 h 664326"/>
                <a:gd name="connsiteX855" fmla="*/ 295439 w 2463882"/>
                <a:gd name="connsiteY855" fmla="*/ 581924 h 664326"/>
                <a:gd name="connsiteX856" fmla="*/ 283764 w 2463882"/>
                <a:gd name="connsiteY856" fmla="*/ 590143 h 664326"/>
                <a:gd name="connsiteX857" fmla="*/ 231491 w 2463882"/>
                <a:gd name="connsiteY857" fmla="*/ 603833 h 664326"/>
                <a:gd name="connsiteX858" fmla="*/ 195775 w 2463882"/>
                <a:gd name="connsiteY858" fmla="*/ 607867 h 664326"/>
                <a:gd name="connsiteX859" fmla="*/ 162324 w 2463882"/>
                <a:gd name="connsiteY859" fmla="*/ 615435 h 664326"/>
                <a:gd name="connsiteX860" fmla="*/ 150671 w 2463882"/>
                <a:gd name="connsiteY860" fmla="*/ 613818 h 664326"/>
                <a:gd name="connsiteX861" fmla="*/ 139532 w 2463882"/>
                <a:gd name="connsiteY861" fmla="*/ 619688 h 664326"/>
                <a:gd name="connsiteX862" fmla="*/ 112154 w 2463882"/>
                <a:gd name="connsiteY862" fmla="*/ 623360 h 664326"/>
                <a:gd name="connsiteX863" fmla="*/ 85286 w 2463882"/>
                <a:gd name="connsiteY863" fmla="*/ 626732 h 664326"/>
                <a:gd name="connsiteX864" fmla="*/ 27400 w 2463882"/>
                <a:gd name="connsiteY864" fmla="*/ 619735 h 664326"/>
                <a:gd name="connsiteX865" fmla="*/ 14319 w 2463882"/>
                <a:gd name="connsiteY865" fmla="*/ 603357 h 664326"/>
                <a:gd name="connsiteX866" fmla="*/ 8428 w 2463882"/>
                <a:gd name="connsiteY866" fmla="*/ 600913 h 664326"/>
                <a:gd name="connsiteX867" fmla="*/ 6267 w 2463882"/>
                <a:gd name="connsiteY867" fmla="*/ 581992 h 664326"/>
                <a:gd name="connsiteX868" fmla="*/ 5006 w 2463882"/>
                <a:gd name="connsiteY868" fmla="*/ 578416 h 664326"/>
                <a:gd name="connsiteX869" fmla="*/ 25303 w 2463882"/>
                <a:gd name="connsiteY869" fmla="*/ 551079 h 664326"/>
                <a:gd name="connsiteX870" fmla="*/ 50312 w 2463882"/>
                <a:gd name="connsiteY870" fmla="*/ 535755 h 664326"/>
                <a:gd name="connsiteX871" fmla="*/ 77542 w 2463882"/>
                <a:gd name="connsiteY871" fmla="*/ 527763 h 664326"/>
                <a:gd name="connsiteX872" fmla="*/ 79095 w 2463882"/>
                <a:gd name="connsiteY872" fmla="*/ 528029 h 664326"/>
                <a:gd name="connsiteX873" fmla="*/ 89127 w 2463882"/>
                <a:gd name="connsiteY873" fmla="*/ 522112 h 664326"/>
                <a:gd name="connsiteX874" fmla="*/ 99743 w 2463882"/>
                <a:gd name="connsiteY874" fmla="*/ 521812 h 664326"/>
                <a:gd name="connsiteX875" fmla="*/ 117802 w 2463882"/>
                <a:gd name="connsiteY875" fmla="*/ 518344 h 664326"/>
                <a:gd name="connsiteX876" fmla="*/ 145444 w 2463882"/>
                <a:gd name="connsiteY876" fmla="*/ 518344 h 664326"/>
                <a:gd name="connsiteX877" fmla="*/ 154885 w 2463882"/>
                <a:gd name="connsiteY877" fmla="*/ 526619 h 664326"/>
                <a:gd name="connsiteX878" fmla="*/ 172329 w 2463882"/>
                <a:gd name="connsiteY878" fmla="*/ 535993 h 664326"/>
                <a:gd name="connsiteX879" fmla="*/ 188054 w 2463882"/>
                <a:gd name="connsiteY879" fmla="*/ 547971 h 664326"/>
                <a:gd name="connsiteX880" fmla="*/ 201594 w 2463882"/>
                <a:gd name="connsiteY880" fmla="*/ 549673 h 664326"/>
                <a:gd name="connsiteX881" fmla="*/ 204209 w 2463882"/>
                <a:gd name="connsiteY881" fmla="*/ 553656 h 664326"/>
                <a:gd name="connsiteX882" fmla="*/ 209616 w 2463882"/>
                <a:gd name="connsiteY882" fmla="*/ 553656 h 664326"/>
                <a:gd name="connsiteX883" fmla="*/ 209238 w 2463882"/>
                <a:gd name="connsiteY883" fmla="*/ 566085 h 664326"/>
                <a:gd name="connsiteX884" fmla="*/ 196341 w 2463882"/>
                <a:gd name="connsiteY884" fmla="*/ 578163 h 664326"/>
                <a:gd name="connsiteX885" fmla="*/ 170745 w 2463882"/>
                <a:gd name="connsiteY885" fmla="*/ 578163 h 664326"/>
                <a:gd name="connsiteX886" fmla="*/ 141307 w 2463882"/>
                <a:gd name="connsiteY886" fmla="*/ 566793 h 664326"/>
                <a:gd name="connsiteX887" fmla="*/ 121983 w 2463882"/>
                <a:gd name="connsiteY887" fmla="*/ 557755 h 664326"/>
                <a:gd name="connsiteX888" fmla="*/ 99563 w 2463882"/>
                <a:gd name="connsiteY888" fmla="*/ 549351 h 664326"/>
                <a:gd name="connsiteX889" fmla="*/ 74233 w 2463882"/>
                <a:gd name="connsiteY889" fmla="*/ 554633 h 664326"/>
                <a:gd name="connsiteX890" fmla="*/ 48653 w 2463882"/>
                <a:gd name="connsiteY890" fmla="*/ 562329 h 664326"/>
                <a:gd name="connsiteX891" fmla="*/ 37150 w 2463882"/>
                <a:gd name="connsiteY891" fmla="*/ 574262 h 664326"/>
                <a:gd name="connsiteX892" fmla="*/ 36777 w 2463882"/>
                <a:gd name="connsiteY892" fmla="*/ 575368 h 664326"/>
                <a:gd name="connsiteX893" fmla="*/ 44734 w 2463882"/>
                <a:gd name="connsiteY893" fmla="*/ 594627 h 664326"/>
                <a:gd name="connsiteX894" fmla="*/ 56053 w 2463882"/>
                <a:gd name="connsiteY894" fmla="*/ 596823 h 664326"/>
                <a:gd name="connsiteX895" fmla="*/ 79815 w 2463882"/>
                <a:gd name="connsiteY895" fmla="*/ 599567 h 664326"/>
                <a:gd name="connsiteX896" fmla="*/ 129057 w 2463882"/>
                <a:gd name="connsiteY896" fmla="*/ 593508 h 664326"/>
                <a:gd name="connsiteX897" fmla="*/ 147579 w 2463882"/>
                <a:gd name="connsiteY897" fmla="*/ 588865 h 664326"/>
                <a:gd name="connsiteX898" fmla="*/ 177082 w 2463882"/>
                <a:gd name="connsiteY898" fmla="*/ 587399 h 664326"/>
                <a:gd name="connsiteX899" fmla="*/ 187205 w 2463882"/>
                <a:gd name="connsiteY899" fmla="*/ 584933 h 664326"/>
                <a:gd name="connsiteX900" fmla="*/ 203073 w 2463882"/>
                <a:gd name="connsiteY900" fmla="*/ 582944 h 664326"/>
                <a:gd name="connsiteX901" fmla="*/ 216467 w 2463882"/>
                <a:gd name="connsiteY901" fmla="*/ 577023 h 664326"/>
                <a:gd name="connsiteX902" fmla="*/ 224485 w 2463882"/>
                <a:gd name="connsiteY902" fmla="*/ 579175 h 664326"/>
                <a:gd name="connsiteX903" fmla="*/ 259531 w 2463882"/>
                <a:gd name="connsiteY903" fmla="*/ 565378 h 664326"/>
                <a:gd name="connsiteX904" fmla="*/ 294616 w 2463882"/>
                <a:gd name="connsiteY904" fmla="*/ 544510 h 664326"/>
                <a:gd name="connsiteX905" fmla="*/ 328436 w 2463882"/>
                <a:gd name="connsiteY905" fmla="*/ 531005 h 664326"/>
                <a:gd name="connsiteX906" fmla="*/ 383912 w 2463882"/>
                <a:gd name="connsiteY906" fmla="*/ 507994 h 664326"/>
                <a:gd name="connsiteX907" fmla="*/ 374214 w 2463882"/>
                <a:gd name="connsiteY907" fmla="*/ 498582 h 664326"/>
                <a:gd name="connsiteX908" fmla="*/ 370346 w 2463882"/>
                <a:gd name="connsiteY908" fmla="*/ 496645 h 664326"/>
                <a:gd name="connsiteX909" fmla="*/ 365519 w 2463882"/>
                <a:gd name="connsiteY909" fmla="*/ 486539 h 664326"/>
                <a:gd name="connsiteX910" fmla="*/ 362882 w 2463882"/>
                <a:gd name="connsiteY910" fmla="*/ 468368 h 664326"/>
                <a:gd name="connsiteX911" fmla="*/ 349788 w 2463882"/>
                <a:gd name="connsiteY911" fmla="*/ 457358 h 664326"/>
                <a:gd name="connsiteX912" fmla="*/ 341453 w 2463882"/>
                <a:gd name="connsiteY912" fmla="*/ 410868 h 664326"/>
                <a:gd name="connsiteX913" fmla="*/ 333144 w 2463882"/>
                <a:gd name="connsiteY913" fmla="*/ 408098 h 664326"/>
                <a:gd name="connsiteX914" fmla="*/ 334353 w 2463882"/>
                <a:gd name="connsiteY914" fmla="*/ 404544 h 664326"/>
                <a:gd name="connsiteX915" fmla="*/ 332449 w 2463882"/>
                <a:gd name="connsiteY915" fmla="*/ 400985 h 664326"/>
                <a:gd name="connsiteX916" fmla="*/ 332367 w 2463882"/>
                <a:gd name="connsiteY916" fmla="*/ 397603 h 664326"/>
                <a:gd name="connsiteX917" fmla="*/ 332273 w 2463882"/>
                <a:gd name="connsiteY917" fmla="*/ 397603 h 664326"/>
                <a:gd name="connsiteX918" fmla="*/ 328179 w 2463882"/>
                <a:gd name="connsiteY918" fmla="*/ 368602 h 664326"/>
                <a:gd name="connsiteX919" fmla="*/ 316611 w 2463882"/>
                <a:gd name="connsiteY919" fmla="*/ 328110 h 664326"/>
                <a:gd name="connsiteX920" fmla="*/ 310510 w 2463882"/>
                <a:gd name="connsiteY920" fmla="*/ 298145 h 664326"/>
                <a:gd name="connsiteX921" fmla="*/ 306531 w 2463882"/>
                <a:gd name="connsiteY921" fmla="*/ 299191 h 664326"/>
                <a:gd name="connsiteX922" fmla="*/ 299902 w 2463882"/>
                <a:gd name="connsiteY922" fmla="*/ 305682 h 664326"/>
                <a:gd name="connsiteX923" fmla="*/ 278808 w 2463882"/>
                <a:gd name="connsiteY923" fmla="*/ 305682 h 664326"/>
                <a:gd name="connsiteX924" fmla="*/ 259780 w 2463882"/>
                <a:gd name="connsiteY924" fmla="*/ 313083 h 664326"/>
                <a:gd name="connsiteX925" fmla="*/ 248799 w 2463882"/>
                <a:gd name="connsiteY925" fmla="*/ 325469 h 664326"/>
                <a:gd name="connsiteX926" fmla="*/ 244709 w 2463882"/>
                <a:gd name="connsiteY926" fmla="*/ 325469 h 664326"/>
                <a:gd name="connsiteX927" fmla="*/ 244164 w 2463882"/>
                <a:gd name="connsiteY927" fmla="*/ 327081 h 664326"/>
                <a:gd name="connsiteX928" fmla="*/ 239761 w 2463882"/>
                <a:gd name="connsiteY928" fmla="*/ 327081 h 664326"/>
                <a:gd name="connsiteX929" fmla="*/ 237197 w 2463882"/>
                <a:gd name="connsiteY929" fmla="*/ 329478 h 664326"/>
                <a:gd name="connsiteX930" fmla="*/ 230432 w 2463882"/>
                <a:gd name="connsiteY930" fmla="*/ 344724 h 664326"/>
                <a:gd name="connsiteX931" fmla="*/ 227597 w 2463882"/>
                <a:gd name="connsiteY931" fmla="*/ 347314 h 664326"/>
                <a:gd name="connsiteX932" fmla="*/ 228421 w 2463882"/>
                <a:gd name="connsiteY932" fmla="*/ 351212 h 664326"/>
                <a:gd name="connsiteX933" fmla="*/ 224579 w 2463882"/>
                <a:gd name="connsiteY933" fmla="*/ 356198 h 664326"/>
                <a:gd name="connsiteX934" fmla="*/ 209453 w 2463882"/>
                <a:gd name="connsiteY934" fmla="*/ 386232 h 664326"/>
                <a:gd name="connsiteX935" fmla="*/ 206830 w 2463882"/>
                <a:gd name="connsiteY935" fmla="*/ 386232 h 664326"/>
                <a:gd name="connsiteX936" fmla="*/ 205375 w 2463882"/>
                <a:gd name="connsiteY936" fmla="*/ 390507 h 664326"/>
                <a:gd name="connsiteX937" fmla="*/ 201469 w 2463882"/>
                <a:gd name="connsiteY937" fmla="*/ 393422 h 664326"/>
                <a:gd name="connsiteX938" fmla="*/ 197297 w 2463882"/>
                <a:gd name="connsiteY938" fmla="*/ 399339 h 664326"/>
                <a:gd name="connsiteX939" fmla="*/ 189215 w 2463882"/>
                <a:gd name="connsiteY939" fmla="*/ 405372 h 664326"/>
                <a:gd name="connsiteX940" fmla="*/ 182197 w 2463882"/>
                <a:gd name="connsiteY940" fmla="*/ 415139 h 664326"/>
                <a:gd name="connsiteX941" fmla="*/ 144334 w 2463882"/>
                <a:gd name="connsiteY941" fmla="*/ 441888 h 664326"/>
                <a:gd name="connsiteX942" fmla="*/ 106132 w 2463882"/>
                <a:gd name="connsiteY942" fmla="*/ 460826 h 664326"/>
                <a:gd name="connsiteX943" fmla="*/ 100584 w 2463882"/>
                <a:gd name="connsiteY943" fmla="*/ 460826 h 664326"/>
                <a:gd name="connsiteX944" fmla="*/ 91040 w 2463882"/>
                <a:gd name="connsiteY944" fmla="*/ 466756 h 664326"/>
                <a:gd name="connsiteX945" fmla="*/ 59351 w 2463882"/>
                <a:gd name="connsiteY945" fmla="*/ 466756 h 664326"/>
                <a:gd name="connsiteX946" fmla="*/ 47161 w 2463882"/>
                <a:gd name="connsiteY946" fmla="*/ 463905 h 664326"/>
                <a:gd name="connsiteX947" fmla="*/ 34294 w 2463882"/>
                <a:gd name="connsiteY947" fmla="*/ 460732 h 664326"/>
                <a:gd name="connsiteX948" fmla="*/ 27696 w 2463882"/>
                <a:gd name="connsiteY948" fmla="*/ 455377 h 664326"/>
                <a:gd name="connsiteX949" fmla="*/ 27451 w 2463882"/>
                <a:gd name="connsiteY949" fmla="*/ 453851 h 664326"/>
                <a:gd name="connsiteX950" fmla="*/ 10829 w 2463882"/>
                <a:gd name="connsiteY950" fmla="*/ 447972 h 664326"/>
                <a:gd name="connsiteX951" fmla="*/ 607 w 2463882"/>
                <a:gd name="connsiteY951" fmla="*/ 429009 h 664326"/>
                <a:gd name="connsiteX952" fmla="*/ 2001 w 2463882"/>
                <a:gd name="connsiteY952" fmla="*/ 403314 h 664326"/>
                <a:gd name="connsiteX953" fmla="*/ 26843 w 2463882"/>
                <a:gd name="connsiteY953" fmla="*/ 371067 h 664326"/>
                <a:gd name="connsiteX954" fmla="*/ 57524 w 2463882"/>
                <a:gd name="connsiteY954" fmla="*/ 349441 h 664326"/>
                <a:gd name="connsiteX955" fmla="*/ 73126 w 2463882"/>
                <a:gd name="connsiteY955" fmla="*/ 347773 h 664326"/>
                <a:gd name="connsiteX956" fmla="*/ 89059 w 2463882"/>
                <a:gd name="connsiteY956" fmla="*/ 336141 h 664326"/>
                <a:gd name="connsiteX957" fmla="*/ 99190 w 2463882"/>
                <a:gd name="connsiteY957" fmla="*/ 336141 h 664326"/>
                <a:gd name="connsiteX958" fmla="*/ 106801 w 2463882"/>
                <a:gd name="connsiteY958" fmla="*/ 340698 h 664326"/>
                <a:gd name="connsiteX959" fmla="*/ 112057 w 2463882"/>
                <a:gd name="connsiteY959" fmla="*/ 357270 h 664326"/>
                <a:gd name="connsiteX960" fmla="*/ 104250 w 2463882"/>
                <a:gd name="connsiteY960" fmla="*/ 380217 h 664326"/>
                <a:gd name="connsiteX961" fmla="*/ 91258 w 2463882"/>
                <a:gd name="connsiteY961" fmla="*/ 391570 h 664326"/>
                <a:gd name="connsiteX962" fmla="*/ 76050 w 2463882"/>
                <a:gd name="connsiteY962" fmla="*/ 385610 h 664326"/>
                <a:gd name="connsiteX963" fmla="*/ 73251 w 2463882"/>
                <a:gd name="connsiteY963" fmla="*/ 374956 h 664326"/>
                <a:gd name="connsiteX964" fmla="*/ 69906 w 2463882"/>
                <a:gd name="connsiteY964" fmla="*/ 372362 h 664326"/>
                <a:gd name="connsiteX965" fmla="*/ 34890 w 2463882"/>
                <a:gd name="connsiteY965" fmla="*/ 399541 h 664326"/>
                <a:gd name="connsiteX966" fmla="*/ 29651 w 2463882"/>
                <a:gd name="connsiteY966" fmla="*/ 409145 h 664326"/>
                <a:gd name="connsiteX967" fmla="*/ 33484 w 2463882"/>
                <a:gd name="connsiteY967" fmla="*/ 421831 h 664326"/>
                <a:gd name="connsiteX968" fmla="*/ 68153 w 2463882"/>
                <a:gd name="connsiteY968" fmla="*/ 436298 h 664326"/>
                <a:gd name="connsiteX969" fmla="*/ 95284 w 2463882"/>
                <a:gd name="connsiteY969" fmla="*/ 429939 h 664326"/>
                <a:gd name="connsiteX970" fmla="*/ 124585 w 2463882"/>
                <a:gd name="connsiteY970" fmla="*/ 403905 h 664326"/>
                <a:gd name="connsiteX971" fmla="*/ 139842 w 2463882"/>
                <a:gd name="connsiteY971" fmla="*/ 381016 h 664326"/>
                <a:gd name="connsiteX972" fmla="*/ 157166 w 2463882"/>
                <a:gd name="connsiteY972" fmla="*/ 356777 h 664326"/>
                <a:gd name="connsiteX973" fmla="*/ 161578 w 2463882"/>
                <a:gd name="connsiteY973" fmla="*/ 354890 h 664326"/>
                <a:gd name="connsiteX974" fmla="*/ 171259 w 2463882"/>
                <a:gd name="connsiteY974" fmla="*/ 338919 h 664326"/>
                <a:gd name="connsiteX975" fmla="*/ 201821 w 2463882"/>
                <a:gd name="connsiteY975" fmla="*/ 309665 h 664326"/>
                <a:gd name="connsiteX976" fmla="*/ 205924 w 2463882"/>
                <a:gd name="connsiteY976" fmla="*/ 308392 h 664326"/>
                <a:gd name="connsiteX977" fmla="*/ 208758 w 2463882"/>
                <a:gd name="connsiteY977" fmla="*/ 295311 h 664326"/>
                <a:gd name="connsiteX978" fmla="*/ 218932 w 2463882"/>
                <a:gd name="connsiteY978" fmla="*/ 289248 h 664326"/>
                <a:gd name="connsiteX979" fmla="*/ 256062 w 2463882"/>
                <a:gd name="connsiteY979" fmla="*/ 229789 h 664326"/>
                <a:gd name="connsiteX980" fmla="*/ 262181 w 2463882"/>
                <a:gd name="connsiteY980" fmla="*/ 226024 h 664326"/>
                <a:gd name="connsiteX981" fmla="*/ 267767 w 2463882"/>
                <a:gd name="connsiteY981" fmla="*/ 217741 h 664326"/>
                <a:gd name="connsiteX982" fmla="*/ 272462 w 2463882"/>
                <a:gd name="connsiteY982" fmla="*/ 215653 h 664326"/>
                <a:gd name="connsiteX983" fmla="*/ 272634 w 2463882"/>
                <a:gd name="connsiteY983" fmla="*/ 210413 h 664326"/>
                <a:gd name="connsiteX984" fmla="*/ 284853 w 2463882"/>
                <a:gd name="connsiteY984" fmla="*/ 195085 h 664326"/>
                <a:gd name="connsiteX985" fmla="*/ 294736 w 2463882"/>
                <a:gd name="connsiteY985" fmla="*/ 179543 h 664326"/>
                <a:gd name="connsiteX986" fmla="*/ 328702 w 2463882"/>
                <a:gd name="connsiteY986" fmla="*/ 137380 h 664326"/>
                <a:gd name="connsiteX987" fmla="*/ 324633 w 2463882"/>
                <a:gd name="connsiteY987" fmla="*/ 136651 h 664326"/>
                <a:gd name="connsiteX988" fmla="*/ 260972 w 2463882"/>
                <a:gd name="connsiteY988" fmla="*/ 157094 h 664326"/>
                <a:gd name="connsiteX989" fmla="*/ 238025 w 2463882"/>
                <a:gd name="connsiteY989" fmla="*/ 166818 h 664326"/>
                <a:gd name="connsiteX990" fmla="*/ 232481 w 2463882"/>
                <a:gd name="connsiteY990" fmla="*/ 172237 h 664326"/>
                <a:gd name="connsiteX991" fmla="*/ 219670 w 2463882"/>
                <a:gd name="connsiteY991" fmla="*/ 177528 h 664326"/>
                <a:gd name="connsiteX992" fmla="*/ 219824 w 2463882"/>
                <a:gd name="connsiteY992" fmla="*/ 177528 h 664326"/>
                <a:gd name="connsiteX993" fmla="*/ 193837 w 2463882"/>
                <a:gd name="connsiteY993" fmla="*/ 197178 h 664326"/>
                <a:gd name="connsiteX994" fmla="*/ 192997 w 2463882"/>
                <a:gd name="connsiteY994" fmla="*/ 199643 h 664326"/>
                <a:gd name="connsiteX995" fmla="*/ 187110 w 2463882"/>
                <a:gd name="connsiteY995" fmla="*/ 201127 h 664326"/>
                <a:gd name="connsiteX996" fmla="*/ 187513 w 2463882"/>
                <a:gd name="connsiteY996" fmla="*/ 204689 h 664326"/>
                <a:gd name="connsiteX997" fmla="*/ 179530 w 2463882"/>
                <a:gd name="connsiteY997" fmla="*/ 208377 h 664326"/>
                <a:gd name="connsiteX998" fmla="*/ 160639 w 2463882"/>
                <a:gd name="connsiteY998" fmla="*/ 226740 h 664326"/>
                <a:gd name="connsiteX999" fmla="*/ 158928 w 2463882"/>
                <a:gd name="connsiteY999" fmla="*/ 226740 h 664326"/>
                <a:gd name="connsiteX1000" fmla="*/ 149805 w 2463882"/>
                <a:gd name="connsiteY1000" fmla="*/ 241451 h 664326"/>
                <a:gd name="connsiteX1001" fmla="*/ 148831 w 2463882"/>
                <a:gd name="connsiteY1001" fmla="*/ 245884 h 664326"/>
                <a:gd name="connsiteX1002" fmla="*/ 152836 w 2463882"/>
                <a:gd name="connsiteY1002" fmla="*/ 246960 h 664326"/>
                <a:gd name="connsiteX1003" fmla="*/ 166410 w 2463882"/>
                <a:gd name="connsiteY1003" fmla="*/ 243625 h 664326"/>
                <a:gd name="connsiteX1004" fmla="*/ 181219 w 2463882"/>
                <a:gd name="connsiteY1004" fmla="*/ 235920 h 664326"/>
                <a:gd name="connsiteX1005" fmla="*/ 202627 w 2463882"/>
                <a:gd name="connsiteY1005" fmla="*/ 217921 h 664326"/>
                <a:gd name="connsiteX1006" fmla="*/ 209002 w 2463882"/>
                <a:gd name="connsiteY1006" fmla="*/ 208441 h 664326"/>
                <a:gd name="connsiteX1007" fmla="*/ 214628 w 2463882"/>
                <a:gd name="connsiteY1007" fmla="*/ 204754 h 664326"/>
                <a:gd name="connsiteX1008" fmla="*/ 226478 w 2463882"/>
                <a:gd name="connsiteY1008" fmla="*/ 196732 h 664326"/>
                <a:gd name="connsiteX1009" fmla="*/ 241077 w 2463882"/>
                <a:gd name="connsiteY1009" fmla="*/ 171800 h 664326"/>
                <a:gd name="connsiteX1010" fmla="*/ 253190 w 2463882"/>
                <a:gd name="connsiteY1010" fmla="*/ 162800 h 664326"/>
                <a:gd name="connsiteX1011" fmla="*/ 266018 w 2463882"/>
                <a:gd name="connsiteY1011" fmla="*/ 162800 h 664326"/>
                <a:gd name="connsiteX1012" fmla="*/ 268530 w 2463882"/>
                <a:gd name="connsiteY1012" fmla="*/ 175873 h 664326"/>
                <a:gd name="connsiteX1013" fmla="*/ 264535 w 2463882"/>
                <a:gd name="connsiteY1013" fmla="*/ 191342 h 664326"/>
                <a:gd name="connsiteX1014" fmla="*/ 251273 w 2463882"/>
                <a:gd name="connsiteY1014" fmla="*/ 211970 h 664326"/>
                <a:gd name="connsiteX1015" fmla="*/ 223923 w 2463882"/>
                <a:gd name="connsiteY1015" fmla="*/ 231825 h 664326"/>
                <a:gd name="connsiteX1016" fmla="*/ 212956 w 2463882"/>
                <a:gd name="connsiteY1016" fmla="*/ 236837 h 664326"/>
                <a:gd name="connsiteX1017" fmla="*/ 208093 w 2463882"/>
                <a:gd name="connsiteY1017" fmla="*/ 244611 h 664326"/>
                <a:gd name="connsiteX1018" fmla="*/ 189640 w 2463882"/>
                <a:gd name="connsiteY1018" fmla="*/ 257079 h 664326"/>
                <a:gd name="connsiteX1019" fmla="*/ 182450 w 2463882"/>
                <a:gd name="connsiteY1019" fmla="*/ 257992 h 664326"/>
                <a:gd name="connsiteX1020" fmla="*/ 181279 w 2463882"/>
                <a:gd name="connsiteY1020" fmla="*/ 259973 h 664326"/>
                <a:gd name="connsiteX1021" fmla="*/ 171684 w 2463882"/>
                <a:gd name="connsiteY1021" fmla="*/ 267660 h 664326"/>
                <a:gd name="connsiteX1022" fmla="*/ 145397 w 2463882"/>
                <a:gd name="connsiteY1022" fmla="*/ 274126 h 664326"/>
                <a:gd name="connsiteX1023" fmla="*/ 127488 w 2463882"/>
                <a:gd name="connsiteY1023" fmla="*/ 272145 h 664326"/>
                <a:gd name="connsiteX1024" fmla="*/ 120229 w 2463882"/>
                <a:gd name="connsiteY1024" fmla="*/ 238604 h 664326"/>
                <a:gd name="connsiteX1025" fmla="*/ 118120 w 2463882"/>
                <a:gd name="connsiteY1025" fmla="*/ 238604 h 664326"/>
                <a:gd name="connsiteX1026" fmla="*/ 133992 w 2463882"/>
                <a:gd name="connsiteY1026" fmla="*/ 208471 h 664326"/>
                <a:gd name="connsiteX1027" fmla="*/ 166359 w 2463882"/>
                <a:gd name="connsiteY1027" fmla="*/ 184774 h 664326"/>
                <a:gd name="connsiteX1028" fmla="*/ 206631 w 2463882"/>
                <a:gd name="connsiteY1028" fmla="*/ 160622 h 664326"/>
                <a:gd name="connsiteX1029" fmla="*/ 207476 w 2463882"/>
                <a:gd name="connsiteY1029" fmla="*/ 160622 h 664326"/>
                <a:gd name="connsiteX1030" fmla="*/ 211982 w 2463882"/>
                <a:gd name="connsiteY1030" fmla="*/ 155254 h 664326"/>
                <a:gd name="connsiteX1031" fmla="*/ 229793 w 2463882"/>
                <a:gd name="connsiteY1031" fmla="*/ 145444 h 664326"/>
                <a:gd name="connsiteX1032" fmla="*/ 242488 w 2463882"/>
                <a:gd name="connsiteY1032" fmla="*/ 140638 h 664326"/>
                <a:gd name="connsiteX1033" fmla="*/ 272492 w 2463882"/>
                <a:gd name="connsiteY1033" fmla="*/ 124234 h 664326"/>
                <a:gd name="connsiteX1034" fmla="*/ 311479 w 2463882"/>
                <a:gd name="connsiteY1034" fmla="*/ 114904 h 664326"/>
                <a:gd name="connsiteX1035" fmla="*/ 352605 w 2463882"/>
                <a:gd name="connsiteY1035" fmla="*/ 110034 h 664326"/>
                <a:gd name="connsiteX1036" fmla="*/ 363208 w 2463882"/>
                <a:gd name="connsiteY1036" fmla="*/ 105510 h 664326"/>
                <a:gd name="connsiteX1037" fmla="*/ 374278 w 2463882"/>
                <a:gd name="connsiteY1037" fmla="*/ 92322 h 664326"/>
                <a:gd name="connsiteX1038" fmla="*/ 409745 w 2463882"/>
                <a:gd name="connsiteY1038" fmla="*/ 72668 h 664326"/>
                <a:gd name="connsiteX1039" fmla="*/ 419859 w 2463882"/>
                <a:gd name="connsiteY1039" fmla="*/ 65113 h 664326"/>
                <a:gd name="connsiteX1040" fmla="*/ 450210 w 2463882"/>
                <a:gd name="connsiteY1040" fmla="*/ 54948 h 664326"/>
                <a:gd name="connsiteX1041" fmla="*/ 474825 w 2463882"/>
                <a:gd name="connsiteY1041" fmla="*/ 45241 h 664326"/>
                <a:gd name="connsiteX1042" fmla="*/ 496130 w 2463882"/>
                <a:gd name="connsiteY1042" fmla="*/ 39161 h 664326"/>
                <a:gd name="connsiteX1043" fmla="*/ 513383 w 2463882"/>
                <a:gd name="connsiteY1043" fmla="*/ 34848 h 664326"/>
                <a:gd name="connsiteX1044" fmla="*/ 1798166 w 2463882"/>
                <a:gd name="connsiteY1044" fmla="*/ 0 h 664326"/>
                <a:gd name="connsiteX1045" fmla="*/ 1832029 w 2463882"/>
                <a:gd name="connsiteY1045" fmla="*/ 8467 h 664326"/>
                <a:gd name="connsiteX1046" fmla="*/ 1829251 w 2463882"/>
                <a:gd name="connsiteY1046" fmla="*/ 62499 h 664326"/>
                <a:gd name="connsiteX1047" fmla="*/ 1815209 w 2463882"/>
                <a:gd name="connsiteY1047" fmla="*/ 65856 h 664326"/>
                <a:gd name="connsiteX1048" fmla="*/ 1792991 w 2463882"/>
                <a:gd name="connsiteY1048" fmla="*/ 61950 h 664326"/>
                <a:gd name="connsiteX1049" fmla="*/ 1783147 w 2463882"/>
                <a:gd name="connsiteY1049" fmla="*/ 54871 h 664326"/>
                <a:gd name="connsiteX1050" fmla="*/ 1776544 w 2463882"/>
                <a:gd name="connsiteY1050" fmla="*/ 36589 h 664326"/>
                <a:gd name="connsiteX1051" fmla="*/ 1777882 w 2463882"/>
                <a:gd name="connsiteY1051" fmla="*/ 32649 h 664326"/>
                <a:gd name="connsiteX1052" fmla="*/ 1774507 w 2463882"/>
                <a:gd name="connsiteY1052" fmla="*/ 30458 h 664326"/>
                <a:gd name="connsiteX1053" fmla="*/ 1733459 w 2463882"/>
                <a:gd name="connsiteY1053" fmla="*/ 43454 h 664326"/>
                <a:gd name="connsiteX1054" fmla="*/ 1687496 w 2463882"/>
                <a:gd name="connsiteY1054" fmla="*/ 63108 h 664326"/>
                <a:gd name="connsiteX1055" fmla="*/ 1683106 w 2463882"/>
                <a:gd name="connsiteY1055" fmla="*/ 66375 h 664326"/>
                <a:gd name="connsiteX1056" fmla="*/ 1682951 w 2463882"/>
                <a:gd name="connsiteY1056" fmla="*/ 66821 h 664326"/>
                <a:gd name="connsiteX1057" fmla="*/ 1685400 w 2463882"/>
                <a:gd name="connsiteY1057" fmla="*/ 77034 h 664326"/>
                <a:gd name="connsiteX1058" fmla="*/ 1680010 w 2463882"/>
                <a:gd name="connsiteY1058" fmla="*/ 90848 h 664326"/>
                <a:gd name="connsiteX1059" fmla="*/ 1664657 w 2463882"/>
                <a:gd name="connsiteY1059" fmla="*/ 107012 h 664326"/>
                <a:gd name="connsiteX1060" fmla="*/ 1661720 w 2463882"/>
                <a:gd name="connsiteY1060" fmla="*/ 107012 h 664326"/>
                <a:gd name="connsiteX1061" fmla="*/ 1658139 w 2463882"/>
                <a:gd name="connsiteY1061" fmla="*/ 109679 h 664326"/>
                <a:gd name="connsiteX1062" fmla="*/ 1655589 w 2463882"/>
                <a:gd name="connsiteY1062" fmla="*/ 117186 h 664326"/>
                <a:gd name="connsiteX1063" fmla="*/ 1649389 w 2463882"/>
                <a:gd name="connsiteY1063" fmla="*/ 125200 h 664326"/>
                <a:gd name="connsiteX1064" fmla="*/ 1638335 w 2463882"/>
                <a:gd name="connsiteY1064" fmla="*/ 156237 h 664326"/>
                <a:gd name="connsiteX1065" fmla="*/ 1624521 w 2463882"/>
                <a:gd name="connsiteY1065" fmla="*/ 185452 h 664326"/>
                <a:gd name="connsiteX1066" fmla="*/ 1611800 w 2463882"/>
                <a:gd name="connsiteY1066" fmla="*/ 193307 h 664326"/>
                <a:gd name="connsiteX1067" fmla="*/ 1599456 w 2463882"/>
                <a:gd name="connsiteY1067" fmla="*/ 208172 h 664326"/>
                <a:gd name="connsiteX1068" fmla="*/ 1595636 w 2463882"/>
                <a:gd name="connsiteY1068" fmla="*/ 219397 h 664326"/>
                <a:gd name="connsiteX1069" fmla="*/ 1583352 w 2463882"/>
                <a:gd name="connsiteY1069" fmla="*/ 230304 h 664326"/>
                <a:gd name="connsiteX1070" fmla="*/ 1576260 w 2463882"/>
                <a:gd name="connsiteY1070" fmla="*/ 242345 h 664326"/>
                <a:gd name="connsiteX1071" fmla="*/ 1598359 w 2463882"/>
                <a:gd name="connsiteY1071" fmla="*/ 247622 h 664326"/>
                <a:gd name="connsiteX1072" fmla="*/ 1616237 w 2463882"/>
                <a:gd name="connsiteY1072" fmla="*/ 245666 h 664326"/>
                <a:gd name="connsiteX1073" fmla="*/ 1636792 w 2463882"/>
                <a:gd name="connsiteY1073" fmla="*/ 238806 h 664326"/>
                <a:gd name="connsiteX1074" fmla="*/ 1650885 w 2463882"/>
                <a:gd name="connsiteY1074" fmla="*/ 227166 h 664326"/>
                <a:gd name="connsiteX1075" fmla="*/ 1653029 w 2463882"/>
                <a:gd name="connsiteY1075" fmla="*/ 223363 h 664326"/>
                <a:gd name="connsiteX1076" fmla="*/ 1651871 w 2463882"/>
                <a:gd name="connsiteY1076" fmla="*/ 223363 h 664326"/>
                <a:gd name="connsiteX1077" fmla="*/ 1638177 w 2463882"/>
                <a:gd name="connsiteY1077" fmla="*/ 233404 h 664326"/>
                <a:gd name="connsiteX1078" fmla="*/ 1624208 w 2463882"/>
                <a:gd name="connsiteY1078" fmla="*/ 230733 h 664326"/>
                <a:gd name="connsiteX1079" fmla="*/ 1621850 w 2463882"/>
                <a:gd name="connsiteY1079" fmla="*/ 224700 h 664326"/>
                <a:gd name="connsiteX1080" fmla="*/ 1614004 w 2463882"/>
                <a:gd name="connsiteY1080" fmla="*/ 222235 h 664326"/>
                <a:gd name="connsiteX1081" fmla="*/ 1615787 w 2463882"/>
                <a:gd name="connsiteY1081" fmla="*/ 207683 h 664326"/>
                <a:gd name="connsiteX1082" fmla="*/ 1621867 w 2463882"/>
                <a:gd name="connsiteY1082" fmla="*/ 204300 h 664326"/>
                <a:gd name="connsiteX1083" fmla="*/ 1633555 w 2463882"/>
                <a:gd name="connsiteY1083" fmla="*/ 195129 h 664326"/>
                <a:gd name="connsiteX1084" fmla="*/ 1648668 w 2463882"/>
                <a:gd name="connsiteY1084" fmla="*/ 196746 h 664326"/>
                <a:gd name="connsiteX1085" fmla="*/ 1668434 w 2463882"/>
                <a:gd name="connsiteY1085" fmla="*/ 192977 h 664326"/>
                <a:gd name="connsiteX1086" fmla="*/ 1684868 w 2463882"/>
                <a:gd name="connsiteY1086" fmla="*/ 205874 h 664326"/>
                <a:gd name="connsiteX1087" fmla="*/ 1683830 w 2463882"/>
                <a:gd name="connsiteY1087" fmla="*/ 208931 h 664326"/>
                <a:gd name="connsiteX1088" fmla="*/ 1686429 w 2463882"/>
                <a:gd name="connsiteY1088" fmla="*/ 218591 h 664326"/>
                <a:gd name="connsiteX1089" fmla="*/ 1680992 w 2463882"/>
                <a:gd name="connsiteY1089" fmla="*/ 234575 h 664326"/>
                <a:gd name="connsiteX1090" fmla="*/ 1656163 w 2463882"/>
                <a:gd name="connsiteY1090" fmla="*/ 248878 h 664326"/>
                <a:gd name="connsiteX1091" fmla="*/ 1637478 w 2463882"/>
                <a:gd name="connsiteY1091" fmla="*/ 263481 h 664326"/>
                <a:gd name="connsiteX1092" fmla="*/ 1609099 w 2463882"/>
                <a:gd name="connsiteY1092" fmla="*/ 272455 h 664326"/>
                <a:gd name="connsiteX1093" fmla="*/ 1580381 w 2463882"/>
                <a:gd name="connsiteY1093" fmla="*/ 278526 h 664326"/>
                <a:gd name="connsiteX1094" fmla="*/ 1562373 w 2463882"/>
                <a:gd name="connsiteY1094" fmla="*/ 279937 h 664326"/>
                <a:gd name="connsiteX1095" fmla="*/ 1552977 w 2463882"/>
                <a:gd name="connsiteY1095" fmla="*/ 294570 h 664326"/>
                <a:gd name="connsiteX1096" fmla="*/ 1538316 w 2463882"/>
                <a:gd name="connsiteY1096" fmla="*/ 313847 h 664326"/>
                <a:gd name="connsiteX1097" fmla="*/ 1537073 w 2463882"/>
                <a:gd name="connsiteY1097" fmla="*/ 317500 h 664326"/>
                <a:gd name="connsiteX1098" fmla="*/ 1534969 w 2463882"/>
                <a:gd name="connsiteY1098" fmla="*/ 317380 h 664326"/>
                <a:gd name="connsiteX1099" fmla="*/ 1532189 w 2463882"/>
                <a:gd name="connsiteY1099" fmla="*/ 325547 h 664326"/>
                <a:gd name="connsiteX1100" fmla="*/ 1530041 w 2463882"/>
                <a:gd name="connsiteY1100" fmla="*/ 325547 h 664326"/>
                <a:gd name="connsiteX1101" fmla="*/ 1525063 w 2463882"/>
                <a:gd name="connsiteY1101" fmla="*/ 346501 h 664326"/>
                <a:gd name="connsiteX1102" fmla="*/ 1515318 w 2463882"/>
                <a:gd name="connsiteY1102" fmla="*/ 362274 h 664326"/>
                <a:gd name="connsiteX1103" fmla="*/ 1504509 w 2463882"/>
                <a:gd name="connsiteY1103" fmla="*/ 381298 h 664326"/>
                <a:gd name="connsiteX1104" fmla="*/ 1480829 w 2463882"/>
                <a:gd name="connsiteY1104" fmla="*/ 404597 h 664326"/>
                <a:gd name="connsiteX1105" fmla="*/ 1460720 w 2463882"/>
                <a:gd name="connsiteY1105" fmla="*/ 427303 h 664326"/>
                <a:gd name="connsiteX1106" fmla="*/ 1449528 w 2463882"/>
                <a:gd name="connsiteY1106" fmla="*/ 437920 h 664326"/>
                <a:gd name="connsiteX1107" fmla="*/ 1451781 w 2463882"/>
                <a:gd name="connsiteY1107" fmla="*/ 438494 h 664326"/>
                <a:gd name="connsiteX1108" fmla="*/ 1465197 w 2463882"/>
                <a:gd name="connsiteY1108" fmla="*/ 436341 h 664326"/>
                <a:gd name="connsiteX1109" fmla="*/ 1474256 w 2463882"/>
                <a:gd name="connsiteY1109" fmla="*/ 440110 h 664326"/>
                <a:gd name="connsiteX1110" fmla="*/ 1478895 w 2463882"/>
                <a:gd name="connsiteY1110" fmla="*/ 440110 h 664326"/>
                <a:gd name="connsiteX1111" fmla="*/ 1497014 w 2463882"/>
                <a:gd name="connsiteY1111" fmla="*/ 452381 h 664326"/>
                <a:gd name="connsiteX1112" fmla="*/ 1495291 w 2463882"/>
                <a:gd name="connsiteY1112" fmla="*/ 457453 h 664326"/>
                <a:gd name="connsiteX1113" fmla="*/ 1497353 w 2463882"/>
                <a:gd name="connsiteY1113" fmla="*/ 460600 h 664326"/>
                <a:gd name="connsiteX1114" fmla="*/ 1496825 w 2463882"/>
                <a:gd name="connsiteY1114" fmla="*/ 471889 h 664326"/>
                <a:gd name="connsiteX1115" fmla="*/ 1488949 w 2463882"/>
                <a:gd name="connsiteY1115" fmla="*/ 484662 h 664326"/>
                <a:gd name="connsiteX1116" fmla="*/ 1473433 w 2463882"/>
                <a:gd name="connsiteY1116" fmla="*/ 492551 h 664326"/>
                <a:gd name="connsiteX1117" fmla="*/ 1465767 w 2463882"/>
                <a:gd name="connsiteY1117" fmla="*/ 492551 h 664326"/>
                <a:gd name="connsiteX1118" fmla="*/ 1458937 w 2463882"/>
                <a:gd name="connsiteY1118" fmla="*/ 486986 h 664326"/>
                <a:gd name="connsiteX1119" fmla="*/ 1458868 w 2463882"/>
                <a:gd name="connsiteY1119" fmla="*/ 476353 h 664326"/>
                <a:gd name="connsiteX1120" fmla="*/ 1463391 w 2463882"/>
                <a:gd name="connsiteY1120" fmla="*/ 470950 h 664326"/>
                <a:gd name="connsiteX1121" fmla="*/ 1439068 w 2463882"/>
                <a:gd name="connsiteY1121" fmla="*/ 466757 h 664326"/>
                <a:gd name="connsiteX1122" fmla="*/ 1432967 w 2463882"/>
                <a:gd name="connsiteY1122" fmla="*/ 475538 h 664326"/>
                <a:gd name="connsiteX1123" fmla="*/ 1408237 w 2463882"/>
                <a:gd name="connsiteY1123" fmla="*/ 482364 h 664326"/>
                <a:gd name="connsiteX1124" fmla="*/ 1397171 w 2463882"/>
                <a:gd name="connsiteY1124" fmla="*/ 480752 h 664326"/>
                <a:gd name="connsiteX1125" fmla="*/ 1381538 w 2463882"/>
                <a:gd name="connsiteY1125" fmla="*/ 484516 h 664326"/>
                <a:gd name="connsiteX1126" fmla="*/ 1370532 w 2463882"/>
                <a:gd name="connsiteY1126" fmla="*/ 480752 h 664326"/>
                <a:gd name="connsiteX1127" fmla="*/ 1347920 w 2463882"/>
                <a:gd name="connsiteY1127" fmla="*/ 482904 h 664326"/>
                <a:gd name="connsiteX1128" fmla="*/ 1337334 w 2463882"/>
                <a:gd name="connsiteY1128" fmla="*/ 477707 h 664326"/>
                <a:gd name="connsiteX1129" fmla="*/ 1331370 w 2463882"/>
                <a:gd name="connsiteY1129" fmla="*/ 468657 h 664326"/>
                <a:gd name="connsiteX1130" fmla="*/ 1331391 w 2463882"/>
                <a:gd name="connsiteY1130" fmla="*/ 453890 h 664326"/>
                <a:gd name="connsiteX1131" fmla="*/ 1342101 w 2463882"/>
                <a:gd name="connsiteY1131" fmla="*/ 436787 h 664326"/>
                <a:gd name="connsiteX1132" fmla="*/ 1354793 w 2463882"/>
                <a:gd name="connsiteY1132" fmla="*/ 427303 h 664326"/>
                <a:gd name="connsiteX1133" fmla="*/ 1366691 w 2463882"/>
                <a:gd name="connsiteY1133" fmla="*/ 424499 h 664326"/>
                <a:gd name="connsiteX1134" fmla="*/ 1401771 w 2463882"/>
                <a:gd name="connsiteY1134" fmla="*/ 428594 h 664326"/>
                <a:gd name="connsiteX1135" fmla="*/ 1414908 w 2463882"/>
                <a:gd name="connsiteY1135" fmla="*/ 437135 h 664326"/>
                <a:gd name="connsiteX1136" fmla="*/ 1416477 w 2463882"/>
                <a:gd name="connsiteY1136" fmla="*/ 435484 h 664326"/>
                <a:gd name="connsiteX1137" fmla="*/ 1418793 w 2463882"/>
                <a:gd name="connsiteY1137" fmla="*/ 418167 h 664326"/>
                <a:gd name="connsiteX1138" fmla="*/ 1436376 w 2463882"/>
                <a:gd name="connsiteY1138" fmla="*/ 384870 h 664326"/>
                <a:gd name="connsiteX1139" fmla="*/ 1445255 w 2463882"/>
                <a:gd name="connsiteY1139" fmla="*/ 377242 h 664326"/>
                <a:gd name="connsiteX1140" fmla="*/ 1452059 w 2463882"/>
                <a:gd name="connsiteY1140" fmla="*/ 359290 h 664326"/>
                <a:gd name="connsiteX1141" fmla="*/ 1457946 w 2463882"/>
                <a:gd name="connsiteY1141" fmla="*/ 348503 h 664326"/>
                <a:gd name="connsiteX1142" fmla="*/ 1465089 w 2463882"/>
                <a:gd name="connsiteY1142" fmla="*/ 334568 h 664326"/>
                <a:gd name="connsiteX1143" fmla="*/ 1492963 w 2463882"/>
                <a:gd name="connsiteY1143" fmla="*/ 297571 h 664326"/>
                <a:gd name="connsiteX1144" fmla="*/ 1493151 w 2463882"/>
                <a:gd name="connsiteY1144" fmla="*/ 295434 h 664326"/>
                <a:gd name="connsiteX1145" fmla="*/ 1494163 w 2463882"/>
                <a:gd name="connsiteY1145" fmla="*/ 290878 h 664326"/>
                <a:gd name="connsiteX1146" fmla="*/ 1499338 w 2463882"/>
                <a:gd name="connsiteY1146" fmla="*/ 280078 h 664326"/>
                <a:gd name="connsiteX1147" fmla="*/ 1508110 w 2463882"/>
                <a:gd name="connsiteY1147" fmla="*/ 270423 h 664326"/>
                <a:gd name="connsiteX1148" fmla="*/ 1494575 w 2463882"/>
                <a:gd name="connsiteY1148" fmla="*/ 262293 h 664326"/>
                <a:gd name="connsiteX1149" fmla="*/ 1456673 w 2463882"/>
                <a:gd name="connsiteY1149" fmla="*/ 261989 h 664326"/>
                <a:gd name="connsiteX1150" fmla="*/ 1428710 w 2463882"/>
                <a:gd name="connsiteY1150" fmla="*/ 260107 h 664326"/>
                <a:gd name="connsiteX1151" fmla="*/ 1401668 w 2463882"/>
                <a:gd name="connsiteY1151" fmla="*/ 258225 h 664326"/>
                <a:gd name="connsiteX1152" fmla="*/ 1390002 w 2463882"/>
                <a:gd name="connsiteY1152" fmla="*/ 250859 h 664326"/>
                <a:gd name="connsiteX1153" fmla="*/ 1380955 w 2463882"/>
                <a:gd name="connsiteY1153" fmla="*/ 260038 h 664326"/>
                <a:gd name="connsiteX1154" fmla="*/ 1378670 w 2463882"/>
                <a:gd name="connsiteY1154" fmla="*/ 266761 h 664326"/>
                <a:gd name="connsiteX1155" fmla="*/ 1370000 w 2463882"/>
                <a:gd name="connsiteY1155" fmla="*/ 274826 h 664326"/>
                <a:gd name="connsiteX1156" fmla="*/ 1368680 w 2463882"/>
                <a:gd name="connsiteY1156" fmla="*/ 278715 h 664326"/>
                <a:gd name="connsiteX1157" fmla="*/ 1357820 w 2463882"/>
                <a:gd name="connsiteY1157" fmla="*/ 293211 h 664326"/>
                <a:gd name="connsiteX1158" fmla="*/ 1357618 w 2463882"/>
                <a:gd name="connsiteY1158" fmla="*/ 303304 h 664326"/>
                <a:gd name="connsiteX1159" fmla="*/ 1331511 w 2463882"/>
                <a:gd name="connsiteY1159" fmla="*/ 339666 h 664326"/>
                <a:gd name="connsiteX1160" fmla="*/ 1326413 w 2463882"/>
                <a:gd name="connsiteY1160" fmla="*/ 339666 h 664326"/>
                <a:gd name="connsiteX1161" fmla="*/ 1323858 w 2463882"/>
                <a:gd name="connsiteY1161" fmla="*/ 342380 h 664326"/>
                <a:gd name="connsiteX1162" fmla="*/ 1323627 w 2463882"/>
                <a:gd name="connsiteY1162" fmla="*/ 349313 h 664326"/>
                <a:gd name="connsiteX1163" fmla="*/ 1304127 w 2463882"/>
                <a:gd name="connsiteY1163" fmla="*/ 376629 h 664326"/>
                <a:gd name="connsiteX1164" fmla="*/ 1300958 w 2463882"/>
                <a:gd name="connsiteY1164" fmla="*/ 385941 h 664326"/>
                <a:gd name="connsiteX1165" fmla="*/ 1289022 w 2463882"/>
                <a:gd name="connsiteY1165" fmla="*/ 397282 h 664326"/>
                <a:gd name="connsiteX1166" fmla="*/ 1287217 w 2463882"/>
                <a:gd name="connsiteY1166" fmla="*/ 402586 h 664326"/>
                <a:gd name="connsiteX1167" fmla="*/ 1271297 w 2463882"/>
                <a:gd name="connsiteY1167" fmla="*/ 407375 h 664326"/>
                <a:gd name="connsiteX1168" fmla="*/ 1247857 w 2463882"/>
                <a:gd name="connsiteY1168" fmla="*/ 441173 h 664326"/>
                <a:gd name="connsiteX1169" fmla="*/ 1239947 w 2463882"/>
                <a:gd name="connsiteY1169" fmla="*/ 447065 h 664326"/>
                <a:gd name="connsiteX1170" fmla="*/ 1232011 w 2463882"/>
                <a:gd name="connsiteY1170" fmla="*/ 458847 h 664326"/>
                <a:gd name="connsiteX1171" fmla="*/ 1207396 w 2463882"/>
                <a:gd name="connsiteY1171" fmla="*/ 472339 h 664326"/>
                <a:gd name="connsiteX1172" fmla="*/ 1186263 w 2463882"/>
                <a:gd name="connsiteY1172" fmla="*/ 472794 h 664326"/>
                <a:gd name="connsiteX1173" fmla="*/ 1180685 w 2463882"/>
                <a:gd name="connsiteY1173" fmla="*/ 474946 h 664326"/>
                <a:gd name="connsiteX1174" fmla="*/ 1163813 w 2463882"/>
                <a:gd name="connsiteY1174" fmla="*/ 468236 h 664326"/>
                <a:gd name="connsiteX1175" fmla="*/ 1157549 w 2463882"/>
                <a:gd name="connsiteY1175" fmla="*/ 457702 h 664326"/>
                <a:gd name="connsiteX1176" fmla="*/ 1160666 w 2463882"/>
                <a:gd name="connsiteY1176" fmla="*/ 448548 h 664326"/>
                <a:gd name="connsiteX1177" fmla="*/ 1169095 w 2463882"/>
                <a:gd name="connsiteY1177" fmla="*/ 439424 h 664326"/>
                <a:gd name="connsiteX1178" fmla="*/ 1176740 w 2463882"/>
                <a:gd name="connsiteY1178" fmla="*/ 436573 h 664326"/>
                <a:gd name="connsiteX1179" fmla="*/ 1187266 w 2463882"/>
                <a:gd name="connsiteY1179" fmla="*/ 436573 h 664326"/>
                <a:gd name="connsiteX1180" fmla="*/ 1194782 w 2463882"/>
                <a:gd name="connsiteY1180" fmla="*/ 441576 h 664326"/>
                <a:gd name="connsiteX1181" fmla="*/ 1194761 w 2463882"/>
                <a:gd name="connsiteY1181" fmla="*/ 445234 h 664326"/>
                <a:gd name="connsiteX1182" fmla="*/ 1204652 w 2463882"/>
                <a:gd name="connsiteY1182" fmla="*/ 447275 h 664326"/>
                <a:gd name="connsiteX1183" fmla="*/ 1207902 w 2463882"/>
                <a:gd name="connsiteY1183" fmla="*/ 444192 h 664326"/>
                <a:gd name="connsiteX1184" fmla="*/ 1214702 w 2463882"/>
                <a:gd name="connsiteY1184" fmla="*/ 430446 h 664326"/>
                <a:gd name="connsiteX1185" fmla="*/ 1221830 w 2463882"/>
                <a:gd name="connsiteY1185" fmla="*/ 413163 h 664326"/>
                <a:gd name="connsiteX1186" fmla="*/ 1230330 w 2463882"/>
                <a:gd name="connsiteY1186" fmla="*/ 399486 h 664326"/>
                <a:gd name="connsiteX1187" fmla="*/ 1236783 w 2463882"/>
                <a:gd name="connsiteY1187" fmla="*/ 387665 h 664326"/>
                <a:gd name="connsiteX1188" fmla="*/ 1238459 w 2463882"/>
                <a:gd name="connsiteY1188" fmla="*/ 381148 h 664326"/>
                <a:gd name="connsiteX1189" fmla="*/ 1251901 w 2463882"/>
                <a:gd name="connsiteY1189" fmla="*/ 371947 h 664326"/>
                <a:gd name="connsiteX1190" fmla="*/ 1262799 w 2463882"/>
                <a:gd name="connsiteY1190" fmla="*/ 349163 h 664326"/>
                <a:gd name="connsiteX1191" fmla="*/ 1292967 w 2463882"/>
                <a:gd name="connsiteY1191" fmla="*/ 312432 h 664326"/>
                <a:gd name="connsiteX1192" fmla="*/ 1300967 w 2463882"/>
                <a:gd name="connsiteY1192" fmla="*/ 296825 h 664326"/>
                <a:gd name="connsiteX1193" fmla="*/ 1316711 w 2463882"/>
                <a:gd name="connsiteY1193" fmla="*/ 280494 h 664326"/>
                <a:gd name="connsiteX1194" fmla="*/ 1322160 w 2463882"/>
                <a:gd name="connsiteY1194" fmla="*/ 267250 h 664326"/>
                <a:gd name="connsiteX1195" fmla="*/ 1324231 w 2463882"/>
                <a:gd name="connsiteY1195" fmla="*/ 257830 h 664326"/>
                <a:gd name="connsiteX1196" fmla="*/ 1320728 w 2463882"/>
                <a:gd name="connsiteY1196" fmla="*/ 256608 h 664326"/>
                <a:gd name="connsiteX1197" fmla="*/ 1316659 w 2463882"/>
                <a:gd name="connsiteY1197" fmla="*/ 258649 h 664326"/>
                <a:gd name="connsiteX1198" fmla="*/ 1281605 w 2463882"/>
                <a:gd name="connsiteY1198" fmla="*/ 258761 h 664326"/>
                <a:gd name="connsiteX1199" fmla="*/ 1263880 w 2463882"/>
                <a:gd name="connsiteY1199" fmla="*/ 263824 h 664326"/>
                <a:gd name="connsiteX1200" fmla="*/ 1248993 w 2463882"/>
                <a:gd name="connsiteY1200" fmla="*/ 272716 h 664326"/>
                <a:gd name="connsiteX1201" fmla="*/ 1248967 w 2463882"/>
                <a:gd name="connsiteY1201" fmla="*/ 272730 h 664326"/>
                <a:gd name="connsiteX1202" fmla="*/ 1270573 w 2463882"/>
                <a:gd name="connsiteY1202" fmla="*/ 265526 h 664326"/>
                <a:gd name="connsiteX1203" fmla="*/ 1278921 w 2463882"/>
                <a:gd name="connsiteY1203" fmla="*/ 265526 h 664326"/>
                <a:gd name="connsiteX1204" fmla="*/ 1291929 w 2463882"/>
                <a:gd name="connsiteY1204" fmla="*/ 284554 h 664326"/>
                <a:gd name="connsiteX1205" fmla="*/ 1289682 w 2463882"/>
                <a:gd name="connsiteY1205" fmla="*/ 296731 h 664326"/>
                <a:gd name="connsiteX1206" fmla="*/ 1284078 w 2463882"/>
                <a:gd name="connsiteY1206" fmla="*/ 306001 h 664326"/>
                <a:gd name="connsiteX1207" fmla="*/ 1273132 w 2463882"/>
                <a:gd name="connsiteY1207" fmla="*/ 311720 h 664326"/>
                <a:gd name="connsiteX1208" fmla="*/ 1261951 w 2463882"/>
                <a:gd name="connsiteY1208" fmla="*/ 311720 h 664326"/>
                <a:gd name="connsiteX1209" fmla="*/ 1259061 w 2463882"/>
                <a:gd name="connsiteY1209" fmla="*/ 313872 h 664326"/>
                <a:gd name="connsiteX1210" fmla="*/ 1245478 w 2463882"/>
                <a:gd name="connsiteY1210" fmla="*/ 313872 h 664326"/>
                <a:gd name="connsiteX1211" fmla="*/ 1227449 w 2463882"/>
                <a:gd name="connsiteY1211" fmla="*/ 303921 h 664326"/>
                <a:gd name="connsiteX1212" fmla="*/ 1202062 w 2463882"/>
                <a:gd name="connsiteY1212" fmla="*/ 298009 h 664326"/>
                <a:gd name="connsiteX1213" fmla="*/ 1198628 w 2463882"/>
                <a:gd name="connsiteY1213" fmla="*/ 284490 h 664326"/>
                <a:gd name="connsiteX1214" fmla="*/ 1203164 w 2463882"/>
                <a:gd name="connsiteY1214" fmla="*/ 271160 h 664326"/>
                <a:gd name="connsiteX1215" fmla="*/ 1208463 w 2463882"/>
                <a:gd name="connsiteY1215" fmla="*/ 269179 h 664326"/>
                <a:gd name="connsiteX1216" fmla="*/ 1212725 w 2463882"/>
                <a:gd name="connsiteY1216" fmla="*/ 262148 h 664326"/>
                <a:gd name="connsiteX1217" fmla="*/ 1217004 w 2463882"/>
                <a:gd name="connsiteY1217" fmla="*/ 258953 h 664326"/>
                <a:gd name="connsiteX1218" fmla="*/ 1217737 w 2463882"/>
                <a:gd name="connsiteY1218" fmla="*/ 256797 h 664326"/>
                <a:gd name="connsiteX1219" fmla="*/ 1226578 w 2463882"/>
                <a:gd name="connsiteY1219" fmla="*/ 250198 h 664326"/>
                <a:gd name="connsiteX1220" fmla="*/ 1241229 w 2463882"/>
                <a:gd name="connsiteY1220" fmla="*/ 247098 h 664326"/>
                <a:gd name="connsiteX1221" fmla="*/ 1263164 w 2463882"/>
                <a:gd name="connsiteY1221" fmla="*/ 238313 h 664326"/>
                <a:gd name="connsiteX1222" fmla="*/ 1294720 w 2463882"/>
                <a:gd name="connsiteY1222" fmla="*/ 229918 h 664326"/>
                <a:gd name="connsiteX1223" fmla="*/ 1302287 w 2463882"/>
                <a:gd name="connsiteY1223" fmla="*/ 229918 h 664326"/>
                <a:gd name="connsiteX1224" fmla="*/ 1306935 w 2463882"/>
                <a:gd name="connsiteY1224" fmla="*/ 232075 h 664326"/>
                <a:gd name="connsiteX1225" fmla="*/ 1320209 w 2463882"/>
                <a:gd name="connsiteY1225" fmla="*/ 232075 h 664326"/>
                <a:gd name="connsiteX1226" fmla="*/ 1337201 w 2463882"/>
                <a:gd name="connsiteY1226" fmla="*/ 228941 h 664326"/>
                <a:gd name="connsiteX1227" fmla="*/ 1354643 w 2463882"/>
                <a:gd name="connsiteY1227" fmla="*/ 206500 h 664326"/>
                <a:gd name="connsiteX1228" fmla="*/ 1357305 w 2463882"/>
                <a:gd name="connsiteY1228" fmla="*/ 192347 h 664326"/>
                <a:gd name="connsiteX1229" fmla="*/ 1363128 w 2463882"/>
                <a:gd name="connsiteY1229" fmla="*/ 188248 h 664326"/>
                <a:gd name="connsiteX1230" fmla="*/ 1368011 w 2463882"/>
                <a:gd name="connsiteY1230" fmla="*/ 183008 h 664326"/>
                <a:gd name="connsiteX1231" fmla="*/ 1372354 w 2463882"/>
                <a:gd name="connsiteY1231" fmla="*/ 173387 h 664326"/>
                <a:gd name="connsiteX1232" fmla="*/ 1377692 w 2463882"/>
                <a:gd name="connsiteY1232" fmla="*/ 164023 h 664326"/>
                <a:gd name="connsiteX1233" fmla="*/ 1379502 w 2463882"/>
                <a:gd name="connsiteY1233" fmla="*/ 158792 h 664326"/>
                <a:gd name="connsiteX1234" fmla="*/ 1382460 w 2463882"/>
                <a:gd name="connsiteY1234" fmla="*/ 148417 h 664326"/>
                <a:gd name="connsiteX1235" fmla="*/ 1390285 w 2463882"/>
                <a:gd name="connsiteY1235" fmla="*/ 143850 h 664326"/>
                <a:gd name="connsiteX1236" fmla="*/ 1395297 w 2463882"/>
                <a:gd name="connsiteY1236" fmla="*/ 133963 h 664326"/>
                <a:gd name="connsiteX1237" fmla="*/ 1403859 w 2463882"/>
                <a:gd name="connsiteY1237" fmla="*/ 129474 h 664326"/>
                <a:gd name="connsiteX1238" fmla="*/ 1411405 w 2463882"/>
                <a:gd name="connsiteY1238" fmla="*/ 126542 h 664326"/>
                <a:gd name="connsiteX1239" fmla="*/ 1347195 w 2463882"/>
                <a:gd name="connsiteY1239" fmla="*/ 121101 h 664326"/>
                <a:gd name="connsiteX1240" fmla="*/ 1342603 w 2463882"/>
                <a:gd name="connsiteY1240" fmla="*/ 123266 h 664326"/>
                <a:gd name="connsiteX1241" fmla="*/ 1291384 w 2463882"/>
                <a:gd name="connsiteY1241" fmla="*/ 109212 h 664326"/>
                <a:gd name="connsiteX1242" fmla="*/ 1271820 w 2463882"/>
                <a:gd name="connsiteY1242" fmla="*/ 114335 h 664326"/>
                <a:gd name="connsiteX1243" fmla="*/ 1263430 w 2463882"/>
                <a:gd name="connsiteY1243" fmla="*/ 121410 h 664326"/>
                <a:gd name="connsiteX1244" fmla="*/ 1263091 w 2463882"/>
                <a:gd name="connsiteY1244" fmla="*/ 131490 h 664326"/>
                <a:gd name="connsiteX1245" fmla="*/ 1268733 w 2463882"/>
                <a:gd name="connsiteY1245" fmla="*/ 135524 h 664326"/>
                <a:gd name="connsiteX1246" fmla="*/ 1287573 w 2463882"/>
                <a:gd name="connsiteY1246" fmla="*/ 137475 h 664326"/>
                <a:gd name="connsiteX1247" fmla="*/ 1290810 w 2463882"/>
                <a:gd name="connsiteY1247" fmla="*/ 132004 h 664326"/>
                <a:gd name="connsiteX1248" fmla="*/ 1302206 w 2463882"/>
                <a:gd name="connsiteY1248" fmla="*/ 123480 h 664326"/>
                <a:gd name="connsiteX1249" fmla="*/ 1321530 w 2463882"/>
                <a:gd name="connsiteY1249" fmla="*/ 123480 h 664326"/>
                <a:gd name="connsiteX1250" fmla="*/ 1339379 w 2463882"/>
                <a:gd name="connsiteY1250" fmla="*/ 150951 h 664326"/>
                <a:gd name="connsiteX1251" fmla="*/ 1334045 w 2463882"/>
                <a:gd name="connsiteY1251" fmla="*/ 173572 h 664326"/>
                <a:gd name="connsiteX1252" fmla="*/ 1326238 w 2463882"/>
                <a:gd name="connsiteY1252" fmla="*/ 181654 h 664326"/>
                <a:gd name="connsiteX1253" fmla="*/ 1301139 w 2463882"/>
                <a:gd name="connsiteY1253" fmla="*/ 174313 h 664326"/>
                <a:gd name="connsiteX1254" fmla="*/ 1303698 w 2463882"/>
                <a:gd name="connsiteY1254" fmla="*/ 166784 h 664326"/>
                <a:gd name="connsiteX1255" fmla="*/ 1303016 w 2463882"/>
                <a:gd name="connsiteY1255" fmla="*/ 165777 h 664326"/>
                <a:gd name="connsiteX1256" fmla="*/ 1274020 w 2463882"/>
                <a:gd name="connsiteY1256" fmla="*/ 163543 h 664326"/>
                <a:gd name="connsiteX1257" fmla="*/ 1241387 w 2463882"/>
                <a:gd name="connsiteY1257" fmla="*/ 153485 h 664326"/>
                <a:gd name="connsiteX1258" fmla="*/ 1227517 w 2463882"/>
                <a:gd name="connsiteY1258" fmla="*/ 135828 h 664326"/>
                <a:gd name="connsiteX1259" fmla="*/ 1235428 w 2463882"/>
                <a:gd name="connsiteY1259" fmla="*/ 112573 h 664326"/>
                <a:gd name="connsiteX1260" fmla="*/ 1248175 w 2463882"/>
                <a:gd name="connsiteY1260" fmla="*/ 97404 h 664326"/>
                <a:gd name="connsiteX1261" fmla="*/ 1315184 w 2463882"/>
                <a:gd name="connsiteY1261" fmla="*/ 84790 h 664326"/>
                <a:gd name="connsiteX1262" fmla="*/ 1345484 w 2463882"/>
                <a:gd name="connsiteY1262" fmla="*/ 96117 h 664326"/>
                <a:gd name="connsiteX1263" fmla="*/ 1352953 w 2463882"/>
                <a:gd name="connsiteY1263" fmla="*/ 94497 h 664326"/>
                <a:gd name="connsiteX1264" fmla="*/ 1380531 w 2463882"/>
                <a:gd name="connsiteY1264" fmla="*/ 98238 h 664326"/>
                <a:gd name="connsiteX1265" fmla="*/ 1408991 w 2463882"/>
                <a:gd name="connsiteY1265" fmla="*/ 100431 h 664326"/>
                <a:gd name="connsiteX1266" fmla="*/ 1415924 w 2463882"/>
                <a:gd name="connsiteY1266" fmla="*/ 104199 h 664326"/>
                <a:gd name="connsiteX1267" fmla="*/ 1427689 w 2463882"/>
                <a:gd name="connsiteY1267" fmla="*/ 98283 h 664326"/>
                <a:gd name="connsiteX1268" fmla="*/ 1435295 w 2463882"/>
                <a:gd name="connsiteY1268" fmla="*/ 100431 h 664326"/>
                <a:gd name="connsiteX1269" fmla="*/ 1442845 w 2463882"/>
                <a:gd name="connsiteY1269" fmla="*/ 92988 h 664326"/>
                <a:gd name="connsiteX1270" fmla="*/ 1484379 w 2463882"/>
                <a:gd name="connsiteY1270" fmla="*/ 74637 h 664326"/>
                <a:gd name="connsiteX1271" fmla="*/ 1506301 w 2463882"/>
                <a:gd name="connsiteY1271" fmla="*/ 74637 h 664326"/>
                <a:gd name="connsiteX1272" fmla="*/ 1509161 w 2463882"/>
                <a:gd name="connsiteY1272" fmla="*/ 97597 h 664326"/>
                <a:gd name="connsiteX1273" fmla="*/ 1501340 w 2463882"/>
                <a:gd name="connsiteY1273" fmla="*/ 104161 h 664326"/>
                <a:gd name="connsiteX1274" fmla="*/ 1471653 w 2463882"/>
                <a:gd name="connsiteY1274" fmla="*/ 114970 h 664326"/>
                <a:gd name="connsiteX1275" fmla="*/ 1468065 w 2463882"/>
                <a:gd name="connsiteY1275" fmla="*/ 119244 h 664326"/>
                <a:gd name="connsiteX1276" fmla="*/ 1463722 w 2463882"/>
                <a:gd name="connsiteY1276" fmla="*/ 131447 h 664326"/>
                <a:gd name="connsiteX1277" fmla="*/ 1447755 w 2463882"/>
                <a:gd name="connsiteY1277" fmla="*/ 143396 h 664326"/>
                <a:gd name="connsiteX1278" fmla="*/ 1419869 w 2463882"/>
                <a:gd name="connsiteY1278" fmla="*/ 186927 h 664326"/>
                <a:gd name="connsiteX1279" fmla="*/ 1395961 w 2463882"/>
                <a:gd name="connsiteY1279" fmla="*/ 227907 h 664326"/>
                <a:gd name="connsiteX1280" fmla="*/ 1396660 w 2463882"/>
                <a:gd name="connsiteY1280" fmla="*/ 228302 h 664326"/>
                <a:gd name="connsiteX1281" fmla="*/ 1414428 w 2463882"/>
                <a:gd name="connsiteY1281" fmla="*/ 226656 h 664326"/>
                <a:gd name="connsiteX1282" fmla="*/ 1427089 w 2463882"/>
                <a:gd name="connsiteY1282" fmla="*/ 227933 h 664326"/>
                <a:gd name="connsiteX1283" fmla="*/ 1436933 w 2463882"/>
                <a:gd name="connsiteY1283" fmla="*/ 228851 h 664326"/>
                <a:gd name="connsiteX1284" fmla="*/ 1449296 w 2463882"/>
                <a:gd name="connsiteY1284" fmla="*/ 228744 h 664326"/>
                <a:gd name="connsiteX1285" fmla="*/ 1458962 w 2463882"/>
                <a:gd name="connsiteY1285" fmla="*/ 228302 h 664326"/>
                <a:gd name="connsiteX1286" fmla="*/ 1479349 w 2463882"/>
                <a:gd name="connsiteY1286" fmla="*/ 231196 h 664326"/>
                <a:gd name="connsiteX1287" fmla="*/ 1498489 w 2463882"/>
                <a:gd name="connsiteY1287" fmla="*/ 234240 h 664326"/>
                <a:gd name="connsiteX1288" fmla="*/ 1518083 w 2463882"/>
                <a:gd name="connsiteY1288" fmla="*/ 232311 h 664326"/>
                <a:gd name="connsiteX1289" fmla="*/ 1526898 w 2463882"/>
                <a:gd name="connsiteY1289" fmla="*/ 237996 h 664326"/>
                <a:gd name="connsiteX1290" fmla="*/ 1531589 w 2463882"/>
                <a:gd name="connsiteY1290" fmla="*/ 236564 h 664326"/>
                <a:gd name="connsiteX1291" fmla="*/ 1541184 w 2463882"/>
                <a:gd name="connsiteY1291" fmla="*/ 228302 h 664326"/>
                <a:gd name="connsiteX1292" fmla="*/ 1547989 w 2463882"/>
                <a:gd name="connsiteY1292" fmla="*/ 228302 h 664326"/>
                <a:gd name="connsiteX1293" fmla="*/ 1548632 w 2463882"/>
                <a:gd name="connsiteY1293" fmla="*/ 210590 h 664326"/>
                <a:gd name="connsiteX1294" fmla="*/ 1551907 w 2463882"/>
                <a:gd name="connsiteY1294" fmla="*/ 204120 h 664326"/>
                <a:gd name="connsiteX1295" fmla="*/ 1552401 w 2463882"/>
                <a:gd name="connsiteY1295" fmla="*/ 193187 h 664326"/>
                <a:gd name="connsiteX1296" fmla="*/ 1562090 w 2463882"/>
                <a:gd name="connsiteY1296" fmla="*/ 184826 h 664326"/>
                <a:gd name="connsiteX1297" fmla="*/ 1565126 w 2463882"/>
                <a:gd name="connsiteY1297" fmla="*/ 179497 h 664326"/>
                <a:gd name="connsiteX1298" fmla="*/ 1565902 w 2463882"/>
                <a:gd name="connsiteY1298" fmla="*/ 170896 h 664326"/>
                <a:gd name="connsiteX1299" fmla="*/ 1573002 w 2463882"/>
                <a:gd name="connsiteY1299" fmla="*/ 168311 h 664326"/>
                <a:gd name="connsiteX1300" fmla="*/ 1602316 w 2463882"/>
                <a:gd name="connsiteY1300" fmla="*/ 114447 h 664326"/>
                <a:gd name="connsiteX1301" fmla="*/ 1620877 w 2463882"/>
                <a:gd name="connsiteY1301" fmla="*/ 93579 h 664326"/>
                <a:gd name="connsiteX1302" fmla="*/ 1626815 w 2463882"/>
                <a:gd name="connsiteY1302" fmla="*/ 90475 h 664326"/>
                <a:gd name="connsiteX1303" fmla="*/ 1636590 w 2463882"/>
                <a:gd name="connsiteY1303" fmla="*/ 74594 h 664326"/>
                <a:gd name="connsiteX1304" fmla="*/ 1651057 w 2463882"/>
                <a:gd name="connsiteY1304" fmla="*/ 68416 h 664326"/>
                <a:gd name="connsiteX1305" fmla="*/ 1663906 w 2463882"/>
                <a:gd name="connsiteY1305" fmla="*/ 52633 h 664326"/>
                <a:gd name="connsiteX1306" fmla="*/ 1683054 w 2463882"/>
                <a:gd name="connsiteY1306" fmla="*/ 44217 h 664326"/>
                <a:gd name="connsiteX1307" fmla="*/ 1697478 w 2463882"/>
                <a:gd name="connsiteY1307" fmla="*/ 32233 h 664326"/>
                <a:gd name="connsiteX1308" fmla="*/ 1716420 w 2463882"/>
                <a:gd name="connsiteY1308" fmla="*/ 23521 h 664326"/>
                <a:gd name="connsiteX1309" fmla="*/ 1721051 w 2463882"/>
                <a:gd name="connsiteY1309" fmla="*/ 16940 h 664326"/>
                <a:gd name="connsiteX1310" fmla="*/ 1736275 w 2463882"/>
                <a:gd name="connsiteY1310" fmla="*/ 11837 h 664326"/>
                <a:gd name="connsiteX1311" fmla="*/ 1747706 w 2463882"/>
                <a:gd name="connsiteY1311" fmla="*/ 11837 h 664326"/>
                <a:gd name="connsiteX1312" fmla="*/ 1798166 w 2463882"/>
                <a:gd name="connsiteY1312" fmla="*/ 0 h 66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</a:cxnLst>
              <a:rect l="l" t="t" r="r" b="b"/>
              <a:pathLst>
                <a:path w="2463882" h="664326">
                  <a:moveTo>
                    <a:pt x="519964" y="504349"/>
                  </a:moveTo>
                  <a:cubicBezTo>
                    <a:pt x="517151" y="504349"/>
                    <a:pt x="512305" y="505428"/>
                    <a:pt x="505425" y="507586"/>
                  </a:cubicBezTo>
                  <a:cubicBezTo>
                    <a:pt x="496587" y="510399"/>
                    <a:pt x="490641" y="511899"/>
                    <a:pt x="487587" y="512086"/>
                  </a:cubicBezTo>
                  <a:cubicBezTo>
                    <a:pt x="484533" y="512273"/>
                    <a:pt x="479901" y="512728"/>
                    <a:pt x="473693" y="513452"/>
                  </a:cubicBezTo>
                  <a:cubicBezTo>
                    <a:pt x="465993" y="514895"/>
                    <a:pt x="460176" y="515933"/>
                    <a:pt x="456243" y="516565"/>
                  </a:cubicBezTo>
                  <a:lnTo>
                    <a:pt x="452430" y="516988"/>
                  </a:lnTo>
                  <a:lnTo>
                    <a:pt x="455390" y="523356"/>
                  </a:lnTo>
                  <a:lnTo>
                    <a:pt x="459776" y="526006"/>
                  </a:lnTo>
                  <a:cubicBezTo>
                    <a:pt x="459490" y="539860"/>
                    <a:pt x="461183" y="548592"/>
                    <a:pt x="464856" y="552202"/>
                  </a:cubicBezTo>
                  <a:cubicBezTo>
                    <a:pt x="476450" y="559603"/>
                    <a:pt x="492057" y="564147"/>
                    <a:pt x="511676" y="565837"/>
                  </a:cubicBezTo>
                  <a:cubicBezTo>
                    <a:pt x="519945" y="564316"/>
                    <a:pt x="527129" y="561719"/>
                    <a:pt x="533225" y="558046"/>
                  </a:cubicBezTo>
                  <a:lnTo>
                    <a:pt x="538147" y="548339"/>
                  </a:lnTo>
                  <a:lnTo>
                    <a:pt x="544947" y="544270"/>
                  </a:lnTo>
                  <a:lnTo>
                    <a:pt x="545158" y="544270"/>
                  </a:lnTo>
                  <a:lnTo>
                    <a:pt x="546877" y="541861"/>
                  </a:lnTo>
                  <a:lnTo>
                    <a:pt x="570595" y="528908"/>
                  </a:lnTo>
                  <a:lnTo>
                    <a:pt x="571993" y="525765"/>
                  </a:lnTo>
                  <a:lnTo>
                    <a:pt x="572122" y="520033"/>
                  </a:lnTo>
                  <a:cubicBezTo>
                    <a:pt x="553331" y="509577"/>
                    <a:pt x="535945" y="504349"/>
                    <a:pt x="519964" y="504349"/>
                  </a:cubicBezTo>
                  <a:close/>
                  <a:moveTo>
                    <a:pt x="2273148" y="469363"/>
                  </a:moveTo>
                  <a:lnTo>
                    <a:pt x="2265784" y="470439"/>
                  </a:lnTo>
                  <a:lnTo>
                    <a:pt x="2268757" y="470439"/>
                  </a:lnTo>
                  <a:cubicBezTo>
                    <a:pt x="2269858" y="469027"/>
                    <a:pt x="2271321" y="468668"/>
                    <a:pt x="2273148" y="469363"/>
                  </a:cubicBezTo>
                  <a:close/>
                  <a:moveTo>
                    <a:pt x="1377397" y="454409"/>
                  </a:moveTo>
                  <a:cubicBezTo>
                    <a:pt x="1375487" y="454409"/>
                    <a:pt x="1372113" y="454679"/>
                    <a:pt x="1367273" y="455219"/>
                  </a:cubicBezTo>
                  <a:cubicBezTo>
                    <a:pt x="1362435" y="455760"/>
                    <a:pt x="1360451" y="456030"/>
                    <a:pt x="1361323" y="456030"/>
                  </a:cubicBezTo>
                  <a:lnTo>
                    <a:pt x="1360216" y="458684"/>
                  </a:lnTo>
                  <a:cubicBezTo>
                    <a:pt x="1359636" y="458298"/>
                    <a:pt x="1364332" y="459343"/>
                    <a:pt x="1374305" y="461818"/>
                  </a:cubicBezTo>
                  <a:lnTo>
                    <a:pt x="1380861" y="461818"/>
                  </a:lnTo>
                  <a:lnTo>
                    <a:pt x="1392845" y="457577"/>
                  </a:lnTo>
                  <a:lnTo>
                    <a:pt x="1395357" y="458092"/>
                  </a:lnTo>
                  <a:lnTo>
                    <a:pt x="1392964" y="457535"/>
                  </a:lnTo>
                  <a:lnTo>
                    <a:pt x="1392845" y="457577"/>
                  </a:lnTo>
                  <a:close/>
                  <a:moveTo>
                    <a:pt x="1958018" y="428488"/>
                  </a:moveTo>
                  <a:lnTo>
                    <a:pt x="1953992" y="432289"/>
                  </a:lnTo>
                  <a:lnTo>
                    <a:pt x="1953366" y="433279"/>
                  </a:lnTo>
                  <a:close/>
                  <a:moveTo>
                    <a:pt x="1703349" y="340892"/>
                  </a:moveTo>
                  <a:lnTo>
                    <a:pt x="1700542" y="341861"/>
                  </a:lnTo>
                  <a:lnTo>
                    <a:pt x="1696777" y="346063"/>
                  </a:lnTo>
                  <a:lnTo>
                    <a:pt x="1682719" y="352366"/>
                  </a:lnTo>
                  <a:lnTo>
                    <a:pt x="1684018" y="352366"/>
                  </a:lnTo>
                  <a:cubicBezTo>
                    <a:pt x="1683496" y="353208"/>
                    <a:pt x="1682243" y="354374"/>
                    <a:pt x="1680259" y="355866"/>
                  </a:cubicBezTo>
                  <a:lnTo>
                    <a:pt x="1672795" y="360857"/>
                  </a:lnTo>
                  <a:lnTo>
                    <a:pt x="1673865" y="362480"/>
                  </a:lnTo>
                  <a:lnTo>
                    <a:pt x="1672141" y="367548"/>
                  </a:lnTo>
                  <a:lnTo>
                    <a:pt x="1671983" y="371184"/>
                  </a:lnTo>
                  <a:lnTo>
                    <a:pt x="1662970" y="383352"/>
                  </a:lnTo>
                  <a:lnTo>
                    <a:pt x="1661452" y="387815"/>
                  </a:lnTo>
                  <a:cubicBezTo>
                    <a:pt x="1661801" y="388327"/>
                    <a:pt x="1662314" y="390581"/>
                    <a:pt x="1662991" y="394577"/>
                  </a:cubicBezTo>
                  <a:cubicBezTo>
                    <a:pt x="1662408" y="396289"/>
                    <a:pt x="1661813" y="397771"/>
                    <a:pt x="1661204" y="399023"/>
                  </a:cubicBezTo>
                  <a:cubicBezTo>
                    <a:pt x="1660595" y="400275"/>
                    <a:pt x="1660195" y="401182"/>
                    <a:pt x="1660003" y="401745"/>
                  </a:cubicBezTo>
                  <a:cubicBezTo>
                    <a:pt x="1659829" y="402266"/>
                    <a:pt x="1659604" y="403197"/>
                    <a:pt x="1659330" y="404541"/>
                  </a:cubicBezTo>
                  <a:cubicBezTo>
                    <a:pt x="1659056" y="405884"/>
                    <a:pt x="1658978" y="406377"/>
                    <a:pt x="1659099" y="406020"/>
                  </a:cubicBezTo>
                  <a:cubicBezTo>
                    <a:pt x="1659779" y="408275"/>
                    <a:pt x="1659660" y="411892"/>
                    <a:pt x="1658743" y="416872"/>
                  </a:cubicBezTo>
                  <a:lnTo>
                    <a:pt x="1664235" y="422261"/>
                  </a:lnTo>
                  <a:lnTo>
                    <a:pt x="1665431" y="429790"/>
                  </a:lnTo>
                  <a:lnTo>
                    <a:pt x="1670876" y="436153"/>
                  </a:lnTo>
                  <a:lnTo>
                    <a:pt x="1680309" y="437945"/>
                  </a:lnTo>
                  <a:cubicBezTo>
                    <a:pt x="1684125" y="435698"/>
                    <a:pt x="1689661" y="433202"/>
                    <a:pt x="1696919" y="430455"/>
                  </a:cubicBezTo>
                  <a:lnTo>
                    <a:pt x="1697566" y="426969"/>
                  </a:lnTo>
                  <a:cubicBezTo>
                    <a:pt x="1701248" y="425614"/>
                    <a:pt x="1707383" y="421927"/>
                    <a:pt x="1715973" y="415907"/>
                  </a:cubicBezTo>
                  <a:lnTo>
                    <a:pt x="1719240" y="410792"/>
                  </a:lnTo>
                  <a:cubicBezTo>
                    <a:pt x="1724021" y="407654"/>
                    <a:pt x="1729032" y="403250"/>
                    <a:pt x="1734272" y="397582"/>
                  </a:cubicBezTo>
                  <a:lnTo>
                    <a:pt x="1743151" y="393998"/>
                  </a:lnTo>
                  <a:cubicBezTo>
                    <a:pt x="1747630" y="388095"/>
                    <a:pt x="1751036" y="380719"/>
                    <a:pt x="1753368" y="371870"/>
                  </a:cubicBezTo>
                  <a:lnTo>
                    <a:pt x="1753107" y="361481"/>
                  </a:lnTo>
                  <a:lnTo>
                    <a:pt x="1753167" y="361297"/>
                  </a:lnTo>
                  <a:lnTo>
                    <a:pt x="1750787" y="358291"/>
                  </a:lnTo>
                  <a:lnTo>
                    <a:pt x="1750667" y="354655"/>
                  </a:lnTo>
                  <a:lnTo>
                    <a:pt x="1748271" y="352332"/>
                  </a:lnTo>
                  <a:lnTo>
                    <a:pt x="1746200" y="354098"/>
                  </a:lnTo>
                  <a:cubicBezTo>
                    <a:pt x="1743902" y="357528"/>
                    <a:pt x="1741363" y="360135"/>
                    <a:pt x="1738585" y="361918"/>
                  </a:cubicBezTo>
                  <a:cubicBezTo>
                    <a:pt x="1738839" y="362230"/>
                    <a:pt x="1736766" y="365686"/>
                    <a:pt x="1732364" y="372286"/>
                  </a:cubicBezTo>
                  <a:lnTo>
                    <a:pt x="1728617" y="373898"/>
                  </a:lnTo>
                  <a:lnTo>
                    <a:pt x="1728291" y="374854"/>
                  </a:lnTo>
                  <a:lnTo>
                    <a:pt x="1714493" y="381967"/>
                  </a:lnTo>
                  <a:lnTo>
                    <a:pt x="1703161" y="374687"/>
                  </a:lnTo>
                  <a:lnTo>
                    <a:pt x="1701408" y="370373"/>
                  </a:lnTo>
                  <a:lnTo>
                    <a:pt x="1706926" y="354154"/>
                  </a:lnTo>
                  <a:lnTo>
                    <a:pt x="1705910" y="344464"/>
                  </a:lnTo>
                  <a:lnTo>
                    <a:pt x="1705995" y="344202"/>
                  </a:lnTo>
                  <a:lnTo>
                    <a:pt x="1702956" y="342050"/>
                  </a:lnTo>
                  <a:close/>
                  <a:moveTo>
                    <a:pt x="588924" y="340892"/>
                  </a:moveTo>
                  <a:lnTo>
                    <a:pt x="586117" y="341861"/>
                  </a:lnTo>
                  <a:lnTo>
                    <a:pt x="582352" y="346063"/>
                  </a:lnTo>
                  <a:lnTo>
                    <a:pt x="568293" y="352366"/>
                  </a:lnTo>
                  <a:lnTo>
                    <a:pt x="569593" y="352366"/>
                  </a:lnTo>
                  <a:cubicBezTo>
                    <a:pt x="569071" y="353208"/>
                    <a:pt x="567818" y="354374"/>
                    <a:pt x="565833" y="355866"/>
                  </a:cubicBezTo>
                  <a:lnTo>
                    <a:pt x="558369" y="360857"/>
                  </a:lnTo>
                  <a:lnTo>
                    <a:pt x="559440" y="362480"/>
                  </a:lnTo>
                  <a:lnTo>
                    <a:pt x="557716" y="367548"/>
                  </a:lnTo>
                  <a:lnTo>
                    <a:pt x="557557" y="371184"/>
                  </a:lnTo>
                  <a:lnTo>
                    <a:pt x="548545" y="383352"/>
                  </a:lnTo>
                  <a:lnTo>
                    <a:pt x="547027" y="387815"/>
                  </a:lnTo>
                  <a:cubicBezTo>
                    <a:pt x="547376" y="388327"/>
                    <a:pt x="547889" y="390581"/>
                    <a:pt x="548566" y="394577"/>
                  </a:cubicBezTo>
                  <a:cubicBezTo>
                    <a:pt x="547983" y="396289"/>
                    <a:pt x="547387" y="397771"/>
                    <a:pt x="546779" y="399023"/>
                  </a:cubicBezTo>
                  <a:cubicBezTo>
                    <a:pt x="546170" y="400275"/>
                    <a:pt x="545770" y="401182"/>
                    <a:pt x="545578" y="401745"/>
                  </a:cubicBezTo>
                  <a:cubicBezTo>
                    <a:pt x="545404" y="402266"/>
                    <a:pt x="545179" y="403197"/>
                    <a:pt x="544905" y="404541"/>
                  </a:cubicBezTo>
                  <a:cubicBezTo>
                    <a:pt x="544631" y="405884"/>
                    <a:pt x="544553" y="406377"/>
                    <a:pt x="544673" y="406020"/>
                  </a:cubicBezTo>
                  <a:cubicBezTo>
                    <a:pt x="545354" y="408275"/>
                    <a:pt x="545235" y="411892"/>
                    <a:pt x="544317" y="416872"/>
                  </a:cubicBezTo>
                  <a:lnTo>
                    <a:pt x="549810" y="422261"/>
                  </a:lnTo>
                  <a:lnTo>
                    <a:pt x="551006" y="429790"/>
                  </a:lnTo>
                  <a:lnTo>
                    <a:pt x="556451" y="436153"/>
                  </a:lnTo>
                  <a:lnTo>
                    <a:pt x="565884" y="437945"/>
                  </a:lnTo>
                  <a:cubicBezTo>
                    <a:pt x="569700" y="435698"/>
                    <a:pt x="575236" y="433202"/>
                    <a:pt x="582494" y="430455"/>
                  </a:cubicBezTo>
                  <a:lnTo>
                    <a:pt x="583141" y="426969"/>
                  </a:lnTo>
                  <a:cubicBezTo>
                    <a:pt x="586823" y="425614"/>
                    <a:pt x="592958" y="421927"/>
                    <a:pt x="601547" y="415907"/>
                  </a:cubicBezTo>
                  <a:lnTo>
                    <a:pt x="604815" y="410792"/>
                  </a:lnTo>
                  <a:cubicBezTo>
                    <a:pt x="609597" y="407654"/>
                    <a:pt x="614607" y="403250"/>
                    <a:pt x="619847" y="397582"/>
                  </a:cubicBezTo>
                  <a:lnTo>
                    <a:pt x="628726" y="393998"/>
                  </a:lnTo>
                  <a:cubicBezTo>
                    <a:pt x="633205" y="388095"/>
                    <a:pt x="636611" y="380719"/>
                    <a:pt x="638943" y="371870"/>
                  </a:cubicBezTo>
                  <a:lnTo>
                    <a:pt x="638682" y="361481"/>
                  </a:lnTo>
                  <a:lnTo>
                    <a:pt x="638742" y="361297"/>
                  </a:lnTo>
                  <a:lnTo>
                    <a:pt x="636362" y="358291"/>
                  </a:lnTo>
                  <a:lnTo>
                    <a:pt x="636242" y="354655"/>
                  </a:lnTo>
                  <a:lnTo>
                    <a:pt x="633845" y="352332"/>
                  </a:lnTo>
                  <a:lnTo>
                    <a:pt x="631775" y="354098"/>
                  </a:lnTo>
                  <a:cubicBezTo>
                    <a:pt x="629477" y="357528"/>
                    <a:pt x="626938" y="360135"/>
                    <a:pt x="624160" y="361918"/>
                  </a:cubicBezTo>
                  <a:cubicBezTo>
                    <a:pt x="624414" y="362230"/>
                    <a:pt x="622341" y="365686"/>
                    <a:pt x="617939" y="372286"/>
                  </a:cubicBezTo>
                  <a:lnTo>
                    <a:pt x="614191" y="373898"/>
                  </a:lnTo>
                  <a:lnTo>
                    <a:pt x="613866" y="374854"/>
                  </a:lnTo>
                  <a:lnTo>
                    <a:pt x="600068" y="381967"/>
                  </a:lnTo>
                  <a:lnTo>
                    <a:pt x="588736" y="374687"/>
                  </a:lnTo>
                  <a:lnTo>
                    <a:pt x="586983" y="370373"/>
                  </a:lnTo>
                  <a:lnTo>
                    <a:pt x="592501" y="354154"/>
                  </a:lnTo>
                  <a:lnTo>
                    <a:pt x="591485" y="344464"/>
                  </a:lnTo>
                  <a:lnTo>
                    <a:pt x="591570" y="344202"/>
                  </a:lnTo>
                  <a:lnTo>
                    <a:pt x="588531" y="342050"/>
                  </a:lnTo>
                  <a:close/>
                  <a:moveTo>
                    <a:pt x="2152989" y="325440"/>
                  </a:moveTo>
                  <a:cubicBezTo>
                    <a:pt x="2148287" y="325440"/>
                    <a:pt x="2140860" y="327220"/>
                    <a:pt x="2130707" y="330778"/>
                  </a:cubicBezTo>
                  <a:lnTo>
                    <a:pt x="2127062" y="334538"/>
                  </a:lnTo>
                  <a:lnTo>
                    <a:pt x="2121472" y="337565"/>
                  </a:lnTo>
                  <a:lnTo>
                    <a:pt x="2118054" y="341900"/>
                  </a:lnTo>
                  <a:lnTo>
                    <a:pt x="2117116" y="342599"/>
                  </a:lnTo>
                  <a:lnTo>
                    <a:pt x="2115568" y="347148"/>
                  </a:lnTo>
                  <a:lnTo>
                    <a:pt x="2110024" y="350728"/>
                  </a:lnTo>
                  <a:cubicBezTo>
                    <a:pt x="2109204" y="351700"/>
                    <a:pt x="2106960" y="355976"/>
                    <a:pt x="2103292" y="363556"/>
                  </a:cubicBezTo>
                  <a:lnTo>
                    <a:pt x="2101634" y="363556"/>
                  </a:lnTo>
                  <a:lnTo>
                    <a:pt x="2101462" y="365769"/>
                  </a:lnTo>
                  <a:cubicBezTo>
                    <a:pt x="2108779" y="370302"/>
                    <a:pt x="2124689" y="373232"/>
                    <a:pt x="2149190" y="374558"/>
                  </a:cubicBezTo>
                  <a:cubicBezTo>
                    <a:pt x="2151817" y="370142"/>
                    <a:pt x="2154467" y="367367"/>
                    <a:pt x="2157140" y="366232"/>
                  </a:cubicBezTo>
                  <a:lnTo>
                    <a:pt x="2161564" y="358347"/>
                  </a:lnTo>
                  <a:lnTo>
                    <a:pt x="2159952" y="356641"/>
                  </a:lnTo>
                  <a:cubicBezTo>
                    <a:pt x="2162519" y="349094"/>
                    <a:pt x="2164091" y="344048"/>
                    <a:pt x="2164668" y="341501"/>
                  </a:cubicBezTo>
                  <a:cubicBezTo>
                    <a:pt x="2164177" y="338491"/>
                    <a:pt x="2160284" y="333138"/>
                    <a:pt x="2152989" y="325440"/>
                  </a:cubicBezTo>
                  <a:close/>
                  <a:moveTo>
                    <a:pt x="990939" y="325440"/>
                  </a:moveTo>
                  <a:cubicBezTo>
                    <a:pt x="986237" y="325440"/>
                    <a:pt x="978810" y="327220"/>
                    <a:pt x="968657" y="330778"/>
                  </a:cubicBezTo>
                  <a:lnTo>
                    <a:pt x="965012" y="334538"/>
                  </a:lnTo>
                  <a:lnTo>
                    <a:pt x="959422" y="337565"/>
                  </a:lnTo>
                  <a:lnTo>
                    <a:pt x="956004" y="341900"/>
                  </a:lnTo>
                  <a:lnTo>
                    <a:pt x="955065" y="342599"/>
                  </a:lnTo>
                  <a:lnTo>
                    <a:pt x="953518" y="347148"/>
                  </a:lnTo>
                  <a:lnTo>
                    <a:pt x="947974" y="350728"/>
                  </a:lnTo>
                  <a:cubicBezTo>
                    <a:pt x="947154" y="351700"/>
                    <a:pt x="944910" y="355976"/>
                    <a:pt x="941242" y="363556"/>
                  </a:cubicBezTo>
                  <a:lnTo>
                    <a:pt x="939584" y="363556"/>
                  </a:lnTo>
                  <a:lnTo>
                    <a:pt x="939412" y="365769"/>
                  </a:lnTo>
                  <a:cubicBezTo>
                    <a:pt x="946729" y="370302"/>
                    <a:pt x="962639" y="373232"/>
                    <a:pt x="987140" y="374558"/>
                  </a:cubicBezTo>
                  <a:cubicBezTo>
                    <a:pt x="989767" y="370142"/>
                    <a:pt x="992417" y="367367"/>
                    <a:pt x="995090" y="366232"/>
                  </a:cubicBezTo>
                  <a:lnTo>
                    <a:pt x="999514" y="358347"/>
                  </a:lnTo>
                  <a:lnTo>
                    <a:pt x="997902" y="356641"/>
                  </a:lnTo>
                  <a:cubicBezTo>
                    <a:pt x="1000469" y="349094"/>
                    <a:pt x="1002041" y="344048"/>
                    <a:pt x="1002618" y="341501"/>
                  </a:cubicBezTo>
                  <a:cubicBezTo>
                    <a:pt x="1002127" y="338491"/>
                    <a:pt x="998234" y="333138"/>
                    <a:pt x="990939" y="325440"/>
                  </a:cubicBezTo>
                  <a:close/>
                  <a:moveTo>
                    <a:pt x="1715840" y="305958"/>
                  </a:moveTo>
                  <a:lnTo>
                    <a:pt x="1721276" y="309508"/>
                  </a:lnTo>
                  <a:lnTo>
                    <a:pt x="1722113" y="320382"/>
                  </a:lnTo>
                  <a:lnTo>
                    <a:pt x="1731215" y="317242"/>
                  </a:lnTo>
                  <a:lnTo>
                    <a:pt x="1737569" y="311995"/>
                  </a:lnTo>
                  <a:lnTo>
                    <a:pt x="1751083" y="311995"/>
                  </a:lnTo>
                  <a:lnTo>
                    <a:pt x="1760597" y="318147"/>
                  </a:lnTo>
                  <a:lnTo>
                    <a:pt x="1759843" y="331031"/>
                  </a:lnTo>
                  <a:lnTo>
                    <a:pt x="1764992" y="333325"/>
                  </a:lnTo>
                  <a:lnTo>
                    <a:pt x="1769301" y="333325"/>
                  </a:lnTo>
                  <a:cubicBezTo>
                    <a:pt x="1770659" y="337447"/>
                    <a:pt x="1773157" y="340597"/>
                    <a:pt x="1776795" y="342775"/>
                  </a:cubicBezTo>
                  <a:cubicBezTo>
                    <a:pt x="1778722" y="349946"/>
                    <a:pt x="1779675" y="360718"/>
                    <a:pt x="1779655" y="375090"/>
                  </a:cubicBezTo>
                  <a:lnTo>
                    <a:pt x="1769515" y="395430"/>
                  </a:lnTo>
                  <a:lnTo>
                    <a:pt x="1768761" y="395430"/>
                  </a:lnTo>
                  <a:lnTo>
                    <a:pt x="1768692" y="395640"/>
                  </a:lnTo>
                  <a:lnTo>
                    <a:pt x="1763517" y="399945"/>
                  </a:lnTo>
                  <a:lnTo>
                    <a:pt x="1762711" y="402324"/>
                  </a:lnTo>
                  <a:lnTo>
                    <a:pt x="1753720" y="407559"/>
                  </a:lnTo>
                  <a:lnTo>
                    <a:pt x="1744120" y="417828"/>
                  </a:lnTo>
                  <a:lnTo>
                    <a:pt x="1739147" y="419320"/>
                  </a:lnTo>
                  <a:lnTo>
                    <a:pt x="1740883" y="420555"/>
                  </a:lnTo>
                  <a:cubicBezTo>
                    <a:pt x="1735781" y="427246"/>
                    <a:pt x="1732011" y="431501"/>
                    <a:pt x="1729573" y="433319"/>
                  </a:cubicBezTo>
                  <a:lnTo>
                    <a:pt x="1726258" y="439454"/>
                  </a:lnTo>
                  <a:cubicBezTo>
                    <a:pt x="1721611" y="441732"/>
                    <a:pt x="1716297" y="445505"/>
                    <a:pt x="1710317" y="450773"/>
                  </a:cubicBezTo>
                  <a:cubicBezTo>
                    <a:pt x="1701891" y="457951"/>
                    <a:pt x="1694939" y="463096"/>
                    <a:pt x="1689463" y="466208"/>
                  </a:cubicBezTo>
                  <a:cubicBezTo>
                    <a:pt x="1684718" y="465671"/>
                    <a:pt x="1679503" y="466388"/>
                    <a:pt x="1673818" y="468361"/>
                  </a:cubicBezTo>
                  <a:cubicBezTo>
                    <a:pt x="1668784" y="466926"/>
                    <a:pt x="1662033" y="466208"/>
                    <a:pt x="1653563" y="466208"/>
                  </a:cubicBezTo>
                  <a:cubicBezTo>
                    <a:pt x="1649073" y="467103"/>
                    <a:pt x="1645510" y="468001"/>
                    <a:pt x="1642875" y="468901"/>
                  </a:cubicBezTo>
                  <a:lnTo>
                    <a:pt x="1630325" y="465711"/>
                  </a:lnTo>
                  <a:cubicBezTo>
                    <a:pt x="1625929" y="460143"/>
                    <a:pt x="1621570" y="456720"/>
                    <a:pt x="1617248" y="455442"/>
                  </a:cubicBezTo>
                  <a:cubicBezTo>
                    <a:pt x="1614790" y="452384"/>
                    <a:pt x="1612005" y="447202"/>
                    <a:pt x="1608896" y="439896"/>
                  </a:cubicBezTo>
                  <a:cubicBezTo>
                    <a:pt x="1609210" y="436363"/>
                    <a:pt x="1610151" y="431335"/>
                    <a:pt x="1611717" y="424812"/>
                  </a:cubicBezTo>
                  <a:cubicBezTo>
                    <a:pt x="1610245" y="421911"/>
                    <a:pt x="1609036" y="416766"/>
                    <a:pt x="1608090" y="409377"/>
                  </a:cubicBezTo>
                  <a:cubicBezTo>
                    <a:pt x="1602382" y="402892"/>
                    <a:pt x="1602270" y="391582"/>
                    <a:pt x="1607755" y="375450"/>
                  </a:cubicBezTo>
                  <a:lnTo>
                    <a:pt x="1619392" y="359453"/>
                  </a:lnTo>
                  <a:cubicBezTo>
                    <a:pt x="1625451" y="354951"/>
                    <a:pt x="1632109" y="351160"/>
                    <a:pt x="1639363" y="348078"/>
                  </a:cubicBezTo>
                  <a:cubicBezTo>
                    <a:pt x="1641075" y="346452"/>
                    <a:pt x="1643107" y="344112"/>
                    <a:pt x="1645460" y="341060"/>
                  </a:cubicBezTo>
                  <a:lnTo>
                    <a:pt x="1657864" y="334791"/>
                  </a:lnTo>
                  <a:lnTo>
                    <a:pt x="1672540" y="320960"/>
                  </a:lnTo>
                  <a:lnTo>
                    <a:pt x="1686809" y="316179"/>
                  </a:lnTo>
                  <a:lnTo>
                    <a:pt x="1691259" y="316179"/>
                  </a:lnTo>
                  <a:lnTo>
                    <a:pt x="1701365" y="308646"/>
                  </a:lnTo>
                  <a:close/>
                  <a:moveTo>
                    <a:pt x="601415" y="305958"/>
                  </a:moveTo>
                  <a:lnTo>
                    <a:pt x="606851" y="309508"/>
                  </a:lnTo>
                  <a:lnTo>
                    <a:pt x="607688" y="320382"/>
                  </a:lnTo>
                  <a:lnTo>
                    <a:pt x="616790" y="317242"/>
                  </a:lnTo>
                  <a:lnTo>
                    <a:pt x="623144" y="311995"/>
                  </a:lnTo>
                  <a:lnTo>
                    <a:pt x="636658" y="311995"/>
                  </a:lnTo>
                  <a:lnTo>
                    <a:pt x="646172" y="318147"/>
                  </a:lnTo>
                  <a:lnTo>
                    <a:pt x="645417" y="331031"/>
                  </a:lnTo>
                  <a:lnTo>
                    <a:pt x="650567" y="333325"/>
                  </a:lnTo>
                  <a:lnTo>
                    <a:pt x="654876" y="333325"/>
                  </a:lnTo>
                  <a:cubicBezTo>
                    <a:pt x="656233" y="337447"/>
                    <a:pt x="658732" y="340597"/>
                    <a:pt x="662370" y="342775"/>
                  </a:cubicBezTo>
                  <a:cubicBezTo>
                    <a:pt x="664297" y="349946"/>
                    <a:pt x="665250" y="360718"/>
                    <a:pt x="665230" y="375090"/>
                  </a:cubicBezTo>
                  <a:lnTo>
                    <a:pt x="655090" y="395430"/>
                  </a:lnTo>
                  <a:lnTo>
                    <a:pt x="654336" y="395430"/>
                  </a:lnTo>
                  <a:lnTo>
                    <a:pt x="654267" y="395640"/>
                  </a:lnTo>
                  <a:lnTo>
                    <a:pt x="649092" y="399945"/>
                  </a:lnTo>
                  <a:lnTo>
                    <a:pt x="648286" y="402324"/>
                  </a:lnTo>
                  <a:lnTo>
                    <a:pt x="639295" y="407559"/>
                  </a:lnTo>
                  <a:lnTo>
                    <a:pt x="629695" y="417828"/>
                  </a:lnTo>
                  <a:lnTo>
                    <a:pt x="624722" y="419320"/>
                  </a:lnTo>
                  <a:lnTo>
                    <a:pt x="626458" y="420555"/>
                  </a:lnTo>
                  <a:cubicBezTo>
                    <a:pt x="621356" y="427246"/>
                    <a:pt x="617586" y="431501"/>
                    <a:pt x="615147" y="433319"/>
                  </a:cubicBezTo>
                  <a:lnTo>
                    <a:pt x="611833" y="439454"/>
                  </a:lnTo>
                  <a:cubicBezTo>
                    <a:pt x="607186" y="441732"/>
                    <a:pt x="601872" y="445505"/>
                    <a:pt x="595892" y="450773"/>
                  </a:cubicBezTo>
                  <a:cubicBezTo>
                    <a:pt x="587466" y="457951"/>
                    <a:pt x="580514" y="463096"/>
                    <a:pt x="575038" y="466208"/>
                  </a:cubicBezTo>
                  <a:cubicBezTo>
                    <a:pt x="570293" y="465671"/>
                    <a:pt x="565078" y="466388"/>
                    <a:pt x="559393" y="468361"/>
                  </a:cubicBezTo>
                  <a:cubicBezTo>
                    <a:pt x="554359" y="466926"/>
                    <a:pt x="547608" y="466208"/>
                    <a:pt x="539138" y="466208"/>
                  </a:cubicBezTo>
                  <a:cubicBezTo>
                    <a:pt x="534648" y="467103"/>
                    <a:pt x="531085" y="468001"/>
                    <a:pt x="528449" y="468901"/>
                  </a:cubicBezTo>
                  <a:lnTo>
                    <a:pt x="515900" y="465711"/>
                  </a:lnTo>
                  <a:cubicBezTo>
                    <a:pt x="511504" y="460143"/>
                    <a:pt x="507145" y="456720"/>
                    <a:pt x="502823" y="455442"/>
                  </a:cubicBezTo>
                  <a:cubicBezTo>
                    <a:pt x="500365" y="452384"/>
                    <a:pt x="497581" y="447202"/>
                    <a:pt x="494471" y="439896"/>
                  </a:cubicBezTo>
                  <a:cubicBezTo>
                    <a:pt x="494785" y="436363"/>
                    <a:pt x="495726" y="431335"/>
                    <a:pt x="497292" y="424812"/>
                  </a:cubicBezTo>
                  <a:cubicBezTo>
                    <a:pt x="495820" y="421911"/>
                    <a:pt x="494611" y="416766"/>
                    <a:pt x="493665" y="409377"/>
                  </a:cubicBezTo>
                  <a:cubicBezTo>
                    <a:pt x="487957" y="402892"/>
                    <a:pt x="487845" y="391582"/>
                    <a:pt x="493330" y="375450"/>
                  </a:cubicBezTo>
                  <a:lnTo>
                    <a:pt x="504967" y="359453"/>
                  </a:lnTo>
                  <a:cubicBezTo>
                    <a:pt x="511026" y="354951"/>
                    <a:pt x="517683" y="351160"/>
                    <a:pt x="524938" y="348078"/>
                  </a:cubicBezTo>
                  <a:cubicBezTo>
                    <a:pt x="526650" y="346452"/>
                    <a:pt x="528682" y="344112"/>
                    <a:pt x="531035" y="341060"/>
                  </a:cubicBezTo>
                  <a:lnTo>
                    <a:pt x="543439" y="334791"/>
                  </a:lnTo>
                  <a:lnTo>
                    <a:pt x="558115" y="320960"/>
                  </a:lnTo>
                  <a:lnTo>
                    <a:pt x="572384" y="316179"/>
                  </a:lnTo>
                  <a:lnTo>
                    <a:pt x="576834" y="316179"/>
                  </a:lnTo>
                  <a:lnTo>
                    <a:pt x="586940" y="308646"/>
                  </a:lnTo>
                  <a:close/>
                  <a:moveTo>
                    <a:pt x="2446870" y="301566"/>
                  </a:moveTo>
                  <a:lnTo>
                    <a:pt x="2463882" y="301566"/>
                  </a:lnTo>
                  <a:lnTo>
                    <a:pt x="2463115" y="319252"/>
                  </a:lnTo>
                  <a:cubicBezTo>
                    <a:pt x="2457670" y="326147"/>
                    <a:pt x="2453128" y="332344"/>
                    <a:pt x="2449489" y="337843"/>
                  </a:cubicBezTo>
                  <a:lnTo>
                    <a:pt x="2447607" y="337843"/>
                  </a:lnTo>
                  <a:lnTo>
                    <a:pt x="2445442" y="341376"/>
                  </a:lnTo>
                  <a:lnTo>
                    <a:pt x="2439546" y="345342"/>
                  </a:lnTo>
                  <a:lnTo>
                    <a:pt x="2436597" y="349466"/>
                  </a:lnTo>
                  <a:lnTo>
                    <a:pt x="2429827" y="354509"/>
                  </a:lnTo>
                  <a:lnTo>
                    <a:pt x="2429544" y="355332"/>
                  </a:lnTo>
                  <a:lnTo>
                    <a:pt x="2417693" y="367774"/>
                  </a:lnTo>
                  <a:lnTo>
                    <a:pt x="2406254" y="371479"/>
                  </a:lnTo>
                  <a:lnTo>
                    <a:pt x="2407626" y="372199"/>
                  </a:lnTo>
                  <a:lnTo>
                    <a:pt x="2402738" y="377104"/>
                  </a:lnTo>
                  <a:cubicBezTo>
                    <a:pt x="2399200" y="383421"/>
                    <a:pt x="2393121" y="394448"/>
                    <a:pt x="2384503" y="410186"/>
                  </a:cubicBezTo>
                  <a:lnTo>
                    <a:pt x="2374350" y="417750"/>
                  </a:lnTo>
                  <a:lnTo>
                    <a:pt x="2368982" y="427277"/>
                  </a:lnTo>
                  <a:lnTo>
                    <a:pt x="2364510" y="430784"/>
                  </a:lnTo>
                  <a:cubicBezTo>
                    <a:pt x="2363836" y="434354"/>
                    <a:pt x="2361151" y="439243"/>
                    <a:pt x="2356454" y="445451"/>
                  </a:cubicBezTo>
                  <a:lnTo>
                    <a:pt x="2352180" y="448796"/>
                  </a:lnTo>
                  <a:lnTo>
                    <a:pt x="2349727" y="456003"/>
                  </a:lnTo>
                  <a:lnTo>
                    <a:pt x="2344385" y="456003"/>
                  </a:lnTo>
                  <a:lnTo>
                    <a:pt x="2337357" y="466632"/>
                  </a:lnTo>
                  <a:cubicBezTo>
                    <a:pt x="2330612" y="472540"/>
                    <a:pt x="2326524" y="475696"/>
                    <a:pt x="2325095" y="476099"/>
                  </a:cubicBezTo>
                  <a:lnTo>
                    <a:pt x="2325044" y="476249"/>
                  </a:lnTo>
                  <a:cubicBezTo>
                    <a:pt x="2316146" y="483380"/>
                    <a:pt x="2310911" y="491372"/>
                    <a:pt x="2309338" y="500225"/>
                  </a:cubicBezTo>
                  <a:lnTo>
                    <a:pt x="2302706" y="507025"/>
                  </a:lnTo>
                  <a:lnTo>
                    <a:pt x="2301552" y="510416"/>
                  </a:lnTo>
                  <a:cubicBezTo>
                    <a:pt x="2297285" y="515495"/>
                    <a:pt x="2291445" y="521039"/>
                    <a:pt x="2284034" y="527047"/>
                  </a:cubicBezTo>
                  <a:lnTo>
                    <a:pt x="2282031" y="532934"/>
                  </a:lnTo>
                  <a:lnTo>
                    <a:pt x="2277705" y="534551"/>
                  </a:lnTo>
                  <a:lnTo>
                    <a:pt x="2276432" y="538298"/>
                  </a:lnTo>
                  <a:lnTo>
                    <a:pt x="2269220" y="542067"/>
                  </a:lnTo>
                  <a:lnTo>
                    <a:pt x="2267089" y="548322"/>
                  </a:lnTo>
                  <a:lnTo>
                    <a:pt x="2264620" y="548322"/>
                  </a:lnTo>
                  <a:cubicBezTo>
                    <a:pt x="2264025" y="549877"/>
                    <a:pt x="2257640" y="558136"/>
                    <a:pt x="2245463" y="573100"/>
                  </a:cubicBezTo>
                  <a:cubicBezTo>
                    <a:pt x="2240875" y="575352"/>
                    <a:pt x="2236599" y="577637"/>
                    <a:pt x="2232635" y="579956"/>
                  </a:cubicBezTo>
                  <a:lnTo>
                    <a:pt x="2233342" y="582614"/>
                  </a:lnTo>
                  <a:lnTo>
                    <a:pt x="2228060" y="591232"/>
                  </a:lnTo>
                  <a:lnTo>
                    <a:pt x="2218734" y="597016"/>
                  </a:lnTo>
                  <a:lnTo>
                    <a:pt x="2217358" y="599584"/>
                  </a:lnTo>
                  <a:cubicBezTo>
                    <a:pt x="2215424" y="600799"/>
                    <a:pt x="2213110" y="601710"/>
                    <a:pt x="2210416" y="602317"/>
                  </a:cubicBezTo>
                  <a:lnTo>
                    <a:pt x="2201610" y="603187"/>
                  </a:lnTo>
                  <a:lnTo>
                    <a:pt x="2199882" y="608266"/>
                  </a:lnTo>
                  <a:cubicBezTo>
                    <a:pt x="2188815" y="615532"/>
                    <a:pt x="2181500" y="621747"/>
                    <a:pt x="2177938" y="626913"/>
                  </a:cubicBezTo>
                  <a:lnTo>
                    <a:pt x="2175208" y="626913"/>
                  </a:lnTo>
                  <a:lnTo>
                    <a:pt x="2173866" y="628658"/>
                  </a:lnTo>
                  <a:lnTo>
                    <a:pt x="2163597" y="634652"/>
                  </a:lnTo>
                  <a:lnTo>
                    <a:pt x="2153722" y="636452"/>
                  </a:lnTo>
                  <a:lnTo>
                    <a:pt x="2150764" y="638446"/>
                  </a:lnTo>
                  <a:lnTo>
                    <a:pt x="2147141" y="643514"/>
                  </a:lnTo>
                  <a:lnTo>
                    <a:pt x="2127268" y="650867"/>
                  </a:lnTo>
                  <a:lnTo>
                    <a:pt x="2127894" y="650867"/>
                  </a:lnTo>
                  <a:lnTo>
                    <a:pt x="2125082" y="653958"/>
                  </a:lnTo>
                  <a:cubicBezTo>
                    <a:pt x="2115375" y="656148"/>
                    <a:pt x="2103227" y="658867"/>
                    <a:pt x="2088638" y="662117"/>
                  </a:cubicBezTo>
                  <a:cubicBezTo>
                    <a:pt x="2081529" y="663589"/>
                    <a:pt x="2069471" y="664326"/>
                    <a:pt x="2052464" y="664326"/>
                  </a:cubicBezTo>
                  <a:cubicBezTo>
                    <a:pt x="2047230" y="662831"/>
                    <a:pt x="2044614" y="662083"/>
                    <a:pt x="2044614" y="662083"/>
                  </a:cubicBezTo>
                  <a:cubicBezTo>
                    <a:pt x="2042624" y="657338"/>
                    <a:pt x="2038688" y="653248"/>
                    <a:pt x="2032806" y="649812"/>
                  </a:cubicBezTo>
                  <a:lnTo>
                    <a:pt x="2029517" y="641310"/>
                  </a:lnTo>
                  <a:lnTo>
                    <a:pt x="2032437" y="632731"/>
                  </a:lnTo>
                  <a:lnTo>
                    <a:pt x="2031326" y="624927"/>
                  </a:lnTo>
                  <a:lnTo>
                    <a:pt x="2036189" y="610637"/>
                  </a:lnTo>
                  <a:lnTo>
                    <a:pt x="2038933" y="609025"/>
                  </a:lnTo>
                  <a:lnTo>
                    <a:pt x="2041402" y="601758"/>
                  </a:lnTo>
                  <a:lnTo>
                    <a:pt x="2056516" y="588372"/>
                  </a:lnTo>
                  <a:cubicBezTo>
                    <a:pt x="2064156" y="587357"/>
                    <a:pt x="2069617" y="586150"/>
                    <a:pt x="2072898" y="584749"/>
                  </a:cubicBezTo>
                  <a:lnTo>
                    <a:pt x="2087896" y="584749"/>
                  </a:lnTo>
                  <a:cubicBezTo>
                    <a:pt x="2088394" y="584749"/>
                    <a:pt x="2093116" y="585422"/>
                    <a:pt x="2102062" y="586768"/>
                  </a:cubicBezTo>
                  <a:lnTo>
                    <a:pt x="2105595" y="593401"/>
                  </a:lnTo>
                  <a:cubicBezTo>
                    <a:pt x="2105450" y="601019"/>
                    <a:pt x="2104249" y="607097"/>
                    <a:pt x="2101994" y="611636"/>
                  </a:cubicBezTo>
                  <a:lnTo>
                    <a:pt x="2094413" y="619418"/>
                  </a:lnTo>
                  <a:cubicBezTo>
                    <a:pt x="2085810" y="624111"/>
                    <a:pt x="2077619" y="626458"/>
                    <a:pt x="2069842" y="626458"/>
                  </a:cubicBezTo>
                  <a:lnTo>
                    <a:pt x="2061248" y="624700"/>
                  </a:lnTo>
                  <a:lnTo>
                    <a:pt x="2063247" y="631822"/>
                  </a:lnTo>
                  <a:lnTo>
                    <a:pt x="2068135" y="631822"/>
                  </a:lnTo>
                  <a:lnTo>
                    <a:pt x="2068615" y="637237"/>
                  </a:lnTo>
                  <a:lnTo>
                    <a:pt x="2072684" y="639904"/>
                  </a:lnTo>
                  <a:cubicBezTo>
                    <a:pt x="2081254" y="639458"/>
                    <a:pt x="2090096" y="637779"/>
                    <a:pt x="2099211" y="634866"/>
                  </a:cubicBezTo>
                  <a:cubicBezTo>
                    <a:pt x="2100312" y="633883"/>
                    <a:pt x="2103647" y="631613"/>
                    <a:pt x="2109218" y="628057"/>
                  </a:cubicBezTo>
                  <a:cubicBezTo>
                    <a:pt x="2117084" y="629675"/>
                    <a:pt x="2125751" y="627310"/>
                    <a:pt x="2135218" y="620961"/>
                  </a:cubicBezTo>
                  <a:lnTo>
                    <a:pt x="2136311" y="617746"/>
                  </a:lnTo>
                  <a:lnTo>
                    <a:pt x="2142425" y="615593"/>
                  </a:lnTo>
                  <a:lnTo>
                    <a:pt x="2142506" y="615349"/>
                  </a:lnTo>
                  <a:lnTo>
                    <a:pt x="2157577" y="604103"/>
                  </a:lnTo>
                  <a:lnTo>
                    <a:pt x="2158469" y="604103"/>
                  </a:lnTo>
                  <a:lnTo>
                    <a:pt x="2164982" y="596025"/>
                  </a:lnTo>
                  <a:lnTo>
                    <a:pt x="2172065" y="596025"/>
                  </a:lnTo>
                  <a:lnTo>
                    <a:pt x="2185884" y="584882"/>
                  </a:lnTo>
                  <a:cubicBezTo>
                    <a:pt x="2190897" y="579685"/>
                    <a:pt x="2197846" y="570584"/>
                    <a:pt x="2206730" y="557579"/>
                  </a:cubicBezTo>
                  <a:cubicBezTo>
                    <a:pt x="2212826" y="553031"/>
                    <a:pt x="2217820" y="545041"/>
                    <a:pt x="2221710" y="533607"/>
                  </a:cubicBezTo>
                  <a:lnTo>
                    <a:pt x="2223862" y="533607"/>
                  </a:lnTo>
                  <a:lnTo>
                    <a:pt x="2223742" y="533959"/>
                  </a:lnTo>
                  <a:lnTo>
                    <a:pt x="2229715" y="526850"/>
                  </a:lnTo>
                  <a:lnTo>
                    <a:pt x="2234002" y="525251"/>
                  </a:lnTo>
                  <a:lnTo>
                    <a:pt x="2245128" y="511835"/>
                  </a:lnTo>
                  <a:lnTo>
                    <a:pt x="2244717" y="511835"/>
                  </a:lnTo>
                  <a:lnTo>
                    <a:pt x="2245154" y="510549"/>
                  </a:lnTo>
                  <a:lnTo>
                    <a:pt x="2253206" y="504958"/>
                  </a:lnTo>
                  <a:lnTo>
                    <a:pt x="2260662" y="488678"/>
                  </a:lnTo>
                  <a:lnTo>
                    <a:pt x="2265505" y="470480"/>
                  </a:lnTo>
                  <a:lnTo>
                    <a:pt x="2257189" y="471695"/>
                  </a:lnTo>
                  <a:cubicBezTo>
                    <a:pt x="2251764" y="469163"/>
                    <a:pt x="2247821" y="467247"/>
                    <a:pt x="2245360" y="465948"/>
                  </a:cubicBezTo>
                  <a:cubicBezTo>
                    <a:pt x="2242899" y="464649"/>
                    <a:pt x="2240928" y="462357"/>
                    <a:pt x="2239448" y="459073"/>
                  </a:cubicBezTo>
                  <a:cubicBezTo>
                    <a:pt x="2237212" y="457975"/>
                    <a:pt x="2235170" y="457517"/>
                    <a:pt x="2233321" y="457697"/>
                  </a:cubicBezTo>
                  <a:lnTo>
                    <a:pt x="2228896" y="450155"/>
                  </a:lnTo>
                  <a:lnTo>
                    <a:pt x="2224458" y="450155"/>
                  </a:lnTo>
                  <a:cubicBezTo>
                    <a:pt x="2227394" y="443109"/>
                    <a:pt x="2227255" y="434317"/>
                    <a:pt x="2224042" y="423778"/>
                  </a:cubicBezTo>
                  <a:lnTo>
                    <a:pt x="2225809" y="411344"/>
                  </a:lnTo>
                  <a:cubicBezTo>
                    <a:pt x="2227207" y="408386"/>
                    <a:pt x="2229899" y="403910"/>
                    <a:pt x="2233886" y="397916"/>
                  </a:cubicBezTo>
                  <a:cubicBezTo>
                    <a:pt x="2237585" y="392328"/>
                    <a:pt x="2240204" y="387008"/>
                    <a:pt x="2241741" y="381957"/>
                  </a:cubicBezTo>
                  <a:lnTo>
                    <a:pt x="2249343" y="379428"/>
                  </a:lnTo>
                  <a:lnTo>
                    <a:pt x="2251594" y="375620"/>
                  </a:lnTo>
                  <a:lnTo>
                    <a:pt x="2254316" y="374368"/>
                  </a:lnTo>
                  <a:lnTo>
                    <a:pt x="2254857" y="372786"/>
                  </a:lnTo>
                  <a:lnTo>
                    <a:pt x="2268367" y="364494"/>
                  </a:lnTo>
                  <a:lnTo>
                    <a:pt x="2274271" y="356978"/>
                  </a:lnTo>
                  <a:lnTo>
                    <a:pt x="2275840" y="352365"/>
                  </a:lnTo>
                  <a:lnTo>
                    <a:pt x="2281294" y="347447"/>
                  </a:lnTo>
                  <a:lnTo>
                    <a:pt x="2280938" y="342135"/>
                  </a:lnTo>
                  <a:lnTo>
                    <a:pt x="2283904" y="338094"/>
                  </a:lnTo>
                  <a:lnTo>
                    <a:pt x="2273310" y="341758"/>
                  </a:lnTo>
                  <a:cubicBezTo>
                    <a:pt x="2269340" y="347640"/>
                    <a:pt x="2264345" y="352173"/>
                    <a:pt x="2258326" y="355358"/>
                  </a:cubicBezTo>
                  <a:cubicBezTo>
                    <a:pt x="2252186" y="356241"/>
                    <a:pt x="2243815" y="359531"/>
                    <a:pt x="2233214" y="365227"/>
                  </a:cubicBezTo>
                  <a:lnTo>
                    <a:pt x="2228270" y="365227"/>
                  </a:lnTo>
                  <a:lnTo>
                    <a:pt x="2217474" y="363345"/>
                  </a:lnTo>
                  <a:lnTo>
                    <a:pt x="2214503" y="357458"/>
                  </a:lnTo>
                  <a:lnTo>
                    <a:pt x="2221311" y="346461"/>
                  </a:lnTo>
                  <a:lnTo>
                    <a:pt x="2230885" y="342495"/>
                  </a:lnTo>
                  <a:lnTo>
                    <a:pt x="2234920" y="344647"/>
                  </a:lnTo>
                  <a:lnTo>
                    <a:pt x="2242106" y="341749"/>
                  </a:lnTo>
                  <a:lnTo>
                    <a:pt x="2248044" y="337328"/>
                  </a:lnTo>
                  <a:lnTo>
                    <a:pt x="2250882" y="333367"/>
                  </a:lnTo>
                  <a:cubicBezTo>
                    <a:pt x="2256088" y="328693"/>
                    <a:pt x="2264270" y="322591"/>
                    <a:pt x="2275428" y="315059"/>
                  </a:cubicBezTo>
                  <a:lnTo>
                    <a:pt x="2280484" y="315059"/>
                  </a:lnTo>
                  <a:lnTo>
                    <a:pt x="2295211" y="307526"/>
                  </a:lnTo>
                  <a:cubicBezTo>
                    <a:pt x="2298478" y="307886"/>
                    <a:pt x="2302623" y="307519"/>
                    <a:pt x="2307645" y="306424"/>
                  </a:cubicBezTo>
                  <a:cubicBezTo>
                    <a:pt x="2316926" y="304649"/>
                    <a:pt x="2322827" y="303761"/>
                    <a:pt x="2325348" y="303761"/>
                  </a:cubicBezTo>
                  <a:cubicBezTo>
                    <a:pt x="2328710" y="303761"/>
                    <a:pt x="2334204" y="305526"/>
                    <a:pt x="2341834" y="309057"/>
                  </a:cubicBezTo>
                  <a:cubicBezTo>
                    <a:pt x="2341136" y="318075"/>
                    <a:pt x="2340454" y="328942"/>
                    <a:pt x="2339788" y="341659"/>
                  </a:cubicBezTo>
                  <a:lnTo>
                    <a:pt x="2333753" y="341659"/>
                  </a:lnTo>
                  <a:lnTo>
                    <a:pt x="2330274" y="351889"/>
                  </a:lnTo>
                  <a:lnTo>
                    <a:pt x="2328126" y="351889"/>
                  </a:lnTo>
                  <a:lnTo>
                    <a:pt x="2327573" y="353505"/>
                  </a:lnTo>
                  <a:lnTo>
                    <a:pt x="2325361" y="353505"/>
                  </a:lnTo>
                  <a:lnTo>
                    <a:pt x="2322531" y="359864"/>
                  </a:lnTo>
                  <a:lnTo>
                    <a:pt x="2318458" y="364511"/>
                  </a:lnTo>
                  <a:lnTo>
                    <a:pt x="2316790" y="374158"/>
                  </a:lnTo>
                  <a:lnTo>
                    <a:pt x="2306809" y="390400"/>
                  </a:lnTo>
                  <a:lnTo>
                    <a:pt x="2302136" y="393559"/>
                  </a:lnTo>
                  <a:lnTo>
                    <a:pt x="2299640" y="400891"/>
                  </a:lnTo>
                  <a:lnTo>
                    <a:pt x="2295640" y="400891"/>
                  </a:lnTo>
                  <a:lnTo>
                    <a:pt x="2286581" y="410597"/>
                  </a:lnTo>
                  <a:lnTo>
                    <a:pt x="2286579" y="410473"/>
                  </a:lnTo>
                  <a:lnTo>
                    <a:pt x="2286354" y="410841"/>
                  </a:lnTo>
                  <a:lnTo>
                    <a:pt x="2286344" y="410851"/>
                  </a:lnTo>
                  <a:lnTo>
                    <a:pt x="2286348" y="410851"/>
                  </a:lnTo>
                  <a:lnTo>
                    <a:pt x="2283253" y="415906"/>
                  </a:lnTo>
                  <a:cubicBezTo>
                    <a:pt x="2283619" y="420762"/>
                    <a:pt x="2284950" y="424225"/>
                    <a:pt x="2287245" y="426295"/>
                  </a:cubicBezTo>
                  <a:lnTo>
                    <a:pt x="2287120" y="426659"/>
                  </a:lnTo>
                  <a:cubicBezTo>
                    <a:pt x="2288270" y="427062"/>
                    <a:pt x="2290210" y="430228"/>
                    <a:pt x="2292943" y="436156"/>
                  </a:cubicBezTo>
                  <a:lnTo>
                    <a:pt x="2293059" y="440980"/>
                  </a:lnTo>
                  <a:lnTo>
                    <a:pt x="2292956" y="441237"/>
                  </a:lnTo>
                  <a:lnTo>
                    <a:pt x="2306268" y="438771"/>
                  </a:lnTo>
                  <a:cubicBezTo>
                    <a:pt x="2309018" y="437108"/>
                    <a:pt x="2314920" y="433233"/>
                    <a:pt x="2323972" y="427148"/>
                  </a:cubicBezTo>
                  <a:lnTo>
                    <a:pt x="2327753" y="422222"/>
                  </a:lnTo>
                  <a:lnTo>
                    <a:pt x="2334970" y="420459"/>
                  </a:lnTo>
                  <a:lnTo>
                    <a:pt x="2336136" y="417034"/>
                  </a:lnTo>
                  <a:cubicBezTo>
                    <a:pt x="2339577" y="414307"/>
                    <a:pt x="2343410" y="409533"/>
                    <a:pt x="2347634" y="402713"/>
                  </a:cubicBezTo>
                  <a:cubicBezTo>
                    <a:pt x="2354115" y="392440"/>
                    <a:pt x="2358302" y="386175"/>
                    <a:pt x="2360197" y="383917"/>
                  </a:cubicBezTo>
                  <a:lnTo>
                    <a:pt x="2369896" y="376872"/>
                  </a:lnTo>
                  <a:lnTo>
                    <a:pt x="2378831" y="361287"/>
                  </a:lnTo>
                  <a:lnTo>
                    <a:pt x="2384486" y="356327"/>
                  </a:lnTo>
                  <a:lnTo>
                    <a:pt x="2386458" y="350530"/>
                  </a:lnTo>
                  <a:lnTo>
                    <a:pt x="2389670" y="350530"/>
                  </a:lnTo>
                  <a:lnTo>
                    <a:pt x="2393837" y="344613"/>
                  </a:lnTo>
                  <a:lnTo>
                    <a:pt x="2398485" y="344613"/>
                  </a:lnTo>
                  <a:lnTo>
                    <a:pt x="2399021" y="344356"/>
                  </a:lnTo>
                  <a:lnTo>
                    <a:pt x="2404925" y="334927"/>
                  </a:lnTo>
                  <a:lnTo>
                    <a:pt x="2405212" y="334927"/>
                  </a:lnTo>
                  <a:lnTo>
                    <a:pt x="2406147" y="332183"/>
                  </a:lnTo>
                  <a:lnTo>
                    <a:pt x="2409032" y="330031"/>
                  </a:lnTo>
                  <a:lnTo>
                    <a:pt x="2413603" y="316585"/>
                  </a:lnTo>
                  <a:lnTo>
                    <a:pt x="2424862" y="308165"/>
                  </a:lnTo>
                  <a:cubicBezTo>
                    <a:pt x="2429730" y="306944"/>
                    <a:pt x="2437066" y="304745"/>
                    <a:pt x="2446870" y="301566"/>
                  </a:cubicBezTo>
                  <a:close/>
                  <a:moveTo>
                    <a:pt x="2162186" y="299921"/>
                  </a:moveTo>
                  <a:cubicBezTo>
                    <a:pt x="2166288" y="300195"/>
                    <a:pt x="2170641" y="301229"/>
                    <a:pt x="2175246" y="303023"/>
                  </a:cubicBezTo>
                  <a:cubicBezTo>
                    <a:pt x="2179850" y="304816"/>
                    <a:pt x="2183988" y="305838"/>
                    <a:pt x="2187658" y="306086"/>
                  </a:cubicBezTo>
                  <a:lnTo>
                    <a:pt x="2191470" y="312749"/>
                  </a:lnTo>
                  <a:lnTo>
                    <a:pt x="2196413" y="315034"/>
                  </a:lnTo>
                  <a:lnTo>
                    <a:pt x="2197862" y="318889"/>
                  </a:lnTo>
                  <a:lnTo>
                    <a:pt x="2203946" y="321937"/>
                  </a:lnTo>
                  <a:lnTo>
                    <a:pt x="2207544" y="328459"/>
                  </a:lnTo>
                  <a:cubicBezTo>
                    <a:pt x="2207850" y="331134"/>
                    <a:pt x="2207720" y="334623"/>
                    <a:pt x="2207156" y="338924"/>
                  </a:cubicBezTo>
                  <a:cubicBezTo>
                    <a:pt x="2206591" y="343226"/>
                    <a:pt x="2206196" y="347327"/>
                    <a:pt x="2205970" y="351225"/>
                  </a:cubicBezTo>
                  <a:lnTo>
                    <a:pt x="2202343" y="354638"/>
                  </a:lnTo>
                  <a:lnTo>
                    <a:pt x="2201177" y="357254"/>
                  </a:lnTo>
                  <a:lnTo>
                    <a:pt x="2201314" y="363308"/>
                  </a:lnTo>
                  <a:lnTo>
                    <a:pt x="2196683" y="370459"/>
                  </a:lnTo>
                  <a:lnTo>
                    <a:pt x="2194913" y="378893"/>
                  </a:lnTo>
                  <a:cubicBezTo>
                    <a:pt x="2185809" y="390312"/>
                    <a:pt x="2177311" y="398300"/>
                    <a:pt x="2169419" y="402856"/>
                  </a:cubicBezTo>
                  <a:cubicBezTo>
                    <a:pt x="2168378" y="402856"/>
                    <a:pt x="2166599" y="403124"/>
                    <a:pt x="2164081" y="403662"/>
                  </a:cubicBezTo>
                  <a:cubicBezTo>
                    <a:pt x="2161563" y="404199"/>
                    <a:pt x="2159825" y="404468"/>
                    <a:pt x="2158867" y="404468"/>
                  </a:cubicBezTo>
                  <a:cubicBezTo>
                    <a:pt x="2157936" y="404468"/>
                    <a:pt x="2153544" y="403868"/>
                    <a:pt x="2145692" y="402667"/>
                  </a:cubicBezTo>
                  <a:lnTo>
                    <a:pt x="2143278" y="400626"/>
                  </a:lnTo>
                  <a:cubicBezTo>
                    <a:pt x="2139554" y="401164"/>
                    <a:pt x="2130361" y="400008"/>
                    <a:pt x="2115700" y="397160"/>
                  </a:cubicBezTo>
                  <a:cubicBezTo>
                    <a:pt x="2101040" y="394311"/>
                    <a:pt x="2092142" y="391900"/>
                    <a:pt x="2089006" y="389925"/>
                  </a:cubicBezTo>
                  <a:lnTo>
                    <a:pt x="2085684" y="391845"/>
                  </a:lnTo>
                  <a:cubicBezTo>
                    <a:pt x="2085932" y="391574"/>
                    <a:pt x="2083320" y="395472"/>
                    <a:pt x="2077846" y="403540"/>
                  </a:cubicBezTo>
                  <a:cubicBezTo>
                    <a:pt x="2072372" y="411607"/>
                    <a:pt x="2069597" y="415756"/>
                    <a:pt x="2069520" y="415984"/>
                  </a:cubicBezTo>
                  <a:cubicBezTo>
                    <a:pt x="2068685" y="418434"/>
                    <a:pt x="2067842" y="421181"/>
                    <a:pt x="2066990" y="424227"/>
                  </a:cubicBezTo>
                  <a:cubicBezTo>
                    <a:pt x="2066138" y="427273"/>
                    <a:pt x="2065690" y="428863"/>
                    <a:pt x="2065644" y="428997"/>
                  </a:cubicBezTo>
                  <a:lnTo>
                    <a:pt x="2067569" y="442404"/>
                  </a:lnTo>
                  <a:cubicBezTo>
                    <a:pt x="2070098" y="443450"/>
                    <a:pt x="2071498" y="443973"/>
                    <a:pt x="2071766" y="443973"/>
                  </a:cubicBezTo>
                  <a:cubicBezTo>
                    <a:pt x="2071789" y="443973"/>
                    <a:pt x="2072102" y="443883"/>
                    <a:pt x="2072703" y="443703"/>
                  </a:cubicBezTo>
                  <a:cubicBezTo>
                    <a:pt x="2073305" y="443523"/>
                    <a:pt x="2074033" y="443433"/>
                    <a:pt x="2074888" y="443433"/>
                  </a:cubicBezTo>
                  <a:lnTo>
                    <a:pt x="2090374" y="445079"/>
                  </a:lnTo>
                  <a:cubicBezTo>
                    <a:pt x="2093516" y="444322"/>
                    <a:pt x="2098728" y="442167"/>
                    <a:pt x="2106011" y="438614"/>
                  </a:cubicBezTo>
                  <a:cubicBezTo>
                    <a:pt x="2112917" y="434815"/>
                    <a:pt x="2117878" y="432365"/>
                    <a:pt x="2120897" y="431265"/>
                  </a:cubicBezTo>
                  <a:lnTo>
                    <a:pt x="2124173" y="430815"/>
                  </a:lnTo>
                  <a:cubicBezTo>
                    <a:pt x="2127643" y="428768"/>
                    <a:pt x="2131563" y="425205"/>
                    <a:pt x="2135934" y="420126"/>
                  </a:cubicBezTo>
                  <a:lnTo>
                    <a:pt x="2156038" y="415993"/>
                  </a:lnTo>
                  <a:lnTo>
                    <a:pt x="2156625" y="426926"/>
                  </a:lnTo>
                  <a:cubicBezTo>
                    <a:pt x="2153144" y="433520"/>
                    <a:pt x="2138763" y="446214"/>
                    <a:pt x="2113484" y="465008"/>
                  </a:cubicBezTo>
                  <a:cubicBezTo>
                    <a:pt x="2105026" y="468515"/>
                    <a:pt x="2095382" y="470705"/>
                    <a:pt x="2084552" y="471576"/>
                  </a:cubicBezTo>
                  <a:cubicBezTo>
                    <a:pt x="2071949" y="472525"/>
                    <a:pt x="2062671" y="473937"/>
                    <a:pt x="2056717" y="475812"/>
                  </a:cubicBezTo>
                  <a:lnTo>
                    <a:pt x="2042208" y="473223"/>
                  </a:lnTo>
                  <a:lnTo>
                    <a:pt x="2041136" y="471551"/>
                  </a:lnTo>
                  <a:lnTo>
                    <a:pt x="2032651" y="469471"/>
                  </a:lnTo>
                  <a:cubicBezTo>
                    <a:pt x="2024562" y="462505"/>
                    <a:pt x="2018831" y="450970"/>
                    <a:pt x="2015458" y="434866"/>
                  </a:cubicBezTo>
                  <a:cubicBezTo>
                    <a:pt x="2016656" y="430156"/>
                    <a:pt x="2017676" y="424359"/>
                    <a:pt x="2018520" y="417476"/>
                  </a:cubicBezTo>
                  <a:cubicBezTo>
                    <a:pt x="2020718" y="413703"/>
                    <a:pt x="2024648" y="406173"/>
                    <a:pt x="2030310" y="394885"/>
                  </a:cubicBezTo>
                  <a:lnTo>
                    <a:pt x="2032261" y="394585"/>
                  </a:lnTo>
                  <a:lnTo>
                    <a:pt x="2031755" y="392977"/>
                  </a:lnTo>
                  <a:lnTo>
                    <a:pt x="2037989" y="387078"/>
                  </a:lnTo>
                  <a:lnTo>
                    <a:pt x="2043263" y="378323"/>
                  </a:lnTo>
                  <a:cubicBezTo>
                    <a:pt x="2047070" y="376276"/>
                    <a:pt x="2050347" y="373195"/>
                    <a:pt x="2053094" y="369079"/>
                  </a:cubicBezTo>
                  <a:lnTo>
                    <a:pt x="2060113" y="348438"/>
                  </a:lnTo>
                  <a:lnTo>
                    <a:pt x="2065991" y="346492"/>
                  </a:lnTo>
                  <a:lnTo>
                    <a:pt x="2073623" y="333981"/>
                  </a:lnTo>
                  <a:cubicBezTo>
                    <a:pt x="2093654" y="317305"/>
                    <a:pt x="2112655" y="306489"/>
                    <a:pt x="2130626" y="301533"/>
                  </a:cubicBezTo>
                  <a:cubicBezTo>
                    <a:pt x="2131834" y="301533"/>
                    <a:pt x="2133310" y="301623"/>
                    <a:pt x="2135052" y="301803"/>
                  </a:cubicBezTo>
                  <a:cubicBezTo>
                    <a:pt x="2136794" y="301983"/>
                    <a:pt x="2138042" y="302073"/>
                    <a:pt x="2138793" y="302073"/>
                  </a:cubicBezTo>
                  <a:cubicBezTo>
                    <a:pt x="2138693" y="307956"/>
                    <a:pt x="2142304" y="310897"/>
                    <a:pt x="2149624" y="310897"/>
                  </a:cubicBezTo>
                  <a:lnTo>
                    <a:pt x="2153744" y="302665"/>
                  </a:lnTo>
                  <a:cubicBezTo>
                    <a:pt x="2154524" y="302428"/>
                    <a:pt x="2157338" y="301513"/>
                    <a:pt x="2162186" y="299921"/>
                  </a:cubicBezTo>
                  <a:close/>
                  <a:moveTo>
                    <a:pt x="1000136" y="299921"/>
                  </a:moveTo>
                  <a:cubicBezTo>
                    <a:pt x="1004238" y="300195"/>
                    <a:pt x="1008591" y="301229"/>
                    <a:pt x="1013196" y="303023"/>
                  </a:cubicBezTo>
                  <a:cubicBezTo>
                    <a:pt x="1017800" y="304816"/>
                    <a:pt x="1021938" y="305838"/>
                    <a:pt x="1025608" y="306086"/>
                  </a:cubicBezTo>
                  <a:lnTo>
                    <a:pt x="1029420" y="312749"/>
                  </a:lnTo>
                  <a:lnTo>
                    <a:pt x="1034363" y="315034"/>
                  </a:lnTo>
                  <a:lnTo>
                    <a:pt x="1035812" y="318889"/>
                  </a:lnTo>
                  <a:lnTo>
                    <a:pt x="1041896" y="321937"/>
                  </a:lnTo>
                  <a:lnTo>
                    <a:pt x="1045494" y="328459"/>
                  </a:lnTo>
                  <a:cubicBezTo>
                    <a:pt x="1045800" y="331134"/>
                    <a:pt x="1045670" y="334623"/>
                    <a:pt x="1045106" y="338924"/>
                  </a:cubicBezTo>
                  <a:cubicBezTo>
                    <a:pt x="1044541" y="343226"/>
                    <a:pt x="1044146" y="347327"/>
                    <a:pt x="1043920" y="351225"/>
                  </a:cubicBezTo>
                  <a:lnTo>
                    <a:pt x="1040293" y="354638"/>
                  </a:lnTo>
                  <a:lnTo>
                    <a:pt x="1039127" y="357254"/>
                  </a:lnTo>
                  <a:lnTo>
                    <a:pt x="1039264" y="363308"/>
                  </a:lnTo>
                  <a:lnTo>
                    <a:pt x="1034633" y="370459"/>
                  </a:lnTo>
                  <a:lnTo>
                    <a:pt x="1032863" y="378893"/>
                  </a:lnTo>
                  <a:cubicBezTo>
                    <a:pt x="1023759" y="390312"/>
                    <a:pt x="1015261" y="398300"/>
                    <a:pt x="1007369" y="402856"/>
                  </a:cubicBezTo>
                  <a:cubicBezTo>
                    <a:pt x="1006329" y="402856"/>
                    <a:pt x="1004549" y="403124"/>
                    <a:pt x="1002031" y="403662"/>
                  </a:cubicBezTo>
                  <a:cubicBezTo>
                    <a:pt x="999513" y="404199"/>
                    <a:pt x="997775" y="404468"/>
                    <a:pt x="996817" y="404468"/>
                  </a:cubicBezTo>
                  <a:cubicBezTo>
                    <a:pt x="995886" y="404468"/>
                    <a:pt x="991494" y="403868"/>
                    <a:pt x="983642" y="402667"/>
                  </a:cubicBezTo>
                  <a:lnTo>
                    <a:pt x="981228" y="400626"/>
                  </a:lnTo>
                  <a:cubicBezTo>
                    <a:pt x="977504" y="401164"/>
                    <a:pt x="968311" y="400008"/>
                    <a:pt x="953651" y="397160"/>
                  </a:cubicBezTo>
                  <a:cubicBezTo>
                    <a:pt x="938990" y="394311"/>
                    <a:pt x="930092" y="391900"/>
                    <a:pt x="926956" y="389925"/>
                  </a:cubicBezTo>
                  <a:lnTo>
                    <a:pt x="923634" y="391845"/>
                  </a:lnTo>
                  <a:cubicBezTo>
                    <a:pt x="923882" y="391574"/>
                    <a:pt x="921270" y="395472"/>
                    <a:pt x="915796" y="403540"/>
                  </a:cubicBezTo>
                  <a:cubicBezTo>
                    <a:pt x="910322" y="411607"/>
                    <a:pt x="907547" y="415756"/>
                    <a:pt x="907470" y="415984"/>
                  </a:cubicBezTo>
                  <a:cubicBezTo>
                    <a:pt x="906635" y="418434"/>
                    <a:pt x="905792" y="421181"/>
                    <a:pt x="904940" y="424227"/>
                  </a:cubicBezTo>
                  <a:cubicBezTo>
                    <a:pt x="904088" y="427273"/>
                    <a:pt x="903639" y="428863"/>
                    <a:pt x="903594" y="428997"/>
                  </a:cubicBezTo>
                  <a:lnTo>
                    <a:pt x="905519" y="442404"/>
                  </a:lnTo>
                  <a:cubicBezTo>
                    <a:pt x="908048" y="443450"/>
                    <a:pt x="909448" y="443973"/>
                    <a:pt x="909716" y="443973"/>
                  </a:cubicBezTo>
                  <a:cubicBezTo>
                    <a:pt x="909739" y="443973"/>
                    <a:pt x="910051" y="443883"/>
                    <a:pt x="910653" y="443703"/>
                  </a:cubicBezTo>
                  <a:cubicBezTo>
                    <a:pt x="911255" y="443523"/>
                    <a:pt x="911983" y="443433"/>
                    <a:pt x="912838" y="443433"/>
                  </a:cubicBezTo>
                  <a:lnTo>
                    <a:pt x="928324" y="445079"/>
                  </a:lnTo>
                  <a:cubicBezTo>
                    <a:pt x="931466" y="444322"/>
                    <a:pt x="936678" y="442167"/>
                    <a:pt x="943961" y="438614"/>
                  </a:cubicBezTo>
                  <a:cubicBezTo>
                    <a:pt x="950866" y="434815"/>
                    <a:pt x="955829" y="432365"/>
                    <a:pt x="958847" y="431265"/>
                  </a:cubicBezTo>
                  <a:lnTo>
                    <a:pt x="962123" y="430815"/>
                  </a:lnTo>
                  <a:cubicBezTo>
                    <a:pt x="965593" y="428768"/>
                    <a:pt x="969513" y="425205"/>
                    <a:pt x="973884" y="420126"/>
                  </a:cubicBezTo>
                  <a:lnTo>
                    <a:pt x="993988" y="415993"/>
                  </a:lnTo>
                  <a:lnTo>
                    <a:pt x="994575" y="426926"/>
                  </a:lnTo>
                  <a:cubicBezTo>
                    <a:pt x="991094" y="433520"/>
                    <a:pt x="976713" y="446214"/>
                    <a:pt x="951434" y="465008"/>
                  </a:cubicBezTo>
                  <a:cubicBezTo>
                    <a:pt x="942976" y="468515"/>
                    <a:pt x="933332" y="470705"/>
                    <a:pt x="922502" y="471576"/>
                  </a:cubicBezTo>
                  <a:cubicBezTo>
                    <a:pt x="909899" y="472525"/>
                    <a:pt x="900621" y="473937"/>
                    <a:pt x="894667" y="475812"/>
                  </a:cubicBezTo>
                  <a:lnTo>
                    <a:pt x="880158" y="473223"/>
                  </a:lnTo>
                  <a:lnTo>
                    <a:pt x="879086" y="471551"/>
                  </a:lnTo>
                  <a:lnTo>
                    <a:pt x="870601" y="469471"/>
                  </a:lnTo>
                  <a:cubicBezTo>
                    <a:pt x="862512" y="462505"/>
                    <a:pt x="856781" y="450970"/>
                    <a:pt x="853408" y="434866"/>
                  </a:cubicBezTo>
                  <a:cubicBezTo>
                    <a:pt x="854606" y="430156"/>
                    <a:pt x="855626" y="424359"/>
                    <a:pt x="856469" y="417476"/>
                  </a:cubicBezTo>
                  <a:cubicBezTo>
                    <a:pt x="858668" y="413703"/>
                    <a:pt x="862598" y="406173"/>
                    <a:pt x="868260" y="394885"/>
                  </a:cubicBezTo>
                  <a:lnTo>
                    <a:pt x="870211" y="394585"/>
                  </a:lnTo>
                  <a:lnTo>
                    <a:pt x="869705" y="392977"/>
                  </a:lnTo>
                  <a:lnTo>
                    <a:pt x="875939" y="387078"/>
                  </a:lnTo>
                  <a:lnTo>
                    <a:pt x="881213" y="378323"/>
                  </a:lnTo>
                  <a:cubicBezTo>
                    <a:pt x="885020" y="376276"/>
                    <a:pt x="888297" y="373195"/>
                    <a:pt x="891044" y="369079"/>
                  </a:cubicBezTo>
                  <a:lnTo>
                    <a:pt x="898063" y="348438"/>
                  </a:lnTo>
                  <a:lnTo>
                    <a:pt x="903941" y="346492"/>
                  </a:lnTo>
                  <a:lnTo>
                    <a:pt x="911573" y="333981"/>
                  </a:lnTo>
                  <a:cubicBezTo>
                    <a:pt x="931604" y="317305"/>
                    <a:pt x="950605" y="306489"/>
                    <a:pt x="968576" y="301533"/>
                  </a:cubicBezTo>
                  <a:cubicBezTo>
                    <a:pt x="969784" y="301533"/>
                    <a:pt x="971260" y="301623"/>
                    <a:pt x="973002" y="301803"/>
                  </a:cubicBezTo>
                  <a:cubicBezTo>
                    <a:pt x="974745" y="301983"/>
                    <a:pt x="975992" y="302073"/>
                    <a:pt x="976743" y="302073"/>
                  </a:cubicBezTo>
                  <a:cubicBezTo>
                    <a:pt x="976643" y="307956"/>
                    <a:pt x="980253" y="310897"/>
                    <a:pt x="987574" y="310897"/>
                  </a:cubicBezTo>
                  <a:lnTo>
                    <a:pt x="991694" y="302665"/>
                  </a:lnTo>
                  <a:cubicBezTo>
                    <a:pt x="992474" y="302428"/>
                    <a:pt x="995288" y="301513"/>
                    <a:pt x="1000136" y="299921"/>
                  </a:cubicBezTo>
                  <a:close/>
                  <a:moveTo>
                    <a:pt x="835476" y="298273"/>
                  </a:moveTo>
                  <a:cubicBezTo>
                    <a:pt x="840661" y="298273"/>
                    <a:pt x="848227" y="299084"/>
                    <a:pt x="858174" y="300704"/>
                  </a:cubicBezTo>
                  <a:cubicBezTo>
                    <a:pt x="861384" y="303037"/>
                    <a:pt x="866079" y="306015"/>
                    <a:pt x="872259" y="309640"/>
                  </a:cubicBezTo>
                  <a:cubicBezTo>
                    <a:pt x="874725" y="313684"/>
                    <a:pt x="877589" y="319524"/>
                    <a:pt x="880851" y="327158"/>
                  </a:cubicBezTo>
                  <a:lnTo>
                    <a:pt x="878257" y="340330"/>
                  </a:lnTo>
                  <a:lnTo>
                    <a:pt x="873592" y="347781"/>
                  </a:lnTo>
                  <a:lnTo>
                    <a:pt x="862998" y="357270"/>
                  </a:lnTo>
                  <a:lnTo>
                    <a:pt x="848720" y="355962"/>
                  </a:lnTo>
                  <a:lnTo>
                    <a:pt x="844115" y="348918"/>
                  </a:lnTo>
                  <a:lnTo>
                    <a:pt x="844403" y="338207"/>
                  </a:lnTo>
                  <a:lnTo>
                    <a:pt x="849209" y="328921"/>
                  </a:lnTo>
                  <a:lnTo>
                    <a:pt x="846396" y="325293"/>
                  </a:lnTo>
                  <a:cubicBezTo>
                    <a:pt x="845239" y="324293"/>
                    <a:pt x="839962" y="323793"/>
                    <a:pt x="830567" y="323793"/>
                  </a:cubicBezTo>
                  <a:cubicBezTo>
                    <a:pt x="829440" y="323793"/>
                    <a:pt x="827847" y="324030"/>
                    <a:pt x="825786" y="324504"/>
                  </a:cubicBezTo>
                  <a:cubicBezTo>
                    <a:pt x="821561" y="327160"/>
                    <a:pt x="818697" y="328809"/>
                    <a:pt x="817194" y="329452"/>
                  </a:cubicBezTo>
                  <a:lnTo>
                    <a:pt x="813944" y="332565"/>
                  </a:lnTo>
                  <a:cubicBezTo>
                    <a:pt x="813995" y="336713"/>
                    <a:pt x="813494" y="340337"/>
                    <a:pt x="812439" y="343438"/>
                  </a:cubicBezTo>
                  <a:lnTo>
                    <a:pt x="812928" y="345741"/>
                  </a:lnTo>
                  <a:cubicBezTo>
                    <a:pt x="818422" y="350131"/>
                    <a:pt x="822679" y="356578"/>
                    <a:pt x="825700" y="365082"/>
                  </a:cubicBezTo>
                  <a:cubicBezTo>
                    <a:pt x="830479" y="378279"/>
                    <a:pt x="831173" y="389532"/>
                    <a:pt x="827780" y="398842"/>
                  </a:cubicBezTo>
                  <a:lnTo>
                    <a:pt x="820414" y="408669"/>
                  </a:lnTo>
                  <a:lnTo>
                    <a:pt x="814844" y="412124"/>
                  </a:lnTo>
                  <a:lnTo>
                    <a:pt x="811723" y="418131"/>
                  </a:lnTo>
                  <a:cubicBezTo>
                    <a:pt x="806301" y="421270"/>
                    <a:pt x="801797" y="426741"/>
                    <a:pt x="798213" y="434544"/>
                  </a:cubicBezTo>
                  <a:lnTo>
                    <a:pt x="789591" y="438746"/>
                  </a:lnTo>
                  <a:lnTo>
                    <a:pt x="785822" y="443844"/>
                  </a:lnTo>
                  <a:cubicBezTo>
                    <a:pt x="782638" y="445644"/>
                    <a:pt x="778226" y="448463"/>
                    <a:pt x="772586" y="452299"/>
                  </a:cubicBezTo>
                  <a:lnTo>
                    <a:pt x="763960" y="451222"/>
                  </a:lnTo>
                  <a:cubicBezTo>
                    <a:pt x="759995" y="452526"/>
                    <a:pt x="753554" y="456506"/>
                    <a:pt x="744636" y="463163"/>
                  </a:cubicBezTo>
                  <a:cubicBezTo>
                    <a:pt x="737193" y="464455"/>
                    <a:pt x="730333" y="467238"/>
                    <a:pt x="724056" y="471511"/>
                  </a:cubicBezTo>
                  <a:cubicBezTo>
                    <a:pt x="714552" y="472366"/>
                    <a:pt x="708113" y="470964"/>
                    <a:pt x="704741" y="467305"/>
                  </a:cubicBezTo>
                  <a:cubicBezTo>
                    <a:pt x="704303" y="463646"/>
                    <a:pt x="699623" y="464532"/>
                    <a:pt x="690699" y="469963"/>
                  </a:cubicBezTo>
                  <a:cubicBezTo>
                    <a:pt x="683810" y="468648"/>
                    <a:pt x="679621" y="467601"/>
                    <a:pt x="678132" y="466820"/>
                  </a:cubicBezTo>
                  <a:cubicBezTo>
                    <a:pt x="674170" y="465537"/>
                    <a:pt x="669569" y="462730"/>
                    <a:pt x="664326" y="458400"/>
                  </a:cubicBezTo>
                  <a:cubicBezTo>
                    <a:pt x="662394" y="452672"/>
                    <a:pt x="659447" y="447397"/>
                    <a:pt x="655485" y="442574"/>
                  </a:cubicBezTo>
                  <a:cubicBezTo>
                    <a:pt x="655188" y="437587"/>
                    <a:pt x="656491" y="430825"/>
                    <a:pt x="659396" y="422290"/>
                  </a:cubicBezTo>
                  <a:cubicBezTo>
                    <a:pt x="664143" y="414075"/>
                    <a:pt x="667408" y="408907"/>
                    <a:pt x="669188" y="406786"/>
                  </a:cubicBezTo>
                  <a:lnTo>
                    <a:pt x="674689" y="402134"/>
                  </a:lnTo>
                  <a:lnTo>
                    <a:pt x="681575" y="390468"/>
                  </a:lnTo>
                  <a:lnTo>
                    <a:pt x="683230" y="390468"/>
                  </a:lnTo>
                  <a:lnTo>
                    <a:pt x="685858" y="384920"/>
                  </a:lnTo>
                  <a:lnTo>
                    <a:pt x="700251" y="376478"/>
                  </a:lnTo>
                  <a:lnTo>
                    <a:pt x="707905" y="376478"/>
                  </a:lnTo>
                  <a:cubicBezTo>
                    <a:pt x="708771" y="376478"/>
                    <a:pt x="712252" y="377134"/>
                    <a:pt x="718349" y="378446"/>
                  </a:cubicBezTo>
                  <a:cubicBezTo>
                    <a:pt x="727236" y="382613"/>
                    <a:pt x="731125" y="391752"/>
                    <a:pt x="730015" y="405860"/>
                  </a:cubicBezTo>
                  <a:lnTo>
                    <a:pt x="726770" y="412180"/>
                  </a:lnTo>
                  <a:lnTo>
                    <a:pt x="726054" y="419932"/>
                  </a:lnTo>
                  <a:lnTo>
                    <a:pt x="720510" y="429592"/>
                  </a:lnTo>
                  <a:lnTo>
                    <a:pt x="706721" y="442609"/>
                  </a:lnTo>
                  <a:lnTo>
                    <a:pt x="694463" y="442609"/>
                  </a:lnTo>
                  <a:lnTo>
                    <a:pt x="692187" y="430887"/>
                  </a:lnTo>
                  <a:lnTo>
                    <a:pt x="693743" y="423332"/>
                  </a:lnTo>
                  <a:lnTo>
                    <a:pt x="693049" y="421754"/>
                  </a:lnTo>
                  <a:lnTo>
                    <a:pt x="692049" y="421754"/>
                  </a:lnTo>
                  <a:lnTo>
                    <a:pt x="689610" y="422972"/>
                  </a:lnTo>
                  <a:cubicBezTo>
                    <a:pt x="686546" y="427722"/>
                    <a:pt x="684542" y="432010"/>
                    <a:pt x="683599" y="435834"/>
                  </a:cubicBezTo>
                  <a:lnTo>
                    <a:pt x="688075" y="442004"/>
                  </a:lnTo>
                  <a:cubicBezTo>
                    <a:pt x="696873" y="444785"/>
                    <a:pt x="704016" y="446176"/>
                    <a:pt x="709504" y="446176"/>
                  </a:cubicBezTo>
                  <a:cubicBezTo>
                    <a:pt x="711853" y="446176"/>
                    <a:pt x="714575" y="446086"/>
                    <a:pt x="717670" y="445906"/>
                  </a:cubicBezTo>
                  <a:cubicBezTo>
                    <a:pt x="720764" y="445726"/>
                    <a:pt x="722348" y="445636"/>
                    <a:pt x="722422" y="445636"/>
                  </a:cubicBezTo>
                  <a:cubicBezTo>
                    <a:pt x="724426" y="444947"/>
                    <a:pt x="728420" y="442264"/>
                    <a:pt x="734404" y="437588"/>
                  </a:cubicBezTo>
                  <a:cubicBezTo>
                    <a:pt x="740388" y="432912"/>
                    <a:pt x="744616" y="430125"/>
                    <a:pt x="747089" y="429227"/>
                  </a:cubicBezTo>
                  <a:cubicBezTo>
                    <a:pt x="746963" y="429413"/>
                    <a:pt x="748741" y="427365"/>
                    <a:pt x="752422" y="423083"/>
                  </a:cubicBezTo>
                  <a:lnTo>
                    <a:pt x="754506" y="415379"/>
                  </a:lnTo>
                  <a:lnTo>
                    <a:pt x="760586" y="411987"/>
                  </a:lnTo>
                  <a:lnTo>
                    <a:pt x="759304" y="407794"/>
                  </a:lnTo>
                  <a:lnTo>
                    <a:pt x="761992" y="404626"/>
                  </a:lnTo>
                  <a:lnTo>
                    <a:pt x="761027" y="404656"/>
                  </a:lnTo>
                  <a:lnTo>
                    <a:pt x="752984" y="402272"/>
                  </a:lnTo>
                  <a:cubicBezTo>
                    <a:pt x="752332" y="400248"/>
                    <a:pt x="751546" y="397438"/>
                    <a:pt x="750626" y="393842"/>
                  </a:cubicBezTo>
                  <a:cubicBezTo>
                    <a:pt x="749705" y="390247"/>
                    <a:pt x="749131" y="388090"/>
                    <a:pt x="748902" y="387373"/>
                  </a:cubicBezTo>
                  <a:lnTo>
                    <a:pt x="747397" y="387373"/>
                  </a:lnTo>
                  <a:lnTo>
                    <a:pt x="744683" y="383226"/>
                  </a:lnTo>
                  <a:cubicBezTo>
                    <a:pt x="744903" y="374197"/>
                    <a:pt x="744858" y="366964"/>
                    <a:pt x="744546" y="361527"/>
                  </a:cubicBezTo>
                  <a:cubicBezTo>
                    <a:pt x="746292" y="356391"/>
                    <a:pt x="748729" y="351317"/>
                    <a:pt x="751856" y="346307"/>
                  </a:cubicBezTo>
                  <a:cubicBezTo>
                    <a:pt x="756435" y="342419"/>
                    <a:pt x="761033" y="337937"/>
                    <a:pt x="765649" y="332861"/>
                  </a:cubicBezTo>
                  <a:lnTo>
                    <a:pt x="769242" y="324110"/>
                  </a:lnTo>
                  <a:lnTo>
                    <a:pt x="775995" y="319947"/>
                  </a:lnTo>
                  <a:lnTo>
                    <a:pt x="781020" y="311741"/>
                  </a:lnTo>
                  <a:lnTo>
                    <a:pt x="785050" y="311741"/>
                  </a:lnTo>
                  <a:lnTo>
                    <a:pt x="789406" y="308486"/>
                  </a:lnTo>
                  <a:cubicBezTo>
                    <a:pt x="794989" y="307440"/>
                    <a:pt x="802921" y="304988"/>
                    <a:pt x="813202" y="301129"/>
                  </a:cubicBezTo>
                  <a:cubicBezTo>
                    <a:pt x="825253" y="299225"/>
                    <a:pt x="832678" y="298273"/>
                    <a:pt x="835476" y="298273"/>
                  </a:cubicBezTo>
                  <a:close/>
                  <a:moveTo>
                    <a:pt x="1920940" y="296627"/>
                  </a:moveTo>
                  <a:lnTo>
                    <a:pt x="1928134" y="300263"/>
                  </a:lnTo>
                  <a:cubicBezTo>
                    <a:pt x="1934240" y="310339"/>
                    <a:pt x="1934984" y="319638"/>
                    <a:pt x="1930368" y="328162"/>
                  </a:cubicBezTo>
                  <a:lnTo>
                    <a:pt x="1926702" y="329915"/>
                  </a:lnTo>
                  <a:lnTo>
                    <a:pt x="1925849" y="332419"/>
                  </a:lnTo>
                  <a:lnTo>
                    <a:pt x="1920001" y="337744"/>
                  </a:lnTo>
                  <a:cubicBezTo>
                    <a:pt x="1920089" y="338539"/>
                    <a:pt x="1918956" y="340816"/>
                    <a:pt x="1916601" y="344574"/>
                  </a:cubicBezTo>
                  <a:lnTo>
                    <a:pt x="1916694" y="345229"/>
                  </a:lnTo>
                  <a:lnTo>
                    <a:pt x="1935419" y="336137"/>
                  </a:lnTo>
                  <a:lnTo>
                    <a:pt x="1937078" y="331266"/>
                  </a:lnTo>
                  <a:lnTo>
                    <a:pt x="1943025" y="331266"/>
                  </a:lnTo>
                  <a:lnTo>
                    <a:pt x="1949688" y="327514"/>
                  </a:lnTo>
                  <a:lnTo>
                    <a:pt x="1951934" y="327514"/>
                  </a:lnTo>
                  <a:lnTo>
                    <a:pt x="1956458" y="324757"/>
                  </a:lnTo>
                  <a:lnTo>
                    <a:pt x="1960917" y="319883"/>
                  </a:lnTo>
                  <a:lnTo>
                    <a:pt x="1967215" y="318669"/>
                  </a:lnTo>
                  <a:lnTo>
                    <a:pt x="1967566" y="317640"/>
                  </a:lnTo>
                  <a:cubicBezTo>
                    <a:pt x="1976556" y="313598"/>
                    <a:pt x="1982877" y="311076"/>
                    <a:pt x="1986530" y="310073"/>
                  </a:cubicBezTo>
                  <a:lnTo>
                    <a:pt x="1989733" y="307144"/>
                  </a:lnTo>
                  <a:lnTo>
                    <a:pt x="1996109" y="307144"/>
                  </a:lnTo>
                  <a:cubicBezTo>
                    <a:pt x="2000513" y="305601"/>
                    <a:pt x="2004946" y="303010"/>
                    <a:pt x="2009408" y="299371"/>
                  </a:cubicBezTo>
                  <a:lnTo>
                    <a:pt x="2021680" y="299371"/>
                  </a:lnTo>
                  <a:lnTo>
                    <a:pt x="2021924" y="303406"/>
                  </a:lnTo>
                  <a:lnTo>
                    <a:pt x="2023189" y="303406"/>
                  </a:lnTo>
                  <a:cubicBezTo>
                    <a:pt x="2025912" y="309194"/>
                    <a:pt x="2027072" y="316134"/>
                    <a:pt x="2026666" y="324226"/>
                  </a:cubicBezTo>
                  <a:lnTo>
                    <a:pt x="2023776" y="332724"/>
                  </a:lnTo>
                  <a:lnTo>
                    <a:pt x="2021426" y="334880"/>
                  </a:lnTo>
                  <a:lnTo>
                    <a:pt x="2017885" y="345286"/>
                  </a:lnTo>
                  <a:lnTo>
                    <a:pt x="2013705" y="348395"/>
                  </a:lnTo>
                  <a:lnTo>
                    <a:pt x="2008032" y="355195"/>
                  </a:lnTo>
                  <a:lnTo>
                    <a:pt x="2007946" y="360215"/>
                  </a:lnTo>
                  <a:lnTo>
                    <a:pt x="2004302" y="363624"/>
                  </a:lnTo>
                  <a:cubicBezTo>
                    <a:pt x="2002787" y="366842"/>
                    <a:pt x="1999906" y="371660"/>
                    <a:pt x="1995658" y="378077"/>
                  </a:cubicBezTo>
                  <a:lnTo>
                    <a:pt x="1995470" y="381807"/>
                  </a:lnTo>
                  <a:cubicBezTo>
                    <a:pt x="1989202" y="388010"/>
                    <a:pt x="1981655" y="396349"/>
                    <a:pt x="1972832" y="406825"/>
                  </a:cubicBezTo>
                  <a:cubicBezTo>
                    <a:pt x="1969333" y="411110"/>
                    <a:pt x="1966512" y="414904"/>
                    <a:pt x="1964367" y="418208"/>
                  </a:cubicBezTo>
                  <a:lnTo>
                    <a:pt x="1960153" y="426289"/>
                  </a:lnTo>
                  <a:lnTo>
                    <a:pt x="1968724" y="417462"/>
                  </a:lnTo>
                  <a:lnTo>
                    <a:pt x="1980013" y="413522"/>
                  </a:lnTo>
                  <a:lnTo>
                    <a:pt x="1993403" y="417265"/>
                  </a:lnTo>
                  <a:cubicBezTo>
                    <a:pt x="1989693" y="425223"/>
                    <a:pt x="1983219" y="433088"/>
                    <a:pt x="1973981" y="440859"/>
                  </a:cubicBezTo>
                  <a:cubicBezTo>
                    <a:pt x="1965002" y="448420"/>
                    <a:pt x="1958627" y="454442"/>
                    <a:pt x="1954854" y="458927"/>
                  </a:cubicBezTo>
                  <a:lnTo>
                    <a:pt x="1951771" y="460548"/>
                  </a:lnTo>
                  <a:lnTo>
                    <a:pt x="1951180" y="462276"/>
                  </a:lnTo>
                  <a:lnTo>
                    <a:pt x="1930102" y="473067"/>
                  </a:lnTo>
                  <a:cubicBezTo>
                    <a:pt x="1921896" y="472427"/>
                    <a:pt x="1914474" y="468518"/>
                    <a:pt x="1907837" y="461341"/>
                  </a:cubicBezTo>
                  <a:cubicBezTo>
                    <a:pt x="1907488" y="459740"/>
                    <a:pt x="1906065" y="457621"/>
                    <a:pt x="1903567" y="454983"/>
                  </a:cubicBezTo>
                  <a:lnTo>
                    <a:pt x="1902645" y="446888"/>
                  </a:lnTo>
                  <a:lnTo>
                    <a:pt x="1904690" y="440877"/>
                  </a:lnTo>
                  <a:lnTo>
                    <a:pt x="1904158" y="436117"/>
                  </a:lnTo>
                  <a:lnTo>
                    <a:pt x="1907764" y="430248"/>
                  </a:lnTo>
                  <a:cubicBezTo>
                    <a:pt x="1908462" y="427147"/>
                    <a:pt x="1908810" y="425596"/>
                    <a:pt x="1908810" y="425596"/>
                  </a:cubicBezTo>
                  <a:cubicBezTo>
                    <a:pt x="1911814" y="416769"/>
                    <a:pt x="1919457" y="405522"/>
                    <a:pt x="1931738" y="391853"/>
                  </a:cubicBezTo>
                  <a:cubicBezTo>
                    <a:pt x="1944019" y="378184"/>
                    <a:pt x="1951688" y="366059"/>
                    <a:pt x="1954747" y="355478"/>
                  </a:cubicBezTo>
                  <a:lnTo>
                    <a:pt x="1965556" y="341138"/>
                  </a:lnTo>
                  <a:lnTo>
                    <a:pt x="1957165" y="345801"/>
                  </a:lnTo>
                  <a:lnTo>
                    <a:pt x="1955883" y="349565"/>
                  </a:lnTo>
                  <a:lnTo>
                    <a:pt x="1947522" y="351173"/>
                  </a:lnTo>
                  <a:lnTo>
                    <a:pt x="1946969" y="352798"/>
                  </a:lnTo>
                  <a:cubicBezTo>
                    <a:pt x="1938900" y="355199"/>
                    <a:pt x="1934240" y="357020"/>
                    <a:pt x="1932988" y="358260"/>
                  </a:cubicBezTo>
                  <a:lnTo>
                    <a:pt x="1931122" y="363748"/>
                  </a:lnTo>
                  <a:cubicBezTo>
                    <a:pt x="1925280" y="367004"/>
                    <a:pt x="1919843" y="368989"/>
                    <a:pt x="1914813" y="369704"/>
                  </a:cubicBezTo>
                  <a:lnTo>
                    <a:pt x="1913282" y="374206"/>
                  </a:lnTo>
                  <a:lnTo>
                    <a:pt x="1906495" y="374206"/>
                  </a:lnTo>
                  <a:lnTo>
                    <a:pt x="1903875" y="376358"/>
                  </a:lnTo>
                  <a:lnTo>
                    <a:pt x="1902584" y="376358"/>
                  </a:lnTo>
                  <a:lnTo>
                    <a:pt x="1900201" y="383355"/>
                  </a:lnTo>
                  <a:lnTo>
                    <a:pt x="1893727" y="384967"/>
                  </a:lnTo>
                  <a:lnTo>
                    <a:pt x="1893487" y="385675"/>
                  </a:lnTo>
                  <a:lnTo>
                    <a:pt x="1888174" y="392175"/>
                  </a:lnTo>
                  <a:lnTo>
                    <a:pt x="1884251" y="402049"/>
                  </a:lnTo>
                  <a:cubicBezTo>
                    <a:pt x="1880455" y="405759"/>
                    <a:pt x="1876269" y="411438"/>
                    <a:pt x="1871691" y="419085"/>
                  </a:cubicBezTo>
                  <a:cubicBezTo>
                    <a:pt x="1867113" y="426733"/>
                    <a:pt x="1862659" y="432787"/>
                    <a:pt x="1858329" y="437249"/>
                  </a:cubicBezTo>
                  <a:cubicBezTo>
                    <a:pt x="1854047" y="439476"/>
                    <a:pt x="1849519" y="443012"/>
                    <a:pt x="1844746" y="447857"/>
                  </a:cubicBezTo>
                  <a:cubicBezTo>
                    <a:pt x="1837975" y="454780"/>
                    <a:pt x="1832547" y="459669"/>
                    <a:pt x="1828462" y="462524"/>
                  </a:cubicBezTo>
                  <a:cubicBezTo>
                    <a:pt x="1820290" y="464214"/>
                    <a:pt x="1808515" y="466520"/>
                    <a:pt x="1793137" y="469444"/>
                  </a:cubicBezTo>
                  <a:lnTo>
                    <a:pt x="1787520" y="466756"/>
                  </a:lnTo>
                  <a:lnTo>
                    <a:pt x="1776514" y="469444"/>
                  </a:lnTo>
                  <a:lnTo>
                    <a:pt x="1765856" y="460659"/>
                  </a:lnTo>
                  <a:lnTo>
                    <a:pt x="1764861" y="447021"/>
                  </a:lnTo>
                  <a:lnTo>
                    <a:pt x="1772570" y="432919"/>
                  </a:lnTo>
                  <a:lnTo>
                    <a:pt x="1784969" y="429437"/>
                  </a:lnTo>
                  <a:cubicBezTo>
                    <a:pt x="1791126" y="432602"/>
                    <a:pt x="1795158" y="435071"/>
                    <a:pt x="1797064" y="436846"/>
                  </a:cubicBezTo>
                  <a:lnTo>
                    <a:pt x="1804400" y="435479"/>
                  </a:lnTo>
                  <a:lnTo>
                    <a:pt x="1808658" y="433249"/>
                  </a:lnTo>
                  <a:lnTo>
                    <a:pt x="1814112" y="421883"/>
                  </a:lnTo>
                  <a:lnTo>
                    <a:pt x="1816388" y="420575"/>
                  </a:lnTo>
                  <a:cubicBezTo>
                    <a:pt x="1817952" y="415442"/>
                    <a:pt x="1820746" y="409822"/>
                    <a:pt x="1824770" y="403717"/>
                  </a:cubicBezTo>
                  <a:cubicBezTo>
                    <a:pt x="1829684" y="398114"/>
                    <a:pt x="1835968" y="390667"/>
                    <a:pt x="1843623" y="381374"/>
                  </a:cubicBezTo>
                  <a:cubicBezTo>
                    <a:pt x="1848216" y="373008"/>
                    <a:pt x="1856310" y="360866"/>
                    <a:pt x="1867903" y="344947"/>
                  </a:cubicBezTo>
                  <a:lnTo>
                    <a:pt x="1868327" y="339586"/>
                  </a:lnTo>
                  <a:lnTo>
                    <a:pt x="1858976" y="341873"/>
                  </a:lnTo>
                  <a:lnTo>
                    <a:pt x="1851572" y="345895"/>
                  </a:lnTo>
                  <a:cubicBezTo>
                    <a:pt x="1842251" y="347270"/>
                    <a:pt x="1834016" y="348866"/>
                    <a:pt x="1826867" y="350684"/>
                  </a:cubicBezTo>
                  <a:lnTo>
                    <a:pt x="1814944" y="344712"/>
                  </a:lnTo>
                  <a:lnTo>
                    <a:pt x="1815286" y="334263"/>
                  </a:lnTo>
                  <a:lnTo>
                    <a:pt x="1822721" y="325461"/>
                  </a:lnTo>
                  <a:cubicBezTo>
                    <a:pt x="1842644" y="325841"/>
                    <a:pt x="1865355" y="319730"/>
                    <a:pt x="1890854" y="307127"/>
                  </a:cubicBezTo>
                  <a:lnTo>
                    <a:pt x="1894872" y="307127"/>
                  </a:lnTo>
                  <a:lnTo>
                    <a:pt x="1910744" y="297995"/>
                  </a:lnTo>
                  <a:close/>
                  <a:moveTo>
                    <a:pt x="313670" y="275052"/>
                  </a:moveTo>
                  <a:lnTo>
                    <a:pt x="313627" y="275178"/>
                  </a:lnTo>
                  <a:lnTo>
                    <a:pt x="313628" y="275177"/>
                  </a:lnTo>
                  <a:lnTo>
                    <a:pt x="313671" y="275052"/>
                  </a:lnTo>
                  <a:close/>
                  <a:moveTo>
                    <a:pt x="1248477" y="272970"/>
                  </a:moveTo>
                  <a:lnTo>
                    <a:pt x="1239582" y="277337"/>
                  </a:lnTo>
                  <a:cubicBezTo>
                    <a:pt x="1237519" y="278303"/>
                    <a:pt x="1236528" y="278693"/>
                    <a:pt x="1236611" y="278509"/>
                  </a:cubicBezTo>
                  <a:lnTo>
                    <a:pt x="1237023" y="282179"/>
                  </a:lnTo>
                  <a:lnTo>
                    <a:pt x="1240367" y="283680"/>
                  </a:lnTo>
                  <a:lnTo>
                    <a:pt x="1243103" y="282488"/>
                  </a:lnTo>
                  <a:close/>
                  <a:moveTo>
                    <a:pt x="303885" y="263973"/>
                  </a:moveTo>
                  <a:cubicBezTo>
                    <a:pt x="299269" y="266286"/>
                    <a:pt x="294722" y="267670"/>
                    <a:pt x="290243" y="268128"/>
                  </a:cubicBezTo>
                  <a:cubicBezTo>
                    <a:pt x="284766" y="272221"/>
                    <a:pt x="281120" y="276937"/>
                    <a:pt x="279305" y="282277"/>
                  </a:cubicBezTo>
                  <a:lnTo>
                    <a:pt x="277599" y="287297"/>
                  </a:lnTo>
                  <a:cubicBezTo>
                    <a:pt x="286219" y="281646"/>
                    <a:pt x="294997" y="279360"/>
                    <a:pt x="303933" y="280437"/>
                  </a:cubicBezTo>
                  <a:lnTo>
                    <a:pt x="311087" y="276556"/>
                  </a:lnTo>
                  <a:lnTo>
                    <a:pt x="310484" y="275640"/>
                  </a:lnTo>
                  <a:lnTo>
                    <a:pt x="310081" y="270186"/>
                  </a:lnTo>
                  <a:cubicBezTo>
                    <a:pt x="306477" y="268294"/>
                    <a:pt x="304411" y="266223"/>
                    <a:pt x="303885" y="263973"/>
                  </a:cubicBezTo>
                  <a:close/>
                  <a:moveTo>
                    <a:pt x="380349" y="140985"/>
                  </a:moveTo>
                  <a:cubicBezTo>
                    <a:pt x="379678" y="145593"/>
                    <a:pt x="374408" y="154471"/>
                    <a:pt x="364541" y="167620"/>
                  </a:cubicBezTo>
                  <a:lnTo>
                    <a:pt x="355554" y="174334"/>
                  </a:lnTo>
                  <a:lnTo>
                    <a:pt x="352433" y="183518"/>
                  </a:lnTo>
                  <a:lnTo>
                    <a:pt x="348840" y="183518"/>
                  </a:lnTo>
                  <a:lnTo>
                    <a:pt x="342670" y="192993"/>
                  </a:lnTo>
                  <a:lnTo>
                    <a:pt x="338169" y="196187"/>
                  </a:lnTo>
                  <a:lnTo>
                    <a:pt x="336136" y="202168"/>
                  </a:lnTo>
                  <a:lnTo>
                    <a:pt x="321953" y="212343"/>
                  </a:lnTo>
                  <a:lnTo>
                    <a:pt x="304366" y="243393"/>
                  </a:lnTo>
                  <a:lnTo>
                    <a:pt x="310051" y="237356"/>
                  </a:lnTo>
                  <a:lnTo>
                    <a:pt x="324727" y="237356"/>
                  </a:lnTo>
                  <a:lnTo>
                    <a:pt x="329722" y="241669"/>
                  </a:lnTo>
                  <a:lnTo>
                    <a:pt x="342988" y="241669"/>
                  </a:lnTo>
                  <a:lnTo>
                    <a:pt x="350984" y="251368"/>
                  </a:lnTo>
                  <a:lnTo>
                    <a:pt x="359203" y="251051"/>
                  </a:lnTo>
                  <a:cubicBezTo>
                    <a:pt x="365369" y="242939"/>
                    <a:pt x="373941" y="236573"/>
                    <a:pt x="384920" y="231954"/>
                  </a:cubicBezTo>
                  <a:lnTo>
                    <a:pt x="394112" y="219404"/>
                  </a:lnTo>
                  <a:lnTo>
                    <a:pt x="397589" y="196457"/>
                  </a:lnTo>
                  <a:lnTo>
                    <a:pt x="401791" y="199690"/>
                  </a:lnTo>
                  <a:lnTo>
                    <a:pt x="401307" y="195025"/>
                  </a:lnTo>
                  <a:lnTo>
                    <a:pt x="400887" y="185177"/>
                  </a:lnTo>
                  <a:cubicBezTo>
                    <a:pt x="402919" y="180258"/>
                    <a:pt x="404344" y="173827"/>
                    <a:pt x="405161" y="165885"/>
                  </a:cubicBezTo>
                  <a:cubicBezTo>
                    <a:pt x="405979" y="157943"/>
                    <a:pt x="406973" y="152515"/>
                    <a:pt x="408145" y="149599"/>
                  </a:cubicBezTo>
                  <a:cubicBezTo>
                    <a:pt x="403595" y="142579"/>
                    <a:pt x="394329" y="139708"/>
                    <a:pt x="380349" y="140985"/>
                  </a:cubicBezTo>
                  <a:close/>
                  <a:moveTo>
                    <a:pt x="513383" y="34848"/>
                  </a:moveTo>
                  <a:lnTo>
                    <a:pt x="530344" y="34848"/>
                  </a:lnTo>
                  <a:lnTo>
                    <a:pt x="535635" y="38625"/>
                  </a:lnTo>
                  <a:cubicBezTo>
                    <a:pt x="537021" y="43824"/>
                    <a:pt x="535778" y="50677"/>
                    <a:pt x="531905" y="59184"/>
                  </a:cubicBezTo>
                  <a:lnTo>
                    <a:pt x="520251" y="65306"/>
                  </a:lnTo>
                  <a:lnTo>
                    <a:pt x="513113" y="65306"/>
                  </a:lnTo>
                  <a:lnTo>
                    <a:pt x="502908" y="73435"/>
                  </a:lnTo>
                  <a:cubicBezTo>
                    <a:pt x="488717" y="74001"/>
                    <a:pt x="475645" y="77094"/>
                    <a:pt x="463695" y="82714"/>
                  </a:cubicBezTo>
                  <a:lnTo>
                    <a:pt x="451462" y="82173"/>
                  </a:lnTo>
                  <a:lnTo>
                    <a:pt x="433455" y="87623"/>
                  </a:lnTo>
                  <a:cubicBezTo>
                    <a:pt x="429673" y="89641"/>
                    <a:pt x="423923" y="92992"/>
                    <a:pt x="416206" y="97677"/>
                  </a:cubicBezTo>
                  <a:cubicBezTo>
                    <a:pt x="414592" y="98336"/>
                    <a:pt x="412005" y="100023"/>
                    <a:pt x="408443" y="102739"/>
                  </a:cubicBezTo>
                  <a:lnTo>
                    <a:pt x="396562" y="112546"/>
                  </a:lnTo>
                  <a:lnTo>
                    <a:pt x="428961" y="115805"/>
                  </a:lnTo>
                  <a:cubicBezTo>
                    <a:pt x="431171" y="119152"/>
                    <a:pt x="436839" y="122748"/>
                    <a:pt x="445966" y="126592"/>
                  </a:cubicBezTo>
                  <a:lnTo>
                    <a:pt x="449327" y="134164"/>
                  </a:lnTo>
                  <a:lnTo>
                    <a:pt x="454361" y="136252"/>
                  </a:lnTo>
                  <a:cubicBezTo>
                    <a:pt x="456307" y="140014"/>
                    <a:pt x="457598" y="144758"/>
                    <a:pt x="458232" y="150487"/>
                  </a:cubicBezTo>
                  <a:cubicBezTo>
                    <a:pt x="458535" y="158256"/>
                    <a:pt x="458048" y="162966"/>
                    <a:pt x="456770" y="164618"/>
                  </a:cubicBezTo>
                  <a:lnTo>
                    <a:pt x="458044" y="165622"/>
                  </a:lnTo>
                  <a:cubicBezTo>
                    <a:pt x="457075" y="176898"/>
                    <a:pt x="454023" y="190083"/>
                    <a:pt x="448890" y="205178"/>
                  </a:cubicBezTo>
                  <a:cubicBezTo>
                    <a:pt x="445045" y="216483"/>
                    <a:pt x="434718" y="229340"/>
                    <a:pt x="417908" y="243749"/>
                  </a:cubicBezTo>
                  <a:lnTo>
                    <a:pt x="411828" y="245721"/>
                  </a:lnTo>
                  <a:lnTo>
                    <a:pt x="411267" y="246339"/>
                  </a:lnTo>
                  <a:lnTo>
                    <a:pt x="410443" y="248761"/>
                  </a:lnTo>
                  <a:cubicBezTo>
                    <a:pt x="409127" y="250073"/>
                    <a:pt x="405481" y="252505"/>
                    <a:pt x="399506" y="256056"/>
                  </a:cubicBezTo>
                  <a:lnTo>
                    <a:pt x="377772" y="268281"/>
                  </a:lnTo>
                  <a:lnTo>
                    <a:pt x="378085" y="268244"/>
                  </a:lnTo>
                  <a:cubicBezTo>
                    <a:pt x="383971" y="278076"/>
                    <a:pt x="386898" y="288937"/>
                    <a:pt x="386866" y="300824"/>
                  </a:cubicBezTo>
                  <a:lnTo>
                    <a:pt x="380945" y="307166"/>
                  </a:lnTo>
                  <a:lnTo>
                    <a:pt x="380598" y="312714"/>
                  </a:lnTo>
                  <a:cubicBezTo>
                    <a:pt x="384197" y="316227"/>
                    <a:pt x="386336" y="318815"/>
                    <a:pt x="387016" y="320479"/>
                  </a:cubicBezTo>
                  <a:lnTo>
                    <a:pt x="388208" y="320479"/>
                  </a:lnTo>
                  <a:lnTo>
                    <a:pt x="397426" y="330224"/>
                  </a:lnTo>
                  <a:lnTo>
                    <a:pt x="398747" y="350483"/>
                  </a:lnTo>
                  <a:lnTo>
                    <a:pt x="402760" y="357013"/>
                  </a:lnTo>
                  <a:lnTo>
                    <a:pt x="399785" y="367478"/>
                  </a:lnTo>
                  <a:cubicBezTo>
                    <a:pt x="401174" y="372829"/>
                    <a:pt x="402461" y="380214"/>
                    <a:pt x="403648" y="389632"/>
                  </a:cubicBezTo>
                  <a:cubicBezTo>
                    <a:pt x="405517" y="391238"/>
                    <a:pt x="408700" y="395120"/>
                    <a:pt x="413196" y="401277"/>
                  </a:cubicBezTo>
                  <a:lnTo>
                    <a:pt x="411760" y="411906"/>
                  </a:lnTo>
                  <a:lnTo>
                    <a:pt x="419010" y="425347"/>
                  </a:lnTo>
                  <a:cubicBezTo>
                    <a:pt x="418533" y="430638"/>
                    <a:pt x="420692" y="441398"/>
                    <a:pt x="425488" y="457628"/>
                  </a:cubicBezTo>
                  <a:cubicBezTo>
                    <a:pt x="427009" y="464685"/>
                    <a:pt x="428365" y="470979"/>
                    <a:pt x="429557" y="476510"/>
                  </a:cubicBezTo>
                  <a:cubicBezTo>
                    <a:pt x="431710" y="485054"/>
                    <a:pt x="435277" y="490346"/>
                    <a:pt x="440259" y="492387"/>
                  </a:cubicBezTo>
                  <a:lnTo>
                    <a:pt x="440117" y="492803"/>
                  </a:lnTo>
                  <a:lnTo>
                    <a:pt x="444422" y="492803"/>
                  </a:lnTo>
                  <a:lnTo>
                    <a:pt x="444005" y="494022"/>
                  </a:lnTo>
                  <a:lnTo>
                    <a:pt x="458429" y="488498"/>
                  </a:lnTo>
                  <a:lnTo>
                    <a:pt x="469285" y="488498"/>
                  </a:lnTo>
                  <a:cubicBezTo>
                    <a:pt x="469789" y="488124"/>
                    <a:pt x="471717" y="487624"/>
                    <a:pt x="475069" y="486998"/>
                  </a:cubicBezTo>
                  <a:cubicBezTo>
                    <a:pt x="479183" y="486817"/>
                    <a:pt x="485455" y="486257"/>
                    <a:pt x="493887" y="485317"/>
                  </a:cubicBezTo>
                  <a:cubicBezTo>
                    <a:pt x="495071" y="485114"/>
                    <a:pt x="498494" y="484145"/>
                    <a:pt x="504156" y="482410"/>
                  </a:cubicBezTo>
                  <a:cubicBezTo>
                    <a:pt x="512860" y="479657"/>
                    <a:pt x="519490" y="478281"/>
                    <a:pt x="524046" y="478281"/>
                  </a:cubicBezTo>
                  <a:cubicBezTo>
                    <a:pt x="556894" y="478281"/>
                    <a:pt x="578549" y="483455"/>
                    <a:pt x="589010" y="493802"/>
                  </a:cubicBezTo>
                  <a:cubicBezTo>
                    <a:pt x="592303" y="497969"/>
                    <a:pt x="598074" y="504561"/>
                    <a:pt x="606323" y="513576"/>
                  </a:cubicBezTo>
                  <a:lnTo>
                    <a:pt x="599871" y="532540"/>
                  </a:lnTo>
                  <a:cubicBezTo>
                    <a:pt x="597387" y="536519"/>
                    <a:pt x="593909" y="540280"/>
                    <a:pt x="589437" y="543824"/>
                  </a:cubicBezTo>
                  <a:cubicBezTo>
                    <a:pt x="584965" y="547369"/>
                    <a:pt x="582603" y="549214"/>
                    <a:pt x="582352" y="549360"/>
                  </a:cubicBezTo>
                  <a:lnTo>
                    <a:pt x="583124" y="559748"/>
                  </a:lnTo>
                  <a:lnTo>
                    <a:pt x="573691" y="570712"/>
                  </a:lnTo>
                  <a:cubicBezTo>
                    <a:pt x="565625" y="575219"/>
                    <a:pt x="556279" y="578595"/>
                    <a:pt x="545655" y="580839"/>
                  </a:cubicBezTo>
                  <a:cubicBezTo>
                    <a:pt x="523826" y="585349"/>
                    <a:pt x="512282" y="587750"/>
                    <a:pt x="511025" y="588042"/>
                  </a:cubicBezTo>
                  <a:cubicBezTo>
                    <a:pt x="500843" y="586967"/>
                    <a:pt x="495624" y="586430"/>
                    <a:pt x="495367" y="586430"/>
                  </a:cubicBezTo>
                  <a:cubicBezTo>
                    <a:pt x="484485" y="586430"/>
                    <a:pt x="474270" y="587699"/>
                    <a:pt x="464723" y="590237"/>
                  </a:cubicBezTo>
                  <a:lnTo>
                    <a:pt x="454682" y="587600"/>
                  </a:lnTo>
                  <a:lnTo>
                    <a:pt x="447672" y="580166"/>
                  </a:lnTo>
                  <a:lnTo>
                    <a:pt x="438145" y="577872"/>
                  </a:lnTo>
                  <a:lnTo>
                    <a:pt x="432370" y="565768"/>
                  </a:lnTo>
                  <a:lnTo>
                    <a:pt x="427924" y="563976"/>
                  </a:lnTo>
                  <a:cubicBezTo>
                    <a:pt x="426237" y="557319"/>
                    <a:pt x="421048" y="552192"/>
                    <a:pt x="412356" y="548597"/>
                  </a:cubicBezTo>
                  <a:lnTo>
                    <a:pt x="406302" y="538598"/>
                  </a:lnTo>
                  <a:lnTo>
                    <a:pt x="401855" y="537415"/>
                  </a:lnTo>
                  <a:cubicBezTo>
                    <a:pt x="400198" y="537746"/>
                    <a:pt x="398144" y="538179"/>
                    <a:pt x="395694" y="538714"/>
                  </a:cubicBezTo>
                  <a:cubicBezTo>
                    <a:pt x="389709" y="541749"/>
                    <a:pt x="379655" y="546406"/>
                    <a:pt x="365532" y="552683"/>
                  </a:cubicBezTo>
                  <a:cubicBezTo>
                    <a:pt x="359612" y="554223"/>
                    <a:pt x="351710" y="556674"/>
                    <a:pt x="341826" y="560036"/>
                  </a:cubicBezTo>
                  <a:cubicBezTo>
                    <a:pt x="330324" y="564743"/>
                    <a:pt x="321537" y="569986"/>
                    <a:pt x="315466" y="575762"/>
                  </a:cubicBezTo>
                  <a:lnTo>
                    <a:pt x="295439" y="581924"/>
                  </a:lnTo>
                  <a:lnTo>
                    <a:pt x="283764" y="590143"/>
                  </a:lnTo>
                  <a:cubicBezTo>
                    <a:pt x="276707" y="589965"/>
                    <a:pt x="259282" y="594529"/>
                    <a:pt x="231491" y="603833"/>
                  </a:cubicBezTo>
                  <a:cubicBezTo>
                    <a:pt x="225608" y="605794"/>
                    <a:pt x="213703" y="607138"/>
                    <a:pt x="195775" y="607867"/>
                  </a:cubicBezTo>
                  <a:cubicBezTo>
                    <a:pt x="181069" y="608548"/>
                    <a:pt x="169919" y="611070"/>
                    <a:pt x="162324" y="615435"/>
                  </a:cubicBezTo>
                  <a:lnTo>
                    <a:pt x="150671" y="613818"/>
                  </a:lnTo>
                  <a:lnTo>
                    <a:pt x="139532" y="619688"/>
                  </a:lnTo>
                  <a:cubicBezTo>
                    <a:pt x="133378" y="619888"/>
                    <a:pt x="124252" y="621112"/>
                    <a:pt x="112154" y="623360"/>
                  </a:cubicBezTo>
                  <a:cubicBezTo>
                    <a:pt x="100056" y="625608"/>
                    <a:pt x="91100" y="626732"/>
                    <a:pt x="85286" y="626732"/>
                  </a:cubicBezTo>
                  <a:cubicBezTo>
                    <a:pt x="66995" y="626732"/>
                    <a:pt x="47700" y="624400"/>
                    <a:pt x="27400" y="619735"/>
                  </a:cubicBezTo>
                  <a:cubicBezTo>
                    <a:pt x="23655" y="619158"/>
                    <a:pt x="19295" y="613698"/>
                    <a:pt x="14319" y="603357"/>
                  </a:cubicBezTo>
                  <a:lnTo>
                    <a:pt x="8428" y="600913"/>
                  </a:lnTo>
                  <a:lnTo>
                    <a:pt x="6267" y="581992"/>
                  </a:lnTo>
                  <a:lnTo>
                    <a:pt x="5006" y="578416"/>
                  </a:lnTo>
                  <a:lnTo>
                    <a:pt x="25303" y="551079"/>
                  </a:lnTo>
                  <a:cubicBezTo>
                    <a:pt x="31663" y="545688"/>
                    <a:pt x="39999" y="540580"/>
                    <a:pt x="50312" y="535755"/>
                  </a:cubicBezTo>
                  <a:cubicBezTo>
                    <a:pt x="61780" y="530427"/>
                    <a:pt x="70857" y="527763"/>
                    <a:pt x="77542" y="527763"/>
                  </a:cubicBezTo>
                  <a:cubicBezTo>
                    <a:pt x="78760" y="527763"/>
                    <a:pt x="79277" y="527852"/>
                    <a:pt x="79095" y="528029"/>
                  </a:cubicBezTo>
                  <a:lnTo>
                    <a:pt x="89127" y="522112"/>
                  </a:lnTo>
                  <a:cubicBezTo>
                    <a:pt x="93115" y="522650"/>
                    <a:pt x="96653" y="522550"/>
                    <a:pt x="99743" y="521812"/>
                  </a:cubicBezTo>
                  <a:cubicBezTo>
                    <a:pt x="108544" y="519786"/>
                    <a:pt x="114564" y="518630"/>
                    <a:pt x="117802" y="518344"/>
                  </a:cubicBezTo>
                  <a:cubicBezTo>
                    <a:pt x="117802" y="518344"/>
                    <a:pt x="127016" y="518344"/>
                    <a:pt x="145444" y="518344"/>
                  </a:cubicBezTo>
                  <a:cubicBezTo>
                    <a:pt x="147799" y="521545"/>
                    <a:pt x="150946" y="524303"/>
                    <a:pt x="154885" y="526619"/>
                  </a:cubicBezTo>
                  <a:cubicBezTo>
                    <a:pt x="164321" y="530843"/>
                    <a:pt x="170135" y="533968"/>
                    <a:pt x="172329" y="535993"/>
                  </a:cubicBezTo>
                  <a:cubicBezTo>
                    <a:pt x="174523" y="538018"/>
                    <a:pt x="179764" y="542011"/>
                    <a:pt x="188054" y="547971"/>
                  </a:cubicBezTo>
                  <a:lnTo>
                    <a:pt x="201594" y="549673"/>
                  </a:lnTo>
                  <a:lnTo>
                    <a:pt x="204209" y="553656"/>
                  </a:lnTo>
                  <a:lnTo>
                    <a:pt x="209616" y="553656"/>
                  </a:lnTo>
                  <a:lnTo>
                    <a:pt x="209238" y="566085"/>
                  </a:lnTo>
                  <a:lnTo>
                    <a:pt x="196341" y="578163"/>
                  </a:lnTo>
                  <a:lnTo>
                    <a:pt x="170745" y="578163"/>
                  </a:lnTo>
                  <a:cubicBezTo>
                    <a:pt x="164193" y="575851"/>
                    <a:pt x="154381" y="572061"/>
                    <a:pt x="141307" y="566793"/>
                  </a:cubicBezTo>
                  <a:cubicBezTo>
                    <a:pt x="136745" y="564429"/>
                    <a:pt x="130303" y="561416"/>
                    <a:pt x="121983" y="557755"/>
                  </a:cubicBezTo>
                  <a:cubicBezTo>
                    <a:pt x="116343" y="556480"/>
                    <a:pt x="108870" y="553679"/>
                    <a:pt x="99563" y="549351"/>
                  </a:cubicBezTo>
                  <a:cubicBezTo>
                    <a:pt x="92755" y="549514"/>
                    <a:pt x="84311" y="551275"/>
                    <a:pt x="74233" y="554633"/>
                  </a:cubicBezTo>
                  <a:cubicBezTo>
                    <a:pt x="60504" y="559281"/>
                    <a:pt x="51977" y="561846"/>
                    <a:pt x="48653" y="562329"/>
                  </a:cubicBezTo>
                  <a:lnTo>
                    <a:pt x="37150" y="574262"/>
                  </a:lnTo>
                  <a:lnTo>
                    <a:pt x="36777" y="575368"/>
                  </a:lnTo>
                  <a:lnTo>
                    <a:pt x="44734" y="594627"/>
                  </a:lnTo>
                  <a:cubicBezTo>
                    <a:pt x="45440" y="594267"/>
                    <a:pt x="49213" y="594999"/>
                    <a:pt x="56053" y="596823"/>
                  </a:cubicBezTo>
                  <a:cubicBezTo>
                    <a:pt x="68936" y="598652"/>
                    <a:pt x="76857" y="599567"/>
                    <a:pt x="79815" y="599567"/>
                  </a:cubicBezTo>
                  <a:cubicBezTo>
                    <a:pt x="89605" y="599567"/>
                    <a:pt x="106019" y="597547"/>
                    <a:pt x="129057" y="593508"/>
                  </a:cubicBezTo>
                  <a:cubicBezTo>
                    <a:pt x="133059" y="592374"/>
                    <a:pt x="139233" y="590826"/>
                    <a:pt x="147579" y="588865"/>
                  </a:cubicBezTo>
                  <a:cubicBezTo>
                    <a:pt x="155211" y="588865"/>
                    <a:pt x="165045" y="588376"/>
                    <a:pt x="177082" y="587399"/>
                  </a:cubicBezTo>
                  <a:cubicBezTo>
                    <a:pt x="179300" y="587121"/>
                    <a:pt x="182674" y="586300"/>
                    <a:pt x="187205" y="584933"/>
                  </a:cubicBezTo>
                  <a:cubicBezTo>
                    <a:pt x="195128" y="582890"/>
                    <a:pt x="200417" y="582226"/>
                    <a:pt x="203073" y="582944"/>
                  </a:cubicBezTo>
                  <a:lnTo>
                    <a:pt x="216467" y="577023"/>
                  </a:lnTo>
                  <a:lnTo>
                    <a:pt x="224485" y="579175"/>
                  </a:lnTo>
                  <a:cubicBezTo>
                    <a:pt x="236827" y="576111"/>
                    <a:pt x="248509" y="571512"/>
                    <a:pt x="259531" y="565378"/>
                  </a:cubicBezTo>
                  <a:cubicBezTo>
                    <a:pt x="268721" y="560916"/>
                    <a:pt x="280415" y="553960"/>
                    <a:pt x="294616" y="544510"/>
                  </a:cubicBezTo>
                  <a:cubicBezTo>
                    <a:pt x="302745" y="541372"/>
                    <a:pt x="314018" y="536870"/>
                    <a:pt x="328436" y="531005"/>
                  </a:cubicBezTo>
                  <a:cubicBezTo>
                    <a:pt x="339944" y="525088"/>
                    <a:pt x="358436" y="517418"/>
                    <a:pt x="383912" y="507994"/>
                  </a:cubicBezTo>
                  <a:lnTo>
                    <a:pt x="374214" y="498582"/>
                  </a:lnTo>
                  <a:lnTo>
                    <a:pt x="370346" y="496645"/>
                  </a:lnTo>
                  <a:cubicBezTo>
                    <a:pt x="369606" y="492045"/>
                    <a:pt x="367997" y="488677"/>
                    <a:pt x="365519" y="486539"/>
                  </a:cubicBezTo>
                  <a:lnTo>
                    <a:pt x="362882" y="468368"/>
                  </a:lnTo>
                  <a:cubicBezTo>
                    <a:pt x="360109" y="464841"/>
                    <a:pt x="355745" y="461171"/>
                    <a:pt x="349788" y="457358"/>
                  </a:cubicBezTo>
                  <a:cubicBezTo>
                    <a:pt x="344200" y="439282"/>
                    <a:pt x="341421" y="423785"/>
                    <a:pt x="341453" y="410868"/>
                  </a:cubicBezTo>
                  <a:lnTo>
                    <a:pt x="333144" y="408098"/>
                  </a:lnTo>
                  <a:lnTo>
                    <a:pt x="334353" y="404544"/>
                  </a:lnTo>
                  <a:lnTo>
                    <a:pt x="332449" y="400985"/>
                  </a:lnTo>
                  <a:lnTo>
                    <a:pt x="332367" y="397603"/>
                  </a:lnTo>
                  <a:lnTo>
                    <a:pt x="332273" y="397603"/>
                  </a:lnTo>
                  <a:cubicBezTo>
                    <a:pt x="327788" y="390811"/>
                    <a:pt x="326424" y="381144"/>
                    <a:pt x="328179" y="368602"/>
                  </a:cubicBezTo>
                  <a:cubicBezTo>
                    <a:pt x="325329" y="364288"/>
                    <a:pt x="321473" y="350791"/>
                    <a:pt x="316611" y="328110"/>
                  </a:cubicBezTo>
                  <a:cubicBezTo>
                    <a:pt x="312378" y="308288"/>
                    <a:pt x="310344" y="298299"/>
                    <a:pt x="310510" y="298145"/>
                  </a:cubicBezTo>
                  <a:lnTo>
                    <a:pt x="306531" y="299191"/>
                  </a:lnTo>
                  <a:lnTo>
                    <a:pt x="299902" y="305682"/>
                  </a:lnTo>
                  <a:lnTo>
                    <a:pt x="278808" y="305682"/>
                  </a:lnTo>
                  <a:lnTo>
                    <a:pt x="259780" y="313083"/>
                  </a:lnTo>
                  <a:cubicBezTo>
                    <a:pt x="257967" y="314014"/>
                    <a:pt x="254307" y="318143"/>
                    <a:pt x="248799" y="325469"/>
                  </a:cubicBezTo>
                  <a:lnTo>
                    <a:pt x="244709" y="325469"/>
                  </a:lnTo>
                  <a:lnTo>
                    <a:pt x="244164" y="327081"/>
                  </a:lnTo>
                  <a:lnTo>
                    <a:pt x="239761" y="327081"/>
                  </a:lnTo>
                  <a:lnTo>
                    <a:pt x="237197" y="329478"/>
                  </a:lnTo>
                  <a:lnTo>
                    <a:pt x="230432" y="344724"/>
                  </a:lnTo>
                  <a:lnTo>
                    <a:pt x="227597" y="347314"/>
                  </a:lnTo>
                  <a:lnTo>
                    <a:pt x="228421" y="351212"/>
                  </a:lnTo>
                  <a:lnTo>
                    <a:pt x="224579" y="356198"/>
                  </a:lnTo>
                  <a:cubicBezTo>
                    <a:pt x="223490" y="360405"/>
                    <a:pt x="218448" y="370417"/>
                    <a:pt x="209453" y="386232"/>
                  </a:cubicBezTo>
                  <a:lnTo>
                    <a:pt x="206830" y="386232"/>
                  </a:lnTo>
                  <a:lnTo>
                    <a:pt x="205375" y="390507"/>
                  </a:lnTo>
                  <a:lnTo>
                    <a:pt x="201469" y="393422"/>
                  </a:lnTo>
                  <a:lnTo>
                    <a:pt x="197297" y="399339"/>
                  </a:lnTo>
                  <a:lnTo>
                    <a:pt x="189215" y="405372"/>
                  </a:lnTo>
                  <a:lnTo>
                    <a:pt x="182197" y="415139"/>
                  </a:lnTo>
                  <a:cubicBezTo>
                    <a:pt x="173041" y="422139"/>
                    <a:pt x="160420" y="431055"/>
                    <a:pt x="144334" y="441888"/>
                  </a:cubicBezTo>
                  <a:cubicBezTo>
                    <a:pt x="135879" y="445827"/>
                    <a:pt x="123145" y="452140"/>
                    <a:pt x="106132" y="460826"/>
                  </a:cubicBezTo>
                  <a:lnTo>
                    <a:pt x="100584" y="460826"/>
                  </a:lnTo>
                  <a:lnTo>
                    <a:pt x="91040" y="466756"/>
                  </a:lnTo>
                  <a:lnTo>
                    <a:pt x="59351" y="466756"/>
                  </a:lnTo>
                  <a:cubicBezTo>
                    <a:pt x="57098" y="466756"/>
                    <a:pt x="53035" y="465806"/>
                    <a:pt x="47161" y="463905"/>
                  </a:cubicBezTo>
                  <a:cubicBezTo>
                    <a:pt x="41287" y="462004"/>
                    <a:pt x="36998" y="460947"/>
                    <a:pt x="34294" y="460732"/>
                  </a:cubicBezTo>
                  <a:lnTo>
                    <a:pt x="27696" y="455377"/>
                  </a:lnTo>
                  <a:lnTo>
                    <a:pt x="27451" y="453851"/>
                  </a:lnTo>
                  <a:cubicBezTo>
                    <a:pt x="22875" y="453851"/>
                    <a:pt x="17334" y="451891"/>
                    <a:pt x="10829" y="447972"/>
                  </a:cubicBezTo>
                  <a:lnTo>
                    <a:pt x="607" y="429009"/>
                  </a:lnTo>
                  <a:cubicBezTo>
                    <a:pt x="-533" y="421903"/>
                    <a:pt x="-69" y="413338"/>
                    <a:pt x="2001" y="403314"/>
                  </a:cubicBezTo>
                  <a:cubicBezTo>
                    <a:pt x="5625" y="394458"/>
                    <a:pt x="13906" y="383710"/>
                    <a:pt x="26843" y="371067"/>
                  </a:cubicBezTo>
                  <a:cubicBezTo>
                    <a:pt x="42352" y="362403"/>
                    <a:pt x="52579" y="355195"/>
                    <a:pt x="57524" y="349441"/>
                  </a:cubicBezTo>
                  <a:lnTo>
                    <a:pt x="73126" y="347773"/>
                  </a:lnTo>
                  <a:cubicBezTo>
                    <a:pt x="79786" y="341708"/>
                    <a:pt x="85097" y="337830"/>
                    <a:pt x="89059" y="336141"/>
                  </a:cubicBezTo>
                  <a:lnTo>
                    <a:pt x="99190" y="336141"/>
                  </a:lnTo>
                  <a:lnTo>
                    <a:pt x="106801" y="340698"/>
                  </a:lnTo>
                  <a:lnTo>
                    <a:pt x="112057" y="357270"/>
                  </a:lnTo>
                  <a:lnTo>
                    <a:pt x="104250" y="380217"/>
                  </a:lnTo>
                  <a:lnTo>
                    <a:pt x="91258" y="391570"/>
                  </a:lnTo>
                  <a:lnTo>
                    <a:pt x="76050" y="385610"/>
                  </a:lnTo>
                  <a:lnTo>
                    <a:pt x="73251" y="374956"/>
                  </a:lnTo>
                  <a:lnTo>
                    <a:pt x="69906" y="372362"/>
                  </a:lnTo>
                  <a:cubicBezTo>
                    <a:pt x="57507" y="377724"/>
                    <a:pt x="45835" y="386784"/>
                    <a:pt x="34890" y="399541"/>
                  </a:cubicBezTo>
                  <a:lnTo>
                    <a:pt x="29651" y="409145"/>
                  </a:lnTo>
                  <a:lnTo>
                    <a:pt x="33484" y="421831"/>
                  </a:lnTo>
                  <a:cubicBezTo>
                    <a:pt x="45652" y="431475"/>
                    <a:pt x="57208" y="436298"/>
                    <a:pt x="68153" y="436298"/>
                  </a:cubicBezTo>
                  <a:cubicBezTo>
                    <a:pt x="79429" y="436298"/>
                    <a:pt x="88473" y="434178"/>
                    <a:pt x="95284" y="429939"/>
                  </a:cubicBezTo>
                  <a:cubicBezTo>
                    <a:pt x="101335" y="424351"/>
                    <a:pt x="111102" y="415673"/>
                    <a:pt x="124585" y="403905"/>
                  </a:cubicBezTo>
                  <a:cubicBezTo>
                    <a:pt x="125714" y="401813"/>
                    <a:pt x="130800" y="394183"/>
                    <a:pt x="139842" y="381016"/>
                  </a:cubicBezTo>
                  <a:cubicBezTo>
                    <a:pt x="148885" y="367849"/>
                    <a:pt x="154659" y="359769"/>
                    <a:pt x="157166" y="356777"/>
                  </a:cubicBezTo>
                  <a:lnTo>
                    <a:pt x="161578" y="354890"/>
                  </a:lnTo>
                  <a:lnTo>
                    <a:pt x="171259" y="338919"/>
                  </a:lnTo>
                  <a:cubicBezTo>
                    <a:pt x="181627" y="329930"/>
                    <a:pt x="191814" y="320178"/>
                    <a:pt x="201821" y="309665"/>
                  </a:cubicBezTo>
                  <a:lnTo>
                    <a:pt x="205924" y="308392"/>
                  </a:lnTo>
                  <a:lnTo>
                    <a:pt x="208758" y="295311"/>
                  </a:lnTo>
                  <a:lnTo>
                    <a:pt x="218932" y="289248"/>
                  </a:lnTo>
                  <a:cubicBezTo>
                    <a:pt x="228079" y="273364"/>
                    <a:pt x="240456" y="253544"/>
                    <a:pt x="256062" y="229789"/>
                  </a:cubicBezTo>
                  <a:lnTo>
                    <a:pt x="262181" y="226024"/>
                  </a:lnTo>
                  <a:lnTo>
                    <a:pt x="267767" y="217741"/>
                  </a:lnTo>
                  <a:lnTo>
                    <a:pt x="272462" y="215653"/>
                  </a:lnTo>
                  <a:lnTo>
                    <a:pt x="272634" y="210413"/>
                  </a:lnTo>
                  <a:cubicBezTo>
                    <a:pt x="277318" y="205986"/>
                    <a:pt x="281392" y="200876"/>
                    <a:pt x="284853" y="195085"/>
                  </a:cubicBezTo>
                  <a:cubicBezTo>
                    <a:pt x="287786" y="190666"/>
                    <a:pt x="291080" y="185486"/>
                    <a:pt x="294736" y="179543"/>
                  </a:cubicBezTo>
                  <a:cubicBezTo>
                    <a:pt x="303928" y="166349"/>
                    <a:pt x="315250" y="152294"/>
                    <a:pt x="328702" y="137380"/>
                  </a:cubicBezTo>
                  <a:lnTo>
                    <a:pt x="324633" y="136651"/>
                  </a:lnTo>
                  <a:cubicBezTo>
                    <a:pt x="309498" y="138191"/>
                    <a:pt x="288277" y="145006"/>
                    <a:pt x="260972" y="157094"/>
                  </a:cubicBezTo>
                  <a:cubicBezTo>
                    <a:pt x="255875" y="160021"/>
                    <a:pt x="248226" y="163262"/>
                    <a:pt x="238025" y="166818"/>
                  </a:cubicBezTo>
                  <a:lnTo>
                    <a:pt x="232481" y="172237"/>
                  </a:lnTo>
                  <a:cubicBezTo>
                    <a:pt x="228882" y="174027"/>
                    <a:pt x="224612" y="175790"/>
                    <a:pt x="219670" y="177528"/>
                  </a:cubicBezTo>
                  <a:lnTo>
                    <a:pt x="219824" y="177528"/>
                  </a:lnTo>
                  <a:cubicBezTo>
                    <a:pt x="208173" y="188207"/>
                    <a:pt x="199511" y="194757"/>
                    <a:pt x="193837" y="197178"/>
                  </a:cubicBezTo>
                  <a:lnTo>
                    <a:pt x="192997" y="199643"/>
                  </a:lnTo>
                  <a:lnTo>
                    <a:pt x="187110" y="201127"/>
                  </a:lnTo>
                  <a:lnTo>
                    <a:pt x="187513" y="204689"/>
                  </a:lnTo>
                  <a:lnTo>
                    <a:pt x="179530" y="208377"/>
                  </a:lnTo>
                  <a:lnTo>
                    <a:pt x="160639" y="226740"/>
                  </a:lnTo>
                  <a:lnTo>
                    <a:pt x="158928" y="226740"/>
                  </a:lnTo>
                  <a:cubicBezTo>
                    <a:pt x="157894" y="227521"/>
                    <a:pt x="154852" y="232424"/>
                    <a:pt x="149805" y="241451"/>
                  </a:cubicBezTo>
                  <a:lnTo>
                    <a:pt x="148831" y="245884"/>
                  </a:lnTo>
                  <a:lnTo>
                    <a:pt x="152836" y="246960"/>
                  </a:lnTo>
                  <a:lnTo>
                    <a:pt x="166410" y="243625"/>
                  </a:lnTo>
                  <a:cubicBezTo>
                    <a:pt x="170646" y="241507"/>
                    <a:pt x="175583" y="238938"/>
                    <a:pt x="181219" y="235920"/>
                  </a:cubicBezTo>
                  <a:cubicBezTo>
                    <a:pt x="192101" y="225893"/>
                    <a:pt x="199237" y="219893"/>
                    <a:pt x="202627" y="217921"/>
                  </a:cubicBezTo>
                  <a:lnTo>
                    <a:pt x="209002" y="208441"/>
                  </a:lnTo>
                  <a:lnTo>
                    <a:pt x="214628" y="204754"/>
                  </a:lnTo>
                  <a:cubicBezTo>
                    <a:pt x="214470" y="205211"/>
                    <a:pt x="218421" y="202537"/>
                    <a:pt x="226478" y="196732"/>
                  </a:cubicBezTo>
                  <a:cubicBezTo>
                    <a:pt x="234102" y="185713"/>
                    <a:pt x="238968" y="177402"/>
                    <a:pt x="241077" y="171800"/>
                  </a:cubicBezTo>
                  <a:lnTo>
                    <a:pt x="253190" y="162800"/>
                  </a:lnTo>
                  <a:lnTo>
                    <a:pt x="266018" y="162800"/>
                  </a:lnTo>
                  <a:lnTo>
                    <a:pt x="268530" y="175873"/>
                  </a:lnTo>
                  <a:lnTo>
                    <a:pt x="264535" y="191342"/>
                  </a:lnTo>
                  <a:lnTo>
                    <a:pt x="251273" y="211970"/>
                  </a:lnTo>
                  <a:cubicBezTo>
                    <a:pt x="240277" y="217235"/>
                    <a:pt x="231160" y="223853"/>
                    <a:pt x="223923" y="231825"/>
                  </a:cubicBezTo>
                  <a:lnTo>
                    <a:pt x="212956" y="236837"/>
                  </a:lnTo>
                  <a:lnTo>
                    <a:pt x="208093" y="244611"/>
                  </a:lnTo>
                  <a:cubicBezTo>
                    <a:pt x="201311" y="247175"/>
                    <a:pt x="195159" y="251331"/>
                    <a:pt x="189640" y="257079"/>
                  </a:cubicBezTo>
                  <a:lnTo>
                    <a:pt x="182450" y="257992"/>
                  </a:lnTo>
                  <a:lnTo>
                    <a:pt x="181279" y="259973"/>
                  </a:lnTo>
                  <a:lnTo>
                    <a:pt x="171684" y="267660"/>
                  </a:lnTo>
                  <a:cubicBezTo>
                    <a:pt x="161605" y="271971"/>
                    <a:pt x="152843" y="274126"/>
                    <a:pt x="145397" y="274126"/>
                  </a:cubicBezTo>
                  <a:cubicBezTo>
                    <a:pt x="138940" y="274126"/>
                    <a:pt x="132970" y="273466"/>
                    <a:pt x="127488" y="272145"/>
                  </a:cubicBezTo>
                  <a:cubicBezTo>
                    <a:pt x="119279" y="263942"/>
                    <a:pt x="116859" y="252761"/>
                    <a:pt x="120229" y="238604"/>
                  </a:cubicBezTo>
                  <a:lnTo>
                    <a:pt x="118120" y="238604"/>
                  </a:lnTo>
                  <a:cubicBezTo>
                    <a:pt x="121901" y="227482"/>
                    <a:pt x="127192" y="217438"/>
                    <a:pt x="133992" y="208471"/>
                  </a:cubicBezTo>
                  <a:cubicBezTo>
                    <a:pt x="141621" y="203226"/>
                    <a:pt x="152410" y="195327"/>
                    <a:pt x="166359" y="184774"/>
                  </a:cubicBezTo>
                  <a:cubicBezTo>
                    <a:pt x="171772" y="183153"/>
                    <a:pt x="185197" y="175103"/>
                    <a:pt x="206631" y="160622"/>
                  </a:cubicBezTo>
                  <a:lnTo>
                    <a:pt x="207476" y="160622"/>
                  </a:lnTo>
                  <a:lnTo>
                    <a:pt x="211982" y="155254"/>
                  </a:lnTo>
                  <a:cubicBezTo>
                    <a:pt x="218205" y="150778"/>
                    <a:pt x="224142" y="147508"/>
                    <a:pt x="229793" y="145444"/>
                  </a:cubicBezTo>
                  <a:cubicBezTo>
                    <a:pt x="237419" y="142698"/>
                    <a:pt x="241651" y="141095"/>
                    <a:pt x="242488" y="140638"/>
                  </a:cubicBezTo>
                  <a:cubicBezTo>
                    <a:pt x="248525" y="137094"/>
                    <a:pt x="258526" y="131626"/>
                    <a:pt x="272492" y="124234"/>
                  </a:cubicBezTo>
                  <a:cubicBezTo>
                    <a:pt x="278986" y="121198"/>
                    <a:pt x="291982" y="118089"/>
                    <a:pt x="311479" y="114904"/>
                  </a:cubicBezTo>
                  <a:cubicBezTo>
                    <a:pt x="334123" y="111120"/>
                    <a:pt x="347831" y="109496"/>
                    <a:pt x="352605" y="110034"/>
                  </a:cubicBezTo>
                  <a:lnTo>
                    <a:pt x="363208" y="105510"/>
                  </a:lnTo>
                  <a:lnTo>
                    <a:pt x="374278" y="92322"/>
                  </a:lnTo>
                  <a:cubicBezTo>
                    <a:pt x="390379" y="80297"/>
                    <a:pt x="402201" y="73746"/>
                    <a:pt x="409745" y="72668"/>
                  </a:cubicBezTo>
                  <a:lnTo>
                    <a:pt x="419859" y="65113"/>
                  </a:lnTo>
                  <a:cubicBezTo>
                    <a:pt x="427259" y="62649"/>
                    <a:pt x="437376" y="59261"/>
                    <a:pt x="450210" y="54948"/>
                  </a:cubicBezTo>
                  <a:cubicBezTo>
                    <a:pt x="455041" y="52735"/>
                    <a:pt x="463246" y="49500"/>
                    <a:pt x="474825" y="45241"/>
                  </a:cubicBezTo>
                  <a:cubicBezTo>
                    <a:pt x="478990" y="44889"/>
                    <a:pt x="486091" y="42862"/>
                    <a:pt x="496130" y="39161"/>
                  </a:cubicBezTo>
                  <a:cubicBezTo>
                    <a:pt x="501020" y="39698"/>
                    <a:pt x="506771" y="38260"/>
                    <a:pt x="513383" y="34848"/>
                  </a:cubicBezTo>
                  <a:close/>
                  <a:moveTo>
                    <a:pt x="1798166" y="0"/>
                  </a:moveTo>
                  <a:cubicBezTo>
                    <a:pt x="1808953" y="0"/>
                    <a:pt x="1820241" y="2822"/>
                    <a:pt x="1832029" y="8467"/>
                  </a:cubicBezTo>
                  <a:cubicBezTo>
                    <a:pt x="1839807" y="22939"/>
                    <a:pt x="1838880" y="40950"/>
                    <a:pt x="1829251" y="62499"/>
                  </a:cubicBezTo>
                  <a:lnTo>
                    <a:pt x="1815209" y="65856"/>
                  </a:lnTo>
                  <a:lnTo>
                    <a:pt x="1792991" y="61950"/>
                  </a:lnTo>
                  <a:lnTo>
                    <a:pt x="1783147" y="54871"/>
                  </a:lnTo>
                  <a:cubicBezTo>
                    <a:pt x="1781958" y="50621"/>
                    <a:pt x="1779757" y="44527"/>
                    <a:pt x="1776544" y="36589"/>
                  </a:cubicBezTo>
                  <a:lnTo>
                    <a:pt x="1777882" y="32649"/>
                  </a:lnTo>
                  <a:lnTo>
                    <a:pt x="1774507" y="30458"/>
                  </a:lnTo>
                  <a:cubicBezTo>
                    <a:pt x="1765441" y="30458"/>
                    <a:pt x="1751758" y="34790"/>
                    <a:pt x="1733459" y="43454"/>
                  </a:cubicBezTo>
                  <a:cubicBezTo>
                    <a:pt x="1709640" y="54916"/>
                    <a:pt x="1694319" y="61467"/>
                    <a:pt x="1687496" y="63108"/>
                  </a:cubicBezTo>
                  <a:lnTo>
                    <a:pt x="1683106" y="66375"/>
                  </a:lnTo>
                  <a:lnTo>
                    <a:pt x="1682951" y="66821"/>
                  </a:lnTo>
                  <a:lnTo>
                    <a:pt x="1685400" y="77034"/>
                  </a:lnTo>
                  <a:lnTo>
                    <a:pt x="1680010" y="90848"/>
                  </a:lnTo>
                  <a:lnTo>
                    <a:pt x="1664657" y="107012"/>
                  </a:lnTo>
                  <a:lnTo>
                    <a:pt x="1661720" y="107012"/>
                  </a:lnTo>
                  <a:lnTo>
                    <a:pt x="1658139" y="109679"/>
                  </a:lnTo>
                  <a:lnTo>
                    <a:pt x="1655589" y="117186"/>
                  </a:lnTo>
                  <a:cubicBezTo>
                    <a:pt x="1648889" y="119050"/>
                    <a:pt x="1646822" y="121721"/>
                    <a:pt x="1649389" y="125200"/>
                  </a:cubicBezTo>
                  <a:cubicBezTo>
                    <a:pt x="1651524" y="129950"/>
                    <a:pt x="1647839" y="140296"/>
                    <a:pt x="1638335" y="156237"/>
                  </a:cubicBezTo>
                  <a:cubicBezTo>
                    <a:pt x="1637324" y="157858"/>
                    <a:pt x="1632719" y="167596"/>
                    <a:pt x="1624521" y="185452"/>
                  </a:cubicBezTo>
                  <a:lnTo>
                    <a:pt x="1611800" y="193307"/>
                  </a:lnTo>
                  <a:cubicBezTo>
                    <a:pt x="1607547" y="199884"/>
                    <a:pt x="1603432" y="204839"/>
                    <a:pt x="1599456" y="208172"/>
                  </a:cubicBezTo>
                  <a:lnTo>
                    <a:pt x="1595636" y="219397"/>
                  </a:lnTo>
                  <a:lnTo>
                    <a:pt x="1583352" y="230304"/>
                  </a:lnTo>
                  <a:lnTo>
                    <a:pt x="1576260" y="242345"/>
                  </a:lnTo>
                  <a:lnTo>
                    <a:pt x="1598359" y="247622"/>
                  </a:lnTo>
                  <a:lnTo>
                    <a:pt x="1616237" y="245666"/>
                  </a:lnTo>
                  <a:cubicBezTo>
                    <a:pt x="1620682" y="243763"/>
                    <a:pt x="1627534" y="241476"/>
                    <a:pt x="1636792" y="238806"/>
                  </a:cubicBezTo>
                  <a:lnTo>
                    <a:pt x="1650885" y="227166"/>
                  </a:lnTo>
                  <a:lnTo>
                    <a:pt x="1653029" y="223363"/>
                  </a:lnTo>
                  <a:lnTo>
                    <a:pt x="1651871" y="223363"/>
                  </a:lnTo>
                  <a:lnTo>
                    <a:pt x="1638177" y="233404"/>
                  </a:lnTo>
                  <a:lnTo>
                    <a:pt x="1624208" y="230733"/>
                  </a:lnTo>
                  <a:lnTo>
                    <a:pt x="1621850" y="224700"/>
                  </a:lnTo>
                  <a:lnTo>
                    <a:pt x="1614004" y="222235"/>
                  </a:lnTo>
                  <a:lnTo>
                    <a:pt x="1615787" y="207683"/>
                  </a:lnTo>
                  <a:lnTo>
                    <a:pt x="1621867" y="204300"/>
                  </a:lnTo>
                  <a:cubicBezTo>
                    <a:pt x="1623899" y="201694"/>
                    <a:pt x="1627795" y="198637"/>
                    <a:pt x="1633555" y="195129"/>
                  </a:cubicBezTo>
                  <a:cubicBezTo>
                    <a:pt x="1642867" y="196207"/>
                    <a:pt x="1647905" y="196746"/>
                    <a:pt x="1648668" y="196746"/>
                  </a:cubicBezTo>
                  <a:cubicBezTo>
                    <a:pt x="1649100" y="196746"/>
                    <a:pt x="1655689" y="195489"/>
                    <a:pt x="1668434" y="192977"/>
                  </a:cubicBezTo>
                  <a:cubicBezTo>
                    <a:pt x="1674779" y="195670"/>
                    <a:pt x="1680258" y="199969"/>
                    <a:pt x="1684868" y="205874"/>
                  </a:cubicBezTo>
                  <a:lnTo>
                    <a:pt x="1683830" y="208931"/>
                  </a:lnTo>
                  <a:lnTo>
                    <a:pt x="1686429" y="218591"/>
                  </a:lnTo>
                  <a:lnTo>
                    <a:pt x="1680992" y="234575"/>
                  </a:lnTo>
                  <a:cubicBezTo>
                    <a:pt x="1670208" y="240546"/>
                    <a:pt x="1661931" y="245313"/>
                    <a:pt x="1656163" y="248878"/>
                  </a:cubicBezTo>
                  <a:cubicBezTo>
                    <a:pt x="1647897" y="254120"/>
                    <a:pt x="1641668" y="258988"/>
                    <a:pt x="1637478" y="263481"/>
                  </a:cubicBezTo>
                  <a:cubicBezTo>
                    <a:pt x="1629889" y="266231"/>
                    <a:pt x="1620429" y="269222"/>
                    <a:pt x="1609099" y="272455"/>
                  </a:cubicBezTo>
                  <a:cubicBezTo>
                    <a:pt x="1603433" y="273755"/>
                    <a:pt x="1593861" y="275779"/>
                    <a:pt x="1580381" y="278526"/>
                  </a:cubicBezTo>
                  <a:cubicBezTo>
                    <a:pt x="1575896" y="278709"/>
                    <a:pt x="1569894" y="279179"/>
                    <a:pt x="1562373" y="279937"/>
                  </a:cubicBezTo>
                  <a:cubicBezTo>
                    <a:pt x="1562093" y="280142"/>
                    <a:pt x="1558961" y="285020"/>
                    <a:pt x="1552977" y="294570"/>
                  </a:cubicBezTo>
                  <a:cubicBezTo>
                    <a:pt x="1546993" y="304120"/>
                    <a:pt x="1542106" y="310545"/>
                    <a:pt x="1538316" y="313847"/>
                  </a:cubicBezTo>
                  <a:lnTo>
                    <a:pt x="1537073" y="317500"/>
                  </a:lnTo>
                  <a:lnTo>
                    <a:pt x="1534969" y="317380"/>
                  </a:lnTo>
                  <a:lnTo>
                    <a:pt x="1532189" y="325547"/>
                  </a:lnTo>
                  <a:lnTo>
                    <a:pt x="1530041" y="325547"/>
                  </a:lnTo>
                  <a:lnTo>
                    <a:pt x="1525063" y="346501"/>
                  </a:lnTo>
                  <a:cubicBezTo>
                    <a:pt x="1521942" y="350025"/>
                    <a:pt x="1518693" y="355283"/>
                    <a:pt x="1515318" y="362274"/>
                  </a:cubicBezTo>
                  <a:cubicBezTo>
                    <a:pt x="1510993" y="371124"/>
                    <a:pt x="1507390" y="377465"/>
                    <a:pt x="1504509" y="381298"/>
                  </a:cubicBezTo>
                  <a:cubicBezTo>
                    <a:pt x="1497960" y="387504"/>
                    <a:pt x="1490067" y="395270"/>
                    <a:pt x="1480829" y="404597"/>
                  </a:cubicBezTo>
                  <a:cubicBezTo>
                    <a:pt x="1476804" y="409387"/>
                    <a:pt x="1470101" y="416956"/>
                    <a:pt x="1460720" y="427303"/>
                  </a:cubicBezTo>
                  <a:lnTo>
                    <a:pt x="1449528" y="437920"/>
                  </a:lnTo>
                  <a:lnTo>
                    <a:pt x="1451781" y="438494"/>
                  </a:lnTo>
                  <a:lnTo>
                    <a:pt x="1465197" y="436341"/>
                  </a:lnTo>
                  <a:lnTo>
                    <a:pt x="1474256" y="440110"/>
                  </a:lnTo>
                  <a:lnTo>
                    <a:pt x="1478895" y="440110"/>
                  </a:lnTo>
                  <a:cubicBezTo>
                    <a:pt x="1483983" y="443057"/>
                    <a:pt x="1490023" y="447147"/>
                    <a:pt x="1497014" y="452381"/>
                  </a:cubicBezTo>
                  <a:lnTo>
                    <a:pt x="1495291" y="457453"/>
                  </a:lnTo>
                  <a:lnTo>
                    <a:pt x="1497353" y="460600"/>
                  </a:lnTo>
                  <a:lnTo>
                    <a:pt x="1496825" y="471889"/>
                  </a:lnTo>
                  <a:lnTo>
                    <a:pt x="1488949" y="484662"/>
                  </a:lnTo>
                  <a:lnTo>
                    <a:pt x="1473433" y="492551"/>
                  </a:lnTo>
                  <a:lnTo>
                    <a:pt x="1465767" y="492551"/>
                  </a:lnTo>
                  <a:lnTo>
                    <a:pt x="1458937" y="486986"/>
                  </a:lnTo>
                  <a:lnTo>
                    <a:pt x="1458868" y="476353"/>
                  </a:lnTo>
                  <a:lnTo>
                    <a:pt x="1463391" y="470950"/>
                  </a:lnTo>
                  <a:cubicBezTo>
                    <a:pt x="1461619" y="469487"/>
                    <a:pt x="1453511" y="468089"/>
                    <a:pt x="1439068" y="466757"/>
                  </a:cubicBezTo>
                  <a:lnTo>
                    <a:pt x="1432967" y="475538"/>
                  </a:lnTo>
                  <a:cubicBezTo>
                    <a:pt x="1420716" y="480089"/>
                    <a:pt x="1412473" y="482364"/>
                    <a:pt x="1408237" y="482364"/>
                  </a:cubicBezTo>
                  <a:cubicBezTo>
                    <a:pt x="1407308" y="482364"/>
                    <a:pt x="1403619" y="481826"/>
                    <a:pt x="1397171" y="480752"/>
                  </a:cubicBezTo>
                  <a:lnTo>
                    <a:pt x="1381538" y="484516"/>
                  </a:lnTo>
                  <a:lnTo>
                    <a:pt x="1370532" y="480752"/>
                  </a:lnTo>
                  <a:lnTo>
                    <a:pt x="1347920" y="482904"/>
                  </a:lnTo>
                  <a:lnTo>
                    <a:pt x="1337334" y="477707"/>
                  </a:lnTo>
                  <a:lnTo>
                    <a:pt x="1331370" y="468657"/>
                  </a:lnTo>
                  <a:lnTo>
                    <a:pt x="1331391" y="453890"/>
                  </a:lnTo>
                  <a:lnTo>
                    <a:pt x="1342101" y="436787"/>
                  </a:lnTo>
                  <a:lnTo>
                    <a:pt x="1354793" y="427303"/>
                  </a:lnTo>
                  <a:lnTo>
                    <a:pt x="1366691" y="424499"/>
                  </a:lnTo>
                  <a:lnTo>
                    <a:pt x="1401771" y="428594"/>
                  </a:lnTo>
                  <a:cubicBezTo>
                    <a:pt x="1405961" y="435374"/>
                    <a:pt x="1410340" y="438221"/>
                    <a:pt x="1414908" y="437135"/>
                  </a:cubicBezTo>
                  <a:lnTo>
                    <a:pt x="1416477" y="435484"/>
                  </a:lnTo>
                  <a:cubicBezTo>
                    <a:pt x="1415148" y="430436"/>
                    <a:pt x="1415920" y="424664"/>
                    <a:pt x="1418793" y="418167"/>
                  </a:cubicBezTo>
                  <a:cubicBezTo>
                    <a:pt x="1426376" y="411295"/>
                    <a:pt x="1432237" y="400196"/>
                    <a:pt x="1436376" y="384870"/>
                  </a:cubicBezTo>
                  <a:lnTo>
                    <a:pt x="1445255" y="377242"/>
                  </a:lnTo>
                  <a:cubicBezTo>
                    <a:pt x="1446393" y="375270"/>
                    <a:pt x="1448661" y="369286"/>
                    <a:pt x="1452059" y="359290"/>
                  </a:cubicBezTo>
                  <a:cubicBezTo>
                    <a:pt x="1453005" y="356512"/>
                    <a:pt x="1454968" y="352916"/>
                    <a:pt x="1457946" y="348503"/>
                  </a:cubicBezTo>
                  <a:cubicBezTo>
                    <a:pt x="1459173" y="345827"/>
                    <a:pt x="1461553" y="341183"/>
                    <a:pt x="1465089" y="334568"/>
                  </a:cubicBezTo>
                  <a:cubicBezTo>
                    <a:pt x="1472615" y="326805"/>
                    <a:pt x="1481906" y="314473"/>
                    <a:pt x="1492963" y="297571"/>
                  </a:cubicBezTo>
                  <a:cubicBezTo>
                    <a:pt x="1492808" y="298023"/>
                    <a:pt x="1492871" y="297310"/>
                    <a:pt x="1493151" y="295434"/>
                  </a:cubicBezTo>
                  <a:cubicBezTo>
                    <a:pt x="1493431" y="293557"/>
                    <a:pt x="1493769" y="292039"/>
                    <a:pt x="1494163" y="290878"/>
                  </a:cubicBezTo>
                  <a:cubicBezTo>
                    <a:pt x="1494906" y="288689"/>
                    <a:pt x="1496631" y="285089"/>
                    <a:pt x="1499338" y="280078"/>
                  </a:cubicBezTo>
                  <a:cubicBezTo>
                    <a:pt x="1503251" y="277166"/>
                    <a:pt x="1506175" y="273947"/>
                    <a:pt x="1508110" y="270423"/>
                  </a:cubicBezTo>
                  <a:lnTo>
                    <a:pt x="1494575" y="262293"/>
                  </a:lnTo>
                  <a:cubicBezTo>
                    <a:pt x="1493629" y="262091"/>
                    <a:pt x="1480995" y="261989"/>
                    <a:pt x="1456673" y="261989"/>
                  </a:cubicBezTo>
                  <a:cubicBezTo>
                    <a:pt x="1449990" y="261989"/>
                    <a:pt x="1440669" y="261362"/>
                    <a:pt x="1428710" y="260107"/>
                  </a:cubicBezTo>
                  <a:cubicBezTo>
                    <a:pt x="1416750" y="258852"/>
                    <a:pt x="1407737" y="258225"/>
                    <a:pt x="1401668" y="258225"/>
                  </a:cubicBezTo>
                  <a:cubicBezTo>
                    <a:pt x="1390606" y="258225"/>
                    <a:pt x="1386717" y="255769"/>
                    <a:pt x="1390002" y="250859"/>
                  </a:cubicBezTo>
                  <a:lnTo>
                    <a:pt x="1380955" y="260038"/>
                  </a:lnTo>
                  <a:lnTo>
                    <a:pt x="1378670" y="266761"/>
                  </a:lnTo>
                  <a:lnTo>
                    <a:pt x="1370000" y="274826"/>
                  </a:lnTo>
                  <a:lnTo>
                    <a:pt x="1368680" y="278715"/>
                  </a:lnTo>
                  <a:cubicBezTo>
                    <a:pt x="1363746" y="283231"/>
                    <a:pt x="1360126" y="288063"/>
                    <a:pt x="1357820" y="293211"/>
                  </a:cubicBezTo>
                  <a:lnTo>
                    <a:pt x="1357618" y="303304"/>
                  </a:lnTo>
                  <a:cubicBezTo>
                    <a:pt x="1353182" y="316349"/>
                    <a:pt x="1344480" y="328470"/>
                    <a:pt x="1331511" y="339666"/>
                  </a:cubicBezTo>
                  <a:lnTo>
                    <a:pt x="1326413" y="339666"/>
                  </a:lnTo>
                  <a:lnTo>
                    <a:pt x="1323858" y="342380"/>
                  </a:lnTo>
                  <a:lnTo>
                    <a:pt x="1323627" y="349313"/>
                  </a:lnTo>
                  <a:cubicBezTo>
                    <a:pt x="1319945" y="358223"/>
                    <a:pt x="1313445" y="367328"/>
                    <a:pt x="1304127" y="376629"/>
                  </a:cubicBezTo>
                  <a:lnTo>
                    <a:pt x="1300958" y="385941"/>
                  </a:lnTo>
                  <a:cubicBezTo>
                    <a:pt x="1295942" y="391907"/>
                    <a:pt x="1291963" y="395687"/>
                    <a:pt x="1289022" y="397282"/>
                  </a:cubicBezTo>
                  <a:lnTo>
                    <a:pt x="1287217" y="402586"/>
                  </a:lnTo>
                  <a:lnTo>
                    <a:pt x="1271297" y="407375"/>
                  </a:lnTo>
                  <a:cubicBezTo>
                    <a:pt x="1270863" y="407621"/>
                    <a:pt x="1263049" y="418887"/>
                    <a:pt x="1247857" y="441173"/>
                  </a:cubicBezTo>
                  <a:lnTo>
                    <a:pt x="1239947" y="447065"/>
                  </a:lnTo>
                  <a:lnTo>
                    <a:pt x="1232011" y="458847"/>
                  </a:lnTo>
                  <a:lnTo>
                    <a:pt x="1207396" y="472339"/>
                  </a:lnTo>
                  <a:cubicBezTo>
                    <a:pt x="1200113" y="474077"/>
                    <a:pt x="1193069" y="474229"/>
                    <a:pt x="1186263" y="472794"/>
                  </a:cubicBezTo>
                  <a:lnTo>
                    <a:pt x="1180685" y="474946"/>
                  </a:lnTo>
                  <a:lnTo>
                    <a:pt x="1163813" y="468236"/>
                  </a:lnTo>
                  <a:lnTo>
                    <a:pt x="1157549" y="457702"/>
                  </a:lnTo>
                  <a:lnTo>
                    <a:pt x="1160666" y="448548"/>
                  </a:lnTo>
                  <a:lnTo>
                    <a:pt x="1169095" y="439424"/>
                  </a:lnTo>
                  <a:lnTo>
                    <a:pt x="1176740" y="436573"/>
                  </a:lnTo>
                  <a:lnTo>
                    <a:pt x="1187266" y="436573"/>
                  </a:lnTo>
                  <a:lnTo>
                    <a:pt x="1194782" y="441576"/>
                  </a:lnTo>
                  <a:lnTo>
                    <a:pt x="1194761" y="445234"/>
                  </a:lnTo>
                  <a:lnTo>
                    <a:pt x="1204652" y="447275"/>
                  </a:lnTo>
                  <a:lnTo>
                    <a:pt x="1207902" y="444192"/>
                  </a:lnTo>
                  <a:cubicBezTo>
                    <a:pt x="1210014" y="441188"/>
                    <a:pt x="1212281" y="436606"/>
                    <a:pt x="1214702" y="430446"/>
                  </a:cubicBezTo>
                  <a:cubicBezTo>
                    <a:pt x="1218501" y="420951"/>
                    <a:pt x="1220877" y="415190"/>
                    <a:pt x="1221830" y="413163"/>
                  </a:cubicBezTo>
                  <a:cubicBezTo>
                    <a:pt x="1222783" y="411136"/>
                    <a:pt x="1225617" y="406577"/>
                    <a:pt x="1230330" y="399486"/>
                  </a:cubicBezTo>
                  <a:cubicBezTo>
                    <a:pt x="1233663" y="394455"/>
                    <a:pt x="1235814" y="390515"/>
                    <a:pt x="1236783" y="387665"/>
                  </a:cubicBezTo>
                  <a:cubicBezTo>
                    <a:pt x="1237100" y="386736"/>
                    <a:pt x="1237659" y="384564"/>
                    <a:pt x="1238459" y="381148"/>
                  </a:cubicBezTo>
                  <a:lnTo>
                    <a:pt x="1251901" y="371947"/>
                  </a:lnTo>
                  <a:cubicBezTo>
                    <a:pt x="1258017" y="362772"/>
                    <a:pt x="1261650" y="355177"/>
                    <a:pt x="1262799" y="349163"/>
                  </a:cubicBezTo>
                  <a:cubicBezTo>
                    <a:pt x="1270291" y="338419"/>
                    <a:pt x="1280347" y="326175"/>
                    <a:pt x="1292967" y="312432"/>
                  </a:cubicBezTo>
                  <a:lnTo>
                    <a:pt x="1300967" y="296825"/>
                  </a:lnTo>
                  <a:lnTo>
                    <a:pt x="1316711" y="280494"/>
                  </a:lnTo>
                  <a:cubicBezTo>
                    <a:pt x="1319266" y="274834"/>
                    <a:pt x="1321083" y="270420"/>
                    <a:pt x="1322160" y="267250"/>
                  </a:cubicBezTo>
                  <a:cubicBezTo>
                    <a:pt x="1322249" y="266990"/>
                    <a:pt x="1322939" y="263850"/>
                    <a:pt x="1324231" y="257830"/>
                  </a:cubicBezTo>
                  <a:lnTo>
                    <a:pt x="1320728" y="256608"/>
                  </a:lnTo>
                  <a:lnTo>
                    <a:pt x="1316659" y="258649"/>
                  </a:lnTo>
                  <a:cubicBezTo>
                    <a:pt x="1299732" y="260153"/>
                    <a:pt x="1288047" y="260190"/>
                    <a:pt x="1281605" y="258761"/>
                  </a:cubicBezTo>
                  <a:lnTo>
                    <a:pt x="1263880" y="263824"/>
                  </a:lnTo>
                  <a:cubicBezTo>
                    <a:pt x="1262093" y="265685"/>
                    <a:pt x="1257131" y="268649"/>
                    <a:pt x="1248993" y="272716"/>
                  </a:cubicBezTo>
                  <a:lnTo>
                    <a:pt x="1248967" y="272730"/>
                  </a:lnTo>
                  <a:lnTo>
                    <a:pt x="1270573" y="265526"/>
                  </a:lnTo>
                  <a:lnTo>
                    <a:pt x="1278921" y="265526"/>
                  </a:lnTo>
                  <a:cubicBezTo>
                    <a:pt x="1284640" y="270254"/>
                    <a:pt x="1288976" y="276597"/>
                    <a:pt x="1291929" y="284554"/>
                  </a:cubicBezTo>
                  <a:lnTo>
                    <a:pt x="1289682" y="296731"/>
                  </a:lnTo>
                  <a:lnTo>
                    <a:pt x="1284078" y="306001"/>
                  </a:lnTo>
                  <a:lnTo>
                    <a:pt x="1273132" y="311720"/>
                  </a:lnTo>
                  <a:lnTo>
                    <a:pt x="1261951" y="311720"/>
                  </a:lnTo>
                  <a:lnTo>
                    <a:pt x="1259061" y="313872"/>
                  </a:lnTo>
                  <a:lnTo>
                    <a:pt x="1245478" y="313872"/>
                  </a:lnTo>
                  <a:cubicBezTo>
                    <a:pt x="1235888" y="308570"/>
                    <a:pt x="1229879" y="305253"/>
                    <a:pt x="1227449" y="303921"/>
                  </a:cubicBezTo>
                  <a:cubicBezTo>
                    <a:pt x="1219114" y="300825"/>
                    <a:pt x="1210651" y="298855"/>
                    <a:pt x="1202062" y="298009"/>
                  </a:cubicBezTo>
                  <a:lnTo>
                    <a:pt x="1198628" y="284490"/>
                  </a:lnTo>
                  <a:lnTo>
                    <a:pt x="1203164" y="271160"/>
                  </a:lnTo>
                  <a:lnTo>
                    <a:pt x="1208463" y="269179"/>
                  </a:lnTo>
                  <a:lnTo>
                    <a:pt x="1212725" y="262148"/>
                  </a:lnTo>
                  <a:lnTo>
                    <a:pt x="1217004" y="258953"/>
                  </a:lnTo>
                  <a:lnTo>
                    <a:pt x="1217737" y="256797"/>
                  </a:lnTo>
                  <a:lnTo>
                    <a:pt x="1226578" y="250198"/>
                  </a:lnTo>
                  <a:cubicBezTo>
                    <a:pt x="1232858" y="249372"/>
                    <a:pt x="1237742" y="248339"/>
                    <a:pt x="1241229" y="247098"/>
                  </a:cubicBezTo>
                  <a:cubicBezTo>
                    <a:pt x="1249701" y="243711"/>
                    <a:pt x="1257013" y="240783"/>
                    <a:pt x="1263164" y="238313"/>
                  </a:cubicBezTo>
                  <a:cubicBezTo>
                    <a:pt x="1270439" y="236727"/>
                    <a:pt x="1280957" y="233929"/>
                    <a:pt x="1294720" y="229918"/>
                  </a:cubicBezTo>
                  <a:lnTo>
                    <a:pt x="1302287" y="229918"/>
                  </a:lnTo>
                  <a:lnTo>
                    <a:pt x="1306935" y="232075"/>
                  </a:lnTo>
                  <a:lnTo>
                    <a:pt x="1320209" y="232075"/>
                  </a:lnTo>
                  <a:cubicBezTo>
                    <a:pt x="1320395" y="232075"/>
                    <a:pt x="1326059" y="231030"/>
                    <a:pt x="1337201" y="228941"/>
                  </a:cubicBezTo>
                  <a:cubicBezTo>
                    <a:pt x="1346333" y="219480"/>
                    <a:pt x="1352147" y="211999"/>
                    <a:pt x="1354643" y="206500"/>
                  </a:cubicBezTo>
                  <a:lnTo>
                    <a:pt x="1357305" y="192347"/>
                  </a:lnTo>
                  <a:lnTo>
                    <a:pt x="1363128" y="188248"/>
                  </a:lnTo>
                  <a:lnTo>
                    <a:pt x="1368011" y="183008"/>
                  </a:lnTo>
                  <a:cubicBezTo>
                    <a:pt x="1368563" y="180856"/>
                    <a:pt x="1370011" y="177649"/>
                    <a:pt x="1372354" y="173387"/>
                  </a:cubicBezTo>
                  <a:cubicBezTo>
                    <a:pt x="1375315" y="168431"/>
                    <a:pt x="1377095" y="165310"/>
                    <a:pt x="1377692" y="164023"/>
                  </a:cubicBezTo>
                  <a:cubicBezTo>
                    <a:pt x="1378338" y="162651"/>
                    <a:pt x="1378941" y="160908"/>
                    <a:pt x="1379502" y="158792"/>
                  </a:cubicBezTo>
                  <a:cubicBezTo>
                    <a:pt x="1380348" y="155188"/>
                    <a:pt x="1381334" y="151729"/>
                    <a:pt x="1382460" y="148417"/>
                  </a:cubicBezTo>
                  <a:lnTo>
                    <a:pt x="1390285" y="143850"/>
                  </a:lnTo>
                  <a:lnTo>
                    <a:pt x="1395297" y="133963"/>
                  </a:lnTo>
                  <a:lnTo>
                    <a:pt x="1403859" y="129474"/>
                  </a:lnTo>
                  <a:lnTo>
                    <a:pt x="1411405" y="126542"/>
                  </a:lnTo>
                  <a:cubicBezTo>
                    <a:pt x="1397473" y="125961"/>
                    <a:pt x="1376070" y="124148"/>
                    <a:pt x="1347195" y="121101"/>
                  </a:cubicBezTo>
                  <a:lnTo>
                    <a:pt x="1342603" y="123266"/>
                  </a:lnTo>
                  <a:cubicBezTo>
                    <a:pt x="1338447" y="122883"/>
                    <a:pt x="1321374" y="118198"/>
                    <a:pt x="1291384" y="109212"/>
                  </a:cubicBezTo>
                  <a:lnTo>
                    <a:pt x="1271820" y="114335"/>
                  </a:lnTo>
                  <a:cubicBezTo>
                    <a:pt x="1268036" y="118194"/>
                    <a:pt x="1265239" y="120552"/>
                    <a:pt x="1263430" y="121410"/>
                  </a:cubicBezTo>
                  <a:lnTo>
                    <a:pt x="1263091" y="131490"/>
                  </a:lnTo>
                  <a:lnTo>
                    <a:pt x="1268733" y="135524"/>
                  </a:lnTo>
                  <a:lnTo>
                    <a:pt x="1287573" y="137475"/>
                  </a:lnTo>
                  <a:lnTo>
                    <a:pt x="1290810" y="132004"/>
                  </a:lnTo>
                  <a:lnTo>
                    <a:pt x="1302206" y="123480"/>
                  </a:lnTo>
                  <a:lnTo>
                    <a:pt x="1321530" y="123480"/>
                  </a:lnTo>
                  <a:cubicBezTo>
                    <a:pt x="1331183" y="130320"/>
                    <a:pt x="1337132" y="139477"/>
                    <a:pt x="1339379" y="150951"/>
                  </a:cubicBezTo>
                  <a:lnTo>
                    <a:pt x="1334045" y="173572"/>
                  </a:lnTo>
                  <a:lnTo>
                    <a:pt x="1326238" y="181654"/>
                  </a:lnTo>
                  <a:cubicBezTo>
                    <a:pt x="1319738" y="180587"/>
                    <a:pt x="1311371" y="178141"/>
                    <a:pt x="1301139" y="174313"/>
                  </a:cubicBezTo>
                  <a:lnTo>
                    <a:pt x="1303698" y="166784"/>
                  </a:lnTo>
                  <a:lnTo>
                    <a:pt x="1303016" y="165777"/>
                  </a:lnTo>
                  <a:cubicBezTo>
                    <a:pt x="1300444" y="165157"/>
                    <a:pt x="1290779" y="164412"/>
                    <a:pt x="1274020" y="163543"/>
                  </a:cubicBezTo>
                  <a:cubicBezTo>
                    <a:pt x="1261577" y="162777"/>
                    <a:pt x="1250700" y="159424"/>
                    <a:pt x="1241387" y="153485"/>
                  </a:cubicBezTo>
                  <a:lnTo>
                    <a:pt x="1227517" y="135828"/>
                  </a:lnTo>
                  <a:lnTo>
                    <a:pt x="1235428" y="112573"/>
                  </a:lnTo>
                  <a:lnTo>
                    <a:pt x="1248175" y="97404"/>
                  </a:lnTo>
                  <a:cubicBezTo>
                    <a:pt x="1269649" y="88994"/>
                    <a:pt x="1291986" y="84790"/>
                    <a:pt x="1315184" y="84790"/>
                  </a:cubicBezTo>
                  <a:cubicBezTo>
                    <a:pt x="1323239" y="84790"/>
                    <a:pt x="1333339" y="88566"/>
                    <a:pt x="1345484" y="96117"/>
                  </a:cubicBezTo>
                  <a:lnTo>
                    <a:pt x="1352953" y="94497"/>
                  </a:lnTo>
                  <a:cubicBezTo>
                    <a:pt x="1355823" y="95317"/>
                    <a:pt x="1365015" y="96564"/>
                    <a:pt x="1380531" y="98238"/>
                  </a:cubicBezTo>
                  <a:cubicBezTo>
                    <a:pt x="1396046" y="99911"/>
                    <a:pt x="1405533" y="100642"/>
                    <a:pt x="1408991" y="100431"/>
                  </a:cubicBezTo>
                  <a:lnTo>
                    <a:pt x="1415924" y="104199"/>
                  </a:lnTo>
                  <a:lnTo>
                    <a:pt x="1427689" y="98283"/>
                  </a:lnTo>
                  <a:lnTo>
                    <a:pt x="1435295" y="100431"/>
                  </a:lnTo>
                  <a:lnTo>
                    <a:pt x="1442845" y="92988"/>
                  </a:lnTo>
                  <a:cubicBezTo>
                    <a:pt x="1450857" y="91190"/>
                    <a:pt x="1464702" y="85073"/>
                    <a:pt x="1484379" y="74637"/>
                  </a:cubicBezTo>
                  <a:lnTo>
                    <a:pt x="1506301" y="74637"/>
                  </a:lnTo>
                  <a:cubicBezTo>
                    <a:pt x="1510177" y="82069"/>
                    <a:pt x="1511130" y="89722"/>
                    <a:pt x="1509161" y="97597"/>
                  </a:cubicBezTo>
                  <a:lnTo>
                    <a:pt x="1501340" y="104161"/>
                  </a:lnTo>
                  <a:cubicBezTo>
                    <a:pt x="1487989" y="110918"/>
                    <a:pt x="1478093" y="114521"/>
                    <a:pt x="1471653" y="114970"/>
                  </a:cubicBezTo>
                  <a:lnTo>
                    <a:pt x="1468065" y="119244"/>
                  </a:lnTo>
                  <a:lnTo>
                    <a:pt x="1463722" y="131447"/>
                  </a:lnTo>
                  <a:lnTo>
                    <a:pt x="1447755" y="143396"/>
                  </a:lnTo>
                  <a:cubicBezTo>
                    <a:pt x="1443907" y="152754"/>
                    <a:pt x="1434612" y="167265"/>
                    <a:pt x="1419869" y="186927"/>
                  </a:cubicBezTo>
                  <a:cubicBezTo>
                    <a:pt x="1407000" y="204017"/>
                    <a:pt x="1399031" y="217677"/>
                    <a:pt x="1395961" y="227907"/>
                  </a:cubicBezTo>
                  <a:lnTo>
                    <a:pt x="1396660" y="228302"/>
                  </a:lnTo>
                  <a:cubicBezTo>
                    <a:pt x="1408505" y="227204"/>
                    <a:pt x="1414428" y="226656"/>
                    <a:pt x="1414428" y="226656"/>
                  </a:cubicBezTo>
                  <a:cubicBezTo>
                    <a:pt x="1417097" y="226656"/>
                    <a:pt x="1421318" y="227081"/>
                    <a:pt x="1427089" y="227933"/>
                  </a:cubicBezTo>
                  <a:cubicBezTo>
                    <a:pt x="1431831" y="228545"/>
                    <a:pt x="1435112" y="228851"/>
                    <a:pt x="1436933" y="228851"/>
                  </a:cubicBezTo>
                  <a:cubicBezTo>
                    <a:pt x="1439966" y="229074"/>
                    <a:pt x="1444087" y="229038"/>
                    <a:pt x="1449296" y="228744"/>
                  </a:cubicBezTo>
                  <a:cubicBezTo>
                    <a:pt x="1454506" y="228449"/>
                    <a:pt x="1457728" y="228302"/>
                    <a:pt x="1458962" y="228302"/>
                  </a:cubicBezTo>
                  <a:cubicBezTo>
                    <a:pt x="1462107" y="228302"/>
                    <a:pt x="1468902" y="229267"/>
                    <a:pt x="1479349" y="231196"/>
                  </a:cubicBezTo>
                  <a:cubicBezTo>
                    <a:pt x="1489797" y="233125"/>
                    <a:pt x="1496177" y="234140"/>
                    <a:pt x="1498489" y="234240"/>
                  </a:cubicBezTo>
                  <a:cubicBezTo>
                    <a:pt x="1503448" y="231902"/>
                    <a:pt x="1509980" y="231259"/>
                    <a:pt x="1518083" y="232311"/>
                  </a:cubicBezTo>
                  <a:lnTo>
                    <a:pt x="1526898" y="237996"/>
                  </a:lnTo>
                  <a:lnTo>
                    <a:pt x="1531589" y="236564"/>
                  </a:lnTo>
                  <a:lnTo>
                    <a:pt x="1541184" y="228302"/>
                  </a:lnTo>
                  <a:lnTo>
                    <a:pt x="1547989" y="228302"/>
                  </a:lnTo>
                  <a:cubicBezTo>
                    <a:pt x="1548346" y="223737"/>
                    <a:pt x="1548560" y="217833"/>
                    <a:pt x="1548632" y="210590"/>
                  </a:cubicBezTo>
                  <a:lnTo>
                    <a:pt x="1551907" y="204120"/>
                  </a:lnTo>
                  <a:lnTo>
                    <a:pt x="1552401" y="193187"/>
                  </a:lnTo>
                  <a:lnTo>
                    <a:pt x="1562090" y="184826"/>
                  </a:lnTo>
                  <a:lnTo>
                    <a:pt x="1565126" y="179497"/>
                  </a:lnTo>
                  <a:lnTo>
                    <a:pt x="1565902" y="170896"/>
                  </a:lnTo>
                  <a:lnTo>
                    <a:pt x="1573002" y="168311"/>
                  </a:lnTo>
                  <a:cubicBezTo>
                    <a:pt x="1590318" y="138950"/>
                    <a:pt x="1600089" y="120995"/>
                    <a:pt x="1602316" y="114447"/>
                  </a:cubicBezTo>
                  <a:cubicBezTo>
                    <a:pt x="1607630" y="106763"/>
                    <a:pt x="1613817" y="99808"/>
                    <a:pt x="1620877" y="93579"/>
                  </a:cubicBezTo>
                  <a:lnTo>
                    <a:pt x="1626815" y="90475"/>
                  </a:lnTo>
                  <a:lnTo>
                    <a:pt x="1636590" y="74594"/>
                  </a:lnTo>
                  <a:lnTo>
                    <a:pt x="1651057" y="68416"/>
                  </a:lnTo>
                  <a:lnTo>
                    <a:pt x="1663906" y="52633"/>
                  </a:lnTo>
                  <a:lnTo>
                    <a:pt x="1683054" y="44217"/>
                  </a:lnTo>
                  <a:lnTo>
                    <a:pt x="1697478" y="32233"/>
                  </a:lnTo>
                  <a:cubicBezTo>
                    <a:pt x="1705164" y="29266"/>
                    <a:pt x="1711478" y="26362"/>
                    <a:pt x="1716420" y="23521"/>
                  </a:cubicBezTo>
                  <a:lnTo>
                    <a:pt x="1721051" y="16940"/>
                  </a:lnTo>
                  <a:lnTo>
                    <a:pt x="1736275" y="11837"/>
                  </a:lnTo>
                  <a:lnTo>
                    <a:pt x="1747706" y="11837"/>
                  </a:lnTo>
                  <a:cubicBezTo>
                    <a:pt x="1765628" y="3946"/>
                    <a:pt x="1782448" y="0"/>
                    <a:pt x="17981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914915" y="3276619"/>
            <a:ext cx="4172973" cy="1512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法国大革命期间，天主教受到革命党人打压，神职人员境况不佳。修女们为了生计，偷偷贩卖她们的蛋白杏仁饼，渐渐把蛋白杏仁饼传到了</a:t>
            </a:r>
            <a:r>
              <a:rPr lang="zh-CN" altLang="en-US" sz="1600" dirty="0" smtClean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法国</a:t>
            </a:r>
            <a:endParaRPr lang="zh-CN" altLang="en-US" sz="1600" dirty="0">
              <a:solidFill>
                <a:schemeClr val="bg1"/>
              </a:solidFill>
              <a:latin typeface="浪漫雅圆" panose="02010601040101010101" pitchFamily="2" charset="-122"/>
              <a:ea typeface="浪漫雅圆" panose="02010601040101010101" pitchFamily="2" charset="-122"/>
              <a:cs typeface="Miriam" panose="020B0502050101010101" pitchFamily="34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9721" r="21259" b="9721"/>
          <a:stretch>
            <a:fillRect/>
          </a:stretch>
        </p:blipFill>
        <p:spPr>
          <a:xfrm>
            <a:off x="9139386" y="251123"/>
            <a:ext cx="4162512" cy="3168352"/>
          </a:xfrm>
          <a:custGeom>
            <a:avLst/>
            <a:gdLst>
              <a:gd name="connsiteX0" fmla="*/ 792088 w 4162512"/>
              <a:gd name="connsiteY0" fmla="*/ 0 h 3168352"/>
              <a:gd name="connsiteX1" fmla="*/ 4162512 w 4162512"/>
              <a:gd name="connsiteY1" fmla="*/ 0 h 3168352"/>
              <a:gd name="connsiteX2" fmla="*/ 3370424 w 4162512"/>
              <a:gd name="connsiteY2" fmla="*/ 3168352 h 3168352"/>
              <a:gd name="connsiteX3" fmla="*/ 0 w 4162512"/>
              <a:gd name="connsiteY3" fmla="*/ 3168352 h 316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2512" h="3168352">
                <a:moveTo>
                  <a:pt x="792088" y="0"/>
                </a:moveTo>
                <a:lnTo>
                  <a:pt x="4162512" y="0"/>
                </a:lnTo>
                <a:lnTo>
                  <a:pt x="3370424" y="3168352"/>
                </a:lnTo>
                <a:lnTo>
                  <a:pt x="0" y="3168352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r="11653" b="5810"/>
          <a:stretch>
            <a:fillRect/>
          </a:stretch>
        </p:blipFill>
        <p:spPr>
          <a:xfrm>
            <a:off x="-1099842" y="248376"/>
            <a:ext cx="4162512" cy="3168352"/>
          </a:xfrm>
          <a:custGeom>
            <a:avLst/>
            <a:gdLst>
              <a:gd name="connsiteX0" fmla="*/ 792088 w 4162512"/>
              <a:gd name="connsiteY0" fmla="*/ 0 h 3168352"/>
              <a:gd name="connsiteX1" fmla="*/ 4162512 w 4162512"/>
              <a:gd name="connsiteY1" fmla="*/ 0 h 3168352"/>
              <a:gd name="connsiteX2" fmla="*/ 3370424 w 4162512"/>
              <a:gd name="connsiteY2" fmla="*/ 3168352 h 3168352"/>
              <a:gd name="connsiteX3" fmla="*/ 0 w 4162512"/>
              <a:gd name="connsiteY3" fmla="*/ 3168352 h 316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2512" h="3168352">
                <a:moveTo>
                  <a:pt x="792088" y="0"/>
                </a:moveTo>
                <a:lnTo>
                  <a:pt x="4162512" y="0"/>
                </a:lnTo>
                <a:lnTo>
                  <a:pt x="3370424" y="3168352"/>
                </a:lnTo>
                <a:lnTo>
                  <a:pt x="0" y="3168352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3418" r="692" b="2404"/>
          <a:stretch>
            <a:fillRect/>
          </a:stretch>
        </p:blipFill>
        <p:spPr>
          <a:xfrm>
            <a:off x="5726310" y="248376"/>
            <a:ext cx="4162512" cy="3168352"/>
          </a:xfrm>
          <a:custGeom>
            <a:avLst/>
            <a:gdLst>
              <a:gd name="connsiteX0" fmla="*/ 792088 w 4162512"/>
              <a:gd name="connsiteY0" fmla="*/ 0 h 3168352"/>
              <a:gd name="connsiteX1" fmla="*/ 4162512 w 4162512"/>
              <a:gd name="connsiteY1" fmla="*/ 0 h 3168352"/>
              <a:gd name="connsiteX2" fmla="*/ 3370424 w 4162512"/>
              <a:gd name="connsiteY2" fmla="*/ 3168352 h 3168352"/>
              <a:gd name="connsiteX3" fmla="*/ 0 w 4162512"/>
              <a:gd name="connsiteY3" fmla="*/ 3168352 h 316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2512" h="3168352">
                <a:moveTo>
                  <a:pt x="792088" y="0"/>
                </a:moveTo>
                <a:lnTo>
                  <a:pt x="4162512" y="0"/>
                </a:lnTo>
                <a:lnTo>
                  <a:pt x="3370424" y="3168352"/>
                </a:lnTo>
                <a:lnTo>
                  <a:pt x="0" y="3168352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3980" r="13241" b="8586"/>
          <a:stretch>
            <a:fillRect/>
          </a:stretch>
        </p:blipFill>
        <p:spPr>
          <a:xfrm>
            <a:off x="2313234" y="248376"/>
            <a:ext cx="4162512" cy="3168352"/>
          </a:xfrm>
          <a:custGeom>
            <a:avLst/>
            <a:gdLst>
              <a:gd name="connsiteX0" fmla="*/ 792088 w 4162512"/>
              <a:gd name="connsiteY0" fmla="*/ 0 h 3168352"/>
              <a:gd name="connsiteX1" fmla="*/ 4162512 w 4162512"/>
              <a:gd name="connsiteY1" fmla="*/ 0 h 3168352"/>
              <a:gd name="connsiteX2" fmla="*/ 3370424 w 4162512"/>
              <a:gd name="connsiteY2" fmla="*/ 3168352 h 3168352"/>
              <a:gd name="connsiteX3" fmla="*/ 0 w 4162512"/>
              <a:gd name="connsiteY3" fmla="*/ 3168352 h 316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2512" h="3168352">
                <a:moveTo>
                  <a:pt x="792088" y="0"/>
                </a:moveTo>
                <a:lnTo>
                  <a:pt x="4162512" y="0"/>
                </a:lnTo>
                <a:lnTo>
                  <a:pt x="3370424" y="3168352"/>
                </a:lnTo>
                <a:lnTo>
                  <a:pt x="0" y="3168352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0" y="131490"/>
            <a:ext cx="12240000" cy="72008"/>
          </a:xfrm>
          <a:prstGeom prst="rect">
            <a:avLst/>
          </a:prstGeom>
          <a:solidFill>
            <a:srgbClr val="BF6F7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48000" y="3461606"/>
            <a:ext cx="12240000" cy="72008"/>
          </a:xfrm>
          <a:prstGeom prst="rect">
            <a:avLst/>
          </a:prstGeom>
          <a:solidFill>
            <a:srgbClr val="BF6F7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356548" y="4077072"/>
            <a:ext cx="3496110" cy="1087125"/>
            <a:chOff x="299520" y="1622589"/>
            <a:chExt cx="4975996" cy="1547301"/>
          </a:xfrm>
        </p:grpSpPr>
        <p:sp>
          <p:nvSpPr>
            <p:cNvPr id="23" name="矩形 22"/>
            <p:cNvSpPr/>
            <p:nvPr/>
          </p:nvSpPr>
          <p:spPr>
            <a:xfrm>
              <a:off x="2013085" y="1924049"/>
              <a:ext cx="3262431" cy="657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i="1" kern="100" dirty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餐厅特色介绍</a:t>
              </a:r>
              <a:endParaRPr lang="zh-CN" altLang="en-US" sz="2400" i="1" kern="1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014406" y="1622589"/>
              <a:ext cx="921071" cy="893440"/>
            </a:xfrm>
            <a:custGeom>
              <a:avLst/>
              <a:gdLst>
                <a:gd name="connsiteX0" fmla="*/ 1568645 w 3117872"/>
                <a:gd name="connsiteY0" fmla="*/ 0 h 3024336"/>
                <a:gd name="connsiteX1" fmla="*/ 1599852 w 3117872"/>
                <a:gd name="connsiteY1" fmla="*/ 692 h 3024336"/>
                <a:gd name="connsiteX2" fmla="*/ 1630364 w 3117872"/>
                <a:gd name="connsiteY2" fmla="*/ 2773 h 3024336"/>
                <a:gd name="connsiteX3" fmla="*/ 1660184 w 3117872"/>
                <a:gd name="connsiteY3" fmla="*/ 6239 h 3024336"/>
                <a:gd name="connsiteX4" fmla="*/ 1690003 w 3117872"/>
                <a:gd name="connsiteY4" fmla="*/ 11786 h 3024336"/>
                <a:gd name="connsiteX5" fmla="*/ 1719129 w 3117872"/>
                <a:gd name="connsiteY5" fmla="*/ 18720 h 3024336"/>
                <a:gd name="connsiteX6" fmla="*/ 1748256 w 3117872"/>
                <a:gd name="connsiteY6" fmla="*/ 27040 h 3024336"/>
                <a:gd name="connsiteX7" fmla="*/ 1775994 w 3117872"/>
                <a:gd name="connsiteY7" fmla="*/ 36053 h 3024336"/>
                <a:gd name="connsiteX8" fmla="*/ 1803734 w 3117872"/>
                <a:gd name="connsiteY8" fmla="*/ 47146 h 3024336"/>
                <a:gd name="connsiteX9" fmla="*/ 1830779 w 3117872"/>
                <a:gd name="connsiteY9" fmla="*/ 58934 h 3024336"/>
                <a:gd name="connsiteX10" fmla="*/ 1857131 w 3117872"/>
                <a:gd name="connsiteY10" fmla="*/ 72800 h 3024336"/>
                <a:gd name="connsiteX11" fmla="*/ 1882097 w 3117872"/>
                <a:gd name="connsiteY11" fmla="*/ 87361 h 3024336"/>
                <a:gd name="connsiteX12" fmla="*/ 1906369 w 3117872"/>
                <a:gd name="connsiteY12" fmla="*/ 102613 h 3024336"/>
                <a:gd name="connsiteX13" fmla="*/ 1930641 w 3117872"/>
                <a:gd name="connsiteY13" fmla="*/ 119253 h 3024336"/>
                <a:gd name="connsiteX14" fmla="*/ 1953525 w 3117872"/>
                <a:gd name="connsiteY14" fmla="*/ 137974 h 3024336"/>
                <a:gd name="connsiteX15" fmla="*/ 1975022 w 3117872"/>
                <a:gd name="connsiteY15" fmla="*/ 156694 h 3024336"/>
                <a:gd name="connsiteX16" fmla="*/ 1996520 w 3117872"/>
                <a:gd name="connsiteY16" fmla="*/ 176801 h 3024336"/>
                <a:gd name="connsiteX17" fmla="*/ 2015938 w 3117872"/>
                <a:gd name="connsiteY17" fmla="*/ 197601 h 3024336"/>
                <a:gd name="connsiteX18" fmla="*/ 2034661 w 3117872"/>
                <a:gd name="connsiteY18" fmla="*/ 219094 h 3024336"/>
                <a:gd name="connsiteX19" fmla="*/ 2053385 w 3117872"/>
                <a:gd name="connsiteY19" fmla="*/ 242667 h 3024336"/>
                <a:gd name="connsiteX20" fmla="*/ 2070028 w 3117872"/>
                <a:gd name="connsiteY20" fmla="*/ 266242 h 3024336"/>
                <a:gd name="connsiteX21" fmla="*/ 2085979 w 3117872"/>
                <a:gd name="connsiteY21" fmla="*/ 290509 h 3024336"/>
                <a:gd name="connsiteX22" fmla="*/ 2100542 w 3117872"/>
                <a:gd name="connsiteY22" fmla="*/ 316162 h 3024336"/>
                <a:gd name="connsiteX23" fmla="*/ 2113718 w 3117872"/>
                <a:gd name="connsiteY23" fmla="*/ 342508 h 3024336"/>
                <a:gd name="connsiteX24" fmla="*/ 2126201 w 3117872"/>
                <a:gd name="connsiteY24" fmla="*/ 368855 h 3024336"/>
                <a:gd name="connsiteX25" fmla="*/ 2136603 w 3117872"/>
                <a:gd name="connsiteY25" fmla="*/ 396589 h 3024336"/>
                <a:gd name="connsiteX26" fmla="*/ 2146312 w 3117872"/>
                <a:gd name="connsiteY26" fmla="*/ 425016 h 3024336"/>
                <a:gd name="connsiteX27" fmla="*/ 2154633 w 3117872"/>
                <a:gd name="connsiteY27" fmla="*/ 453442 h 3024336"/>
                <a:gd name="connsiteX28" fmla="*/ 2160874 w 3117872"/>
                <a:gd name="connsiteY28" fmla="*/ 482563 h 3024336"/>
                <a:gd name="connsiteX29" fmla="*/ 2165728 w 3117872"/>
                <a:gd name="connsiteY29" fmla="*/ 512375 h 3024336"/>
                <a:gd name="connsiteX30" fmla="*/ 2170582 w 3117872"/>
                <a:gd name="connsiteY30" fmla="*/ 542883 h 3024336"/>
                <a:gd name="connsiteX31" fmla="*/ 2172664 w 3117872"/>
                <a:gd name="connsiteY31" fmla="*/ 573389 h 3024336"/>
                <a:gd name="connsiteX32" fmla="*/ 2173357 w 3117872"/>
                <a:gd name="connsiteY32" fmla="*/ 604589 h 3024336"/>
                <a:gd name="connsiteX33" fmla="*/ 2172664 w 3117872"/>
                <a:gd name="connsiteY33" fmla="*/ 633710 h 3024336"/>
                <a:gd name="connsiteX34" fmla="*/ 2170582 w 3117872"/>
                <a:gd name="connsiteY34" fmla="*/ 663523 h 3024336"/>
                <a:gd name="connsiteX35" fmla="*/ 2167116 w 3117872"/>
                <a:gd name="connsiteY35" fmla="*/ 692644 h 3024336"/>
                <a:gd name="connsiteX36" fmla="*/ 2161568 w 3117872"/>
                <a:gd name="connsiteY36" fmla="*/ 721070 h 3024336"/>
                <a:gd name="connsiteX37" fmla="*/ 2156019 w 3117872"/>
                <a:gd name="connsiteY37" fmla="*/ 748803 h 3024336"/>
                <a:gd name="connsiteX38" fmla="*/ 2147698 w 3117872"/>
                <a:gd name="connsiteY38" fmla="*/ 776537 h 3024336"/>
                <a:gd name="connsiteX39" fmla="*/ 2139376 w 3117872"/>
                <a:gd name="connsiteY39" fmla="*/ 804270 h 3024336"/>
                <a:gd name="connsiteX40" fmla="*/ 2128975 w 3117872"/>
                <a:gd name="connsiteY40" fmla="*/ 830618 h 3024336"/>
                <a:gd name="connsiteX41" fmla="*/ 2149085 w 3117872"/>
                <a:gd name="connsiteY41" fmla="*/ 815364 h 3024336"/>
                <a:gd name="connsiteX42" fmla="*/ 2169890 w 3117872"/>
                <a:gd name="connsiteY42" fmla="*/ 800112 h 3024336"/>
                <a:gd name="connsiteX43" fmla="*/ 2190694 w 3117872"/>
                <a:gd name="connsiteY43" fmla="*/ 786244 h 3024336"/>
                <a:gd name="connsiteX44" fmla="*/ 2212886 w 3117872"/>
                <a:gd name="connsiteY44" fmla="*/ 773070 h 3024336"/>
                <a:gd name="connsiteX45" fmla="*/ 2235076 w 3117872"/>
                <a:gd name="connsiteY45" fmla="*/ 760591 h 3024336"/>
                <a:gd name="connsiteX46" fmla="*/ 2257961 w 3117872"/>
                <a:gd name="connsiteY46" fmla="*/ 748803 h 3024336"/>
                <a:gd name="connsiteX47" fmla="*/ 2281539 w 3117872"/>
                <a:gd name="connsiteY47" fmla="*/ 739098 h 3024336"/>
                <a:gd name="connsiteX48" fmla="*/ 2305117 w 3117872"/>
                <a:gd name="connsiteY48" fmla="*/ 729391 h 3024336"/>
                <a:gd name="connsiteX49" fmla="*/ 2330083 w 3117872"/>
                <a:gd name="connsiteY49" fmla="*/ 721070 h 3024336"/>
                <a:gd name="connsiteX50" fmla="*/ 2355048 w 3117872"/>
                <a:gd name="connsiteY50" fmla="*/ 714137 h 3024336"/>
                <a:gd name="connsiteX51" fmla="*/ 2380706 w 3117872"/>
                <a:gd name="connsiteY51" fmla="*/ 707204 h 3024336"/>
                <a:gd name="connsiteX52" fmla="*/ 2406366 w 3117872"/>
                <a:gd name="connsiteY52" fmla="*/ 702349 h 3024336"/>
                <a:gd name="connsiteX53" fmla="*/ 2432718 w 3117872"/>
                <a:gd name="connsiteY53" fmla="*/ 698191 h 3024336"/>
                <a:gd name="connsiteX54" fmla="*/ 2459070 w 3117872"/>
                <a:gd name="connsiteY54" fmla="*/ 695417 h 3024336"/>
                <a:gd name="connsiteX55" fmla="*/ 2486114 w 3117872"/>
                <a:gd name="connsiteY55" fmla="*/ 693336 h 3024336"/>
                <a:gd name="connsiteX56" fmla="*/ 2513160 w 3117872"/>
                <a:gd name="connsiteY56" fmla="*/ 692644 h 3024336"/>
                <a:gd name="connsiteX57" fmla="*/ 2544367 w 3117872"/>
                <a:gd name="connsiteY57" fmla="*/ 693336 h 3024336"/>
                <a:gd name="connsiteX58" fmla="*/ 2574880 w 3117872"/>
                <a:gd name="connsiteY58" fmla="*/ 696110 h 3024336"/>
                <a:gd name="connsiteX59" fmla="*/ 2605394 w 3117872"/>
                <a:gd name="connsiteY59" fmla="*/ 700271 h 3024336"/>
                <a:gd name="connsiteX60" fmla="*/ 2635212 w 3117872"/>
                <a:gd name="connsiteY60" fmla="*/ 705124 h 3024336"/>
                <a:gd name="connsiteX61" fmla="*/ 2665033 w 3117872"/>
                <a:gd name="connsiteY61" fmla="*/ 712057 h 3024336"/>
                <a:gd name="connsiteX62" fmla="*/ 2693465 w 3117872"/>
                <a:gd name="connsiteY62" fmla="*/ 719684 h 3024336"/>
                <a:gd name="connsiteX63" fmla="*/ 2721204 w 3117872"/>
                <a:gd name="connsiteY63" fmla="*/ 729391 h 3024336"/>
                <a:gd name="connsiteX64" fmla="*/ 2748250 w 3117872"/>
                <a:gd name="connsiteY64" fmla="*/ 740484 h 3024336"/>
                <a:gd name="connsiteX65" fmla="*/ 2775294 w 3117872"/>
                <a:gd name="connsiteY65" fmla="*/ 752964 h 3024336"/>
                <a:gd name="connsiteX66" fmla="*/ 2801646 w 3117872"/>
                <a:gd name="connsiteY66" fmla="*/ 766137 h 3024336"/>
                <a:gd name="connsiteX67" fmla="*/ 2827306 w 3117872"/>
                <a:gd name="connsiteY67" fmla="*/ 780697 h 3024336"/>
                <a:gd name="connsiteX68" fmla="*/ 2851578 w 3117872"/>
                <a:gd name="connsiteY68" fmla="*/ 796643 h 3024336"/>
                <a:gd name="connsiteX69" fmla="*/ 2875156 w 3117872"/>
                <a:gd name="connsiteY69" fmla="*/ 813284 h 3024336"/>
                <a:gd name="connsiteX70" fmla="*/ 2898040 w 3117872"/>
                <a:gd name="connsiteY70" fmla="*/ 831312 h 3024336"/>
                <a:gd name="connsiteX71" fmla="*/ 2919538 w 3117872"/>
                <a:gd name="connsiteY71" fmla="*/ 850030 h 3024336"/>
                <a:gd name="connsiteX72" fmla="*/ 2941036 w 3117872"/>
                <a:gd name="connsiteY72" fmla="*/ 870139 h 3024336"/>
                <a:gd name="connsiteX73" fmla="*/ 2961147 w 3117872"/>
                <a:gd name="connsiteY73" fmla="*/ 890939 h 3024336"/>
                <a:gd name="connsiteX74" fmla="*/ 2980565 w 3117872"/>
                <a:gd name="connsiteY74" fmla="*/ 913126 h 3024336"/>
                <a:gd name="connsiteX75" fmla="*/ 2997900 w 3117872"/>
                <a:gd name="connsiteY75" fmla="*/ 935313 h 3024336"/>
                <a:gd name="connsiteX76" fmla="*/ 3014544 w 3117872"/>
                <a:gd name="connsiteY76" fmla="*/ 959578 h 3024336"/>
                <a:gd name="connsiteX77" fmla="*/ 3030495 w 3117872"/>
                <a:gd name="connsiteY77" fmla="*/ 984539 h 3024336"/>
                <a:gd name="connsiteX78" fmla="*/ 3045058 w 3117872"/>
                <a:gd name="connsiteY78" fmla="*/ 1009498 h 3024336"/>
                <a:gd name="connsiteX79" fmla="*/ 3058233 w 3117872"/>
                <a:gd name="connsiteY79" fmla="*/ 1035153 h 3024336"/>
                <a:gd name="connsiteX80" fmla="*/ 3070716 w 3117872"/>
                <a:gd name="connsiteY80" fmla="*/ 1062193 h 3024336"/>
                <a:gd name="connsiteX81" fmla="*/ 3081811 w 3117872"/>
                <a:gd name="connsiteY81" fmla="*/ 1089926 h 3024336"/>
                <a:gd name="connsiteX82" fmla="*/ 3090826 w 3117872"/>
                <a:gd name="connsiteY82" fmla="*/ 1117660 h 3024336"/>
                <a:gd name="connsiteX83" fmla="*/ 3099149 w 3117872"/>
                <a:gd name="connsiteY83" fmla="*/ 1146780 h 3024336"/>
                <a:gd name="connsiteX84" fmla="*/ 3105389 w 3117872"/>
                <a:gd name="connsiteY84" fmla="*/ 1175899 h 3024336"/>
                <a:gd name="connsiteX85" fmla="*/ 3111631 w 3117872"/>
                <a:gd name="connsiteY85" fmla="*/ 1205713 h 3024336"/>
                <a:gd name="connsiteX86" fmla="*/ 3115098 w 3117872"/>
                <a:gd name="connsiteY86" fmla="*/ 1235527 h 3024336"/>
                <a:gd name="connsiteX87" fmla="*/ 3117178 w 3117872"/>
                <a:gd name="connsiteY87" fmla="*/ 1266727 h 3024336"/>
                <a:gd name="connsiteX88" fmla="*/ 3117872 w 3117872"/>
                <a:gd name="connsiteY88" fmla="*/ 1297927 h 3024336"/>
                <a:gd name="connsiteX89" fmla="*/ 3117178 w 3117872"/>
                <a:gd name="connsiteY89" fmla="*/ 1329127 h 3024336"/>
                <a:gd name="connsiteX90" fmla="*/ 3115098 w 3117872"/>
                <a:gd name="connsiteY90" fmla="*/ 1359635 h 3024336"/>
                <a:gd name="connsiteX91" fmla="*/ 3111631 w 3117872"/>
                <a:gd name="connsiteY91" fmla="*/ 1389448 h 3024336"/>
                <a:gd name="connsiteX92" fmla="*/ 3105389 w 3117872"/>
                <a:gd name="connsiteY92" fmla="*/ 1419261 h 3024336"/>
                <a:gd name="connsiteX93" fmla="*/ 3099149 w 3117872"/>
                <a:gd name="connsiteY93" fmla="*/ 1448382 h 3024336"/>
                <a:gd name="connsiteX94" fmla="*/ 3090826 w 3117872"/>
                <a:gd name="connsiteY94" fmla="*/ 1477502 h 3024336"/>
                <a:gd name="connsiteX95" fmla="*/ 3081811 w 3117872"/>
                <a:gd name="connsiteY95" fmla="*/ 1505235 h 3024336"/>
                <a:gd name="connsiteX96" fmla="*/ 3070716 w 3117872"/>
                <a:gd name="connsiteY96" fmla="*/ 1532969 h 3024336"/>
                <a:gd name="connsiteX97" fmla="*/ 3058233 w 3117872"/>
                <a:gd name="connsiteY97" fmla="*/ 1560008 h 3024336"/>
                <a:gd name="connsiteX98" fmla="*/ 3045058 w 3117872"/>
                <a:gd name="connsiteY98" fmla="*/ 1586356 h 3024336"/>
                <a:gd name="connsiteX99" fmla="*/ 3030495 w 3117872"/>
                <a:gd name="connsiteY99" fmla="*/ 1611315 h 3024336"/>
                <a:gd name="connsiteX100" fmla="*/ 3014544 w 3117872"/>
                <a:gd name="connsiteY100" fmla="*/ 1635582 h 3024336"/>
                <a:gd name="connsiteX101" fmla="*/ 2997900 w 3117872"/>
                <a:gd name="connsiteY101" fmla="*/ 1659849 h 3024336"/>
                <a:gd name="connsiteX102" fmla="*/ 2980565 w 3117872"/>
                <a:gd name="connsiteY102" fmla="*/ 1682730 h 3024336"/>
                <a:gd name="connsiteX103" fmla="*/ 2961147 w 3117872"/>
                <a:gd name="connsiteY103" fmla="*/ 1704223 h 3024336"/>
                <a:gd name="connsiteX104" fmla="*/ 2941036 w 3117872"/>
                <a:gd name="connsiteY104" fmla="*/ 1725717 h 3024336"/>
                <a:gd name="connsiteX105" fmla="*/ 2919538 w 3117872"/>
                <a:gd name="connsiteY105" fmla="*/ 1745130 h 3024336"/>
                <a:gd name="connsiteX106" fmla="*/ 2898040 w 3117872"/>
                <a:gd name="connsiteY106" fmla="*/ 1763850 h 3024336"/>
                <a:gd name="connsiteX107" fmla="*/ 2875156 w 3117872"/>
                <a:gd name="connsiteY107" fmla="*/ 1782570 h 3024336"/>
                <a:gd name="connsiteX108" fmla="*/ 2851578 w 3117872"/>
                <a:gd name="connsiteY108" fmla="*/ 1799210 h 3024336"/>
                <a:gd name="connsiteX109" fmla="*/ 2827306 w 3117872"/>
                <a:gd name="connsiteY109" fmla="*/ 1815157 h 3024336"/>
                <a:gd name="connsiteX110" fmla="*/ 2801646 w 3117872"/>
                <a:gd name="connsiteY110" fmla="*/ 1829717 h 3024336"/>
                <a:gd name="connsiteX111" fmla="*/ 2775294 w 3117872"/>
                <a:gd name="connsiteY111" fmla="*/ 1842890 h 3024336"/>
                <a:gd name="connsiteX112" fmla="*/ 2748250 w 3117872"/>
                <a:gd name="connsiteY112" fmla="*/ 1855370 h 3024336"/>
                <a:gd name="connsiteX113" fmla="*/ 2721204 w 3117872"/>
                <a:gd name="connsiteY113" fmla="*/ 1866463 h 3024336"/>
                <a:gd name="connsiteX114" fmla="*/ 2693465 w 3117872"/>
                <a:gd name="connsiteY114" fmla="*/ 1875476 h 3024336"/>
                <a:gd name="connsiteX115" fmla="*/ 2665033 w 3117872"/>
                <a:gd name="connsiteY115" fmla="*/ 1883797 h 3024336"/>
                <a:gd name="connsiteX116" fmla="*/ 2635212 w 3117872"/>
                <a:gd name="connsiteY116" fmla="*/ 1890038 h 3024336"/>
                <a:gd name="connsiteX117" fmla="*/ 2616370 w 3117872"/>
                <a:gd name="connsiteY117" fmla="*/ 1893543 h 3024336"/>
                <a:gd name="connsiteX118" fmla="*/ 2527757 w 3117872"/>
                <a:gd name="connsiteY118" fmla="*/ 1752033 h 3024336"/>
                <a:gd name="connsiteX119" fmla="*/ 2520604 w 3117872"/>
                <a:gd name="connsiteY119" fmla="*/ 1742363 h 3024336"/>
                <a:gd name="connsiteX120" fmla="*/ 2513017 w 3117872"/>
                <a:gd name="connsiteY120" fmla="*/ 1733753 h 3024336"/>
                <a:gd name="connsiteX121" fmla="*/ 2503067 w 3117872"/>
                <a:gd name="connsiteY121" fmla="*/ 1726622 h 3024336"/>
                <a:gd name="connsiteX122" fmla="*/ 2493470 w 3117872"/>
                <a:gd name="connsiteY122" fmla="*/ 1720056 h 3024336"/>
                <a:gd name="connsiteX123" fmla="*/ 2486510 w 3117872"/>
                <a:gd name="connsiteY123" fmla="*/ 1714197 h 3024336"/>
                <a:gd name="connsiteX124" fmla="*/ 2478762 w 3117872"/>
                <a:gd name="connsiteY124" fmla="*/ 1708830 h 3024336"/>
                <a:gd name="connsiteX125" fmla="*/ 2471014 w 3117872"/>
                <a:gd name="connsiteY125" fmla="*/ 1703464 h 3024336"/>
                <a:gd name="connsiteX126" fmla="*/ 2462832 w 3117872"/>
                <a:gd name="connsiteY126" fmla="*/ 1699156 h 3024336"/>
                <a:gd name="connsiteX127" fmla="*/ 2453072 w 3117872"/>
                <a:gd name="connsiteY127" fmla="*/ 1695835 h 3024336"/>
                <a:gd name="connsiteX128" fmla="*/ 2443667 w 3117872"/>
                <a:gd name="connsiteY128" fmla="*/ 1693080 h 3024336"/>
                <a:gd name="connsiteX129" fmla="*/ 2433827 w 3117872"/>
                <a:gd name="connsiteY129" fmla="*/ 1691382 h 3024336"/>
                <a:gd name="connsiteX130" fmla="*/ 2422846 w 3117872"/>
                <a:gd name="connsiteY130" fmla="*/ 1689612 h 3024336"/>
                <a:gd name="connsiteX131" fmla="*/ 2394068 w 3117872"/>
                <a:gd name="connsiteY131" fmla="*/ 1707633 h 3024336"/>
                <a:gd name="connsiteX132" fmla="*/ 2317349 w 3117872"/>
                <a:gd name="connsiteY132" fmla="*/ 1585116 h 3024336"/>
                <a:gd name="connsiteX133" fmla="*/ 2344550 w 3117872"/>
                <a:gd name="connsiteY133" fmla="*/ 1568083 h 3024336"/>
                <a:gd name="connsiteX134" fmla="*/ 1646567 w 3117872"/>
                <a:gd name="connsiteY134" fmla="*/ 455193 h 3024336"/>
                <a:gd name="connsiteX135" fmla="*/ 1607165 w 3117872"/>
                <a:gd name="connsiteY135" fmla="*/ 479867 h 3024336"/>
                <a:gd name="connsiteX136" fmla="*/ 1568904 w 3117872"/>
                <a:gd name="connsiteY136" fmla="*/ 504611 h 3024336"/>
                <a:gd name="connsiteX137" fmla="*/ 1531785 w 3117872"/>
                <a:gd name="connsiteY137" fmla="*/ 529428 h 3024336"/>
                <a:gd name="connsiteX138" fmla="*/ 1496949 w 3117872"/>
                <a:gd name="connsiteY138" fmla="*/ 554385 h 3024336"/>
                <a:gd name="connsiteX139" fmla="*/ 1479531 w 3117872"/>
                <a:gd name="connsiteY139" fmla="*/ 566865 h 3024336"/>
                <a:gd name="connsiteX140" fmla="*/ 1462821 w 3117872"/>
                <a:gd name="connsiteY140" fmla="*/ 580472 h 3024336"/>
                <a:gd name="connsiteX141" fmla="*/ 1446897 w 3117872"/>
                <a:gd name="connsiteY141" fmla="*/ 593588 h 3024336"/>
                <a:gd name="connsiteX142" fmla="*/ 1432117 w 3117872"/>
                <a:gd name="connsiteY142" fmla="*/ 606772 h 3024336"/>
                <a:gd name="connsiteX143" fmla="*/ 1418831 w 3117872"/>
                <a:gd name="connsiteY143" fmla="*/ 620594 h 3024336"/>
                <a:gd name="connsiteX144" fmla="*/ 1405544 w 3117872"/>
                <a:gd name="connsiteY144" fmla="*/ 634417 h 3024336"/>
                <a:gd name="connsiteX145" fmla="*/ 1393400 w 3117872"/>
                <a:gd name="connsiteY145" fmla="*/ 648309 h 3024336"/>
                <a:gd name="connsiteX146" fmla="*/ 1382751 w 3117872"/>
                <a:gd name="connsiteY146" fmla="*/ 662837 h 3024336"/>
                <a:gd name="connsiteX147" fmla="*/ 1372455 w 3117872"/>
                <a:gd name="connsiteY147" fmla="*/ 677930 h 3024336"/>
                <a:gd name="connsiteX148" fmla="*/ 1364088 w 3117872"/>
                <a:gd name="connsiteY148" fmla="*/ 692601 h 3024336"/>
                <a:gd name="connsiteX149" fmla="*/ 1355287 w 3117872"/>
                <a:gd name="connsiteY149" fmla="*/ 708330 h 3024336"/>
                <a:gd name="connsiteX150" fmla="*/ 1349558 w 3117872"/>
                <a:gd name="connsiteY150" fmla="*/ 723707 h 3024336"/>
                <a:gd name="connsiteX151" fmla="*/ 1344182 w 3117872"/>
                <a:gd name="connsiteY151" fmla="*/ 739648 h 3024336"/>
                <a:gd name="connsiteX152" fmla="*/ 1340657 w 3117872"/>
                <a:gd name="connsiteY152" fmla="*/ 756792 h 3024336"/>
                <a:gd name="connsiteX153" fmla="*/ 1337917 w 3117872"/>
                <a:gd name="connsiteY153" fmla="*/ 773441 h 3024336"/>
                <a:gd name="connsiteX154" fmla="*/ 1337025 w 3117872"/>
                <a:gd name="connsiteY154" fmla="*/ 791290 h 3024336"/>
                <a:gd name="connsiteX155" fmla="*/ 1337630 w 3117872"/>
                <a:gd name="connsiteY155" fmla="*/ 809775 h 3024336"/>
                <a:gd name="connsiteX156" fmla="*/ 1340518 w 3117872"/>
                <a:gd name="connsiteY156" fmla="*/ 828402 h 3024336"/>
                <a:gd name="connsiteX157" fmla="*/ 1343759 w 3117872"/>
                <a:gd name="connsiteY157" fmla="*/ 847594 h 3024336"/>
                <a:gd name="connsiteX158" fmla="*/ 1350779 w 3117872"/>
                <a:gd name="connsiteY158" fmla="*/ 867564 h 3024336"/>
                <a:gd name="connsiteX159" fmla="*/ 1357010 w 3117872"/>
                <a:gd name="connsiteY159" fmla="*/ 888028 h 3024336"/>
                <a:gd name="connsiteX160" fmla="*/ 1367022 w 3117872"/>
                <a:gd name="connsiteY160" fmla="*/ 909269 h 3024336"/>
                <a:gd name="connsiteX161" fmla="*/ 1378172 w 3117872"/>
                <a:gd name="connsiteY161" fmla="*/ 930581 h 3024336"/>
                <a:gd name="connsiteX162" fmla="*/ 1391172 w 3117872"/>
                <a:gd name="connsiteY162" fmla="*/ 953094 h 3024336"/>
                <a:gd name="connsiteX163" fmla="*/ 1852551 w 3117872"/>
                <a:gd name="connsiteY163" fmla="*/ 1689891 h 3024336"/>
                <a:gd name="connsiteX164" fmla="*/ 2059019 w 3117872"/>
                <a:gd name="connsiteY164" fmla="*/ 1560601 h 3024336"/>
                <a:gd name="connsiteX165" fmla="*/ 2142811 w 3117872"/>
                <a:gd name="connsiteY165" fmla="*/ 1694411 h 3024336"/>
                <a:gd name="connsiteX166" fmla="*/ 2160092 w 3117872"/>
                <a:gd name="connsiteY166" fmla="*/ 1683590 h 3024336"/>
                <a:gd name="connsiteX167" fmla="*/ 2236811 w 3117872"/>
                <a:gd name="connsiteY167" fmla="*/ 1806106 h 3024336"/>
                <a:gd name="connsiteX168" fmla="*/ 2217167 w 3117872"/>
                <a:gd name="connsiteY168" fmla="*/ 1818408 h 3024336"/>
                <a:gd name="connsiteX169" fmla="*/ 2213882 w 3117872"/>
                <a:gd name="connsiteY169" fmla="*/ 1830682 h 3024336"/>
                <a:gd name="connsiteX170" fmla="*/ 2211387 w 3117872"/>
                <a:gd name="connsiteY170" fmla="*/ 1842464 h 3024336"/>
                <a:gd name="connsiteX171" fmla="*/ 2209596 w 3117872"/>
                <a:gd name="connsiteY171" fmla="*/ 1855373 h 3024336"/>
                <a:gd name="connsiteX172" fmla="*/ 2209383 w 3117872"/>
                <a:gd name="connsiteY172" fmla="*/ 1867296 h 3024336"/>
                <a:gd name="connsiteX173" fmla="*/ 2210311 w 3117872"/>
                <a:gd name="connsiteY173" fmla="*/ 1879291 h 3024336"/>
                <a:gd name="connsiteX174" fmla="*/ 2212817 w 3117872"/>
                <a:gd name="connsiteY174" fmla="*/ 1890298 h 3024336"/>
                <a:gd name="connsiteX175" fmla="*/ 2217250 w 3117872"/>
                <a:gd name="connsiteY175" fmla="*/ 1900883 h 3024336"/>
                <a:gd name="connsiteX176" fmla="*/ 2222039 w 3117872"/>
                <a:gd name="connsiteY176" fmla="*/ 1912032 h 3024336"/>
                <a:gd name="connsiteX177" fmla="*/ 2230171 w 3117872"/>
                <a:gd name="connsiteY177" fmla="*/ 1925018 h 3024336"/>
                <a:gd name="connsiteX178" fmla="*/ 2232562 w 3117872"/>
                <a:gd name="connsiteY178" fmla="*/ 1930594 h 3024336"/>
                <a:gd name="connsiteX179" fmla="*/ 2235391 w 3117872"/>
                <a:gd name="connsiteY179" fmla="*/ 1935111 h 3024336"/>
                <a:gd name="connsiteX180" fmla="*/ 2705787 w 3117872"/>
                <a:gd name="connsiteY180" fmla="*/ 2686309 h 3024336"/>
                <a:gd name="connsiteX181" fmla="*/ 2694851 w 3117872"/>
                <a:gd name="connsiteY181" fmla="*/ 2708174 h 3024336"/>
                <a:gd name="connsiteX182" fmla="*/ 2680288 w 3117872"/>
                <a:gd name="connsiteY182" fmla="*/ 2732441 h 3024336"/>
                <a:gd name="connsiteX183" fmla="*/ 2665033 w 3117872"/>
                <a:gd name="connsiteY183" fmla="*/ 2757402 h 3024336"/>
                <a:gd name="connsiteX184" fmla="*/ 2647001 w 3117872"/>
                <a:gd name="connsiteY184" fmla="*/ 2781669 h 3024336"/>
                <a:gd name="connsiteX185" fmla="*/ 2629664 w 3117872"/>
                <a:gd name="connsiteY185" fmla="*/ 2803856 h 3024336"/>
                <a:gd name="connsiteX186" fmla="*/ 2610941 w 3117872"/>
                <a:gd name="connsiteY186" fmla="*/ 2826043 h 3024336"/>
                <a:gd name="connsiteX187" fmla="*/ 2590137 w 3117872"/>
                <a:gd name="connsiteY187" fmla="*/ 2846842 h 3024336"/>
                <a:gd name="connsiteX188" fmla="*/ 2569333 w 3117872"/>
                <a:gd name="connsiteY188" fmla="*/ 2866948 h 3024336"/>
                <a:gd name="connsiteX189" fmla="*/ 2547141 w 3117872"/>
                <a:gd name="connsiteY189" fmla="*/ 2885669 h 3024336"/>
                <a:gd name="connsiteX190" fmla="*/ 2524949 w 3117872"/>
                <a:gd name="connsiteY190" fmla="*/ 2903697 h 3024336"/>
                <a:gd name="connsiteX191" fmla="*/ 2500677 w 3117872"/>
                <a:gd name="connsiteY191" fmla="*/ 2920337 h 3024336"/>
                <a:gd name="connsiteX192" fmla="*/ 2476406 w 3117872"/>
                <a:gd name="connsiteY192" fmla="*/ 2936977 h 3024336"/>
                <a:gd name="connsiteX193" fmla="*/ 2451441 w 3117872"/>
                <a:gd name="connsiteY193" fmla="*/ 2951537 h 3024336"/>
                <a:gd name="connsiteX194" fmla="*/ 2425089 w 3117872"/>
                <a:gd name="connsiteY194" fmla="*/ 2964709 h 3024336"/>
                <a:gd name="connsiteX195" fmla="*/ 2398043 w 3117872"/>
                <a:gd name="connsiteY195" fmla="*/ 2976496 h 3024336"/>
                <a:gd name="connsiteX196" fmla="*/ 2370999 w 3117872"/>
                <a:gd name="connsiteY196" fmla="*/ 2986895 h 3024336"/>
                <a:gd name="connsiteX197" fmla="*/ 2342565 w 3117872"/>
                <a:gd name="connsiteY197" fmla="*/ 2997297 h 3024336"/>
                <a:gd name="connsiteX198" fmla="*/ 2314132 w 3117872"/>
                <a:gd name="connsiteY198" fmla="*/ 3004923 h 3024336"/>
                <a:gd name="connsiteX199" fmla="*/ 2285007 w 3117872"/>
                <a:gd name="connsiteY199" fmla="*/ 3011856 h 3024336"/>
                <a:gd name="connsiteX200" fmla="*/ 2255187 w 3117872"/>
                <a:gd name="connsiteY200" fmla="*/ 3016709 h 3024336"/>
                <a:gd name="connsiteX201" fmla="*/ 2224675 w 3117872"/>
                <a:gd name="connsiteY201" fmla="*/ 3021564 h 3024336"/>
                <a:gd name="connsiteX202" fmla="*/ 2193468 w 3117872"/>
                <a:gd name="connsiteY202" fmla="*/ 3023644 h 3024336"/>
                <a:gd name="connsiteX203" fmla="*/ 2162955 w 3117872"/>
                <a:gd name="connsiteY203" fmla="*/ 3024336 h 3024336"/>
                <a:gd name="connsiteX204" fmla="*/ 2135215 w 3117872"/>
                <a:gd name="connsiteY204" fmla="*/ 3023644 h 3024336"/>
                <a:gd name="connsiteX205" fmla="*/ 2113521 w 3117872"/>
                <a:gd name="connsiteY205" fmla="*/ 3022017 h 3024336"/>
                <a:gd name="connsiteX206" fmla="*/ 1661730 w 3117872"/>
                <a:gd name="connsiteY206" fmla="*/ 2300531 h 3024336"/>
                <a:gd name="connsiteX207" fmla="*/ 1653856 w 3117872"/>
                <a:gd name="connsiteY207" fmla="*/ 2289534 h 3024336"/>
                <a:gd name="connsiteX208" fmla="*/ 1644608 w 3117872"/>
                <a:gd name="connsiteY208" fmla="*/ 2281071 h 3024336"/>
                <a:gd name="connsiteX209" fmla="*/ 1635737 w 3117872"/>
                <a:gd name="connsiteY209" fmla="*/ 2273213 h 3024336"/>
                <a:gd name="connsiteX210" fmla="*/ 1625779 w 3117872"/>
                <a:gd name="connsiteY210" fmla="*/ 2265195 h 3024336"/>
                <a:gd name="connsiteX211" fmla="*/ 1614448 w 3117872"/>
                <a:gd name="connsiteY211" fmla="*/ 2259716 h 3024336"/>
                <a:gd name="connsiteX212" fmla="*/ 1602407 w 3117872"/>
                <a:gd name="connsiteY212" fmla="*/ 2254679 h 3024336"/>
                <a:gd name="connsiteX213" fmla="*/ 1591120 w 3117872"/>
                <a:gd name="connsiteY213" fmla="*/ 2250848 h 3024336"/>
                <a:gd name="connsiteX214" fmla="*/ 1578415 w 3117872"/>
                <a:gd name="connsiteY214" fmla="*/ 2247905 h 3024336"/>
                <a:gd name="connsiteX215" fmla="*/ 1543327 w 3117872"/>
                <a:gd name="connsiteY215" fmla="*/ 2269878 h 3024336"/>
                <a:gd name="connsiteX216" fmla="*/ 1461115 w 3117872"/>
                <a:gd name="connsiteY216" fmla="*/ 2138589 h 3024336"/>
                <a:gd name="connsiteX217" fmla="*/ 1490528 w 3117872"/>
                <a:gd name="connsiteY217" fmla="*/ 2120171 h 3024336"/>
                <a:gd name="connsiteX218" fmla="*/ 1407186 w 3117872"/>
                <a:gd name="connsiteY218" fmla="*/ 1987078 h 3024336"/>
                <a:gd name="connsiteX219" fmla="*/ 1473668 w 3117872"/>
                <a:gd name="connsiteY219" fmla="*/ 1885083 h 3024336"/>
                <a:gd name="connsiteX220" fmla="*/ 1487828 w 3117872"/>
                <a:gd name="connsiteY220" fmla="*/ 1861964 h 3024336"/>
                <a:gd name="connsiteX221" fmla="*/ 1499105 w 3117872"/>
                <a:gd name="connsiteY221" fmla="*/ 1838971 h 3024336"/>
                <a:gd name="connsiteX222" fmla="*/ 1508964 w 3117872"/>
                <a:gd name="connsiteY222" fmla="*/ 1816869 h 3024336"/>
                <a:gd name="connsiteX223" fmla="*/ 1517028 w 3117872"/>
                <a:gd name="connsiteY223" fmla="*/ 1795051 h 3024336"/>
                <a:gd name="connsiteX224" fmla="*/ 1522964 w 3117872"/>
                <a:gd name="connsiteY224" fmla="*/ 1774567 h 3024336"/>
                <a:gd name="connsiteX225" fmla="*/ 1527436 w 3117872"/>
                <a:gd name="connsiteY225" fmla="*/ 1753323 h 3024336"/>
                <a:gd name="connsiteX226" fmla="*/ 1529403 w 3117872"/>
                <a:gd name="connsiteY226" fmla="*/ 1732808 h 3024336"/>
                <a:gd name="connsiteX227" fmla="*/ 1530282 w 3117872"/>
                <a:gd name="connsiteY227" fmla="*/ 1712136 h 3024336"/>
                <a:gd name="connsiteX228" fmla="*/ 1529743 w 3117872"/>
                <a:gd name="connsiteY228" fmla="*/ 1692352 h 3024336"/>
                <a:gd name="connsiteX229" fmla="*/ 1527033 w 3117872"/>
                <a:gd name="connsiteY229" fmla="*/ 1672252 h 3024336"/>
                <a:gd name="connsiteX230" fmla="*/ 1522192 w 3117872"/>
                <a:gd name="connsiteY230" fmla="*/ 1653485 h 3024336"/>
                <a:gd name="connsiteX231" fmla="*/ 1516975 w 3117872"/>
                <a:gd name="connsiteY231" fmla="*/ 1634116 h 3024336"/>
                <a:gd name="connsiteX232" fmla="*/ 1509964 w 3117872"/>
                <a:gd name="connsiteY232" fmla="*/ 1615031 h 3024336"/>
                <a:gd name="connsiteX233" fmla="*/ 1500778 w 3117872"/>
                <a:gd name="connsiteY233" fmla="*/ 1595632 h 3024336"/>
                <a:gd name="connsiteX234" fmla="*/ 1491592 w 3117872"/>
                <a:gd name="connsiteY234" fmla="*/ 1576232 h 3024336"/>
                <a:gd name="connsiteX235" fmla="*/ 1480611 w 3117872"/>
                <a:gd name="connsiteY235" fmla="*/ 1557118 h 3024336"/>
                <a:gd name="connsiteX236" fmla="*/ 1085769 w 3117872"/>
                <a:gd name="connsiteY236" fmla="*/ 926578 h 3024336"/>
                <a:gd name="connsiteX237" fmla="*/ 987169 w 3117872"/>
                <a:gd name="connsiteY237" fmla="*/ 988321 h 3024336"/>
                <a:gd name="connsiteX238" fmla="*/ 1374846 w 3117872"/>
                <a:gd name="connsiteY238" fmla="*/ 1607419 h 3024336"/>
                <a:gd name="connsiteX239" fmla="*/ 1377109 w 3117872"/>
                <a:gd name="connsiteY239" fmla="*/ 1611032 h 3024336"/>
                <a:gd name="connsiteX240" fmla="*/ 1379039 w 3117872"/>
                <a:gd name="connsiteY240" fmla="*/ 1615692 h 3024336"/>
                <a:gd name="connsiteX241" fmla="*/ 1380018 w 3117872"/>
                <a:gd name="connsiteY241" fmla="*/ 1625139 h 3024336"/>
                <a:gd name="connsiteX242" fmla="*/ 1380619 w 3117872"/>
                <a:gd name="connsiteY242" fmla="*/ 1633986 h 3024336"/>
                <a:gd name="connsiteX243" fmla="*/ 1378339 w 3117872"/>
                <a:gd name="connsiteY243" fmla="*/ 1642959 h 3024336"/>
                <a:gd name="connsiteX244" fmla="*/ 1374262 w 3117872"/>
                <a:gd name="connsiteY244" fmla="*/ 1652220 h 3024336"/>
                <a:gd name="connsiteX245" fmla="*/ 1369099 w 3117872"/>
                <a:gd name="connsiteY245" fmla="*/ 1661320 h 3024336"/>
                <a:gd name="connsiteX246" fmla="*/ 1362427 w 3117872"/>
                <a:gd name="connsiteY246" fmla="*/ 1668014 h 3024336"/>
                <a:gd name="connsiteX247" fmla="*/ 1357839 w 3117872"/>
                <a:gd name="connsiteY247" fmla="*/ 1671725 h 3024336"/>
                <a:gd name="connsiteX248" fmla="*/ 1352873 w 3117872"/>
                <a:gd name="connsiteY248" fmla="*/ 1674835 h 3024336"/>
                <a:gd name="connsiteX249" fmla="*/ 1348617 w 3117872"/>
                <a:gd name="connsiteY249" fmla="*/ 1677500 h 3024336"/>
                <a:gd name="connsiteX250" fmla="*/ 1343275 w 3117872"/>
                <a:gd name="connsiteY250" fmla="*/ 1680007 h 3024336"/>
                <a:gd name="connsiteX251" fmla="*/ 1334340 w 3117872"/>
                <a:gd name="connsiteY251" fmla="*/ 1683086 h 3024336"/>
                <a:gd name="connsiteX252" fmla="*/ 1323897 w 3117872"/>
                <a:gd name="connsiteY252" fmla="*/ 1683758 h 3024336"/>
                <a:gd name="connsiteX253" fmla="*/ 1313787 w 3117872"/>
                <a:gd name="connsiteY253" fmla="*/ 1683381 h 3024336"/>
                <a:gd name="connsiteX254" fmla="*/ 1304718 w 3117872"/>
                <a:gd name="connsiteY254" fmla="*/ 1681515 h 3024336"/>
                <a:gd name="connsiteX255" fmla="*/ 1296314 w 3117872"/>
                <a:gd name="connsiteY255" fmla="*/ 1677554 h 3024336"/>
                <a:gd name="connsiteX256" fmla="*/ 1288951 w 3117872"/>
                <a:gd name="connsiteY256" fmla="*/ 1672105 h 3024336"/>
                <a:gd name="connsiteX257" fmla="*/ 1285603 w 3117872"/>
                <a:gd name="connsiteY257" fmla="*/ 1668333 h 3024336"/>
                <a:gd name="connsiteX258" fmla="*/ 1283340 w 3117872"/>
                <a:gd name="connsiteY258" fmla="*/ 1664720 h 3024336"/>
                <a:gd name="connsiteX259" fmla="*/ 895664 w 3117872"/>
                <a:gd name="connsiteY259" fmla="*/ 1045621 h 3024336"/>
                <a:gd name="connsiteX260" fmla="*/ 794934 w 3117872"/>
                <a:gd name="connsiteY260" fmla="*/ 1108698 h 3024336"/>
                <a:gd name="connsiteX261" fmla="*/ 1221454 w 3117872"/>
                <a:gd name="connsiteY261" fmla="*/ 1789826 h 3024336"/>
                <a:gd name="connsiteX262" fmla="*/ 1224094 w 3117872"/>
                <a:gd name="connsiteY262" fmla="*/ 1794042 h 3024336"/>
                <a:gd name="connsiteX263" fmla="*/ 1225270 w 3117872"/>
                <a:gd name="connsiteY263" fmla="*/ 1797497 h 3024336"/>
                <a:gd name="connsiteX264" fmla="*/ 1228045 w 3117872"/>
                <a:gd name="connsiteY264" fmla="*/ 1806659 h 3024336"/>
                <a:gd name="connsiteX265" fmla="*/ 1227229 w 3117872"/>
                <a:gd name="connsiteY265" fmla="*/ 1816393 h 3024336"/>
                <a:gd name="connsiteX266" fmla="*/ 1225656 w 3117872"/>
                <a:gd name="connsiteY266" fmla="*/ 1824923 h 3024336"/>
                <a:gd name="connsiteX267" fmla="*/ 1222289 w 3117872"/>
                <a:gd name="connsiteY267" fmla="*/ 1833738 h 3024336"/>
                <a:gd name="connsiteX268" fmla="*/ 1216748 w 3117872"/>
                <a:gd name="connsiteY268" fmla="*/ 1842237 h 3024336"/>
                <a:gd name="connsiteX269" fmla="*/ 1208658 w 3117872"/>
                <a:gd name="connsiteY269" fmla="*/ 1849819 h 3024336"/>
                <a:gd name="connsiteX270" fmla="*/ 1204779 w 3117872"/>
                <a:gd name="connsiteY270" fmla="*/ 1853085 h 3024336"/>
                <a:gd name="connsiteX271" fmla="*/ 1200191 w 3117872"/>
                <a:gd name="connsiteY271" fmla="*/ 1856797 h 3024336"/>
                <a:gd name="connsiteX272" fmla="*/ 1194848 w 3117872"/>
                <a:gd name="connsiteY272" fmla="*/ 1859304 h 3024336"/>
                <a:gd name="connsiteX273" fmla="*/ 1190924 w 3117872"/>
                <a:gd name="connsiteY273" fmla="*/ 1860923 h 3024336"/>
                <a:gd name="connsiteX274" fmla="*/ 1181280 w 3117872"/>
                <a:gd name="connsiteY274" fmla="*/ 1864447 h 3024336"/>
                <a:gd name="connsiteX275" fmla="*/ 1171216 w 3117872"/>
                <a:gd name="connsiteY275" fmla="*/ 1865719 h 3024336"/>
                <a:gd name="connsiteX276" fmla="*/ 1161105 w 3117872"/>
                <a:gd name="connsiteY276" fmla="*/ 1865344 h 3024336"/>
                <a:gd name="connsiteX277" fmla="*/ 1152747 w 3117872"/>
                <a:gd name="connsiteY277" fmla="*/ 1863033 h 3024336"/>
                <a:gd name="connsiteX278" fmla="*/ 1143632 w 3117872"/>
                <a:gd name="connsiteY278" fmla="*/ 1859519 h 3024336"/>
                <a:gd name="connsiteX279" fmla="*/ 1136602 w 3117872"/>
                <a:gd name="connsiteY279" fmla="*/ 1853021 h 3024336"/>
                <a:gd name="connsiteX280" fmla="*/ 1134007 w 3117872"/>
                <a:gd name="connsiteY280" fmla="*/ 1850454 h 3024336"/>
                <a:gd name="connsiteX281" fmla="*/ 1131367 w 3117872"/>
                <a:gd name="connsiteY281" fmla="*/ 1846238 h 3024336"/>
                <a:gd name="connsiteX282" fmla="*/ 704847 w 3117872"/>
                <a:gd name="connsiteY282" fmla="*/ 1165110 h 3024336"/>
                <a:gd name="connsiteX283" fmla="*/ 603410 w 3117872"/>
                <a:gd name="connsiteY283" fmla="*/ 1228629 h 3024336"/>
                <a:gd name="connsiteX284" fmla="*/ 991087 w 3117872"/>
                <a:gd name="connsiteY284" fmla="*/ 1847728 h 3024336"/>
                <a:gd name="connsiteX285" fmla="*/ 993349 w 3117872"/>
                <a:gd name="connsiteY285" fmla="*/ 1851341 h 3024336"/>
                <a:gd name="connsiteX286" fmla="*/ 995279 w 3117872"/>
                <a:gd name="connsiteY286" fmla="*/ 1856001 h 3024336"/>
                <a:gd name="connsiteX287" fmla="*/ 997676 w 3117872"/>
                <a:gd name="connsiteY287" fmla="*/ 1864560 h 3024336"/>
                <a:gd name="connsiteX288" fmla="*/ 997569 w 3117872"/>
                <a:gd name="connsiteY288" fmla="*/ 1873850 h 3024336"/>
                <a:gd name="connsiteX289" fmla="*/ 995288 w 3117872"/>
                <a:gd name="connsiteY289" fmla="*/ 1882824 h 3024336"/>
                <a:gd name="connsiteX290" fmla="*/ 991212 w 3117872"/>
                <a:gd name="connsiteY290" fmla="*/ 1892084 h 3024336"/>
                <a:gd name="connsiteX291" fmla="*/ 986048 w 3117872"/>
                <a:gd name="connsiteY291" fmla="*/ 1901185 h 3024336"/>
                <a:gd name="connsiteX292" fmla="*/ 978667 w 3117872"/>
                <a:gd name="connsiteY292" fmla="*/ 1908322 h 3024336"/>
                <a:gd name="connsiteX293" fmla="*/ 975498 w 3117872"/>
                <a:gd name="connsiteY293" fmla="*/ 1911145 h 3024336"/>
                <a:gd name="connsiteX294" fmla="*/ 970532 w 3117872"/>
                <a:gd name="connsiteY294" fmla="*/ 1914256 h 3024336"/>
                <a:gd name="connsiteX295" fmla="*/ 965567 w 3117872"/>
                <a:gd name="connsiteY295" fmla="*/ 1917365 h 3024336"/>
                <a:gd name="connsiteX296" fmla="*/ 960933 w 3117872"/>
                <a:gd name="connsiteY296" fmla="*/ 1919427 h 3024336"/>
                <a:gd name="connsiteX297" fmla="*/ 950580 w 3117872"/>
                <a:gd name="connsiteY297" fmla="*/ 1923395 h 3024336"/>
                <a:gd name="connsiteX298" fmla="*/ 940847 w 3117872"/>
                <a:gd name="connsiteY298" fmla="*/ 1923622 h 3024336"/>
                <a:gd name="connsiteX299" fmla="*/ 931446 w 3117872"/>
                <a:gd name="connsiteY299" fmla="*/ 1922801 h 3024336"/>
                <a:gd name="connsiteX300" fmla="*/ 922377 w 3117872"/>
                <a:gd name="connsiteY300" fmla="*/ 1920935 h 3024336"/>
                <a:gd name="connsiteX301" fmla="*/ 913973 w 3117872"/>
                <a:gd name="connsiteY301" fmla="*/ 1916974 h 3024336"/>
                <a:gd name="connsiteX302" fmla="*/ 906610 w 3117872"/>
                <a:gd name="connsiteY302" fmla="*/ 1911525 h 3024336"/>
                <a:gd name="connsiteX303" fmla="*/ 903260 w 3117872"/>
                <a:gd name="connsiteY303" fmla="*/ 1907754 h 3024336"/>
                <a:gd name="connsiteX304" fmla="*/ 900288 w 3117872"/>
                <a:gd name="connsiteY304" fmla="*/ 1904585 h 3024336"/>
                <a:gd name="connsiteX305" fmla="*/ 512612 w 3117872"/>
                <a:gd name="connsiteY305" fmla="*/ 1285487 h 3024336"/>
                <a:gd name="connsiteX306" fmla="*/ 413303 w 3117872"/>
                <a:gd name="connsiteY306" fmla="*/ 1347674 h 3024336"/>
                <a:gd name="connsiteX307" fmla="*/ 807435 w 3117872"/>
                <a:gd name="connsiteY307" fmla="*/ 1978658 h 3024336"/>
                <a:gd name="connsiteX308" fmla="*/ 820212 w 3117872"/>
                <a:gd name="connsiteY308" fmla="*/ 1997486 h 3024336"/>
                <a:gd name="connsiteX309" fmla="*/ 832567 w 3117872"/>
                <a:gd name="connsiteY309" fmla="*/ 2014062 h 3024336"/>
                <a:gd name="connsiteX310" fmla="*/ 845300 w 3117872"/>
                <a:gd name="connsiteY310" fmla="*/ 2031240 h 3024336"/>
                <a:gd name="connsiteX311" fmla="*/ 859029 w 3117872"/>
                <a:gd name="connsiteY311" fmla="*/ 2045281 h 3024336"/>
                <a:gd name="connsiteX312" fmla="*/ 873089 w 3117872"/>
                <a:gd name="connsiteY312" fmla="*/ 2058274 h 3024336"/>
                <a:gd name="connsiteX313" fmla="*/ 887484 w 3117872"/>
                <a:gd name="connsiteY313" fmla="*/ 2070219 h 3024336"/>
                <a:gd name="connsiteX314" fmla="*/ 903628 w 3117872"/>
                <a:gd name="connsiteY314" fmla="*/ 2080232 h 3024336"/>
                <a:gd name="connsiteX315" fmla="*/ 919395 w 3117872"/>
                <a:gd name="connsiteY315" fmla="*/ 2089641 h 3024336"/>
                <a:gd name="connsiteX316" fmla="*/ 936912 w 3117872"/>
                <a:gd name="connsiteY316" fmla="*/ 2097116 h 3024336"/>
                <a:gd name="connsiteX317" fmla="*/ 955849 w 3117872"/>
                <a:gd name="connsiteY317" fmla="*/ 2103702 h 3024336"/>
                <a:gd name="connsiteX318" fmla="*/ 976205 w 3117872"/>
                <a:gd name="connsiteY318" fmla="*/ 2109400 h 3024336"/>
                <a:gd name="connsiteX319" fmla="*/ 997933 w 3117872"/>
                <a:gd name="connsiteY319" fmla="*/ 2112561 h 3024336"/>
                <a:gd name="connsiteX320" fmla="*/ 1020752 w 3117872"/>
                <a:gd name="connsiteY320" fmla="*/ 2115880 h 3024336"/>
                <a:gd name="connsiteX321" fmla="*/ 1045318 w 3117872"/>
                <a:gd name="connsiteY321" fmla="*/ 2117264 h 3024336"/>
                <a:gd name="connsiteX322" fmla="*/ 1072013 w 3117872"/>
                <a:gd name="connsiteY322" fmla="*/ 2117316 h 3024336"/>
                <a:gd name="connsiteX323" fmla="*/ 1101212 w 3117872"/>
                <a:gd name="connsiteY323" fmla="*/ 2116636 h 3024336"/>
                <a:gd name="connsiteX324" fmla="*/ 1227054 w 3117872"/>
                <a:gd name="connsiteY324" fmla="*/ 2101552 h 3024336"/>
                <a:gd name="connsiteX325" fmla="*/ 1309642 w 3117872"/>
                <a:gd name="connsiteY325" fmla="*/ 2233441 h 3024336"/>
                <a:gd name="connsiteX326" fmla="*/ 1339055 w 3117872"/>
                <a:gd name="connsiteY326" fmla="*/ 2215022 h 3024336"/>
                <a:gd name="connsiteX327" fmla="*/ 1421267 w 3117872"/>
                <a:gd name="connsiteY327" fmla="*/ 2346311 h 3024336"/>
                <a:gd name="connsiteX328" fmla="*/ 1386180 w 3117872"/>
                <a:gd name="connsiteY328" fmla="*/ 2368282 h 3024336"/>
                <a:gd name="connsiteX329" fmla="*/ 1383279 w 3117872"/>
                <a:gd name="connsiteY329" fmla="*/ 2380998 h 3024336"/>
                <a:gd name="connsiteX330" fmla="*/ 1381089 w 3117872"/>
                <a:gd name="connsiteY330" fmla="*/ 2393267 h 3024336"/>
                <a:gd name="connsiteX331" fmla="*/ 1381070 w 3117872"/>
                <a:gd name="connsiteY331" fmla="*/ 2405856 h 3024336"/>
                <a:gd name="connsiteX332" fmla="*/ 1381762 w 3117872"/>
                <a:gd name="connsiteY332" fmla="*/ 2417998 h 3024336"/>
                <a:gd name="connsiteX333" fmla="*/ 1383917 w 3117872"/>
                <a:gd name="connsiteY333" fmla="*/ 2430901 h 3024336"/>
                <a:gd name="connsiteX334" fmla="*/ 1386403 w 3117872"/>
                <a:gd name="connsiteY334" fmla="*/ 2442757 h 3024336"/>
                <a:gd name="connsiteX335" fmla="*/ 1391397 w 3117872"/>
                <a:gd name="connsiteY335" fmla="*/ 2453884 h 3024336"/>
                <a:gd name="connsiteX336" fmla="*/ 1397852 w 3117872"/>
                <a:gd name="connsiteY336" fmla="*/ 2465771 h 3024336"/>
                <a:gd name="connsiteX337" fmla="*/ 1524745 w 3117872"/>
                <a:gd name="connsiteY337" fmla="*/ 2668411 h 3024336"/>
                <a:gd name="connsiteX338" fmla="*/ 1519409 w 3117872"/>
                <a:gd name="connsiteY338" fmla="*/ 2679748 h 3024336"/>
                <a:gd name="connsiteX339" fmla="*/ 1507620 w 3117872"/>
                <a:gd name="connsiteY339" fmla="*/ 2702627 h 3024336"/>
                <a:gd name="connsiteX340" fmla="*/ 1495137 w 3117872"/>
                <a:gd name="connsiteY340" fmla="*/ 2725508 h 3024336"/>
                <a:gd name="connsiteX341" fmla="*/ 1481268 w 3117872"/>
                <a:gd name="connsiteY341" fmla="*/ 2747001 h 3024336"/>
                <a:gd name="connsiteX342" fmla="*/ 1466704 w 3117872"/>
                <a:gd name="connsiteY342" fmla="*/ 2769188 h 3024336"/>
                <a:gd name="connsiteX343" fmla="*/ 1451447 w 3117872"/>
                <a:gd name="connsiteY343" fmla="*/ 2789294 h 3024336"/>
                <a:gd name="connsiteX344" fmla="*/ 1435498 w 3117872"/>
                <a:gd name="connsiteY344" fmla="*/ 2810095 h 3024336"/>
                <a:gd name="connsiteX345" fmla="*/ 1418855 w 3117872"/>
                <a:gd name="connsiteY345" fmla="*/ 2828815 h 3024336"/>
                <a:gd name="connsiteX346" fmla="*/ 1400823 w 3117872"/>
                <a:gd name="connsiteY346" fmla="*/ 2847536 h 3024336"/>
                <a:gd name="connsiteX347" fmla="*/ 1382100 w 3117872"/>
                <a:gd name="connsiteY347" fmla="*/ 2865562 h 3024336"/>
                <a:gd name="connsiteX348" fmla="*/ 1362682 w 3117872"/>
                <a:gd name="connsiteY348" fmla="*/ 2882202 h 3024336"/>
                <a:gd name="connsiteX349" fmla="*/ 1343265 w 3117872"/>
                <a:gd name="connsiteY349" fmla="*/ 2898842 h 3024336"/>
                <a:gd name="connsiteX350" fmla="*/ 1321767 w 3117872"/>
                <a:gd name="connsiteY350" fmla="*/ 2914096 h 3024336"/>
                <a:gd name="connsiteX351" fmla="*/ 1300963 w 3117872"/>
                <a:gd name="connsiteY351" fmla="*/ 2927962 h 3024336"/>
                <a:gd name="connsiteX352" fmla="*/ 1278771 w 3117872"/>
                <a:gd name="connsiteY352" fmla="*/ 2941830 h 3024336"/>
                <a:gd name="connsiteX353" fmla="*/ 1256581 w 3117872"/>
                <a:gd name="connsiteY353" fmla="*/ 2954309 h 3024336"/>
                <a:gd name="connsiteX354" fmla="*/ 1233003 w 3117872"/>
                <a:gd name="connsiteY354" fmla="*/ 2966097 h 3024336"/>
                <a:gd name="connsiteX355" fmla="*/ 1208731 w 3117872"/>
                <a:gd name="connsiteY355" fmla="*/ 2976496 h 3024336"/>
                <a:gd name="connsiteX356" fmla="*/ 1185153 w 3117872"/>
                <a:gd name="connsiteY356" fmla="*/ 2986203 h 3024336"/>
                <a:gd name="connsiteX357" fmla="*/ 1160187 w 3117872"/>
                <a:gd name="connsiteY357" fmla="*/ 2995216 h 3024336"/>
                <a:gd name="connsiteX358" fmla="*/ 1134529 w 3117872"/>
                <a:gd name="connsiteY358" fmla="*/ 3002149 h 3024336"/>
                <a:gd name="connsiteX359" fmla="*/ 1108869 w 3117872"/>
                <a:gd name="connsiteY359" fmla="*/ 3009082 h 3024336"/>
                <a:gd name="connsiteX360" fmla="*/ 1082517 w 3117872"/>
                <a:gd name="connsiteY360" fmla="*/ 3014629 h 3024336"/>
                <a:gd name="connsiteX361" fmla="*/ 1056165 w 3117872"/>
                <a:gd name="connsiteY361" fmla="*/ 3018097 h 3024336"/>
                <a:gd name="connsiteX362" fmla="*/ 1029121 w 3117872"/>
                <a:gd name="connsiteY362" fmla="*/ 3021564 h 3024336"/>
                <a:gd name="connsiteX363" fmla="*/ 1002074 w 3117872"/>
                <a:gd name="connsiteY363" fmla="*/ 3023644 h 3024336"/>
                <a:gd name="connsiteX364" fmla="*/ 974336 w 3117872"/>
                <a:gd name="connsiteY364" fmla="*/ 3024336 h 3024336"/>
                <a:gd name="connsiteX365" fmla="*/ 943129 w 3117872"/>
                <a:gd name="connsiteY365" fmla="*/ 3023644 h 3024336"/>
                <a:gd name="connsiteX366" fmla="*/ 911923 w 3117872"/>
                <a:gd name="connsiteY366" fmla="*/ 3021564 h 3024336"/>
                <a:gd name="connsiteX367" fmla="*/ 881409 w 3117872"/>
                <a:gd name="connsiteY367" fmla="*/ 3016709 h 3024336"/>
                <a:gd name="connsiteX368" fmla="*/ 851590 w 3117872"/>
                <a:gd name="connsiteY368" fmla="*/ 3011856 h 3024336"/>
                <a:gd name="connsiteX369" fmla="*/ 822464 w 3117872"/>
                <a:gd name="connsiteY369" fmla="*/ 3004923 h 3024336"/>
                <a:gd name="connsiteX370" fmla="*/ 794031 w 3117872"/>
                <a:gd name="connsiteY370" fmla="*/ 2997297 h 3024336"/>
                <a:gd name="connsiteX371" fmla="*/ 765599 w 3117872"/>
                <a:gd name="connsiteY371" fmla="*/ 2986895 h 3024336"/>
                <a:gd name="connsiteX372" fmla="*/ 738553 w 3117872"/>
                <a:gd name="connsiteY372" fmla="*/ 2976496 h 3024336"/>
                <a:gd name="connsiteX373" fmla="*/ 711507 w 3117872"/>
                <a:gd name="connsiteY373" fmla="*/ 2964709 h 3024336"/>
                <a:gd name="connsiteX374" fmla="*/ 685849 w 3117872"/>
                <a:gd name="connsiteY374" fmla="*/ 2951537 h 3024336"/>
                <a:gd name="connsiteX375" fmla="*/ 660190 w 3117872"/>
                <a:gd name="connsiteY375" fmla="*/ 2936977 h 3024336"/>
                <a:gd name="connsiteX376" fmla="*/ 635918 w 3117872"/>
                <a:gd name="connsiteY376" fmla="*/ 2920337 h 3024336"/>
                <a:gd name="connsiteX377" fmla="*/ 611647 w 3117872"/>
                <a:gd name="connsiteY377" fmla="*/ 2903697 h 3024336"/>
                <a:gd name="connsiteX378" fmla="*/ 589455 w 3117872"/>
                <a:gd name="connsiteY378" fmla="*/ 2885669 h 3024336"/>
                <a:gd name="connsiteX379" fmla="*/ 567265 w 3117872"/>
                <a:gd name="connsiteY379" fmla="*/ 2866948 h 3024336"/>
                <a:gd name="connsiteX380" fmla="*/ 546459 w 3117872"/>
                <a:gd name="connsiteY380" fmla="*/ 2846842 h 3024336"/>
                <a:gd name="connsiteX381" fmla="*/ 525655 w 3117872"/>
                <a:gd name="connsiteY381" fmla="*/ 2826043 h 3024336"/>
                <a:gd name="connsiteX382" fmla="*/ 506932 w 3117872"/>
                <a:gd name="connsiteY382" fmla="*/ 2803856 h 3024336"/>
                <a:gd name="connsiteX383" fmla="*/ 489595 w 3117872"/>
                <a:gd name="connsiteY383" fmla="*/ 2781669 h 3024336"/>
                <a:gd name="connsiteX384" fmla="*/ 472951 w 3117872"/>
                <a:gd name="connsiteY384" fmla="*/ 2757402 h 3024336"/>
                <a:gd name="connsiteX385" fmla="*/ 456308 w 3117872"/>
                <a:gd name="connsiteY385" fmla="*/ 2732441 h 3024336"/>
                <a:gd name="connsiteX386" fmla="*/ 441745 w 3117872"/>
                <a:gd name="connsiteY386" fmla="*/ 2708174 h 3024336"/>
                <a:gd name="connsiteX387" fmla="*/ 429262 w 3117872"/>
                <a:gd name="connsiteY387" fmla="*/ 2681828 h 3024336"/>
                <a:gd name="connsiteX388" fmla="*/ 416779 w 3117872"/>
                <a:gd name="connsiteY388" fmla="*/ 2654787 h 3024336"/>
                <a:gd name="connsiteX389" fmla="*/ 405684 w 3117872"/>
                <a:gd name="connsiteY389" fmla="*/ 2627748 h 3024336"/>
                <a:gd name="connsiteX390" fmla="*/ 395975 w 3117872"/>
                <a:gd name="connsiteY390" fmla="*/ 2599320 h 3024336"/>
                <a:gd name="connsiteX391" fmla="*/ 388346 w 3117872"/>
                <a:gd name="connsiteY391" fmla="*/ 2570894 h 3024336"/>
                <a:gd name="connsiteX392" fmla="*/ 381412 w 3117872"/>
                <a:gd name="connsiteY392" fmla="*/ 2541775 h 3024336"/>
                <a:gd name="connsiteX393" fmla="*/ 375865 w 3117872"/>
                <a:gd name="connsiteY393" fmla="*/ 2511961 h 3024336"/>
                <a:gd name="connsiteX394" fmla="*/ 372397 w 3117872"/>
                <a:gd name="connsiteY394" fmla="*/ 2481453 h 3024336"/>
                <a:gd name="connsiteX395" fmla="*/ 369623 w 3117872"/>
                <a:gd name="connsiteY395" fmla="*/ 2450947 h 3024336"/>
                <a:gd name="connsiteX396" fmla="*/ 368929 w 3117872"/>
                <a:gd name="connsiteY396" fmla="*/ 2419053 h 3024336"/>
                <a:gd name="connsiteX397" fmla="*/ 368929 w 3117872"/>
                <a:gd name="connsiteY397" fmla="*/ 2398947 h 3024336"/>
                <a:gd name="connsiteX398" fmla="*/ 370317 w 3117872"/>
                <a:gd name="connsiteY398" fmla="*/ 2378146 h 3024336"/>
                <a:gd name="connsiteX399" fmla="*/ 372397 w 3117872"/>
                <a:gd name="connsiteY399" fmla="*/ 2358039 h 3024336"/>
                <a:gd name="connsiteX400" fmla="*/ 374477 w 3117872"/>
                <a:gd name="connsiteY400" fmla="*/ 2337933 h 3024336"/>
                <a:gd name="connsiteX401" fmla="*/ 377945 w 3117872"/>
                <a:gd name="connsiteY401" fmla="*/ 2317826 h 3024336"/>
                <a:gd name="connsiteX402" fmla="*/ 381412 w 3117872"/>
                <a:gd name="connsiteY402" fmla="*/ 2298412 h 3024336"/>
                <a:gd name="connsiteX403" fmla="*/ 385572 w 3117872"/>
                <a:gd name="connsiteY403" fmla="*/ 2278305 h 3024336"/>
                <a:gd name="connsiteX404" fmla="*/ 390427 w 3117872"/>
                <a:gd name="connsiteY404" fmla="*/ 2259585 h 3024336"/>
                <a:gd name="connsiteX405" fmla="*/ 395975 w 3117872"/>
                <a:gd name="connsiteY405" fmla="*/ 2240866 h 3024336"/>
                <a:gd name="connsiteX406" fmla="*/ 402217 w 3117872"/>
                <a:gd name="connsiteY406" fmla="*/ 2222146 h 3024336"/>
                <a:gd name="connsiteX407" fmla="*/ 409152 w 3117872"/>
                <a:gd name="connsiteY407" fmla="*/ 2203426 h 3024336"/>
                <a:gd name="connsiteX408" fmla="*/ 416779 w 3117872"/>
                <a:gd name="connsiteY408" fmla="*/ 2185399 h 3024336"/>
                <a:gd name="connsiteX409" fmla="*/ 423715 w 3117872"/>
                <a:gd name="connsiteY409" fmla="*/ 2168065 h 3024336"/>
                <a:gd name="connsiteX410" fmla="*/ 432730 w 3117872"/>
                <a:gd name="connsiteY410" fmla="*/ 2149345 h 3024336"/>
                <a:gd name="connsiteX411" fmla="*/ 441051 w 3117872"/>
                <a:gd name="connsiteY411" fmla="*/ 2132705 h 3024336"/>
                <a:gd name="connsiteX412" fmla="*/ 450759 w 3117872"/>
                <a:gd name="connsiteY412" fmla="*/ 2116065 h 3024336"/>
                <a:gd name="connsiteX413" fmla="*/ 461162 w 3117872"/>
                <a:gd name="connsiteY413" fmla="*/ 2099425 h 3024336"/>
                <a:gd name="connsiteX414" fmla="*/ 470871 w 3117872"/>
                <a:gd name="connsiteY414" fmla="*/ 2083479 h 3024336"/>
                <a:gd name="connsiteX415" fmla="*/ 482660 w 3117872"/>
                <a:gd name="connsiteY415" fmla="*/ 2067531 h 3024336"/>
                <a:gd name="connsiteX416" fmla="*/ 493755 w 3117872"/>
                <a:gd name="connsiteY416" fmla="*/ 2052279 h 3024336"/>
                <a:gd name="connsiteX417" fmla="*/ 506238 w 3117872"/>
                <a:gd name="connsiteY417" fmla="*/ 2037025 h 3024336"/>
                <a:gd name="connsiteX418" fmla="*/ 518721 w 3117872"/>
                <a:gd name="connsiteY418" fmla="*/ 2022465 h 3024336"/>
                <a:gd name="connsiteX419" fmla="*/ 531896 w 3117872"/>
                <a:gd name="connsiteY419" fmla="*/ 2007211 h 3024336"/>
                <a:gd name="connsiteX420" fmla="*/ 545073 w 3117872"/>
                <a:gd name="connsiteY420" fmla="*/ 1994037 h 3024336"/>
                <a:gd name="connsiteX421" fmla="*/ 558942 w 3117872"/>
                <a:gd name="connsiteY421" fmla="*/ 1980864 h 3024336"/>
                <a:gd name="connsiteX422" fmla="*/ 572811 w 3117872"/>
                <a:gd name="connsiteY422" fmla="*/ 1967690 h 3024336"/>
                <a:gd name="connsiteX423" fmla="*/ 587375 w 3117872"/>
                <a:gd name="connsiteY423" fmla="*/ 1955210 h 3024336"/>
                <a:gd name="connsiteX424" fmla="*/ 602632 w 3117872"/>
                <a:gd name="connsiteY424" fmla="*/ 1942731 h 3024336"/>
                <a:gd name="connsiteX425" fmla="*/ 617887 w 3117872"/>
                <a:gd name="connsiteY425" fmla="*/ 1930943 h 3024336"/>
                <a:gd name="connsiteX426" fmla="*/ 633838 w 3117872"/>
                <a:gd name="connsiteY426" fmla="*/ 1919850 h 3024336"/>
                <a:gd name="connsiteX427" fmla="*/ 649788 w 3117872"/>
                <a:gd name="connsiteY427" fmla="*/ 1910145 h 3024336"/>
                <a:gd name="connsiteX428" fmla="*/ 666431 w 3117872"/>
                <a:gd name="connsiteY428" fmla="*/ 1899743 h 3024336"/>
                <a:gd name="connsiteX429" fmla="*/ 635918 w 3117872"/>
                <a:gd name="connsiteY429" fmla="*/ 1901824 h 3024336"/>
                <a:gd name="connsiteX430" fmla="*/ 605406 w 3117872"/>
                <a:gd name="connsiteY430" fmla="*/ 1902518 h 3024336"/>
                <a:gd name="connsiteX431" fmla="*/ 574892 w 3117872"/>
                <a:gd name="connsiteY431" fmla="*/ 1901824 h 3024336"/>
                <a:gd name="connsiteX432" fmla="*/ 544379 w 3117872"/>
                <a:gd name="connsiteY432" fmla="*/ 1899743 h 3024336"/>
                <a:gd name="connsiteX433" fmla="*/ 513173 w 3117872"/>
                <a:gd name="connsiteY433" fmla="*/ 1895585 h 3024336"/>
                <a:gd name="connsiteX434" fmla="*/ 483354 w 3117872"/>
                <a:gd name="connsiteY434" fmla="*/ 1890038 h 3024336"/>
                <a:gd name="connsiteX435" fmla="*/ 454228 w 3117872"/>
                <a:gd name="connsiteY435" fmla="*/ 1883797 h 3024336"/>
                <a:gd name="connsiteX436" fmla="*/ 425795 w 3117872"/>
                <a:gd name="connsiteY436" fmla="*/ 1875476 h 3024336"/>
                <a:gd name="connsiteX437" fmla="*/ 397363 w 3117872"/>
                <a:gd name="connsiteY437" fmla="*/ 1866463 h 3024336"/>
                <a:gd name="connsiteX438" fmla="*/ 369623 w 3117872"/>
                <a:gd name="connsiteY438" fmla="*/ 1855370 h 3024336"/>
                <a:gd name="connsiteX439" fmla="*/ 342577 w 3117872"/>
                <a:gd name="connsiteY439" fmla="*/ 1842890 h 3024336"/>
                <a:gd name="connsiteX440" fmla="*/ 317612 w 3117872"/>
                <a:gd name="connsiteY440" fmla="*/ 1829717 h 3024336"/>
                <a:gd name="connsiteX441" fmla="*/ 291954 w 3117872"/>
                <a:gd name="connsiteY441" fmla="*/ 1815157 h 3024336"/>
                <a:gd name="connsiteX442" fmla="*/ 266988 w 3117872"/>
                <a:gd name="connsiteY442" fmla="*/ 1799210 h 3024336"/>
                <a:gd name="connsiteX443" fmla="*/ 244104 w 3117872"/>
                <a:gd name="connsiteY443" fmla="*/ 1782570 h 3024336"/>
                <a:gd name="connsiteX444" fmla="*/ 220526 w 3117872"/>
                <a:gd name="connsiteY444" fmla="*/ 1763850 h 3024336"/>
                <a:gd name="connsiteX445" fmla="*/ 198335 w 3117872"/>
                <a:gd name="connsiteY445" fmla="*/ 1745130 h 3024336"/>
                <a:gd name="connsiteX446" fmla="*/ 177531 w 3117872"/>
                <a:gd name="connsiteY446" fmla="*/ 1725717 h 3024336"/>
                <a:gd name="connsiteX447" fmla="*/ 157419 w 3117872"/>
                <a:gd name="connsiteY447" fmla="*/ 1704223 h 3024336"/>
                <a:gd name="connsiteX448" fmla="*/ 138696 w 3117872"/>
                <a:gd name="connsiteY448" fmla="*/ 1682730 h 3024336"/>
                <a:gd name="connsiteX449" fmla="*/ 120664 w 3117872"/>
                <a:gd name="connsiteY449" fmla="*/ 1659849 h 3024336"/>
                <a:gd name="connsiteX450" fmla="*/ 104021 w 3117872"/>
                <a:gd name="connsiteY450" fmla="*/ 1635582 h 3024336"/>
                <a:gd name="connsiteX451" fmla="*/ 88765 w 3117872"/>
                <a:gd name="connsiteY451" fmla="*/ 1611315 h 3024336"/>
                <a:gd name="connsiteX452" fmla="*/ 74202 w 3117872"/>
                <a:gd name="connsiteY452" fmla="*/ 1586356 h 3024336"/>
                <a:gd name="connsiteX453" fmla="*/ 60333 w 3117872"/>
                <a:gd name="connsiteY453" fmla="*/ 1560008 h 3024336"/>
                <a:gd name="connsiteX454" fmla="*/ 48542 w 3117872"/>
                <a:gd name="connsiteY454" fmla="*/ 1532969 h 3024336"/>
                <a:gd name="connsiteX455" fmla="*/ 37447 w 3117872"/>
                <a:gd name="connsiteY455" fmla="*/ 1505235 h 3024336"/>
                <a:gd name="connsiteX456" fmla="*/ 27739 w 3117872"/>
                <a:gd name="connsiteY456" fmla="*/ 1477502 h 3024336"/>
                <a:gd name="connsiteX457" fmla="*/ 20110 w 3117872"/>
                <a:gd name="connsiteY457" fmla="*/ 1448382 h 3024336"/>
                <a:gd name="connsiteX458" fmla="*/ 12483 w 3117872"/>
                <a:gd name="connsiteY458" fmla="*/ 1419261 h 3024336"/>
                <a:gd name="connsiteX459" fmla="*/ 7629 w 3117872"/>
                <a:gd name="connsiteY459" fmla="*/ 1389448 h 3024336"/>
                <a:gd name="connsiteX460" fmla="*/ 4161 w 3117872"/>
                <a:gd name="connsiteY460" fmla="*/ 1359635 h 3024336"/>
                <a:gd name="connsiteX461" fmla="*/ 2080 w 3117872"/>
                <a:gd name="connsiteY461" fmla="*/ 1329127 h 3024336"/>
                <a:gd name="connsiteX462" fmla="*/ 0 w 3117872"/>
                <a:gd name="connsiteY462" fmla="*/ 1297927 h 3024336"/>
                <a:gd name="connsiteX463" fmla="*/ 2080 w 3117872"/>
                <a:gd name="connsiteY463" fmla="*/ 1266727 h 3024336"/>
                <a:gd name="connsiteX464" fmla="*/ 4161 w 3117872"/>
                <a:gd name="connsiteY464" fmla="*/ 1235527 h 3024336"/>
                <a:gd name="connsiteX465" fmla="*/ 7629 w 3117872"/>
                <a:gd name="connsiteY465" fmla="*/ 1205713 h 3024336"/>
                <a:gd name="connsiteX466" fmla="*/ 12483 w 3117872"/>
                <a:gd name="connsiteY466" fmla="*/ 1175899 h 3024336"/>
                <a:gd name="connsiteX467" fmla="*/ 20110 w 3117872"/>
                <a:gd name="connsiteY467" fmla="*/ 1146780 h 3024336"/>
                <a:gd name="connsiteX468" fmla="*/ 27739 w 3117872"/>
                <a:gd name="connsiteY468" fmla="*/ 1117660 h 3024336"/>
                <a:gd name="connsiteX469" fmla="*/ 37447 w 3117872"/>
                <a:gd name="connsiteY469" fmla="*/ 1089926 h 3024336"/>
                <a:gd name="connsiteX470" fmla="*/ 48542 w 3117872"/>
                <a:gd name="connsiteY470" fmla="*/ 1062193 h 3024336"/>
                <a:gd name="connsiteX471" fmla="*/ 60333 w 3117872"/>
                <a:gd name="connsiteY471" fmla="*/ 1035153 h 3024336"/>
                <a:gd name="connsiteX472" fmla="*/ 74202 w 3117872"/>
                <a:gd name="connsiteY472" fmla="*/ 1009498 h 3024336"/>
                <a:gd name="connsiteX473" fmla="*/ 88765 w 3117872"/>
                <a:gd name="connsiteY473" fmla="*/ 984539 h 3024336"/>
                <a:gd name="connsiteX474" fmla="*/ 104021 w 3117872"/>
                <a:gd name="connsiteY474" fmla="*/ 959578 h 3024336"/>
                <a:gd name="connsiteX475" fmla="*/ 120664 w 3117872"/>
                <a:gd name="connsiteY475" fmla="*/ 935313 h 3024336"/>
                <a:gd name="connsiteX476" fmla="*/ 138696 w 3117872"/>
                <a:gd name="connsiteY476" fmla="*/ 913126 h 3024336"/>
                <a:gd name="connsiteX477" fmla="*/ 157419 w 3117872"/>
                <a:gd name="connsiteY477" fmla="*/ 890939 h 3024336"/>
                <a:gd name="connsiteX478" fmla="*/ 177531 w 3117872"/>
                <a:gd name="connsiteY478" fmla="*/ 870139 h 3024336"/>
                <a:gd name="connsiteX479" fmla="*/ 198335 w 3117872"/>
                <a:gd name="connsiteY479" fmla="*/ 850030 h 3024336"/>
                <a:gd name="connsiteX480" fmla="*/ 220526 w 3117872"/>
                <a:gd name="connsiteY480" fmla="*/ 831312 h 3024336"/>
                <a:gd name="connsiteX481" fmla="*/ 244104 w 3117872"/>
                <a:gd name="connsiteY481" fmla="*/ 813284 h 3024336"/>
                <a:gd name="connsiteX482" fmla="*/ 266988 w 3117872"/>
                <a:gd name="connsiteY482" fmla="*/ 796643 h 3024336"/>
                <a:gd name="connsiteX483" fmla="*/ 291954 w 3117872"/>
                <a:gd name="connsiteY483" fmla="*/ 780697 h 3024336"/>
                <a:gd name="connsiteX484" fmla="*/ 317612 w 3117872"/>
                <a:gd name="connsiteY484" fmla="*/ 766137 h 3024336"/>
                <a:gd name="connsiteX485" fmla="*/ 342577 w 3117872"/>
                <a:gd name="connsiteY485" fmla="*/ 752964 h 3024336"/>
                <a:gd name="connsiteX486" fmla="*/ 369623 w 3117872"/>
                <a:gd name="connsiteY486" fmla="*/ 740484 h 3024336"/>
                <a:gd name="connsiteX487" fmla="*/ 397363 w 3117872"/>
                <a:gd name="connsiteY487" fmla="*/ 729391 h 3024336"/>
                <a:gd name="connsiteX488" fmla="*/ 425795 w 3117872"/>
                <a:gd name="connsiteY488" fmla="*/ 719684 h 3024336"/>
                <a:gd name="connsiteX489" fmla="*/ 454228 w 3117872"/>
                <a:gd name="connsiteY489" fmla="*/ 712057 h 3024336"/>
                <a:gd name="connsiteX490" fmla="*/ 483354 w 3117872"/>
                <a:gd name="connsiteY490" fmla="*/ 705124 h 3024336"/>
                <a:gd name="connsiteX491" fmla="*/ 513173 w 3117872"/>
                <a:gd name="connsiteY491" fmla="*/ 700271 h 3024336"/>
                <a:gd name="connsiteX492" fmla="*/ 544379 w 3117872"/>
                <a:gd name="connsiteY492" fmla="*/ 696110 h 3024336"/>
                <a:gd name="connsiteX493" fmla="*/ 574892 w 3117872"/>
                <a:gd name="connsiteY493" fmla="*/ 693336 h 3024336"/>
                <a:gd name="connsiteX494" fmla="*/ 605406 w 3117872"/>
                <a:gd name="connsiteY494" fmla="*/ 692644 h 3024336"/>
                <a:gd name="connsiteX495" fmla="*/ 635224 w 3117872"/>
                <a:gd name="connsiteY495" fmla="*/ 693336 h 3024336"/>
                <a:gd name="connsiteX496" fmla="*/ 665045 w 3117872"/>
                <a:gd name="connsiteY496" fmla="*/ 696110 h 3024336"/>
                <a:gd name="connsiteX497" fmla="*/ 694169 w 3117872"/>
                <a:gd name="connsiteY497" fmla="*/ 699577 h 3024336"/>
                <a:gd name="connsiteX498" fmla="*/ 722603 w 3117872"/>
                <a:gd name="connsiteY498" fmla="*/ 704430 h 3024336"/>
                <a:gd name="connsiteX499" fmla="*/ 751036 w 3117872"/>
                <a:gd name="connsiteY499" fmla="*/ 710670 h 3024336"/>
                <a:gd name="connsiteX500" fmla="*/ 778774 w 3117872"/>
                <a:gd name="connsiteY500" fmla="*/ 718297 h 3024336"/>
                <a:gd name="connsiteX501" fmla="*/ 805820 w 3117872"/>
                <a:gd name="connsiteY501" fmla="*/ 727310 h 3024336"/>
                <a:gd name="connsiteX502" fmla="*/ 832173 w 3117872"/>
                <a:gd name="connsiteY502" fmla="*/ 737710 h 3024336"/>
                <a:gd name="connsiteX503" fmla="*/ 858525 w 3117872"/>
                <a:gd name="connsiteY503" fmla="*/ 748111 h 3024336"/>
                <a:gd name="connsiteX504" fmla="*/ 882797 w 3117872"/>
                <a:gd name="connsiteY504" fmla="*/ 760591 h 3024336"/>
                <a:gd name="connsiteX505" fmla="*/ 907761 w 3117872"/>
                <a:gd name="connsiteY505" fmla="*/ 774457 h 3024336"/>
                <a:gd name="connsiteX506" fmla="*/ 932033 w 3117872"/>
                <a:gd name="connsiteY506" fmla="*/ 789018 h 3024336"/>
                <a:gd name="connsiteX507" fmla="*/ 954918 w 3117872"/>
                <a:gd name="connsiteY507" fmla="*/ 804270 h 3024336"/>
                <a:gd name="connsiteX508" fmla="*/ 977110 w 3117872"/>
                <a:gd name="connsiteY508" fmla="*/ 820911 h 3024336"/>
                <a:gd name="connsiteX509" fmla="*/ 999300 w 3117872"/>
                <a:gd name="connsiteY509" fmla="*/ 839631 h 3024336"/>
                <a:gd name="connsiteX510" fmla="*/ 1020106 w 3117872"/>
                <a:gd name="connsiteY510" fmla="*/ 857657 h 3024336"/>
                <a:gd name="connsiteX511" fmla="*/ 1006929 w 3117872"/>
                <a:gd name="connsiteY511" fmla="*/ 828537 h 3024336"/>
                <a:gd name="connsiteX512" fmla="*/ 995834 w 3117872"/>
                <a:gd name="connsiteY512" fmla="*/ 798724 h 3024336"/>
                <a:gd name="connsiteX513" fmla="*/ 986125 w 3117872"/>
                <a:gd name="connsiteY513" fmla="*/ 767524 h 3024336"/>
                <a:gd name="connsiteX514" fmla="*/ 981965 w 3117872"/>
                <a:gd name="connsiteY514" fmla="*/ 752270 h 3024336"/>
                <a:gd name="connsiteX515" fmla="*/ 977803 w 3117872"/>
                <a:gd name="connsiteY515" fmla="*/ 735630 h 3024336"/>
                <a:gd name="connsiteX516" fmla="*/ 975028 w 3117872"/>
                <a:gd name="connsiteY516" fmla="*/ 719684 h 3024336"/>
                <a:gd name="connsiteX517" fmla="*/ 972256 w 3117872"/>
                <a:gd name="connsiteY517" fmla="*/ 703737 h 3024336"/>
                <a:gd name="connsiteX518" fmla="*/ 968788 w 3117872"/>
                <a:gd name="connsiteY518" fmla="*/ 687790 h 3024336"/>
                <a:gd name="connsiteX519" fmla="*/ 966707 w 3117872"/>
                <a:gd name="connsiteY519" fmla="*/ 671149 h 3024336"/>
                <a:gd name="connsiteX520" fmla="*/ 965320 w 3117872"/>
                <a:gd name="connsiteY520" fmla="*/ 655203 h 3024336"/>
                <a:gd name="connsiteX521" fmla="*/ 964627 w 3117872"/>
                <a:gd name="connsiteY521" fmla="*/ 638563 h 3024336"/>
                <a:gd name="connsiteX522" fmla="*/ 963933 w 3117872"/>
                <a:gd name="connsiteY522" fmla="*/ 621229 h 3024336"/>
                <a:gd name="connsiteX523" fmla="*/ 963239 w 3117872"/>
                <a:gd name="connsiteY523" fmla="*/ 604589 h 3024336"/>
                <a:gd name="connsiteX524" fmla="*/ 963933 w 3117872"/>
                <a:gd name="connsiteY524" fmla="*/ 573389 h 3024336"/>
                <a:gd name="connsiteX525" fmla="*/ 966707 w 3117872"/>
                <a:gd name="connsiteY525" fmla="*/ 542883 h 3024336"/>
                <a:gd name="connsiteX526" fmla="*/ 970868 w 3117872"/>
                <a:gd name="connsiteY526" fmla="*/ 512375 h 3024336"/>
                <a:gd name="connsiteX527" fmla="*/ 975722 w 3117872"/>
                <a:gd name="connsiteY527" fmla="*/ 482563 h 3024336"/>
                <a:gd name="connsiteX528" fmla="*/ 981965 w 3117872"/>
                <a:gd name="connsiteY528" fmla="*/ 453442 h 3024336"/>
                <a:gd name="connsiteX529" fmla="*/ 990979 w 3117872"/>
                <a:gd name="connsiteY529" fmla="*/ 425016 h 3024336"/>
                <a:gd name="connsiteX530" fmla="*/ 1000688 w 3117872"/>
                <a:gd name="connsiteY530" fmla="*/ 396589 h 3024336"/>
                <a:gd name="connsiteX531" fmla="*/ 1010397 w 3117872"/>
                <a:gd name="connsiteY531" fmla="*/ 368855 h 3024336"/>
                <a:gd name="connsiteX532" fmla="*/ 1022878 w 3117872"/>
                <a:gd name="connsiteY532" fmla="*/ 342508 h 3024336"/>
                <a:gd name="connsiteX533" fmla="*/ 1036055 w 3117872"/>
                <a:gd name="connsiteY533" fmla="*/ 316162 h 3024336"/>
                <a:gd name="connsiteX534" fmla="*/ 1050618 w 3117872"/>
                <a:gd name="connsiteY534" fmla="*/ 290509 h 3024336"/>
                <a:gd name="connsiteX535" fmla="*/ 1066568 w 3117872"/>
                <a:gd name="connsiteY535" fmla="*/ 266242 h 3024336"/>
                <a:gd name="connsiteX536" fmla="*/ 1083211 w 3117872"/>
                <a:gd name="connsiteY536" fmla="*/ 242667 h 3024336"/>
                <a:gd name="connsiteX537" fmla="*/ 1101935 w 3117872"/>
                <a:gd name="connsiteY537" fmla="*/ 219094 h 3024336"/>
                <a:gd name="connsiteX538" fmla="*/ 1120660 w 3117872"/>
                <a:gd name="connsiteY538" fmla="*/ 197601 h 3024336"/>
                <a:gd name="connsiteX539" fmla="*/ 1140076 w 3117872"/>
                <a:gd name="connsiteY539" fmla="*/ 176801 h 3024336"/>
                <a:gd name="connsiteX540" fmla="*/ 1161574 w 3117872"/>
                <a:gd name="connsiteY540" fmla="*/ 156694 h 3024336"/>
                <a:gd name="connsiteX541" fmla="*/ 1183071 w 3117872"/>
                <a:gd name="connsiteY541" fmla="*/ 137974 h 3024336"/>
                <a:gd name="connsiteX542" fmla="*/ 1206651 w 3117872"/>
                <a:gd name="connsiteY542" fmla="*/ 119253 h 3024336"/>
                <a:gd name="connsiteX543" fmla="*/ 1230229 w 3117872"/>
                <a:gd name="connsiteY543" fmla="*/ 102613 h 3024336"/>
                <a:gd name="connsiteX544" fmla="*/ 1255193 w 3117872"/>
                <a:gd name="connsiteY544" fmla="*/ 87361 h 3024336"/>
                <a:gd name="connsiteX545" fmla="*/ 1279465 w 3117872"/>
                <a:gd name="connsiteY545" fmla="*/ 72800 h 3024336"/>
                <a:gd name="connsiteX546" fmla="*/ 1305817 w 3117872"/>
                <a:gd name="connsiteY546" fmla="*/ 58934 h 3024336"/>
                <a:gd name="connsiteX547" fmla="*/ 1332863 w 3117872"/>
                <a:gd name="connsiteY547" fmla="*/ 47146 h 3024336"/>
                <a:gd name="connsiteX548" fmla="*/ 1360602 w 3117872"/>
                <a:gd name="connsiteY548" fmla="*/ 36053 h 3024336"/>
                <a:gd name="connsiteX549" fmla="*/ 1388342 w 3117872"/>
                <a:gd name="connsiteY549" fmla="*/ 27040 h 3024336"/>
                <a:gd name="connsiteX550" fmla="*/ 1417467 w 3117872"/>
                <a:gd name="connsiteY550" fmla="*/ 18720 h 3024336"/>
                <a:gd name="connsiteX551" fmla="*/ 1446593 w 3117872"/>
                <a:gd name="connsiteY551" fmla="*/ 11786 h 3024336"/>
                <a:gd name="connsiteX552" fmla="*/ 1476413 w 3117872"/>
                <a:gd name="connsiteY552" fmla="*/ 6239 h 3024336"/>
                <a:gd name="connsiteX553" fmla="*/ 1506232 w 3117872"/>
                <a:gd name="connsiteY553" fmla="*/ 2773 h 3024336"/>
                <a:gd name="connsiteX554" fmla="*/ 1536744 w 3117872"/>
                <a:gd name="connsiteY554" fmla="*/ 692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3117872" h="3024336">
                  <a:moveTo>
                    <a:pt x="1568645" y="0"/>
                  </a:moveTo>
                  <a:lnTo>
                    <a:pt x="1599852" y="692"/>
                  </a:lnTo>
                  <a:lnTo>
                    <a:pt x="1630364" y="2773"/>
                  </a:lnTo>
                  <a:lnTo>
                    <a:pt x="1660184" y="6239"/>
                  </a:lnTo>
                  <a:lnTo>
                    <a:pt x="1690003" y="11786"/>
                  </a:lnTo>
                  <a:lnTo>
                    <a:pt x="1719129" y="18720"/>
                  </a:lnTo>
                  <a:lnTo>
                    <a:pt x="1748256" y="27040"/>
                  </a:lnTo>
                  <a:lnTo>
                    <a:pt x="1775994" y="36053"/>
                  </a:lnTo>
                  <a:lnTo>
                    <a:pt x="1803734" y="47146"/>
                  </a:lnTo>
                  <a:lnTo>
                    <a:pt x="1830779" y="58934"/>
                  </a:lnTo>
                  <a:lnTo>
                    <a:pt x="1857131" y="72800"/>
                  </a:lnTo>
                  <a:lnTo>
                    <a:pt x="1882097" y="87361"/>
                  </a:lnTo>
                  <a:lnTo>
                    <a:pt x="1906369" y="102613"/>
                  </a:lnTo>
                  <a:lnTo>
                    <a:pt x="1930641" y="119253"/>
                  </a:lnTo>
                  <a:lnTo>
                    <a:pt x="1953525" y="137974"/>
                  </a:lnTo>
                  <a:lnTo>
                    <a:pt x="1975022" y="156694"/>
                  </a:lnTo>
                  <a:lnTo>
                    <a:pt x="1996520" y="176801"/>
                  </a:lnTo>
                  <a:lnTo>
                    <a:pt x="2015938" y="197601"/>
                  </a:lnTo>
                  <a:lnTo>
                    <a:pt x="2034661" y="219094"/>
                  </a:lnTo>
                  <a:lnTo>
                    <a:pt x="2053385" y="242667"/>
                  </a:lnTo>
                  <a:lnTo>
                    <a:pt x="2070028" y="266242"/>
                  </a:lnTo>
                  <a:lnTo>
                    <a:pt x="2085979" y="290509"/>
                  </a:lnTo>
                  <a:lnTo>
                    <a:pt x="2100542" y="316162"/>
                  </a:lnTo>
                  <a:lnTo>
                    <a:pt x="2113718" y="342508"/>
                  </a:lnTo>
                  <a:lnTo>
                    <a:pt x="2126201" y="368855"/>
                  </a:lnTo>
                  <a:lnTo>
                    <a:pt x="2136603" y="396589"/>
                  </a:lnTo>
                  <a:lnTo>
                    <a:pt x="2146312" y="425016"/>
                  </a:lnTo>
                  <a:lnTo>
                    <a:pt x="2154633" y="453442"/>
                  </a:lnTo>
                  <a:lnTo>
                    <a:pt x="2160874" y="482563"/>
                  </a:lnTo>
                  <a:lnTo>
                    <a:pt x="2165728" y="512375"/>
                  </a:lnTo>
                  <a:lnTo>
                    <a:pt x="2170582" y="542883"/>
                  </a:lnTo>
                  <a:lnTo>
                    <a:pt x="2172664" y="573389"/>
                  </a:lnTo>
                  <a:lnTo>
                    <a:pt x="2173357" y="604589"/>
                  </a:lnTo>
                  <a:lnTo>
                    <a:pt x="2172664" y="633710"/>
                  </a:lnTo>
                  <a:lnTo>
                    <a:pt x="2170582" y="663523"/>
                  </a:lnTo>
                  <a:lnTo>
                    <a:pt x="2167116" y="692644"/>
                  </a:lnTo>
                  <a:lnTo>
                    <a:pt x="2161568" y="721070"/>
                  </a:lnTo>
                  <a:lnTo>
                    <a:pt x="2156019" y="748803"/>
                  </a:lnTo>
                  <a:lnTo>
                    <a:pt x="2147698" y="776537"/>
                  </a:lnTo>
                  <a:lnTo>
                    <a:pt x="2139376" y="804270"/>
                  </a:lnTo>
                  <a:lnTo>
                    <a:pt x="2128975" y="830618"/>
                  </a:lnTo>
                  <a:lnTo>
                    <a:pt x="2149085" y="815364"/>
                  </a:lnTo>
                  <a:lnTo>
                    <a:pt x="2169890" y="800112"/>
                  </a:lnTo>
                  <a:lnTo>
                    <a:pt x="2190694" y="786244"/>
                  </a:lnTo>
                  <a:lnTo>
                    <a:pt x="2212886" y="773070"/>
                  </a:lnTo>
                  <a:lnTo>
                    <a:pt x="2235076" y="760591"/>
                  </a:lnTo>
                  <a:lnTo>
                    <a:pt x="2257961" y="748803"/>
                  </a:lnTo>
                  <a:lnTo>
                    <a:pt x="2281539" y="739098"/>
                  </a:lnTo>
                  <a:lnTo>
                    <a:pt x="2305117" y="729391"/>
                  </a:lnTo>
                  <a:lnTo>
                    <a:pt x="2330083" y="721070"/>
                  </a:lnTo>
                  <a:lnTo>
                    <a:pt x="2355048" y="714137"/>
                  </a:lnTo>
                  <a:lnTo>
                    <a:pt x="2380706" y="707204"/>
                  </a:lnTo>
                  <a:lnTo>
                    <a:pt x="2406366" y="702349"/>
                  </a:lnTo>
                  <a:lnTo>
                    <a:pt x="2432718" y="698191"/>
                  </a:lnTo>
                  <a:lnTo>
                    <a:pt x="2459070" y="695417"/>
                  </a:lnTo>
                  <a:lnTo>
                    <a:pt x="2486114" y="693336"/>
                  </a:lnTo>
                  <a:lnTo>
                    <a:pt x="2513160" y="692644"/>
                  </a:lnTo>
                  <a:lnTo>
                    <a:pt x="2544367" y="693336"/>
                  </a:lnTo>
                  <a:lnTo>
                    <a:pt x="2574880" y="696110"/>
                  </a:lnTo>
                  <a:lnTo>
                    <a:pt x="2605394" y="700271"/>
                  </a:lnTo>
                  <a:lnTo>
                    <a:pt x="2635212" y="705124"/>
                  </a:lnTo>
                  <a:lnTo>
                    <a:pt x="2665033" y="712057"/>
                  </a:lnTo>
                  <a:lnTo>
                    <a:pt x="2693465" y="719684"/>
                  </a:lnTo>
                  <a:lnTo>
                    <a:pt x="2721204" y="729391"/>
                  </a:lnTo>
                  <a:lnTo>
                    <a:pt x="2748250" y="740484"/>
                  </a:lnTo>
                  <a:lnTo>
                    <a:pt x="2775294" y="752964"/>
                  </a:lnTo>
                  <a:lnTo>
                    <a:pt x="2801646" y="766137"/>
                  </a:lnTo>
                  <a:lnTo>
                    <a:pt x="2827306" y="780697"/>
                  </a:lnTo>
                  <a:lnTo>
                    <a:pt x="2851578" y="796643"/>
                  </a:lnTo>
                  <a:lnTo>
                    <a:pt x="2875156" y="813284"/>
                  </a:lnTo>
                  <a:lnTo>
                    <a:pt x="2898040" y="831312"/>
                  </a:lnTo>
                  <a:lnTo>
                    <a:pt x="2919538" y="850030"/>
                  </a:lnTo>
                  <a:lnTo>
                    <a:pt x="2941036" y="870139"/>
                  </a:lnTo>
                  <a:lnTo>
                    <a:pt x="2961147" y="890939"/>
                  </a:lnTo>
                  <a:lnTo>
                    <a:pt x="2980565" y="913126"/>
                  </a:lnTo>
                  <a:lnTo>
                    <a:pt x="2997900" y="935313"/>
                  </a:lnTo>
                  <a:lnTo>
                    <a:pt x="3014544" y="959578"/>
                  </a:lnTo>
                  <a:lnTo>
                    <a:pt x="3030495" y="984539"/>
                  </a:lnTo>
                  <a:lnTo>
                    <a:pt x="3045058" y="1009498"/>
                  </a:lnTo>
                  <a:lnTo>
                    <a:pt x="3058233" y="1035153"/>
                  </a:lnTo>
                  <a:lnTo>
                    <a:pt x="3070716" y="1062193"/>
                  </a:lnTo>
                  <a:lnTo>
                    <a:pt x="3081811" y="1089926"/>
                  </a:lnTo>
                  <a:lnTo>
                    <a:pt x="3090826" y="1117660"/>
                  </a:lnTo>
                  <a:lnTo>
                    <a:pt x="3099149" y="1146780"/>
                  </a:lnTo>
                  <a:lnTo>
                    <a:pt x="3105389" y="1175899"/>
                  </a:lnTo>
                  <a:lnTo>
                    <a:pt x="3111631" y="1205713"/>
                  </a:lnTo>
                  <a:lnTo>
                    <a:pt x="3115098" y="1235527"/>
                  </a:lnTo>
                  <a:lnTo>
                    <a:pt x="3117178" y="1266727"/>
                  </a:lnTo>
                  <a:lnTo>
                    <a:pt x="3117872" y="1297927"/>
                  </a:lnTo>
                  <a:lnTo>
                    <a:pt x="3117178" y="1329127"/>
                  </a:lnTo>
                  <a:lnTo>
                    <a:pt x="3115098" y="1359635"/>
                  </a:lnTo>
                  <a:lnTo>
                    <a:pt x="3111631" y="1389448"/>
                  </a:lnTo>
                  <a:lnTo>
                    <a:pt x="3105389" y="1419261"/>
                  </a:lnTo>
                  <a:lnTo>
                    <a:pt x="3099149" y="1448382"/>
                  </a:lnTo>
                  <a:lnTo>
                    <a:pt x="3090826" y="1477502"/>
                  </a:lnTo>
                  <a:lnTo>
                    <a:pt x="3081811" y="1505235"/>
                  </a:lnTo>
                  <a:lnTo>
                    <a:pt x="3070716" y="1532969"/>
                  </a:lnTo>
                  <a:lnTo>
                    <a:pt x="3058233" y="1560008"/>
                  </a:lnTo>
                  <a:lnTo>
                    <a:pt x="3045058" y="1586356"/>
                  </a:lnTo>
                  <a:lnTo>
                    <a:pt x="3030495" y="1611315"/>
                  </a:lnTo>
                  <a:lnTo>
                    <a:pt x="3014544" y="1635582"/>
                  </a:lnTo>
                  <a:lnTo>
                    <a:pt x="2997900" y="1659849"/>
                  </a:lnTo>
                  <a:lnTo>
                    <a:pt x="2980565" y="1682730"/>
                  </a:lnTo>
                  <a:lnTo>
                    <a:pt x="2961147" y="1704223"/>
                  </a:lnTo>
                  <a:lnTo>
                    <a:pt x="2941036" y="1725717"/>
                  </a:lnTo>
                  <a:lnTo>
                    <a:pt x="2919538" y="1745130"/>
                  </a:lnTo>
                  <a:lnTo>
                    <a:pt x="2898040" y="1763850"/>
                  </a:lnTo>
                  <a:lnTo>
                    <a:pt x="2875156" y="1782570"/>
                  </a:lnTo>
                  <a:lnTo>
                    <a:pt x="2851578" y="1799210"/>
                  </a:lnTo>
                  <a:lnTo>
                    <a:pt x="2827306" y="1815157"/>
                  </a:lnTo>
                  <a:lnTo>
                    <a:pt x="2801646" y="1829717"/>
                  </a:lnTo>
                  <a:lnTo>
                    <a:pt x="2775294" y="1842890"/>
                  </a:lnTo>
                  <a:lnTo>
                    <a:pt x="2748250" y="1855370"/>
                  </a:lnTo>
                  <a:lnTo>
                    <a:pt x="2721204" y="1866463"/>
                  </a:lnTo>
                  <a:lnTo>
                    <a:pt x="2693465" y="1875476"/>
                  </a:lnTo>
                  <a:lnTo>
                    <a:pt x="2665033" y="1883797"/>
                  </a:lnTo>
                  <a:lnTo>
                    <a:pt x="2635212" y="1890038"/>
                  </a:lnTo>
                  <a:lnTo>
                    <a:pt x="2616370" y="1893543"/>
                  </a:lnTo>
                  <a:lnTo>
                    <a:pt x="2527757" y="1752033"/>
                  </a:lnTo>
                  <a:lnTo>
                    <a:pt x="2520604" y="1742363"/>
                  </a:lnTo>
                  <a:lnTo>
                    <a:pt x="2513017" y="1733753"/>
                  </a:lnTo>
                  <a:lnTo>
                    <a:pt x="2503067" y="1726622"/>
                  </a:lnTo>
                  <a:lnTo>
                    <a:pt x="2493470" y="1720056"/>
                  </a:lnTo>
                  <a:lnTo>
                    <a:pt x="2486510" y="1714197"/>
                  </a:lnTo>
                  <a:lnTo>
                    <a:pt x="2478762" y="1708830"/>
                  </a:lnTo>
                  <a:lnTo>
                    <a:pt x="2471014" y="1703464"/>
                  </a:lnTo>
                  <a:lnTo>
                    <a:pt x="2462832" y="1699156"/>
                  </a:lnTo>
                  <a:lnTo>
                    <a:pt x="2453072" y="1695835"/>
                  </a:lnTo>
                  <a:lnTo>
                    <a:pt x="2443667" y="1693080"/>
                  </a:lnTo>
                  <a:lnTo>
                    <a:pt x="2433827" y="1691382"/>
                  </a:lnTo>
                  <a:lnTo>
                    <a:pt x="2422846" y="1689612"/>
                  </a:lnTo>
                  <a:lnTo>
                    <a:pt x="2394068" y="1707633"/>
                  </a:lnTo>
                  <a:lnTo>
                    <a:pt x="2317349" y="1585116"/>
                  </a:lnTo>
                  <a:lnTo>
                    <a:pt x="2344550" y="1568083"/>
                  </a:lnTo>
                  <a:lnTo>
                    <a:pt x="1646567" y="455193"/>
                  </a:lnTo>
                  <a:lnTo>
                    <a:pt x="1607165" y="479867"/>
                  </a:lnTo>
                  <a:lnTo>
                    <a:pt x="1568904" y="504611"/>
                  </a:lnTo>
                  <a:lnTo>
                    <a:pt x="1531785" y="529428"/>
                  </a:lnTo>
                  <a:lnTo>
                    <a:pt x="1496949" y="554385"/>
                  </a:lnTo>
                  <a:lnTo>
                    <a:pt x="1479531" y="566865"/>
                  </a:lnTo>
                  <a:lnTo>
                    <a:pt x="1462821" y="580472"/>
                  </a:lnTo>
                  <a:lnTo>
                    <a:pt x="1446897" y="593588"/>
                  </a:lnTo>
                  <a:lnTo>
                    <a:pt x="1432117" y="606772"/>
                  </a:lnTo>
                  <a:lnTo>
                    <a:pt x="1418831" y="620594"/>
                  </a:lnTo>
                  <a:lnTo>
                    <a:pt x="1405544" y="634417"/>
                  </a:lnTo>
                  <a:lnTo>
                    <a:pt x="1393400" y="648309"/>
                  </a:lnTo>
                  <a:lnTo>
                    <a:pt x="1382751" y="662837"/>
                  </a:lnTo>
                  <a:lnTo>
                    <a:pt x="1372455" y="677930"/>
                  </a:lnTo>
                  <a:lnTo>
                    <a:pt x="1364088" y="692601"/>
                  </a:lnTo>
                  <a:lnTo>
                    <a:pt x="1355287" y="708330"/>
                  </a:lnTo>
                  <a:lnTo>
                    <a:pt x="1349558" y="723707"/>
                  </a:lnTo>
                  <a:lnTo>
                    <a:pt x="1344182" y="739648"/>
                  </a:lnTo>
                  <a:lnTo>
                    <a:pt x="1340657" y="756792"/>
                  </a:lnTo>
                  <a:lnTo>
                    <a:pt x="1337917" y="773441"/>
                  </a:lnTo>
                  <a:lnTo>
                    <a:pt x="1337025" y="791290"/>
                  </a:lnTo>
                  <a:lnTo>
                    <a:pt x="1337630" y="809775"/>
                  </a:lnTo>
                  <a:lnTo>
                    <a:pt x="1340518" y="828402"/>
                  </a:lnTo>
                  <a:lnTo>
                    <a:pt x="1343759" y="847594"/>
                  </a:lnTo>
                  <a:lnTo>
                    <a:pt x="1350779" y="867564"/>
                  </a:lnTo>
                  <a:lnTo>
                    <a:pt x="1357010" y="888028"/>
                  </a:lnTo>
                  <a:lnTo>
                    <a:pt x="1367022" y="909269"/>
                  </a:lnTo>
                  <a:lnTo>
                    <a:pt x="1378172" y="930581"/>
                  </a:lnTo>
                  <a:lnTo>
                    <a:pt x="1391172" y="953094"/>
                  </a:lnTo>
                  <a:lnTo>
                    <a:pt x="1852551" y="1689891"/>
                  </a:lnTo>
                  <a:lnTo>
                    <a:pt x="2059019" y="1560601"/>
                  </a:lnTo>
                  <a:lnTo>
                    <a:pt x="2142811" y="1694411"/>
                  </a:lnTo>
                  <a:lnTo>
                    <a:pt x="2160092" y="1683590"/>
                  </a:lnTo>
                  <a:lnTo>
                    <a:pt x="2236811" y="1806106"/>
                  </a:lnTo>
                  <a:lnTo>
                    <a:pt x="2217167" y="1818408"/>
                  </a:lnTo>
                  <a:lnTo>
                    <a:pt x="2213882" y="1830682"/>
                  </a:lnTo>
                  <a:lnTo>
                    <a:pt x="2211387" y="1842464"/>
                  </a:lnTo>
                  <a:lnTo>
                    <a:pt x="2209596" y="1855373"/>
                  </a:lnTo>
                  <a:lnTo>
                    <a:pt x="2209383" y="1867296"/>
                  </a:lnTo>
                  <a:lnTo>
                    <a:pt x="2210311" y="1879291"/>
                  </a:lnTo>
                  <a:lnTo>
                    <a:pt x="2212817" y="1890298"/>
                  </a:lnTo>
                  <a:lnTo>
                    <a:pt x="2217250" y="1900883"/>
                  </a:lnTo>
                  <a:lnTo>
                    <a:pt x="2222039" y="1912032"/>
                  </a:lnTo>
                  <a:lnTo>
                    <a:pt x="2230171" y="1925018"/>
                  </a:lnTo>
                  <a:lnTo>
                    <a:pt x="2232562" y="1930594"/>
                  </a:lnTo>
                  <a:lnTo>
                    <a:pt x="2235391" y="1935111"/>
                  </a:lnTo>
                  <a:lnTo>
                    <a:pt x="2705787" y="2686309"/>
                  </a:lnTo>
                  <a:lnTo>
                    <a:pt x="2694851" y="2708174"/>
                  </a:lnTo>
                  <a:lnTo>
                    <a:pt x="2680288" y="2732441"/>
                  </a:lnTo>
                  <a:lnTo>
                    <a:pt x="2665033" y="2757402"/>
                  </a:lnTo>
                  <a:lnTo>
                    <a:pt x="2647001" y="2781669"/>
                  </a:lnTo>
                  <a:lnTo>
                    <a:pt x="2629664" y="2803856"/>
                  </a:lnTo>
                  <a:lnTo>
                    <a:pt x="2610941" y="2826043"/>
                  </a:lnTo>
                  <a:lnTo>
                    <a:pt x="2590137" y="2846842"/>
                  </a:lnTo>
                  <a:lnTo>
                    <a:pt x="2569333" y="2866948"/>
                  </a:lnTo>
                  <a:lnTo>
                    <a:pt x="2547141" y="2885669"/>
                  </a:lnTo>
                  <a:lnTo>
                    <a:pt x="2524949" y="2903697"/>
                  </a:lnTo>
                  <a:lnTo>
                    <a:pt x="2500677" y="2920337"/>
                  </a:lnTo>
                  <a:lnTo>
                    <a:pt x="2476406" y="2936977"/>
                  </a:lnTo>
                  <a:lnTo>
                    <a:pt x="2451441" y="2951537"/>
                  </a:lnTo>
                  <a:lnTo>
                    <a:pt x="2425089" y="2964709"/>
                  </a:lnTo>
                  <a:lnTo>
                    <a:pt x="2398043" y="2976496"/>
                  </a:lnTo>
                  <a:lnTo>
                    <a:pt x="2370999" y="2986895"/>
                  </a:lnTo>
                  <a:lnTo>
                    <a:pt x="2342565" y="2997297"/>
                  </a:lnTo>
                  <a:lnTo>
                    <a:pt x="2314132" y="3004923"/>
                  </a:lnTo>
                  <a:lnTo>
                    <a:pt x="2285007" y="3011856"/>
                  </a:lnTo>
                  <a:lnTo>
                    <a:pt x="2255187" y="3016709"/>
                  </a:lnTo>
                  <a:lnTo>
                    <a:pt x="2224675" y="3021564"/>
                  </a:lnTo>
                  <a:lnTo>
                    <a:pt x="2193468" y="3023644"/>
                  </a:lnTo>
                  <a:lnTo>
                    <a:pt x="2162955" y="3024336"/>
                  </a:lnTo>
                  <a:lnTo>
                    <a:pt x="2135215" y="3023644"/>
                  </a:lnTo>
                  <a:lnTo>
                    <a:pt x="2113521" y="3022017"/>
                  </a:lnTo>
                  <a:lnTo>
                    <a:pt x="1661730" y="2300531"/>
                  </a:lnTo>
                  <a:lnTo>
                    <a:pt x="1653856" y="2289534"/>
                  </a:lnTo>
                  <a:lnTo>
                    <a:pt x="1644608" y="2281071"/>
                  </a:lnTo>
                  <a:lnTo>
                    <a:pt x="1635737" y="2273213"/>
                  </a:lnTo>
                  <a:lnTo>
                    <a:pt x="1625779" y="2265195"/>
                  </a:lnTo>
                  <a:lnTo>
                    <a:pt x="1614448" y="2259716"/>
                  </a:lnTo>
                  <a:lnTo>
                    <a:pt x="1602407" y="2254679"/>
                  </a:lnTo>
                  <a:lnTo>
                    <a:pt x="1591120" y="2250848"/>
                  </a:lnTo>
                  <a:lnTo>
                    <a:pt x="1578415" y="2247905"/>
                  </a:lnTo>
                  <a:lnTo>
                    <a:pt x="1543327" y="2269878"/>
                  </a:lnTo>
                  <a:lnTo>
                    <a:pt x="1461115" y="2138589"/>
                  </a:lnTo>
                  <a:lnTo>
                    <a:pt x="1490528" y="2120171"/>
                  </a:lnTo>
                  <a:lnTo>
                    <a:pt x="1407186" y="1987078"/>
                  </a:lnTo>
                  <a:lnTo>
                    <a:pt x="1473668" y="1885083"/>
                  </a:lnTo>
                  <a:lnTo>
                    <a:pt x="1487828" y="1861964"/>
                  </a:lnTo>
                  <a:lnTo>
                    <a:pt x="1499105" y="1838971"/>
                  </a:lnTo>
                  <a:lnTo>
                    <a:pt x="1508964" y="1816869"/>
                  </a:lnTo>
                  <a:lnTo>
                    <a:pt x="1517028" y="1795051"/>
                  </a:lnTo>
                  <a:lnTo>
                    <a:pt x="1522964" y="1774567"/>
                  </a:lnTo>
                  <a:lnTo>
                    <a:pt x="1527436" y="1753323"/>
                  </a:lnTo>
                  <a:lnTo>
                    <a:pt x="1529403" y="1732808"/>
                  </a:lnTo>
                  <a:lnTo>
                    <a:pt x="1530282" y="1712136"/>
                  </a:lnTo>
                  <a:lnTo>
                    <a:pt x="1529743" y="1692352"/>
                  </a:lnTo>
                  <a:lnTo>
                    <a:pt x="1527033" y="1672252"/>
                  </a:lnTo>
                  <a:lnTo>
                    <a:pt x="1522192" y="1653485"/>
                  </a:lnTo>
                  <a:lnTo>
                    <a:pt x="1516975" y="1634116"/>
                  </a:lnTo>
                  <a:lnTo>
                    <a:pt x="1509964" y="1615031"/>
                  </a:lnTo>
                  <a:lnTo>
                    <a:pt x="1500778" y="1595632"/>
                  </a:lnTo>
                  <a:lnTo>
                    <a:pt x="1491592" y="1576232"/>
                  </a:lnTo>
                  <a:lnTo>
                    <a:pt x="1480611" y="1557118"/>
                  </a:lnTo>
                  <a:lnTo>
                    <a:pt x="1085769" y="926578"/>
                  </a:lnTo>
                  <a:lnTo>
                    <a:pt x="987169" y="988321"/>
                  </a:lnTo>
                  <a:lnTo>
                    <a:pt x="1374846" y="1607419"/>
                  </a:lnTo>
                  <a:lnTo>
                    <a:pt x="1377109" y="1611032"/>
                  </a:lnTo>
                  <a:lnTo>
                    <a:pt x="1379039" y="1615692"/>
                  </a:lnTo>
                  <a:lnTo>
                    <a:pt x="1380018" y="1625139"/>
                  </a:lnTo>
                  <a:lnTo>
                    <a:pt x="1380619" y="1633986"/>
                  </a:lnTo>
                  <a:lnTo>
                    <a:pt x="1378339" y="1642959"/>
                  </a:lnTo>
                  <a:lnTo>
                    <a:pt x="1374262" y="1652220"/>
                  </a:lnTo>
                  <a:lnTo>
                    <a:pt x="1369099" y="1661320"/>
                  </a:lnTo>
                  <a:lnTo>
                    <a:pt x="1362427" y="1668014"/>
                  </a:lnTo>
                  <a:lnTo>
                    <a:pt x="1357839" y="1671725"/>
                  </a:lnTo>
                  <a:lnTo>
                    <a:pt x="1352873" y="1674835"/>
                  </a:lnTo>
                  <a:lnTo>
                    <a:pt x="1348617" y="1677500"/>
                  </a:lnTo>
                  <a:lnTo>
                    <a:pt x="1343275" y="1680007"/>
                  </a:lnTo>
                  <a:lnTo>
                    <a:pt x="1334340" y="1683086"/>
                  </a:lnTo>
                  <a:lnTo>
                    <a:pt x="1323897" y="1683758"/>
                  </a:lnTo>
                  <a:lnTo>
                    <a:pt x="1313787" y="1683381"/>
                  </a:lnTo>
                  <a:lnTo>
                    <a:pt x="1304718" y="1681515"/>
                  </a:lnTo>
                  <a:lnTo>
                    <a:pt x="1296314" y="1677554"/>
                  </a:lnTo>
                  <a:lnTo>
                    <a:pt x="1288951" y="1672105"/>
                  </a:lnTo>
                  <a:lnTo>
                    <a:pt x="1285603" y="1668333"/>
                  </a:lnTo>
                  <a:lnTo>
                    <a:pt x="1283340" y="1664720"/>
                  </a:lnTo>
                  <a:lnTo>
                    <a:pt x="895664" y="1045621"/>
                  </a:lnTo>
                  <a:lnTo>
                    <a:pt x="794934" y="1108698"/>
                  </a:lnTo>
                  <a:lnTo>
                    <a:pt x="1221454" y="1789826"/>
                  </a:lnTo>
                  <a:lnTo>
                    <a:pt x="1224094" y="1794042"/>
                  </a:lnTo>
                  <a:lnTo>
                    <a:pt x="1225270" y="1797497"/>
                  </a:lnTo>
                  <a:lnTo>
                    <a:pt x="1228045" y="1806659"/>
                  </a:lnTo>
                  <a:lnTo>
                    <a:pt x="1227229" y="1816393"/>
                  </a:lnTo>
                  <a:lnTo>
                    <a:pt x="1225656" y="1824923"/>
                  </a:lnTo>
                  <a:lnTo>
                    <a:pt x="1222289" y="1833738"/>
                  </a:lnTo>
                  <a:lnTo>
                    <a:pt x="1216748" y="1842237"/>
                  </a:lnTo>
                  <a:lnTo>
                    <a:pt x="1208658" y="1849819"/>
                  </a:lnTo>
                  <a:lnTo>
                    <a:pt x="1204779" y="1853085"/>
                  </a:lnTo>
                  <a:lnTo>
                    <a:pt x="1200191" y="1856797"/>
                  </a:lnTo>
                  <a:lnTo>
                    <a:pt x="1194848" y="1859304"/>
                  </a:lnTo>
                  <a:lnTo>
                    <a:pt x="1190924" y="1860923"/>
                  </a:lnTo>
                  <a:lnTo>
                    <a:pt x="1181280" y="1864447"/>
                  </a:lnTo>
                  <a:lnTo>
                    <a:pt x="1171216" y="1865719"/>
                  </a:lnTo>
                  <a:lnTo>
                    <a:pt x="1161105" y="1865344"/>
                  </a:lnTo>
                  <a:lnTo>
                    <a:pt x="1152747" y="1863033"/>
                  </a:lnTo>
                  <a:lnTo>
                    <a:pt x="1143632" y="1859519"/>
                  </a:lnTo>
                  <a:lnTo>
                    <a:pt x="1136602" y="1853021"/>
                  </a:lnTo>
                  <a:lnTo>
                    <a:pt x="1134007" y="1850454"/>
                  </a:lnTo>
                  <a:lnTo>
                    <a:pt x="1131367" y="1846238"/>
                  </a:lnTo>
                  <a:lnTo>
                    <a:pt x="704847" y="1165110"/>
                  </a:lnTo>
                  <a:lnTo>
                    <a:pt x="603410" y="1228629"/>
                  </a:lnTo>
                  <a:lnTo>
                    <a:pt x="991087" y="1847728"/>
                  </a:lnTo>
                  <a:lnTo>
                    <a:pt x="993349" y="1851341"/>
                  </a:lnTo>
                  <a:lnTo>
                    <a:pt x="995279" y="1856001"/>
                  </a:lnTo>
                  <a:lnTo>
                    <a:pt x="997676" y="1864560"/>
                  </a:lnTo>
                  <a:lnTo>
                    <a:pt x="997569" y="1873850"/>
                  </a:lnTo>
                  <a:lnTo>
                    <a:pt x="995288" y="1882824"/>
                  </a:lnTo>
                  <a:lnTo>
                    <a:pt x="991212" y="1892084"/>
                  </a:lnTo>
                  <a:lnTo>
                    <a:pt x="986048" y="1901185"/>
                  </a:lnTo>
                  <a:lnTo>
                    <a:pt x="978667" y="1908322"/>
                  </a:lnTo>
                  <a:lnTo>
                    <a:pt x="975498" y="1911145"/>
                  </a:lnTo>
                  <a:lnTo>
                    <a:pt x="970532" y="1914256"/>
                  </a:lnTo>
                  <a:lnTo>
                    <a:pt x="965567" y="1917365"/>
                  </a:lnTo>
                  <a:lnTo>
                    <a:pt x="960933" y="1919427"/>
                  </a:lnTo>
                  <a:lnTo>
                    <a:pt x="950580" y="1923395"/>
                  </a:lnTo>
                  <a:lnTo>
                    <a:pt x="940847" y="1923622"/>
                  </a:lnTo>
                  <a:lnTo>
                    <a:pt x="931446" y="1922801"/>
                  </a:lnTo>
                  <a:lnTo>
                    <a:pt x="922377" y="1920935"/>
                  </a:lnTo>
                  <a:lnTo>
                    <a:pt x="913973" y="1916974"/>
                  </a:lnTo>
                  <a:lnTo>
                    <a:pt x="906610" y="1911525"/>
                  </a:lnTo>
                  <a:lnTo>
                    <a:pt x="903260" y="1907754"/>
                  </a:lnTo>
                  <a:lnTo>
                    <a:pt x="900288" y="1904585"/>
                  </a:lnTo>
                  <a:lnTo>
                    <a:pt x="512612" y="1285487"/>
                  </a:lnTo>
                  <a:lnTo>
                    <a:pt x="413303" y="1347674"/>
                  </a:lnTo>
                  <a:lnTo>
                    <a:pt x="807435" y="1978658"/>
                  </a:lnTo>
                  <a:lnTo>
                    <a:pt x="820212" y="1997486"/>
                  </a:lnTo>
                  <a:lnTo>
                    <a:pt x="832567" y="2014062"/>
                  </a:lnTo>
                  <a:lnTo>
                    <a:pt x="845300" y="2031240"/>
                  </a:lnTo>
                  <a:lnTo>
                    <a:pt x="859029" y="2045281"/>
                  </a:lnTo>
                  <a:lnTo>
                    <a:pt x="873089" y="2058274"/>
                  </a:lnTo>
                  <a:lnTo>
                    <a:pt x="887484" y="2070219"/>
                  </a:lnTo>
                  <a:lnTo>
                    <a:pt x="903628" y="2080232"/>
                  </a:lnTo>
                  <a:lnTo>
                    <a:pt x="919395" y="2089641"/>
                  </a:lnTo>
                  <a:lnTo>
                    <a:pt x="936912" y="2097116"/>
                  </a:lnTo>
                  <a:lnTo>
                    <a:pt x="955849" y="2103702"/>
                  </a:lnTo>
                  <a:lnTo>
                    <a:pt x="976205" y="2109400"/>
                  </a:lnTo>
                  <a:lnTo>
                    <a:pt x="997933" y="2112561"/>
                  </a:lnTo>
                  <a:lnTo>
                    <a:pt x="1020752" y="2115880"/>
                  </a:lnTo>
                  <a:lnTo>
                    <a:pt x="1045318" y="2117264"/>
                  </a:lnTo>
                  <a:lnTo>
                    <a:pt x="1072013" y="2117316"/>
                  </a:lnTo>
                  <a:lnTo>
                    <a:pt x="1101212" y="2116636"/>
                  </a:lnTo>
                  <a:lnTo>
                    <a:pt x="1227054" y="2101552"/>
                  </a:lnTo>
                  <a:lnTo>
                    <a:pt x="1309642" y="2233441"/>
                  </a:lnTo>
                  <a:lnTo>
                    <a:pt x="1339055" y="2215022"/>
                  </a:lnTo>
                  <a:lnTo>
                    <a:pt x="1421267" y="2346311"/>
                  </a:lnTo>
                  <a:lnTo>
                    <a:pt x="1386180" y="2368282"/>
                  </a:lnTo>
                  <a:lnTo>
                    <a:pt x="1383279" y="2380998"/>
                  </a:lnTo>
                  <a:lnTo>
                    <a:pt x="1381089" y="2393267"/>
                  </a:lnTo>
                  <a:lnTo>
                    <a:pt x="1381070" y="2405856"/>
                  </a:lnTo>
                  <a:lnTo>
                    <a:pt x="1381762" y="2417998"/>
                  </a:lnTo>
                  <a:lnTo>
                    <a:pt x="1383917" y="2430901"/>
                  </a:lnTo>
                  <a:lnTo>
                    <a:pt x="1386403" y="2442757"/>
                  </a:lnTo>
                  <a:lnTo>
                    <a:pt x="1391397" y="2453884"/>
                  </a:lnTo>
                  <a:lnTo>
                    <a:pt x="1397852" y="2465771"/>
                  </a:lnTo>
                  <a:lnTo>
                    <a:pt x="1524745" y="2668411"/>
                  </a:lnTo>
                  <a:lnTo>
                    <a:pt x="1519409" y="2679748"/>
                  </a:lnTo>
                  <a:lnTo>
                    <a:pt x="1507620" y="2702627"/>
                  </a:lnTo>
                  <a:lnTo>
                    <a:pt x="1495137" y="2725508"/>
                  </a:lnTo>
                  <a:lnTo>
                    <a:pt x="1481268" y="2747001"/>
                  </a:lnTo>
                  <a:lnTo>
                    <a:pt x="1466704" y="2769188"/>
                  </a:lnTo>
                  <a:lnTo>
                    <a:pt x="1451447" y="2789294"/>
                  </a:lnTo>
                  <a:lnTo>
                    <a:pt x="1435498" y="2810095"/>
                  </a:lnTo>
                  <a:lnTo>
                    <a:pt x="1418855" y="2828815"/>
                  </a:lnTo>
                  <a:lnTo>
                    <a:pt x="1400823" y="2847536"/>
                  </a:lnTo>
                  <a:lnTo>
                    <a:pt x="1382100" y="2865562"/>
                  </a:lnTo>
                  <a:lnTo>
                    <a:pt x="1362682" y="2882202"/>
                  </a:lnTo>
                  <a:lnTo>
                    <a:pt x="1343265" y="2898842"/>
                  </a:lnTo>
                  <a:lnTo>
                    <a:pt x="1321767" y="2914096"/>
                  </a:lnTo>
                  <a:lnTo>
                    <a:pt x="1300963" y="2927962"/>
                  </a:lnTo>
                  <a:lnTo>
                    <a:pt x="1278771" y="2941830"/>
                  </a:lnTo>
                  <a:lnTo>
                    <a:pt x="1256581" y="2954309"/>
                  </a:lnTo>
                  <a:lnTo>
                    <a:pt x="1233003" y="2966097"/>
                  </a:lnTo>
                  <a:lnTo>
                    <a:pt x="1208731" y="2976496"/>
                  </a:lnTo>
                  <a:lnTo>
                    <a:pt x="1185153" y="2986203"/>
                  </a:lnTo>
                  <a:lnTo>
                    <a:pt x="1160187" y="2995216"/>
                  </a:lnTo>
                  <a:lnTo>
                    <a:pt x="1134529" y="3002149"/>
                  </a:lnTo>
                  <a:lnTo>
                    <a:pt x="1108869" y="3009082"/>
                  </a:lnTo>
                  <a:lnTo>
                    <a:pt x="1082517" y="3014629"/>
                  </a:lnTo>
                  <a:lnTo>
                    <a:pt x="1056165" y="3018097"/>
                  </a:lnTo>
                  <a:lnTo>
                    <a:pt x="1029121" y="3021564"/>
                  </a:lnTo>
                  <a:lnTo>
                    <a:pt x="1002074" y="3023644"/>
                  </a:lnTo>
                  <a:lnTo>
                    <a:pt x="974336" y="3024336"/>
                  </a:lnTo>
                  <a:lnTo>
                    <a:pt x="943129" y="3023644"/>
                  </a:lnTo>
                  <a:lnTo>
                    <a:pt x="911923" y="3021564"/>
                  </a:lnTo>
                  <a:lnTo>
                    <a:pt x="881409" y="3016709"/>
                  </a:lnTo>
                  <a:lnTo>
                    <a:pt x="851590" y="3011856"/>
                  </a:lnTo>
                  <a:lnTo>
                    <a:pt x="822464" y="3004923"/>
                  </a:lnTo>
                  <a:lnTo>
                    <a:pt x="794031" y="2997297"/>
                  </a:lnTo>
                  <a:lnTo>
                    <a:pt x="765599" y="2986895"/>
                  </a:lnTo>
                  <a:lnTo>
                    <a:pt x="738553" y="2976496"/>
                  </a:lnTo>
                  <a:lnTo>
                    <a:pt x="711507" y="2964709"/>
                  </a:lnTo>
                  <a:lnTo>
                    <a:pt x="685849" y="2951537"/>
                  </a:lnTo>
                  <a:lnTo>
                    <a:pt x="660190" y="2936977"/>
                  </a:lnTo>
                  <a:lnTo>
                    <a:pt x="635918" y="2920337"/>
                  </a:lnTo>
                  <a:lnTo>
                    <a:pt x="611647" y="2903697"/>
                  </a:lnTo>
                  <a:lnTo>
                    <a:pt x="589455" y="2885669"/>
                  </a:lnTo>
                  <a:lnTo>
                    <a:pt x="567265" y="2866948"/>
                  </a:lnTo>
                  <a:lnTo>
                    <a:pt x="546459" y="2846842"/>
                  </a:lnTo>
                  <a:lnTo>
                    <a:pt x="525655" y="2826043"/>
                  </a:lnTo>
                  <a:lnTo>
                    <a:pt x="506932" y="2803856"/>
                  </a:lnTo>
                  <a:lnTo>
                    <a:pt x="489595" y="2781669"/>
                  </a:lnTo>
                  <a:lnTo>
                    <a:pt x="472951" y="2757402"/>
                  </a:lnTo>
                  <a:lnTo>
                    <a:pt x="456308" y="2732441"/>
                  </a:lnTo>
                  <a:lnTo>
                    <a:pt x="441745" y="2708174"/>
                  </a:lnTo>
                  <a:lnTo>
                    <a:pt x="429262" y="2681828"/>
                  </a:lnTo>
                  <a:lnTo>
                    <a:pt x="416779" y="2654787"/>
                  </a:lnTo>
                  <a:lnTo>
                    <a:pt x="405684" y="2627748"/>
                  </a:lnTo>
                  <a:lnTo>
                    <a:pt x="395975" y="2599320"/>
                  </a:lnTo>
                  <a:lnTo>
                    <a:pt x="388346" y="2570894"/>
                  </a:lnTo>
                  <a:lnTo>
                    <a:pt x="381412" y="2541775"/>
                  </a:lnTo>
                  <a:lnTo>
                    <a:pt x="375865" y="2511961"/>
                  </a:lnTo>
                  <a:lnTo>
                    <a:pt x="372397" y="2481453"/>
                  </a:lnTo>
                  <a:lnTo>
                    <a:pt x="369623" y="2450947"/>
                  </a:lnTo>
                  <a:lnTo>
                    <a:pt x="368929" y="2419053"/>
                  </a:lnTo>
                  <a:lnTo>
                    <a:pt x="368929" y="2398947"/>
                  </a:lnTo>
                  <a:lnTo>
                    <a:pt x="370317" y="2378146"/>
                  </a:lnTo>
                  <a:lnTo>
                    <a:pt x="372397" y="2358039"/>
                  </a:lnTo>
                  <a:lnTo>
                    <a:pt x="374477" y="2337933"/>
                  </a:lnTo>
                  <a:lnTo>
                    <a:pt x="377945" y="2317826"/>
                  </a:lnTo>
                  <a:lnTo>
                    <a:pt x="381412" y="2298412"/>
                  </a:lnTo>
                  <a:lnTo>
                    <a:pt x="385572" y="2278305"/>
                  </a:lnTo>
                  <a:lnTo>
                    <a:pt x="390427" y="2259585"/>
                  </a:lnTo>
                  <a:lnTo>
                    <a:pt x="395975" y="2240866"/>
                  </a:lnTo>
                  <a:lnTo>
                    <a:pt x="402217" y="2222146"/>
                  </a:lnTo>
                  <a:lnTo>
                    <a:pt x="409152" y="2203426"/>
                  </a:lnTo>
                  <a:lnTo>
                    <a:pt x="416779" y="2185399"/>
                  </a:lnTo>
                  <a:lnTo>
                    <a:pt x="423715" y="2168065"/>
                  </a:lnTo>
                  <a:lnTo>
                    <a:pt x="432730" y="2149345"/>
                  </a:lnTo>
                  <a:lnTo>
                    <a:pt x="441051" y="2132705"/>
                  </a:lnTo>
                  <a:lnTo>
                    <a:pt x="450759" y="2116065"/>
                  </a:lnTo>
                  <a:lnTo>
                    <a:pt x="461162" y="2099425"/>
                  </a:lnTo>
                  <a:lnTo>
                    <a:pt x="470871" y="2083479"/>
                  </a:lnTo>
                  <a:lnTo>
                    <a:pt x="482660" y="2067531"/>
                  </a:lnTo>
                  <a:lnTo>
                    <a:pt x="493755" y="2052279"/>
                  </a:lnTo>
                  <a:lnTo>
                    <a:pt x="506238" y="2037025"/>
                  </a:lnTo>
                  <a:lnTo>
                    <a:pt x="518721" y="2022465"/>
                  </a:lnTo>
                  <a:lnTo>
                    <a:pt x="531896" y="2007211"/>
                  </a:lnTo>
                  <a:lnTo>
                    <a:pt x="545073" y="1994037"/>
                  </a:lnTo>
                  <a:lnTo>
                    <a:pt x="558942" y="1980864"/>
                  </a:lnTo>
                  <a:lnTo>
                    <a:pt x="572811" y="1967690"/>
                  </a:lnTo>
                  <a:lnTo>
                    <a:pt x="587375" y="1955210"/>
                  </a:lnTo>
                  <a:lnTo>
                    <a:pt x="602632" y="1942731"/>
                  </a:lnTo>
                  <a:lnTo>
                    <a:pt x="617887" y="1930943"/>
                  </a:lnTo>
                  <a:lnTo>
                    <a:pt x="633838" y="1919850"/>
                  </a:lnTo>
                  <a:lnTo>
                    <a:pt x="649788" y="1910145"/>
                  </a:lnTo>
                  <a:lnTo>
                    <a:pt x="666431" y="1899743"/>
                  </a:lnTo>
                  <a:lnTo>
                    <a:pt x="635918" y="1901824"/>
                  </a:lnTo>
                  <a:lnTo>
                    <a:pt x="605406" y="1902518"/>
                  </a:lnTo>
                  <a:lnTo>
                    <a:pt x="574892" y="1901824"/>
                  </a:lnTo>
                  <a:lnTo>
                    <a:pt x="544379" y="1899743"/>
                  </a:lnTo>
                  <a:lnTo>
                    <a:pt x="513173" y="1895585"/>
                  </a:lnTo>
                  <a:lnTo>
                    <a:pt x="483354" y="1890038"/>
                  </a:lnTo>
                  <a:lnTo>
                    <a:pt x="454228" y="1883797"/>
                  </a:lnTo>
                  <a:lnTo>
                    <a:pt x="425795" y="1875476"/>
                  </a:lnTo>
                  <a:lnTo>
                    <a:pt x="397363" y="1866463"/>
                  </a:lnTo>
                  <a:lnTo>
                    <a:pt x="369623" y="1855370"/>
                  </a:lnTo>
                  <a:lnTo>
                    <a:pt x="342577" y="1842890"/>
                  </a:lnTo>
                  <a:lnTo>
                    <a:pt x="317612" y="1829717"/>
                  </a:lnTo>
                  <a:lnTo>
                    <a:pt x="291954" y="1815157"/>
                  </a:lnTo>
                  <a:lnTo>
                    <a:pt x="266988" y="1799210"/>
                  </a:lnTo>
                  <a:lnTo>
                    <a:pt x="244104" y="1782570"/>
                  </a:lnTo>
                  <a:lnTo>
                    <a:pt x="220526" y="1763850"/>
                  </a:lnTo>
                  <a:lnTo>
                    <a:pt x="198335" y="1745130"/>
                  </a:lnTo>
                  <a:lnTo>
                    <a:pt x="177531" y="1725717"/>
                  </a:lnTo>
                  <a:lnTo>
                    <a:pt x="157419" y="1704223"/>
                  </a:lnTo>
                  <a:lnTo>
                    <a:pt x="138696" y="1682730"/>
                  </a:lnTo>
                  <a:lnTo>
                    <a:pt x="120664" y="1659849"/>
                  </a:lnTo>
                  <a:lnTo>
                    <a:pt x="104021" y="1635582"/>
                  </a:lnTo>
                  <a:lnTo>
                    <a:pt x="88765" y="1611315"/>
                  </a:lnTo>
                  <a:lnTo>
                    <a:pt x="74202" y="1586356"/>
                  </a:lnTo>
                  <a:lnTo>
                    <a:pt x="60333" y="1560008"/>
                  </a:lnTo>
                  <a:lnTo>
                    <a:pt x="48542" y="1532969"/>
                  </a:lnTo>
                  <a:lnTo>
                    <a:pt x="37447" y="1505235"/>
                  </a:lnTo>
                  <a:lnTo>
                    <a:pt x="27739" y="1477502"/>
                  </a:lnTo>
                  <a:lnTo>
                    <a:pt x="20110" y="1448382"/>
                  </a:lnTo>
                  <a:lnTo>
                    <a:pt x="12483" y="1419261"/>
                  </a:lnTo>
                  <a:lnTo>
                    <a:pt x="7629" y="1389448"/>
                  </a:lnTo>
                  <a:lnTo>
                    <a:pt x="4161" y="1359635"/>
                  </a:lnTo>
                  <a:lnTo>
                    <a:pt x="2080" y="1329127"/>
                  </a:lnTo>
                  <a:lnTo>
                    <a:pt x="0" y="1297927"/>
                  </a:lnTo>
                  <a:lnTo>
                    <a:pt x="2080" y="1266727"/>
                  </a:lnTo>
                  <a:lnTo>
                    <a:pt x="4161" y="1235527"/>
                  </a:lnTo>
                  <a:lnTo>
                    <a:pt x="7629" y="1205713"/>
                  </a:lnTo>
                  <a:lnTo>
                    <a:pt x="12483" y="1175899"/>
                  </a:lnTo>
                  <a:lnTo>
                    <a:pt x="20110" y="1146780"/>
                  </a:lnTo>
                  <a:lnTo>
                    <a:pt x="27739" y="1117660"/>
                  </a:lnTo>
                  <a:lnTo>
                    <a:pt x="37447" y="1089926"/>
                  </a:lnTo>
                  <a:lnTo>
                    <a:pt x="48542" y="1062193"/>
                  </a:lnTo>
                  <a:lnTo>
                    <a:pt x="60333" y="1035153"/>
                  </a:lnTo>
                  <a:lnTo>
                    <a:pt x="74202" y="1009498"/>
                  </a:lnTo>
                  <a:lnTo>
                    <a:pt x="88765" y="984539"/>
                  </a:lnTo>
                  <a:lnTo>
                    <a:pt x="104021" y="959578"/>
                  </a:lnTo>
                  <a:lnTo>
                    <a:pt x="120664" y="935313"/>
                  </a:lnTo>
                  <a:lnTo>
                    <a:pt x="138696" y="913126"/>
                  </a:lnTo>
                  <a:lnTo>
                    <a:pt x="157419" y="890939"/>
                  </a:lnTo>
                  <a:lnTo>
                    <a:pt x="177531" y="870139"/>
                  </a:lnTo>
                  <a:lnTo>
                    <a:pt x="198335" y="850030"/>
                  </a:lnTo>
                  <a:lnTo>
                    <a:pt x="220526" y="831312"/>
                  </a:lnTo>
                  <a:lnTo>
                    <a:pt x="244104" y="813284"/>
                  </a:lnTo>
                  <a:lnTo>
                    <a:pt x="266988" y="796643"/>
                  </a:lnTo>
                  <a:lnTo>
                    <a:pt x="291954" y="780697"/>
                  </a:lnTo>
                  <a:lnTo>
                    <a:pt x="317612" y="766137"/>
                  </a:lnTo>
                  <a:lnTo>
                    <a:pt x="342577" y="752964"/>
                  </a:lnTo>
                  <a:lnTo>
                    <a:pt x="369623" y="740484"/>
                  </a:lnTo>
                  <a:lnTo>
                    <a:pt x="397363" y="729391"/>
                  </a:lnTo>
                  <a:lnTo>
                    <a:pt x="425795" y="719684"/>
                  </a:lnTo>
                  <a:lnTo>
                    <a:pt x="454228" y="712057"/>
                  </a:lnTo>
                  <a:lnTo>
                    <a:pt x="483354" y="705124"/>
                  </a:lnTo>
                  <a:lnTo>
                    <a:pt x="513173" y="700271"/>
                  </a:lnTo>
                  <a:lnTo>
                    <a:pt x="544379" y="696110"/>
                  </a:lnTo>
                  <a:lnTo>
                    <a:pt x="574892" y="693336"/>
                  </a:lnTo>
                  <a:lnTo>
                    <a:pt x="605406" y="692644"/>
                  </a:lnTo>
                  <a:lnTo>
                    <a:pt x="635224" y="693336"/>
                  </a:lnTo>
                  <a:lnTo>
                    <a:pt x="665045" y="696110"/>
                  </a:lnTo>
                  <a:lnTo>
                    <a:pt x="694169" y="699577"/>
                  </a:lnTo>
                  <a:lnTo>
                    <a:pt x="722603" y="704430"/>
                  </a:lnTo>
                  <a:lnTo>
                    <a:pt x="751036" y="710670"/>
                  </a:lnTo>
                  <a:lnTo>
                    <a:pt x="778774" y="718297"/>
                  </a:lnTo>
                  <a:lnTo>
                    <a:pt x="805820" y="727310"/>
                  </a:lnTo>
                  <a:lnTo>
                    <a:pt x="832173" y="737710"/>
                  </a:lnTo>
                  <a:lnTo>
                    <a:pt x="858525" y="748111"/>
                  </a:lnTo>
                  <a:lnTo>
                    <a:pt x="882797" y="760591"/>
                  </a:lnTo>
                  <a:lnTo>
                    <a:pt x="907761" y="774457"/>
                  </a:lnTo>
                  <a:lnTo>
                    <a:pt x="932033" y="789018"/>
                  </a:lnTo>
                  <a:lnTo>
                    <a:pt x="954918" y="804270"/>
                  </a:lnTo>
                  <a:lnTo>
                    <a:pt x="977110" y="820911"/>
                  </a:lnTo>
                  <a:lnTo>
                    <a:pt x="999300" y="839631"/>
                  </a:lnTo>
                  <a:lnTo>
                    <a:pt x="1020106" y="857657"/>
                  </a:lnTo>
                  <a:lnTo>
                    <a:pt x="1006929" y="828537"/>
                  </a:lnTo>
                  <a:lnTo>
                    <a:pt x="995834" y="798724"/>
                  </a:lnTo>
                  <a:lnTo>
                    <a:pt x="986125" y="767524"/>
                  </a:lnTo>
                  <a:lnTo>
                    <a:pt x="981965" y="752270"/>
                  </a:lnTo>
                  <a:lnTo>
                    <a:pt x="977803" y="735630"/>
                  </a:lnTo>
                  <a:lnTo>
                    <a:pt x="975028" y="719684"/>
                  </a:lnTo>
                  <a:lnTo>
                    <a:pt x="972256" y="703737"/>
                  </a:lnTo>
                  <a:lnTo>
                    <a:pt x="968788" y="687790"/>
                  </a:lnTo>
                  <a:lnTo>
                    <a:pt x="966707" y="671149"/>
                  </a:lnTo>
                  <a:lnTo>
                    <a:pt x="965320" y="655203"/>
                  </a:lnTo>
                  <a:lnTo>
                    <a:pt x="964627" y="638563"/>
                  </a:lnTo>
                  <a:lnTo>
                    <a:pt x="963933" y="621229"/>
                  </a:lnTo>
                  <a:lnTo>
                    <a:pt x="963239" y="604589"/>
                  </a:lnTo>
                  <a:lnTo>
                    <a:pt x="963933" y="573389"/>
                  </a:lnTo>
                  <a:lnTo>
                    <a:pt x="966707" y="542883"/>
                  </a:lnTo>
                  <a:lnTo>
                    <a:pt x="970868" y="512375"/>
                  </a:lnTo>
                  <a:lnTo>
                    <a:pt x="975722" y="482563"/>
                  </a:lnTo>
                  <a:lnTo>
                    <a:pt x="981965" y="453442"/>
                  </a:lnTo>
                  <a:lnTo>
                    <a:pt x="990979" y="425016"/>
                  </a:lnTo>
                  <a:lnTo>
                    <a:pt x="1000688" y="396589"/>
                  </a:lnTo>
                  <a:lnTo>
                    <a:pt x="1010397" y="368855"/>
                  </a:lnTo>
                  <a:lnTo>
                    <a:pt x="1022878" y="342508"/>
                  </a:lnTo>
                  <a:lnTo>
                    <a:pt x="1036055" y="316162"/>
                  </a:lnTo>
                  <a:lnTo>
                    <a:pt x="1050618" y="290509"/>
                  </a:lnTo>
                  <a:lnTo>
                    <a:pt x="1066568" y="266242"/>
                  </a:lnTo>
                  <a:lnTo>
                    <a:pt x="1083211" y="242667"/>
                  </a:lnTo>
                  <a:lnTo>
                    <a:pt x="1101935" y="219094"/>
                  </a:lnTo>
                  <a:lnTo>
                    <a:pt x="1120660" y="197601"/>
                  </a:lnTo>
                  <a:lnTo>
                    <a:pt x="1140076" y="176801"/>
                  </a:lnTo>
                  <a:lnTo>
                    <a:pt x="1161574" y="156694"/>
                  </a:lnTo>
                  <a:lnTo>
                    <a:pt x="1183071" y="137974"/>
                  </a:lnTo>
                  <a:lnTo>
                    <a:pt x="1206651" y="119253"/>
                  </a:lnTo>
                  <a:lnTo>
                    <a:pt x="1230229" y="102613"/>
                  </a:lnTo>
                  <a:lnTo>
                    <a:pt x="1255193" y="87361"/>
                  </a:lnTo>
                  <a:lnTo>
                    <a:pt x="1279465" y="72800"/>
                  </a:lnTo>
                  <a:lnTo>
                    <a:pt x="1305817" y="58934"/>
                  </a:lnTo>
                  <a:lnTo>
                    <a:pt x="1332863" y="47146"/>
                  </a:lnTo>
                  <a:lnTo>
                    <a:pt x="1360602" y="36053"/>
                  </a:lnTo>
                  <a:lnTo>
                    <a:pt x="1388342" y="27040"/>
                  </a:lnTo>
                  <a:lnTo>
                    <a:pt x="1417467" y="18720"/>
                  </a:lnTo>
                  <a:lnTo>
                    <a:pt x="1446593" y="11786"/>
                  </a:lnTo>
                  <a:lnTo>
                    <a:pt x="1476413" y="6239"/>
                  </a:lnTo>
                  <a:lnTo>
                    <a:pt x="1506232" y="2773"/>
                  </a:lnTo>
                  <a:lnTo>
                    <a:pt x="1536744" y="69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811516" y="2682393"/>
              <a:ext cx="446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299520" y="2823029"/>
              <a:ext cx="3287568" cy="237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587088" y="2775638"/>
              <a:ext cx="1351133" cy="394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i="1" dirty="0" smtClean="0">
                  <a:solidFill>
                    <a:schemeClr val="bg1"/>
                  </a:solidFill>
                  <a:effectLst/>
                  <a:latin typeface="Miriam" panose="020B0502050101010101" pitchFamily="34" charset="-79"/>
                  <a:cs typeface="Miriam" panose="020B0502050101010101" pitchFamily="34" charset="-79"/>
                </a:rPr>
                <a:t>Rose Honey</a:t>
              </a:r>
              <a:endParaRPr lang="zh-CN" altLang="en-US" sz="1200" b="1" i="1" dirty="0">
                <a:solidFill>
                  <a:schemeClr val="bg1"/>
                </a:solidFill>
                <a:latin typeface="Miriam" panose="020B0502050101010101" pitchFamily="34" charset="-79"/>
                <a:cs typeface="Miriam" panose="020B0502050101010101" pitchFamily="34" charset="-79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67408" y="630264"/>
            <a:ext cx="3780000" cy="722286"/>
            <a:chOff x="609013" y="5690507"/>
            <a:chExt cx="3780000" cy="722286"/>
          </a:xfrm>
        </p:grpSpPr>
        <p:grpSp>
          <p:nvGrpSpPr>
            <p:cNvPr id="33" name="组合 32"/>
            <p:cNvGrpSpPr/>
            <p:nvPr/>
          </p:nvGrpSpPr>
          <p:grpSpPr>
            <a:xfrm>
              <a:off x="609013" y="5690507"/>
              <a:ext cx="3780000" cy="718514"/>
              <a:chOff x="609013" y="5690507"/>
              <a:chExt cx="3780000" cy="718514"/>
            </a:xfrm>
          </p:grpSpPr>
          <p:cxnSp>
            <p:nvCxnSpPr>
              <p:cNvPr id="35" name="直接连接符 34"/>
              <p:cNvCxnSpPr/>
              <p:nvPr/>
            </p:nvCxnSpPr>
            <p:spPr>
              <a:xfrm flipV="1">
                <a:off x="609013" y="6237312"/>
                <a:ext cx="3780000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KSO_Shape"/>
              <p:cNvSpPr/>
              <p:nvPr/>
            </p:nvSpPr>
            <p:spPr>
              <a:xfrm rot="9538638" flipV="1">
                <a:off x="1076677" y="5690507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KSO_Shape"/>
              <p:cNvSpPr/>
              <p:nvPr/>
            </p:nvSpPr>
            <p:spPr bwMode="auto">
              <a:xfrm rot="592700">
                <a:off x="3430658" y="5724459"/>
                <a:ext cx="434065" cy="411638"/>
              </a:xfrm>
              <a:custGeom>
                <a:avLst/>
                <a:gdLst>
                  <a:gd name="T0" fmla="*/ 2147483646 w 5471"/>
                  <a:gd name="T1" fmla="*/ 2147483646 h 5188"/>
                  <a:gd name="T2" fmla="*/ 2147483646 w 5471"/>
                  <a:gd name="T3" fmla="*/ 2147483646 h 5188"/>
                  <a:gd name="T4" fmla="*/ 2147483646 w 5471"/>
                  <a:gd name="T5" fmla="*/ 126593967 h 5188"/>
                  <a:gd name="T6" fmla="*/ 2147483646 w 5471"/>
                  <a:gd name="T7" fmla="*/ 2147483646 h 5188"/>
                  <a:gd name="T8" fmla="*/ 2147483646 w 5471"/>
                  <a:gd name="T9" fmla="*/ 2147483646 h 5188"/>
                  <a:gd name="T10" fmla="*/ 2147483646 w 5471"/>
                  <a:gd name="T11" fmla="*/ 2147483646 h 5188"/>
                  <a:gd name="T12" fmla="*/ 2147483646 w 5471"/>
                  <a:gd name="T13" fmla="*/ 2147483646 h 5188"/>
                  <a:gd name="T14" fmla="*/ 2147483646 w 5471"/>
                  <a:gd name="T15" fmla="*/ 2147483646 h 5188"/>
                  <a:gd name="T16" fmla="*/ 2147483646 w 5471"/>
                  <a:gd name="T17" fmla="*/ 2147483646 h 5188"/>
                  <a:gd name="T18" fmla="*/ 2147483646 w 5471"/>
                  <a:gd name="T19" fmla="*/ 2147483646 h 5188"/>
                  <a:gd name="T20" fmla="*/ 2147483646 w 5471"/>
                  <a:gd name="T21" fmla="*/ 2147483646 h 5188"/>
                  <a:gd name="T22" fmla="*/ 2147483646 w 5471"/>
                  <a:gd name="T23" fmla="*/ 2147483646 h 5188"/>
                  <a:gd name="T24" fmla="*/ 2147483646 w 5471"/>
                  <a:gd name="T25" fmla="*/ 2147483646 h 5188"/>
                  <a:gd name="T26" fmla="*/ 2147483646 w 5471"/>
                  <a:gd name="T27" fmla="*/ 2147483646 h 5188"/>
                  <a:gd name="T28" fmla="*/ 2147483646 w 5471"/>
                  <a:gd name="T29" fmla="*/ 2147483646 h 5188"/>
                  <a:gd name="T30" fmla="*/ 2147483646 w 5471"/>
                  <a:gd name="T31" fmla="*/ 2147483646 h 5188"/>
                  <a:gd name="T32" fmla="*/ 2147483646 w 5471"/>
                  <a:gd name="T33" fmla="*/ 2147483646 h 5188"/>
                  <a:gd name="T34" fmla="*/ 379975597 w 5471"/>
                  <a:gd name="T35" fmla="*/ 2147483646 h 5188"/>
                  <a:gd name="T36" fmla="*/ 2147483646 w 5471"/>
                  <a:gd name="T37" fmla="*/ 2147483646 h 5188"/>
                  <a:gd name="T38" fmla="*/ 2147483646 w 5471"/>
                  <a:gd name="T39" fmla="*/ 2147483646 h 5188"/>
                  <a:gd name="T40" fmla="*/ 2147483646 w 5471"/>
                  <a:gd name="T41" fmla="*/ 2147483646 h 5188"/>
                  <a:gd name="T42" fmla="*/ 2147483646 w 5471"/>
                  <a:gd name="T43" fmla="*/ 2147483646 h 5188"/>
                  <a:gd name="T44" fmla="*/ 2147483646 w 5471"/>
                  <a:gd name="T45" fmla="*/ 2147483646 h 5188"/>
                  <a:gd name="T46" fmla="*/ 2147483646 w 5471"/>
                  <a:gd name="T47" fmla="*/ 2147483646 h 5188"/>
                  <a:gd name="T48" fmla="*/ 2147483646 w 5471"/>
                  <a:gd name="T49" fmla="*/ 2147483646 h 5188"/>
                  <a:gd name="T50" fmla="*/ 2147483646 w 5471"/>
                  <a:gd name="T51" fmla="*/ 2147483646 h 5188"/>
                  <a:gd name="T52" fmla="*/ 2147483646 w 5471"/>
                  <a:gd name="T53" fmla="*/ 2147483646 h 5188"/>
                  <a:gd name="T54" fmla="*/ 2147483646 w 5471"/>
                  <a:gd name="T55" fmla="*/ 2147483646 h 5188"/>
                  <a:gd name="T56" fmla="*/ 2147483646 w 5471"/>
                  <a:gd name="T57" fmla="*/ 2147483646 h 5188"/>
                  <a:gd name="T58" fmla="*/ 2147483646 w 5471"/>
                  <a:gd name="T59" fmla="*/ 2147483646 h 5188"/>
                  <a:gd name="T60" fmla="*/ 2147483646 w 5471"/>
                  <a:gd name="T61" fmla="*/ 2147483646 h 5188"/>
                  <a:gd name="T62" fmla="*/ 2147483646 w 5471"/>
                  <a:gd name="T63" fmla="*/ 2147483646 h 5188"/>
                  <a:gd name="T64" fmla="*/ 2147483646 w 5471"/>
                  <a:gd name="T65" fmla="*/ 2147483646 h 5188"/>
                  <a:gd name="T66" fmla="*/ 2147483646 w 5471"/>
                  <a:gd name="T67" fmla="*/ 2147483646 h 5188"/>
                  <a:gd name="T68" fmla="*/ 2147483646 w 5471"/>
                  <a:gd name="T69" fmla="*/ 2147483646 h 5188"/>
                  <a:gd name="T70" fmla="*/ 2147483646 w 5471"/>
                  <a:gd name="T71" fmla="*/ 2147483646 h 5188"/>
                  <a:gd name="T72" fmla="*/ 2147483646 w 5471"/>
                  <a:gd name="T73" fmla="*/ 2147483646 h 5188"/>
                  <a:gd name="T74" fmla="*/ 2147483646 w 5471"/>
                  <a:gd name="T75" fmla="*/ 2147483646 h 5188"/>
                  <a:gd name="T76" fmla="*/ 2147483646 w 5471"/>
                  <a:gd name="T77" fmla="*/ 2147483646 h 5188"/>
                  <a:gd name="T78" fmla="*/ 2147483646 w 5471"/>
                  <a:gd name="T79" fmla="*/ 2147483646 h 5188"/>
                  <a:gd name="T80" fmla="*/ 2147483646 w 5471"/>
                  <a:gd name="T81" fmla="*/ 2147483646 h 5188"/>
                  <a:gd name="T82" fmla="*/ 2147483646 w 5471"/>
                  <a:gd name="T83" fmla="*/ 2147483646 h 5188"/>
                  <a:gd name="T84" fmla="*/ 2147483646 w 5471"/>
                  <a:gd name="T85" fmla="*/ 2147483646 h 5188"/>
                  <a:gd name="T86" fmla="*/ 2147483646 w 5471"/>
                  <a:gd name="T87" fmla="*/ 2147483646 h 5188"/>
                  <a:gd name="T88" fmla="*/ 2147483646 w 5471"/>
                  <a:gd name="T89" fmla="*/ 2147483646 h 5188"/>
                  <a:gd name="T90" fmla="*/ 2147483646 w 5471"/>
                  <a:gd name="T91" fmla="*/ 2147483646 h 5188"/>
                  <a:gd name="T92" fmla="*/ 2147483646 w 5471"/>
                  <a:gd name="T93" fmla="*/ 2147483646 h 5188"/>
                  <a:gd name="T94" fmla="*/ 2147483646 w 5471"/>
                  <a:gd name="T95" fmla="*/ 2147483646 h 5188"/>
                  <a:gd name="T96" fmla="*/ 2147483646 w 5471"/>
                  <a:gd name="T97" fmla="*/ 2147483646 h 5188"/>
                  <a:gd name="T98" fmla="*/ 2147483646 w 5471"/>
                  <a:gd name="T99" fmla="*/ 2147483646 h 5188"/>
                  <a:gd name="T100" fmla="*/ 2147483646 w 5471"/>
                  <a:gd name="T101" fmla="*/ 2147483646 h 5188"/>
                  <a:gd name="T102" fmla="*/ 2147483646 w 5471"/>
                  <a:gd name="T103" fmla="*/ 2147483646 h 5188"/>
                  <a:gd name="T104" fmla="*/ 2147483646 w 5471"/>
                  <a:gd name="T105" fmla="*/ 2147483646 h 5188"/>
                  <a:gd name="T106" fmla="*/ 2147483646 w 5471"/>
                  <a:gd name="T107" fmla="*/ 2147483646 h 5188"/>
                  <a:gd name="T108" fmla="*/ 2147483646 w 5471"/>
                  <a:gd name="T109" fmla="*/ 2147483646 h 5188"/>
                  <a:gd name="T110" fmla="*/ 2147483646 w 5471"/>
                  <a:gd name="T111" fmla="*/ 2147483646 h 5188"/>
                  <a:gd name="T112" fmla="*/ 2147483646 w 5471"/>
                  <a:gd name="T113" fmla="*/ 2147483646 h 5188"/>
                  <a:gd name="T114" fmla="*/ 2147483646 w 5471"/>
                  <a:gd name="T115" fmla="*/ 2147483646 h 5188"/>
                  <a:gd name="T116" fmla="*/ 2147483646 w 5471"/>
                  <a:gd name="T117" fmla="*/ 2147483646 h 5188"/>
                  <a:gd name="T118" fmla="*/ 2147483646 w 5471"/>
                  <a:gd name="T119" fmla="*/ 2147483646 h 51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471" h="5188">
                    <a:moveTo>
                      <a:pt x="3062" y="530"/>
                    </a:moveTo>
                    <a:lnTo>
                      <a:pt x="3062" y="530"/>
                    </a:lnTo>
                    <a:lnTo>
                      <a:pt x="3073" y="522"/>
                    </a:lnTo>
                    <a:lnTo>
                      <a:pt x="3103" y="499"/>
                    </a:lnTo>
                    <a:lnTo>
                      <a:pt x="3122" y="482"/>
                    </a:lnTo>
                    <a:lnTo>
                      <a:pt x="3143" y="462"/>
                    </a:lnTo>
                    <a:lnTo>
                      <a:pt x="3166" y="440"/>
                    </a:lnTo>
                    <a:lnTo>
                      <a:pt x="3188" y="415"/>
                    </a:lnTo>
                    <a:lnTo>
                      <a:pt x="3211" y="388"/>
                    </a:lnTo>
                    <a:lnTo>
                      <a:pt x="3221" y="372"/>
                    </a:lnTo>
                    <a:lnTo>
                      <a:pt x="3232" y="358"/>
                    </a:lnTo>
                    <a:lnTo>
                      <a:pt x="3242" y="341"/>
                    </a:lnTo>
                    <a:lnTo>
                      <a:pt x="3250" y="325"/>
                    </a:lnTo>
                    <a:lnTo>
                      <a:pt x="3258" y="308"/>
                    </a:lnTo>
                    <a:lnTo>
                      <a:pt x="3266" y="292"/>
                    </a:lnTo>
                    <a:lnTo>
                      <a:pt x="3272" y="273"/>
                    </a:lnTo>
                    <a:lnTo>
                      <a:pt x="3278" y="256"/>
                    </a:lnTo>
                    <a:lnTo>
                      <a:pt x="3282" y="237"/>
                    </a:lnTo>
                    <a:lnTo>
                      <a:pt x="3286" y="218"/>
                    </a:lnTo>
                    <a:lnTo>
                      <a:pt x="3287" y="200"/>
                    </a:lnTo>
                    <a:lnTo>
                      <a:pt x="3287" y="180"/>
                    </a:lnTo>
                    <a:lnTo>
                      <a:pt x="3286" y="160"/>
                    </a:lnTo>
                    <a:lnTo>
                      <a:pt x="3282" y="140"/>
                    </a:lnTo>
                    <a:lnTo>
                      <a:pt x="3279" y="126"/>
                    </a:lnTo>
                    <a:lnTo>
                      <a:pt x="3276" y="113"/>
                    </a:lnTo>
                    <a:lnTo>
                      <a:pt x="3270" y="99"/>
                    </a:lnTo>
                    <a:lnTo>
                      <a:pt x="3264" y="87"/>
                    </a:lnTo>
                    <a:lnTo>
                      <a:pt x="3257" y="75"/>
                    </a:lnTo>
                    <a:lnTo>
                      <a:pt x="3249" y="64"/>
                    </a:lnTo>
                    <a:lnTo>
                      <a:pt x="3242" y="54"/>
                    </a:lnTo>
                    <a:lnTo>
                      <a:pt x="3232" y="44"/>
                    </a:lnTo>
                    <a:lnTo>
                      <a:pt x="3223" y="36"/>
                    </a:lnTo>
                    <a:lnTo>
                      <a:pt x="3212" y="28"/>
                    </a:lnTo>
                    <a:lnTo>
                      <a:pt x="3202" y="21"/>
                    </a:lnTo>
                    <a:lnTo>
                      <a:pt x="3190" y="15"/>
                    </a:lnTo>
                    <a:lnTo>
                      <a:pt x="3179" y="10"/>
                    </a:lnTo>
                    <a:lnTo>
                      <a:pt x="3167" y="6"/>
                    </a:lnTo>
                    <a:lnTo>
                      <a:pt x="3155" y="3"/>
                    </a:lnTo>
                    <a:lnTo>
                      <a:pt x="3142" y="1"/>
                    </a:lnTo>
                    <a:lnTo>
                      <a:pt x="3123" y="0"/>
                    </a:lnTo>
                    <a:lnTo>
                      <a:pt x="3104" y="0"/>
                    </a:lnTo>
                    <a:lnTo>
                      <a:pt x="3088" y="3"/>
                    </a:lnTo>
                    <a:lnTo>
                      <a:pt x="3071" y="6"/>
                    </a:lnTo>
                    <a:lnTo>
                      <a:pt x="3056" y="11"/>
                    </a:lnTo>
                    <a:lnTo>
                      <a:pt x="3041" y="18"/>
                    </a:lnTo>
                    <a:lnTo>
                      <a:pt x="3027" y="26"/>
                    </a:lnTo>
                    <a:lnTo>
                      <a:pt x="3015" y="34"/>
                    </a:lnTo>
                    <a:lnTo>
                      <a:pt x="3004" y="44"/>
                    </a:lnTo>
                    <a:lnTo>
                      <a:pt x="2994" y="55"/>
                    </a:lnTo>
                    <a:lnTo>
                      <a:pt x="2984" y="67"/>
                    </a:lnTo>
                    <a:lnTo>
                      <a:pt x="2976" y="80"/>
                    </a:lnTo>
                    <a:lnTo>
                      <a:pt x="2970" y="93"/>
                    </a:lnTo>
                    <a:lnTo>
                      <a:pt x="2964" y="106"/>
                    </a:lnTo>
                    <a:lnTo>
                      <a:pt x="2960" y="120"/>
                    </a:lnTo>
                    <a:lnTo>
                      <a:pt x="2958" y="135"/>
                    </a:lnTo>
                    <a:lnTo>
                      <a:pt x="2950" y="127"/>
                    </a:lnTo>
                    <a:lnTo>
                      <a:pt x="2941" y="120"/>
                    </a:lnTo>
                    <a:lnTo>
                      <a:pt x="2932" y="114"/>
                    </a:lnTo>
                    <a:lnTo>
                      <a:pt x="2923" y="108"/>
                    </a:lnTo>
                    <a:lnTo>
                      <a:pt x="2912" y="103"/>
                    </a:lnTo>
                    <a:lnTo>
                      <a:pt x="2901" y="98"/>
                    </a:lnTo>
                    <a:lnTo>
                      <a:pt x="2890" y="95"/>
                    </a:lnTo>
                    <a:lnTo>
                      <a:pt x="2877" y="92"/>
                    </a:lnTo>
                    <a:lnTo>
                      <a:pt x="2865" y="91"/>
                    </a:lnTo>
                    <a:lnTo>
                      <a:pt x="2852" y="89"/>
                    </a:lnTo>
                    <a:lnTo>
                      <a:pt x="2840" y="91"/>
                    </a:lnTo>
                    <a:lnTo>
                      <a:pt x="2828" y="92"/>
                    </a:lnTo>
                    <a:lnTo>
                      <a:pt x="2815" y="95"/>
                    </a:lnTo>
                    <a:lnTo>
                      <a:pt x="2803" y="99"/>
                    </a:lnTo>
                    <a:lnTo>
                      <a:pt x="2791" y="105"/>
                    </a:lnTo>
                    <a:lnTo>
                      <a:pt x="2780" y="111"/>
                    </a:lnTo>
                    <a:lnTo>
                      <a:pt x="2770" y="118"/>
                    </a:lnTo>
                    <a:lnTo>
                      <a:pt x="2761" y="126"/>
                    </a:lnTo>
                    <a:lnTo>
                      <a:pt x="2753" y="135"/>
                    </a:lnTo>
                    <a:lnTo>
                      <a:pt x="2745" y="143"/>
                    </a:lnTo>
                    <a:lnTo>
                      <a:pt x="2739" y="152"/>
                    </a:lnTo>
                    <a:lnTo>
                      <a:pt x="2733" y="162"/>
                    </a:lnTo>
                    <a:lnTo>
                      <a:pt x="2728" y="171"/>
                    </a:lnTo>
                    <a:lnTo>
                      <a:pt x="2725" y="182"/>
                    </a:lnTo>
                    <a:lnTo>
                      <a:pt x="2720" y="192"/>
                    </a:lnTo>
                    <a:lnTo>
                      <a:pt x="2718" y="203"/>
                    </a:lnTo>
                    <a:lnTo>
                      <a:pt x="2717" y="214"/>
                    </a:lnTo>
                    <a:lnTo>
                      <a:pt x="2716" y="225"/>
                    </a:lnTo>
                    <a:lnTo>
                      <a:pt x="2716" y="236"/>
                    </a:lnTo>
                    <a:lnTo>
                      <a:pt x="2717" y="248"/>
                    </a:lnTo>
                    <a:lnTo>
                      <a:pt x="2719" y="259"/>
                    </a:lnTo>
                    <a:lnTo>
                      <a:pt x="2721" y="270"/>
                    </a:lnTo>
                    <a:lnTo>
                      <a:pt x="2727" y="288"/>
                    </a:lnTo>
                    <a:lnTo>
                      <a:pt x="2733" y="303"/>
                    </a:lnTo>
                    <a:lnTo>
                      <a:pt x="2741" y="318"/>
                    </a:lnTo>
                    <a:lnTo>
                      <a:pt x="2751" y="334"/>
                    </a:lnTo>
                    <a:lnTo>
                      <a:pt x="2761" y="348"/>
                    </a:lnTo>
                    <a:lnTo>
                      <a:pt x="2772" y="362"/>
                    </a:lnTo>
                    <a:lnTo>
                      <a:pt x="2784" y="376"/>
                    </a:lnTo>
                    <a:lnTo>
                      <a:pt x="2796" y="388"/>
                    </a:lnTo>
                    <a:lnTo>
                      <a:pt x="2809" y="400"/>
                    </a:lnTo>
                    <a:lnTo>
                      <a:pt x="2824" y="412"/>
                    </a:lnTo>
                    <a:lnTo>
                      <a:pt x="2837" y="422"/>
                    </a:lnTo>
                    <a:lnTo>
                      <a:pt x="2851" y="433"/>
                    </a:lnTo>
                    <a:lnTo>
                      <a:pt x="2881" y="451"/>
                    </a:lnTo>
                    <a:lnTo>
                      <a:pt x="2910" y="468"/>
                    </a:lnTo>
                    <a:lnTo>
                      <a:pt x="2940" y="483"/>
                    </a:lnTo>
                    <a:lnTo>
                      <a:pt x="2968" y="495"/>
                    </a:lnTo>
                    <a:lnTo>
                      <a:pt x="2993" y="506"/>
                    </a:lnTo>
                    <a:lnTo>
                      <a:pt x="3016" y="514"/>
                    </a:lnTo>
                    <a:lnTo>
                      <a:pt x="3049" y="525"/>
                    </a:lnTo>
                    <a:lnTo>
                      <a:pt x="3062" y="530"/>
                    </a:lnTo>
                    <a:close/>
                    <a:moveTo>
                      <a:pt x="2435" y="3095"/>
                    </a:moveTo>
                    <a:lnTo>
                      <a:pt x="2435" y="3095"/>
                    </a:lnTo>
                    <a:lnTo>
                      <a:pt x="2463" y="3057"/>
                    </a:lnTo>
                    <a:lnTo>
                      <a:pt x="2490" y="3020"/>
                    </a:lnTo>
                    <a:lnTo>
                      <a:pt x="2520" y="2985"/>
                    </a:lnTo>
                    <a:lnTo>
                      <a:pt x="2551" y="2951"/>
                    </a:lnTo>
                    <a:lnTo>
                      <a:pt x="2583" y="2919"/>
                    </a:lnTo>
                    <a:lnTo>
                      <a:pt x="2617" y="2888"/>
                    </a:lnTo>
                    <a:lnTo>
                      <a:pt x="2651" y="2859"/>
                    </a:lnTo>
                    <a:lnTo>
                      <a:pt x="2687" y="2831"/>
                    </a:lnTo>
                    <a:lnTo>
                      <a:pt x="2723" y="2805"/>
                    </a:lnTo>
                    <a:lnTo>
                      <a:pt x="2762" y="2779"/>
                    </a:lnTo>
                    <a:lnTo>
                      <a:pt x="2800" y="2756"/>
                    </a:lnTo>
                    <a:lnTo>
                      <a:pt x="2840" y="2735"/>
                    </a:lnTo>
                    <a:lnTo>
                      <a:pt x="2882" y="2714"/>
                    </a:lnTo>
                    <a:lnTo>
                      <a:pt x="2924" y="2697"/>
                    </a:lnTo>
                    <a:lnTo>
                      <a:pt x="2965" y="2680"/>
                    </a:lnTo>
                    <a:lnTo>
                      <a:pt x="3009" y="2666"/>
                    </a:lnTo>
                    <a:lnTo>
                      <a:pt x="2986" y="2646"/>
                    </a:lnTo>
                    <a:lnTo>
                      <a:pt x="2964" y="2626"/>
                    </a:lnTo>
                    <a:lnTo>
                      <a:pt x="2940" y="2609"/>
                    </a:lnTo>
                    <a:lnTo>
                      <a:pt x="2916" y="2591"/>
                    </a:lnTo>
                    <a:lnTo>
                      <a:pt x="2891" y="2575"/>
                    </a:lnTo>
                    <a:lnTo>
                      <a:pt x="2865" y="2558"/>
                    </a:lnTo>
                    <a:lnTo>
                      <a:pt x="2839" y="2544"/>
                    </a:lnTo>
                    <a:lnTo>
                      <a:pt x="2813" y="2530"/>
                    </a:lnTo>
                    <a:lnTo>
                      <a:pt x="2785" y="2516"/>
                    </a:lnTo>
                    <a:lnTo>
                      <a:pt x="2758" y="2503"/>
                    </a:lnTo>
                    <a:lnTo>
                      <a:pt x="2729" y="2492"/>
                    </a:lnTo>
                    <a:lnTo>
                      <a:pt x="2700" y="2481"/>
                    </a:lnTo>
                    <a:lnTo>
                      <a:pt x="2671" y="2471"/>
                    </a:lnTo>
                    <a:lnTo>
                      <a:pt x="2641" y="2462"/>
                    </a:lnTo>
                    <a:lnTo>
                      <a:pt x="2610" y="2455"/>
                    </a:lnTo>
                    <a:lnTo>
                      <a:pt x="2579" y="2448"/>
                    </a:lnTo>
                    <a:lnTo>
                      <a:pt x="2536" y="2442"/>
                    </a:lnTo>
                    <a:lnTo>
                      <a:pt x="2495" y="2436"/>
                    </a:lnTo>
                    <a:lnTo>
                      <a:pt x="2453" y="2433"/>
                    </a:lnTo>
                    <a:lnTo>
                      <a:pt x="2411" y="2432"/>
                    </a:lnTo>
                    <a:lnTo>
                      <a:pt x="2370" y="2433"/>
                    </a:lnTo>
                    <a:lnTo>
                      <a:pt x="2330" y="2435"/>
                    </a:lnTo>
                    <a:lnTo>
                      <a:pt x="2289" y="2440"/>
                    </a:lnTo>
                    <a:lnTo>
                      <a:pt x="2248" y="2446"/>
                    </a:lnTo>
                    <a:lnTo>
                      <a:pt x="2209" y="2455"/>
                    </a:lnTo>
                    <a:lnTo>
                      <a:pt x="2170" y="2465"/>
                    </a:lnTo>
                    <a:lnTo>
                      <a:pt x="2132" y="2476"/>
                    </a:lnTo>
                    <a:lnTo>
                      <a:pt x="2094" y="2489"/>
                    </a:lnTo>
                    <a:lnTo>
                      <a:pt x="2057" y="2504"/>
                    </a:lnTo>
                    <a:lnTo>
                      <a:pt x="2020" y="2521"/>
                    </a:lnTo>
                    <a:lnTo>
                      <a:pt x="1985" y="2539"/>
                    </a:lnTo>
                    <a:lnTo>
                      <a:pt x="1950" y="2558"/>
                    </a:lnTo>
                    <a:lnTo>
                      <a:pt x="1938" y="2531"/>
                    </a:lnTo>
                    <a:lnTo>
                      <a:pt x="1925" y="2502"/>
                    </a:lnTo>
                    <a:lnTo>
                      <a:pt x="1911" y="2475"/>
                    </a:lnTo>
                    <a:lnTo>
                      <a:pt x="1897" y="2448"/>
                    </a:lnTo>
                    <a:lnTo>
                      <a:pt x="1882" y="2421"/>
                    </a:lnTo>
                    <a:lnTo>
                      <a:pt x="1865" y="2395"/>
                    </a:lnTo>
                    <a:lnTo>
                      <a:pt x="1849" y="2369"/>
                    </a:lnTo>
                    <a:lnTo>
                      <a:pt x="1831" y="2344"/>
                    </a:lnTo>
                    <a:lnTo>
                      <a:pt x="1812" y="2319"/>
                    </a:lnTo>
                    <a:lnTo>
                      <a:pt x="1794" y="2295"/>
                    </a:lnTo>
                    <a:lnTo>
                      <a:pt x="1774" y="2272"/>
                    </a:lnTo>
                    <a:lnTo>
                      <a:pt x="1753" y="2249"/>
                    </a:lnTo>
                    <a:lnTo>
                      <a:pt x="1731" y="2227"/>
                    </a:lnTo>
                    <a:lnTo>
                      <a:pt x="1709" y="2205"/>
                    </a:lnTo>
                    <a:lnTo>
                      <a:pt x="1687" y="2184"/>
                    </a:lnTo>
                    <a:lnTo>
                      <a:pt x="1663" y="2164"/>
                    </a:lnTo>
                    <a:lnTo>
                      <a:pt x="1640" y="2145"/>
                    </a:lnTo>
                    <a:lnTo>
                      <a:pt x="1614" y="2126"/>
                    </a:lnTo>
                    <a:lnTo>
                      <a:pt x="1589" y="2108"/>
                    </a:lnTo>
                    <a:lnTo>
                      <a:pt x="1564" y="2091"/>
                    </a:lnTo>
                    <a:lnTo>
                      <a:pt x="1537" y="2074"/>
                    </a:lnTo>
                    <a:lnTo>
                      <a:pt x="1510" y="2058"/>
                    </a:lnTo>
                    <a:lnTo>
                      <a:pt x="1482" y="2043"/>
                    </a:lnTo>
                    <a:lnTo>
                      <a:pt x="1454" y="2029"/>
                    </a:lnTo>
                    <a:lnTo>
                      <a:pt x="1425" y="2016"/>
                    </a:lnTo>
                    <a:lnTo>
                      <a:pt x="1395" y="2003"/>
                    </a:lnTo>
                    <a:lnTo>
                      <a:pt x="1366" y="1992"/>
                    </a:lnTo>
                    <a:lnTo>
                      <a:pt x="1335" y="1981"/>
                    </a:lnTo>
                    <a:lnTo>
                      <a:pt x="1304" y="1971"/>
                    </a:lnTo>
                    <a:lnTo>
                      <a:pt x="1273" y="1962"/>
                    </a:lnTo>
                    <a:lnTo>
                      <a:pt x="1241" y="1954"/>
                    </a:lnTo>
                    <a:lnTo>
                      <a:pt x="1210" y="1948"/>
                    </a:lnTo>
                    <a:lnTo>
                      <a:pt x="1158" y="1939"/>
                    </a:lnTo>
                    <a:lnTo>
                      <a:pt x="1107" y="1933"/>
                    </a:lnTo>
                    <a:lnTo>
                      <a:pt x="1057" y="1930"/>
                    </a:lnTo>
                    <a:lnTo>
                      <a:pt x="1006" y="1929"/>
                    </a:lnTo>
                    <a:lnTo>
                      <a:pt x="955" y="1930"/>
                    </a:lnTo>
                    <a:lnTo>
                      <a:pt x="906" y="1934"/>
                    </a:lnTo>
                    <a:lnTo>
                      <a:pt x="857" y="1941"/>
                    </a:lnTo>
                    <a:lnTo>
                      <a:pt x="809" y="1950"/>
                    </a:lnTo>
                    <a:lnTo>
                      <a:pt x="761" y="1962"/>
                    </a:lnTo>
                    <a:lnTo>
                      <a:pt x="714" y="1975"/>
                    </a:lnTo>
                    <a:lnTo>
                      <a:pt x="668" y="1991"/>
                    </a:lnTo>
                    <a:lnTo>
                      <a:pt x="623" y="2009"/>
                    </a:lnTo>
                    <a:lnTo>
                      <a:pt x="579" y="2029"/>
                    </a:lnTo>
                    <a:lnTo>
                      <a:pt x="536" y="2051"/>
                    </a:lnTo>
                    <a:lnTo>
                      <a:pt x="493" y="2075"/>
                    </a:lnTo>
                    <a:lnTo>
                      <a:pt x="453" y="2101"/>
                    </a:lnTo>
                    <a:lnTo>
                      <a:pt x="414" y="2129"/>
                    </a:lnTo>
                    <a:lnTo>
                      <a:pt x="376" y="2159"/>
                    </a:lnTo>
                    <a:lnTo>
                      <a:pt x="339" y="2191"/>
                    </a:lnTo>
                    <a:lnTo>
                      <a:pt x="304" y="2224"/>
                    </a:lnTo>
                    <a:lnTo>
                      <a:pt x="270" y="2259"/>
                    </a:lnTo>
                    <a:lnTo>
                      <a:pt x="238" y="2295"/>
                    </a:lnTo>
                    <a:lnTo>
                      <a:pt x="208" y="2334"/>
                    </a:lnTo>
                    <a:lnTo>
                      <a:pt x="180" y="2374"/>
                    </a:lnTo>
                    <a:lnTo>
                      <a:pt x="153" y="2415"/>
                    </a:lnTo>
                    <a:lnTo>
                      <a:pt x="129" y="2458"/>
                    </a:lnTo>
                    <a:lnTo>
                      <a:pt x="106" y="2503"/>
                    </a:lnTo>
                    <a:lnTo>
                      <a:pt x="86" y="2548"/>
                    </a:lnTo>
                    <a:lnTo>
                      <a:pt x="67" y="2596"/>
                    </a:lnTo>
                    <a:lnTo>
                      <a:pt x="52" y="2644"/>
                    </a:lnTo>
                    <a:lnTo>
                      <a:pt x="38" y="2694"/>
                    </a:lnTo>
                    <a:lnTo>
                      <a:pt x="27" y="2744"/>
                    </a:lnTo>
                    <a:lnTo>
                      <a:pt x="17" y="2802"/>
                    </a:lnTo>
                    <a:lnTo>
                      <a:pt x="9" y="2860"/>
                    </a:lnTo>
                    <a:lnTo>
                      <a:pt x="4" y="2918"/>
                    </a:lnTo>
                    <a:lnTo>
                      <a:pt x="1" y="2974"/>
                    </a:lnTo>
                    <a:lnTo>
                      <a:pt x="0" y="3031"/>
                    </a:lnTo>
                    <a:lnTo>
                      <a:pt x="3" y="3087"/>
                    </a:lnTo>
                    <a:lnTo>
                      <a:pt x="6" y="3143"/>
                    </a:lnTo>
                    <a:lnTo>
                      <a:pt x="12" y="3198"/>
                    </a:lnTo>
                    <a:lnTo>
                      <a:pt x="20" y="3253"/>
                    </a:lnTo>
                    <a:lnTo>
                      <a:pt x="30" y="3307"/>
                    </a:lnTo>
                    <a:lnTo>
                      <a:pt x="41" y="3361"/>
                    </a:lnTo>
                    <a:lnTo>
                      <a:pt x="55" y="3415"/>
                    </a:lnTo>
                    <a:lnTo>
                      <a:pt x="70" y="3468"/>
                    </a:lnTo>
                    <a:lnTo>
                      <a:pt x="86" y="3520"/>
                    </a:lnTo>
                    <a:lnTo>
                      <a:pt x="105" y="3571"/>
                    </a:lnTo>
                    <a:lnTo>
                      <a:pt x="125" y="3622"/>
                    </a:lnTo>
                    <a:lnTo>
                      <a:pt x="146" y="3673"/>
                    </a:lnTo>
                    <a:lnTo>
                      <a:pt x="168" y="3722"/>
                    </a:lnTo>
                    <a:lnTo>
                      <a:pt x="192" y="3772"/>
                    </a:lnTo>
                    <a:lnTo>
                      <a:pt x="216" y="3820"/>
                    </a:lnTo>
                    <a:lnTo>
                      <a:pt x="242" y="3867"/>
                    </a:lnTo>
                    <a:lnTo>
                      <a:pt x="269" y="3915"/>
                    </a:lnTo>
                    <a:lnTo>
                      <a:pt x="297" y="3961"/>
                    </a:lnTo>
                    <a:lnTo>
                      <a:pt x="326" y="4006"/>
                    </a:lnTo>
                    <a:lnTo>
                      <a:pt x="355" y="4051"/>
                    </a:lnTo>
                    <a:lnTo>
                      <a:pt x="385" y="4095"/>
                    </a:lnTo>
                    <a:lnTo>
                      <a:pt x="416" y="4138"/>
                    </a:lnTo>
                    <a:lnTo>
                      <a:pt x="447" y="4180"/>
                    </a:lnTo>
                    <a:lnTo>
                      <a:pt x="479" y="4222"/>
                    </a:lnTo>
                    <a:lnTo>
                      <a:pt x="511" y="4262"/>
                    </a:lnTo>
                    <a:lnTo>
                      <a:pt x="544" y="4302"/>
                    </a:lnTo>
                    <a:lnTo>
                      <a:pt x="577" y="4340"/>
                    </a:lnTo>
                    <a:lnTo>
                      <a:pt x="610" y="4379"/>
                    </a:lnTo>
                    <a:lnTo>
                      <a:pt x="643" y="4415"/>
                    </a:lnTo>
                    <a:lnTo>
                      <a:pt x="709" y="4487"/>
                    </a:lnTo>
                    <a:lnTo>
                      <a:pt x="775" y="4554"/>
                    </a:lnTo>
                    <a:lnTo>
                      <a:pt x="839" y="4617"/>
                    </a:lnTo>
                    <a:lnTo>
                      <a:pt x="903" y="4676"/>
                    </a:lnTo>
                    <a:lnTo>
                      <a:pt x="963" y="4731"/>
                    </a:lnTo>
                    <a:lnTo>
                      <a:pt x="1020" y="4780"/>
                    </a:lnTo>
                    <a:lnTo>
                      <a:pt x="1074" y="4826"/>
                    </a:lnTo>
                    <a:lnTo>
                      <a:pt x="1125" y="4866"/>
                    </a:lnTo>
                    <a:lnTo>
                      <a:pt x="1170" y="4901"/>
                    </a:lnTo>
                    <a:lnTo>
                      <a:pt x="1210" y="4932"/>
                    </a:lnTo>
                    <a:lnTo>
                      <a:pt x="1244" y="4958"/>
                    </a:lnTo>
                    <a:lnTo>
                      <a:pt x="1292" y="4992"/>
                    </a:lnTo>
                    <a:lnTo>
                      <a:pt x="1309" y="5004"/>
                    </a:lnTo>
                    <a:lnTo>
                      <a:pt x="1338" y="4996"/>
                    </a:lnTo>
                    <a:lnTo>
                      <a:pt x="1373" y="4986"/>
                    </a:lnTo>
                    <a:lnTo>
                      <a:pt x="1421" y="4973"/>
                    </a:lnTo>
                    <a:lnTo>
                      <a:pt x="1479" y="4955"/>
                    </a:lnTo>
                    <a:lnTo>
                      <a:pt x="1547" y="4934"/>
                    </a:lnTo>
                    <a:lnTo>
                      <a:pt x="1623" y="4908"/>
                    </a:lnTo>
                    <a:lnTo>
                      <a:pt x="1708" y="4878"/>
                    </a:lnTo>
                    <a:lnTo>
                      <a:pt x="1799" y="4844"/>
                    </a:lnTo>
                    <a:lnTo>
                      <a:pt x="1896" y="4806"/>
                    </a:lnTo>
                    <a:lnTo>
                      <a:pt x="1946" y="4785"/>
                    </a:lnTo>
                    <a:lnTo>
                      <a:pt x="1997" y="4763"/>
                    </a:lnTo>
                    <a:lnTo>
                      <a:pt x="2049" y="4739"/>
                    </a:lnTo>
                    <a:lnTo>
                      <a:pt x="2101" y="4714"/>
                    </a:lnTo>
                    <a:lnTo>
                      <a:pt x="2154" y="4689"/>
                    </a:lnTo>
                    <a:lnTo>
                      <a:pt x="2207" y="4663"/>
                    </a:lnTo>
                    <a:lnTo>
                      <a:pt x="2261" y="4634"/>
                    </a:lnTo>
                    <a:lnTo>
                      <a:pt x="2315" y="4606"/>
                    </a:lnTo>
                    <a:lnTo>
                      <a:pt x="2368" y="4575"/>
                    </a:lnTo>
                    <a:lnTo>
                      <a:pt x="2422" y="4543"/>
                    </a:lnTo>
                    <a:lnTo>
                      <a:pt x="2476" y="4511"/>
                    </a:lnTo>
                    <a:lnTo>
                      <a:pt x="2529" y="4477"/>
                    </a:lnTo>
                    <a:lnTo>
                      <a:pt x="2506" y="4446"/>
                    </a:lnTo>
                    <a:lnTo>
                      <a:pt x="2484" y="4414"/>
                    </a:lnTo>
                    <a:lnTo>
                      <a:pt x="2462" y="4382"/>
                    </a:lnTo>
                    <a:lnTo>
                      <a:pt x="2442" y="4349"/>
                    </a:lnTo>
                    <a:lnTo>
                      <a:pt x="2422" y="4316"/>
                    </a:lnTo>
                    <a:lnTo>
                      <a:pt x="2403" y="4282"/>
                    </a:lnTo>
                    <a:lnTo>
                      <a:pt x="2385" y="4248"/>
                    </a:lnTo>
                    <a:lnTo>
                      <a:pt x="2368" y="4213"/>
                    </a:lnTo>
                    <a:lnTo>
                      <a:pt x="2353" y="4178"/>
                    </a:lnTo>
                    <a:lnTo>
                      <a:pt x="2337" y="4141"/>
                    </a:lnTo>
                    <a:lnTo>
                      <a:pt x="2323" y="4105"/>
                    </a:lnTo>
                    <a:lnTo>
                      <a:pt x="2310" y="4068"/>
                    </a:lnTo>
                    <a:lnTo>
                      <a:pt x="2299" y="4030"/>
                    </a:lnTo>
                    <a:lnTo>
                      <a:pt x="2288" y="3992"/>
                    </a:lnTo>
                    <a:lnTo>
                      <a:pt x="2278" y="3953"/>
                    </a:lnTo>
                    <a:lnTo>
                      <a:pt x="2270" y="3914"/>
                    </a:lnTo>
                    <a:lnTo>
                      <a:pt x="2265" y="3886"/>
                    </a:lnTo>
                    <a:lnTo>
                      <a:pt x="2260" y="3860"/>
                    </a:lnTo>
                    <a:lnTo>
                      <a:pt x="2257" y="3832"/>
                    </a:lnTo>
                    <a:lnTo>
                      <a:pt x="2255" y="3806"/>
                    </a:lnTo>
                    <a:lnTo>
                      <a:pt x="2250" y="3752"/>
                    </a:lnTo>
                    <a:lnTo>
                      <a:pt x="2249" y="3699"/>
                    </a:lnTo>
                    <a:lnTo>
                      <a:pt x="2250" y="3645"/>
                    </a:lnTo>
                    <a:lnTo>
                      <a:pt x="2255" y="3592"/>
                    </a:lnTo>
                    <a:lnTo>
                      <a:pt x="2261" y="3540"/>
                    </a:lnTo>
                    <a:lnTo>
                      <a:pt x="2271" y="3488"/>
                    </a:lnTo>
                    <a:lnTo>
                      <a:pt x="2282" y="3436"/>
                    </a:lnTo>
                    <a:lnTo>
                      <a:pt x="2297" y="3384"/>
                    </a:lnTo>
                    <a:lnTo>
                      <a:pt x="2314" y="3334"/>
                    </a:lnTo>
                    <a:lnTo>
                      <a:pt x="2333" y="3284"/>
                    </a:lnTo>
                    <a:lnTo>
                      <a:pt x="2355" y="3236"/>
                    </a:lnTo>
                    <a:lnTo>
                      <a:pt x="2379" y="3187"/>
                    </a:lnTo>
                    <a:lnTo>
                      <a:pt x="2392" y="3164"/>
                    </a:lnTo>
                    <a:lnTo>
                      <a:pt x="2407" y="3141"/>
                    </a:lnTo>
                    <a:lnTo>
                      <a:pt x="2421" y="3118"/>
                    </a:lnTo>
                    <a:lnTo>
                      <a:pt x="2435" y="3095"/>
                    </a:lnTo>
                    <a:close/>
                    <a:moveTo>
                      <a:pt x="3250" y="1604"/>
                    </a:moveTo>
                    <a:lnTo>
                      <a:pt x="3250" y="1604"/>
                    </a:lnTo>
                    <a:lnTo>
                      <a:pt x="3255" y="1581"/>
                    </a:lnTo>
                    <a:lnTo>
                      <a:pt x="3261" y="1559"/>
                    </a:lnTo>
                    <a:lnTo>
                      <a:pt x="3270" y="1537"/>
                    </a:lnTo>
                    <a:lnTo>
                      <a:pt x="3281" y="1516"/>
                    </a:lnTo>
                    <a:lnTo>
                      <a:pt x="3294" y="1497"/>
                    </a:lnTo>
                    <a:lnTo>
                      <a:pt x="3309" y="1478"/>
                    </a:lnTo>
                    <a:lnTo>
                      <a:pt x="3325" y="1460"/>
                    </a:lnTo>
                    <a:lnTo>
                      <a:pt x="3343" y="1445"/>
                    </a:lnTo>
                    <a:lnTo>
                      <a:pt x="3363" y="1431"/>
                    </a:lnTo>
                    <a:lnTo>
                      <a:pt x="3385" y="1418"/>
                    </a:lnTo>
                    <a:lnTo>
                      <a:pt x="3408" y="1407"/>
                    </a:lnTo>
                    <a:lnTo>
                      <a:pt x="3432" y="1400"/>
                    </a:lnTo>
                    <a:lnTo>
                      <a:pt x="3445" y="1396"/>
                    </a:lnTo>
                    <a:lnTo>
                      <a:pt x="3458" y="1394"/>
                    </a:lnTo>
                    <a:lnTo>
                      <a:pt x="3472" y="1392"/>
                    </a:lnTo>
                    <a:lnTo>
                      <a:pt x="3486" y="1390"/>
                    </a:lnTo>
                    <a:lnTo>
                      <a:pt x="3500" y="1390"/>
                    </a:lnTo>
                    <a:lnTo>
                      <a:pt x="3515" y="1390"/>
                    </a:lnTo>
                    <a:lnTo>
                      <a:pt x="3530" y="1390"/>
                    </a:lnTo>
                    <a:lnTo>
                      <a:pt x="3545" y="1391"/>
                    </a:lnTo>
                    <a:lnTo>
                      <a:pt x="3565" y="1394"/>
                    </a:lnTo>
                    <a:lnTo>
                      <a:pt x="3585" y="1400"/>
                    </a:lnTo>
                    <a:lnTo>
                      <a:pt x="3604" y="1405"/>
                    </a:lnTo>
                    <a:lnTo>
                      <a:pt x="3622" y="1414"/>
                    </a:lnTo>
                    <a:lnTo>
                      <a:pt x="3641" y="1424"/>
                    </a:lnTo>
                    <a:lnTo>
                      <a:pt x="3658" y="1435"/>
                    </a:lnTo>
                    <a:lnTo>
                      <a:pt x="3674" y="1447"/>
                    </a:lnTo>
                    <a:lnTo>
                      <a:pt x="3689" y="1461"/>
                    </a:lnTo>
                    <a:lnTo>
                      <a:pt x="3704" y="1476"/>
                    </a:lnTo>
                    <a:lnTo>
                      <a:pt x="3717" y="1492"/>
                    </a:lnTo>
                    <a:lnTo>
                      <a:pt x="3729" y="1510"/>
                    </a:lnTo>
                    <a:lnTo>
                      <a:pt x="3740" y="1528"/>
                    </a:lnTo>
                    <a:lnTo>
                      <a:pt x="3750" y="1548"/>
                    </a:lnTo>
                    <a:lnTo>
                      <a:pt x="3758" y="1569"/>
                    </a:lnTo>
                    <a:lnTo>
                      <a:pt x="3765" y="1591"/>
                    </a:lnTo>
                    <a:lnTo>
                      <a:pt x="3770" y="1613"/>
                    </a:lnTo>
                    <a:lnTo>
                      <a:pt x="3773" y="1630"/>
                    </a:lnTo>
                    <a:lnTo>
                      <a:pt x="3775" y="1645"/>
                    </a:lnTo>
                    <a:lnTo>
                      <a:pt x="3777" y="1677"/>
                    </a:lnTo>
                    <a:lnTo>
                      <a:pt x="3777" y="1708"/>
                    </a:lnTo>
                    <a:lnTo>
                      <a:pt x="3774" y="1739"/>
                    </a:lnTo>
                    <a:lnTo>
                      <a:pt x="3770" y="1768"/>
                    </a:lnTo>
                    <a:lnTo>
                      <a:pt x="3762" y="1798"/>
                    </a:lnTo>
                    <a:lnTo>
                      <a:pt x="3753" y="1827"/>
                    </a:lnTo>
                    <a:lnTo>
                      <a:pt x="3743" y="1855"/>
                    </a:lnTo>
                    <a:lnTo>
                      <a:pt x="3731" y="1883"/>
                    </a:lnTo>
                    <a:lnTo>
                      <a:pt x="3718" y="1909"/>
                    </a:lnTo>
                    <a:lnTo>
                      <a:pt x="3704" y="1936"/>
                    </a:lnTo>
                    <a:lnTo>
                      <a:pt x="3688" y="1961"/>
                    </a:lnTo>
                    <a:lnTo>
                      <a:pt x="3672" y="1985"/>
                    </a:lnTo>
                    <a:lnTo>
                      <a:pt x="3654" y="2008"/>
                    </a:lnTo>
                    <a:lnTo>
                      <a:pt x="3637" y="2031"/>
                    </a:lnTo>
                    <a:lnTo>
                      <a:pt x="3619" y="2052"/>
                    </a:lnTo>
                    <a:lnTo>
                      <a:pt x="3600" y="2073"/>
                    </a:lnTo>
                    <a:lnTo>
                      <a:pt x="3583" y="2093"/>
                    </a:lnTo>
                    <a:lnTo>
                      <a:pt x="3546" y="2128"/>
                    </a:lnTo>
                    <a:lnTo>
                      <a:pt x="3512" y="2160"/>
                    </a:lnTo>
                    <a:lnTo>
                      <a:pt x="3481" y="2186"/>
                    </a:lnTo>
                    <a:lnTo>
                      <a:pt x="3456" y="2207"/>
                    </a:lnTo>
                    <a:lnTo>
                      <a:pt x="3435" y="2223"/>
                    </a:lnTo>
                    <a:lnTo>
                      <a:pt x="3418" y="2235"/>
                    </a:lnTo>
                    <a:lnTo>
                      <a:pt x="3398" y="2229"/>
                    </a:lnTo>
                    <a:lnTo>
                      <a:pt x="3375" y="2222"/>
                    </a:lnTo>
                    <a:lnTo>
                      <a:pt x="3344" y="2212"/>
                    </a:lnTo>
                    <a:lnTo>
                      <a:pt x="3308" y="2197"/>
                    </a:lnTo>
                    <a:lnTo>
                      <a:pt x="3267" y="2181"/>
                    </a:lnTo>
                    <a:lnTo>
                      <a:pt x="3223" y="2161"/>
                    </a:lnTo>
                    <a:lnTo>
                      <a:pt x="3176" y="2138"/>
                    </a:lnTo>
                    <a:lnTo>
                      <a:pt x="3153" y="2125"/>
                    </a:lnTo>
                    <a:lnTo>
                      <a:pt x="3128" y="2110"/>
                    </a:lnTo>
                    <a:lnTo>
                      <a:pt x="3105" y="2096"/>
                    </a:lnTo>
                    <a:lnTo>
                      <a:pt x="3081" y="2081"/>
                    </a:lnTo>
                    <a:lnTo>
                      <a:pt x="3058" y="2064"/>
                    </a:lnTo>
                    <a:lnTo>
                      <a:pt x="3036" y="2047"/>
                    </a:lnTo>
                    <a:lnTo>
                      <a:pt x="3014" y="2028"/>
                    </a:lnTo>
                    <a:lnTo>
                      <a:pt x="2993" y="2009"/>
                    </a:lnTo>
                    <a:lnTo>
                      <a:pt x="2973" y="1988"/>
                    </a:lnTo>
                    <a:lnTo>
                      <a:pt x="2954" y="1967"/>
                    </a:lnTo>
                    <a:lnTo>
                      <a:pt x="2937" y="1945"/>
                    </a:lnTo>
                    <a:lnTo>
                      <a:pt x="2920" y="1922"/>
                    </a:lnTo>
                    <a:lnTo>
                      <a:pt x="2906" y="1899"/>
                    </a:lnTo>
                    <a:lnTo>
                      <a:pt x="2893" y="1874"/>
                    </a:lnTo>
                    <a:lnTo>
                      <a:pt x="2882" y="1848"/>
                    </a:lnTo>
                    <a:lnTo>
                      <a:pt x="2873" y="1821"/>
                    </a:lnTo>
                    <a:lnTo>
                      <a:pt x="2869" y="1802"/>
                    </a:lnTo>
                    <a:lnTo>
                      <a:pt x="2866" y="1785"/>
                    </a:lnTo>
                    <a:lnTo>
                      <a:pt x="2864" y="1767"/>
                    </a:lnTo>
                    <a:lnTo>
                      <a:pt x="2864" y="1748"/>
                    </a:lnTo>
                    <a:lnTo>
                      <a:pt x="2865" y="1731"/>
                    </a:lnTo>
                    <a:lnTo>
                      <a:pt x="2869" y="1713"/>
                    </a:lnTo>
                    <a:lnTo>
                      <a:pt x="2873" y="1697"/>
                    </a:lnTo>
                    <a:lnTo>
                      <a:pt x="2877" y="1679"/>
                    </a:lnTo>
                    <a:lnTo>
                      <a:pt x="2884" y="1664"/>
                    </a:lnTo>
                    <a:lnTo>
                      <a:pt x="2893" y="1647"/>
                    </a:lnTo>
                    <a:lnTo>
                      <a:pt x="2902" y="1633"/>
                    </a:lnTo>
                    <a:lnTo>
                      <a:pt x="2913" y="1618"/>
                    </a:lnTo>
                    <a:lnTo>
                      <a:pt x="2924" y="1604"/>
                    </a:lnTo>
                    <a:lnTo>
                      <a:pt x="2937" y="1591"/>
                    </a:lnTo>
                    <a:lnTo>
                      <a:pt x="2951" y="1579"/>
                    </a:lnTo>
                    <a:lnTo>
                      <a:pt x="2967" y="1568"/>
                    </a:lnTo>
                    <a:lnTo>
                      <a:pt x="2985" y="1557"/>
                    </a:lnTo>
                    <a:lnTo>
                      <a:pt x="3004" y="1548"/>
                    </a:lnTo>
                    <a:lnTo>
                      <a:pt x="3024" y="1542"/>
                    </a:lnTo>
                    <a:lnTo>
                      <a:pt x="3044" y="1536"/>
                    </a:lnTo>
                    <a:lnTo>
                      <a:pt x="3063" y="1534"/>
                    </a:lnTo>
                    <a:lnTo>
                      <a:pt x="3083" y="1533"/>
                    </a:lnTo>
                    <a:lnTo>
                      <a:pt x="3103" y="1534"/>
                    </a:lnTo>
                    <a:lnTo>
                      <a:pt x="3123" y="1537"/>
                    </a:lnTo>
                    <a:lnTo>
                      <a:pt x="3142" y="1541"/>
                    </a:lnTo>
                    <a:lnTo>
                      <a:pt x="3160" y="1547"/>
                    </a:lnTo>
                    <a:lnTo>
                      <a:pt x="3178" y="1554"/>
                    </a:lnTo>
                    <a:lnTo>
                      <a:pt x="3195" y="1561"/>
                    </a:lnTo>
                    <a:lnTo>
                      <a:pt x="3211" y="1571"/>
                    </a:lnTo>
                    <a:lnTo>
                      <a:pt x="3225" y="1581"/>
                    </a:lnTo>
                    <a:lnTo>
                      <a:pt x="3238" y="1592"/>
                    </a:lnTo>
                    <a:lnTo>
                      <a:pt x="3250" y="1604"/>
                    </a:lnTo>
                    <a:close/>
                    <a:moveTo>
                      <a:pt x="2345" y="1525"/>
                    </a:moveTo>
                    <a:lnTo>
                      <a:pt x="2345" y="1525"/>
                    </a:lnTo>
                    <a:lnTo>
                      <a:pt x="2361" y="1521"/>
                    </a:lnTo>
                    <a:lnTo>
                      <a:pt x="2403" y="1506"/>
                    </a:lnTo>
                    <a:lnTo>
                      <a:pt x="2432" y="1495"/>
                    </a:lnTo>
                    <a:lnTo>
                      <a:pt x="2464" y="1482"/>
                    </a:lnTo>
                    <a:lnTo>
                      <a:pt x="2499" y="1467"/>
                    </a:lnTo>
                    <a:lnTo>
                      <a:pt x="2535" y="1448"/>
                    </a:lnTo>
                    <a:lnTo>
                      <a:pt x="2573" y="1427"/>
                    </a:lnTo>
                    <a:lnTo>
                      <a:pt x="2591" y="1415"/>
                    </a:lnTo>
                    <a:lnTo>
                      <a:pt x="2610" y="1403"/>
                    </a:lnTo>
                    <a:lnTo>
                      <a:pt x="2629" y="1390"/>
                    </a:lnTo>
                    <a:lnTo>
                      <a:pt x="2646" y="1377"/>
                    </a:lnTo>
                    <a:lnTo>
                      <a:pt x="2663" y="1362"/>
                    </a:lnTo>
                    <a:lnTo>
                      <a:pt x="2679" y="1347"/>
                    </a:lnTo>
                    <a:lnTo>
                      <a:pt x="2696" y="1332"/>
                    </a:lnTo>
                    <a:lnTo>
                      <a:pt x="2710" y="1315"/>
                    </a:lnTo>
                    <a:lnTo>
                      <a:pt x="2725" y="1297"/>
                    </a:lnTo>
                    <a:lnTo>
                      <a:pt x="2737" y="1279"/>
                    </a:lnTo>
                    <a:lnTo>
                      <a:pt x="2749" y="1260"/>
                    </a:lnTo>
                    <a:lnTo>
                      <a:pt x="2759" y="1240"/>
                    </a:lnTo>
                    <a:lnTo>
                      <a:pt x="2767" y="1220"/>
                    </a:lnTo>
                    <a:lnTo>
                      <a:pt x="2774" y="1200"/>
                    </a:lnTo>
                    <a:lnTo>
                      <a:pt x="2777" y="1185"/>
                    </a:lnTo>
                    <a:lnTo>
                      <a:pt x="2780" y="1171"/>
                    </a:lnTo>
                    <a:lnTo>
                      <a:pt x="2781" y="1157"/>
                    </a:lnTo>
                    <a:lnTo>
                      <a:pt x="2781" y="1142"/>
                    </a:lnTo>
                    <a:lnTo>
                      <a:pt x="2780" y="1128"/>
                    </a:lnTo>
                    <a:lnTo>
                      <a:pt x="2778" y="1115"/>
                    </a:lnTo>
                    <a:lnTo>
                      <a:pt x="2775" y="1101"/>
                    </a:lnTo>
                    <a:lnTo>
                      <a:pt x="2771" y="1087"/>
                    </a:lnTo>
                    <a:lnTo>
                      <a:pt x="2765" y="1075"/>
                    </a:lnTo>
                    <a:lnTo>
                      <a:pt x="2759" y="1062"/>
                    </a:lnTo>
                    <a:lnTo>
                      <a:pt x="2752" y="1051"/>
                    </a:lnTo>
                    <a:lnTo>
                      <a:pt x="2743" y="1039"/>
                    </a:lnTo>
                    <a:lnTo>
                      <a:pt x="2734" y="1028"/>
                    </a:lnTo>
                    <a:lnTo>
                      <a:pt x="2725" y="1018"/>
                    </a:lnTo>
                    <a:lnTo>
                      <a:pt x="2712" y="1008"/>
                    </a:lnTo>
                    <a:lnTo>
                      <a:pt x="2700" y="999"/>
                    </a:lnTo>
                    <a:lnTo>
                      <a:pt x="2686" y="990"/>
                    </a:lnTo>
                    <a:lnTo>
                      <a:pt x="2672" y="984"/>
                    </a:lnTo>
                    <a:lnTo>
                      <a:pt x="2656" y="978"/>
                    </a:lnTo>
                    <a:lnTo>
                      <a:pt x="2641" y="975"/>
                    </a:lnTo>
                    <a:lnTo>
                      <a:pt x="2624" y="973"/>
                    </a:lnTo>
                    <a:lnTo>
                      <a:pt x="2609" y="973"/>
                    </a:lnTo>
                    <a:lnTo>
                      <a:pt x="2594" y="973"/>
                    </a:lnTo>
                    <a:lnTo>
                      <a:pt x="2578" y="975"/>
                    </a:lnTo>
                    <a:lnTo>
                      <a:pt x="2563" y="978"/>
                    </a:lnTo>
                    <a:lnTo>
                      <a:pt x="2548" y="983"/>
                    </a:lnTo>
                    <a:lnTo>
                      <a:pt x="2534" y="988"/>
                    </a:lnTo>
                    <a:lnTo>
                      <a:pt x="2521" y="995"/>
                    </a:lnTo>
                    <a:lnTo>
                      <a:pt x="2509" y="1003"/>
                    </a:lnTo>
                    <a:lnTo>
                      <a:pt x="2497" y="1010"/>
                    </a:lnTo>
                    <a:lnTo>
                      <a:pt x="2487" y="1019"/>
                    </a:lnTo>
                    <a:lnTo>
                      <a:pt x="2477" y="1029"/>
                    </a:lnTo>
                    <a:lnTo>
                      <a:pt x="2474" y="1010"/>
                    </a:lnTo>
                    <a:lnTo>
                      <a:pt x="2468" y="993"/>
                    </a:lnTo>
                    <a:lnTo>
                      <a:pt x="2462" y="975"/>
                    </a:lnTo>
                    <a:lnTo>
                      <a:pt x="2453" y="959"/>
                    </a:lnTo>
                    <a:lnTo>
                      <a:pt x="2443" y="943"/>
                    </a:lnTo>
                    <a:lnTo>
                      <a:pt x="2432" y="929"/>
                    </a:lnTo>
                    <a:lnTo>
                      <a:pt x="2419" y="915"/>
                    </a:lnTo>
                    <a:lnTo>
                      <a:pt x="2404" y="902"/>
                    </a:lnTo>
                    <a:lnTo>
                      <a:pt x="2389" y="891"/>
                    </a:lnTo>
                    <a:lnTo>
                      <a:pt x="2371" y="882"/>
                    </a:lnTo>
                    <a:lnTo>
                      <a:pt x="2354" y="874"/>
                    </a:lnTo>
                    <a:lnTo>
                      <a:pt x="2334" y="867"/>
                    </a:lnTo>
                    <a:lnTo>
                      <a:pt x="2313" y="863"/>
                    </a:lnTo>
                    <a:lnTo>
                      <a:pt x="2292" y="860"/>
                    </a:lnTo>
                    <a:lnTo>
                      <a:pt x="2269" y="858"/>
                    </a:lnTo>
                    <a:lnTo>
                      <a:pt x="2245" y="861"/>
                    </a:lnTo>
                    <a:lnTo>
                      <a:pt x="2229" y="863"/>
                    </a:lnTo>
                    <a:lnTo>
                      <a:pt x="2214" y="866"/>
                    </a:lnTo>
                    <a:lnTo>
                      <a:pt x="2199" y="872"/>
                    </a:lnTo>
                    <a:lnTo>
                      <a:pt x="2183" y="878"/>
                    </a:lnTo>
                    <a:lnTo>
                      <a:pt x="2170" y="886"/>
                    </a:lnTo>
                    <a:lnTo>
                      <a:pt x="2156" y="895"/>
                    </a:lnTo>
                    <a:lnTo>
                      <a:pt x="2144" y="905"/>
                    </a:lnTo>
                    <a:lnTo>
                      <a:pt x="2132" y="916"/>
                    </a:lnTo>
                    <a:lnTo>
                      <a:pt x="2119" y="928"/>
                    </a:lnTo>
                    <a:lnTo>
                      <a:pt x="2110" y="940"/>
                    </a:lnTo>
                    <a:lnTo>
                      <a:pt x="2100" y="954"/>
                    </a:lnTo>
                    <a:lnTo>
                      <a:pt x="2091" y="968"/>
                    </a:lnTo>
                    <a:lnTo>
                      <a:pt x="2083" y="985"/>
                    </a:lnTo>
                    <a:lnTo>
                      <a:pt x="2078" y="1000"/>
                    </a:lnTo>
                    <a:lnTo>
                      <a:pt x="2072" y="1018"/>
                    </a:lnTo>
                    <a:lnTo>
                      <a:pt x="2068" y="1036"/>
                    </a:lnTo>
                    <a:lnTo>
                      <a:pt x="2063" y="1061"/>
                    </a:lnTo>
                    <a:lnTo>
                      <a:pt x="2062" y="1085"/>
                    </a:lnTo>
                    <a:lnTo>
                      <a:pt x="2062" y="1110"/>
                    </a:lnTo>
                    <a:lnTo>
                      <a:pt x="2064" y="1134"/>
                    </a:lnTo>
                    <a:lnTo>
                      <a:pt x="2068" y="1158"/>
                    </a:lnTo>
                    <a:lnTo>
                      <a:pt x="2073" y="1181"/>
                    </a:lnTo>
                    <a:lnTo>
                      <a:pt x="2081" y="1204"/>
                    </a:lnTo>
                    <a:lnTo>
                      <a:pt x="2089" y="1226"/>
                    </a:lnTo>
                    <a:lnTo>
                      <a:pt x="2099" y="1248"/>
                    </a:lnTo>
                    <a:lnTo>
                      <a:pt x="2108" y="1269"/>
                    </a:lnTo>
                    <a:lnTo>
                      <a:pt x="2121" y="1289"/>
                    </a:lnTo>
                    <a:lnTo>
                      <a:pt x="2133" y="1310"/>
                    </a:lnTo>
                    <a:lnTo>
                      <a:pt x="2145" y="1328"/>
                    </a:lnTo>
                    <a:lnTo>
                      <a:pt x="2159" y="1347"/>
                    </a:lnTo>
                    <a:lnTo>
                      <a:pt x="2172" y="1365"/>
                    </a:lnTo>
                    <a:lnTo>
                      <a:pt x="2187" y="1381"/>
                    </a:lnTo>
                    <a:lnTo>
                      <a:pt x="2215" y="1413"/>
                    </a:lnTo>
                    <a:lnTo>
                      <a:pt x="2244" y="1442"/>
                    </a:lnTo>
                    <a:lnTo>
                      <a:pt x="2270" y="1466"/>
                    </a:lnTo>
                    <a:lnTo>
                      <a:pt x="2294" y="1487"/>
                    </a:lnTo>
                    <a:lnTo>
                      <a:pt x="2315" y="1503"/>
                    </a:lnTo>
                    <a:lnTo>
                      <a:pt x="2331" y="1515"/>
                    </a:lnTo>
                    <a:lnTo>
                      <a:pt x="2345" y="1525"/>
                    </a:lnTo>
                    <a:close/>
                    <a:moveTo>
                      <a:pt x="5448" y="3187"/>
                    </a:moveTo>
                    <a:lnTo>
                      <a:pt x="5448" y="3187"/>
                    </a:lnTo>
                    <a:lnTo>
                      <a:pt x="5438" y="3142"/>
                    </a:lnTo>
                    <a:lnTo>
                      <a:pt x="5426" y="3098"/>
                    </a:lnTo>
                    <a:lnTo>
                      <a:pt x="5411" y="3057"/>
                    </a:lnTo>
                    <a:lnTo>
                      <a:pt x="5395" y="3015"/>
                    </a:lnTo>
                    <a:lnTo>
                      <a:pt x="5377" y="2974"/>
                    </a:lnTo>
                    <a:lnTo>
                      <a:pt x="5357" y="2934"/>
                    </a:lnTo>
                    <a:lnTo>
                      <a:pt x="5335" y="2897"/>
                    </a:lnTo>
                    <a:lnTo>
                      <a:pt x="5312" y="2860"/>
                    </a:lnTo>
                    <a:lnTo>
                      <a:pt x="5287" y="2824"/>
                    </a:lnTo>
                    <a:lnTo>
                      <a:pt x="5261" y="2790"/>
                    </a:lnTo>
                    <a:lnTo>
                      <a:pt x="5232" y="2758"/>
                    </a:lnTo>
                    <a:lnTo>
                      <a:pt x="5202" y="2728"/>
                    </a:lnTo>
                    <a:lnTo>
                      <a:pt x="5171" y="2698"/>
                    </a:lnTo>
                    <a:lnTo>
                      <a:pt x="5138" y="2669"/>
                    </a:lnTo>
                    <a:lnTo>
                      <a:pt x="5105" y="2643"/>
                    </a:lnTo>
                    <a:lnTo>
                      <a:pt x="5070" y="2619"/>
                    </a:lnTo>
                    <a:lnTo>
                      <a:pt x="5034" y="2596"/>
                    </a:lnTo>
                    <a:lnTo>
                      <a:pt x="4998" y="2574"/>
                    </a:lnTo>
                    <a:lnTo>
                      <a:pt x="4959" y="2555"/>
                    </a:lnTo>
                    <a:lnTo>
                      <a:pt x="4919" y="2537"/>
                    </a:lnTo>
                    <a:lnTo>
                      <a:pt x="4880" y="2521"/>
                    </a:lnTo>
                    <a:lnTo>
                      <a:pt x="4839" y="2506"/>
                    </a:lnTo>
                    <a:lnTo>
                      <a:pt x="4797" y="2495"/>
                    </a:lnTo>
                    <a:lnTo>
                      <a:pt x="4756" y="2486"/>
                    </a:lnTo>
                    <a:lnTo>
                      <a:pt x="4713" y="2477"/>
                    </a:lnTo>
                    <a:lnTo>
                      <a:pt x="4670" y="2471"/>
                    </a:lnTo>
                    <a:lnTo>
                      <a:pt x="4626" y="2468"/>
                    </a:lnTo>
                    <a:lnTo>
                      <a:pt x="4581" y="2466"/>
                    </a:lnTo>
                    <a:lnTo>
                      <a:pt x="4537" y="2467"/>
                    </a:lnTo>
                    <a:lnTo>
                      <a:pt x="4492" y="2470"/>
                    </a:lnTo>
                    <a:lnTo>
                      <a:pt x="4446" y="2476"/>
                    </a:lnTo>
                    <a:lnTo>
                      <a:pt x="4401" y="2483"/>
                    </a:lnTo>
                    <a:lnTo>
                      <a:pt x="4373" y="2489"/>
                    </a:lnTo>
                    <a:lnTo>
                      <a:pt x="4344" y="2495"/>
                    </a:lnTo>
                    <a:lnTo>
                      <a:pt x="4317" y="2503"/>
                    </a:lnTo>
                    <a:lnTo>
                      <a:pt x="4289" y="2512"/>
                    </a:lnTo>
                    <a:lnTo>
                      <a:pt x="4263" y="2522"/>
                    </a:lnTo>
                    <a:lnTo>
                      <a:pt x="4236" y="2532"/>
                    </a:lnTo>
                    <a:lnTo>
                      <a:pt x="4210" y="2543"/>
                    </a:lnTo>
                    <a:lnTo>
                      <a:pt x="4185" y="2555"/>
                    </a:lnTo>
                    <a:lnTo>
                      <a:pt x="4159" y="2567"/>
                    </a:lnTo>
                    <a:lnTo>
                      <a:pt x="4135" y="2580"/>
                    </a:lnTo>
                    <a:lnTo>
                      <a:pt x="4111" y="2594"/>
                    </a:lnTo>
                    <a:lnTo>
                      <a:pt x="4088" y="2609"/>
                    </a:lnTo>
                    <a:lnTo>
                      <a:pt x="4065" y="2624"/>
                    </a:lnTo>
                    <a:lnTo>
                      <a:pt x="4043" y="2641"/>
                    </a:lnTo>
                    <a:lnTo>
                      <a:pt x="4021" y="2657"/>
                    </a:lnTo>
                    <a:lnTo>
                      <a:pt x="3999" y="2675"/>
                    </a:lnTo>
                    <a:lnTo>
                      <a:pt x="3979" y="2692"/>
                    </a:lnTo>
                    <a:lnTo>
                      <a:pt x="3958" y="2711"/>
                    </a:lnTo>
                    <a:lnTo>
                      <a:pt x="3939" y="2730"/>
                    </a:lnTo>
                    <a:lnTo>
                      <a:pt x="3920" y="2750"/>
                    </a:lnTo>
                    <a:lnTo>
                      <a:pt x="3902" y="2769"/>
                    </a:lnTo>
                    <a:lnTo>
                      <a:pt x="3884" y="2790"/>
                    </a:lnTo>
                    <a:lnTo>
                      <a:pt x="3868" y="2812"/>
                    </a:lnTo>
                    <a:lnTo>
                      <a:pt x="3851" y="2833"/>
                    </a:lnTo>
                    <a:lnTo>
                      <a:pt x="3835" y="2856"/>
                    </a:lnTo>
                    <a:lnTo>
                      <a:pt x="3820" y="2878"/>
                    </a:lnTo>
                    <a:lnTo>
                      <a:pt x="3806" y="2901"/>
                    </a:lnTo>
                    <a:lnTo>
                      <a:pt x="3793" y="2926"/>
                    </a:lnTo>
                    <a:lnTo>
                      <a:pt x="3780" y="2949"/>
                    </a:lnTo>
                    <a:lnTo>
                      <a:pt x="3768" y="2974"/>
                    </a:lnTo>
                    <a:lnTo>
                      <a:pt x="3757" y="2998"/>
                    </a:lnTo>
                    <a:lnTo>
                      <a:pt x="3746" y="3024"/>
                    </a:lnTo>
                    <a:lnTo>
                      <a:pt x="3715" y="3006"/>
                    </a:lnTo>
                    <a:lnTo>
                      <a:pt x="3683" y="2991"/>
                    </a:lnTo>
                    <a:lnTo>
                      <a:pt x="3651" y="2975"/>
                    </a:lnTo>
                    <a:lnTo>
                      <a:pt x="3618" y="2962"/>
                    </a:lnTo>
                    <a:lnTo>
                      <a:pt x="3585" y="2950"/>
                    </a:lnTo>
                    <a:lnTo>
                      <a:pt x="3551" y="2940"/>
                    </a:lnTo>
                    <a:lnTo>
                      <a:pt x="3517" y="2931"/>
                    </a:lnTo>
                    <a:lnTo>
                      <a:pt x="3481" y="2925"/>
                    </a:lnTo>
                    <a:lnTo>
                      <a:pt x="3445" y="2918"/>
                    </a:lnTo>
                    <a:lnTo>
                      <a:pt x="3410" y="2915"/>
                    </a:lnTo>
                    <a:lnTo>
                      <a:pt x="3374" y="2912"/>
                    </a:lnTo>
                    <a:lnTo>
                      <a:pt x="3337" y="2911"/>
                    </a:lnTo>
                    <a:lnTo>
                      <a:pt x="3300" y="2912"/>
                    </a:lnTo>
                    <a:lnTo>
                      <a:pt x="3264" y="2915"/>
                    </a:lnTo>
                    <a:lnTo>
                      <a:pt x="3226" y="2920"/>
                    </a:lnTo>
                    <a:lnTo>
                      <a:pt x="3189" y="2926"/>
                    </a:lnTo>
                    <a:lnTo>
                      <a:pt x="3149" y="2934"/>
                    </a:lnTo>
                    <a:lnTo>
                      <a:pt x="3110" y="2945"/>
                    </a:lnTo>
                    <a:lnTo>
                      <a:pt x="3072" y="2958"/>
                    </a:lnTo>
                    <a:lnTo>
                      <a:pt x="3035" y="2972"/>
                    </a:lnTo>
                    <a:lnTo>
                      <a:pt x="2998" y="2988"/>
                    </a:lnTo>
                    <a:lnTo>
                      <a:pt x="2964" y="3006"/>
                    </a:lnTo>
                    <a:lnTo>
                      <a:pt x="2930" y="3026"/>
                    </a:lnTo>
                    <a:lnTo>
                      <a:pt x="2897" y="3047"/>
                    </a:lnTo>
                    <a:lnTo>
                      <a:pt x="2866" y="3069"/>
                    </a:lnTo>
                    <a:lnTo>
                      <a:pt x="2836" y="3092"/>
                    </a:lnTo>
                    <a:lnTo>
                      <a:pt x="2807" y="3117"/>
                    </a:lnTo>
                    <a:lnTo>
                      <a:pt x="2780" y="3143"/>
                    </a:lnTo>
                    <a:lnTo>
                      <a:pt x="2753" y="3171"/>
                    </a:lnTo>
                    <a:lnTo>
                      <a:pt x="2728" y="3201"/>
                    </a:lnTo>
                    <a:lnTo>
                      <a:pt x="2705" y="3230"/>
                    </a:lnTo>
                    <a:lnTo>
                      <a:pt x="2683" y="3261"/>
                    </a:lnTo>
                    <a:lnTo>
                      <a:pt x="2662" y="3293"/>
                    </a:lnTo>
                    <a:lnTo>
                      <a:pt x="2643" y="3326"/>
                    </a:lnTo>
                    <a:lnTo>
                      <a:pt x="2626" y="3360"/>
                    </a:lnTo>
                    <a:lnTo>
                      <a:pt x="2610" y="3395"/>
                    </a:lnTo>
                    <a:lnTo>
                      <a:pt x="2596" y="3431"/>
                    </a:lnTo>
                    <a:lnTo>
                      <a:pt x="2584" y="3467"/>
                    </a:lnTo>
                    <a:lnTo>
                      <a:pt x="2573" y="3503"/>
                    </a:lnTo>
                    <a:lnTo>
                      <a:pt x="2564" y="3542"/>
                    </a:lnTo>
                    <a:lnTo>
                      <a:pt x="2557" y="3579"/>
                    </a:lnTo>
                    <a:lnTo>
                      <a:pt x="2552" y="3618"/>
                    </a:lnTo>
                    <a:lnTo>
                      <a:pt x="2548" y="3657"/>
                    </a:lnTo>
                    <a:lnTo>
                      <a:pt x="2547" y="3696"/>
                    </a:lnTo>
                    <a:lnTo>
                      <a:pt x="2548" y="3735"/>
                    </a:lnTo>
                    <a:lnTo>
                      <a:pt x="2551" y="3776"/>
                    </a:lnTo>
                    <a:lnTo>
                      <a:pt x="2555" y="3816"/>
                    </a:lnTo>
                    <a:lnTo>
                      <a:pt x="2563" y="3856"/>
                    </a:lnTo>
                    <a:lnTo>
                      <a:pt x="2572" y="3900"/>
                    </a:lnTo>
                    <a:lnTo>
                      <a:pt x="2584" y="3944"/>
                    </a:lnTo>
                    <a:lnTo>
                      <a:pt x="2597" y="3987"/>
                    </a:lnTo>
                    <a:lnTo>
                      <a:pt x="2612" y="4029"/>
                    </a:lnTo>
                    <a:lnTo>
                      <a:pt x="2630" y="4070"/>
                    </a:lnTo>
                    <a:lnTo>
                      <a:pt x="2649" y="4110"/>
                    </a:lnTo>
                    <a:lnTo>
                      <a:pt x="2670" y="4149"/>
                    </a:lnTo>
                    <a:lnTo>
                      <a:pt x="2692" y="4189"/>
                    </a:lnTo>
                    <a:lnTo>
                      <a:pt x="2715" y="4226"/>
                    </a:lnTo>
                    <a:lnTo>
                      <a:pt x="2740" y="4262"/>
                    </a:lnTo>
                    <a:lnTo>
                      <a:pt x="2765" y="4299"/>
                    </a:lnTo>
                    <a:lnTo>
                      <a:pt x="2793" y="4334"/>
                    </a:lnTo>
                    <a:lnTo>
                      <a:pt x="2821" y="4369"/>
                    </a:lnTo>
                    <a:lnTo>
                      <a:pt x="2852" y="4403"/>
                    </a:lnTo>
                    <a:lnTo>
                      <a:pt x="2883" y="4436"/>
                    </a:lnTo>
                    <a:lnTo>
                      <a:pt x="2915" y="4468"/>
                    </a:lnTo>
                    <a:lnTo>
                      <a:pt x="2948" y="4499"/>
                    </a:lnTo>
                    <a:lnTo>
                      <a:pt x="2981" y="4530"/>
                    </a:lnTo>
                    <a:lnTo>
                      <a:pt x="3016" y="4559"/>
                    </a:lnTo>
                    <a:lnTo>
                      <a:pt x="3051" y="4589"/>
                    </a:lnTo>
                    <a:lnTo>
                      <a:pt x="3087" y="4618"/>
                    </a:lnTo>
                    <a:lnTo>
                      <a:pt x="3124" y="4645"/>
                    </a:lnTo>
                    <a:lnTo>
                      <a:pt x="3160" y="4672"/>
                    </a:lnTo>
                    <a:lnTo>
                      <a:pt x="3199" y="4698"/>
                    </a:lnTo>
                    <a:lnTo>
                      <a:pt x="3236" y="4723"/>
                    </a:lnTo>
                    <a:lnTo>
                      <a:pt x="3275" y="4747"/>
                    </a:lnTo>
                    <a:lnTo>
                      <a:pt x="3313" y="4772"/>
                    </a:lnTo>
                    <a:lnTo>
                      <a:pt x="3352" y="4795"/>
                    </a:lnTo>
                    <a:lnTo>
                      <a:pt x="3391" y="4818"/>
                    </a:lnTo>
                    <a:lnTo>
                      <a:pt x="3430" y="4839"/>
                    </a:lnTo>
                    <a:lnTo>
                      <a:pt x="3508" y="4881"/>
                    </a:lnTo>
                    <a:lnTo>
                      <a:pt x="3585" y="4919"/>
                    </a:lnTo>
                    <a:lnTo>
                      <a:pt x="3661" y="4955"/>
                    </a:lnTo>
                    <a:lnTo>
                      <a:pt x="3736" y="4988"/>
                    </a:lnTo>
                    <a:lnTo>
                      <a:pt x="3808" y="5018"/>
                    </a:lnTo>
                    <a:lnTo>
                      <a:pt x="3878" y="5047"/>
                    </a:lnTo>
                    <a:lnTo>
                      <a:pt x="3945" y="5071"/>
                    </a:lnTo>
                    <a:lnTo>
                      <a:pt x="4007" y="5094"/>
                    </a:lnTo>
                    <a:lnTo>
                      <a:pt x="4066" y="5114"/>
                    </a:lnTo>
                    <a:lnTo>
                      <a:pt x="4120" y="5131"/>
                    </a:lnTo>
                    <a:lnTo>
                      <a:pt x="4167" y="5147"/>
                    </a:lnTo>
                    <a:lnTo>
                      <a:pt x="4245" y="5169"/>
                    </a:lnTo>
                    <a:lnTo>
                      <a:pt x="4296" y="5183"/>
                    </a:lnTo>
                    <a:lnTo>
                      <a:pt x="4313" y="5188"/>
                    </a:lnTo>
                    <a:lnTo>
                      <a:pt x="4328" y="5177"/>
                    </a:lnTo>
                    <a:lnTo>
                      <a:pt x="4370" y="5147"/>
                    </a:lnTo>
                    <a:lnTo>
                      <a:pt x="4436" y="5097"/>
                    </a:lnTo>
                    <a:lnTo>
                      <a:pt x="4476" y="5065"/>
                    </a:lnTo>
                    <a:lnTo>
                      <a:pt x="4520" y="5030"/>
                    </a:lnTo>
                    <a:lnTo>
                      <a:pt x="4569" y="4989"/>
                    </a:lnTo>
                    <a:lnTo>
                      <a:pt x="4619" y="4945"/>
                    </a:lnTo>
                    <a:lnTo>
                      <a:pt x="4673" y="4897"/>
                    </a:lnTo>
                    <a:lnTo>
                      <a:pt x="4728" y="4845"/>
                    </a:lnTo>
                    <a:lnTo>
                      <a:pt x="4785" y="4789"/>
                    </a:lnTo>
                    <a:lnTo>
                      <a:pt x="4844" y="4730"/>
                    </a:lnTo>
                    <a:lnTo>
                      <a:pt x="4902" y="4667"/>
                    </a:lnTo>
                    <a:lnTo>
                      <a:pt x="4961" y="4601"/>
                    </a:lnTo>
                    <a:lnTo>
                      <a:pt x="4990" y="4566"/>
                    </a:lnTo>
                    <a:lnTo>
                      <a:pt x="5019" y="4531"/>
                    </a:lnTo>
                    <a:lnTo>
                      <a:pt x="5047" y="4496"/>
                    </a:lnTo>
                    <a:lnTo>
                      <a:pt x="5076" y="4458"/>
                    </a:lnTo>
                    <a:lnTo>
                      <a:pt x="5103" y="4421"/>
                    </a:lnTo>
                    <a:lnTo>
                      <a:pt x="5131" y="4383"/>
                    </a:lnTo>
                    <a:lnTo>
                      <a:pt x="5157" y="4344"/>
                    </a:lnTo>
                    <a:lnTo>
                      <a:pt x="5184" y="4304"/>
                    </a:lnTo>
                    <a:lnTo>
                      <a:pt x="5209" y="4264"/>
                    </a:lnTo>
                    <a:lnTo>
                      <a:pt x="5233" y="4224"/>
                    </a:lnTo>
                    <a:lnTo>
                      <a:pt x="5257" y="4182"/>
                    </a:lnTo>
                    <a:lnTo>
                      <a:pt x="5279" y="4139"/>
                    </a:lnTo>
                    <a:lnTo>
                      <a:pt x="5301" y="4097"/>
                    </a:lnTo>
                    <a:lnTo>
                      <a:pt x="5322" y="4053"/>
                    </a:lnTo>
                    <a:lnTo>
                      <a:pt x="5342" y="4009"/>
                    </a:lnTo>
                    <a:lnTo>
                      <a:pt x="5361" y="3965"/>
                    </a:lnTo>
                    <a:lnTo>
                      <a:pt x="5378" y="3920"/>
                    </a:lnTo>
                    <a:lnTo>
                      <a:pt x="5395" y="3874"/>
                    </a:lnTo>
                    <a:lnTo>
                      <a:pt x="5409" y="3828"/>
                    </a:lnTo>
                    <a:lnTo>
                      <a:pt x="5422" y="3782"/>
                    </a:lnTo>
                    <a:lnTo>
                      <a:pt x="5434" y="3734"/>
                    </a:lnTo>
                    <a:lnTo>
                      <a:pt x="5445" y="3687"/>
                    </a:lnTo>
                    <a:lnTo>
                      <a:pt x="5453" y="3639"/>
                    </a:lnTo>
                    <a:lnTo>
                      <a:pt x="5461" y="3590"/>
                    </a:lnTo>
                    <a:lnTo>
                      <a:pt x="5466" y="3541"/>
                    </a:lnTo>
                    <a:lnTo>
                      <a:pt x="5470" y="3491"/>
                    </a:lnTo>
                    <a:lnTo>
                      <a:pt x="5471" y="3442"/>
                    </a:lnTo>
                    <a:lnTo>
                      <a:pt x="5471" y="3391"/>
                    </a:lnTo>
                    <a:lnTo>
                      <a:pt x="5467" y="3341"/>
                    </a:lnTo>
                    <a:lnTo>
                      <a:pt x="5463" y="3290"/>
                    </a:lnTo>
                    <a:lnTo>
                      <a:pt x="5456" y="3239"/>
                    </a:lnTo>
                    <a:lnTo>
                      <a:pt x="5448" y="3187"/>
                    </a:lnTo>
                    <a:close/>
                  </a:path>
                </a:pathLst>
              </a:cu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KSO_Shape"/>
              <p:cNvSpPr/>
              <p:nvPr/>
            </p:nvSpPr>
            <p:spPr>
              <a:xfrm rot="9538638" flipV="1">
                <a:off x="976976" y="5690509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KSO_Shape"/>
              <p:cNvSpPr/>
              <p:nvPr/>
            </p:nvSpPr>
            <p:spPr>
              <a:xfrm rot="19054718">
                <a:off x="749325" y="6099439"/>
                <a:ext cx="78827" cy="63147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KSO_Shape"/>
              <p:cNvSpPr/>
              <p:nvPr/>
            </p:nvSpPr>
            <p:spPr>
              <a:xfrm rot="19054718" flipH="1">
                <a:off x="656159" y="6088261"/>
                <a:ext cx="57071" cy="45719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KSO_Shape"/>
              <p:cNvSpPr/>
              <p:nvPr/>
            </p:nvSpPr>
            <p:spPr>
              <a:xfrm rot="2747576" flipV="1">
                <a:off x="1800306" y="6300091"/>
                <a:ext cx="104242" cy="113617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KSO_Shape"/>
              <p:cNvSpPr/>
              <p:nvPr/>
            </p:nvSpPr>
            <p:spPr>
              <a:xfrm rot="19054718" flipH="1" flipV="1">
                <a:off x="1910810" y="6296027"/>
                <a:ext cx="95490" cy="90613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934684" y="5748467"/>
              <a:ext cx="2463882" cy="664326"/>
            </a:xfrm>
            <a:custGeom>
              <a:avLst/>
              <a:gdLst>
                <a:gd name="connsiteX0" fmla="*/ 519964 w 2463882"/>
                <a:gd name="connsiteY0" fmla="*/ 504349 h 664326"/>
                <a:gd name="connsiteX1" fmla="*/ 505425 w 2463882"/>
                <a:gd name="connsiteY1" fmla="*/ 507586 h 664326"/>
                <a:gd name="connsiteX2" fmla="*/ 487587 w 2463882"/>
                <a:gd name="connsiteY2" fmla="*/ 512086 h 664326"/>
                <a:gd name="connsiteX3" fmla="*/ 473693 w 2463882"/>
                <a:gd name="connsiteY3" fmla="*/ 513452 h 664326"/>
                <a:gd name="connsiteX4" fmla="*/ 456243 w 2463882"/>
                <a:gd name="connsiteY4" fmla="*/ 516565 h 664326"/>
                <a:gd name="connsiteX5" fmla="*/ 452430 w 2463882"/>
                <a:gd name="connsiteY5" fmla="*/ 516988 h 664326"/>
                <a:gd name="connsiteX6" fmla="*/ 455390 w 2463882"/>
                <a:gd name="connsiteY6" fmla="*/ 523356 h 664326"/>
                <a:gd name="connsiteX7" fmla="*/ 459776 w 2463882"/>
                <a:gd name="connsiteY7" fmla="*/ 526006 h 664326"/>
                <a:gd name="connsiteX8" fmla="*/ 464856 w 2463882"/>
                <a:gd name="connsiteY8" fmla="*/ 552202 h 664326"/>
                <a:gd name="connsiteX9" fmla="*/ 511676 w 2463882"/>
                <a:gd name="connsiteY9" fmla="*/ 565837 h 664326"/>
                <a:gd name="connsiteX10" fmla="*/ 533225 w 2463882"/>
                <a:gd name="connsiteY10" fmla="*/ 558046 h 664326"/>
                <a:gd name="connsiteX11" fmla="*/ 538147 w 2463882"/>
                <a:gd name="connsiteY11" fmla="*/ 548339 h 664326"/>
                <a:gd name="connsiteX12" fmla="*/ 544947 w 2463882"/>
                <a:gd name="connsiteY12" fmla="*/ 544270 h 664326"/>
                <a:gd name="connsiteX13" fmla="*/ 545158 w 2463882"/>
                <a:gd name="connsiteY13" fmla="*/ 544270 h 664326"/>
                <a:gd name="connsiteX14" fmla="*/ 546877 w 2463882"/>
                <a:gd name="connsiteY14" fmla="*/ 541861 h 664326"/>
                <a:gd name="connsiteX15" fmla="*/ 570595 w 2463882"/>
                <a:gd name="connsiteY15" fmla="*/ 528908 h 664326"/>
                <a:gd name="connsiteX16" fmla="*/ 571993 w 2463882"/>
                <a:gd name="connsiteY16" fmla="*/ 525765 h 664326"/>
                <a:gd name="connsiteX17" fmla="*/ 572122 w 2463882"/>
                <a:gd name="connsiteY17" fmla="*/ 520033 h 664326"/>
                <a:gd name="connsiteX18" fmla="*/ 519964 w 2463882"/>
                <a:gd name="connsiteY18" fmla="*/ 504349 h 664326"/>
                <a:gd name="connsiteX19" fmla="*/ 2273148 w 2463882"/>
                <a:gd name="connsiteY19" fmla="*/ 469363 h 664326"/>
                <a:gd name="connsiteX20" fmla="*/ 2265784 w 2463882"/>
                <a:gd name="connsiteY20" fmla="*/ 470439 h 664326"/>
                <a:gd name="connsiteX21" fmla="*/ 2268757 w 2463882"/>
                <a:gd name="connsiteY21" fmla="*/ 470439 h 664326"/>
                <a:gd name="connsiteX22" fmla="*/ 2273148 w 2463882"/>
                <a:gd name="connsiteY22" fmla="*/ 469363 h 664326"/>
                <a:gd name="connsiteX23" fmla="*/ 1377397 w 2463882"/>
                <a:gd name="connsiteY23" fmla="*/ 454409 h 664326"/>
                <a:gd name="connsiteX24" fmla="*/ 1367273 w 2463882"/>
                <a:gd name="connsiteY24" fmla="*/ 455219 h 664326"/>
                <a:gd name="connsiteX25" fmla="*/ 1361323 w 2463882"/>
                <a:gd name="connsiteY25" fmla="*/ 456030 h 664326"/>
                <a:gd name="connsiteX26" fmla="*/ 1360216 w 2463882"/>
                <a:gd name="connsiteY26" fmla="*/ 458684 h 664326"/>
                <a:gd name="connsiteX27" fmla="*/ 1374305 w 2463882"/>
                <a:gd name="connsiteY27" fmla="*/ 461818 h 664326"/>
                <a:gd name="connsiteX28" fmla="*/ 1380861 w 2463882"/>
                <a:gd name="connsiteY28" fmla="*/ 461818 h 664326"/>
                <a:gd name="connsiteX29" fmla="*/ 1392845 w 2463882"/>
                <a:gd name="connsiteY29" fmla="*/ 457577 h 664326"/>
                <a:gd name="connsiteX30" fmla="*/ 1395357 w 2463882"/>
                <a:gd name="connsiteY30" fmla="*/ 458092 h 664326"/>
                <a:gd name="connsiteX31" fmla="*/ 1392964 w 2463882"/>
                <a:gd name="connsiteY31" fmla="*/ 457535 h 664326"/>
                <a:gd name="connsiteX32" fmla="*/ 1392845 w 2463882"/>
                <a:gd name="connsiteY32" fmla="*/ 457577 h 664326"/>
                <a:gd name="connsiteX33" fmla="*/ 1958018 w 2463882"/>
                <a:gd name="connsiteY33" fmla="*/ 428488 h 664326"/>
                <a:gd name="connsiteX34" fmla="*/ 1953992 w 2463882"/>
                <a:gd name="connsiteY34" fmla="*/ 432289 h 664326"/>
                <a:gd name="connsiteX35" fmla="*/ 1953366 w 2463882"/>
                <a:gd name="connsiteY35" fmla="*/ 433279 h 664326"/>
                <a:gd name="connsiteX36" fmla="*/ 1703349 w 2463882"/>
                <a:gd name="connsiteY36" fmla="*/ 340892 h 664326"/>
                <a:gd name="connsiteX37" fmla="*/ 1700542 w 2463882"/>
                <a:gd name="connsiteY37" fmla="*/ 341861 h 664326"/>
                <a:gd name="connsiteX38" fmla="*/ 1696777 w 2463882"/>
                <a:gd name="connsiteY38" fmla="*/ 346063 h 664326"/>
                <a:gd name="connsiteX39" fmla="*/ 1682719 w 2463882"/>
                <a:gd name="connsiteY39" fmla="*/ 352366 h 664326"/>
                <a:gd name="connsiteX40" fmla="*/ 1684018 w 2463882"/>
                <a:gd name="connsiteY40" fmla="*/ 352366 h 664326"/>
                <a:gd name="connsiteX41" fmla="*/ 1680259 w 2463882"/>
                <a:gd name="connsiteY41" fmla="*/ 355866 h 664326"/>
                <a:gd name="connsiteX42" fmla="*/ 1672795 w 2463882"/>
                <a:gd name="connsiteY42" fmla="*/ 360857 h 664326"/>
                <a:gd name="connsiteX43" fmla="*/ 1673865 w 2463882"/>
                <a:gd name="connsiteY43" fmla="*/ 362480 h 664326"/>
                <a:gd name="connsiteX44" fmla="*/ 1672141 w 2463882"/>
                <a:gd name="connsiteY44" fmla="*/ 367548 h 664326"/>
                <a:gd name="connsiteX45" fmla="*/ 1671983 w 2463882"/>
                <a:gd name="connsiteY45" fmla="*/ 371184 h 664326"/>
                <a:gd name="connsiteX46" fmla="*/ 1662970 w 2463882"/>
                <a:gd name="connsiteY46" fmla="*/ 383352 h 664326"/>
                <a:gd name="connsiteX47" fmla="*/ 1661452 w 2463882"/>
                <a:gd name="connsiteY47" fmla="*/ 387815 h 664326"/>
                <a:gd name="connsiteX48" fmla="*/ 1662991 w 2463882"/>
                <a:gd name="connsiteY48" fmla="*/ 394577 h 664326"/>
                <a:gd name="connsiteX49" fmla="*/ 1661204 w 2463882"/>
                <a:gd name="connsiteY49" fmla="*/ 399023 h 664326"/>
                <a:gd name="connsiteX50" fmla="*/ 1660003 w 2463882"/>
                <a:gd name="connsiteY50" fmla="*/ 401745 h 664326"/>
                <a:gd name="connsiteX51" fmla="*/ 1659330 w 2463882"/>
                <a:gd name="connsiteY51" fmla="*/ 404541 h 664326"/>
                <a:gd name="connsiteX52" fmla="*/ 1659099 w 2463882"/>
                <a:gd name="connsiteY52" fmla="*/ 406020 h 664326"/>
                <a:gd name="connsiteX53" fmla="*/ 1658743 w 2463882"/>
                <a:gd name="connsiteY53" fmla="*/ 416872 h 664326"/>
                <a:gd name="connsiteX54" fmla="*/ 1664235 w 2463882"/>
                <a:gd name="connsiteY54" fmla="*/ 422261 h 664326"/>
                <a:gd name="connsiteX55" fmla="*/ 1665431 w 2463882"/>
                <a:gd name="connsiteY55" fmla="*/ 429790 h 664326"/>
                <a:gd name="connsiteX56" fmla="*/ 1670876 w 2463882"/>
                <a:gd name="connsiteY56" fmla="*/ 436153 h 664326"/>
                <a:gd name="connsiteX57" fmla="*/ 1680309 w 2463882"/>
                <a:gd name="connsiteY57" fmla="*/ 437945 h 664326"/>
                <a:gd name="connsiteX58" fmla="*/ 1696919 w 2463882"/>
                <a:gd name="connsiteY58" fmla="*/ 430455 h 664326"/>
                <a:gd name="connsiteX59" fmla="*/ 1697566 w 2463882"/>
                <a:gd name="connsiteY59" fmla="*/ 426969 h 664326"/>
                <a:gd name="connsiteX60" fmla="*/ 1715973 w 2463882"/>
                <a:gd name="connsiteY60" fmla="*/ 415907 h 664326"/>
                <a:gd name="connsiteX61" fmla="*/ 1719240 w 2463882"/>
                <a:gd name="connsiteY61" fmla="*/ 410792 h 664326"/>
                <a:gd name="connsiteX62" fmla="*/ 1734272 w 2463882"/>
                <a:gd name="connsiteY62" fmla="*/ 397582 h 664326"/>
                <a:gd name="connsiteX63" fmla="*/ 1743151 w 2463882"/>
                <a:gd name="connsiteY63" fmla="*/ 393998 h 664326"/>
                <a:gd name="connsiteX64" fmla="*/ 1753368 w 2463882"/>
                <a:gd name="connsiteY64" fmla="*/ 371870 h 664326"/>
                <a:gd name="connsiteX65" fmla="*/ 1753107 w 2463882"/>
                <a:gd name="connsiteY65" fmla="*/ 361481 h 664326"/>
                <a:gd name="connsiteX66" fmla="*/ 1753167 w 2463882"/>
                <a:gd name="connsiteY66" fmla="*/ 361297 h 664326"/>
                <a:gd name="connsiteX67" fmla="*/ 1750787 w 2463882"/>
                <a:gd name="connsiteY67" fmla="*/ 358291 h 664326"/>
                <a:gd name="connsiteX68" fmla="*/ 1750667 w 2463882"/>
                <a:gd name="connsiteY68" fmla="*/ 354655 h 664326"/>
                <a:gd name="connsiteX69" fmla="*/ 1748271 w 2463882"/>
                <a:gd name="connsiteY69" fmla="*/ 352332 h 664326"/>
                <a:gd name="connsiteX70" fmla="*/ 1746200 w 2463882"/>
                <a:gd name="connsiteY70" fmla="*/ 354098 h 664326"/>
                <a:gd name="connsiteX71" fmla="*/ 1738585 w 2463882"/>
                <a:gd name="connsiteY71" fmla="*/ 361918 h 664326"/>
                <a:gd name="connsiteX72" fmla="*/ 1732364 w 2463882"/>
                <a:gd name="connsiteY72" fmla="*/ 372286 h 664326"/>
                <a:gd name="connsiteX73" fmla="*/ 1728617 w 2463882"/>
                <a:gd name="connsiteY73" fmla="*/ 373898 h 664326"/>
                <a:gd name="connsiteX74" fmla="*/ 1728291 w 2463882"/>
                <a:gd name="connsiteY74" fmla="*/ 374854 h 664326"/>
                <a:gd name="connsiteX75" fmla="*/ 1714493 w 2463882"/>
                <a:gd name="connsiteY75" fmla="*/ 381967 h 664326"/>
                <a:gd name="connsiteX76" fmla="*/ 1703161 w 2463882"/>
                <a:gd name="connsiteY76" fmla="*/ 374687 h 664326"/>
                <a:gd name="connsiteX77" fmla="*/ 1701408 w 2463882"/>
                <a:gd name="connsiteY77" fmla="*/ 370373 h 664326"/>
                <a:gd name="connsiteX78" fmla="*/ 1706926 w 2463882"/>
                <a:gd name="connsiteY78" fmla="*/ 354154 h 664326"/>
                <a:gd name="connsiteX79" fmla="*/ 1705910 w 2463882"/>
                <a:gd name="connsiteY79" fmla="*/ 344464 h 664326"/>
                <a:gd name="connsiteX80" fmla="*/ 1705995 w 2463882"/>
                <a:gd name="connsiteY80" fmla="*/ 344202 h 664326"/>
                <a:gd name="connsiteX81" fmla="*/ 1702956 w 2463882"/>
                <a:gd name="connsiteY81" fmla="*/ 342050 h 664326"/>
                <a:gd name="connsiteX82" fmla="*/ 588924 w 2463882"/>
                <a:gd name="connsiteY82" fmla="*/ 340892 h 664326"/>
                <a:gd name="connsiteX83" fmla="*/ 586117 w 2463882"/>
                <a:gd name="connsiteY83" fmla="*/ 341861 h 664326"/>
                <a:gd name="connsiteX84" fmla="*/ 582352 w 2463882"/>
                <a:gd name="connsiteY84" fmla="*/ 346063 h 664326"/>
                <a:gd name="connsiteX85" fmla="*/ 568293 w 2463882"/>
                <a:gd name="connsiteY85" fmla="*/ 352366 h 664326"/>
                <a:gd name="connsiteX86" fmla="*/ 569593 w 2463882"/>
                <a:gd name="connsiteY86" fmla="*/ 352366 h 664326"/>
                <a:gd name="connsiteX87" fmla="*/ 565833 w 2463882"/>
                <a:gd name="connsiteY87" fmla="*/ 355866 h 664326"/>
                <a:gd name="connsiteX88" fmla="*/ 558369 w 2463882"/>
                <a:gd name="connsiteY88" fmla="*/ 360857 h 664326"/>
                <a:gd name="connsiteX89" fmla="*/ 559440 w 2463882"/>
                <a:gd name="connsiteY89" fmla="*/ 362480 h 664326"/>
                <a:gd name="connsiteX90" fmla="*/ 557716 w 2463882"/>
                <a:gd name="connsiteY90" fmla="*/ 367548 h 664326"/>
                <a:gd name="connsiteX91" fmla="*/ 557557 w 2463882"/>
                <a:gd name="connsiteY91" fmla="*/ 371184 h 664326"/>
                <a:gd name="connsiteX92" fmla="*/ 548545 w 2463882"/>
                <a:gd name="connsiteY92" fmla="*/ 383352 h 664326"/>
                <a:gd name="connsiteX93" fmla="*/ 547027 w 2463882"/>
                <a:gd name="connsiteY93" fmla="*/ 387815 h 664326"/>
                <a:gd name="connsiteX94" fmla="*/ 548566 w 2463882"/>
                <a:gd name="connsiteY94" fmla="*/ 394577 h 664326"/>
                <a:gd name="connsiteX95" fmla="*/ 546779 w 2463882"/>
                <a:gd name="connsiteY95" fmla="*/ 399023 h 664326"/>
                <a:gd name="connsiteX96" fmla="*/ 545578 w 2463882"/>
                <a:gd name="connsiteY96" fmla="*/ 401745 h 664326"/>
                <a:gd name="connsiteX97" fmla="*/ 544905 w 2463882"/>
                <a:gd name="connsiteY97" fmla="*/ 404541 h 664326"/>
                <a:gd name="connsiteX98" fmla="*/ 544673 w 2463882"/>
                <a:gd name="connsiteY98" fmla="*/ 406020 h 664326"/>
                <a:gd name="connsiteX99" fmla="*/ 544317 w 2463882"/>
                <a:gd name="connsiteY99" fmla="*/ 416872 h 664326"/>
                <a:gd name="connsiteX100" fmla="*/ 549810 w 2463882"/>
                <a:gd name="connsiteY100" fmla="*/ 422261 h 664326"/>
                <a:gd name="connsiteX101" fmla="*/ 551006 w 2463882"/>
                <a:gd name="connsiteY101" fmla="*/ 429790 h 664326"/>
                <a:gd name="connsiteX102" fmla="*/ 556451 w 2463882"/>
                <a:gd name="connsiteY102" fmla="*/ 436153 h 664326"/>
                <a:gd name="connsiteX103" fmla="*/ 565884 w 2463882"/>
                <a:gd name="connsiteY103" fmla="*/ 437945 h 664326"/>
                <a:gd name="connsiteX104" fmla="*/ 582494 w 2463882"/>
                <a:gd name="connsiteY104" fmla="*/ 430455 h 664326"/>
                <a:gd name="connsiteX105" fmla="*/ 583141 w 2463882"/>
                <a:gd name="connsiteY105" fmla="*/ 426969 h 664326"/>
                <a:gd name="connsiteX106" fmla="*/ 601547 w 2463882"/>
                <a:gd name="connsiteY106" fmla="*/ 415907 h 664326"/>
                <a:gd name="connsiteX107" fmla="*/ 604815 w 2463882"/>
                <a:gd name="connsiteY107" fmla="*/ 410792 h 664326"/>
                <a:gd name="connsiteX108" fmla="*/ 619847 w 2463882"/>
                <a:gd name="connsiteY108" fmla="*/ 397582 h 664326"/>
                <a:gd name="connsiteX109" fmla="*/ 628726 w 2463882"/>
                <a:gd name="connsiteY109" fmla="*/ 393998 h 664326"/>
                <a:gd name="connsiteX110" fmla="*/ 638943 w 2463882"/>
                <a:gd name="connsiteY110" fmla="*/ 371870 h 664326"/>
                <a:gd name="connsiteX111" fmla="*/ 638682 w 2463882"/>
                <a:gd name="connsiteY111" fmla="*/ 361481 h 664326"/>
                <a:gd name="connsiteX112" fmla="*/ 638742 w 2463882"/>
                <a:gd name="connsiteY112" fmla="*/ 361297 h 664326"/>
                <a:gd name="connsiteX113" fmla="*/ 636362 w 2463882"/>
                <a:gd name="connsiteY113" fmla="*/ 358291 h 664326"/>
                <a:gd name="connsiteX114" fmla="*/ 636242 w 2463882"/>
                <a:gd name="connsiteY114" fmla="*/ 354655 h 664326"/>
                <a:gd name="connsiteX115" fmla="*/ 633845 w 2463882"/>
                <a:gd name="connsiteY115" fmla="*/ 352332 h 664326"/>
                <a:gd name="connsiteX116" fmla="*/ 631775 w 2463882"/>
                <a:gd name="connsiteY116" fmla="*/ 354098 h 664326"/>
                <a:gd name="connsiteX117" fmla="*/ 624160 w 2463882"/>
                <a:gd name="connsiteY117" fmla="*/ 361918 h 664326"/>
                <a:gd name="connsiteX118" fmla="*/ 617939 w 2463882"/>
                <a:gd name="connsiteY118" fmla="*/ 372286 h 664326"/>
                <a:gd name="connsiteX119" fmla="*/ 614191 w 2463882"/>
                <a:gd name="connsiteY119" fmla="*/ 373898 h 664326"/>
                <a:gd name="connsiteX120" fmla="*/ 613866 w 2463882"/>
                <a:gd name="connsiteY120" fmla="*/ 374854 h 664326"/>
                <a:gd name="connsiteX121" fmla="*/ 600068 w 2463882"/>
                <a:gd name="connsiteY121" fmla="*/ 381967 h 664326"/>
                <a:gd name="connsiteX122" fmla="*/ 588736 w 2463882"/>
                <a:gd name="connsiteY122" fmla="*/ 374687 h 664326"/>
                <a:gd name="connsiteX123" fmla="*/ 586983 w 2463882"/>
                <a:gd name="connsiteY123" fmla="*/ 370373 h 664326"/>
                <a:gd name="connsiteX124" fmla="*/ 592501 w 2463882"/>
                <a:gd name="connsiteY124" fmla="*/ 354154 h 664326"/>
                <a:gd name="connsiteX125" fmla="*/ 591485 w 2463882"/>
                <a:gd name="connsiteY125" fmla="*/ 344464 h 664326"/>
                <a:gd name="connsiteX126" fmla="*/ 591570 w 2463882"/>
                <a:gd name="connsiteY126" fmla="*/ 344202 h 664326"/>
                <a:gd name="connsiteX127" fmla="*/ 588531 w 2463882"/>
                <a:gd name="connsiteY127" fmla="*/ 342050 h 664326"/>
                <a:gd name="connsiteX128" fmla="*/ 2152989 w 2463882"/>
                <a:gd name="connsiteY128" fmla="*/ 325440 h 664326"/>
                <a:gd name="connsiteX129" fmla="*/ 2130707 w 2463882"/>
                <a:gd name="connsiteY129" fmla="*/ 330778 h 664326"/>
                <a:gd name="connsiteX130" fmla="*/ 2127062 w 2463882"/>
                <a:gd name="connsiteY130" fmla="*/ 334538 h 664326"/>
                <a:gd name="connsiteX131" fmla="*/ 2121472 w 2463882"/>
                <a:gd name="connsiteY131" fmla="*/ 337565 h 664326"/>
                <a:gd name="connsiteX132" fmla="*/ 2118054 w 2463882"/>
                <a:gd name="connsiteY132" fmla="*/ 341900 h 664326"/>
                <a:gd name="connsiteX133" fmla="*/ 2117116 w 2463882"/>
                <a:gd name="connsiteY133" fmla="*/ 342599 h 664326"/>
                <a:gd name="connsiteX134" fmla="*/ 2115568 w 2463882"/>
                <a:gd name="connsiteY134" fmla="*/ 347148 h 664326"/>
                <a:gd name="connsiteX135" fmla="*/ 2110024 w 2463882"/>
                <a:gd name="connsiteY135" fmla="*/ 350728 h 664326"/>
                <a:gd name="connsiteX136" fmla="*/ 2103292 w 2463882"/>
                <a:gd name="connsiteY136" fmla="*/ 363556 h 664326"/>
                <a:gd name="connsiteX137" fmla="*/ 2101634 w 2463882"/>
                <a:gd name="connsiteY137" fmla="*/ 363556 h 664326"/>
                <a:gd name="connsiteX138" fmla="*/ 2101462 w 2463882"/>
                <a:gd name="connsiteY138" fmla="*/ 365769 h 664326"/>
                <a:gd name="connsiteX139" fmla="*/ 2149190 w 2463882"/>
                <a:gd name="connsiteY139" fmla="*/ 374558 h 664326"/>
                <a:gd name="connsiteX140" fmla="*/ 2157140 w 2463882"/>
                <a:gd name="connsiteY140" fmla="*/ 366232 h 664326"/>
                <a:gd name="connsiteX141" fmla="*/ 2161564 w 2463882"/>
                <a:gd name="connsiteY141" fmla="*/ 358347 h 664326"/>
                <a:gd name="connsiteX142" fmla="*/ 2159952 w 2463882"/>
                <a:gd name="connsiteY142" fmla="*/ 356641 h 664326"/>
                <a:gd name="connsiteX143" fmla="*/ 2164668 w 2463882"/>
                <a:gd name="connsiteY143" fmla="*/ 341501 h 664326"/>
                <a:gd name="connsiteX144" fmla="*/ 2152989 w 2463882"/>
                <a:gd name="connsiteY144" fmla="*/ 325440 h 664326"/>
                <a:gd name="connsiteX145" fmla="*/ 990939 w 2463882"/>
                <a:gd name="connsiteY145" fmla="*/ 325440 h 664326"/>
                <a:gd name="connsiteX146" fmla="*/ 968657 w 2463882"/>
                <a:gd name="connsiteY146" fmla="*/ 330778 h 664326"/>
                <a:gd name="connsiteX147" fmla="*/ 965012 w 2463882"/>
                <a:gd name="connsiteY147" fmla="*/ 334538 h 664326"/>
                <a:gd name="connsiteX148" fmla="*/ 959422 w 2463882"/>
                <a:gd name="connsiteY148" fmla="*/ 337565 h 664326"/>
                <a:gd name="connsiteX149" fmla="*/ 956004 w 2463882"/>
                <a:gd name="connsiteY149" fmla="*/ 341900 h 664326"/>
                <a:gd name="connsiteX150" fmla="*/ 955065 w 2463882"/>
                <a:gd name="connsiteY150" fmla="*/ 342599 h 664326"/>
                <a:gd name="connsiteX151" fmla="*/ 953518 w 2463882"/>
                <a:gd name="connsiteY151" fmla="*/ 347148 h 664326"/>
                <a:gd name="connsiteX152" fmla="*/ 947974 w 2463882"/>
                <a:gd name="connsiteY152" fmla="*/ 350728 h 664326"/>
                <a:gd name="connsiteX153" fmla="*/ 941242 w 2463882"/>
                <a:gd name="connsiteY153" fmla="*/ 363556 h 664326"/>
                <a:gd name="connsiteX154" fmla="*/ 939584 w 2463882"/>
                <a:gd name="connsiteY154" fmla="*/ 363556 h 664326"/>
                <a:gd name="connsiteX155" fmla="*/ 939412 w 2463882"/>
                <a:gd name="connsiteY155" fmla="*/ 365769 h 664326"/>
                <a:gd name="connsiteX156" fmla="*/ 987140 w 2463882"/>
                <a:gd name="connsiteY156" fmla="*/ 374558 h 664326"/>
                <a:gd name="connsiteX157" fmla="*/ 995090 w 2463882"/>
                <a:gd name="connsiteY157" fmla="*/ 366232 h 664326"/>
                <a:gd name="connsiteX158" fmla="*/ 999514 w 2463882"/>
                <a:gd name="connsiteY158" fmla="*/ 358347 h 664326"/>
                <a:gd name="connsiteX159" fmla="*/ 997902 w 2463882"/>
                <a:gd name="connsiteY159" fmla="*/ 356641 h 664326"/>
                <a:gd name="connsiteX160" fmla="*/ 1002618 w 2463882"/>
                <a:gd name="connsiteY160" fmla="*/ 341501 h 664326"/>
                <a:gd name="connsiteX161" fmla="*/ 990939 w 2463882"/>
                <a:gd name="connsiteY161" fmla="*/ 325440 h 664326"/>
                <a:gd name="connsiteX162" fmla="*/ 1715840 w 2463882"/>
                <a:gd name="connsiteY162" fmla="*/ 305958 h 664326"/>
                <a:gd name="connsiteX163" fmla="*/ 1721276 w 2463882"/>
                <a:gd name="connsiteY163" fmla="*/ 309508 h 664326"/>
                <a:gd name="connsiteX164" fmla="*/ 1722113 w 2463882"/>
                <a:gd name="connsiteY164" fmla="*/ 320382 h 664326"/>
                <a:gd name="connsiteX165" fmla="*/ 1731215 w 2463882"/>
                <a:gd name="connsiteY165" fmla="*/ 317242 h 664326"/>
                <a:gd name="connsiteX166" fmla="*/ 1737569 w 2463882"/>
                <a:gd name="connsiteY166" fmla="*/ 311995 h 664326"/>
                <a:gd name="connsiteX167" fmla="*/ 1751083 w 2463882"/>
                <a:gd name="connsiteY167" fmla="*/ 311995 h 664326"/>
                <a:gd name="connsiteX168" fmla="*/ 1760597 w 2463882"/>
                <a:gd name="connsiteY168" fmla="*/ 318147 h 664326"/>
                <a:gd name="connsiteX169" fmla="*/ 1759843 w 2463882"/>
                <a:gd name="connsiteY169" fmla="*/ 331031 h 664326"/>
                <a:gd name="connsiteX170" fmla="*/ 1764992 w 2463882"/>
                <a:gd name="connsiteY170" fmla="*/ 333325 h 664326"/>
                <a:gd name="connsiteX171" fmla="*/ 1769301 w 2463882"/>
                <a:gd name="connsiteY171" fmla="*/ 333325 h 664326"/>
                <a:gd name="connsiteX172" fmla="*/ 1776795 w 2463882"/>
                <a:gd name="connsiteY172" fmla="*/ 342775 h 664326"/>
                <a:gd name="connsiteX173" fmla="*/ 1779655 w 2463882"/>
                <a:gd name="connsiteY173" fmla="*/ 375090 h 664326"/>
                <a:gd name="connsiteX174" fmla="*/ 1769515 w 2463882"/>
                <a:gd name="connsiteY174" fmla="*/ 395430 h 664326"/>
                <a:gd name="connsiteX175" fmla="*/ 1768761 w 2463882"/>
                <a:gd name="connsiteY175" fmla="*/ 395430 h 664326"/>
                <a:gd name="connsiteX176" fmla="*/ 1768692 w 2463882"/>
                <a:gd name="connsiteY176" fmla="*/ 395640 h 664326"/>
                <a:gd name="connsiteX177" fmla="*/ 1763517 w 2463882"/>
                <a:gd name="connsiteY177" fmla="*/ 399945 h 664326"/>
                <a:gd name="connsiteX178" fmla="*/ 1762711 w 2463882"/>
                <a:gd name="connsiteY178" fmla="*/ 402324 h 664326"/>
                <a:gd name="connsiteX179" fmla="*/ 1753720 w 2463882"/>
                <a:gd name="connsiteY179" fmla="*/ 407559 h 664326"/>
                <a:gd name="connsiteX180" fmla="*/ 1744120 w 2463882"/>
                <a:gd name="connsiteY180" fmla="*/ 417828 h 664326"/>
                <a:gd name="connsiteX181" fmla="*/ 1739147 w 2463882"/>
                <a:gd name="connsiteY181" fmla="*/ 419320 h 664326"/>
                <a:gd name="connsiteX182" fmla="*/ 1740883 w 2463882"/>
                <a:gd name="connsiteY182" fmla="*/ 420555 h 664326"/>
                <a:gd name="connsiteX183" fmla="*/ 1729573 w 2463882"/>
                <a:gd name="connsiteY183" fmla="*/ 433319 h 664326"/>
                <a:gd name="connsiteX184" fmla="*/ 1726258 w 2463882"/>
                <a:gd name="connsiteY184" fmla="*/ 439454 h 664326"/>
                <a:gd name="connsiteX185" fmla="*/ 1710317 w 2463882"/>
                <a:gd name="connsiteY185" fmla="*/ 450773 h 664326"/>
                <a:gd name="connsiteX186" fmla="*/ 1689463 w 2463882"/>
                <a:gd name="connsiteY186" fmla="*/ 466208 h 664326"/>
                <a:gd name="connsiteX187" fmla="*/ 1673818 w 2463882"/>
                <a:gd name="connsiteY187" fmla="*/ 468361 h 664326"/>
                <a:gd name="connsiteX188" fmla="*/ 1653563 w 2463882"/>
                <a:gd name="connsiteY188" fmla="*/ 466208 h 664326"/>
                <a:gd name="connsiteX189" fmla="*/ 1642875 w 2463882"/>
                <a:gd name="connsiteY189" fmla="*/ 468901 h 664326"/>
                <a:gd name="connsiteX190" fmla="*/ 1630325 w 2463882"/>
                <a:gd name="connsiteY190" fmla="*/ 465711 h 664326"/>
                <a:gd name="connsiteX191" fmla="*/ 1617248 w 2463882"/>
                <a:gd name="connsiteY191" fmla="*/ 455442 h 664326"/>
                <a:gd name="connsiteX192" fmla="*/ 1608896 w 2463882"/>
                <a:gd name="connsiteY192" fmla="*/ 439896 h 664326"/>
                <a:gd name="connsiteX193" fmla="*/ 1611717 w 2463882"/>
                <a:gd name="connsiteY193" fmla="*/ 424812 h 664326"/>
                <a:gd name="connsiteX194" fmla="*/ 1608090 w 2463882"/>
                <a:gd name="connsiteY194" fmla="*/ 409377 h 664326"/>
                <a:gd name="connsiteX195" fmla="*/ 1607755 w 2463882"/>
                <a:gd name="connsiteY195" fmla="*/ 375450 h 664326"/>
                <a:gd name="connsiteX196" fmla="*/ 1619392 w 2463882"/>
                <a:gd name="connsiteY196" fmla="*/ 359453 h 664326"/>
                <a:gd name="connsiteX197" fmla="*/ 1639363 w 2463882"/>
                <a:gd name="connsiteY197" fmla="*/ 348078 h 664326"/>
                <a:gd name="connsiteX198" fmla="*/ 1645460 w 2463882"/>
                <a:gd name="connsiteY198" fmla="*/ 341060 h 664326"/>
                <a:gd name="connsiteX199" fmla="*/ 1657864 w 2463882"/>
                <a:gd name="connsiteY199" fmla="*/ 334791 h 664326"/>
                <a:gd name="connsiteX200" fmla="*/ 1672540 w 2463882"/>
                <a:gd name="connsiteY200" fmla="*/ 320960 h 664326"/>
                <a:gd name="connsiteX201" fmla="*/ 1686809 w 2463882"/>
                <a:gd name="connsiteY201" fmla="*/ 316179 h 664326"/>
                <a:gd name="connsiteX202" fmla="*/ 1691259 w 2463882"/>
                <a:gd name="connsiteY202" fmla="*/ 316179 h 664326"/>
                <a:gd name="connsiteX203" fmla="*/ 1701365 w 2463882"/>
                <a:gd name="connsiteY203" fmla="*/ 308646 h 664326"/>
                <a:gd name="connsiteX204" fmla="*/ 601415 w 2463882"/>
                <a:gd name="connsiteY204" fmla="*/ 305958 h 664326"/>
                <a:gd name="connsiteX205" fmla="*/ 606851 w 2463882"/>
                <a:gd name="connsiteY205" fmla="*/ 309508 h 664326"/>
                <a:gd name="connsiteX206" fmla="*/ 607688 w 2463882"/>
                <a:gd name="connsiteY206" fmla="*/ 320382 h 664326"/>
                <a:gd name="connsiteX207" fmla="*/ 616790 w 2463882"/>
                <a:gd name="connsiteY207" fmla="*/ 317242 h 664326"/>
                <a:gd name="connsiteX208" fmla="*/ 623144 w 2463882"/>
                <a:gd name="connsiteY208" fmla="*/ 311995 h 664326"/>
                <a:gd name="connsiteX209" fmla="*/ 636658 w 2463882"/>
                <a:gd name="connsiteY209" fmla="*/ 311995 h 664326"/>
                <a:gd name="connsiteX210" fmla="*/ 646172 w 2463882"/>
                <a:gd name="connsiteY210" fmla="*/ 318147 h 664326"/>
                <a:gd name="connsiteX211" fmla="*/ 645417 w 2463882"/>
                <a:gd name="connsiteY211" fmla="*/ 331031 h 664326"/>
                <a:gd name="connsiteX212" fmla="*/ 650567 w 2463882"/>
                <a:gd name="connsiteY212" fmla="*/ 333325 h 664326"/>
                <a:gd name="connsiteX213" fmla="*/ 654876 w 2463882"/>
                <a:gd name="connsiteY213" fmla="*/ 333325 h 664326"/>
                <a:gd name="connsiteX214" fmla="*/ 662370 w 2463882"/>
                <a:gd name="connsiteY214" fmla="*/ 342775 h 664326"/>
                <a:gd name="connsiteX215" fmla="*/ 665230 w 2463882"/>
                <a:gd name="connsiteY215" fmla="*/ 375090 h 664326"/>
                <a:gd name="connsiteX216" fmla="*/ 655090 w 2463882"/>
                <a:gd name="connsiteY216" fmla="*/ 395430 h 664326"/>
                <a:gd name="connsiteX217" fmla="*/ 654336 w 2463882"/>
                <a:gd name="connsiteY217" fmla="*/ 395430 h 664326"/>
                <a:gd name="connsiteX218" fmla="*/ 654267 w 2463882"/>
                <a:gd name="connsiteY218" fmla="*/ 395640 h 664326"/>
                <a:gd name="connsiteX219" fmla="*/ 649092 w 2463882"/>
                <a:gd name="connsiteY219" fmla="*/ 399945 h 664326"/>
                <a:gd name="connsiteX220" fmla="*/ 648286 w 2463882"/>
                <a:gd name="connsiteY220" fmla="*/ 402324 h 664326"/>
                <a:gd name="connsiteX221" fmla="*/ 639295 w 2463882"/>
                <a:gd name="connsiteY221" fmla="*/ 407559 h 664326"/>
                <a:gd name="connsiteX222" fmla="*/ 629695 w 2463882"/>
                <a:gd name="connsiteY222" fmla="*/ 417828 h 664326"/>
                <a:gd name="connsiteX223" fmla="*/ 624722 w 2463882"/>
                <a:gd name="connsiteY223" fmla="*/ 419320 h 664326"/>
                <a:gd name="connsiteX224" fmla="*/ 626458 w 2463882"/>
                <a:gd name="connsiteY224" fmla="*/ 420555 h 664326"/>
                <a:gd name="connsiteX225" fmla="*/ 615147 w 2463882"/>
                <a:gd name="connsiteY225" fmla="*/ 433319 h 664326"/>
                <a:gd name="connsiteX226" fmla="*/ 611833 w 2463882"/>
                <a:gd name="connsiteY226" fmla="*/ 439454 h 664326"/>
                <a:gd name="connsiteX227" fmla="*/ 595892 w 2463882"/>
                <a:gd name="connsiteY227" fmla="*/ 450773 h 664326"/>
                <a:gd name="connsiteX228" fmla="*/ 575038 w 2463882"/>
                <a:gd name="connsiteY228" fmla="*/ 466208 h 664326"/>
                <a:gd name="connsiteX229" fmla="*/ 559393 w 2463882"/>
                <a:gd name="connsiteY229" fmla="*/ 468361 h 664326"/>
                <a:gd name="connsiteX230" fmla="*/ 539138 w 2463882"/>
                <a:gd name="connsiteY230" fmla="*/ 466208 h 664326"/>
                <a:gd name="connsiteX231" fmla="*/ 528449 w 2463882"/>
                <a:gd name="connsiteY231" fmla="*/ 468901 h 664326"/>
                <a:gd name="connsiteX232" fmla="*/ 515900 w 2463882"/>
                <a:gd name="connsiteY232" fmla="*/ 465711 h 664326"/>
                <a:gd name="connsiteX233" fmla="*/ 502823 w 2463882"/>
                <a:gd name="connsiteY233" fmla="*/ 455442 h 664326"/>
                <a:gd name="connsiteX234" fmla="*/ 494471 w 2463882"/>
                <a:gd name="connsiteY234" fmla="*/ 439896 h 664326"/>
                <a:gd name="connsiteX235" fmla="*/ 497292 w 2463882"/>
                <a:gd name="connsiteY235" fmla="*/ 424812 h 664326"/>
                <a:gd name="connsiteX236" fmla="*/ 493665 w 2463882"/>
                <a:gd name="connsiteY236" fmla="*/ 409377 h 664326"/>
                <a:gd name="connsiteX237" fmla="*/ 493330 w 2463882"/>
                <a:gd name="connsiteY237" fmla="*/ 375450 h 664326"/>
                <a:gd name="connsiteX238" fmla="*/ 504967 w 2463882"/>
                <a:gd name="connsiteY238" fmla="*/ 359453 h 664326"/>
                <a:gd name="connsiteX239" fmla="*/ 524938 w 2463882"/>
                <a:gd name="connsiteY239" fmla="*/ 348078 h 664326"/>
                <a:gd name="connsiteX240" fmla="*/ 531035 w 2463882"/>
                <a:gd name="connsiteY240" fmla="*/ 341060 h 664326"/>
                <a:gd name="connsiteX241" fmla="*/ 543439 w 2463882"/>
                <a:gd name="connsiteY241" fmla="*/ 334791 h 664326"/>
                <a:gd name="connsiteX242" fmla="*/ 558115 w 2463882"/>
                <a:gd name="connsiteY242" fmla="*/ 320960 h 664326"/>
                <a:gd name="connsiteX243" fmla="*/ 572384 w 2463882"/>
                <a:gd name="connsiteY243" fmla="*/ 316179 h 664326"/>
                <a:gd name="connsiteX244" fmla="*/ 576834 w 2463882"/>
                <a:gd name="connsiteY244" fmla="*/ 316179 h 664326"/>
                <a:gd name="connsiteX245" fmla="*/ 586940 w 2463882"/>
                <a:gd name="connsiteY245" fmla="*/ 308646 h 664326"/>
                <a:gd name="connsiteX246" fmla="*/ 2446870 w 2463882"/>
                <a:gd name="connsiteY246" fmla="*/ 301566 h 664326"/>
                <a:gd name="connsiteX247" fmla="*/ 2463882 w 2463882"/>
                <a:gd name="connsiteY247" fmla="*/ 301566 h 664326"/>
                <a:gd name="connsiteX248" fmla="*/ 2463115 w 2463882"/>
                <a:gd name="connsiteY248" fmla="*/ 319252 h 664326"/>
                <a:gd name="connsiteX249" fmla="*/ 2449489 w 2463882"/>
                <a:gd name="connsiteY249" fmla="*/ 337843 h 664326"/>
                <a:gd name="connsiteX250" fmla="*/ 2447607 w 2463882"/>
                <a:gd name="connsiteY250" fmla="*/ 337843 h 664326"/>
                <a:gd name="connsiteX251" fmla="*/ 2445442 w 2463882"/>
                <a:gd name="connsiteY251" fmla="*/ 341376 h 664326"/>
                <a:gd name="connsiteX252" fmla="*/ 2439546 w 2463882"/>
                <a:gd name="connsiteY252" fmla="*/ 345342 h 664326"/>
                <a:gd name="connsiteX253" fmla="*/ 2436597 w 2463882"/>
                <a:gd name="connsiteY253" fmla="*/ 349466 h 664326"/>
                <a:gd name="connsiteX254" fmla="*/ 2429827 w 2463882"/>
                <a:gd name="connsiteY254" fmla="*/ 354509 h 664326"/>
                <a:gd name="connsiteX255" fmla="*/ 2429544 w 2463882"/>
                <a:gd name="connsiteY255" fmla="*/ 355332 h 664326"/>
                <a:gd name="connsiteX256" fmla="*/ 2417693 w 2463882"/>
                <a:gd name="connsiteY256" fmla="*/ 367774 h 664326"/>
                <a:gd name="connsiteX257" fmla="*/ 2406254 w 2463882"/>
                <a:gd name="connsiteY257" fmla="*/ 371479 h 664326"/>
                <a:gd name="connsiteX258" fmla="*/ 2407626 w 2463882"/>
                <a:gd name="connsiteY258" fmla="*/ 372199 h 664326"/>
                <a:gd name="connsiteX259" fmla="*/ 2402738 w 2463882"/>
                <a:gd name="connsiteY259" fmla="*/ 377104 h 664326"/>
                <a:gd name="connsiteX260" fmla="*/ 2384503 w 2463882"/>
                <a:gd name="connsiteY260" fmla="*/ 410186 h 664326"/>
                <a:gd name="connsiteX261" fmla="*/ 2374350 w 2463882"/>
                <a:gd name="connsiteY261" fmla="*/ 417750 h 664326"/>
                <a:gd name="connsiteX262" fmla="*/ 2368982 w 2463882"/>
                <a:gd name="connsiteY262" fmla="*/ 427277 h 664326"/>
                <a:gd name="connsiteX263" fmla="*/ 2364510 w 2463882"/>
                <a:gd name="connsiteY263" fmla="*/ 430784 h 664326"/>
                <a:gd name="connsiteX264" fmla="*/ 2356454 w 2463882"/>
                <a:gd name="connsiteY264" fmla="*/ 445451 h 664326"/>
                <a:gd name="connsiteX265" fmla="*/ 2352180 w 2463882"/>
                <a:gd name="connsiteY265" fmla="*/ 448796 h 664326"/>
                <a:gd name="connsiteX266" fmla="*/ 2349727 w 2463882"/>
                <a:gd name="connsiteY266" fmla="*/ 456003 h 664326"/>
                <a:gd name="connsiteX267" fmla="*/ 2344385 w 2463882"/>
                <a:gd name="connsiteY267" fmla="*/ 456003 h 664326"/>
                <a:gd name="connsiteX268" fmla="*/ 2337357 w 2463882"/>
                <a:gd name="connsiteY268" fmla="*/ 466632 h 664326"/>
                <a:gd name="connsiteX269" fmla="*/ 2325095 w 2463882"/>
                <a:gd name="connsiteY269" fmla="*/ 476099 h 664326"/>
                <a:gd name="connsiteX270" fmla="*/ 2325044 w 2463882"/>
                <a:gd name="connsiteY270" fmla="*/ 476249 h 664326"/>
                <a:gd name="connsiteX271" fmla="*/ 2309338 w 2463882"/>
                <a:gd name="connsiteY271" fmla="*/ 500225 h 664326"/>
                <a:gd name="connsiteX272" fmla="*/ 2302706 w 2463882"/>
                <a:gd name="connsiteY272" fmla="*/ 507025 h 664326"/>
                <a:gd name="connsiteX273" fmla="*/ 2301552 w 2463882"/>
                <a:gd name="connsiteY273" fmla="*/ 510416 h 664326"/>
                <a:gd name="connsiteX274" fmla="*/ 2284034 w 2463882"/>
                <a:gd name="connsiteY274" fmla="*/ 527047 h 664326"/>
                <a:gd name="connsiteX275" fmla="*/ 2282031 w 2463882"/>
                <a:gd name="connsiteY275" fmla="*/ 532934 h 664326"/>
                <a:gd name="connsiteX276" fmla="*/ 2277705 w 2463882"/>
                <a:gd name="connsiteY276" fmla="*/ 534551 h 664326"/>
                <a:gd name="connsiteX277" fmla="*/ 2276432 w 2463882"/>
                <a:gd name="connsiteY277" fmla="*/ 538298 h 664326"/>
                <a:gd name="connsiteX278" fmla="*/ 2269220 w 2463882"/>
                <a:gd name="connsiteY278" fmla="*/ 542067 h 664326"/>
                <a:gd name="connsiteX279" fmla="*/ 2267089 w 2463882"/>
                <a:gd name="connsiteY279" fmla="*/ 548322 h 664326"/>
                <a:gd name="connsiteX280" fmla="*/ 2264620 w 2463882"/>
                <a:gd name="connsiteY280" fmla="*/ 548322 h 664326"/>
                <a:gd name="connsiteX281" fmla="*/ 2245463 w 2463882"/>
                <a:gd name="connsiteY281" fmla="*/ 573100 h 664326"/>
                <a:gd name="connsiteX282" fmla="*/ 2232635 w 2463882"/>
                <a:gd name="connsiteY282" fmla="*/ 579956 h 664326"/>
                <a:gd name="connsiteX283" fmla="*/ 2233342 w 2463882"/>
                <a:gd name="connsiteY283" fmla="*/ 582614 h 664326"/>
                <a:gd name="connsiteX284" fmla="*/ 2228060 w 2463882"/>
                <a:gd name="connsiteY284" fmla="*/ 591232 h 664326"/>
                <a:gd name="connsiteX285" fmla="*/ 2218734 w 2463882"/>
                <a:gd name="connsiteY285" fmla="*/ 597016 h 664326"/>
                <a:gd name="connsiteX286" fmla="*/ 2217358 w 2463882"/>
                <a:gd name="connsiteY286" fmla="*/ 599584 h 664326"/>
                <a:gd name="connsiteX287" fmla="*/ 2210416 w 2463882"/>
                <a:gd name="connsiteY287" fmla="*/ 602317 h 664326"/>
                <a:gd name="connsiteX288" fmla="*/ 2201610 w 2463882"/>
                <a:gd name="connsiteY288" fmla="*/ 603187 h 664326"/>
                <a:gd name="connsiteX289" fmla="*/ 2199882 w 2463882"/>
                <a:gd name="connsiteY289" fmla="*/ 608266 h 664326"/>
                <a:gd name="connsiteX290" fmla="*/ 2177938 w 2463882"/>
                <a:gd name="connsiteY290" fmla="*/ 626913 h 664326"/>
                <a:gd name="connsiteX291" fmla="*/ 2175208 w 2463882"/>
                <a:gd name="connsiteY291" fmla="*/ 626913 h 664326"/>
                <a:gd name="connsiteX292" fmla="*/ 2173866 w 2463882"/>
                <a:gd name="connsiteY292" fmla="*/ 628658 h 664326"/>
                <a:gd name="connsiteX293" fmla="*/ 2163597 w 2463882"/>
                <a:gd name="connsiteY293" fmla="*/ 634652 h 664326"/>
                <a:gd name="connsiteX294" fmla="*/ 2153722 w 2463882"/>
                <a:gd name="connsiteY294" fmla="*/ 636452 h 664326"/>
                <a:gd name="connsiteX295" fmla="*/ 2150764 w 2463882"/>
                <a:gd name="connsiteY295" fmla="*/ 638446 h 664326"/>
                <a:gd name="connsiteX296" fmla="*/ 2147141 w 2463882"/>
                <a:gd name="connsiteY296" fmla="*/ 643514 h 664326"/>
                <a:gd name="connsiteX297" fmla="*/ 2127268 w 2463882"/>
                <a:gd name="connsiteY297" fmla="*/ 650867 h 664326"/>
                <a:gd name="connsiteX298" fmla="*/ 2127894 w 2463882"/>
                <a:gd name="connsiteY298" fmla="*/ 650867 h 664326"/>
                <a:gd name="connsiteX299" fmla="*/ 2125082 w 2463882"/>
                <a:gd name="connsiteY299" fmla="*/ 653958 h 664326"/>
                <a:gd name="connsiteX300" fmla="*/ 2088638 w 2463882"/>
                <a:gd name="connsiteY300" fmla="*/ 662117 h 664326"/>
                <a:gd name="connsiteX301" fmla="*/ 2052464 w 2463882"/>
                <a:gd name="connsiteY301" fmla="*/ 664326 h 664326"/>
                <a:gd name="connsiteX302" fmla="*/ 2044614 w 2463882"/>
                <a:gd name="connsiteY302" fmla="*/ 662083 h 664326"/>
                <a:gd name="connsiteX303" fmla="*/ 2032806 w 2463882"/>
                <a:gd name="connsiteY303" fmla="*/ 649812 h 664326"/>
                <a:gd name="connsiteX304" fmla="*/ 2029517 w 2463882"/>
                <a:gd name="connsiteY304" fmla="*/ 641310 h 664326"/>
                <a:gd name="connsiteX305" fmla="*/ 2032437 w 2463882"/>
                <a:gd name="connsiteY305" fmla="*/ 632731 h 664326"/>
                <a:gd name="connsiteX306" fmla="*/ 2031326 w 2463882"/>
                <a:gd name="connsiteY306" fmla="*/ 624927 h 664326"/>
                <a:gd name="connsiteX307" fmla="*/ 2036189 w 2463882"/>
                <a:gd name="connsiteY307" fmla="*/ 610637 h 664326"/>
                <a:gd name="connsiteX308" fmla="*/ 2038933 w 2463882"/>
                <a:gd name="connsiteY308" fmla="*/ 609025 h 664326"/>
                <a:gd name="connsiteX309" fmla="*/ 2041402 w 2463882"/>
                <a:gd name="connsiteY309" fmla="*/ 601758 h 664326"/>
                <a:gd name="connsiteX310" fmla="*/ 2056516 w 2463882"/>
                <a:gd name="connsiteY310" fmla="*/ 588372 h 664326"/>
                <a:gd name="connsiteX311" fmla="*/ 2072898 w 2463882"/>
                <a:gd name="connsiteY311" fmla="*/ 584749 h 664326"/>
                <a:gd name="connsiteX312" fmla="*/ 2087896 w 2463882"/>
                <a:gd name="connsiteY312" fmla="*/ 584749 h 664326"/>
                <a:gd name="connsiteX313" fmla="*/ 2102062 w 2463882"/>
                <a:gd name="connsiteY313" fmla="*/ 586768 h 664326"/>
                <a:gd name="connsiteX314" fmla="*/ 2105595 w 2463882"/>
                <a:gd name="connsiteY314" fmla="*/ 593401 h 664326"/>
                <a:gd name="connsiteX315" fmla="*/ 2101994 w 2463882"/>
                <a:gd name="connsiteY315" fmla="*/ 611636 h 664326"/>
                <a:gd name="connsiteX316" fmla="*/ 2094413 w 2463882"/>
                <a:gd name="connsiteY316" fmla="*/ 619418 h 664326"/>
                <a:gd name="connsiteX317" fmla="*/ 2069842 w 2463882"/>
                <a:gd name="connsiteY317" fmla="*/ 626458 h 664326"/>
                <a:gd name="connsiteX318" fmla="*/ 2061248 w 2463882"/>
                <a:gd name="connsiteY318" fmla="*/ 624700 h 664326"/>
                <a:gd name="connsiteX319" fmla="*/ 2063247 w 2463882"/>
                <a:gd name="connsiteY319" fmla="*/ 631822 h 664326"/>
                <a:gd name="connsiteX320" fmla="*/ 2068135 w 2463882"/>
                <a:gd name="connsiteY320" fmla="*/ 631822 h 664326"/>
                <a:gd name="connsiteX321" fmla="*/ 2068615 w 2463882"/>
                <a:gd name="connsiteY321" fmla="*/ 637237 h 664326"/>
                <a:gd name="connsiteX322" fmla="*/ 2072684 w 2463882"/>
                <a:gd name="connsiteY322" fmla="*/ 639904 h 664326"/>
                <a:gd name="connsiteX323" fmla="*/ 2099211 w 2463882"/>
                <a:gd name="connsiteY323" fmla="*/ 634866 h 664326"/>
                <a:gd name="connsiteX324" fmla="*/ 2109218 w 2463882"/>
                <a:gd name="connsiteY324" fmla="*/ 628057 h 664326"/>
                <a:gd name="connsiteX325" fmla="*/ 2135218 w 2463882"/>
                <a:gd name="connsiteY325" fmla="*/ 620961 h 664326"/>
                <a:gd name="connsiteX326" fmla="*/ 2136311 w 2463882"/>
                <a:gd name="connsiteY326" fmla="*/ 617746 h 664326"/>
                <a:gd name="connsiteX327" fmla="*/ 2142425 w 2463882"/>
                <a:gd name="connsiteY327" fmla="*/ 615593 h 664326"/>
                <a:gd name="connsiteX328" fmla="*/ 2142506 w 2463882"/>
                <a:gd name="connsiteY328" fmla="*/ 615349 h 664326"/>
                <a:gd name="connsiteX329" fmla="*/ 2157577 w 2463882"/>
                <a:gd name="connsiteY329" fmla="*/ 604103 h 664326"/>
                <a:gd name="connsiteX330" fmla="*/ 2158469 w 2463882"/>
                <a:gd name="connsiteY330" fmla="*/ 604103 h 664326"/>
                <a:gd name="connsiteX331" fmla="*/ 2164982 w 2463882"/>
                <a:gd name="connsiteY331" fmla="*/ 596025 h 664326"/>
                <a:gd name="connsiteX332" fmla="*/ 2172065 w 2463882"/>
                <a:gd name="connsiteY332" fmla="*/ 596025 h 664326"/>
                <a:gd name="connsiteX333" fmla="*/ 2185884 w 2463882"/>
                <a:gd name="connsiteY333" fmla="*/ 584882 h 664326"/>
                <a:gd name="connsiteX334" fmla="*/ 2206730 w 2463882"/>
                <a:gd name="connsiteY334" fmla="*/ 557579 h 664326"/>
                <a:gd name="connsiteX335" fmla="*/ 2221710 w 2463882"/>
                <a:gd name="connsiteY335" fmla="*/ 533607 h 664326"/>
                <a:gd name="connsiteX336" fmla="*/ 2223862 w 2463882"/>
                <a:gd name="connsiteY336" fmla="*/ 533607 h 664326"/>
                <a:gd name="connsiteX337" fmla="*/ 2223742 w 2463882"/>
                <a:gd name="connsiteY337" fmla="*/ 533959 h 664326"/>
                <a:gd name="connsiteX338" fmla="*/ 2229715 w 2463882"/>
                <a:gd name="connsiteY338" fmla="*/ 526850 h 664326"/>
                <a:gd name="connsiteX339" fmla="*/ 2234002 w 2463882"/>
                <a:gd name="connsiteY339" fmla="*/ 525251 h 664326"/>
                <a:gd name="connsiteX340" fmla="*/ 2245128 w 2463882"/>
                <a:gd name="connsiteY340" fmla="*/ 511835 h 664326"/>
                <a:gd name="connsiteX341" fmla="*/ 2244717 w 2463882"/>
                <a:gd name="connsiteY341" fmla="*/ 511835 h 664326"/>
                <a:gd name="connsiteX342" fmla="*/ 2245154 w 2463882"/>
                <a:gd name="connsiteY342" fmla="*/ 510549 h 664326"/>
                <a:gd name="connsiteX343" fmla="*/ 2253206 w 2463882"/>
                <a:gd name="connsiteY343" fmla="*/ 504958 h 664326"/>
                <a:gd name="connsiteX344" fmla="*/ 2260662 w 2463882"/>
                <a:gd name="connsiteY344" fmla="*/ 488678 h 664326"/>
                <a:gd name="connsiteX345" fmla="*/ 2265505 w 2463882"/>
                <a:gd name="connsiteY345" fmla="*/ 470480 h 664326"/>
                <a:gd name="connsiteX346" fmla="*/ 2257189 w 2463882"/>
                <a:gd name="connsiteY346" fmla="*/ 471695 h 664326"/>
                <a:gd name="connsiteX347" fmla="*/ 2245360 w 2463882"/>
                <a:gd name="connsiteY347" fmla="*/ 465948 h 664326"/>
                <a:gd name="connsiteX348" fmla="*/ 2239448 w 2463882"/>
                <a:gd name="connsiteY348" fmla="*/ 459073 h 664326"/>
                <a:gd name="connsiteX349" fmla="*/ 2233321 w 2463882"/>
                <a:gd name="connsiteY349" fmla="*/ 457697 h 664326"/>
                <a:gd name="connsiteX350" fmla="*/ 2228896 w 2463882"/>
                <a:gd name="connsiteY350" fmla="*/ 450155 h 664326"/>
                <a:gd name="connsiteX351" fmla="*/ 2224458 w 2463882"/>
                <a:gd name="connsiteY351" fmla="*/ 450155 h 664326"/>
                <a:gd name="connsiteX352" fmla="*/ 2224042 w 2463882"/>
                <a:gd name="connsiteY352" fmla="*/ 423778 h 664326"/>
                <a:gd name="connsiteX353" fmla="*/ 2225809 w 2463882"/>
                <a:gd name="connsiteY353" fmla="*/ 411344 h 664326"/>
                <a:gd name="connsiteX354" fmla="*/ 2233886 w 2463882"/>
                <a:gd name="connsiteY354" fmla="*/ 397916 h 664326"/>
                <a:gd name="connsiteX355" fmla="*/ 2241741 w 2463882"/>
                <a:gd name="connsiteY355" fmla="*/ 381957 h 664326"/>
                <a:gd name="connsiteX356" fmla="*/ 2249343 w 2463882"/>
                <a:gd name="connsiteY356" fmla="*/ 379428 h 664326"/>
                <a:gd name="connsiteX357" fmla="*/ 2251594 w 2463882"/>
                <a:gd name="connsiteY357" fmla="*/ 375620 h 664326"/>
                <a:gd name="connsiteX358" fmla="*/ 2254316 w 2463882"/>
                <a:gd name="connsiteY358" fmla="*/ 374368 h 664326"/>
                <a:gd name="connsiteX359" fmla="*/ 2254857 w 2463882"/>
                <a:gd name="connsiteY359" fmla="*/ 372786 h 664326"/>
                <a:gd name="connsiteX360" fmla="*/ 2268367 w 2463882"/>
                <a:gd name="connsiteY360" fmla="*/ 364494 h 664326"/>
                <a:gd name="connsiteX361" fmla="*/ 2274271 w 2463882"/>
                <a:gd name="connsiteY361" fmla="*/ 356978 h 664326"/>
                <a:gd name="connsiteX362" fmla="*/ 2275840 w 2463882"/>
                <a:gd name="connsiteY362" fmla="*/ 352365 h 664326"/>
                <a:gd name="connsiteX363" fmla="*/ 2281294 w 2463882"/>
                <a:gd name="connsiteY363" fmla="*/ 347447 h 664326"/>
                <a:gd name="connsiteX364" fmla="*/ 2280938 w 2463882"/>
                <a:gd name="connsiteY364" fmla="*/ 342135 h 664326"/>
                <a:gd name="connsiteX365" fmla="*/ 2283904 w 2463882"/>
                <a:gd name="connsiteY365" fmla="*/ 338094 h 664326"/>
                <a:gd name="connsiteX366" fmla="*/ 2273310 w 2463882"/>
                <a:gd name="connsiteY366" fmla="*/ 341758 h 664326"/>
                <a:gd name="connsiteX367" fmla="*/ 2258326 w 2463882"/>
                <a:gd name="connsiteY367" fmla="*/ 355358 h 664326"/>
                <a:gd name="connsiteX368" fmla="*/ 2233214 w 2463882"/>
                <a:gd name="connsiteY368" fmla="*/ 365227 h 664326"/>
                <a:gd name="connsiteX369" fmla="*/ 2228270 w 2463882"/>
                <a:gd name="connsiteY369" fmla="*/ 365227 h 664326"/>
                <a:gd name="connsiteX370" fmla="*/ 2217474 w 2463882"/>
                <a:gd name="connsiteY370" fmla="*/ 363345 h 664326"/>
                <a:gd name="connsiteX371" fmla="*/ 2214503 w 2463882"/>
                <a:gd name="connsiteY371" fmla="*/ 357458 h 664326"/>
                <a:gd name="connsiteX372" fmla="*/ 2221311 w 2463882"/>
                <a:gd name="connsiteY372" fmla="*/ 346461 h 664326"/>
                <a:gd name="connsiteX373" fmla="*/ 2230885 w 2463882"/>
                <a:gd name="connsiteY373" fmla="*/ 342495 h 664326"/>
                <a:gd name="connsiteX374" fmla="*/ 2234920 w 2463882"/>
                <a:gd name="connsiteY374" fmla="*/ 344647 h 664326"/>
                <a:gd name="connsiteX375" fmla="*/ 2242106 w 2463882"/>
                <a:gd name="connsiteY375" fmla="*/ 341749 h 664326"/>
                <a:gd name="connsiteX376" fmla="*/ 2248044 w 2463882"/>
                <a:gd name="connsiteY376" fmla="*/ 337328 h 664326"/>
                <a:gd name="connsiteX377" fmla="*/ 2250882 w 2463882"/>
                <a:gd name="connsiteY377" fmla="*/ 333367 h 664326"/>
                <a:gd name="connsiteX378" fmla="*/ 2275428 w 2463882"/>
                <a:gd name="connsiteY378" fmla="*/ 315059 h 664326"/>
                <a:gd name="connsiteX379" fmla="*/ 2280484 w 2463882"/>
                <a:gd name="connsiteY379" fmla="*/ 315059 h 664326"/>
                <a:gd name="connsiteX380" fmla="*/ 2295211 w 2463882"/>
                <a:gd name="connsiteY380" fmla="*/ 307526 h 664326"/>
                <a:gd name="connsiteX381" fmla="*/ 2307645 w 2463882"/>
                <a:gd name="connsiteY381" fmla="*/ 306424 h 664326"/>
                <a:gd name="connsiteX382" fmla="*/ 2325348 w 2463882"/>
                <a:gd name="connsiteY382" fmla="*/ 303761 h 664326"/>
                <a:gd name="connsiteX383" fmla="*/ 2341834 w 2463882"/>
                <a:gd name="connsiteY383" fmla="*/ 309057 h 664326"/>
                <a:gd name="connsiteX384" fmla="*/ 2339788 w 2463882"/>
                <a:gd name="connsiteY384" fmla="*/ 341659 h 664326"/>
                <a:gd name="connsiteX385" fmla="*/ 2333753 w 2463882"/>
                <a:gd name="connsiteY385" fmla="*/ 341659 h 664326"/>
                <a:gd name="connsiteX386" fmla="*/ 2330274 w 2463882"/>
                <a:gd name="connsiteY386" fmla="*/ 351889 h 664326"/>
                <a:gd name="connsiteX387" fmla="*/ 2328126 w 2463882"/>
                <a:gd name="connsiteY387" fmla="*/ 351889 h 664326"/>
                <a:gd name="connsiteX388" fmla="*/ 2327573 w 2463882"/>
                <a:gd name="connsiteY388" fmla="*/ 353505 h 664326"/>
                <a:gd name="connsiteX389" fmla="*/ 2325361 w 2463882"/>
                <a:gd name="connsiteY389" fmla="*/ 353505 h 664326"/>
                <a:gd name="connsiteX390" fmla="*/ 2322531 w 2463882"/>
                <a:gd name="connsiteY390" fmla="*/ 359864 h 664326"/>
                <a:gd name="connsiteX391" fmla="*/ 2318458 w 2463882"/>
                <a:gd name="connsiteY391" fmla="*/ 364511 h 664326"/>
                <a:gd name="connsiteX392" fmla="*/ 2316790 w 2463882"/>
                <a:gd name="connsiteY392" fmla="*/ 374158 h 664326"/>
                <a:gd name="connsiteX393" fmla="*/ 2306809 w 2463882"/>
                <a:gd name="connsiteY393" fmla="*/ 390400 h 664326"/>
                <a:gd name="connsiteX394" fmla="*/ 2302136 w 2463882"/>
                <a:gd name="connsiteY394" fmla="*/ 393559 h 664326"/>
                <a:gd name="connsiteX395" fmla="*/ 2299640 w 2463882"/>
                <a:gd name="connsiteY395" fmla="*/ 400891 h 664326"/>
                <a:gd name="connsiteX396" fmla="*/ 2295640 w 2463882"/>
                <a:gd name="connsiteY396" fmla="*/ 400891 h 664326"/>
                <a:gd name="connsiteX397" fmla="*/ 2286581 w 2463882"/>
                <a:gd name="connsiteY397" fmla="*/ 410597 h 664326"/>
                <a:gd name="connsiteX398" fmla="*/ 2286579 w 2463882"/>
                <a:gd name="connsiteY398" fmla="*/ 410473 h 664326"/>
                <a:gd name="connsiteX399" fmla="*/ 2286354 w 2463882"/>
                <a:gd name="connsiteY399" fmla="*/ 410841 h 664326"/>
                <a:gd name="connsiteX400" fmla="*/ 2286344 w 2463882"/>
                <a:gd name="connsiteY400" fmla="*/ 410851 h 664326"/>
                <a:gd name="connsiteX401" fmla="*/ 2286348 w 2463882"/>
                <a:gd name="connsiteY401" fmla="*/ 410851 h 664326"/>
                <a:gd name="connsiteX402" fmla="*/ 2283253 w 2463882"/>
                <a:gd name="connsiteY402" fmla="*/ 415906 h 664326"/>
                <a:gd name="connsiteX403" fmla="*/ 2287245 w 2463882"/>
                <a:gd name="connsiteY403" fmla="*/ 426295 h 664326"/>
                <a:gd name="connsiteX404" fmla="*/ 2287120 w 2463882"/>
                <a:gd name="connsiteY404" fmla="*/ 426659 h 664326"/>
                <a:gd name="connsiteX405" fmla="*/ 2292943 w 2463882"/>
                <a:gd name="connsiteY405" fmla="*/ 436156 h 664326"/>
                <a:gd name="connsiteX406" fmla="*/ 2293059 w 2463882"/>
                <a:gd name="connsiteY406" fmla="*/ 440980 h 664326"/>
                <a:gd name="connsiteX407" fmla="*/ 2292956 w 2463882"/>
                <a:gd name="connsiteY407" fmla="*/ 441237 h 664326"/>
                <a:gd name="connsiteX408" fmla="*/ 2306268 w 2463882"/>
                <a:gd name="connsiteY408" fmla="*/ 438771 h 664326"/>
                <a:gd name="connsiteX409" fmla="*/ 2323972 w 2463882"/>
                <a:gd name="connsiteY409" fmla="*/ 427148 h 664326"/>
                <a:gd name="connsiteX410" fmla="*/ 2327753 w 2463882"/>
                <a:gd name="connsiteY410" fmla="*/ 422222 h 664326"/>
                <a:gd name="connsiteX411" fmla="*/ 2334970 w 2463882"/>
                <a:gd name="connsiteY411" fmla="*/ 420459 h 664326"/>
                <a:gd name="connsiteX412" fmla="*/ 2336136 w 2463882"/>
                <a:gd name="connsiteY412" fmla="*/ 417034 h 664326"/>
                <a:gd name="connsiteX413" fmla="*/ 2347634 w 2463882"/>
                <a:gd name="connsiteY413" fmla="*/ 402713 h 664326"/>
                <a:gd name="connsiteX414" fmla="*/ 2360197 w 2463882"/>
                <a:gd name="connsiteY414" fmla="*/ 383917 h 664326"/>
                <a:gd name="connsiteX415" fmla="*/ 2369896 w 2463882"/>
                <a:gd name="connsiteY415" fmla="*/ 376872 h 664326"/>
                <a:gd name="connsiteX416" fmla="*/ 2378831 w 2463882"/>
                <a:gd name="connsiteY416" fmla="*/ 361287 h 664326"/>
                <a:gd name="connsiteX417" fmla="*/ 2384486 w 2463882"/>
                <a:gd name="connsiteY417" fmla="*/ 356327 h 664326"/>
                <a:gd name="connsiteX418" fmla="*/ 2386458 w 2463882"/>
                <a:gd name="connsiteY418" fmla="*/ 350530 h 664326"/>
                <a:gd name="connsiteX419" fmla="*/ 2389670 w 2463882"/>
                <a:gd name="connsiteY419" fmla="*/ 350530 h 664326"/>
                <a:gd name="connsiteX420" fmla="*/ 2393837 w 2463882"/>
                <a:gd name="connsiteY420" fmla="*/ 344613 h 664326"/>
                <a:gd name="connsiteX421" fmla="*/ 2398485 w 2463882"/>
                <a:gd name="connsiteY421" fmla="*/ 344613 h 664326"/>
                <a:gd name="connsiteX422" fmla="*/ 2399021 w 2463882"/>
                <a:gd name="connsiteY422" fmla="*/ 344356 h 664326"/>
                <a:gd name="connsiteX423" fmla="*/ 2404925 w 2463882"/>
                <a:gd name="connsiteY423" fmla="*/ 334927 h 664326"/>
                <a:gd name="connsiteX424" fmla="*/ 2405212 w 2463882"/>
                <a:gd name="connsiteY424" fmla="*/ 334927 h 664326"/>
                <a:gd name="connsiteX425" fmla="*/ 2406147 w 2463882"/>
                <a:gd name="connsiteY425" fmla="*/ 332183 h 664326"/>
                <a:gd name="connsiteX426" fmla="*/ 2409032 w 2463882"/>
                <a:gd name="connsiteY426" fmla="*/ 330031 h 664326"/>
                <a:gd name="connsiteX427" fmla="*/ 2413603 w 2463882"/>
                <a:gd name="connsiteY427" fmla="*/ 316585 h 664326"/>
                <a:gd name="connsiteX428" fmla="*/ 2424862 w 2463882"/>
                <a:gd name="connsiteY428" fmla="*/ 308165 h 664326"/>
                <a:gd name="connsiteX429" fmla="*/ 2446870 w 2463882"/>
                <a:gd name="connsiteY429" fmla="*/ 301566 h 664326"/>
                <a:gd name="connsiteX430" fmla="*/ 2162186 w 2463882"/>
                <a:gd name="connsiteY430" fmla="*/ 299921 h 664326"/>
                <a:gd name="connsiteX431" fmla="*/ 2175246 w 2463882"/>
                <a:gd name="connsiteY431" fmla="*/ 303023 h 664326"/>
                <a:gd name="connsiteX432" fmla="*/ 2187658 w 2463882"/>
                <a:gd name="connsiteY432" fmla="*/ 306086 h 664326"/>
                <a:gd name="connsiteX433" fmla="*/ 2191470 w 2463882"/>
                <a:gd name="connsiteY433" fmla="*/ 312749 h 664326"/>
                <a:gd name="connsiteX434" fmla="*/ 2196413 w 2463882"/>
                <a:gd name="connsiteY434" fmla="*/ 315034 h 664326"/>
                <a:gd name="connsiteX435" fmla="*/ 2197862 w 2463882"/>
                <a:gd name="connsiteY435" fmla="*/ 318889 h 664326"/>
                <a:gd name="connsiteX436" fmla="*/ 2203946 w 2463882"/>
                <a:gd name="connsiteY436" fmla="*/ 321937 h 664326"/>
                <a:gd name="connsiteX437" fmla="*/ 2207544 w 2463882"/>
                <a:gd name="connsiteY437" fmla="*/ 328459 h 664326"/>
                <a:gd name="connsiteX438" fmla="*/ 2207156 w 2463882"/>
                <a:gd name="connsiteY438" fmla="*/ 338924 h 664326"/>
                <a:gd name="connsiteX439" fmla="*/ 2205970 w 2463882"/>
                <a:gd name="connsiteY439" fmla="*/ 351225 h 664326"/>
                <a:gd name="connsiteX440" fmla="*/ 2202343 w 2463882"/>
                <a:gd name="connsiteY440" fmla="*/ 354638 h 664326"/>
                <a:gd name="connsiteX441" fmla="*/ 2201177 w 2463882"/>
                <a:gd name="connsiteY441" fmla="*/ 357254 h 664326"/>
                <a:gd name="connsiteX442" fmla="*/ 2201314 w 2463882"/>
                <a:gd name="connsiteY442" fmla="*/ 363308 h 664326"/>
                <a:gd name="connsiteX443" fmla="*/ 2196683 w 2463882"/>
                <a:gd name="connsiteY443" fmla="*/ 370459 h 664326"/>
                <a:gd name="connsiteX444" fmla="*/ 2194913 w 2463882"/>
                <a:gd name="connsiteY444" fmla="*/ 378893 h 664326"/>
                <a:gd name="connsiteX445" fmla="*/ 2169419 w 2463882"/>
                <a:gd name="connsiteY445" fmla="*/ 402856 h 664326"/>
                <a:gd name="connsiteX446" fmla="*/ 2164081 w 2463882"/>
                <a:gd name="connsiteY446" fmla="*/ 403662 h 664326"/>
                <a:gd name="connsiteX447" fmla="*/ 2158867 w 2463882"/>
                <a:gd name="connsiteY447" fmla="*/ 404468 h 664326"/>
                <a:gd name="connsiteX448" fmla="*/ 2145692 w 2463882"/>
                <a:gd name="connsiteY448" fmla="*/ 402667 h 664326"/>
                <a:gd name="connsiteX449" fmla="*/ 2143278 w 2463882"/>
                <a:gd name="connsiteY449" fmla="*/ 400626 h 664326"/>
                <a:gd name="connsiteX450" fmla="*/ 2115700 w 2463882"/>
                <a:gd name="connsiteY450" fmla="*/ 397160 h 664326"/>
                <a:gd name="connsiteX451" fmla="*/ 2089006 w 2463882"/>
                <a:gd name="connsiteY451" fmla="*/ 389925 h 664326"/>
                <a:gd name="connsiteX452" fmla="*/ 2085684 w 2463882"/>
                <a:gd name="connsiteY452" fmla="*/ 391845 h 664326"/>
                <a:gd name="connsiteX453" fmla="*/ 2077846 w 2463882"/>
                <a:gd name="connsiteY453" fmla="*/ 403540 h 664326"/>
                <a:gd name="connsiteX454" fmla="*/ 2069520 w 2463882"/>
                <a:gd name="connsiteY454" fmla="*/ 415984 h 664326"/>
                <a:gd name="connsiteX455" fmla="*/ 2066990 w 2463882"/>
                <a:gd name="connsiteY455" fmla="*/ 424227 h 664326"/>
                <a:gd name="connsiteX456" fmla="*/ 2065644 w 2463882"/>
                <a:gd name="connsiteY456" fmla="*/ 428997 h 664326"/>
                <a:gd name="connsiteX457" fmla="*/ 2067569 w 2463882"/>
                <a:gd name="connsiteY457" fmla="*/ 442404 h 664326"/>
                <a:gd name="connsiteX458" fmla="*/ 2071766 w 2463882"/>
                <a:gd name="connsiteY458" fmla="*/ 443973 h 664326"/>
                <a:gd name="connsiteX459" fmla="*/ 2072703 w 2463882"/>
                <a:gd name="connsiteY459" fmla="*/ 443703 h 664326"/>
                <a:gd name="connsiteX460" fmla="*/ 2074888 w 2463882"/>
                <a:gd name="connsiteY460" fmla="*/ 443433 h 664326"/>
                <a:gd name="connsiteX461" fmla="*/ 2090374 w 2463882"/>
                <a:gd name="connsiteY461" fmla="*/ 445079 h 664326"/>
                <a:gd name="connsiteX462" fmla="*/ 2106011 w 2463882"/>
                <a:gd name="connsiteY462" fmla="*/ 438614 h 664326"/>
                <a:gd name="connsiteX463" fmla="*/ 2120897 w 2463882"/>
                <a:gd name="connsiteY463" fmla="*/ 431265 h 664326"/>
                <a:gd name="connsiteX464" fmla="*/ 2124173 w 2463882"/>
                <a:gd name="connsiteY464" fmla="*/ 430815 h 664326"/>
                <a:gd name="connsiteX465" fmla="*/ 2135934 w 2463882"/>
                <a:gd name="connsiteY465" fmla="*/ 420126 h 664326"/>
                <a:gd name="connsiteX466" fmla="*/ 2156038 w 2463882"/>
                <a:gd name="connsiteY466" fmla="*/ 415993 h 664326"/>
                <a:gd name="connsiteX467" fmla="*/ 2156625 w 2463882"/>
                <a:gd name="connsiteY467" fmla="*/ 426926 h 664326"/>
                <a:gd name="connsiteX468" fmla="*/ 2113484 w 2463882"/>
                <a:gd name="connsiteY468" fmla="*/ 465008 h 664326"/>
                <a:gd name="connsiteX469" fmla="*/ 2084552 w 2463882"/>
                <a:gd name="connsiteY469" fmla="*/ 471576 h 664326"/>
                <a:gd name="connsiteX470" fmla="*/ 2056717 w 2463882"/>
                <a:gd name="connsiteY470" fmla="*/ 475812 h 664326"/>
                <a:gd name="connsiteX471" fmla="*/ 2042208 w 2463882"/>
                <a:gd name="connsiteY471" fmla="*/ 473223 h 664326"/>
                <a:gd name="connsiteX472" fmla="*/ 2041136 w 2463882"/>
                <a:gd name="connsiteY472" fmla="*/ 471551 h 664326"/>
                <a:gd name="connsiteX473" fmla="*/ 2032651 w 2463882"/>
                <a:gd name="connsiteY473" fmla="*/ 469471 h 664326"/>
                <a:gd name="connsiteX474" fmla="*/ 2015458 w 2463882"/>
                <a:gd name="connsiteY474" fmla="*/ 434866 h 664326"/>
                <a:gd name="connsiteX475" fmla="*/ 2018520 w 2463882"/>
                <a:gd name="connsiteY475" fmla="*/ 417476 h 664326"/>
                <a:gd name="connsiteX476" fmla="*/ 2030310 w 2463882"/>
                <a:gd name="connsiteY476" fmla="*/ 394885 h 664326"/>
                <a:gd name="connsiteX477" fmla="*/ 2032261 w 2463882"/>
                <a:gd name="connsiteY477" fmla="*/ 394585 h 664326"/>
                <a:gd name="connsiteX478" fmla="*/ 2031755 w 2463882"/>
                <a:gd name="connsiteY478" fmla="*/ 392977 h 664326"/>
                <a:gd name="connsiteX479" fmla="*/ 2037989 w 2463882"/>
                <a:gd name="connsiteY479" fmla="*/ 387078 h 664326"/>
                <a:gd name="connsiteX480" fmla="*/ 2043263 w 2463882"/>
                <a:gd name="connsiteY480" fmla="*/ 378323 h 664326"/>
                <a:gd name="connsiteX481" fmla="*/ 2053094 w 2463882"/>
                <a:gd name="connsiteY481" fmla="*/ 369079 h 664326"/>
                <a:gd name="connsiteX482" fmla="*/ 2060113 w 2463882"/>
                <a:gd name="connsiteY482" fmla="*/ 348438 h 664326"/>
                <a:gd name="connsiteX483" fmla="*/ 2065991 w 2463882"/>
                <a:gd name="connsiteY483" fmla="*/ 346492 h 664326"/>
                <a:gd name="connsiteX484" fmla="*/ 2073623 w 2463882"/>
                <a:gd name="connsiteY484" fmla="*/ 333981 h 664326"/>
                <a:gd name="connsiteX485" fmla="*/ 2130626 w 2463882"/>
                <a:gd name="connsiteY485" fmla="*/ 301533 h 664326"/>
                <a:gd name="connsiteX486" fmla="*/ 2135052 w 2463882"/>
                <a:gd name="connsiteY486" fmla="*/ 301803 h 664326"/>
                <a:gd name="connsiteX487" fmla="*/ 2138793 w 2463882"/>
                <a:gd name="connsiteY487" fmla="*/ 302073 h 664326"/>
                <a:gd name="connsiteX488" fmla="*/ 2149624 w 2463882"/>
                <a:gd name="connsiteY488" fmla="*/ 310897 h 664326"/>
                <a:gd name="connsiteX489" fmla="*/ 2153744 w 2463882"/>
                <a:gd name="connsiteY489" fmla="*/ 302665 h 664326"/>
                <a:gd name="connsiteX490" fmla="*/ 2162186 w 2463882"/>
                <a:gd name="connsiteY490" fmla="*/ 299921 h 664326"/>
                <a:gd name="connsiteX491" fmla="*/ 1000136 w 2463882"/>
                <a:gd name="connsiteY491" fmla="*/ 299921 h 664326"/>
                <a:gd name="connsiteX492" fmla="*/ 1013196 w 2463882"/>
                <a:gd name="connsiteY492" fmla="*/ 303023 h 664326"/>
                <a:gd name="connsiteX493" fmla="*/ 1025608 w 2463882"/>
                <a:gd name="connsiteY493" fmla="*/ 306086 h 664326"/>
                <a:gd name="connsiteX494" fmla="*/ 1029420 w 2463882"/>
                <a:gd name="connsiteY494" fmla="*/ 312749 h 664326"/>
                <a:gd name="connsiteX495" fmla="*/ 1034363 w 2463882"/>
                <a:gd name="connsiteY495" fmla="*/ 315034 h 664326"/>
                <a:gd name="connsiteX496" fmla="*/ 1035812 w 2463882"/>
                <a:gd name="connsiteY496" fmla="*/ 318889 h 664326"/>
                <a:gd name="connsiteX497" fmla="*/ 1041896 w 2463882"/>
                <a:gd name="connsiteY497" fmla="*/ 321937 h 664326"/>
                <a:gd name="connsiteX498" fmla="*/ 1045494 w 2463882"/>
                <a:gd name="connsiteY498" fmla="*/ 328459 h 664326"/>
                <a:gd name="connsiteX499" fmla="*/ 1045106 w 2463882"/>
                <a:gd name="connsiteY499" fmla="*/ 338924 h 664326"/>
                <a:gd name="connsiteX500" fmla="*/ 1043920 w 2463882"/>
                <a:gd name="connsiteY500" fmla="*/ 351225 h 664326"/>
                <a:gd name="connsiteX501" fmla="*/ 1040293 w 2463882"/>
                <a:gd name="connsiteY501" fmla="*/ 354638 h 664326"/>
                <a:gd name="connsiteX502" fmla="*/ 1039127 w 2463882"/>
                <a:gd name="connsiteY502" fmla="*/ 357254 h 664326"/>
                <a:gd name="connsiteX503" fmla="*/ 1039264 w 2463882"/>
                <a:gd name="connsiteY503" fmla="*/ 363308 h 664326"/>
                <a:gd name="connsiteX504" fmla="*/ 1034633 w 2463882"/>
                <a:gd name="connsiteY504" fmla="*/ 370459 h 664326"/>
                <a:gd name="connsiteX505" fmla="*/ 1032863 w 2463882"/>
                <a:gd name="connsiteY505" fmla="*/ 378893 h 664326"/>
                <a:gd name="connsiteX506" fmla="*/ 1007369 w 2463882"/>
                <a:gd name="connsiteY506" fmla="*/ 402856 h 664326"/>
                <a:gd name="connsiteX507" fmla="*/ 1002031 w 2463882"/>
                <a:gd name="connsiteY507" fmla="*/ 403662 h 664326"/>
                <a:gd name="connsiteX508" fmla="*/ 996817 w 2463882"/>
                <a:gd name="connsiteY508" fmla="*/ 404468 h 664326"/>
                <a:gd name="connsiteX509" fmla="*/ 983642 w 2463882"/>
                <a:gd name="connsiteY509" fmla="*/ 402667 h 664326"/>
                <a:gd name="connsiteX510" fmla="*/ 981228 w 2463882"/>
                <a:gd name="connsiteY510" fmla="*/ 400626 h 664326"/>
                <a:gd name="connsiteX511" fmla="*/ 953651 w 2463882"/>
                <a:gd name="connsiteY511" fmla="*/ 397160 h 664326"/>
                <a:gd name="connsiteX512" fmla="*/ 926956 w 2463882"/>
                <a:gd name="connsiteY512" fmla="*/ 389925 h 664326"/>
                <a:gd name="connsiteX513" fmla="*/ 923634 w 2463882"/>
                <a:gd name="connsiteY513" fmla="*/ 391845 h 664326"/>
                <a:gd name="connsiteX514" fmla="*/ 915796 w 2463882"/>
                <a:gd name="connsiteY514" fmla="*/ 403540 h 664326"/>
                <a:gd name="connsiteX515" fmla="*/ 907470 w 2463882"/>
                <a:gd name="connsiteY515" fmla="*/ 415984 h 664326"/>
                <a:gd name="connsiteX516" fmla="*/ 904940 w 2463882"/>
                <a:gd name="connsiteY516" fmla="*/ 424227 h 664326"/>
                <a:gd name="connsiteX517" fmla="*/ 903594 w 2463882"/>
                <a:gd name="connsiteY517" fmla="*/ 428997 h 664326"/>
                <a:gd name="connsiteX518" fmla="*/ 905519 w 2463882"/>
                <a:gd name="connsiteY518" fmla="*/ 442404 h 664326"/>
                <a:gd name="connsiteX519" fmla="*/ 909716 w 2463882"/>
                <a:gd name="connsiteY519" fmla="*/ 443973 h 664326"/>
                <a:gd name="connsiteX520" fmla="*/ 910653 w 2463882"/>
                <a:gd name="connsiteY520" fmla="*/ 443703 h 664326"/>
                <a:gd name="connsiteX521" fmla="*/ 912838 w 2463882"/>
                <a:gd name="connsiteY521" fmla="*/ 443433 h 664326"/>
                <a:gd name="connsiteX522" fmla="*/ 928324 w 2463882"/>
                <a:gd name="connsiteY522" fmla="*/ 445079 h 664326"/>
                <a:gd name="connsiteX523" fmla="*/ 943961 w 2463882"/>
                <a:gd name="connsiteY523" fmla="*/ 438614 h 664326"/>
                <a:gd name="connsiteX524" fmla="*/ 958847 w 2463882"/>
                <a:gd name="connsiteY524" fmla="*/ 431265 h 664326"/>
                <a:gd name="connsiteX525" fmla="*/ 962123 w 2463882"/>
                <a:gd name="connsiteY525" fmla="*/ 430815 h 664326"/>
                <a:gd name="connsiteX526" fmla="*/ 973884 w 2463882"/>
                <a:gd name="connsiteY526" fmla="*/ 420126 h 664326"/>
                <a:gd name="connsiteX527" fmla="*/ 993988 w 2463882"/>
                <a:gd name="connsiteY527" fmla="*/ 415993 h 664326"/>
                <a:gd name="connsiteX528" fmla="*/ 994575 w 2463882"/>
                <a:gd name="connsiteY528" fmla="*/ 426926 h 664326"/>
                <a:gd name="connsiteX529" fmla="*/ 951434 w 2463882"/>
                <a:gd name="connsiteY529" fmla="*/ 465008 h 664326"/>
                <a:gd name="connsiteX530" fmla="*/ 922502 w 2463882"/>
                <a:gd name="connsiteY530" fmla="*/ 471576 h 664326"/>
                <a:gd name="connsiteX531" fmla="*/ 894667 w 2463882"/>
                <a:gd name="connsiteY531" fmla="*/ 475812 h 664326"/>
                <a:gd name="connsiteX532" fmla="*/ 880158 w 2463882"/>
                <a:gd name="connsiteY532" fmla="*/ 473223 h 664326"/>
                <a:gd name="connsiteX533" fmla="*/ 879086 w 2463882"/>
                <a:gd name="connsiteY533" fmla="*/ 471551 h 664326"/>
                <a:gd name="connsiteX534" fmla="*/ 870601 w 2463882"/>
                <a:gd name="connsiteY534" fmla="*/ 469471 h 664326"/>
                <a:gd name="connsiteX535" fmla="*/ 853408 w 2463882"/>
                <a:gd name="connsiteY535" fmla="*/ 434866 h 664326"/>
                <a:gd name="connsiteX536" fmla="*/ 856469 w 2463882"/>
                <a:gd name="connsiteY536" fmla="*/ 417476 h 664326"/>
                <a:gd name="connsiteX537" fmla="*/ 868260 w 2463882"/>
                <a:gd name="connsiteY537" fmla="*/ 394885 h 664326"/>
                <a:gd name="connsiteX538" fmla="*/ 870211 w 2463882"/>
                <a:gd name="connsiteY538" fmla="*/ 394585 h 664326"/>
                <a:gd name="connsiteX539" fmla="*/ 869705 w 2463882"/>
                <a:gd name="connsiteY539" fmla="*/ 392977 h 664326"/>
                <a:gd name="connsiteX540" fmla="*/ 875939 w 2463882"/>
                <a:gd name="connsiteY540" fmla="*/ 387078 h 664326"/>
                <a:gd name="connsiteX541" fmla="*/ 881213 w 2463882"/>
                <a:gd name="connsiteY541" fmla="*/ 378323 h 664326"/>
                <a:gd name="connsiteX542" fmla="*/ 891044 w 2463882"/>
                <a:gd name="connsiteY542" fmla="*/ 369079 h 664326"/>
                <a:gd name="connsiteX543" fmla="*/ 898063 w 2463882"/>
                <a:gd name="connsiteY543" fmla="*/ 348438 h 664326"/>
                <a:gd name="connsiteX544" fmla="*/ 903941 w 2463882"/>
                <a:gd name="connsiteY544" fmla="*/ 346492 h 664326"/>
                <a:gd name="connsiteX545" fmla="*/ 911573 w 2463882"/>
                <a:gd name="connsiteY545" fmla="*/ 333981 h 664326"/>
                <a:gd name="connsiteX546" fmla="*/ 968576 w 2463882"/>
                <a:gd name="connsiteY546" fmla="*/ 301533 h 664326"/>
                <a:gd name="connsiteX547" fmla="*/ 973002 w 2463882"/>
                <a:gd name="connsiteY547" fmla="*/ 301803 h 664326"/>
                <a:gd name="connsiteX548" fmla="*/ 976743 w 2463882"/>
                <a:gd name="connsiteY548" fmla="*/ 302073 h 664326"/>
                <a:gd name="connsiteX549" fmla="*/ 987574 w 2463882"/>
                <a:gd name="connsiteY549" fmla="*/ 310897 h 664326"/>
                <a:gd name="connsiteX550" fmla="*/ 991694 w 2463882"/>
                <a:gd name="connsiteY550" fmla="*/ 302665 h 664326"/>
                <a:gd name="connsiteX551" fmla="*/ 1000136 w 2463882"/>
                <a:gd name="connsiteY551" fmla="*/ 299921 h 664326"/>
                <a:gd name="connsiteX552" fmla="*/ 835476 w 2463882"/>
                <a:gd name="connsiteY552" fmla="*/ 298273 h 664326"/>
                <a:gd name="connsiteX553" fmla="*/ 858174 w 2463882"/>
                <a:gd name="connsiteY553" fmla="*/ 300704 h 664326"/>
                <a:gd name="connsiteX554" fmla="*/ 872259 w 2463882"/>
                <a:gd name="connsiteY554" fmla="*/ 309640 h 664326"/>
                <a:gd name="connsiteX555" fmla="*/ 880851 w 2463882"/>
                <a:gd name="connsiteY555" fmla="*/ 327158 h 664326"/>
                <a:gd name="connsiteX556" fmla="*/ 878257 w 2463882"/>
                <a:gd name="connsiteY556" fmla="*/ 340330 h 664326"/>
                <a:gd name="connsiteX557" fmla="*/ 873592 w 2463882"/>
                <a:gd name="connsiteY557" fmla="*/ 347781 h 664326"/>
                <a:gd name="connsiteX558" fmla="*/ 862998 w 2463882"/>
                <a:gd name="connsiteY558" fmla="*/ 357270 h 664326"/>
                <a:gd name="connsiteX559" fmla="*/ 848720 w 2463882"/>
                <a:gd name="connsiteY559" fmla="*/ 355962 h 664326"/>
                <a:gd name="connsiteX560" fmla="*/ 844115 w 2463882"/>
                <a:gd name="connsiteY560" fmla="*/ 348918 h 664326"/>
                <a:gd name="connsiteX561" fmla="*/ 844403 w 2463882"/>
                <a:gd name="connsiteY561" fmla="*/ 338207 h 664326"/>
                <a:gd name="connsiteX562" fmla="*/ 849209 w 2463882"/>
                <a:gd name="connsiteY562" fmla="*/ 328921 h 664326"/>
                <a:gd name="connsiteX563" fmla="*/ 846396 w 2463882"/>
                <a:gd name="connsiteY563" fmla="*/ 325293 h 664326"/>
                <a:gd name="connsiteX564" fmla="*/ 830567 w 2463882"/>
                <a:gd name="connsiteY564" fmla="*/ 323793 h 664326"/>
                <a:gd name="connsiteX565" fmla="*/ 825786 w 2463882"/>
                <a:gd name="connsiteY565" fmla="*/ 324504 h 664326"/>
                <a:gd name="connsiteX566" fmla="*/ 817194 w 2463882"/>
                <a:gd name="connsiteY566" fmla="*/ 329452 h 664326"/>
                <a:gd name="connsiteX567" fmla="*/ 813944 w 2463882"/>
                <a:gd name="connsiteY567" fmla="*/ 332565 h 664326"/>
                <a:gd name="connsiteX568" fmla="*/ 812439 w 2463882"/>
                <a:gd name="connsiteY568" fmla="*/ 343438 h 664326"/>
                <a:gd name="connsiteX569" fmla="*/ 812928 w 2463882"/>
                <a:gd name="connsiteY569" fmla="*/ 345741 h 664326"/>
                <a:gd name="connsiteX570" fmla="*/ 825700 w 2463882"/>
                <a:gd name="connsiteY570" fmla="*/ 365082 h 664326"/>
                <a:gd name="connsiteX571" fmla="*/ 827780 w 2463882"/>
                <a:gd name="connsiteY571" fmla="*/ 398842 h 664326"/>
                <a:gd name="connsiteX572" fmla="*/ 820414 w 2463882"/>
                <a:gd name="connsiteY572" fmla="*/ 408669 h 664326"/>
                <a:gd name="connsiteX573" fmla="*/ 814844 w 2463882"/>
                <a:gd name="connsiteY573" fmla="*/ 412124 h 664326"/>
                <a:gd name="connsiteX574" fmla="*/ 811723 w 2463882"/>
                <a:gd name="connsiteY574" fmla="*/ 418131 h 664326"/>
                <a:gd name="connsiteX575" fmla="*/ 798213 w 2463882"/>
                <a:gd name="connsiteY575" fmla="*/ 434544 h 664326"/>
                <a:gd name="connsiteX576" fmla="*/ 789591 w 2463882"/>
                <a:gd name="connsiteY576" fmla="*/ 438746 h 664326"/>
                <a:gd name="connsiteX577" fmla="*/ 785822 w 2463882"/>
                <a:gd name="connsiteY577" fmla="*/ 443844 h 664326"/>
                <a:gd name="connsiteX578" fmla="*/ 772586 w 2463882"/>
                <a:gd name="connsiteY578" fmla="*/ 452299 h 664326"/>
                <a:gd name="connsiteX579" fmla="*/ 763960 w 2463882"/>
                <a:gd name="connsiteY579" fmla="*/ 451222 h 664326"/>
                <a:gd name="connsiteX580" fmla="*/ 744636 w 2463882"/>
                <a:gd name="connsiteY580" fmla="*/ 463163 h 664326"/>
                <a:gd name="connsiteX581" fmla="*/ 724056 w 2463882"/>
                <a:gd name="connsiteY581" fmla="*/ 471511 h 664326"/>
                <a:gd name="connsiteX582" fmla="*/ 704741 w 2463882"/>
                <a:gd name="connsiteY582" fmla="*/ 467305 h 664326"/>
                <a:gd name="connsiteX583" fmla="*/ 690699 w 2463882"/>
                <a:gd name="connsiteY583" fmla="*/ 469963 h 664326"/>
                <a:gd name="connsiteX584" fmla="*/ 678132 w 2463882"/>
                <a:gd name="connsiteY584" fmla="*/ 466820 h 664326"/>
                <a:gd name="connsiteX585" fmla="*/ 664326 w 2463882"/>
                <a:gd name="connsiteY585" fmla="*/ 458400 h 664326"/>
                <a:gd name="connsiteX586" fmla="*/ 655485 w 2463882"/>
                <a:gd name="connsiteY586" fmla="*/ 442574 h 664326"/>
                <a:gd name="connsiteX587" fmla="*/ 659396 w 2463882"/>
                <a:gd name="connsiteY587" fmla="*/ 422290 h 664326"/>
                <a:gd name="connsiteX588" fmla="*/ 669188 w 2463882"/>
                <a:gd name="connsiteY588" fmla="*/ 406786 h 664326"/>
                <a:gd name="connsiteX589" fmla="*/ 674689 w 2463882"/>
                <a:gd name="connsiteY589" fmla="*/ 402134 h 664326"/>
                <a:gd name="connsiteX590" fmla="*/ 681575 w 2463882"/>
                <a:gd name="connsiteY590" fmla="*/ 390468 h 664326"/>
                <a:gd name="connsiteX591" fmla="*/ 683230 w 2463882"/>
                <a:gd name="connsiteY591" fmla="*/ 390468 h 664326"/>
                <a:gd name="connsiteX592" fmla="*/ 685858 w 2463882"/>
                <a:gd name="connsiteY592" fmla="*/ 384920 h 664326"/>
                <a:gd name="connsiteX593" fmla="*/ 700251 w 2463882"/>
                <a:gd name="connsiteY593" fmla="*/ 376478 h 664326"/>
                <a:gd name="connsiteX594" fmla="*/ 707905 w 2463882"/>
                <a:gd name="connsiteY594" fmla="*/ 376478 h 664326"/>
                <a:gd name="connsiteX595" fmla="*/ 718349 w 2463882"/>
                <a:gd name="connsiteY595" fmla="*/ 378446 h 664326"/>
                <a:gd name="connsiteX596" fmla="*/ 730015 w 2463882"/>
                <a:gd name="connsiteY596" fmla="*/ 405860 h 664326"/>
                <a:gd name="connsiteX597" fmla="*/ 726770 w 2463882"/>
                <a:gd name="connsiteY597" fmla="*/ 412180 h 664326"/>
                <a:gd name="connsiteX598" fmla="*/ 726054 w 2463882"/>
                <a:gd name="connsiteY598" fmla="*/ 419932 h 664326"/>
                <a:gd name="connsiteX599" fmla="*/ 720510 w 2463882"/>
                <a:gd name="connsiteY599" fmla="*/ 429592 h 664326"/>
                <a:gd name="connsiteX600" fmla="*/ 706721 w 2463882"/>
                <a:gd name="connsiteY600" fmla="*/ 442609 h 664326"/>
                <a:gd name="connsiteX601" fmla="*/ 694463 w 2463882"/>
                <a:gd name="connsiteY601" fmla="*/ 442609 h 664326"/>
                <a:gd name="connsiteX602" fmla="*/ 692187 w 2463882"/>
                <a:gd name="connsiteY602" fmla="*/ 430887 h 664326"/>
                <a:gd name="connsiteX603" fmla="*/ 693743 w 2463882"/>
                <a:gd name="connsiteY603" fmla="*/ 423332 h 664326"/>
                <a:gd name="connsiteX604" fmla="*/ 693049 w 2463882"/>
                <a:gd name="connsiteY604" fmla="*/ 421754 h 664326"/>
                <a:gd name="connsiteX605" fmla="*/ 692049 w 2463882"/>
                <a:gd name="connsiteY605" fmla="*/ 421754 h 664326"/>
                <a:gd name="connsiteX606" fmla="*/ 689610 w 2463882"/>
                <a:gd name="connsiteY606" fmla="*/ 422972 h 664326"/>
                <a:gd name="connsiteX607" fmla="*/ 683599 w 2463882"/>
                <a:gd name="connsiteY607" fmla="*/ 435834 h 664326"/>
                <a:gd name="connsiteX608" fmla="*/ 688075 w 2463882"/>
                <a:gd name="connsiteY608" fmla="*/ 442004 h 664326"/>
                <a:gd name="connsiteX609" fmla="*/ 709504 w 2463882"/>
                <a:gd name="connsiteY609" fmla="*/ 446176 h 664326"/>
                <a:gd name="connsiteX610" fmla="*/ 717670 w 2463882"/>
                <a:gd name="connsiteY610" fmla="*/ 445906 h 664326"/>
                <a:gd name="connsiteX611" fmla="*/ 722422 w 2463882"/>
                <a:gd name="connsiteY611" fmla="*/ 445636 h 664326"/>
                <a:gd name="connsiteX612" fmla="*/ 734404 w 2463882"/>
                <a:gd name="connsiteY612" fmla="*/ 437588 h 664326"/>
                <a:gd name="connsiteX613" fmla="*/ 747089 w 2463882"/>
                <a:gd name="connsiteY613" fmla="*/ 429227 h 664326"/>
                <a:gd name="connsiteX614" fmla="*/ 752422 w 2463882"/>
                <a:gd name="connsiteY614" fmla="*/ 423083 h 664326"/>
                <a:gd name="connsiteX615" fmla="*/ 754506 w 2463882"/>
                <a:gd name="connsiteY615" fmla="*/ 415379 h 664326"/>
                <a:gd name="connsiteX616" fmla="*/ 760586 w 2463882"/>
                <a:gd name="connsiteY616" fmla="*/ 411987 h 664326"/>
                <a:gd name="connsiteX617" fmla="*/ 759304 w 2463882"/>
                <a:gd name="connsiteY617" fmla="*/ 407794 h 664326"/>
                <a:gd name="connsiteX618" fmla="*/ 761992 w 2463882"/>
                <a:gd name="connsiteY618" fmla="*/ 404626 h 664326"/>
                <a:gd name="connsiteX619" fmla="*/ 761027 w 2463882"/>
                <a:gd name="connsiteY619" fmla="*/ 404656 h 664326"/>
                <a:gd name="connsiteX620" fmla="*/ 752984 w 2463882"/>
                <a:gd name="connsiteY620" fmla="*/ 402272 h 664326"/>
                <a:gd name="connsiteX621" fmla="*/ 750626 w 2463882"/>
                <a:gd name="connsiteY621" fmla="*/ 393842 h 664326"/>
                <a:gd name="connsiteX622" fmla="*/ 748902 w 2463882"/>
                <a:gd name="connsiteY622" fmla="*/ 387373 h 664326"/>
                <a:gd name="connsiteX623" fmla="*/ 747397 w 2463882"/>
                <a:gd name="connsiteY623" fmla="*/ 387373 h 664326"/>
                <a:gd name="connsiteX624" fmla="*/ 744683 w 2463882"/>
                <a:gd name="connsiteY624" fmla="*/ 383226 h 664326"/>
                <a:gd name="connsiteX625" fmla="*/ 744546 w 2463882"/>
                <a:gd name="connsiteY625" fmla="*/ 361527 h 664326"/>
                <a:gd name="connsiteX626" fmla="*/ 751856 w 2463882"/>
                <a:gd name="connsiteY626" fmla="*/ 346307 h 664326"/>
                <a:gd name="connsiteX627" fmla="*/ 765649 w 2463882"/>
                <a:gd name="connsiteY627" fmla="*/ 332861 h 664326"/>
                <a:gd name="connsiteX628" fmla="*/ 769242 w 2463882"/>
                <a:gd name="connsiteY628" fmla="*/ 324110 h 664326"/>
                <a:gd name="connsiteX629" fmla="*/ 775995 w 2463882"/>
                <a:gd name="connsiteY629" fmla="*/ 319947 h 664326"/>
                <a:gd name="connsiteX630" fmla="*/ 781020 w 2463882"/>
                <a:gd name="connsiteY630" fmla="*/ 311741 h 664326"/>
                <a:gd name="connsiteX631" fmla="*/ 785050 w 2463882"/>
                <a:gd name="connsiteY631" fmla="*/ 311741 h 664326"/>
                <a:gd name="connsiteX632" fmla="*/ 789406 w 2463882"/>
                <a:gd name="connsiteY632" fmla="*/ 308486 h 664326"/>
                <a:gd name="connsiteX633" fmla="*/ 813202 w 2463882"/>
                <a:gd name="connsiteY633" fmla="*/ 301129 h 664326"/>
                <a:gd name="connsiteX634" fmla="*/ 835476 w 2463882"/>
                <a:gd name="connsiteY634" fmla="*/ 298273 h 664326"/>
                <a:gd name="connsiteX635" fmla="*/ 1920940 w 2463882"/>
                <a:gd name="connsiteY635" fmla="*/ 296627 h 664326"/>
                <a:gd name="connsiteX636" fmla="*/ 1928134 w 2463882"/>
                <a:gd name="connsiteY636" fmla="*/ 300263 h 664326"/>
                <a:gd name="connsiteX637" fmla="*/ 1930368 w 2463882"/>
                <a:gd name="connsiteY637" fmla="*/ 328162 h 664326"/>
                <a:gd name="connsiteX638" fmla="*/ 1926702 w 2463882"/>
                <a:gd name="connsiteY638" fmla="*/ 329915 h 664326"/>
                <a:gd name="connsiteX639" fmla="*/ 1925849 w 2463882"/>
                <a:gd name="connsiteY639" fmla="*/ 332419 h 664326"/>
                <a:gd name="connsiteX640" fmla="*/ 1920001 w 2463882"/>
                <a:gd name="connsiteY640" fmla="*/ 337744 h 664326"/>
                <a:gd name="connsiteX641" fmla="*/ 1916601 w 2463882"/>
                <a:gd name="connsiteY641" fmla="*/ 344574 h 664326"/>
                <a:gd name="connsiteX642" fmla="*/ 1916694 w 2463882"/>
                <a:gd name="connsiteY642" fmla="*/ 345229 h 664326"/>
                <a:gd name="connsiteX643" fmla="*/ 1935419 w 2463882"/>
                <a:gd name="connsiteY643" fmla="*/ 336137 h 664326"/>
                <a:gd name="connsiteX644" fmla="*/ 1937078 w 2463882"/>
                <a:gd name="connsiteY644" fmla="*/ 331266 h 664326"/>
                <a:gd name="connsiteX645" fmla="*/ 1943025 w 2463882"/>
                <a:gd name="connsiteY645" fmla="*/ 331266 h 664326"/>
                <a:gd name="connsiteX646" fmla="*/ 1949688 w 2463882"/>
                <a:gd name="connsiteY646" fmla="*/ 327514 h 664326"/>
                <a:gd name="connsiteX647" fmla="*/ 1951934 w 2463882"/>
                <a:gd name="connsiteY647" fmla="*/ 327514 h 664326"/>
                <a:gd name="connsiteX648" fmla="*/ 1956458 w 2463882"/>
                <a:gd name="connsiteY648" fmla="*/ 324757 h 664326"/>
                <a:gd name="connsiteX649" fmla="*/ 1960917 w 2463882"/>
                <a:gd name="connsiteY649" fmla="*/ 319883 h 664326"/>
                <a:gd name="connsiteX650" fmla="*/ 1967215 w 2463882"/>
                <a:gd name="connsiteY650" fmla="*/ 318669 h 664326"/>
                <a:gd name="connsiteX651" fmla="*/ 1967566 w 2463882"/>
                <a:gd name="connsiteY651" fmla="*/ 317640 h 664326"/>
                <a:gd name="connsiteX652" fmla="*/ 1986530 w 2463882"/>
                <a:gd name="connsiteY652" fmla="*/ 310073 h 664326"/>
                <a:gd name="connsiteX653" fmla="*/ 1989733 w 2463882"/>
                <a:gd name="connsiteY653" fmla="*/ 307144 h 664326"/>
                <a:gd name="connsiteX654" fmla="*/ 1996109 w 2463882"/>
                <a:gd name="connsiteY654" fmla="*/ 307144 h 664326"/>
                <a:gd name="connsiteX655" fmla="*/ 2009408 w 2463882"/>
                <a:gd name="connsiteY655" fmla="*/ 299371 h 664326"/>
                <a:gd name="connsiteX656" fmla="*/ 2021680 w 2463882"/>
                <a:gd name="connsiteY656" fmla="*/ 299371 h 664326"/>
                <a:gd name="connsiteX657" fmla="*/ 2021924 w 2463882"/>
                <a:gd name="connsiteY657" fmla="*/ 303406 h 664326"/>
                <a:gd name="connsiteX658" fmla="*/ 2023189 w 2463882"/>
                <a:gd name="connsiteY658" fmla="*/ 303406 h 664326"/>
                <a:gd name="connsiteX659" fmla="*/ 2026666 w 2463882"/>
                <a:gd name="connsiteY659" fmla="*/ 324226 h 664326"/>
                <a:gd name="connsiteX660" fmla="*/ 2023776 w 2463882"/>
                <a:gd name="connsiteY660" fmla="*/ 332724 h 664326"/>
                <a:gd name="connsiteX661" fmla="*/ 2021426 w 2463882"/>
                <a:gd name="connsiteY661" fmla="*/ 334880 h 664326"/>
                <a:gd name="connsiteX662" fmla="*/ 2017885 w 2463882"/>
                <a:gd name="connsiteY662" fmla="*/ 345286 h 664326"/>
                <a:gd name="connsiteX663" fmla="*/ 2013705 w 2463882"/>
                <a:gd name="connsiteY663" fmla="*/ 348395 h 664326"/>
                <a:gd name="connsiteX664" fmla="*/ 2008032 w 2463882"/>
                <a:gd name="connsiteY664" fmla="*/ 355195 h 664326"/>
                <a:gd name="connsiteX665" fmla="*/ 2007946 w 2463882"/>
                <a:gd name="connsiteY665" fmla="*/ 360215 h 664326"/>
                <a:gd name="connsiteX666" fmla="*/ 2004302 w 2463882"/>
                <a:gd name="connsiteY666" fmla="*/ 363624 h 664326"/>
                <a:gd name="connsiteX667" fmla="*/ 1995658 w 2463882"/>
                <a:gd name="connsiteY667" fmla="*/ 378077 h 664326"/>
                <a:gd name="connsiteX668" fmla="*/ 1995470 w 2463882"/>
                <a:gd name="connsiteY668" fmla="*/ 381807 h 664326"/>
                <a:gd name="connsiteX669" fmla="*/ 1972832 w 2463882"/>
                <a:gd name="connsiteY669" fmla="*/ 406825 h 664326"/>
                <a:gd name="connsiteX670" fmla="*/ 1964367 w 2463882"/>
                <a:gd name="connsiteY670" fmla="*/ 418208 h 664326"/>
                <a:gd name="connsiteX671" fmla="*/ 1960153 w 2463882"/>
                <a:gd name="connsiteY671" fmla="*/ 426289 h 664326"/>
                <a:gd name="connsiteX672" fmla="*/ 1968724 w 2463882"/>
                <a:gd name="connsiteY672" fmla="*/ 417462 h 664326"/>
                <a:gd name="connsiteX673" fmla="*/ 1980013 w 2463882"/>
                <a:gd name="connsiteY673" fmla="*/ 413522 h 664326"/>
                <a:gd name="connsiteX674" fmla="*/ 1993403 w 2463882"/>
                <a:gd name="connsiteY674" fmla="*/ 417265 h 664326"/>
                <a:gd name="connsiteX675" fmla="*/ 1973981 w 2463882"/>
                <a:gd name="connsiteY675" fmla="*/ 440859 h 664326"/>
                <a:gd name="connsiteX676" fmla="*/ 1954854 w 2463882"/>
                <a:gd name="connsiteY676" fmla="*/ 458927 h 664326"/>
                <a:gd name="connsiteX677" fmla="*/ 1951771 w 2463882"/>
                <a:gd name="connsiteY677" fmla="*/ 460548 h 664326"/>
                <a:gd name="connsiteX678" fmla="*/ 1951180 w 2463882"/>
                <a:gd name="connsiteY678" fmla="*/ 462276 h 664326"/>
                <a:gd name="connsiteX679" fmla="*/ 1930102 w 2463882"/>
                <a:gd name="connsiteY679" fmla="*/ 473067 h 664326"/>
                <a:gd name="connsiteX680" fmla="*/ 1907837 w 2463882"/>
                <a:gd name="connsiteY680" fmla="*/ 461341 h 664326"/>
                <a:gd name="connsiteX681" fmla="*/ 1903567 w 2463882"/>
                <a:gd name="connsiteY681" fmla="*/ 454983 h 664326"/>
                <a:gd name="connsiteX682" fmla="*/ 1902645 w 2463882"/>
                <a:gd name="connsiteY682" fmla="*/ 446888 h 664326"/>
                <a:gd name="connsiteX683" fmla="*/ 1904690 w 2463882"/>
                <a:gd name="connsiteY683" fmla="*/ 440877 h 664326"/>
                <a:gd name="connsiteX684" fmla="*/ 1904158 w 2463882"/>
                <a:gd name="connsiteY684" fmla="*/ 436117 h 664326"/>
                <a:gd name="connsiteX685" fmla="*/ 1907764 w 2463882"/>
                <a:gd name="connsiteY685" fmla="*/ 430248 h 664326"/>
                <a:gd name="connsiteX686" fmla="*/ 1908810 w 2463882"/>
                <a:gd name="connsiteY686" fmla="*/ 425596 h 664326"/>
                <a:gd name="connsiteX687" fmla="*/ 1931738 w 2463882"/>
                <a:gd name="connsiteY687" fmla="*/ 391853 h 664326"/>
                <a:gd name="connsiteX688" fmla="*/ 1954747 w 2463882"/>
                <a:gd name="connsiteY688" fmla="*/ 355478 h 664326"/>
                <a:gd name="connsiteX689" fmla="*/ 1965556 w 2463882"/>
                <a:gd name="connsiteY689" fmla="*/ 341138 h 664326"/>
                <a:gd name="connsiteX690" fmla="*/ 1957165 w 2463882"/>
                <a:gd name="connsiteY690" fmla="*/ 345801 h 664326"/>
                <a:gd name="connsiteX691" fmla="*/ 1955883 w 2463882"/>
                <a:gd name="connsiteY691" fmla="*/ 349565 h 664326"/>
                <a:gd name="connsiteX692" fmla="*/ 1947522 w 2463882"/>
                <a:gd name="connsiteY692" fmla="*/ 351173 h 664326"/>
                <a:gd name="connsiteX693" fmla="*/ 1946969 w 2463882"/>
                <a:gd name="connsiteY693" fmla="*/ 352798 h 664326"/>
                <a:gd name="connsiteX694" fmla="*/ 1932988 w 2463882"/>
                <a:gd name="connsiteY694" fmla="*/ 358260 h 664326"/>
                <a:gd name="connsiteX695" fmla="*/ 1931122 w 2463882"/>
                <a:gd name="connsiteY695" fmla="*/ 363748 h 664326"/>
                <a:gd name="connsiteX696" fmla="*/ 1914813 w 2463882"/>
                <a:gd name="connsiteY696" fmla="*/ 369704 h 664326"/>
                <a:gd name="connsiteX697" fmla="*/ 1913282 w 2463882"/>
                <a:gd name="connsiteY697" fmla="*/ 374206 h 664326"/>
                <a:gd name="connsiteX698" fmla="*/ 1906495 w 2463882"/>
                <a:gd name="connsiteY698" fmla="*/ 374206 h 664326"/>
                <a:gd name="connsiteX699" fmla="*/ 1903875 w 2463882"/>
                <a:gd name="connsiteY699" fmla="*/ 376358 h 664326"/>
                <a:gd name="connsiteX700" fmla="*/ 1902584 w 2463882"/>
                <a:gd name="connsiteY700" fmla="*/ 376358 h 664326"/>
                <a:gd name="connsiteX701" fmla="*/ 1900201 w 2463882"/>
                <a:gd name="connsiteY701" fmla="*/ 383355 h 664326"/>
                <a:gd name="connsiteX702" fmla="*/ 1893727 w 2463882"/>
                <a:gd name="connsiteY702" fmla="*/ 384967 h 664326"/>
                <a:gd name="connsiteX703" fmla="*/ 1893487 w 2463882"/>
                <a:gd name="connsiteY703" fmla="*/ 385675 h 664326"/>
                <a:gd name="connsiteX704" fmla="*/ 1888174 w 2463882"/>
                <a:gd name="connsiteY704" fmla="*/ 392175 h 664326"/>
                <a:gd name="connsiteX705" fmla="*/ 1884251 w 2463882"/>
                <a:gd name="connsiteY705" fmla="*/ 402049 h 664326"/>
                <a:gd name="connsiteX706" fmla="*/ 1871691 w 2463882"/>
                <a:gd name="connsiteY706" fmla="*/ 419085 h 664326"/>
                <a:gd name="connsiteX707" fmla="*/ 1858329 w 2463882"/>
                <a:gd name="connsiteY707" fmla="*/ 437249 h 664326"/>
                <a:gd name="connsiteX708" fmla="*/ 1844746 w 2463882"/>
                <a:gd name="connsiteY708" fmla="*/ 447857 h 664326"/>
                <a:gd name="connsiteX709" fmla="*/ 1828462 w 2463882"/>
                <a:gd name="connsiteY709" fmla="*/ 462524 h 664326"/>
                <a:gd name="connsiteX710" fmla="*/ 1793137 w 2463882"/>
                <a:gd name="connsiteY710" fmla="*/ 469444 h 664326"/>
                <a:gd name="connsiteX711" fmla="*/ 1787520 w 2463882"/>
                <a:gd name="connsiteY711" fmla="*/ 466756 h 664326"/>
                <a:gd name="connsiteX712" fmla="*/ 1776514 w 2463882"/>
                <a:gd name="connsiteY712" fmla="*/ 469444 h 664326"/>
                <a:gd name="connsiteX713" fmla="*/ 1765856 w 2463882"/>
                <a:gd name="connsiteY713" fmla="*/ 460659 h 664326"/>
                <a:gd name="connsiteX714" fmla="*/ 1764861 w 2463882"/>
                <a:gd name="connsiteY714" fmla="*/ 447021 h 664326"/>
                <a:gd name="connsiteX715" fmla="*/ 1772570 w 2463882"/>
                <a:gd name="connsiteY715" fmla="*/ 432919 h 664326"/>
                <a:gd name="connsiteX716" fmla="*/ 1784969 w 2463882"/>
                <a:gd name="connsiteY716" fmla="*/ 429437 h 664326"/>
                <a:gd name="connsiteX717" fmla="*/ 1797064 w 2463882"/>
                <a:gd name="connsiteY717" fmla="*/ 436846 h 664326"/>
                <a:gd name="connsiteX718" fmla="*/ 1804400 w 2463882"/>
                <a:gd name="connsiteY718" fmla="*/ 435479 h 664326"/>
                <a:gd name="connsiteX719" fmla="*/ 1808658 w 2463882"/>
                <a:gd name="connsiteY719" fmla="*/ 433249 h 664326"/>
                <a:gd name="connsiteX720" fmla="*/ 1814112 w 2463882"/>
                <a:gd name="connsiteY720" fmla="*/ 421883 h 664326"/>
                <a:gd name="connsiteX721" fmla="*/ 1816388 w 2463882"/>
                <a:gd name="connsiteY721" fmla="*/ 420575 h 664326"/>
                <a:gd name="connsiteX722" fmla="*/ 1824770 w 2463882"/>
                <a:gd name="connsiteY722" fmla="*/ 403717 h 664326"/>
                <a:gd name="connsiteX723" fmla="*/ 1843623 w 2463882"/>
                <a:gd name="connsiteY723" fmla="*/ 381374 h 664326"/>
                <a:gd name="connsiteX724" fmla="*/ 1867903 w 2463882"/>
                <a:gd name="connsiteY724" fmla="*/ 344947 h 664326"/>
                <a:gd name="connsiteX725" fmla="*/ 1868327 w 2463882"/>
                <a:gd name="connsiteY725" fmla="*/ 339586 h 664326"/>
                <a:gd name="connsiteX726" fmla="*/ 1858976 w 2463882"/>
                <a:gd name="connsiteY726" fmla="*/ 341873 h 664326"/>
                <a:gd name="connsiteX727" fmla="*/ 1851572 w 2463882"/>
                <a:gd name="connsiteY727" fmla="*/ 345895 h 664326"/>
                <a:gd name="connsiteX728" fmla="*/ 1826867 w 2463882"/>
                <a:gd name="connsiteY728" fmla="*/ 350684 h 664326"/>
                <a:gd name="connsiteX729" fmla="*/ 1814944 w 2463882"/>
                <a:gd name="connsiteY729" fmla="*/ 344712 h 664326"/>
                <a:gd name="connsiteX730" fmla="*/ 1815286 w 2463882"/>
                <a:gd name="connsiteY730" fmla="*/ 334263 h 664326"/>
                <a:gd name="connsiteX731" fmla="*/ 1822721 w 2463882"/>
                <a:gd name="connsiteY731" fmla="*/ 325461 h 664326"/>
                <a:gd name="connsiteX732" fmla="*/ 1890854 w 2463882"/>
                <a:gd name="connsiteY732" fmla="*/ 307127 h 664326"/>
                <a:gd name="connsiteX733" fmla="*/ 1894872 w 2463882"/>
                <a:gd name="connsiteY733" fmla="*/ 307127 h 664326"/>
                <a:gd name="connsiteX734" fmla="*/ 1910744 w 2463882"/>
                <a:gd name="connsiteY734" fmla="*/ 297995 h 664326"/>
                <a:gd name="connsiteX735" fmla="*/ 313670 w 2463882"/>
                <a:gd name="connsiteY735" fmla="*/ 275052 h 664326"/>
                <a:gd name="connsiteX736" fmla="*/ 313627 w 2463882"/>
                <a:gd name="connsiteY736" fmla="*/ 275178 h 664326"/>
                <a:gd name="connsiteX737" fmla="*/ 313628 w 2463882"/>
                <a:gd name="connsiteY737" fmla="*/ 275177 h 664326"/>
                <a:gd name="connsiteX738" fmla="*/ 313671 w 2463882"/>
                <a:gd name="connsiteY738" fmla="*/ 275052 h 664326"/>
                <a:gd name="connsiteX739" fmla="*/ 1248477 w 2463882"/>
                <a:gd name="connsiteY739" fmla="*/ 272970 h 664326"/>
                <a:gd name="connsiteX740" fmla="*/ 1239582 w 2463882"/>
                <a:gd name="connsiteY740" fmla="*/ 277337 h 664326"/>
                <a:gd name="connsiteX741" fmla="*/ 1236611 w 2463882"/>
                <a:gd name="connsiteY741" fmla="*/ 278509 h 664326"/>
                <a:gd name="connsiteX742" fmla="*/ 1237023 w 2463882"/>
                <a:gd name="connsiteY742" fmla="*/ 282179 h 664326"/>
                <a:gd name="connsiteX743" fmla="*/ 1240367 w 2463882"/>
                <a:gd name="connsiteY743" fmla="*/ 283680 h 664326"/>
                <a:gd name="connsiteX744" fmla="*/ 1243103 w 2463882"/>
                <a:gd name="connsiteY744" fmla="*/ 282488 h 664326"/>
                <a:gd name="connsiteX745" fmla="*/ 303885 w 2463882"/>
                <a:gd name="connsiteY745" fmla="*/ 263973 h 664326"/>
                <a:gd name="connsiteX746" fmla="*/ 290243 w 2463882"/>
                <a:gd name="connsiteY746" fmla="*/ 268128 h 664326"/>
                <a:gd name="connsiteX747" fmla="*/ 279305 w 2463882"/>
                <a:gd name="connsiteY747" fmla="*/ 282277 h 664326"/>
                <a:gd name="connsiteX748" fmla="*/ 277599 w 2463882"/>
                <a:gd name="connsiteY748" fmla="*/ 287297 h 664326"/>
                <a:gd name="connsiteX749" fmla="*/ 303933 w 2463882"/>
                <a:gd name="connsiteY749" fmla="*/ 280437 h 664326"/>
                <a:gd name="connsiteX750" fmla="*/ 311087 w 2463882"/>
                <a:gd name="connsiteY750" fmla="*/ 276556 h 664326"/>
                <a:gd name="connsiteX751" fmla="*/ 310484 w 2463882"/>
                <a:gd name="connsiteY751" fmla="*/ 275640 h 664326"/>
                <a:gd name="connsiteX752" fmla="*/ 310081 w 2463882"/>
                <a:gd name="connsiteY752" fmla="*/ 270186 h 664326"/>
                <a:gd name="connsiteX753" fmla="*/ 303885 w 2463882"/>
                <a:gd name="connsiteY753" fmla="*/ 263973 h 664326"/>
                <a:gd name="connsiteX754" fmla="*/ 380349 w 2463882"/>
                <a:gd name="connsiteY754" fmla="*/ 140985 h 664326"/>
                <a:gd name="connsiteX755" fmla="*/ 364541 w 2463882"/>
                <a:gd name="connsiteY755" fmla="*/ 167620 h 664326"/>
                <a:gd name="connsiteX756" fmla="*/ 355554 w 2463882"/>
                <a:gd name="connsiteY756" fmla="*/ 174334 h 664326"/>
                <a:gd name="connsiteX757" fmla="*/ 352433 w 2463882"/>
                <a:gd name="connsiteY757" fmla="*/ 183518 h 664326"/>
                <a:gd name="connsiteX758" fmla="*/ 348840 w 2463882"/>
                <a:gd name="connsiteY758" fmla="*/ 183518 h 664326"/>
                <a:gd name="connsiteX759" fmla="*/ 342670 w 2463882"/>
                <a:gd name="connsiteY759" fmla="*/ 192993 h 664326"/>
                <a:gd name="connsiteX760" fmla="*/ 338169 w 2463882"/>
                <a:gd name="connsiteY760" fmla="*/ 196187 h 664326"/>
                <a:gd name="connsiteX761" fmla="*/ 336136 w 2463882"/>
                <a:gd name="connsiteY761" fmla="*/ 202168 h 664326"/>
                <a:gd name="connsiteX762" fmla="*/ 321953 w 2463882"/>
                <a:gd name="connsiteY762" fmla="*/ 212343 h 664326"/>
                <a:gd name="connsiteX763" fmla="*/ 304366 w 2463882"/>
                <a:gd name="connsiteY763" fmla="*/ 243393 h 664326"/>
                <a:gd name="connsiteX764" fmla="*/ 310051 w 2463882"/>
                <a:gd name="connsiteY764" fmla="*/ 237356 h 664326"/>
                <a:gd name="connsiteX765" fmla="*/ 324727 w 2463882"/>
                <a:gd name="connsiteY765" fmla="*/ 237356 h 664326"/>
                <a:gd name="connsiteX766" fmla="*/ 329722 w 2463882"/>
                <a:gd name="connsiteY766" fmla="*/ 241669 h 664326"/>
                <a:gd name="connsiteX767" fmla="*/ 342988 w 2463882"/>
                <a:gd name="connsiteY767" fmla="*/ 241669 h 664326"/>
                <a:gd name="connsiteX768" fmla="*/ 350984 w 2463882"/>
                <a:gd name="connsiteY768" fmla="*/ 251368 h 664326"/>
                <a:gd name="connsiteX769" fmla="*/ 359203 w 2463882"/>
                <a:gd name="connsiteY769" fmla="*/ 251051 h 664326"/>
                <a:gd name="connsiteX770" fmla="*/ 384920 w 2463882"/>
                <a:gd name="connsiteY770" fmla="*/ 231954 h 664326"/>
                <a:gd name="connsiteX771" fmla="*/ 394112 w 2463882"/>
                <a:gd name="connsiteY771" fmla="*/ 219404 h 664326"/>
                <a:gd name="connsiteX772" fmla="*/ 397589 w 2463882"/>
                <a:gd name="connsiteY772" fmla="*/ 196457 h 664326"/>
                <a:gd name="connsiteX773" fmla="*/ 401791 w 2463882"/>
                <a:gd name="connsiteY773" fmla="*/ 199690 h 664326"/>
                <a:gd name="connsiteX774" fmla="*/ 401307 w 2463882"/>
                <a:gd name="connsiteY774" fmla="*/ 195025 h 664326"/>
                <a:gd name="connsiteX775" fmla="*/ 400887 w 2463882"/>
                <a:gd name="connsiteY775" fmla="*/ 185177 h 664326"/>
                <a:gd name="connsiteX776" fmla="*/ 405161 w 2463882"/>
                <a:gd name="connsiteY776" fmla="*/ 165885 h 664326"/>
                <a:gd name="connsiteX777" fmla="*/ 408145 w 2463882"/>
                <a:gd name="connsiteY777" fmla="*/ 149599 h 664326"/>
                <a:gd name="connsiteX778" fmla="*/ 380349 w 2463882"/>
                <a:gd name="connsiteY778" fmla="*/ 140985 h 664326"/>
                <a:gd name="connsiteX779" fmla="*/ 513383 w 2463882"/>
                <a:gd name="connsiteY779" fmla="*/ 34848 h 664326"/>
                <a:gd name="connsiteX780" fmla="*/ 530344 w 2463882"/>
                <a:gd name="connsiteY780" fmla="*/ 34848 h 664326"/>
                <a:gd name="connsiteX781" fmla="*/ 535635 w 2463882"/>
                <a:gd name="connsiteY781" fmla="*/ 38625 h 664326"/>
                <a:gd name="connsiteX782" fmla="*/ 531905 w 2463882"/>
                <a:gd name="connsiteY782" fmla="*/ 59184 h 664326"/>
                <a:gd name="connsiteX783" fmla="*/ 520251 w 2463882"/>
                <a:gd name="connsiteY783" fmla="*/ 65306 h 664326"/>
                <a:gd name="connsiteX784" fmla="*/ 513113 w 2463882"/>
                <a:gd name="connsiteY784" fmla="*/ 65306 h 664326"/>
                <a:gd name="connsiteX785" fmla="*/ 502908 w 2463882"/>
                <a:gd name="connsiteY785" fmla="*/ 73435 h 664326"/>
                <a:gd name="connsiteX786" fmla="*/ 463695 w 2463882"/>
                <a:gd name="connsiteY786" fmla="*/ 82714 h 664326"/>
                <a:gd name="connsiteX787" fmla="*/ 451462 w 2463882"/>
                <a:gd name="connsiteY787" fmla="*/ 82173 h 664326"/>
                <a:gd name="connsiteX788" fmla="*/ 433455 w 2463882"/>
                <a:gd name="connsiteY788" fmla="*/ 87623 h 664326"/>
                <a:gd name="connsiteX789" fmla="*/ 416206 w 2463882"/>
                <a:gd name="connsiteY789" fmla="*/ 97677 h 664326"/>
                <a:gd name="connsiteX790" fmla="*/ 408443 w 2463882"/>
                <a:gd name="connsiteY790" fmla="*/ 102739 h 664326"/>
                <a:gd name="connsiteX791" fmla="*/ 396562 w 2463882"/>
                <a:gd name="connsiteY791" fmla="*/ 112546 h 664326"/>
                <a:gd name="connsiteX792" fmla="*/ 428961 w 2463882"/>
                <a:gd name="connsiteY792" fmla="*/ 115805 h 664326"/>
                <a:gd name="connsiteX793" fmla="*/ 445966 w 2463882"/>
                <a:gd name="connsiteY793" fmla="*/ 126592 h 664326"/>
                <a:gd name="connsiteX794" fmla="*/ 449327 w 2463882"/>
                <a:gd name="connsiteY794" fmla="*/ 134164 h 664326"/>
                <a:gd name="connsiteX795" fmla="*/ 454361 w 2463882"/>
                <a:gd name="connsiteY795" fmla="*/ 136252 h 664326"/>
                <a:gd name="connsiteX796" fmla="*/ 458232 w 2463882"/>
                <a:gd name="connsiteY796" fmla="*/ 150487 h 664326"/>
                <a:gd name="connsiteX797" fmla="*/ 456770 w 2463882"/>
                <a:gd name="connsiteY797" fmla="*/ 164618 h 664326"/>
                <a:gd name="connsiteX798" fmla="*/ 458044 w 2463882"/>
                <a:gd name="connsiteY798" fmla="*/ 165622 h 664326"/>
                <a:gd name="connsiteX799" fmla="*/ 448890 w 2463882"/>
                <a:gd name="connsiteY799" fmla="*/ 205178 h 664326"/>
                <a:gd name="connsiteX800" fmla="*/ 417908 w 2463882"/>
                <a:gd name="connsiteY800" fmla="*/ 243749 h 664326"/>
                <a:gd name="connsiteX801" fmla="*/ 411828 w 2463882"/>
                <a:gd name="connsiteY801" fmla="*/ 245721 h 664326"/>
                <a:gd name="connsiteX802" fmla="*/ 411267 w 2463882"/>
                <a:gd name="connsiteY802" fmla="*/ 246339 h 664326"/>
                <a:gd name="connsiteX803" fmla="*/ 410443 w 2463882"/>
                <a:gd name="connsiteY803" fmla="*/ 248761 h 664326"/>
                <a:gd name="connsiteX804" fmla="*/ 399506 w 2463882"/>
                <a:gd name="connsiteY804" fmla="*/ 256056 h 664326"/>
                <a:gd name="connsiteX805" fmla="*/ 377772 w 2463882"/>
                <a:gd name="connsiteY805" fmla="*/ 268281 h 664326"/>
                <a:gd name="connsiteX806" fmla="*/ 378085 w 2463882"/>
                <a:gd name="connsiteY806" fmla="*/ 268244 h 664326"/>
                <a:gd name="connsiteX807" fmla="*/ 386866 w 2463882"/>
                <a:gd name="connsiteY807" fmla="*/ 300824 h 664326"/>
                <a:gd name="connsiteX808" fmla="*/ 380945 w 2463882"/>
                <a:gd name="connsiteY808" fmla="*/ 307166 h 664326"/>
                <a:gd name="connsiteX809" fmla="*/ 380598 w 2463882"/>
                <a:gd name="connsiteY809" fmla="*/ 312714 h 664326"/>
                <a:gd name="connsiteX810" fmla="*/ 387016 w 2463882"/>
                <a:gd name="connsiteY810" fmla="*/ 320479 h 664326"/>
                <a:gd name="connsiteX811" fmla="*/ 388208 w 2463882"/>
                <a:gd name="connsiteY811" fmla="*/ 320479 h 664326"/>
                <a:gd name="connsiteX812" fmla="*/ 397426 w 2463882"/>
                <a:gd name="connsiteY812" fmla="*/ 330224 h 664326"/>
                <a:gd name="connsiteX813" fmla="*/ 398747 w 2463882"/>
                <a:gd name="connsiteY813" fmla="*/ 350483 h 664326"/>
                <a:gd name="connsiteX814" fmla="*/ 402760 w 2463882"/>
                <a:gd name="connsiteY814" fmla="*/ 357013 h 664326"/>
                <a:gd name="connsiteX815" fmla="*/ 399785 w 2463882"/>
                <a:gd name="connsiteY815" fmla="*/ 367478 h 664326"/>
                <a:gd name="connsiteX816" fmla="*/ 403648 w 2463882"/>
                <a:gd name="connsiteY816" fmla="*/ 389632 h 664326"/>
                <a:gd name="connsiteX817" fmla="*/ 413196 w 2463882"/>
                <a:gd name="connsiteY817" fmla="*/ 401277 h 664326"/>
                <a:gd name="connsiteX818" fmla="*/ 411760 w 2463882"/>
                <a:gd name="connsiteY818" fmla="*/ 411906 h 664326"/>
                <a:gd name="connsiteX819" fmla="*/ 419010 w 2463882"/>
                <a:gd name="connsiteY819" fmla="*/ 425347 h 664326"/>
                <a:gd name="connsiteX820" fmla="*/ 425488 w 2463882"/>
                <a:gd name="connsiteY820" fmla="*/ 457628 h 664326"/>
                <a:gd name="connsiteX821" fmla="*/ 429557 w 2463882"/>
                <a:gd name="connsiteY821" fmla="*/ 476510 h 664326"/>
                <a:gd name="connsiteX822" fmla="*/ 440259 w 2463882"/>
                <a:gd name="connsiteY822" fmla="*/ 492387 h 664326"/>
                <a:gd name="connsiteX823" fmla="*/ 440117 w 2463882"/>
                <a:gd name="connsiteY823" fmla="*/ 492803 h 664326"/>
                <a:gd name="connsiteX824" fmla="*/ 444422 w 2463882"/>
                <a:gd name="connsiteY824" fmla="*/ 492803 h 664326"/>
                <a:gd name="connsiteX825" fmla="*/ 444005 w 2463882"/>
                <a:gd name="connsiteY825" fmla="*/ 494022 h 664326"/>
                <a:gd name="connsiteX826" fmla="*/ 458429 w 2463882"/>
                <a:gd name="connsiteY826" fmla="*/ 488498 h 664326"/>
                <a:gd name="connsiteX827" fmla="*/ 469285 w 2463882"/>
                <a:gd name="connsiteY827" fmla="*/ 488498 h 664326"/>
                <a:gd name="connsiteX828" fmla="*/ 475069 w 2463882"/>
                <a:gd name="connsiteY828" fmla="*/ 486998 h 664326"/>
                <a:gd name="connsiteX829" fmla="*/ 493887 w 2463882"/>
                <a:gd name="connsiteY829" fmla="*/ 485317 h 664326"/>
                <a:gd name="connsiteX830" fmla="*/ 504156 w 2463882"/>
                <a:gd name="connsiteY830" fmla="*/ 482410 h 664326"/>
                <a:gd name="connsiteX831" fmla="*/ 524046 w 2463882"/>
                <a:gd name="connsiteY831" fmla="*/ 478281 h 664326"/>
                <a:gd name="connsiteX832" fmla="*/ 589010 w 2463882"/>
                <a:gd name="connsiteY832" fmla="*/ 493802 h 664326"/>
                <a:gd name="connsiteX833" fmla="*/ 606323 w 2463882"/>
                <a:gd name="connsiteY833" fmla="*/ 513576 h 664326"/>
                <a:gd name="connsiteX834" fmla="*/ 599871 w 2463882"/>
                <a:gd name="connsiteY834" fmla="*/ 532540 h 664326"/>
                <a:gd name="connsiteX835" fmla="*/ 589437 w 2463882"/>
                <a:gd name="connsiteY835" fmla="*/ 543824 h 664326"/>
                <a:gd name="connsiteX836" fmla="*/ 582352 w 2463882"/>
                <a:gd name="connsiteY836" fmla="*/ 549360 h 664326"/>
                <a:gd name="connsiteX837" fmla="*/ 583124 w 2463882"/>
                <a:gd name="connsiteY837" fmla="*/ 559748 h 664326"/>
                <a:gd name="connsiteX838" fmla="*/ 573691 w 2463882"/>
                <a:gd name="connsiteY838" fmla="*/ 570712 h 664326"/>
                <a:gd name="connsiteX839" fmla="*/ 545655 w 2463882"/>
                <a:gd name="connsiteY839" fmla="*/ 580839 h 664326"/>
                <a:gd name="connsiteX840" fmla="*/ 511025 w 2463882"/>
                <a:gd name="connsiteY840" fmla="*/ 588042 h 664326"/>
                <a:gd name="connsiteX841" fmla="*/ 495367 w 2463882"/>
                <a:gd name="connsiteY841" fmla="*/ 586430 h 664326"/>
                <a:gd name="connsiteX842" fmla="*/ 464723 w 2463882"/>
                <a:gd name="connsiteY842" fmla="*/ 590237 h 664326"/>
                <a:gd name="connsiteX843" fmla="*/ 454682 w 2463882"/>
                <a:gd name="connsiteY843" fmla="*/ 587600 h 664326"/>
                <a:gd name="connsiteX844" fmla="*/ 447672 w 2463882"/>
                <a:gd name="connsiteY844" fmla="*/ 580166 h 664326"/>
                <a:gd name="connsiteX845" fmla="*/ 438145 w 2463882"/>
                <a:gd name="connsiteY845" fmla="*/ 577872 h 664326"/>
                <a:gd name="connsiteX846" fmla="*/ 432370 w 2463882"/>
                <a:gd name="connsiteY846" fmla="*/ 565768 h 664326"/>
                <a:gd name="connsiteX847" fmla="*/ 427924 w 2463882"/>
                <a:gd name="connsiteY847" fmla="*/ 563976 h 664326"/>
                <a:gd name="connsiteX848" fmla="*/ 412356 w 2463882"/>
                <a:gd name="connsiteY848" fmla="*/ 548597 h 664326"/>
                <a:gd name="connsiteX849" fmla="*/ 406302 w 2463882"/>
                <a:gd name="connsiteY849" fmla="*/ 538598 h 664326"/>
                <a:gd name="connsiteX850" fmla="*/ 401855 w 2463882"/>
                <a:gd name="connsiteY850" fmla="*/ 537415 h 664326"/>
                <a:gd name="connsiteX851" fmla="*/ 395694 w 2463882"/>
                <a:gd name="connsiteY851" fmla="*/ 538714 h 664326"/>
                <a:gd name="connsiteX852" fmla="*/ 365532 w 2463882"/>
                <a:gd name="connsiteY852" fmla="*/ 552683 h 664326"/>
                <a:gd name="connsiteX853" fmla="*/ 341826 w 2463882"/>
                <a:gd name="connsiteY853" fmla="*/ 560036 h 664326"/>
                <a:gd name="connsiteX854" fmla="*/ 315466 w 2463882"/>
                <a:gd name="connsiteY854" fmla="*/ 575762 h 664326"/>
                <a:gd name="connsiteX855" fmla="*/ 295439 w 2463882"/>
                <a:gd name="connsiteY855" fmla="*/ 581924 h 664326"/>
                <a:gd name="connsiteX856" fmla="*/ 283764 w 2463882"/>
                <a:gd name="connsiteY856" fmla="*/ 590143 h 664326"/>
                <a:gd name="connsiteX857" fmla="*/ 231491 w 2463882"/>
                <a:gd name="connsiteY857" fmla="*/ 603833 h 664326"/>
                <a:gd name="connsiteX858" fmla="*/ 195775 w 2463882"/>
                <a:gd name="connsiteY858" fmla="*/ 607867 h 664326"/>
                <a:gd name="connsiteX859" fmla="*/ 162324 w 2463882"/>
                <a:gd name="connsiteY859" fmla="*/ 615435 h 664326"/>
                <a:gd name="connsiteX860" fmla="*/ 150671 w 2463882"/>
                <a:gd name="connsiteY860" fmla="*/ 613818 h 664326"/>
                <a:gd name="connsiteX861" fmla="*/ 139532 w 2463882"/>
                <a:gd name="connsiteY861" fmla="*/ 619688 h 664326"/>
                <a:gd name="connsiteX862" fmla="*/ 112154 w 2463882"/>
                <a:gd name="connsiteY862" fmla="*/ 623360 h 664326"/>
                <a:gd name="connsiteX863" fmla="*/ 85286 w 2463882"/>
                <a:gd name="connsiteY863" fmla="*/ 626732 h 664326"/>
                <a:gd name="connsiteX864" fmla="*/ 27400 w 2463882"/>
                <a:gd name="connsiteY864" fmla="*/ 619735 h 664326"/>
                <a:gd name="connsiteX865" fmla="*/ 14319 w 2463882"/>
                <a:gd name="connsiteY865" fmla="*/ 603357 h 664326"/>
                <a:gd name="connsiteX866" fmla="*/ 8428 w 2463882"/>
                <a:gd name="connsiteY866" fmla="*/ 600913 h 664326"/>
                <a:gd name="connsiteX867" fmla="*/ 6267 w 2463882"/>
                <a:gd name="connsiteY867" fmla="*/ 581992 h 664326"/>
                <a:gd name="connsiteX868" fmla="*/ 5006 w 2463882"/>
                <a:gd name="connsiteY868" fmla="*/ 578416 h 664326"/>
                <a:gd name="connsiteX869" fmla="*/ 25303 w 2463882"/>
                <a:gd name="connsiteY869" fmla="*/ 551079 h 664326"/>
                <a:gd name="connsiteX870" fmla="*/ 50312 w 2463882"/>
                <a:gd name="connsiteY870" fmla="*/ 535755 h 664326"/>
                <a:gd name="connsiteX871" fmla="*/ 77542 w 2463882"/>
                <a:gd name="connsiteY871" fmla="*/ 527763 h 664326"/>
                <a:gd name="connsiteX872" fmla="*/ 79095 w 2463882"/>
                <a:gd name="connsiteY872" fmla="*/ 528029 h 664326"/>
                <a:gd name="connsiteX873" fmla="*/ 89127 w 2463882"/>
                <a:gd name="connsiteY873" fmla="*/ 522112 h 664326"/>
                <a:gd name="connsiteX874" fmla="*/ 99743 w 2463882"/>
                <a:gd name="connsiteY874" fmla="*/ 521812 h 664326"/>
                <a:gd name="connsiteX875" fmla="*/ 117802 w 2463882"/>
                <a:gd name="connsiteY875" fmla="*/ 518344 h 664326"/>
                <a:gd name="connsiteX876" fmla="*/ 145444 w 2463882"/>
                <a:gd name="connsiteY876" fmla="*/ 518344 h 664326"/>
                <a:gd name="connsiteX877" fmla="*/ 154885 w 2463882"/>
                <a:gd name="connsiteY877" fmla="*/ 526619 h 664326"/>
                <a:gd name="connsiteX878" fmla="*/ 172329 w 2463882"/>
                <a:gd name="connsiteY878" fmla="*/ 535993 h 664326"/>
                <a:gd name="connsiteX879" fmla="*/ 188054 w 2463882"/>
                <a:gd name="connsiteY879" fmla="*/ 547971 h 664326"/>
                <a:gd name="connsiteX880" fmla="*/ 201594 w 2463882"/>
                <a:gd name="connsiteY880" fmla="*/ 549673 h 664326"/>
                <a:gd name="connsiteX881" fmla="*/ 204209 w 2463882"/>
                <a:gd name="connsiteY881" fmla="*/ 553656 h 664326"/>
                <a:gd name="connsiteX882" fmla="*/ 209616 w 2463882"/>
                <a:gd name="connsiteY882" fmla="*/ 553656 h 664326"/>
                <a:gd name="connsiteX883" fmla="*/ 209238 w 2463882"/>
                <a:gd name="connsiteY883" fmla="*/ 566085 h 664326"/>
                <a:gd name="connsiteX884" fmla="*/ 196341 w 2463882"/>
                <a:gd name="connsiteY884" fmla="*/ 578163 h 664326"/>
                <a:gd name="connsiteX885" fmla="*/ 170745 w 2463882"/>
                <a:gd name="connsiteY885" fmla="*/ 578163 h 664326"/>
                <a:gd name="connsiteX886" fmla="*/ 141307 w 2463882"/>
                <a:gd name="connsiteY886" fmla="*/ 566793 h 664326"/>
                <a:gd name="connsiteX887" fmla="*/ 121983 w 2463882"/>
                <a:gd name="connsiteY887" fmla="*/ 557755 h 664326"/>
                <a:gd name="connsiteX888" fmla="*/ 99563 w 2463882"/>
                <a:gd name="connsiteY888" fmla="*/ 549351 h 664326"/>
                <a:gd name="connsiteX889" fmla="*/ 74233 w 2463882"/>
                <a:gd name="connsiteY889" fmla="*/ 554633 h 664326"/>
                <a:gd name="connsiteX890" fmla="*/ 48653 w 2463882"/>
                <a:gd name="connsiteY890" fmla="*/ 562329 h 664326"/>
                <a:gd name="connsiteX891" fmla="*/ 37150 w 2463882"/>
                <a:gd name="connsiteY891" fmla="*/ 574262 h 664326"/>
                <a:gd name="connsiteX892" fmla="*/ 36777 w 2463882"/>
                <a:gd name="connsiteY892" fmla="*/ 575368 h 664326"/>
                <a:gd name="connsiteX893" fmla="*/ 44734 w 2463882"/>
                <a:gd name="connsiteY893" fmla="*/ 594627 h 664326"/>
                <a:gd name="connsiteX894" fmla="*/ 56053 w 2463882"/>
                <a:gd name="connsiteY894" fmla="*/ 596823 h 664326"/>
                <a:gd name="connsiteX895" fmla="*/ 79815 w 2463882"/>
                <a:gd name="connsiteY895" fmla="*/ 599567 h 664326"/>
                <a:gd name="connsiteX896" fmla="*/ 129057 w 2463882"/>
                <a:gd name="connsiteY896" fmla="*/ 593508 h 664326"/>
                <a:gd name="connsiteX897" fmla="*/ 147579 w 2463882"/>
                <a:gd name="connsiteY897" fmla="*/ 588865 h 664326"/>
                <a:gd name="connsiteX898" fmla="*/ 177082 w 2463882"/>
                <a:gd name="connsiteY898" fmla="*/ 587399 h 664326"/>
                <a:gd name="connsiteX899" fmla="*/ 187205 w 2463882"/>
                <a:gd name="connsiteY899" fmla="*/ 584933 h 664326"/>
                <a:gd name="connsiteX900" fmla="*/ 203073 w 2463882"/>
                <a:gd name="connsiteY900" fmla="*/ 582944 h 664326"/>
                <a:gd name="connsiteX901" fmla="*/ 216467 w 2463882"/>
                <a:gd name="connsiteY901" fmla="*/ 577023 h 664326"/>
                <a:gd name="connsiteX902" fmla="*/ 224485 w 2463882"/>
                <a:gd name="connsiteY902" fmla="*/ 579175 h 664326"/>
                <a:gd name="connsiteX903" fmla="*/ 259531 w 2463882"/>
                <a:gd name="connsiteY903" fmla="*/ 565378 h 664326"/>
                <a:gd name="connsiteX904" fmla="*/ 294616 w 2463882"/>
                <a:gd name="connsiteY904" fmla="*/ 544510 h 664326"/>
                <a:gd name="connsiteX905" fmla="*/ 328436 w 2463882"/>
                <a:gd name="connsiteY905" fmla="*/ 531005 h 664326"/>
                <a:gd name="connsiteX906" fmla="*/ 383912 w 2463882"/>
                <a:gd name="connsiteY906" fmla="*/ 507994 h 664326"/>
                <a:gd name="connsiteX907" fmla="*/ 374214 w 2463882"/>
                <a:gd name="connsiteY907" fmla="*/ 498582 h 664326"/>
                <a:gd name="connsiteX908" fmla="*/ 370346 w 2463882"/>
                <a:gd name="connsiteY908" fmla="*/ 496645 h 664326"/>
                <a:gd name="connsiteX909" fmla="*/ 365519 w 2463882"/>
                <a:gd name="connsiteY909" fmla="*/ 486539 h 664326"/>
                <a:gd name="connsiteX910" fmla="*/ 362882 w 2463882"/>
                <a:gd name="connsiteY910" fmla="*/ 468368 h 664326"/>
                <a:gd name="connsiteX911" fmla="*/ 349788 w 2463882"/>
                <a:gd name="connsiteY911" fmla="*/ 457358 h 664326"/>
                <a:gd name="connsiteX912" fmla="*/ 341453 w 2463882"/>
                <a:gd name="connsiteY912" fmla="*/ 410868 h 664326"/>
                <a:gd name="connsiteX913" fmla="*/ 333144 w 2463882"/>
                <a:gd name="connsiteY913" fmla="*/ 408098 h 664326"/>
                <a:gd name="connsiteX914" fmla="*/ 334353 w 2463882"/>
                <a:gd name="connsiteY914" fmla="*/ 404544 h 664326"/>
                <a:gd name="connsiteX915" fmla="*/ 332449 w 2463882"/>
                <a:gd name="connsiteY915" fmla="*/ 400985 h 664326"/>
                <a:gd name="connsiteX916" fmla="*/ 332367 w 2463882"/>
                <a:gd name="connsiteY916" fmla="*/ 397603 h 664326"/>
                <a:gd name="connsiteX917" fmla="*/ 332273 w 2463882"/>
                <a:gd name="connsiteY917" fmla="*/ 397603 h 664326"/>
                <a:gd name="connsiteX918" fmla="*/ 328179 w 2463882"/>
                <a:gd name="connsiteY918" fmla="*/ 368602 h 664326"/>
                <a:gd name="connsiteX919" fmla="*/ 316611 w 2463882"/>
                <a:gd name="connsiteY919" fmla="*/ 328110 h 664326"/>
                <a:gd name="connsiteX920" fmla="*/ 310510 w 2463882"/>
                <a:gd name="connsiteY920" fmla="*/ 298145 h 664326"/>
                <a:gd name="connsiteX921" fmla="*/ 306531 w 2463882"/>
                <a:gd name="connsiteY921" fmla="*/ 299191 h 664326"/>
                <a:gd name="connsiteX922" fmla="*/ 299902 w 2463882"/>
                <a:gd name="connsiteY922" fmla="*/ 305682 h 664326"/>
                <a:gd name="connsiteX923" fmla="*/ 278808 w 2463882"/>
                <a:gd name="connsiteY923" fmla="*/ 305682 h 664326"/>
                <a:gd name="connsiteX924" fmla="*/ 259780 w 2463882"/>
                <a:gd name="connsiteY924" fmla="*/ 313083 h 664326"/>
                <a:gd name="connsiteX925" fmla="*/ 248799 w 2463882"/>
                <a:gd name="connsiteY925" fmla="*/ 325469 h 664326"/>
                <a:gd name="connsiteX926" fmla="*/ 244709 w 2463882"/>
                <a:gd name="connsiteY926" fmla="*/ 325469 h 664326"/>
                <a:gd name="connsiteX927" fmla="*/ 244164 w 2463882"/>
                <a:gd name="connsiteY927" fmla="*/ 327081 h 664326"/>
                <a:gd name="connsiteX928" fmla="*/ 239761 w 2463882"/>
                <a:gd name="connsiteY928" fmla="*/ 327081 h 664326"/>
                <a:gd name="connsiteX929" fmla="*/ 237197 w 2463882"/>
                <a:gd name="connsiteY929" fmla="*/ 329478 h 664326"/>
                <a:gd name="connsiteX930" fmla="*/ 230432 w 2463882"/>
                <a:gd name="connsiteY930" fmla="*/ 344724 h 664326"/>
                <a:gd name="connsiteX931" fmla="*/ 227597 w 2463882"/>
                <a:gd name="connsiteY931" fmla="*/ 347314 h 664326"/>
                <a:gd name="connsiteX932" fmla="*/ 228421 w 2463882"/>
                <a:gd name="connsiteY932" fmla="*/ 351212 h 664326"/>
                <a:gd name="connsiteX933" fmla="*/ 224579 w 2463882"/>
                <a:gd name="connsiteY933" fmla="*/ 356198 h 664326"/>
                <a:gd name="connsiteX934" fmla="*/ 209453 w 2463882"/>
                <a:gd name="connsiteY934" fmla="*/ 386232 h 664326"/>
                <a:gd name="connsiteX935" fmla="*/ 206830 w 2463882"/>
                <a:gd name="connsiteY935" fmla="*/ 386232 h 664326"/>
                <a:gd name="connsiteX936" fmla="*/ 205375 w 2463882"/>
                <a:gd name="connsiteY936" fmla="*/ 390507 h 664326"/>
                <a:gd name="connsiteX937" fmla="*/ 201469 w 2463882"/>
                <a:gd name="connsiteY937" fmla="*/ 393422 h 664326"/>
                <a:gd name="connsiteX938" fmla="*/ 197297 w 2463882"/>
                <a:gd name="connsiteY938" fmla="*/ 399339 h 664326"/>
                <a:gd name="connsiteX939" fmla="*/ 189215 w 2463882"/>
                <a:gd name="connsiteY939" fmla="*/ 405372 h 664326"/>
                <a:gd name="connsiteX940" fmla="*/ 182197 w 2463882"/>
                <a:gd name="connsiteY940" fmla="*/ 415139 h 664326"/>
                <a:gd name="connsiteX941" fmla="*/ 144334 w 2463882"/>
                <a:gd name="connsiteY941" fmla="*/ 441888 h 664326"/>
                <a:gd name="connsiteX942" fmla="*/ 106132 w 2463882"/>
                <a:gd name="connsiteY942" fmla="*/ 460826 h 664326"/>
                <a:gd name="connsiteX943" fmla="*/ 100584 w 2463882"/>
                <a:gd name="connsiteY943" fmla="*/ 460826 h 664326"/>
                <a:gd name="connsiteX944" fmla="*/ 91040 w 2463882"/>
                <a:gd name="connsiteY944" fmla="*/ 466756 h 664326"/>
                <a:gd name="connsiteX945" fmla="*/ 59351 w 2463882"/>
                <a:gd name="connsiteY945" fmla="*/ 466756 h 664326"/>
                <a:gd name="connsiteX946" fmla="*/ 47161 w 2463882"/>
                <a:gd name="connsiteY946" fmla="*/ 463905 h 664326"/>
                <a:gd name="connsiteX947" fmla="*/ 34294 w 2463882"/>
                <a:gd name="connsiteY947" fmla="*/ 460732 h 664326"/>
                <a:gd name="connsiteX948" fmla="*/ 27696 w 2463882"/>
                <a:gd name="connsiteY948" fmla="*/ 455377 h 664326"/>
                <a:gd name="connsiteX949" fmla="*/ 27451 w 2463882"/>
                <a:gd name="connsiteY949" fmla="*/ 453851 h 664326"/>
                <a:gd name="connsiteX950" fmla="*/ 10829 w 2463882"/>
                <a:gd name="connsiteY950" fmla="*/ 447972 h 664326"/>
                <a:gd name="connsiteX951" fmla="*/ 607 w 2463882"/>
                <a:gd name="connsiteY951" fmla="*/ 429009 h 664326"/>
                <a:gd name="connsiteX952" fmla="*/ 2001 w 2463882"/>
                <a:gd name="connsiteY952" fmla="*/ 403314 h 664326"/>
                <a:gd name="connsiteX953" fmla="*/ 26843 w 2463882"/>
                <a:gd name="connsiteY953" fmla="*/ 371067 h 664326"/>
                <a:gd name="connsiteX954" fmla="*/ 57524 w 2463882"/>
                <a:gd name="connsiteY954" fmla="*/ 349441 h 664326"/>
                <a:gd name="connsiteX955" fmla="*/ 73126 w 2463882"/>
                <a:gd name="connsiteY955" fmla="*/ 347773 h 664326"/>
                <a:gd name="connsiteX956" fmla="*/ 89059 w 2463882"/>
                <a:gd name="connsiteY956" fmla="*/ 336141 h 664326"/>
                <a:gd name="connsiteX957" fmla="*/ 99190 w 2463882"/>
                <a:gd name="connsiteY957" fmla="*/ 336141 h 664326"/>
                <a:gd name="connsiteX958" fmla="*/ 106801 w 2463882"/>
                <a:gd name="connsiteY958" fmla="*/ 340698 h 664326"/>
                <a:gd name="connsiteX959" fmla="*/ 112057 w 2463882"/>
                <a:gd name="connsiteY959" fmla="*/ 357270 h 664326"/>
                <a:gd name="connsiteX960" fmla="*/ 104250 w 2463882"/>
                <a:gd name="connsiteY960" fmla="*/ 380217 h 664326"/>
                <a:gd name="connsiteX961" fmla="*/ 91258 w 2463882"/>
                <a:gd name="connsiteY961" fmla="*/ 391570 h 664326"/>
                <a:gd name="connsiteX962" fmla="*/ 76050 w 2463882"/>
                <a:gd name="connsiteY962" fmla="*/ 385610 h 664326"/>
                <a:gd name="connsiteX963" fmla="*/ 73251 w 2463882"/>
                <a:gd name="connsiteY963" fmla="*/ 374956 h 664326"/>
                <a:gd name="connsiteX964" fmla="*/ 69906 w 2463882"/>
                <a:gd name="connsiteY964" fmla="*/ 372362 h 664326"/>
                <a:gd name="connsiteX965" fmla="*/ 34890 w 2463882"/>
                <a:gd name="connsiteY965" fmla="*/ 399541 h 664326"/>
                <a:gd name="connsiteX966" fmla="*/ 29651 w 2463882"/>
                <a:gd name="connsiteY966" fmla="*/ 409145 h 664326"/>
                <a:gd name="connsiteX967" fmla="*/ 33484 w 2463882"/>
                <a:gd name="connsiteY967" fmla="*/ 421831 h 664326"/>
                <a:gd name="connsiteX968" fmla="*/ 68153 w 2463882"/>
                <a:gd name="connsiteY968" fmla="*/ 436298 h 664326"/>
                <a:gd name="connsiteX969" fmla="*/ 95284 w 2463882"/>
                <a:gd name="connsiteY969" fmla="*/ 429939 h 664326"/>
                <a:gd name="connsiteX970" fmla="*/ 124585 w 2463882"/>
                <a:gd name="connsiteY970" fmla="*/ 403905 h 664326"/>
                <a:gd name="connsiteX971" fmla="*/ 139842 w 2463882"/>
                <a:gd name="connsiteY971" fmla="*/ 381016 h 664326"/>
                <a:gd name="connsiteX972" fmla="*/ 157166 w 2463882"/>
                <a:gd name="connsiteY972" fmla="*/ 356777 h 664326"/>
                <a:gd name="connsiteX973" fmla="*/ 161578 w 2463882"/>
                <a:gd name="connsiteY973" fmla="*/ 354890 h 664326"/>
                <a:gd name="connsiteX974" fmla="*/ 171259 w 2463882"/>
                <a:gd name="connsiteY974" fmla="*/ 338919 h 664326"/>
                <a:gd name="connsiteX975" fmla="*/ 201821 w 2463882"/>
                <a:gd name="connsiteY975" fmla="*/ 309665 h 664326"/>
                <a:gd name="connsiteX976" fmla="*/ 205924 w 2463882"/>
                <a:gd name="connsiteY976" fmla="*/ 308392 h 664326"/>
                <a:gd name="connsiteX977" fmla="*/ 208758 w 2463882"/>
                <a:gd name="connsiteY977" fmla="*/ 295311 h 664326"/>
                <a:gd name="connsiteX978" fmla="*/ 218932 w 2463882"/>
                <a:gd name="connsiteY978" fmla="*/ 289248 h 664326"/>
                <a:gd name="connsiteX979" fmla="*/ 256062 w 2463882"/>
                <a:gd name="connsiteY979" fmla="*/ 229789 h 664326"/>
                <a:gd name="connsiteX980" fmla="*/ 262181 w 2463882"/>
                <a:gd name="connsiteY980" fmla="*/ 226024 h 664326"/>
                <a:gd name="connsiteX981" fmla="*/ 267767 w 2463882"/>
                <a:gd name="connsiteY981" fmla="*/ 217741 h 664326"/>
                <a:gd name="connsiteX982" fmla="*/ 272462 w 2463882"/>
                <a:gd name="connsiteY982" fmla="*/ 215653 h 664326"/>
                <a:gd name="connsiteX983" fmla="*/ 272634 w 2463882"/>
                <a:gd name="connsiteY983" fmla="*/ 210413 h 664326"/>
                <a:gd name="connsiteX984" fmla="*/ 284853 w 2463882"/>
                <a:gd name="connsiteY984" fmla="*/ 195085 h 664326"/>
                <a:gd name="connsiteX985" fmla="*/ 294736 w 2463882"/>
                <a:gd name="connsiteY985" fmla="*/ 179543 h 664326"/>
                <a:gd name="connsiteX986" fmla="*/ 328702 w 2463882"/>
                <a:gd name="connsiteY986" fmla="*/ 137380 h 664326"/>
                <a:gd name="connsiteX987" fmla="*/ 324633 w 2463882"/>
                <a:gd name="connsiteY987" fmla="*/ 136651 h 664326"/>
                <a:gd name="connsiteX988" fmla="*/ 260972 w 2463882"/>
                <a:gd name="connsiteY988" fmla="*/ 157094 h 664326"/>
                <a:gd name="connsiteX989" fmla="*/ 238025 w 2463882"/>
                <a:gd name="connsiteY989" fmla="*/ 166818 h 664326"/>
                <a:gd name="connsiteX990" fmla="*/ 232481 w 2463882"/>
                <a:gd name="connsiteY990" fmla="*/ 172237 h 664326"/>
                <a:gd name="connsiteX991" fmla="*/ 219670 w 2463882"/>
                <a:gd name="connsiteY991" fmla="*/ 177528 h 664326"/>
                <a:gd name="connsiteX992" fmla="*/ 219824 w 2463882"/>
                <a:gd name="connsiteY992" fmla="*/ 177528 h 664326"/>
                <a:gd name="connsiteX993" fmla="*/ 193837 w 2463882"/>
                <a:gd name="connsiteY993" fmla="*/ 197178 h 664326"/>
                <a:gd name="connsiteX994" fmla="*/ 192997 w 2463882"/>
                <a:gd name="connsiteY994" fmla="*/ 199643 h 664326"/>
                <a:gd name="connsiteX995" fmla="*/ 187110 w 2463882"/>
                <a:gd name="connsiteY995" fmla="*/ 201127 h 664326"/>
                <a:gd name="connsiteX996" fmla="*/ 187513 w 2463882"/>
                <a:gd name="connsiteY996" fmla="*/ 204689 h 664326"/>
                <a:gd name="connsiteX997" fmla="*/ 179530 w 2463882"/>
                <a:gd name="connsiteY997" fmla="*/ 208377 h 664326"/>
                <a:gd name="connsiteX998" fmla="*/ 160639 w 2463882"/>
                <a:gd name="connsiteY998" fmla="*/ 226740 h 664326"/>
                <a:gd name="connsiteX999" fmla="*/ 158928 w 2463882"/>
                <a:gd name="connsiteY999" fmla="*/ 226740 h 664326"/>
                <a:gd name="connsiteX1000" fmla="*/ 149805 w 2463882"/>
                <a:gd name="connsiteY1000" fmla="*/ 241451 h 664326"/>
                <a:gd name="connsiteX1001" fmla="*/ 148831 w 2463882"/>
                <a:gd name="connsiteY1001" fmla="*/ 245884 h 664326"/>
                <a:gd name="connsiteX1002" fmla="*/ 152836 w 2463882"/>
                <a:gd name="connsiteY1002" fmla="*/ 246960 h 664326"/>
                <a:gd name="connsiteX1003" fmla="*/ 166410 w 2463882"/>
                <a:gd name="connsiteY1003" fmla="*/ 243625 h 664326"/>
                <a:gd name="connsiteX1004" fmla="*/ 181219 w 2463882"/>
                <a:gd name="connsiteY1004" fmla="*/ 235920 h 664326"/>
                <a:gd name="connsiteX1005" fmla="*/ 202627 w 2463882"/>
                <a:gd name="connsiteY1005" fmla="*/ 217921 h 664326"/>
                <a:gd name="connsiteX1006" fmla="*/ 209002 w 2463882"/>
                <a:gd name="connsiteY1006" fmla="*/ 208441 h 664326"/>
                <a:gd name="connsiteX1007" fmla="*/ 214628 w 2463882"/>
                <a:gd name="connsiteY1007" fmla="*/ 204754 h 664326"/>
                <a:gd name="connsiteX1008" fmla="*/ 226478 w 2463882"/>
                <a:gd name="connsiteY1008" fmla="*/ 196732 h 664326"/>
                <a:gd name="connsiteX1009" fmla="*/ 241077 w 2463882"/>
                <a:gd name="connsiteY1009" fmla="*/ 171800 h 664326"/>
                <a:gd name="connsiteX1010" fmla="*/ 253190 w 2463882"/>
                <a:gd name="connsiteY1010" fmla="*/ 162800 h 664326"/>
                <a:gd name="connsiteX1011" fmla="*/ 266018 w 2463882"/>
                <a:gd name="connsiteY1011" fmla="*/ 162800 h 664326"/>
                <a:gd name="connsiteX1012" fmla="*/ 268530 w 2463882"/>
                <a:gd name="connsiteY1012" fmla="*/ 175873 h 664326"/>
                <a:gd name="connsiteX1013" fmla="*/ 264535 w 2463882"/>
                <a:gd name="connsiteY1013" fmla="*/ 191342 h 664326"/>
                <a:gd name="connsiteX1014" fmla="*/ 251273 w 2463882"/>
                <a:gd name="connsiteY1014" fmla="*/ 211970 h 664326"/>
                <a:gd name="connsiteX1015" fmla="*/ 223923 w 2463882"/>
                <a:gd name="connsiteY1015" fmla="*/ 231825 h 664326"/>
                <a:gd name="connsiteX1016" fmla="*/ 212956 w 2463882"/>
                <a:gd name="connsiteY1016" fmla="*/ 236837 h 664326"/>
                <a:gd name="connsiteX1017" fmla="*/ 208093 w 2463882"/>
                <a:gd name="connsiteY1017" fmla="*/ 244611 h 664326"/>
                <a:gd name="connsiteX1018" fmla="*/ 189640 w 2463882"/>
                <a:gd name="connsiteY1018" fmla="*/ 257079 h 664326"/>
                <a:gd name="connsiteX1019" fmla="*/ 182450 w 2463882"/>
                <a:gd name="connsiteY1019" fmla="*/ 257992 h 664326"/>
                <a:gd name="connsiteX1020" fmla="*/ 181279 w 2463882"/>
                <a:gd name="connsiteY1020" fmla="*/ 259973 h 664326"/>
                <a:gd name="connsiteX1021" fmla="*/ 171684 w 2463882"/>
                <a:gd name="connsiteY1021" fmla="*/ 267660 h 664326"/>
                <a:gd name="connsiteX1022" fmla="*/ 145397 w 2463882"/>
                <a:gd name="connsiteY1022" fmla="*/ 274126 h 664326"/>
                <a:gd name="connsiteX1023" fmla="*/ 127488 w 2463882"/>
                <a:gd name="connsiteY1023" fmla="*/ 272145 h 664326"/>
                <a:gd name="connsiteX1024" fmla="*/ 120229 w 2463882"/>
                <a:gd name="connsiteY1024" fmla="*/ 238604 h 664326"/>
                <a:gd name="connsiteX1025" fmla="*/ 118120 w 2463882"/>
                <a:gd name="connsiteY1025" fmla="*/ 238604 h 664326"/>
                <a:gd name="connsiteX1026" fmla="*/ 133992 w 2463882"/>
                <a:gd name="connsiteY1026" fmla="*/ 208471 h 664326"/>
                <a:gd name="connsiteX1027" fmla="*/ 166359 w 2463882"/>
                <a:gd name="connsiteY1027" fmla="*/ 184774 h 664326"/>
                <a:gd name="connsiteX1028" fmla="*/ 206631 w 2463882"/>
                <a:gd name="connsiteY1028" fmla="*/ 160622 h 664326"/>
                <a:gd name="connsiteX1029" fmla="*/ 207476 w 2463882"/>
                <a:gd name="connsiteY1029" fmla="*/ 160622 h 664326"/>
                <a:gd name="connsiteX1030" fmla="*/ 211982 w 2463882"/>
                <a:gd name="connsiteY1030" fmla="*/ 155254 h 664326"/>
                <a:gd name="connsiteX1031" fmla="*/ 229793 w 2463882"/>
                <a:gd name="connsiteY1031" fmla="*/ 145444 h 664326"/>
                <a:gd name="connsiteX1032" fmla="*/ 242488 w 2463882"/>
                <a:gd name="connsiteY1032" fmla="*/ 140638 h 664326"/>
                <a:gd name="connsiteX1033" fmla="*/ 272492 w 2463882"/>
                <a:gd name="connsiteY1033" fmla="*/ 124234 h 664326"/>
                <a:gd name="connsiteX1034" fmla="*/ 311479 w 2463882"/>
                <a:gd name="connsiteY1034" fmla="*/ 114904 h 664326"/>
                <a:gd name="connsiteX1035" fmla="*/ 352605 w 2463882"/>
                <a:gd name="connsiteY1035" fmla="*/ 110034 h 664326"/>
                <a:gd name="connsiteX1036" fmla="*/ 363208 w 2463882"/>
                <a:gd name="connsiteY1036" fmla="*/ 105510 h 664326"/>
                <a:gd name="connsiteX1037" fmla="*/ 374278 w 2463882"/>
                <a:gd name="connsiteY1037" fmla="*/ 92322 h 664326"/>
                <a:gd name="connsiteX1038" fmla="*/ 409745 w 2463882"/>
                <a:gd name="connsiteY1038" fmla="*/ 72668 h 664326"/>
                <a:gd name="connsiteX1039" fmla="*/ 419859 w 2463882"/>
                <a:gd name="connsiteY1039" fmla="*/ 65113 h 664326"/>
                <a:gd name="connsiteX1040" fmla="*/ 450210 w 2463882"/>
                <a:gd name="connsiteY1040" fmla="*/ 54948 h 664326"/>
                <a:gd name="connsiteX1041" fmla="*/ 474825 w 2463882"/>
                <a:gd name="connsiteY1041" fmla="*/ 45241 h 664326"/>
                <a:gd name="connsiteX1042" fmla="*/ 496130 w 2463882"/>
                <a:gd name="connsiteY1042" fmla="*/ 39161 h 664326"/>
                <a:gd name="connsiteX1043" fmla="*/ 513383 w 2463882"/>
                <a:gd name="connsiteY1043" fmla="*/ 34848 h 664326"/>
                <a:gd name="connsiteX1044" fmla="*/ 1798166 w 2463882"/>
                <a:gd name="connsiteY1044" fmla="*/ 0 h 664326"/>
                <a:gd name="connsiteX1045" fmla="*/ 1832029 w 2463882"/>
                <a:gd name="connsiteY1045" fmla="*/ 8467 h 664326"/>
                <a:gd name="connsiteX1046" fmla="*/ 1829251 w 2463882"/>
                <a:gd name="connsiteY1046" fmla="*/ 62499 h 664326"/>
                <a:gd name="connsiteX1047" fmla="*/ 1815209 w 2463882"/>
                <a:gd name="connsiteY1047" fmla="*/ 65856 h 664326"/>
                <a:gd name="connsiteX1048" fmla="*/ 1792991 w 2463882"/>
                <a:gd name="connsiteY1048" fmla="*/ 61950 h 664326"/>
                <a:gd name="connsiteX1049" fmla="*/ 1783147 w 2463882"/>
                <a:gd name="connsiteY1049" fmla="*/ 54871 h 664326"/>
                <a:gd name="connsiteX1050" fmla="*/ 1776544 w 2463882"/>
                <a:gd name="connsiteY1050" fmla="*/ 36589 h 664326"/>
                <a:gd name="connsiteX1051" fmla="*/ 1777882 w 2463882"/>
                <a:gd name="connsiteY1051" fmla="*/ 32649 h 664326"/>
                <a:gd name="connsiteX1052" fmla="*/ 1774507 w 2463882"/>
                <a:gd name="connsiteY1052" fmla="*/ 30458 h 664326"/>
                <a:gd name="connsiteX1053" fmla="*/ 1733459 w 2463882"/>
                <a:gd name="connsiteY1053" fmla="*/ 43454 h 664326"/>
                <a:gd name="connsiteX1054" fmla="*/ 1687496 w 2463882"/>
                <a:gd name="connsiteY1054" fmla="*/ 63108 h 664326"/>
                <a:gd name="connsiteX1055" fmla="*/ 1683106 w 2463882"/>
                <a:gd name="connsiteY1055" fmla="*/ 66375 h 664326"/>
                <a:gd name="connsiteX1056" fmla="*/ 1682951 w 2463882"/>
                <a:gd name="connsiteY1056" fmla="*/ 66821 h 664326"/>
                <a:gd name="connsiteX1057" fmla="*/ 1685400 w 2463882"/>
                <a:gd name="connsiteY1057" fmla="*/ 77034 h 664326"/>
                <a:gd name="connsiteX1058" fmla="*/ 1680010 w 2463882"/>
                <a:gd name="connsiteY1058" fmla="*/ 90848 h 664326"/>
                <a:gd name="connsiteX1059" fmla="*/ 1664657 w 2463882"/>
                <a:gd name="connsiteY1059" fmla="*/ 107012 h 664326"/>
                <a:gd name="connsiteX1060" fmla="*/ 1661720 w 2463882"/>
                <a:gd name="connsiteY1060" fmla="*/ 107012 h 664326"/>
                <a:gd name="connsiteX1061" fmla="*/ 1658139 w 2463882"/>
                <a:gd name="connsiteY1061" fmla="*/ 109679 h 664326"/>
                <a:gd name="connsiteX1062" fmla="*/ 1655589 w 2463882"/>
                <a:gd name="connsiteY1062" fmla="*/ 117186 h 664326"/>
                <a:gd name="connsiteX1063" fmla="*/ 1649389 w 2463882"/>
                <a:gd name="connsiteY1063" fmla="*/ 125200 h 664326"/>
                <a:gd name="connsiteX1064" fmla="*/ 1638335 w 2463882"/>
                <a:gd name="connsiteY1064" fmla="*/ 156237 h 664326"/>
                <a:gd name="connsiteX1065" fmla="*/ 1624521 w 2463882"/>
                <a:gd name="connsiteY1065" fmla="*/ 185452 h 664326"/>
                <a:gd name="connsiteX1066" fmla="*/ 1611800 w 2463882"/>
                <a:gd name="connsiteY1066" fmla="*/ 193307 h 664326"/>
                <a:gd name="connsiteX1067" fmla="*/ 1599456 w 2463882"/>
                <a:gd name="connsiteY1067" fmla="*/ 208172 h 664326"/>
                <a:gd name="connsiteX1068" fmla="*/ 1595636 w 2463882"/>
                <a:gd name="connsiteY1068" fmla="*/ 219397 h 664326"/>
                <a:gd name="connsiteX1069" fmla="*/ 1583352 w 2463882"/>
                <a:gd name="connsiteY1069" fmla="*/ 230304 h 664326"/>
                <a:gd name="connsiteX1070" fmla="*/ 1576260 w 2463882"/>
                <a:gd name="connsiteY1070" fmla="*/ 242345 h 664326"/>
                <a:gd name="connsiteX1071" fmla="*/ 1598359 w 2463882"/>
                <a:gd name="connsiteY1071" fmla="*/ 247622 h 664326"/>
                <a:gd name="connsiteX1072" fmla="*/ 1616237 w 2463882"/>
                <a:gd name="connsiteY1072" fmla="*/ 245666 h 664326"/>
                <a:gd name="connsiteX1073" fmla="*/ 1636792 w 2463882"/>
                <a:gd name="connsiteY1073" fmla="*/ 238806 h 664326"/>
                <a:gd name="connsiteX1074" fmla="*/ 1650885 w 2463882"/>
                <a:gd name="connsiteY1074" fmla="*/ 227166 h 664326"/>
                <a:gd name="connsiteX1075" fmla="*/ 1653029 w 2463882"/>
                <a:gd name="connsiteY1075" fmla="*/ 223363 h 664326"/>
                <a:gd name="connsiteX1076" fmla="*/ 1651871 w 2463882"/>
                <a:gd name="connsiteY1076" fmla="*/ 223363 h 664326"/>
                <a:gd name="connsiteX1077" fmla="*/ 1638177 w 2463882"/>
                <a:gd name="connsiteY1077" fmla="*/ 233404 h 664326"/>
                <a:gd name="connsiteX1078" fmla="*/ 1624208 w 2463882"/>
                <a:gd name="connsiteY1078" fmla="*/ 230733 h 664326"/>
                <a:gd name="connsiteX1079" fmla="*/ 1621850 w 2463882"/>
                <a:gd name="connsiteY1079" fmla="*/ 224700 h 664326"/>
                <a:gd name="connsiteX1080" fmla="*/ 1614004 w 2463882"/>
                <a:gd name="connsiteY1080" fmla="*/ 222235 h 664326"/>
                <a:gd name="connsiteX1081" fmla="*/ 1615787 w 2463882"/>
                <a:gd name="connsiteY1081" fmla="*/ 207683 h 664326"/>
                <a:gd name="connsiteX1082" fmla="*/ 1621867 w 2463882"/>
                <a:gd name="connsiteY1082" fmla="*/ 204300 h 664326"/>
                <a:gd name="connsiteX1083" fmla="*/ 1633555 w 2463882"/>
                <a:gd name="connsiteY1083" fmla="*/ 195129 h 664326"/>
                <a:gd name="connsiteX1084" fmla="*/ 1648668 w 2463882"/>
                <a:gd name="connsiteY1084" fmla="*/ 196746 h 664326"/>
                <a:gd name="connsiteX1085" fmla="*/ 1668434 w 2463882"/>
                <a:gd name="connsiteY1085" fmla="*/ 192977 h 664326"/>
                <a:gd name="connsiteX1086" fmla="*/ 1684868 w 2463882"/>
                <a:gd name="connsiteY1086" fmla="*/ 205874 h 664326"/>
                <a:gd name="connsiteX1087" fmla="*/ 1683830 w 2463882"/>
                <a:gd name="connsiteY1087" fmla="*/ 208931 h 664326"/>
                <a:gd name="connsiteX1088" fmla="*/ 1686429 w 2463882"/>
                <a:gd name="connsiteY1088" fmla="*/ 218591 h 664326"/>
                <a:gd name="connsiteX1089" fmla="*/ 1680992 w 2463882"/>
                <a:gd name="connsiteY1089" fmla="*/ 234575 h 664326"/>
                <a:gd name="connsiteX1090" fmla="*/ 1656163 w 2463882"/>
                <a:gd name="connsiteY1090" fmla="*/ 248878 h 664326"/>
                <a:gd name="connsiteX1091" fmla="*/ 1637478 w 2463882"/>
                <a:gd name="connsiteY1091" fmla="*/ 263481 h 664326"/>
                <a:gd name="connsiteX1092" fmla="*/ 1609099 w 2463882"/>
                <a:gd name="connsiteY1092" fmla="*/ 272455 h 664326"/>
                <a:gd name="connsiteX1093" fmla="*/ 1580381 w 2463882"/>
                <a:gd name="connsiteY1093" fmla="*/ 278526 h 664326"/>
                <a:gd name="connsiteX1094" fmla="*/ 1562373 w 2463882"/>
                <a:gd name="connsiteY1094" fmla="*/ 279937 h 664326"/>
                <a:gd name="connsiteX1095" fmla="*/ 1552977 w 2463882"/>
                <a:gd name="connsiteY1095" fmla="*/ 294570 h 664326"/>
                <a:gd name="connsiteX1096" fmla="*/ 1538316 w 2463882"/>
                <a:gd name="connsiteY1096" fmla="*/ 313847 h 664326"/>
                <a:gd name="connsiteX1097" fmla="*/ 1537073 w 2463882"/>
                <a:gd name="connsiteY1097" fmla="*/ 317500 h 664326"/>
                <a:gd name="connsiteX1098" fmla="*/ 1534969 w 2463882"/>
                <a:gd name="connsiteY1098" fmla="*/ 317380 h 664326"/>
                <a:gd name="connsiteX1099" fmla="*/ 1532189 w 2463882"/>
                <a:gd name="connsiteY1099" fmla="*/ 325547 h 664326"/>
                <a:gd name="connsiteX1100" fmla="*/ 1530041 w 2463882"/>
                <a:gd name="connsiteY1100" fmla="*/ 325547 h 664326"/>
                <a:gd name="connsiteX1101" fmla="*/ 1525063 w 2463882"/>
                <a:gd name="connsiteY1101" fmla="*/ 346501 h 664326"/>
                <a:gd name="connsiteX1102" fmla="*/ 1515318 w 2463882"/>
                <a:gd name="connsiteY1102" fmla="*/ 362274 h 664326"/>
                <a:gd name="connsiteX1103" fmla="*/ 1504509 w 2463882"/>
                <a:gd name="connsiteY1103" fmla="*/ 381298 h 664326"/>
                <a:gd name="connsiteX1104" fmla="*/ 1480829 w 2463882"/>
                <a:gd name="connsiteY1104" fmla="*/ 404597 h 664326"/>
                <a:gd name="connsiteX1105" fmla="*/ 1460720 w 2463882"/>
                <a:gd name="connsiteY1105" fmla="*/ 427303 h 664326"/>
                <a:gd name="connsiteX1106" fmla="*/ 1449528 w 2463882"/>
                <a:gd name="connsiteY1106" fmla="*/ 437920 h 664326"/>
                <a:gd name="connsiteX1107" fmla="*/ 1451781 w 2463882"/>
                <a:gd name="connsiteY1107" fmla="*/ 438494 h 664326"/>
                <a:gd name="connsiteX1108" fmla="*/ 1465197 w 2463882"/>
                <a:gd name="connsiteY1108" fmla="*/ 436341 h 664326"/>
                <a:gd name="connsiteX1109" fmla="*/ 1474256 w 2463882"/>
                <a:gd name="connsiteY1109" fmla="*/ 440110 h 664326"/>
                <a:gd name="connsiteX1110" fmla="*/ 1478895 w 2463882"/>
                <a:gd name="connsiteY1110" fmla="*/ 440110 h 664326"/>
                <a:gd name="connsiteX1111" fmla="*/ 1497014 w 2463882"/>
                <a:gd name="connsiteY1111" fmla="*/ 452381 h 664326"/>
                <a:gd name="connsiteX1112" fmla="*/ 1495291 w 2463882"/>
                <a:gd name="connsiteY1112" fmla="*/ 457453 h 664326"/>
                <a:gd name="connsiteX1113" fmla="*/ 1497353 w 2463882"/>
                <a:gd name="connsiteY1113" fmla="*/ 460600 h 664326"/>
                <a:gd name="connsiteX1114" fmla="*/ 1496825 w 2463882"/>
                <a:gd name="connsiteY1114" fmla="*/ 471889 h 664326"/>
                <a:gd name="connsiteX1115" fmla="*/ 1488949 w 2463882"/>
                <a:gd name="connsiteY1115" fmla="*/ 484662 h 664326"/>
                <a:gd name="connsiteX1116" fmla="*/ 1473433 w 2463882"/>
                <a:gd name="connsiteY1116" fmla="*/ 492551 h 664326"/>
                <a:gd name="connsiteX1117" fmla="*/ 1465767 w 2463882"/>
                <a:gd name="connsiteY1117" fmla="*/ 492551 h 664326"/>
                <a:gd name="connsiteX1118" fmla="*/ 1458937 w 2463882"/>
                <a:gd name="connsiteY1118" fmla="*/ 486986 h 664326"/>
                <a:gd name="connsiteX1119" fmla="*/ 1458868 w 2463882"/>
                <a:gd name="connsiteY1119" fmla="*/ 476353 h 664326"/>
                <a:gd name="connsiteX1120" fmla="*/ 1463391 w 2463882"/>
                <a:gd name="connsiteY1120" fmla="*/ 470950 h 664326"/>
                <a:gd name="connsiteX1121" fmla="*/ 1439068 w 2463882"/>
                <a:gd name="connsiteY1121" fmla="*/ 466757 h 664326"/>
                <a:gd name="connsiteX1122" fmla="*/ 1432967 w 2463882"/>
                <a:gd name="connsiteY1122" fmla="*/ 475538 h 664326"/>
                <a:gd name="connsiteX1123" fmla="*/ 1408237 w 2463882"/>
                <a:gd name="connsiteY1123" fmla="*/ 482364 h 664326"/>
                <a:gd name="connsiteX1124" fmla="*/ 1397171 w 2463882"/>
                <a:gd name="connsiteY1124" fmla="*/ 480752 h 664326"/>
                <a:gd name="connsiteX1125" fmla="*/ 1381538 w 2463882"/>
                <a:gd name="connsiteY1125" fmla="*/ 484516 h 664326"/>
                <a:gd name="connsiteX1126" fmla="*/ 1370532 w 2463882"/>
                <a:gd name="connsiteY1126" fmla="*/ 480752 h 664326"/>
                <a:gd name="connsiteX1127" fmla="*/ 1347920 w 2463882"/>
                <a:gd name="connsiteY1127" fmla="*/ 482904 h 664326"/>
                <a:gd name="connsiteX1128" fmla="*/ 1337334 w 2463882"/>
                <a:gd name="connsiteY1128" fmla="*/ 477707 h 664326"/>
                <a:gd name="connsiteX1129" fmla="*/ 1331370 w 2463882"/>
                <a:gd name="connsiteY1129" fmla="*/ 468657 h 664326"/>
                <a:gd name="connsiteX1130" fmla="*/ 1331391 w 2463882"/>
                <a:gd name="connsiteY1130" fmla="*/ 453890 h 664326"/>
                <a:gd name="connsiteX1131" fmla="*/ 1342101 w 2463882"/>
                <a:gd name="connsiteY1131" fmla="*/ 436787 h 664326"/>
                <a:gd name="connsiteX1132" fmla="*/ 1354793 w 2463882"/>
                <a:gd name="connsiteY1132" fmla="*/ 427303 h 664326"/>
                <a:gd name="connsiteX1133" fmla="*/ 1366691 w 2463882"/>
                <a:gd name="connsiteY1133" fmla="*/ 424499 h 664326"/>
                <a:gd name="connsiteX1134" fmla="*/ 1401771 w 2463882"/>
                <a:gd name="connsiteY1134" fmla="*/ 428594 h 664326"/>
                <a:gd name="connsiteX1135" fmla="*/ 1414908 w 2463882"/>
                <a:gd name="connsiteY1135" fmla="*/ 437135 h 664326"/>
                <a:gd name="connsiteX1136" fmla="*/ 1416477 w 2463882"/>
                <a:gd name="connsiteY1136" fmla="*/ 435484 h 664326"/>
                <a:gd name="connsiteX1137" fmla="*/ 1418793 w 2463882"/>
                <a:gd name="connsiteY1137" fmla="*/ 418167 h 664326"/>
                <a:gd name="connsiteX1138" fmla="*/ 1436376 w 2463882"/>
                <a:gd name="connsiteY1138" fmla="*/ 384870 h 664326"/>
                <a:gd name="connsiteX1139" fmla="*/ 1445255 w 2463882"/>
                <a:gd name="connsiteY1139" fmla="*/ 377242 h 664326"/>
                <a:gd name="connsiteX1140" fmla="*/ 1452059 w 2463882"/>
                <a:gd name="connsiteY1140" fmla="*/ 359290 h 664326"/>
                <a:gd name="connsiteX1141" fmla="*/ 1457946 w 2463882"/>
                <a:gd name="connsiteY1141" fmla="*/ 348503 h 664326"/>
                <a:gd name="connsiteX1142" fmla="*/ 1465089 w 2463882"/>
                <a:gd name="connsiteY1142" fmla="*/ 334568 h 664326"/>
                <a:gd name="connsiteX1143" fmla="*/ 1492963 w 2463882"/>
                <a:gd name="connsiteY1143" fmla="*/ 297571 h 664326"/>
                <a:gd name="connsiteX1144" fmla="*/ 1493151 w 2463882"/>
                <a:gd name="connsiteY1144" fmla="*/ 295434 h 664326"/>
                <a:gd name="connsiteX1145" fmla="*/ 1494163 w 2463882"/>
                <a:gd name="connsiteY1145" fmla="*/ 290878 h 664326"/>
                <a:gd name="connsiteX1146" fmla="*/ 1499338 w 2463882"/>
                <a:gd name="connsiteY1146" fmla="*/ 280078 h 664326"/>
                <a:gd name="connsiteX1147" fmla="*/ 1508110 w 2463882"/>
                <a:gd name="connsiteY1147" fmla="*/ 270423 h 664326"/>
                <a:gd name="connsiteX1148" fmla="*/ 1494575 w 2463882"/>
                <a:gd name="connsiteY1148" fmla="*/ 262293 h 664326"/>
                <a:gd name="connsiteX1149" fmla="*/ 1456673 w 2463882"/>
                <a:gd name="connsiteY1149" fmla="*/ 261989 h 664326"/>
                <a:gd name="connsiteX1150" fmla="*/ 1428710 w 2463882"/>
                <a:gd name="connsiteY1150" fmla="*/ 260107 h 664326"/>
                <a:gd name="connsiteX1151" fmla="*/ 1401668 w 2463882"/>
                <a:gd name="connsiteY1151" fmla="*/ 258225 h 664326"/>
                <a:gd name="connsiteX1152" fmla="*/ 1390002 w 2463882"/>
                <a:gd name="connsiteY1152" fmla="*/ 250859 h 664326"/>
                <a:gd name="connsiteX1153" fmla="*/ 1380955 w 2463882"/>
                <a:gd name="connsiteY1153" fmla="*/ 260038 h 664326"/>
                <a:gd name="connsiteX1154" fmla="*/ 1378670 w 2463882"/>
                <a:gd name="connsiteY1154" fmla="*/ 266761 h 664326"/>
                <a:gd name="connsiteX1155" fmla="*/ 1370000 w 2463882"/>
                <a:gd name="connsiteY1155" fmla="*/ 274826 h 664326"/>
                <a:gd name="connsiteX1156" fmla="*/ 1368680 w 2463882"/>
                <a:gd name="connsiteY1156" fmla="*/ 278715 h 664326"/>
                <a:gd name="connsiteX1157" fmla="*/ 1357820 w 2463882"/>
                <a:gd name="connsiteY1157" fmla="*/ 293211 h 664326"/>
                <a:gd name="connsiteX1158" fmla="*/ 1357618 w 2463882"/>
                <a:gd name="connsiteY1158" fmla="*/ 303304 h 664326"/>
                <a:gd name="connsiteX1159" fmla="*/ 1331511 w 2463882"/>
                <a:gd name="connsiteY1159" fmla="*/ 339666 h 664326"/>
                <a:gd name="connsiteX1160" fmla="*/ 1326413 w 2463882"/>
                <a:gd name="connsiteY1160" fmla="*/ 339666 h 664326"/>
                <a:gd name="connsiteX1161" fmla="*/ 1323858 w 2463882"/>
                <a:gd name="connsiteY1161" fmla="*/ 342380 h 664326"/>
                <a:gd name="connsiteX1162" fmla="*/ 1323627 w 2463882"/>
                <a:gd name="connsiteY1162" fmla="*/ 349313 h 664326"/>
                <a:gd name="connsiteX1163" fmla="*/ 1304127 w 2463882"/>
                <a:gd name="connsiteY1163" fmla="*/ 376629 h 664326"/>
                <a:gd name="connsiteX1164" fmla="*/ 1300958 w 2463882"/>
                <a:gd name="connsiteY1164" fmla="*/ 385941 h 664326"/>
                <a:gd name="connsiteX1165" fmla="*/ 1289022 w 2463882"/>
                <a:gd name="connsiteY1165" fmla="*/ 397282 h 664326"/>
                <a:gd name="connsiteX1166" fmla="*/ 1287217 w 2463882"/>
                <a:gd name="connsiteY1166" fmla="*/ 402586 h 664326"/>
                <a:gd name="connsiteX1167" fmla="*/ 1271297 w 2463882"/>
                <a:gd name="connsiteY1167" fmla="*/ 407375 h 664326"/>
                <a:gd name="connsiteX1168" fmla="*/ 1247857 w 2463882"/>
                <a:gd name="connsiteY1168" fmla="*/ 441173 h 664326"/>
                <a:gd name="connsiteX1169" fmla="*/ 1239947 w 2463882"/>
                <a:gd name="connsiteY1169" fmla="*/ 447065 h 664326"/>
                <a:gd name="connsiteX1170" fmla="*/ 1232011 w 2463882"/>
                <a:gd name="connsiteY1170" fmla="*/ 458847 h 664326"/>
                <a:gd name="connsiteX1171" fmla="*/ 1207396 w 2463882"/>
                <a:gd name="connsiteY1171" fmla="*/ 472339 h 664326"/>
                <a:gd name="connsiteX1172" fmla="*/ 1186263 w 2463882"/>
                <a:gd name="connsiteY1172" fmla="*/ 472794 h 664326"/>
                <a:gd name="connsiteX1173" fmla="*/ 1180685 w 2463882"/>
                <a:gd name="connsiteY1173" fmla="*/ 474946 h 664326"/>
                <a:gd name="connsiteX1174" fmla="*/ 1163813 w 2463882"/>
                <a:gd name="connsiteY1174" fmla="*/ 468236 h 664326"/>
                <a:gd name="connsiteX1175" fmla="*/ 1157549 w 2463882"/>
                <a:gd name="connsiteY1175" fmla="*/ 457702 h 664326"/>
                <a:gd name="connsiteX1176" fmla="*/ 1160666 w 2463882"/>
                <a:gd name="connsiteY1176" fmla="*/ 448548 h 664326"/>
                <a:gd name="connsiteX1177" fmla="*/ 1169095 w 2463882"/>
                <a:gd name="connsiteY1177" fmla="*/ 439424 h 664326"/>
                <a:gd name="connsiteX1178" fmla="*/ 1176740 w 2463882"/>
                <a:gd name="connsiteY1178" fmla="*/ 436573 h 664326"/>
                <a:gd name="connsiteX1179" fmla="*/ 1187266 w 2463882"/>
                <a:gd name="connsiteY1179" fmla="*/ 436573 h 664326"/>
                <a:gd name="connsiteX1180" fmla="*/ 1194782 w 2463882"/>
                <a:gd name="connsiteY1180" fmla="*/ 441576 h 664326"/>
                <a:gd name="connsiteX1181" fmla="*/ 1194761 w 2463882"/>
                <a:gd name="connsiteY1181" fmla="*/ 445234 h 664326"/>
                <a:gd name="connsiteX1182" fmla="*/ 1204652 w 2463882"/>
                <a:gd name="connsiteY1182" fmla="*/ 447275 h 664326"/>
                <a:gd name="connsiteX1183" fmla="*/ 1207902 w 2463882"/>
                <a:gd name="connsiteY1183" fmla="*/ 444192 h 664326"/>
                <a:gd name="connsiteX1184" fmla="*/ 1214702 w 2463882"/>
                <a:gd name="connsiteY1184" fmla="*/ 430446 h 664326"/>
                <a:gd name="connsiteX1185" fmla="*/ 1221830 w 2463882"/>
                <a:gd name="connsiteY1185" fmla="*/ 413163 h 664326"/>
                <a:gd name="connsiteX1186" fmla="*/ 1230330 w 2463882"/>
                <a:gd name="connsiteY1186" fmla="*/ 399486 h 664326"/>
                <a:gd name="connsiteX1187" fmla="*/ 1236783 w 2463882"/>
                <a:gd name="connsiteY1187" fmla="*/ 387665 h 664326"/>
                <a:gd name="connsiteX1188" fmla="*/ 1238459 w 2463882"/>
                <a:gd name="connsiteY1188" fmla="*/ 381148 h 664326"/>
                <a:gd name="connsiteX1189" fmla="*/ 1251901 w 2463882"/>
                <a:gd name="connsiteY1189" fmla="*/ 371947 h 664326"/>
                <a:gd name="connsiteX1190" fmla="*/ 1262799 w 2463882"/>
                <a:gd name="connsiteY1190" fmla="*/ 349163 h 664326"/>
                <a:gd name="connsiteX1191" fmla="*/ 1292967 w 2463882"/>
                <a:gd name="connsiteY1191" fmla="*/ 312432 h 664326"/>
                <a:gd name="connsiteX1192" fmla="*/ 1300967 w 2463882"/>
                <a:gd name="connsiteY1192" fmla="*/ 296825 h 664326"/>
                <a:gd name="connsiteX1193" fmla="*/ 1316711 w 2463882"/>
                <a:gd name="connsiteY1193" fmla="*/ 280494 h 664326"/>
                <a:gd name="connsiteX1194" fmla="*/ 1322160 w 2463882"/>
                <a:gd name="connsiteY1194" fmla="*/ 267250 h 664326"/>
                <a:gd name="connsiteX1195" fmla="*/ 1324231 w 2463882"/>
                <a:gd name="connsiteY1195" fmla="*/ 257830 h 664326"/>
                <a:gd name="connsiteX1196" fmla="*/ 1320728 w 2463882"/>
                <a:gd name="connsiteY1196" fmla="*/ 256608 h 664326"/>
                <a:gd name="connsiteX1197" fmla="*/ 1316659 w 2463882"/>
                <a:gd name="connsiteY1197" fmla="*/ 258649 h 664326"/>
                <a:gd name="connsiteX1198" fmla="*/ 1281605 w 2463882"/>
                <a:gd name="connsiteY1198" fmla="*/ 258761 h 664326"/>
                <a:gd name="connsiteX1199" fmla="*/ 1263880 w 2463882"/>
                <a:gd name="connsiteY1199" fmla="*/ 263824 h 664326"/>
                <a:gd name="connsiteX1200" fmla="*/ 1248993 w 2463882"/>
                <a:gd name="connsiteY1200" fmla="*/ 272716 h 664326"/>
                <a:gd name="connsiteX1201" fmla="*/ 1248967 w 2463882"/>
                <a:gd name="connsiteY1201" fmla="*/ 272730 h 664326"/>
                <a:gd name="connsiteX1202" fmla="*/ 1270573 w 2463882"/>
                <a:gd name="connsiteY1202" fmla="*/ 265526 h 664326"/>
                <a:gd name="connsiteX1203" fmla="*/ 1278921 w 2463882"/>
                <a:gd name="connsiteY1203" fmla="*/ 265526 h 664326"/>
                <a:gd name="connsiteX1204" fmla="*/ 1291929 w 2463882"/>
                <a:gd name="connsiteY1204" fmla="*/ 284554 h 664326"/>
                <a:gd name="connsiteX1205" fmla="*/ 1289682 w 2463882"/>
                <a:gd name="connsiteY1205" fmla="*/ 296731 h 664326"/>
                <a:gd name="connsiteX1206" fmla="*/ 1284078 w 2463882"/>
                <a:gd name="connsiteY1206" fmla="*/ 306001 h 664326"/>
                <a:gd name="connsiteX1207" fmla="*/ 1273132 w 2463882"/>
                <a:gd name="connsiteY1207" fmla="*/ 311720 h 664326"/>
                <a:gd name="connsiteX1208" fmla="*/ 1261951 w 2463882"/>
                <a:gd name="connsiteY1208" fmla="*/ 311720 h 664326"/>
                <a:gd name="connsiteX1209" fmla="*/ 1259061 w 2463882"/>
                <a:gd name="connsiteY1209" fmla="*/ 313872 h 664326"/>
                <a:gd name="connsiteX1210" fmla="*/ 1245478 w 2463882"/>
                <a:gd name="connsiteY1210" fmla="*/ 313872 h 664326"/>
                <a:gd name="connsiteX1211" fmla="*/ 1227449 w 2463882"/>
                <a:gd name="connsiteY1211" fmla="*/ 303921 h 664326"/>
                <a:gd name="connsiteX1212" fmla="*/ 1202062 w 2463882"/>
                <a:gd name="connsiteY1212" fmla="*/ 298009 h 664326"/>
                <a:gd name="connsiteX1213" fmla="*/ 1198628 w 2463882"/>
                <a:gd name="connsiteY1213" fmla="*/ 284490 h 664326"/>
                <a:gd name="connsiteX1214" fmla="*/ 1203164 w 2463882"/>
                <a:gd name="connsiteY1214" fmla="*/ 271160 h 664326"/>
                <a:gd name="connsiteX1215" fmla="*/ 1208463 w 2463882"/>
                <a:gd name="connsiteY1215" fmla="*/ 269179 h 664326"/>
                <a:gd name="connsiteX1216" fmla="*/ 1212725 w 2463882"/>
                <a:gd name="connsiteY1216" fmla="*/ 262148 h 664326"/>
                <a:gd name="connsiteX1217" fmla="*/ 1217004 w 2463882"/>
                <a:gd name="connsiteY1217" fmla="*/ 258953 h 664326"/>
                <a:gd name="connsiteX1218" fmla="*/ 1217737 w 2463882"/>
                <a:gd name="connsiteY1218" fmla="*/ 256797 h 664326"/>
                <a:gd name="connsiteX1219" fmla="*/ 1226578 w 2463882"/>
                <a:gd name="connsiteY1219" fmla="*/ 250198 h 664326"/>
                <a:gd name="connsiteX1220" fmla="*/ 1241229 w 2463882"/>
                <a:gd name="connsiteY1220" fmla="*/ 247098 h 664326"/>
                <a:gd name="connsiteX1221" fmla="*/ 1263164 w 2463882"/>
                <a:gd name="connsiteY1221" fmla="*/ 238313 h 664326"/>
                <a:gd name="connsiteX1222" fmla="*/ 1294720 w 2463882"/>
                <a:gd name="connsiteY1222" fmla="*/ 229918 h 664326"/>
                <a:gd name="connsiteX1223" fmla="*/ 1302287 w 2463882"/>
                <a:gd name="connsiteY1223" fmla="*/ 229918 h 664326"/>
                <a:gd name="connsiteX1224" fmla="*/ 1306935 w 2463882"/>
                <a:gd name="connsiteY1224" fmla="*/ 232075 h 664326"/>
                <a:gd name="connsiteX1225" fmla="*/ 1320209 w 2463882"/>
                <a:gd name="connsiteY1225" fmla="*/ 232075 h 664326"/>
                <a:gd name="connsiteX1226" fmla="*/ 1337201 w 2463882"/>
                <a:gd name="connsiteY1226" fmla="*/ 228941 h 664326"/>
                <a:gd name="connsiteX1227" fmla="*/ 1354643 w 2463882"/>
                <a:gd name="connsiteY1227" fmla="*/ 206500 h 664326"/>
                <a:gd name="connsiteX1228" fmla="*/ 1357305 w 2463882"/>
                <a:gd name="connsiteY1228" fmla="*/ 192347 h 664326"/>
                <a:gd name="connsiteX1229" fmla="*/ 1363128 w 2463882"/>
                <a:gd name="connsiteY1229" fmla="*/ 188248 h 664326"/>
                <a:gd name="connsiteX1230" fmla="*/ 1368011 w 2463882"/>
                <a:gd name="connsiteY1230" fmla="*/ 183008 h 664326"/>
                <a:gd name="connsiteX1231" fmla="*/ 1372354 w 2463882"/>
                <a:gd name="connsiteY1231" fmla="*/ 173387 h 664326"/>
                <a:gd name="connsiteX1232" fmla="*/ 1377692 w 2463882"/>
                <a:gd name="connsiteY1232" fmla="*/ 164023 h 664326"/>
                <a:gd name="connsiteX1233" fmla="*/ 1379502 w 2463882"/>
                <a:gd name="connsiteY1233" fmla="*/ 158792 h 664326"/>
                <a:gd name="connsiteX1234" fmla="*/ 1382460 w 2463882"/>
                <a:gd name="connsiteY1234" fmla="*/ 148417 h 664326"/>
                <a:gd name="connsiteX1235" fmla="*/ 1390285 w 2463882"/>
                <a:gd name="connsiteY1235" fmla="*/ 143850 h 664326"/>
                <a:gd name="connsiteX1236" fmla="*/ 1395297 w 2463882"/>
                <a:gd name="connsiteY1236" fmla="*/ 133963 h 664326"/>
                <a:gd name="connsiteX1237" fmla="*/ 1403859 w 2463882"/>
                <a:gd name="connsiteY1237" fmla="*/ 129474 h 664326"/>
                <a:gd name="connsiteX1238" fmla="*/ 1411405 w 2463882"/>
                <a:gd name="connsiteY1238" fmla="*/ 126542 h 664326"/>
                <a:gd name="connsiteX1239" fmla="*/ 1347195 w 2463882"/>
                <a:gd name="connsiteY1239" fmla="*/ 121101 h 664326"/>
                <a:gd name="connsiteX1240" fmla="*/ 1342603 w 2463882"/>
                <a:gd name="connsiteY1240" fmla="*/ 123266 h 664326"/>
                <a:gd name="connsiteX1241" fmla="*/ 1291384 w 2463882"/>
                <a:gd name="connsiteY1241" fmla="*/ 109212 h 664326"/>
                <a:gd name="connsiteX1242" fmla="*/ 1271820 w 2463882"/>
                <a:gd name="connsiteY1242" fmla="*/ 114335 h 664326"/>
                <a:gd name="connsiteX1243" fmla="*/ 1263430 w 2463882"/>
                <a:gd name="connsiteY1243" fmla="*/ 121410 h 664326"/>
                <a:gd name="connsiteX1244" fmla="*/ 1263091 w 2463882"/>
                <a:gd name="connsiteY1244" fmla="*/ 131490 h 664326"/>
                <a:gd name="connsiteX1245" fmla="*/ 1268733 w 2463882"/>
                <a:gd name="connsiteY1245" fmla="*/ 135524 h 664326"/>
                <a:gd name="connsiteX1246" fmla="*/ 1287573 w 2463882"/>
                <a:gd name="connsiteY1246" fmla="*/ 137475 h 664326"/>
                <a:gd name="connsiteX1247" fmla="*/ 1290810 w 2463882"/>
                <a:gd name="connsiteY1247" fmla="*/ 132004 h 664326"/>
                <a:gd name="connsiteX1248" fmla="*/ 1302206 w 2463882"/>
                <a:gd name="connsiteY1248" fmla="*/ 123480 h 664326"/>
                <a:gd name="connsiteX1249" fmla="*/ 1321530 w 2463882"/>
                <a:gd name="connsiteY1249" fmla="*/ 123480 h 664326"/>
                <a:gd name="connsiteX1250" fmla="*/ 1339379 w 2463882"/>
                <a:gd name="connsiteY1250" fmla="*/ 150951 h 664326"/>
                <a:gd name="connsiteX1251" fmla="*/ 1334045 w 2463882"/>
                <a:gd name="connsiteY1251" fmla="*/ 173572 h 664326"/>
                <a:gd name="connsiteX1252" fmla="*/ 1326238 w 2463882"/>
                <a:gd name="connsiteY1252" fmla="*/ 181654 h 664326"/>
                <a:gd name="connsiteX1253" fmla="*/ 1301139 w 2463882"/>
                <a:gd name="connsiteY1253" fmla="*/ 174313 h 664326"/>
                <a:gd name="connsiteX1254" fmla="*/ 1303698 w 2463882"/>
                <a:gd name="connsiteY1254" fmla="*/ 166784 h 664326"/>
                <a:gd name="connsiteX1255" fmla="*/ 1303016 w 2463882"/>
                <a:gd name="connsiteY1255" fmla="*/ 165777 h 664326"/>
                <a:gd name="connsiteX1256" fmla="*/ 1274020 w 2463882"/>
                <a:gd name="connsiteY1256" fmla="*/ 163543 h 664326"/>
                <a:gd name="connsiteX1257" fmla="*/ 1241387 w 2463882"/>
                <a:gd name="connsiteY1257" fmla="*/ 153485 h 664326"/>
                <a:gd name="connsiteX1258" fmla="*/ 1227517 w 2463882"/>
                <a:gd name="connsiteY1258" fmla="*/ 135828 h 664326"/>
                <a:gd name="connsiteX1259" fmla="*/ 1235428 w 2463882"/>
                <a:gd name="connsiteY1259" fmla="*/ 112573 h 664326"/>
                <a:gd name="connsiteX1260" fmla="*/ 1248175 w 2463882"/>
                <a:gd name="connsiteY1260" fmla="*/ 97404 h 664326"/>
                <a:gd name="connsiteX1261" fmla="*/ 1315184 w 2463882"/>
                <a:gd name="connsiteY1261" fmla="*/ 84790 h 664326"/>
                <a:gd name="connsiteX1262" fmla="*/ 1345484 w 2463882"/>
                <a:gd name="connsiteY1262" fmla="*/ 96117 h 664326"/>
                <a:gd name="connsiteX1263" fmla="*/ 1352953 w 2463882"/>
                <a:gd name="connsiteY1263" fmla="*/ 94497 h 664326"/>
                <a:gd name="connsiteX1264" fmla="*/ 1380531 w 2463882"/>
                <a:gd name="connsiteY1264" fmla="*/ 98238 h 664326"/>
                <a:gd name="connsiteX1265" fmla="*/ 1408991 w 2463882"/>
                <a:gd name="connsiteY1265" fmla="*/ 100431 h 664326"/>
                <a:gd name="connsiteX1266" fmla="*/ 1415924 w 2463882"/>
                <a:gd name="connsiteY1266" fmla="*/ 104199 h 664326"/>
                <a:gd name="connsiteX1267" fmla="*/ 1427689 w 2463882"/>
                <a:gd name="connsiteY1267" fmla="*/ 98283 h 664326"/>
                <a:gd name="connsiteX1268" fmla="*/ 1435295 w 2463882"/>
                <a:gd name="connsiteY1268" fmla="*/ 100431 h 664326"/>
                <a:gd name="connsiteX1269" fmla="*/ 1442845 w 2463882"/>
                <a:gd name="connsiteY1269" fmla="*/ 92988 h 664326"/>
                <a:gd name="connsiteX1270" fmla="*/ 1484379 w 2463882"/>
                <a:gd name="connsiteY1270" fmla="*/ 74637 h 664326"/>
                <a:gd name="connsiteX1271" fmla="*/ 1506301 w 2463882"/>
                <a:gd name="connsiteY1271" fmla="*/ 74637 h 664326"/>
                <a:gd name="connsiteX1272" fmla="*/ 1509161 w 2463882"/>
                <a:gd name="connsiteY1272" fmla="*/ 97597 h 664326"/>
                <a:gd name="connsiteX1273" fmla="*/ 1501340 w 2463882"/>
                <a:gd name="connsiteY1273" fmla="*/ 104161 h 664326"/>
                <a:gd name="connsiteX1274" fmla="*/ 1471653 w 2463882"/>
                <a:gd name="connsiteY1274" fmla="*/ 114970 h 664326"/>
                <a:gd name="connsiteX1275" fmla="*/ 1468065 w 2463882"/>
                <a:gd name="connsiteY1275" fmla="*/ 119244 h 664326"/>
                <a:gd name="connsiteX1276" fmla="*/ 1463722 w 2463882"/>
                <a:gd name="connsiteY1276" fmla="*/ 131447 h 664326"/>
                <a:gd name="connsiteX1277" fmla="*/ 1447755 w 2463882"/>
                <a:gd name="connsiteY1277" fmla="*/ 143396 h 664326"/>
                <a:gd name="connsiteX1278" fmla="*/ 1419869 w 2463882"/>
                <a:gd name="connsiteY1278" fmla="*/ 186927 h 664326"/>
                <a:gd name="connsiteX1279" fmla="*/ 1395961 w 2463882"/>
                <a:gd name="connsiteY1279" fmla="*/ 227907 h 664326"/>
                <a:gd name="connsiteX1280" fmla="*/ 1396660 w 2463882"/>
                <a:gd name="connsiteY1280" fmla="*/ 228302 h 664326"/>
                <a:gd name="connsiteX1281" fmla="*/ 1414428 w 2463882"/>
                <a:gd name="connsiteY1281" fmla="*/ 226656 h 664326"/>
                <a:gd name="connsiteX1282" fmla="*/ 1427089 w 2463882"/>
                <a:gd name="connsiteY1282" fmla="*/ 227933 h 664326"/>
                <a:gd name="connsiteX1283" fmla="*/ 1436933 w 2463882"/>
                <a:gd name="connsiteY1283" fmla="*/ 228851 h 664326"/>
                <a:gd name="connsiteX1284" fmla="*/ 1449296 w 2463882"/>
                <a:gd name="connsiteY1284" fmla="*/ 228744 h 664326"/>
                <a:gd name="connsiteX1285" fmla="*/ 1458962 w 2463882"/>
                <a:gd name="connsiteY1285" fmla="*/ 228302 h 664326"/>
                <a:gd name="connsiteX1286" fmla="*/ 1479349 w 2463882"/>
                <a:gd name="connsiteY1286" fmla="*/ 231196 h 664326"/>
                <a:gd name="connsiteX1287" fmla="*/ 1498489 w 2463882"/>
                <a:gd name="connsiteY1287" fmla="*/ 234240 h 664326"/>
                <a:gd name="connsiteX1288" fmla="*/ 1518083 w 2463882"/>
                <a:gd name="connsiteY1288" fmla="*/ 232311 h 664326"/>
                <a:gd name="connsiteX1289" fmla="*/ 1526898 w 2463882"/>
                <a:gd name="connsiteY1289" fmla="*/ 237996 h 664326"/>
                <a:gd name="connsiteX1290" fmla="*/ 1531589 w 2463882"/>
                <a:gd name="connsiteY1290" fmla="*/ 236564 h 664326"/>
                <a:gd name="connsiteX1291" fmla="*/ 1541184 w 2463882"/>
                <a:gd name="connsiteY1291" fmla="*/ 228302 h 664326"/>
                <a:gd name="connsiteX1292" fmla="*/ 1547989 w 2463882"/>
                <a:gd name="connsiteY1292" fmla="*/ 228302 h 664326"/>
                <a:gd name="connsiteX1293" fmla="*/ 1548632 w 2463882"/>
                <a:gd name="connsiteY1293" fmla="*/ 210590 h 664326"/>
                <a:gd name="connsiteX1294" fmla="*/ 1551907 w 2463882"/>
                <a:gd name="connsiteY1294" fmla="*/ 204120 h 664326"/>
                <a:gd name="connsiteX1295" fmla="*/ 1552401 w 2463882"/>
                <a:gd name="connsiteY1295" fmla="*/ 193187 h 664326"/>
                <a:gd name="connsiteX1296" fmla="*/ 1562090 w 2463882"/>
                <a:gd name="connsiteY1296" fmla="*/ 184826 h 664326"/>
                <a:gd name="connsiteX1297" fmla="*/ 1565126 w 2463882"/>
                <a:gd name="connsiteY1297" fmla="*/ 179497 h 664326"/>
                <a:gd name="connsiteX1298" fmla="*/ 1565902 w 2463882"/>
                <a:gd name="connsiteY1298" fmla="*/ 170896 h 664326"/>
                <a:gd name="connsiteX1299" fmla="*/ 1573002 w 2463882"/>
                <a:gd name="connsiteY1299" fmla="*/ 168311 h 664326"/>
                <a:gd name="connsiteX1300" fmla="*/ 1602316 w 2463882"/>
                <a:gd name="connsiteY1300" fmla="*/ 114447 h 664326"/>
                <a:gd name="connsiteX1301" fmla="*/ 1620877 w 2463882"/>
                <a:gd name="connsiteY1301" fmla="*/ 93579 h 664326"/>
                <a:gd name="connsiteX1302" fmla="*/ 1626815 w 2463882"/>
                <a:gd name="connsiteY1302" fmla="*/ 90475 h 664326"/>
                <a:gd name="connsiteX1303" fmla="*/ 1636590 w 2463882"/>
                <a:gd name="connsiteY1303" fmla="*/ 74594 h 664326"/>
                <a:gd name="connsiteX1304" fmla="*/ 1651057 w 2463882"/>
                <a:gd name="connsiteY1304" fmla="*/ 68416 h 664326"/>
                <a:gd name="connsiteX1305" fmla="*/ 1663906 w 2463882"/>
                <a:gd name="connsiteY1305" fmla="*/ 52633 h 664326"/>
                <a:gd name="connsiteX1306" fmla="*/ 1683054 w 2463882"/>
                <a:gd name="connsiteY1306" fmla="*/ 44217 h 664326"/>
                <a:gd name="connsiteX1307" fmla="*/ 1697478 w 2463882"/>
                <a:gd name="connsiteY1307" fmla="*/ 32233 h 664326"/>
                <a:gd name="connsiteX1308" fmla="*/ 1716420 w 2463882"/>
                <a:gd name="connsiteY1308" fmla="*/ 23521 h 664326"/>
                <a:gd name="connsiteX1309" fmla="*/ 1721051 w 2463882"/>
                <a:gd name="connsiteY1309" fmla="*/ 16940 h 664326"/>
                <a:gd name="connsiteX1310" fmla="*/ 1736275 w 2463882"/>
                <a:gd name="connsiteY1310" fmla="*/ 11837 h 664326"/>
                <a:gd name="connsiteX1311" fmla="*/ 1747706 w 2463882"/>
                <a:gd name="connsiteY1311" fmla="*/ 11837 h 664326"/>
                <a:gd name="connsiteX1312" fmla="*/ 1798166 w 2463882"/>
                <a:gd name="connsiteY1312" fmla="*/ 0 h 66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</a:cxnLst>
              <a:rect l="l" t="t" r="r" b="b"/>
              <a:pathLst>
                <a:path w="2463882" h="664326">
                  <a:moveTo>
                    <a:pt x="519964" y="504349"/>
                  </a:moveTo>
                  <a:cubicBezTo>
                    <a:pt x="517151" y="504349"/>
                    <a:pt x="512305" y="505428"/>
                    <a:pt x="505425" y="507586"/>
                  </a:cubicBezTo>
                  <a:cubicBezTo>
                    <a:pt x="496587" y="510399"/>
                    <a:pt x="490641" y="511899"/>
                    <a:pt x="487587" y="512086"/>
                  </a:cubicBezTo>
                  <a:cubicBezTo>
                    <a:pt x="484533" y="512273"/>
                    <a:pt x="479901" y="512728"/>
                    <a:pt x="473693" y="513452"/>
                  </a:cubicBezTo>
                  <a:cubicBezTo>
                    <a:pt x="465993" y="514895"/>
                    <a:pt x="460176" y="515933"/>
                    <a:pt x="456243" y="516565"/>
                  </a:cubicBezTo>
                  <a:lnTo>
                    <a:pt x="452430" y="516988"/>
                  </a:lnTo>
                  <a:lnTo>
                    <a:pt x="455390" y="523356"/>
                  </a:lnTo>
                  <a:lnTo>
                    <a:pt x="459776" y="526006"/>
                  </a:lnTo>
                  <a:cubicBezTo>
                    <a:pt x="459490" y="539860"/>
                    <a:pt x="461183" y="548592"/>
                    <a:pt x="464856" y="552202"/>
                  </a:cubicBezTo>
                  <a:cubicBezTo>
                    <a:pt x="476450" y="559603"/>
                    <a:pt x="492057" y="564147"/>
                    <a:pt x="511676" y="565837"/>
                  </a:cubicBezTo>
                  <a:cubicBezTo>
                    <a:pt x="519945" y="564316"/>
                    <a:pt x="527129" y="561719"/>
                    <a:pt x="533225" y="558046"/>
                  </a:cubicBezTo>
                  <a:lnTo>
                    <a:pt x="538147" y="548339"/>
                  </a:lnTo>
                  <a:lnTo>
                    <a:pt x="544947" y="544270"/>
                  </a:lnTo>
                  <a:lnTo>
                    <a:pt x="545158" y="544270"/>
                  </a:lnTo>
                  <a:lnTo>
                    <a:pt x="546877" y="541861"/>
                  </a:lnTo>
                  <a:lnTo>
                    <a:pt x="570595" y="528908"/>
                  </a:lnTo>
                  <a:lnTo>
                    <a:pt x="571993" y="525765"/>
                  </a:lnTo>
                  <a:lnTo>
                    <a:pt x="572122" y="520033"/>
                  </a:lnTo>
                  <a:cubicBezTo>
                    <a:pt x="553331" y="509577"/>
                    <a:pt x="535945" y="504349"/>
                    <a:pt x="519964" y="504349"/>
                  </a:cubicBezTo>
                  <a:close/>
                  <a:moveTo>
                    <a:pt x="2273148" y="469363"/>
                  </a:moveTo>
                  <a:lnTo>
                    <a:pt x="2265784" y="470439"/>
                  </a:lnTo>
                  <a:lnTo>
                    <a:pt x="2268757" y="470439"/>
                  </a:lnTo>
                  <a:cubicBezTo>
                    <a:pt x="2269858" y="469027"/>
                    <a:pt x="2271321" y="468668"/>
                    <a:pt x="2273148" y="469363"/>
                  </a:cubicBezTo>
                  <a:close/>
                  <a:moveTo>
                    <a:pt x="1377397" y="454409"/>
                  </a:moveTo>
                  <a:cubicBezTo>
                    <a:pt x="1375487" y="454409"/>
                    <a:pt x="1372113" y="454679"/>
                    <a:pt x="1367273" y="455219"/>
                  </a:cubicBezTo>
                  <a:cubicBezTo>
                    <a:pt x="1362435" y="455760"/>
                    <a:pt x="1360451" y="456030"/>
                    <a:pt x="1361323" y="456030"/>
                  </a:cubicBezTo>
                  <a:lnTo>
                    <a:pt x="1360216" y="458684"/>
                  </a:lnTo>
                  <a:cubicBezTo>
                    <a:pt x="1359636" y="458298"/>
                    <a:pt x="1364332" y="459343"/>
                    <a:pt x="1374305" y="461818"/>
                  </a:cubicBezTo>
                  <a:lnTo>
                    <a:pt x="1380861" y="461818"/>
                  </a:lnTo>
                  <a:lnTo>
                    <a:pt x="1392845" y="457577"/>
                  </a:lnTo>
                  <a:lnTo>
                    <a:pt x="1395357" y="458092"/>
                  </a:lnTo>
                  <a:lnTo>
                    <a:pt x="1392964" y="457535"/>
                  </a:lnTo>
                  <a:lnTo>
                    <a:pt x="1392845" y="457577"/>
                  </a:lnTo>
                  <a:close/>
                  <a:moveTo>
                    <a:pt x="1958018" y="428488"/>
                  </a:moveTo>
                  <a:lnTo>
                    <a:pt x="1953992" y="432289"/>
                  </a:lnTo>
                  <a:lnTo>
                    <a:pt x="1953366" y="433279"/>
                  </a:lnTo>
                  <a:close/>
                  <a:moveTo>
                    <a:pt x="1703349" y="340892"/>
                  </a:moveTo>
                  <a:lnTo>
                    <a:pt x="1700542" y="341861"/>
                  </a:lnTo>
                  <a:lnTo>
                    <a:pt x="1696777" y="346063"/>
                  </a:lnTo>
                  <a:lnTo>
                    <a:pt x="1682719" y="352366"/>
                  </a:lnTo>
                  <a:lnTo>
                    <a:pt x="1684018" y="352366"/>
                  </a:lnTo>
                  <a:cubicBezTo>
                    <a:pt x="1683496" y="353208"/>
                    <a:pt x="1682243" y="354374"/>
                    <a:pt x="1680259" y="355866"/>
                  </a:cubicBezTo>
                  <a:lnTo>
                    <a:pt x="1672795" y="360857"/>
                  </a:lnTo>
                  <a:lnTo>
                    <a:pt x="1673865" y="362480"/>
                  </a:lnTo>
                  <a:lnTo>
                    <a:pt x="1672141" y="367548"/>
                  </a:lnTo>
                  <a:lnTo>
                    <a:pt x="1671983" y="371184"/>
                  </a:lnTo>
                  <a:lnTo>
                    <a:pt x="1662970" y="383352"/>
                  </a:lnTo>
                  <a:lnTo>
                    <a:pt x="1661452" y="387815"/>
                  </a:lnTo>
                  <a:cubicBezTo>
                    <a:pt x="1661801" y="388327"/>
                    <a:pt x="1662314" y="390581"/>
                    <a:pt x="1662991" y="394577"/>
                  </a:cubicBezTo>
                  <a:cubicBezTo>
                    <a:pt x="1662408" y="396289"/>
                    <a:pt x="1661813" y="397771"/>
                    <a:pt x="1661204" y="399023"/>
                  </a:cubicBezTo>
                  <a:cubicBezTo>
                    <a:pt x="1660595" y="400275"/>
                    <a:pt x="1660195" y="401182"/>
                    <a:pt x="1660003" y="401745"/>
                  </a:cubicBezTo>
                  <a:cubicBezTo>
                    <a:pt x="1659829" y="402266"/>
                    <a:pt x="1659604" y="403197"/>
                    <a:pt x="1659330" y="404541"/>
                  </a:cubicBezTo>
                  <a:cubicBezTo>
                    <a:pt x="1659056" y="405884"/>
                    <a:pt x="1658978" y="406377"/>
                    <a:pt x="1659099" y="406020"/>
                  </a:cubicBezTo>
                  <a:cubicBezTo>
                    <a:pt x="1659779" y="408275"/>
                    <a:pt x="1659660" y="411892"/>
                    <a:pt x="1658743" y="416872"/>
                  </a:cubicBezTo>
                  <a:lnTo>
                    <a:pt x="1664235" y="422261"/>
                  </a:lnTo>
                  <a:lnTo>
                    <a:pt x="1665431" y="429790"/>
                  </a:lnTo>
                  <a:lnTo>
                    <a:pt x="1670876" y="436153"/>
                  </a:lnTo>
                  <a:lnTo>
                    <a:pt x="1680309" y="437945"/>
                  </a:lnTo>
                  <a:cubicBezTo>
                    <a:pt x="1684125" y="435698"/>
                    <a:pt x="1689661" y="433202"/>
                    <a:pt x="1696919" y="430455"/>
                  </a:cubicBezTo>
                  <a:lnTo>
                    <a:pt x="1697566" y="426969"/>
                  </a:lnTo>
                  <a:cubicBezTo>
                    <a:pt x="1701248" y="425614"/>
                    <a:pt x="1707383" y="421927"/>
                    <a:pt x="1715973" y="415907"/>
                  </a:cubicBezTo>
                  <a:lnTo>
                    <a:pt x="1719240" y="410792"/>
                  </a:lnTo>
                  <a:cubicBezTo>
                    <a:pt x="1724021" y="407654"/>
                    <a:pt x="1729032" y="403250"/>
                    <a:pt x="1734272" y="397582"/>
                  </a:cubicBezTo>
                  <a:lnTo>
                    <a:pt x="1743151" y="393998"/>
                  </a:lnTo>
                  <a:cubicBezTo>
                    <a:pt x="1747630" y="388095"/>
                    <a:pt x="1751036" y="380719"/>
                    <a:pt x="1753368" y="371870"/>
                  </a:cubicBezTo>
                  <a:lnTo>
                    <a:pt x="1753107" y="361481"/>
                  </a:lnTo>
                  <a:lnTo>
                    <a:pt x="1753167" y="361297"/>
                  </a:lnTo>
                  <a:lnTo>
                    <a:pt x="1750787" y="358291"/>
                  </a:lnTo>
                  <a:lnTo>
                    <a:pt x="1750667" y="354655"/>
                  </a:lnTo>
                  <a:lnTo>
                    <a:pt x="1748271" y="352332"/>
                  </a:lnTo>
                  <a:lnTo>
                    <a:pt x="1746200" y="354098"/>
                  </a:lnTo>
                  <a:cubicBezTo>
                    <a:pt x="1743902" y="357528"/>
                    <a:pt x="1741363" y="360135"/>
                    <a:pt x="1738585" y="361918"/>
                  </a:cubicBezTo>
                  <a:cubicBezTo>
                    <a:pt x="1738839" y="362230"/>
                    <a:pt x="1736766" y="365686"/>
                    <a:pt x="1732364" y="372286"/>
                  </a:cubicBezTo>
                  <a:lnTo>
                    <a:pt x="1728617" y="373898"/>
                  </a:lnTo>
                  <a:lnTo>
                    <a:pt x="1728291" y="374854"/>
                  </a:lnTo>
                  <a:lnTo>
                    <a:pt x="1714493" y="381967"/>
                  </a:lnTo>
                  <a:lnTo>
                    <a:pt x="1703161" y="374687"/>
                  </a:lnTo>
                  <a:lnTo>
                    <a:pt x="1701408" y="370373"/>
                  </a:lnTo>
                  <a:lnTo>
                    <a:pt x="1706926" y="354154"/>
                  </a:lnTo>
                  <a:lnTo>
                    <a:pt x="1705910" y="344464"/>
                  </a:lnTo>
                  <a:lnTo>
                    <a:pt x="1705995" y="344202"/>
                  </a:lnTo>
                  <a:lnTo>
                    <a:pt x="1702956" y="342050"/>
                  </a:lnTo>
                  <a:close/>
                  <a:moveTo>
                    <a:pt x="588924" y="340892"/>
                  </a:moveTo>
                  <a:lnTo>
                    <a:pt x="586117" y="341861"/>
                  </a:lnTo>
                  <a:lnTo>
                    <a:pt x="582352" y="346063"/>
                  </a:lnTo>
                  <a:lnTo>
                    <a:pt x="568293" y="352366"/>
                  </a:lnTo>
                  <a:lnTo>
                    <a:pt x="569593" y="352366"/>
                  </a:lnTo>
                  <a:cubicBezTo>
                    <a:pt x="569071" y="353208"/>
                    <a:pt x="567818" y="354374"/>
                    <a:pt x="565833" y="355866"/>
                  </a:cubicBezTo>
                  <a:lnTo>
                    <a:pt x="558369" y="360857"/>
                  </a:lnTo>
                  <a:lnTo>
                    <a:pt x="559440" y="362480"/>
                  </a:lnTo>
                  <a:lnTo>
                    <a:pt x="557716" y="367548"/>
                  </a:lnTo>
                  <a:lnTo>
                    <a:pt x="557557" y="371184"/>
                  </a:lnTo>
                  <a:lnTo>
                    <a:pt x="548545" y="383352"/>
                  </a:lnTo>
                  <a:lnTo>
                    <a:pt x="547027" y="387815"/>
                  </a:lnTo>
                  <a:cubicBezTo>
                    <a:pt x="547376" y="388327"/>
                    <a:pt x="547889" y="390581"/>
                    <a:pt x="548566" y="394577"/>
                  </a:cubicBezTo>
                  <a:cubicBezTo>
                    <a:pt x="547983" y="396289"/>
                    <a:pt x="547387" y="397771"/>
                    <a:pt x="546779" y="399023"/>
                  </a:cubicBezTo>
                  <a:cubicBezTo>
                    <a:pt x="546170" y="400275"/>
                    <a:pt x="545770" y="401182"/>
                    <a:pt x="545578" y="401745"/>
                  </a:cubicBezTo>
                  <a:cubicBezTo>
                    <a:pt x="545404" y="402266"/>
                    <a:pt x="545179" y="403197"/>
                    <a:pt x="544905" y="404541"/>
                  </a:cubicBezTo>
                  <a:cubicBezTo>
                    <a:pt x="544631" y="405884"/>
                    <a:pt x="544553" y="406377"/>
                    <a:pt x="544673" y="406020"/>
                  </a:cubicBezTo>
                  <a:cubicBezTo>
                    <a:pt x="545354" y="408275"/>
                    <a:pt x="545235" y="411892"/>
                    <a:pt x="544317" y="416872"/>
                  </a:cubicBezTo>
                  <a:lnTo>
                    <a:pt x="549810" y="422261"/>
                  </a:lnTo>
                  <a:lnTo>
                    <a:pt x="551006" y="429790"/>
                  </a:lnTo>
                  <a:lnTo>
                    <a:pt x="556451" y="436153"/>
                  </a:lnTo>
                  <a:lnTo>
                    <a:pt x="565884" y="437945"/>
                  </a:lnTo>
                  <a:cubicBezTo>
                    <a:pt x="569700" y="435698"/>
                    <a:pt x="575236" y="433202"/>
                    <a:pt x="582494" y="430455"/>
                  </a:cubicBezTo>
                  <a:lnTo>
                    <a:pt x="583141" y="426969"/>
                  </a:lnTo>
                  <a:cubicBezTo>
                    <a:pt x="586823" y="425614"/>
                    <a:pt x="592958" y="421927"/>
                    <a:pt x="601547" y="415907"/>
                  </a:cubicBezTo>
                  <a:lnTo>
                    <a:pt x="604815" y="410792"/>
                  </a:lnTo>
                  <a:cubicBezTo>
                    <a:pt x="609597" y="407654"/>
                    <a:pt x="614607" y="403250"/>
                    <a:pt x="619847" y="397582"/>
                  </a:cubicBezTo>
                  <a:lnTo>
                    <a:pt x="628726" y="393998"/>
                  </a:lnTo>
                  <a:cubicBezTo>
                    <a:pt x="633205" y="388095"/>
                    <a:pt x="636611" y="380719"/>
                    <a:pt x="638943" y="371870"/>
                  </a:cubicBezTo>
                  <a:lnTo>
                    <a:pt x="638682" y="361481"/>
                  </a:lnTo>
                  <a:lnTo>
                    <a:pt x="638742" y="361297"/>
                  </a:lnTo>
                  <a:lnTo>
                    <a:pt x="636362" y="358291"/>
                  </a:lnTo>
                  <a:lnTo>
                    <a:pt x="636242" y="354655"/>
                  </a:lnTo>
                  <a:lnTo>
                    <a:pt x="633845" y="352332"/>
                  </a:lnTo>
                  <a:lnTo>
                    <a:pt x="631775" y="354098"/>
                  </a:lnTo>
                  <a:cubicBezTo>
                    <a:pt x="629477" y="357528"/>
                    <a:pt x="626938" y="360135"/>
                    <a:pt x="624160" y="361918"/>
                  </a:cubicBezTo>
                  <a:cubicBezTo>
                    <a:pt x="624414" y="362230"/>
                    <a:pt x="622341" y="365686"/>
                    <a:pt x="617939" y="372286"/>
                  </a:cubicBezTo>
                  <a:lnTo>
                    <a:pt x="614191" y="373898"/>
                  </a:lnTo>
                  <a:lnTo>
                    <a:pt x="613866" y="374854"/>
                  </a:lnTo>
                  <a:lnTo>
                    <a:pt x="600068" y="381967"/>
                  </a:lnTo>
                  <a:lnTo>
                    <a:pt x="588736" y="374687"/>
                  </a:lnTo>
                  <a:lnTo>
                    <a:pt x="586983" y="370373"/>
                  </a:lnTo>
                  <a:lnTo>
                    <a:pt x="592501" y="354154"/>
                  </a:lnTo>
                  <a:lnTo>
                    <a:pt x="591485" y="344464"/>
                  </a:lnTo>
                  <a:lnTo>
                    <a:pt x="591570" y="344202"/>
                  </a:lnTo>
                  <a:lnTo>
                    <a:pt x="588531" y="342050"/>
                  </a:lnTo>
                  <a:close/>
                  <a:moveTo>
                    <a:pt x="2152989" y="325440"/>
                  </a:moveTo>
                  <a:cubicBezTo>
                    <a:pt x="2148287" y="325440"/>
                    <a:pt x="2140860" y="327220"/>
                    <a:pt x="2130707" y="330778"/>
                  </a:cubicBezTo>
                  <a:lnTo>
                    <a:pt x="2127062" y="334538"/>
                  </a:lnTo>
                  <a:lnTo>
                    <a:pt x="2121472" y="337565"/>
                  </a:lnTo>
                  <a:lnTo>
                    <a:pt x="2118054" y="341900"/>
                  </a:lnTo>
                  <a:lnTo>
                    <a:pt x="2117116" y="342599"/>
                  </a:lnTo>
                  <a:lnTo>
                    <a:pt x="2115568" y="347148"/>
                  </a:lnTo>
                  <a:lnTo>
                    <a:pt x="2110024" y="350728"/>
                  </a:lnTo>
                  <a:cubicBezTo>
                    <a:pt x="2109204" y="351700"/>
                    <a:pt x="2106960" y="355976"/>
                    <a:pt x="2103292" y="363556"/>
                  </a:cubicBezTo>
                  <a:lnTo>
                    <a:pt x="2101634" y="363556"/>
                  </a:lnTo>
                  <a:lnTo>
                    <a:pt x="2101462" y="365769"/>
                  </a:lnTo>
                  <a:cubicBezTo>
                    <a:pt x="2108779" y="370302"/>
                    <a:pt x="2124689" y="373232"/>
                    <a:pt x="2149190" y="374558"/>
                  </a:cubicBezTo>
                  <a:cubicBezTo>
                    <a:pt x="2151817" y="370142"/>
                    <a:pt x="2154467" y="367367"/>
                    <a:pt x="2157140" y="366232"/>
                  </a:cubicBezTo>
                  <a:lnTo>
                    <a:pt x="2161564" y="358347"/>
                  </a:lnTo>
                  <a:lnTo>
                    <a:pt x="2159952" y="356641"/>
                  </a:lnTo>
                  <a:cubicBezTo>
                    <a:pt x="2162519" y="349094"/>
                    <a:pt x="2164091" y="344048"/>
                    <a:pt x="2164668" y="341501"/>
                  </a:cubicBezTo>
                  <a:cubicBezTo>
                    <a:pt x="2164177" y="338491"/>
                    <a:pt x="2160284" y="333138"/>
                    <a:pt x="2152989" y="325440"/>
                  </a:cubicBezTo>
                  <a:close/>
                  <a:moveTo>
                    <a:pt x="990939" y="325440"/>
                  </a:moveTo>
                  <a:cubicBezTo>
                    <a:pt x="986237" y="325440"/>
                    <a:pt x="978810" y="327220"/>
                    <a:pt x="968657" y="330778"/>
                  </a:cubicBezTo>
                  <a:lnTo>
                    <a:pt x="965012" y="334538"/>
                  </a:lnTo>
                  <a:lnTo>
                    <a:pt x="959422" y="337565"/>
                  </a:lnTo>
                  <a:lnTo>
                    <a:pt x="956004" y="341900"/>
                  </a:lnTo>
                  <a:lnTo>
                    <a:pt x="955065" y="342599"/>
                  </a:lnTo>
                  <a:lnTo>
                    <a:pt x="953518" y="347148"/>
                  </a:lnTo>
                  <a:lnTo>
                    <a:pt x="947974" y="350728"/>
                  </a:lnTo>
                  <a:cubicBezTo>
                    <a:pt x="947154" y="351700"/>
                    <a:pt x="944910" y="355976"/>
                    <a:pt x="941242" y="363556"/>
                  </a:cubicBezTo>
                  <a:lnTo>
                    <a:pt x="939584" y="363556"/>
                  </a:lnTo>
                  <a:lnTo>
                    <a:pt x="939412" y="365769"/>
                  </a:lnTo>
                  <a:cubicBezTo>
                    <a:pt x="946729" y="370302"/>
                    <a:pt x="962639" y="373232"/>
                    <a:pt x="987140" y="374558"/>
                  </a:cubicBezTo>
                  <a:cubicBezTo>
                    <a:pt x="989767" y="370142"/>
                    <a:pt x="992417" y="367367"/>
                    <a:pt x="995090" y="366232"/>
                  </a:cubicBezTo>
                  <a:lnTo>
                    <a:pt x="999514" y="358347"/>
                  </a:lnTo>
                  <a:lnTo>
                    <a:pt x="997902" y="356641"/>
                  </a:lnTo>
                  <a:cubicBezTo>
                    <a:pt x="1000469" y="349094"/>
                    <a:pt x="1002041" y="344048"/>
                    <a:pt x="1002618" y="341501"/>
                  </a:cubicBezTo>
                  <a:cubicBezTo>
                    <a:pt x="1002127" y="338491"/>
                    <a:pt x="998234" y="333138"/>
                    <a:pt x="990939" y="325440"/>
                  </a:cubicBezTo>
                  <a:close/>
                  <a:moveTo>
                    <a:pt x="1715840" y="305958"/>
                  </a:moveTo>
                  <a:lnTo>
                    <a:pt x="1721276" y="309508"/>
                  </a:lnTo>
                  <a:lnTo>
                    <a:pt x="1722113" y="320382"/>
                  </a:lnTo>
                  <a:lnTo>
                    <a:pt x="1731215" y="317242"/>
                  </a:lnTo>
                  <a:lnTo>
                    <a:pt x="1737569" y="311995"/>
                  </a:lnTo>
                  <a:lnTo>
                    <a:pt x="1751083" y="311995"/>
                  </a:lnTo>
                  <a:lnTo>
                    <a:pt x="1760597" y="318147"/>
                  </a:lnTo>
                  <a:lnTo>
                    <a:pt x="1759843" y="331031"/>
                  </a:lnTo>
                  <a:lnTo>
                    <a:pt x="1764992" y="333325"/>
                  </a:lnTo>
                  <a:lnTo>
                    <a:pt x="1769301" y="333325"/>
                  </a:lnTo>
                  <a:cubicBezTo>
                    <a:pt x="1770659" y="337447"/>
                    <a:pt x="1773157" y="340597"/>
                    <a:pt x="1776795" y="342775"/>
                  </a:cubicBezTo>
                  <a:cubicBezTo>
                    <a:pt x="1778722" y="349946"/>
                    <a:pt x="1779675" y="360718"/>
                    <a:pt x="1779655" y="375090"/>
                  </a:cubicBezTo>
                  <a:lnTo>
                    <a:pt x="1769515" y="395430"/>
                  </a:lnTo>
                  <a:lnTo>
                    <a:pt x="1768761" y="395430"/>
                  </a:lnTo>
                  <a:lnTo>
                    <a:pt x="1768692" y="395640"/>
                  </a:lnTo>
                  <a:lnTo>
                    <a:pt x="1763517" y="399945"/>
                  </a:lnTo>
                  <a:lnTo>
                    <a:pt x="1762711" y="402324"/>
                  </a:lnTo>
                  <a:lnTo>
                    <a:pt x="1753720" y="407559"/>
                  </a:lnTo>
                  <a:lnTo>
                    <a:pt x="1744120" y="417828"/>
                  </a:lnTo>
                  <a:lnTo>
                    <a:pt x="1739147" y="419320"/>
                  </a:lnTo>
                  <a:lnTo>
                    <a:pt x="1740883" y="420555"/>
                  </a:lnTo>
                  <a:cubicBezTo>
                    <a:pt x="1735781" y="427246"/>
                    <a:pt x="1732011" y="431501"/>
                    <a:pt x="1729573" y="433319"/>
                  </a:cubicBezTo>
                  <a:lnTo>
                    <a:pt x="1726258" y="439454"/>
                  </a:lnTo>
                  <a:cubicBezTo>
                    <a:pt x="1721611" y="441732"/>
                    <a:pt x="1716297" y="445505"/>
                    <a:pt x="1710317" y="450773"/>
                  </a:cubicBezTo>
                  <a:cubicBezTo>
                    <a:pt x="1701891" y="457951"/>
                    <a:pt x="1694939" y="463096"/>
                    <a:pt x="1689463" y="466208"/>
                  </a:cubicBezTo>
                  <a:cubicBezTo>
                    <a:pt x="1684718" y="465671"/>
                    <a:pt x="1679503" y="466388"/>
                    <a:pt x="1673818" y="468361"/>
                  </a:cubicBezTo>
                  <a:cubicBezTo>
                    <a:pt x="1668784" y="466926"/>
                    <a:pt x="1662033" y="466208"/>
                    <a:pt x="1653563" y="466208"/>
                  </a:cubicBezTo>
                  <a:cubicBezTo>
                    <a:pt x="1649073" y="467103"/>
                    <a:pt x="1645510" y="468001"/>
                    <a:pt x="1642875" y="468901"/>
                  </a:cubicBezTo>
                  <a:lnTo>
                    <a:pt x="1630325" y="465711"/>
                  </a:lnTo>
                  <a:cubicBezTo>
                    <a:pt x="1625929" y="460143"/>
                    <a:pt x="1621570" y="456720"/>
                    <a:pt x="1617248" y="455442"/>
                  </a:cubicBezTo>
                  <a:cubicBezTo>
                    <a:pt x="1614790" y="452384"/>
                    <a:pt x="1612005" y="447202"/>
                    <a:pt x="1608896" y="439896"/>
                  </a:cubicBezTo>
                  <a:cubicBezTo>
                    <a:pt x="1609210" y="436363"/>
                    <a:pt x="1610151" y="431335"/>
                    <a:pt x="1611717" y="424812"/>
                  </a:cubicBezTo>
                  <a:cubicBezTo>
                    <a:pt x="1610245" y="421911"/>
                    <a:pt x="1609036" y="416766"/>
                    <a:pt x="1608090" y="409377"/>
                  </a:cubicBezTo>
                  <a:cubicBezTo>
                    <a:pt x="1602382" y="402892"/>
                    <a:pt x="1602270" y="391582"/>
                    <a:pt x="1607755" y="375450"/>
                  </a:cubicBezTo>
                  <a:lnTo>
                    <a:pt x="1619392" y="359453"/>
                  </a:lnTo>
                  <a:cubicBezTo>
                    <a:pt x="1625451" y="354951"/>
                    <a:pt x="1632109" y="351160"/>
                    <a:pt x="1639363" y="348078"/>
                  </a:cubicBezTo>
                  <a:cubicBezTo>
                    <a:pt x="1641075" y="346452"/>
                    <a:pt x="1643107" y="344112"/>
                    <a:pt x="1645460" y="341060"/>
                  </a:cubicBezTo>
                  <a:lnTo>
                    <a:pt x="1657864" y="334791"/>
                  </a:lnTo>
                  <a:lnTo>
                    <a:pt x="1672540" y="320960"/>
                  </a:lnTo>
                  <a:lnTo>
                    <a:pt x="1686809" y="316179"/>
                  </a:lnTo>
                  <a:lnTo>
                    <a:pt x="1691259" y="316179"/>
                  </a:lnTo>
                  <a:lnTo>
                    <a:pt x="1701365" y="308646"/>
                  </a:lnTo>
                  <a:close/>
                  <a:moveTo>
                    <a:pt x="601415" y="305958"/>
                  </a:moveTo>
                  <a:lnTo>
                    <a:pt x="606851" y="309508"/>
                  </a:lnTo>
                  <a:lnTo>
                    <a:pt x="607688" y="320382"/>
                  </a:lnTo>
                  <a:lnTo>
                    <a:pt x="616790" y="317242"/>
                  </a:lnTo>
                  <a:lnTo>
                    <a:pt x="623144" y="311995"/>
                  </a:lnTo>
                  <a:lnTo>
                    <a:pt x="636658" y="311995"/>
                  </a:lnTo>
                  <a:lnTo>
                    <a:pt x="646172" y="318147"/>
                  </a:lnTo>
                  <a:lnTo>
                    <a:pt x="645417" y="331031"/>
                  </a:lnTo>
                  <a:lnTo>
                    <a:pt x="650567" y="333325"/>
                  </a:lnTo>
                  <a:lnTo>
                    <a:pt x="654876" y="333325"/>
                  </a:lnTo>
                  <a:cubicBezTo>
                    <a:pt x="656233" y="337447"/>
                    <a:pt x="658732" y="340597"/>
                    <a:pt x="662370" y="342775"/>
                  </a:cubicBezTo>
                  <a:cubicBezTo>
                    <a:pt x="664297" y="349946"/>
                    <a:pt x="665250" y="360718"/>
                    <a:pt x="665230" y="375090"/>
                  </a:cubicBezTo>
                  <a:lnTo>
                    <a:pt x="655090" y="395430"/>
                  </a:lnTo>
                  <a:lnTo>
                    <a:pt x="654336" y="395430"/>
                  </a:lnTo>
                  <a:lnTo>
                    <a:pt x="654267" y="395640"/>
                  </a:lnTo>
                  <a:lnTo>
                    <a:pt x="649092" y="399945"/>
                  </a:lnTo>
                  <a:lnTo>
                    <a:pt x="648286" y="402324"/>
                  </a:lnTo>
                  <a:lnTo>
                    <a:pt x="639295" y="407559"/>
                  </a:lnTo>
                  <a:lnTo>
                    <a:pt x="629695" y="417828"/>
                  </a:lnTo>
                  <a:lnTo>
                    <a:pt x="624722" y="419320"/>
                  </a:lnTo>
                  <a:lnTo>
                    <a:pt x="626458" y="420555"/>
                  </a:lnTo>
                  <a:cubicBezTo>
                    <a:pt x="621356" y="427246"/>
                    <a:pt x="617586" y="431501"/>
                    <a:pt x="615147" y="433319"/>
                  </a:cubicBezTo>
                  <a:lnTo>
                    <a:pt x="611833" y="439454"/>
                  </a:lnTo>
                  <a:cubicBezTo>
                    <a:pt x="607186" y="441732"/>
                    <a:pt x="601872" y="445505"/>
                    <a:pt x="595892" y="450773"/>
                  </a:cubicBezTo>
                  <a:cubicBezTo>
                    <a:pt x="587466" y="457951"/>
                    <a:pt x="580514" y="463096"/>
                    <a:pt x="575038" y="466208"/>
                  </a:cubicBezTo>
                  <a:cubicBezTo>
                    <a:pt x="570293" y="465671"/>
                    <a:pt x="565078" y="466388"/>
                    <a:pt x="559393" y="468361"/>
                  </a:cubicBezTo>
                  <a:cubicBezTo>
                    <a:pt x="554359" y="466926"/>
                    <a:pt x="547608" y="466208"/>
                    <a:pt x="539138" y="466208"/>
                  </a:cubicBezTo>
                  <a:cubicBezTo>
                    <a:pt x="534648" y="467103"/>
                    <a:pt x="531085" y="468001"/>
                    <a:pt x="528449" y="468901"/>
                  </a:cubicBezTo>
                  <a:lnTo>
                    <a:pt x="515900" y="465711"/>
                  </a:lnTo>
                  <a:cubicBezTo>
                    <a:pt x="511504" y="460143"/>
                    <a:pt x="507145" y="456720"/>
                    <a:pt x="502823" y="455442"/>
                  </a:cubicBezTo>
                  <a:cubicBezTo>
                    <a:pt x="500365" y="452384"/>
                    <a:pt x="497581" y="447202"/>
                    <a:pt x="494471" y="439896"/>
                  </a:cubicBezTo>
                  <a:cubicBezTo>
                    <a:pt x="494785" y="436363"/>
                    <a:pt x="495726" y="431335"/>
                    <a:pt x="497292" y="424812"/>
                  </a:cubicBezTo>
                  <a:cubicBezTo>
                    <a:pt x="495820" y="421911"/>
                    <a:pt x="494611" y="416766"/>
                    <a:pt x="493665" y="409377"/>
                  </a:cubicBezTo>
                  <a:cubicBezTo>
                    <a:pt x="487957" y="402892"/>
                    <a:pt x="487845" y="391582"/>
                    <a:pt x="493330" y="375450"/>
                  </a:cubicBezTo>
                  <a:lnTo>
                    <a:pt x="504967" y="359453"/>
                  </a:lnTo>
                  <a:cubicBezTo>
                    <a:pt x="511026" y="354951"/>
                    <a:pt x="517683" y="351160"/>
                    <a:pt x="524938" y="348078"/>
                  </a:cubicBezTo>
                  <a:cubicBezTo>
                    <a:pt x="526650" y="346452"/>
                    <a:pt x="528682" y="344112"/>
                    <a:pt x="531035" y="341060"/>
                  </a:cubicBezTo>
                  <a:lnTo>
                    <a:pt x="543439" y="334791"/>
                  </a:lnTo>
                  <a:lnTo>
                    <a:pt x="558115" y="320960"/>
                  </a:lnTo>
                  <a:lnTo>
                    <a:pt x="572384" y="316179"/>
                  </a:lnTo>
                  <a:lnTo>
                    <a:pt x="576834" y="316179"/>
                  </a:lnTo>
                  <a:lnTo>
                    <a:pt x="586940" y="308646"/>
                  </a:lnTo>
                  <a:close/>
                  <a:moveTo>
                    <a:pt x="2446870" y="301566"/>
                  </a:moveTo>
                  <a:lnTo>
                    <a:pt x="2463882" y="301566"/>
                  </a:lnTo>
                  <a:lnTo>
                    <a:pt x="2463115" y="319252"/>
                  </a:lnTo>
                  <a:cubicBezTo>
                    <a:pt x="2457670" y="326147"/>
                    <a:pt x="2453128" y="332344"/>
                    <a:pt x="2449489" y="337843"/>
                  </a:cubicBezTo>
                  <a:lnTo>
                    <a:pt x="2447607" y="337843"/>
                  </a:lnTo>
                  <a:lnTo>
                    <a:pt x="2445442" y="341376"/>
                  </a:lnTo>
                  <a:lnTo>
                    <a:pt x="2439546" y="345342"/>
                  </a:lnTo>
                  <a:lnTo>
                    <a:pt x="2436597" y="349466"/>
                  </a:lnTo>
                  <a:lnTo>
                    <a:pt x="2429827" y="354509"/>
                  </a:lnTo>
                  <a:lnTo>
                    <a:pt x="2429544" y="355332"/>
                  </a:lnTo>
                  <a:lnTo>
                    <a:pt x="2417693" y="367774"/>
                  </a:lnTo>
                  <a:lnTo>
                    <a:pt x="2406254" y="371479"/>
                  </a:lnTo>
                  <a:lnTo>
                    <a:pt x="2407626" y="372199"/>
                  </a:lnTo>
                  <a:lnTo>
                    <a:pt x="2402738" y="377104"/>
                  </a:lnTo>
                  <a:cubicBezTo>
                    <a:pt x="2399200" y="383421"/>
                    <a:pt x="2393121" y="394448"/>
                    <a:pt x="2384503" y="410186"/>
                  </a:cubicBezTo>
                  <a:lnTo>
                    <a:pt x="2374350" y="417750"/>
                  </a:lnTo>
                  <a:lnTo>
                    <a:pt x="2368982" y="427277"/>
                  </a:lnTo>
                  <a:lnTo>
                    <a:pt x="2364510" y="430784"/>
                  </a:lnTo>
                  <a:cubicBezTo>
                    <a:pt x="2363836" y="434354"/>
                    <a:pt x="2361151" y="439243"/>
                    <a:pt x="2356454" y="445451"/>
                  </a:cubicBezTo>
                  <a:lnTo>
                    <a:pt x="2352180" y="448796"/>
                  </a:lnTo>
                  <a:lnTo>
                    <a:pt x="2349727" y="456003"/>
                  </a:lnTo>
                  <a:lnTo>
                    <a:pt x="2344385" y="456003"/>
                  </a:lnTo>
                  <a:lnTo>
                    <a:pt x="2337357" y="466632"/>
                  </a:lnTo>
                  <a:cubicBezTo>
                    <a:pt x="2330612" y="472540"/>
                    <a:pt x="2326524" y="475696"/>
                    <a:pt x="2325095" y="476099"/>
                  </a:cubicBezTo>
                  <a:lnTo>
                    <a:pt x="2325044" y="476249"/>
                  </a:lnTo>
                  <a:cubicBezTo>
                    <a:pt x="2316146" y="483380"/>
                    <a:pt x="2310911" y="491372"/>
                    <a:pt x="2309338" y="500225"/>
                  </a:cubicBezTo>
                  <a:lnTo>
                    <a:pt x="2302706" y="507025"/>
                  </a:lnTo>
                  <a:lnTo>
                    <a:pt x="2301552" y="510416"/>
                  </a:lnTo>
                  <a:cubicBezTo>
                    <a:pt x="2297285" y="515495"/>
                    <a:pt x="2291445" y="521039"/>
                    <a:pt x="2284034" y="527047"/>
                  </a:cubicBezTo>
                  <a:lnTo>
                    <a:pt x="2282031" y="532934"/>
                  </a:lnTo>
                  <a:lnTo>
                    <a:pt x="2277705" y="534551"/>
                  </a:lnTo>
                  <a:lnTo>
                    <a:pt x="2276432" y="538298"/>
                  </a:lnTo>
                  <a:lnTo>
                    <a:pt x="2269220" y="542067"/>
                  </a:lnTo>
                  <a:lnTo>
                    <a:pt x="2267089" y="548322"/>
                  </a:lnTo>
                  <a:lnTo>
                    <a:pt x="2264620" y="548322"/>
                  </a:lnTo>
                  <a:cubicBezTo>
                    <a:pt x="2264025" y="549877"/>
                    <a:pt x="2257640" y="558136"/>
                    <a:pt x="2245463" y="573100"/>
                  </a:cubicBezTo>
                  <a:cubicBezTo>
                    <a:pt x="2240875" y="575352"/>
                    <a:pt x="2236599" y="577637"/>
                    <a:pt x="2232635" y="579956"/>
                  </a:cubicBezTo>
                  <a:lnTo>
                    <a:pt x="2233342" y="582614"/>
                  </a:lnTo>
                  <a:lnTo>
                    <a:pt x="2228060" y="591232"/>
                  </a:lnTo>
                  <a:lnTo>
                    <a:pt x="2218734" y="597016"/>
                  </a:lnTo>
                  <a:lnTo>
                    <a:pt x="2217358" y="599584"/>
                  </a:lnTo>
                  <a:cubicBezTo>
                    <a:pt x="2215424" y="600799"/>
                    <a:pt x="2213110" y="601710"/>
                    <a:pt x="2210416" y="602317"/>
                  </a:cubicBezTo>
                  <a:lnTo>
                    <a:pt x="2201610" y="603187"/>
                  </a:lnTo>
                  <a:lnTo>
                    <a:pt x="2199882" y="608266"/>
                  </a:lnTo>
                  <a:cubicBezTo>
                    <a:pt x="2188815" y="615532"/>
                    <a:pt x="2181500" y="621747"/>
                    <a:pt x="2177938" y="626913"/>
                  </a:cubicBezTo>
                  <a:lnTo>
                    <a:pt x="2175208" y="626913"/>
                  </a:lnTo>
                  <a:lnTo>
                    <a:pt x="2173866" y="628658"/>
                  </a:lnTo>
                  <a:lnTo>
                    <a:pt x="2163597" y="634652"/>
                  </a:lnTo>
                  <a:lnTo>
                    <a:pt x="2153722" y="636452"/>
                  </a:lnTo>
                  <a:lnTo>
                    <a:pt x="2150764" y="638446"/>
                  </a:lnTo>
                  <a:lnTo>
                    <a:pt x="2147141" y="643514"/>
                  </a:lnTo>
                  <a:lnTo>
                    <a:pt x="2127268" y="650867"/>
                  </a:lnTo>
                  <a:lnTo>
                    <a:pt x="2127894" y="650867"/>
                  </a:lnTo>
                  <a:lnTo>
                    <a:pt x="2125082" y="653958"/>
                  </a:lnTo>
                  <a:cubicBezTo>
                    <a:pt x="2115375" y="656148"/>
                    <a:pt x="2103227" y="658867"/>
                    <a:pt x="2088638" y="662117"/>
                  </a:cubicBezTo>
                  <a:cubicBezTo>
                    <a:pt x="2081529" y="663589"/>
                    <a:pt x="2069471" y="664326"/>
                    <a:pt x="2052464" y="664326"/>
                  </a:cubicBezTo>
                  <a:cubicBezTo>
                    <a:pt x="2047230" y="662831"/>
                    <a:pt x="2044614" y="662083"/>
                    <a:pt x="2044614" y="662083"/>
                  </a:cubicBezTo>
                  <a:cubicBezTo>
                    <a:pt x="2042624" y="657338"/>
                    <a:pt x="2038688" y="653248"/>
                    <a:pt x="2032806" y="649812"/>
                  </a:cubicBezTo>
                  <a:lnTo>
                    <a:pt x="2029517" y="641310"/>
                  </a:lnTo>
                  <a:lnTo>
                    <a:pt x="2032437" y="632731"/>
                  </a:lnTo>
                  <a:lnTo>
                    <a:pt x="2031326" y="624927"/>
                  </a:lnTo>
                  <a:lnTo>
                    <a:pt x="2036189" y="610637"/>
                  </a:lnTo>
                  <a:lnTo>
                    <a:pt x="2038933" y="609025"/>
                  </a:lnTo>
                  <a:lnTo>
                    <a:pt x="2041402" y="601758"/>
                  </a:lnTo>
                  <a:lnTo>
                    <a:pt x="2056516" y="588372"/>
                  </a:lnTo>
                  <a:cubicBezTo>
                    <a:pt x="2064156" y="587357"/>
                    <a:pt x="2069617" y="586150"/>
                    <a:pt x="2072898" y="584749"/>
                  </a:cubicBezTo>
                  <a:lnTo>
                    <a:pt x="2087896" y="584749"/>
                  </a:lnTo>
                  <a:cubicBezTo>
                    <a:pt x="2088394" y="584749"/>
                    <a:pt x="2093116" y="585422"/>
                    <a:pt x="2102062" y="586768"/>
                  </a:cubicBezTo>
                  <a:lnTo>
                    <a:pt x="2105595" y="593401"/>
                  </a:lnTo>
                  <a:cubicBezTo>
                    <a:pt x="2105450" y="601019"/>
                    <a:pt x="2104249" y="607097"/>
                    <a:pt x="2101994" y="611636"/>
                  </a:cubicBezTo>
                  <a:lnTo>
                    <a:pt x="2094413" y="619418"/>
                  </a:lnTo>
                  <a:cubicBezTo>
                    <a:pt x="2085810" y="624111"/>
                    <a:pt x="2077619" y="626458"/>
                    <a:pt x="2069842" y="626458"/>
                  </a:cubicBezTo>
                  <a:lnTo>
                    <a:pt x="2061248" y="624700"/>
                  </a:lnTo>
                  <a:lnTo>
                    <a:pt x="2063247" y="631822"/>
                  </a:lnTo>
                  <a:lnTo>
                    <a:pt x="2068135" y="631822"/>
                  </a:lnTo>
                  <a:lnTo>
                    <a:pt x="2068615" y="637237"/>
                  </a:lnTo>
                  <a:lnTo>
                    <a:pt x="2072684" y="639904"/>
                  </a:lnTo>
                  <a:cubicBezTo>
                    <a:pt x="2081254" y="639458"/>
                    <a:pt x="2090096" y="637779"/>
                    <a:pt x="2099211" y="634866"/>
                  </a:cubicBezTo>
                  <a:cubicBezTo>
                    <a:pt x="2100312" y="633883"/>
                    <a:pt x="2103647" y="631613"/>
                    <a:pt x="2109218" y="628057"/>
                  </a:cubicBezTo>
                  <a:cubicBezTo>
                    <a:pt x="2117084" y="629675"/>
                    <a:pt x="2125751" y="627310"/>
                    <a:pt x="2135218" y="620961"/>
                  </a:cubicBezTo>
                  <a:lnTo>
                    <a:pt x="2136311" y="617746"/>
                  </a:lnTo>
                  <a:lnTo>
                    <a:pt x="2142425" y="615593"/>
                  </a:lnTo>
                  <a:lnTo>
                    <a:pt x="2142506" y="615349"/>
                  </a:lnTo>
                  <a:lnTo>
                    <a:pt x="2157577" y="604103"/>
                  </a:lnTo>
                  <a:lnTo>
                    <a:pt x="2158469" y="604103"/>
                  </a:lnTo>
                  <a:lnTo>
                    <a:pt x="2164982" y="596025"/>
                  </a:lnTo>
                  <a:lnTo>
                    <a:pt x="2172065" y="596025"/>
                  </a:lnTo>
                  <a:lnTo>
                    <a:pt x="2185884" y="584882"/>
                  </a:lnTo>
                  <a:cubicBezTo>
                    <a:pt x="2190897" y="579685"/>
                    <a:pt x="2197846" y="570584"/>
                    <a:pt x="2206730" y="557579"/>
                  </a:cubicBezTo>
                  <a:cubicBezTo>
                    <a:pt x="2212826" y="553031"/>
                    <a:pt x="2217820" y="545041"/>
                    <a:pt x="2221710" y="533607"/>
                  </a:cubicBezTo>
                  <a:lnTo>
                    <a:pt x="2223862" y="533607"/>
                  </a:lnTo>
                  <a:lnTo>
                    <a:pt x="2223742" y="533959"/>
                  </a:lnTo>
                  <a:lnTo>
                    <a:pt x="2229715" y="526850"/>
                  </a:lnTo>
                  <a:lnTo>
                    <a:pt x="2234002" y="525251"/>
                  </a:lnTo>
                  <a:lnTo>
                    <a:pt x="2245128" y="511835"/>
                  </a:lnTo>
                  <a:lnTo>
                    <a:pt x="2244717" y="511835"/>
                  </a:lnTo>
                  <a:lnTo>
                    <a:pt x="2245154" y="510549"/>
                  </a:lnTo>
                  <a:lnTo>
                    <a:pt x="2253206" y="504958"/>
                  </a:lnTo>
                  <a:lnTo>
                    <a:pt x="2260662" y="488678"/>
                  </a:lnTo>
                  <a:lnTo>
                    <a:pt x="2265505" y="470480"/>
                  </a:lnTo>
                  <a:lnTo>
                    <a:pt x="2257189" y="471695"/>
                  </a:lnTo>
                  <a:cubicBezTo>
                    <a:pt x="2251764" y="469163"/>
                    <a:pt x="2247821" y="467247"/>
                    <a:pt x="2245360" y="465948"/>
                  </a:cubicBezTo>
                  <a:cubicBezTo>
                    <a:pt x="2242899" y="464649"/>
                    <a:pt x="2240928" y="462357"/>
                    <a:pt x="2239448" y="459073"/>
                  </a:cubicBezTo>
                  <a:cubicBezTo>
                    <a:pt x="2237212" y="457975"/>
                    <a:pt x="2235170" y="457517"/>
                    <a:pt x="2233321" y="457697"/>
                  </a:cubicBezTo>
                  <a:lnTo>
                    <a:pt x="2228896" y="450155"/>
                  </a:lnTo>
                  <a:lnTo>
                    <a:pt x="2224458" y="450155"/>
                  </a:lnTo>
                  <a:cubicBezTo>
                    <a:pt x="2227394" y="443109"/>
                    <a:pt x="2227255" y="434317"/>
                    <a:pt x="2224042" y="423778"/>
                  </a:cubicBezTo>
                  <a:lnTo>
                    <a:pt x="2225809" y="411344"/>
                  </a:lnTo>
                  <a:cubicBezTo>
                    <a:pt x="2227207" y="408386"/>
                    <a:pt x="2229899" y="403910"/>
                    <a:pt x="2233886" y="397916"/>
                  </a:cubicBezTo>
                  <a:cubicBezTo>
                    <a:pt x="2237585" y="392328"/>
                    <a:pt x="2240204" y="387008"/>
                    <a:pt x="2241741" y="381957"/>
                  </a:cubicBezTo>
                  <a:lnTo>
                    <a:pt x="2249343" y="379428"/>
                  </a:lnTo>
                  <a:lnTo>
                    <a:pt x="2251594" y="375620"/>
                  </a:lnTo>
                  <a:lnTo>
                    <a:pt x="2254316" y="374368"/>
                  </a:lnTo>
                  <a:lnTo>
                    <a:pt x="2254857" y="372786"/>
                  </a:lnTo>
                  <a:lnTo>
                    <a:pt x="2268367" y="364494"/>
                  </a:lnTo>
                  <a:lnTo>
                    <a:pt x="2274271" y="356978"/>
                  </a:lnTo>
                  <a:lnTo>
                    <a:pt x="2275840" y="352365"/>
                  </a:lnTo>
                  <a:lnTo>
                    <a:pt x="2281294" y="347447"/>
                  </a:lnTo>
                  <a:lnTo>
                    <a:pt x="2280938" y="342135"/>
                  </a:lnTo>
                  <a:lnTo>
                    <a:pt x="2283904" y="338094"/>
                  </a:lnTo>
                  <a:lnTo>
                    <a:pt x="2273310" y="341758"/>
                  </a:lnTo>
                  <a:cubicBezTo>
                    <a:pt x="2269340" y="347640"/>
                    <a:pt x="2264345" y="352173"/>
                    <a:pt x="2258326" y="355358"/>
                  </a:cubicBezTo>
                  <a:cubicBezTo>
                    <a:pt x="2252186" y="356241"/>
                    <a:pt x="2243815" y="359531"/>
                    <a:pt x="2233214" y="365227"/>
                  </a:cubicBezTo>
                  <a:lnTo>
                    <a:pt x="2228270" y="365227"/>
                  </a:lnTo>
                  <a:lnTo>
                    <a:pt x="2217474" y="363345"/>
                  </a:lnTo>
                  <a:lnTo>
                    <a:pt x="2214503" y="357458"/>
                  </a:lnTo>
                  <a:lnTo>
                    <a:pt x="2221311" y="346461"/>
                  </a:lnTo>
                  <a:lnTo>
                    <a:pt x="2230885" y="342495"/>
                  </a:lnTo>
                  <a:lnTo>
                    <a:pt x="2234920" y="344647"/>
                  </a:lnTo>
                  <a:lnTo>
                    <a:pt x="2242106" y="341749"/>
                  </a:lnTo>
                  <a:lnTo>
                    <a:pt x="2248044" y="337328"/>
                  </a:lnTo>
                  <a:lnTo>
                    <a:pt x="2250882" y="333367"/>
                  </a:lnTo>
                  <a:cubicBezTo>
                    <a:pt x="2256088" y="328693"/>
                    <a:pt x="2264270" y="322591"/>
                    <a:pt x="2275428" y="315059"/>
                  </a:cubicBezTo>
                  <a:lnTo>
                    <a:pt x="2280484" y="315059"/>
                  </a:lnTo>
                  <a:lnTo>
                    <a:pt x="2295211" y="307526"/>
                  </a:lnTo>
                  <a:cubicBezTo>
                    <a:pt x="2298478" y="307886"/>
                    <a:pt x="2302623" y="307519"/>
                    <a:pt x="2307645" y="306424"/>
                  </a:cubicBezTo>
                  <a:cubicBezTo>
                    <a:pt x="2316926" y="304649"/>
                    <a:pt x="2322827" y="303761"/>
                    <a:pt x="2325348" y="303761"/>
                  </a:cubicBezTo>
                  <a:cubicBezTo>
                    <a:pt x="2328710" y="303761"/>
                    <a:pt x="2334204" y="305526"/>
                    <a:pt x="2341834" y="309057"/>
                  </a:cubicBezTo>
                  <a:cubicBezTo>
                    <a:pt x="2341136" y="318075"/>
                    <a:pt x="2340454" y="328942"/>
                    <a:pt x="2339788" y="341659"/>
                  </a:cubicBezTo>
                  <a:lnTo>
                    <a:pt x="2333753" y="341659"/>
                  </a:lnTo>
                  <a:lnTo>
                    <a:pt x="2330274" y="351889"/>
                  </a:lnTo>
                  <a:lnTo>
                    <a:pt x="2328126" y="351889"/>
                  </a:lnTo>
                  <a:lnTo>
                    <a:pt x="2327573" y="353505"/>
                  </a:lnTo>
                  <a:lnTo>
                    <a:pt x="2325361" y="353505"/>
                  </a:lnTo>
                  <a:lnTo>
                    <a:pt x="2322531" y="359864"/>
                  </a:lnTo>
                  <a:lnTo>
                    <a:pt x="2318458" y="364511"/>
                  </a:lnTo>
                  <a:lnTo>
                    <a:pt x="2316790" y="374158"/>
                  </a:lnTo>
                  <a:lnTo>
                    <a:pt x="2306809" y="390400"/>
                  </a:lnTo>
                  <a:lnTo>
                    <a:pt x="2302136" y="393559"/>
                  </a:lnTo>
                  <a:lnTo>
                    <a:pt x="2299640" y="400891"/>
                  </a:lnTo>
                  <a:lnTo>
                    <a:pt x="2295640" y="400891"/>
                  </a:lnTo>
                  <a:lnTo>
                    <a:pt x="2286581" y="410597"/>
                  </a:lnTo>
                  <a:lnTo>
                    <a:pt x="2286579" y="410473"/>
                  </a:lnTo>
                  <a:lnTo>
                    <a:pt x="2286354" y="410841"/>
                  </a:lnTo>
                  <a:lnTo>
                    <a:pt x="2286344" y="410851"/>
                  </a:lnTo>
                  <a:lnTo>
                    <a:pt x="2286348" y="410851"/>
                  </a:lnTo>
                  <a:lnTo>
                    <a:pt x="2283253" y="415906"/>
                  </a:lnTo>
                  <a:cubicBezTo>
                    <a:pt x="2283619" y="420762"/>
                    <a:pt x="2284950" y="424225"/>
                    <a:pt x="2287245" y="426295"/>
                  </a:cubicBezTo>
                  <a:lnTo>
                    <a:pt x="2287120" y="426659"/>
                  </a:lnTo>
                  <a:cubicBezTo>
                    <a:pt x="2288270" y="427062"/>
                    <a:pt x="2290210" y="430228"/>
                    <a:pt x="2292943" y="436156"/>
                  </a:cubicBezTo>
                  <a:lnTo>
                    <a:pt x="2293059" y="440980"/>
                  </a:lnTo>
                  <a:lnTo>
                    <a:pt x="2292956" y="441237"/>
                  </a:lnTo>
                  <a:lnTo>
                    <a:pt x="2306268" y="438771"/>
                  </a:lnTo>
                  <a:cubicBezTo>
                    <a:pt x="2309018" y="437108"/>
                    <a:pt x="2314920" y="433233"/>
                    <a:pt x="2323972" y="427148"/>
                  </a:cubicBezTo>
                  <a:lnTo>
                    <a:pt x="2327753" y="422222"/>
                  </a:lnTo>
                  <a:lnTo>
                    <a:pt x="2334970" y="420459"/>
                  </a:lnTo>
                  <a:lnTo>
                    <a:pt x="2336136" y="417034"/>
                  </a:lnTo>
                  <a:cubicBezTo>
                    <a:pt x="2339577" y="414307"/>
                    <a:pt x="2343410" y="409533"/>
                    <a:pt x="2347634" y="402713"/>
                  </a:cubicBezTo>
                  <a:cubicBezTo>
                    <a:pt x="2354115" y="392440"/>
                    <a:pt x="2358302" y="386175"/>
                    <a:pt x="2360197" y="383917"/>
                  </a:cubicBezTo>
                  <a:lnTo>
                    <a:pt x="2369896" y="376872"/>
                  </a:lnTo>
                  <a:lnTo>
                    <a:pt x="2378831" y="361287"/>
                  </a:lnTo>
                  <a:lnTo>
                    <a:pt x="2384486" y="356327"/>
                  </a:lnTo>
                  <a:lnTo>
                    <a:pt x="2386458" y="350530"/>
                  </a:lnTo>
                  <a:lnTo>
                    <a:pt x="2389670" y="350530"/>
                  </a:lnTo>
                  <a:lnTo>
                    <a:pt x="2393837" y="344613"/>
                  </a:lnTo>
                  <a:lnTo>
                    <a:pt x="2398485" y="344613"/>
                  </a:lnTo>
                  <a:lnTo>
                    <a:pt x="2399021" y="344356"/>
                  </a:lnTo>
                  <a:lnTo>
                    <a:pt x="2404925" y="334927"/>
                  </a:lnTo>
                  <a:lnTo>
                    <a:pt x="2405212" y="334927"/>
                  </a:lnTo>
                  <a:lnTo>
                    <a:pt x="2406147" y="332183"/>
                  </a:lnTo>
                  <a:lnTo>
                    <a:pt x="2409032" y="330031"/>
                  </a:lnTo>
                  <a:lnTo>
                    <a:pt x="2413603" y="316585"/>
                  </a:lnTo>
                  <a:lnTo>
                    <a:pt x="2424862" y="308165"/>
                  </a:lnTo>
                  <a:cubicBezTo>
                    <a:pt x="2429730" y="306944"/>
                    <a:pt x="2437066" y="304745"/>
                    <a:pt x="2446870" y="301566"/>
                  </a:cubicBezTo>
                  <a:close/>
                  <a:moveTo>
                    <a:pt x="2162186" y="299921"/>
                  </a:moveTo>
                  <a:cubicBezTo>
                    <a:pt x="2166288" y="300195"/>
                    <a:pt x="2170641" y="301229"/>
                    <a:pt x="2175246" y="303023"/>
                  </a:cubicBezTo>
                  <a:cubicBezTo>
                    <a:pt x="2179850" y="304816"/>
                    <a:pt x="2183988" y="305838"/>
                    <a:pt x="2187658" y="306086"/>
                  </a:cubicBezTo>
                  <a:lnTo>
                    <a:pt x="2191470" y="312749"/>
                  </a:lnTo>
                  <a:lnTo>
                    <a:pt x="2196413" y="315034"/>
                  </a:lnTo>
                  <a:lnTo>
                    <a:pt x="2197862" y="318889"/>
                  </a:lnTo>
                  <a:lnTo>
                    <a:pt x="2203946" y="321937"/>
                  </a:lnTo>
                  <a:lnTo>
                    <a:pt x="2207544" y="328459"/>
                  </a:lnTo>
                  <a:cubicBezTo>
                    <a:pt x="2207850" y="331134"/>
                    <a:pt x="2207720" y="334623"/>
                    <a:pt x="2207156" y="338924"/>
                  </a:cubicBezTo>
                  <a:cubicBezTo>
                    <a:pt x="2206591" y="343226"/>
                    <a:pt x="2206196" y="347327"/>
                    <a:pt x="2205970" y="351225"/>
                  </a:cubicBezTo>
                  <a:lnTo>
                    <a:pt x="2202343" y="354638"/>
                  </a:lnTo>
                  <a:lnTo>
                    <a:pt x="2201177" y="357254"/>
                  </a:lnTo>
                  <a:lnTo>
                    <a:pt x="2201314" y="363308"/>
                  </a:lnTo>
                  <a:lnTo>
                    <a:pt x="2196683" y="370459"/>
                  </a:lnTo>
                  <a:lnTo>
                    <a:pt x="2194913" y="378893"/>
                  </a:lnTo>
                  <a:cubicBezTo>
                    <a:pt x="2185809" y="390312"/>
                    <a:pt x="2177311" y="398300"/>
                    <a:pt x="2169419" y="402856"/>
                  </a:cubicBezTo>
                  <a:cubicBezTo>
                    <a:pt x="2168378" y="402856"/>
                    <a:pt x="2166599" y="403124"/>
                    <a:pt x="2164081" y="403662"/>
                  </a:cubicBezTo>
                  <a:cubicBezTo>
                    <a:pt x="2161563" y="404199"/>
                    <a:pt x="2159825" y="404468"/>
                    <a:pt x="2158867" y="404468"/>
                  </a:cubicBezTo>
                  <a:cubicBezTo>
                    <a:pt x="2157936" y="404468"/>
                    <a:pt x="2153544" y="403868"/>
                    <a:pt x="2145692" y="402667"/>
                  </a:cubicBezTo>
                  <a:lnTo>
                    <a:pt x="2143278" y="400626"/>
                  </a:lnTo>
                  <a:cubicBezTo>
                    <a:pt x="2139554" y="401164"/>
                    <a:pt x="2130361" y="400008"/>
                    <a:pt x="2115700" y="397160"/>
                  </a:cubicBezTo>
                  <a:cubicBezTo>
                    <a:pt x="2101040" y="394311"/>
                    <a:pt x="2092142" y="391900"/>
                    <a:pt x="2089006" y="389925"/>
                  </a:cubicBezTo>
                  <a:lnTo>
                    <a:pt x="2085684" y="391845"/>
                  </a:lnTo>
                  <a:cubicBezTo>
                    <a:pt x="2085932" y="391574"/>
                    <a:pt x="2083320" y="395472"/>
                    <a:pt x="2077846" y="403540"/>
                  </a:cubicBezTo>
                  <a:cubicBezTo>
                    <a:pt x="2072372" y="411607"/>
                    <a:pt x="2069597" y="415756"/>
                    <a:pt x="2069520" y="415984"/>
                  </a:cubicBezTo>
                  <a:cubicBezTo>
                    <a:pt x="2068685" y="418434"/>
                    <a:pt x="2067842" y="421181"/>
                    <a:pt x="2066990" y="424227"/>
                  </a:cubicBezTo>
                  <a:cubicBezTo>
                    <a:pt x="2066138" y="427273"/>
                    <a:pt x="2065690" y="428863"/>
                    <a:pt x="2065644" y="428997"/>
                  </a:cubicBezTo>
                  <a:lnTo>
                    <a:pt x="2067569" y="442404"/>
                  </a:lnTo>
                  <a:cubicBezTo>
                    <a:pt x="2070098" y="443450"/>
                    <a:pt x="2071498" y="443973"/>
                    <a:pt x="2071766" y="443973"/>
                  </a:cubicBezTo>
                  <a:cubicBezTo>
                    <a:pt x="2071789" y="443973"/>
                    <a:pt x="2072102" y="443883"/>
                    <a:pt x="2072703" y="443703"/>
                  </a:cubicBezTo>
                  <a:cubicBezTo>
                    <a:pt x="2073305" y="443523"/>
                    <a:pt x="2074033" y="443433"/>
                    <a:pt x="2074888" y="443433"/>
                  </a:cubicBezTo>
                  <a:lnTo>
                    <a:pt x="2090374" y="445079"/>
                  </a:lnTo>
                  <a:cubicBezTo>
                    <a:pt x="2093516" y="444322"/>
                    <a:pt x="2098728" y="442167"/>
                    <a:pt x="2106011" y="438614"/>
                  </a:cubicBezTo>
                  <a:cubicBezTo>
                    <a:pt x="2112917" y="434815"/>
                    <a:pt x="2117878" y="432365"/>
                    <a:pt x="2120897" y="431265"/>
                  </a:cubicBezTo>
                  <a:lnTo>
                    <a:pt x="2124173" y="430815"/>
                  </a:lnTo>
                  <a:cubicBezTo>
                    <a:pt x="2127643" y="428768"/>
                    <a:pt x="2131563" y="425205"/>
                    <a:pt x="2135934" y="420126"/>
                  </a:cubicBezTo>
                  <a:lnTo>
                    <a:pt x="2156038" y="415993"/>
                  </a:lnTo>
                  <a:lnTo>
                    <a:pt x="2156625" y="426926"/>
                  </a:lnTo>
                  <a:cubicBezTo>
                    <a:pt x="2153144" y="433520"/>
                    <a:pt x="2138763" y="446214"/>
                    <a:pt x="2113484" y="465008"/>
                  </a:cubicBezTo>
                  <a:cubicBezTo>
                    <a:pt x="2105026" y="468515"/>
                    <a:pt x="2095382" y="470705"/>
                    <a:pt x="2084552" y="471576"/>
                  </a:cubicBezTo>
                  <a:cubicBezTo>
                    <a:pt x="2071949" y="472525"/>
                    <a:pt x="2062671" y="473937"/>
                    <a:pt x="2056717" y="475812"/>
                  </a:cubicBezTo>
                  <a:lnTo>
                    <a:pt x="2042208" y="473223"/>
                  </a:lnTo>
                  <a:lnTo>
                    <a:pt x="2041136" y="471551"/>
                  </a:lnTo>
                  <a:lnTo>
                    <a:pt x="2032651" y="469471"/>
                  </a:lnTo>
                  <a:cubicBezTo>
                    <a:pt x="2024562" y="462505"/>
                    <a:pt x="2018831" y="450970"/>
                    <a:pt x="2015458" y="434866"/>
                  </a:cubicBezTo>
                  <a:cubicBezTo>
                    <a:pt x="2016656" y="430156"/>
                    <a:pt x="2017676" y="424359"/>
                    <a:pt x="2018520" y="417476"/>
                  </a:cubicBezTo>
                  <a:cubicBezTo>
                    <a:pt x="2020718" y="413703"/>
                    <a:pt x="2024648" y="406173"/>
                    <a:pt x="2030310" y="394885"/>
                  </a:cubicBezTo>
                  <a:lnTo>
                    <a:pt x="2032261" y="394585"/>
                  </a:lnTo>
                  <a:lnTo>
                    <a:pt x="2031755" y="392977"/>
                  </a:lnTo>
                  <a:lnTo>
                    <a:pt x="2037989" y="387078"/>
                  </a:lnTo>
                  <a:lnTo>
                    <a:pt x="2043263" y="378323"/>
                  </a:lnTo>
                  <a:cubicBezTo>
                    <a:pt x="2047070" y="376276"/>
                    <a:pt x="2050347" y="373195"/>
                    <a:pt x="2053094" y="369079"/>
                  </a:cubicBezTo>
                  <a:lnTo>
                    <a:pt x="2060113" y="348438"/>
                  </a:lnTo>
                  <a:lnTo>
                    <a:pt x="2065991" y="346492"/>
                  </a:lnTo>
                  <a:lnTo>
                    <a:pt x="2073623" y="333981"/>
                  </a:lnTo>
                  <a:cubicBezTo>
                    <a:pt x="2093654" y="317305"/>
                    <a:pt x="2112655" y="306489"/>
                    <a:pt x="2130626" y="301533"/>
                  </a:cubicBezTo>
                  <a:cubicBezTo>
                    <a:pt x="2131834" y="301533"/>
                    <a:pt x="2133310" y="301623"/>
                    <a:pt x="2135052" y="301803"/>
                  </a:cubicBezTo>
                  <a:cubicBezTo>
                    <a:pt x="2136794" y="301983"/>
                    <a:pt x="2138042" y="302073"/>
                    <a:pt x="2138793" y="302073"/>
                  </a:cubicBezTo>
                  <a:cubicBezTo>
                    <a:pt x="2138693" y="307956"/>
                    <a:pt x="2142304" y="310897"/>
                    <a:pt x="2149624" y="310897"/>
                  </a:cubicBezTo>
                  <a:lnTo>
                    <a:pt x="2153744" y="302665"/>
                  </a:lnTo>
                  <a:cubicBezTo>
                    <a:pt x="2154524" y="302428"/>
                    <a:pt x="2157338" y="301513"/>
                    <a:pt x="2162186" y="299921"/>
                  </a:cubicBezTo>
                  <a:close/>
                  <a:moveTo>
                    <a:pt x="1000136" y="299921"/>
                  </a:moveTo>
                  <a:cubicBezTo>
                    <a:pt x="1004238" y="300195"/>
                    <a:pt x="1008591" y="301229"/>
                    <a:pt x="1013196" y="303023"/>
                  </a:cubicBezTo>
                  <a:cubicBezTo>
                    <a:pt x="1017800" y="304816"/>
                    <a:pt x="1021938" y="305838"/>
                    <a:pt x="1025608" y="306086"/>
                  </a:cubicBezTo>
                  <a:lnTo>
                    <a:pt x="1029420" y="312749"/>
                  </a:lnTo>
                  <a:lnTo>
                    <a:pt x="1034363" y="315034"/>
                  </a:lnTo>
                  <a:lnTo>
                    <a:pt x="1035812" y="318889"/>
                  </a:lnTo>
                  <a:lnTo>
                    <a:pt x="1041896" y="321937"/>
                  </a:lnTo>
                  <a:lnTo>
                    <a:pt x="1045494" y="328459"/>
                  </a:lnTo>
                  <a:cubicBezTo>
                    <a:pt x="1045800" y="331134"/>
                    <a:pt x="1045670" y="334623"/>
                    <a:pt x="1045106" y="338924"/>
                  </a:cubicBezTo>
                  <a:cubicBezTo>
                    <a:pt x="1044541" y="343226"/>
                    <a:pt x="1044146" y="347327"/>
                    <a:pt x="1043920" y="351225"/>
                  </a:cubicBezTo>
                  <a:lnTo>
                    <a:pt x="1040293" y="354638"/>
                  </a:lnTo>
                  <a:lnTo>
                    <a:pt x="1039127" y="357254"/>
                  </a:lnTo>
                  <a:lnTo>
                    <a:pt x="1039264" y="363308"/>
                  </a:lnTo>
                  <a:lnTo>
                    <a:pt x="1034633" y="370459"/>
                  </a:lnTo>
                  <a:lnTo>
                    <a:pt x="1032863" y="378893"/>
                  </a:lnTo>
                  <a:cubicBezTo>
                    <a:pt x="1023759" y="390312"/>
                    <a:pt x="1015261" y="398300"/>
                    <a:pt x="1007369" y="402856"/>
                  </a:cubicBezTo>
                  <a:cubicBezTo>
                    <a:pt x="1006329" y="402856"/>
                    <a:pt x="1004549" y="403124"/>
                    <a:pt x="1002031" y="403662"/>
                  </a:cubicBezTo>
                  <a:cubicBezTo>
                    <a:pt x="999513" y="404199"/>
                    <a:pt x="997775" y="404468"/>
                    <a:pt x="996817" y="404468"/>
                  </a:cubicBezTo>
                  <a:cubicBezTo>
                    <a:pt x="995886" y="404468"/>
                    <a:pt x="991494" y="403868"/>
                    <a:pt x="983642" y="402667"/>
                  </a:cubicBezTo>
                  <a:lnTo>
                    <a:pt x="981228" y="400626"/>
                  </a:lnTo>
                  <a:cubicBezTo>
                    <a:pt x="977504" y="401164"/>
                    <a:pt x="968311" y="400008"/>
                    <a:pt x="953651" y="397160"/>
                  </a:cubicBezTo>
                  <a:cubicBezTo>
                    <a:pt x="938990" y="394311"/>
                    <a:pt x="930092" y="391900"/>
                    <a:pt x="926956" y="389925"/>
                  </a:cubicBezTo>
                  <a:lnTo>
                    <a:pt x="923634" y="391845"/>
                  </a:lnTo>
                  <a:cubicBezTo>
                    <a:pt x="923882" y="391574"/>
                    <a:pt x="921270" y="395472"/>
                    <a:pt x="915796" y="403540"/>
                  </a:cubicBezTo>
                  <a:cubicBezTo>
                    <a:pt x="910322" y="411607"/>
                    <a:pt x="907547" y="415756"/>
                    <a:pt x="907470" y="415984"/>
                  </a:cubicBezTo>
                  <a:cubicBezTo>
                    <a:pt x="906635" y="418434"/>
                    <a:pt x="905792" y="421181"/>
                    <a:pt x="904940" y="424227"/>
                  </a:cubicBezTo>
                  <a:cubicBezTo>
                    <a:pt x="904088" y="427273"/>
                    <a:pt x="903639" y="428863"/>
                    <a:pt x="903594" y="428997"/>
                  </a:cubicBezTo>
                  <a:lnTo>
                    <a:pt x="905519" y="442404"/>
                  </a:lnTo>
                  <a:cubicBezTo>
                    <a:pt x="908048" y="443450"/>
                    <a:pt x="909448" y="443973"/>
                    <a:pt x="909716" y="443973"/>
                  </a:cubicBezTo>
                  <a:cubicBezTo>
                    <a:pt x="909739" y="443973"/>
                    <a:pt x="910051" y="443883"/>
                    <a:pt x="910653" y="443703"/>
                  </a:cubicBezTo>
                  <a:cubicBezTo>
                    <a:pt x="911255" y="443523"/>
                    <a:pt x="911983" y="443433"/>
                    <a:pt x="912838" y="443433"/>
                  </a:cubicBezTo>
                  <a:lnTo>
                    <a:pt x="928324" y="445079"/>
                  </a:lnTo>
                  <a:cubicBezTo>
                    <a:pt x="931466" y="444322"/>
                    <a:pt x="936678" y="442167"/>
                    <a:pt x="943961" y="438614"/>
                  </a:cubicBezTo>
                  <a:cubicBezTo>
                    <a:pt x="950866" y="434815"/>
                    <a:pt x="955829" y="432365"/>
                    <a:pt x="958847" y="431265"/>
                  </a:cubicBezTo>
                  <a:lnTo>
                    <a:pt x="962123" y="430815"/>
                  </a:lnTo>
                  <a:cubicBezTo>
                    <a:pt x="965593" y="428768"/>
                    <a:pt x="969513" y="425205"/>
                    <a:pt x="973884" y="420126"/>
                  </a:cubicBezTo>
                  <a:lnTo>
                    <a:pt x="993988" y="415993"/>
                  </a:lnTo>
                  <a:lnTo>
                    <a:pt x="994575" y="426926"/>
                  </a:lnTo>
                  <a:cubicBezTo>
                    <a:pt x="991094" y="433520"/>
                    <a:pt x="976713" y="446214"/>
                    <a:pt x="951434" y="465008"/>
                  </a:cubicBezTo>
                  <a:cubicBezTo>
                    <a:pt x="942976" y="468515"/>
                    <a:pt x="933332" y="470705"/>
                    <a:pt x="922502" y="471576"/>
                  </a:cubicBezTo>
                  <a:cubicBezTo>
                    <a:pt x="909899" y="472525"/>
                    <a:pt x="900621" y="473937"/>
                    <a:pt x="894667" y="475812"/>
                  </a:cubicBezTo>
                  <a:lnTo>
                    <a:pt x="880158" y="473223"/>
                  </a:lnTo>
                  <a:lnTo>
                    <a:pt x="879086" y="471551"/>
                  </a:lnTo>
                  <a:lnTo>
                    <a:pt x="870601" y="469471"/>
                  </a:lnTo>
                  <a:cubicBezTo>
                    <a:pt x="862512" y="462505"/>
                    <a:pt x="856781" y="450970"/>
                    <a:pt x="853408" y="434866"/>
                  </a:cubicBezTo>
                  <a:cubicBezTo>
                    <a:pt x="854606" y="430156"/>
                    <a:pt x="855626" y="424359"/>
                    <a:pt x="856469" y="417476"/>
                  </a:cubicBezTo>
                  <a:cubicBezTo>
                    <a:pt x="858668" y="413703"/>
                    <a:pt x="862598" y="406173"/>
                    <a:pt x="868260" y="394885"/>
                  </a:cubicBezTo>
                  <a:lnTo>
                    <a:pt x="870211" y="394585"/>
                  </a:lnTo>
                  <a:lnTo>
                    <a:pt x="869705" y="392977"/>
                  </a:lnTo>
                  <a:lnTo>
                    <a:pt x="875939" y="387078"/>
                  </a:lnTo>
                  <a:lnTo>
                    <a:pt x="881213" y="378323"/>
                  </a:lnTo>
                  <a:cubicBezTo>
                    <a:pt x="885020" y="376276"/>
                    <a:pt x="888297" y="373195"/>
                    <a:pt x="891044" y="369079"/>
                  </a:cubicBezTo>
                  <a:lnTo>
                    <a:pt x="898063" y="348438"/>
                  </a:lnTo>
                  <a:lnTo>
                    <a:pt x="903941" y="346492"/>
                  </a:lnTo>
                  <a:lnTo>
                    <a:pt x="911573" y="333981"/>
                  </a:lnTo>
                  <a:cubicBezTo>
                    <a:pt x="931604" y="317305"/>
                    <a:pt x="950605" y="306489"/>
                    <a:pt x="968576" y="301533"/>
                  </a:cubicBezTo>
                  <a:cubicBezTo>
                    <a:pt x="969784" y="301533"/>
                    <a:pt x="971260" y="301623"/>
                    <a:pt x="973002" y="301803"/>
                  </a:cubicBezTo>
                  <a:cubicBezTo>
                    <a:pt x="974745" y="301983"/>
                    <a:pt x="975992" y="302073"/>
                    <a:pt x="976743" y="302073"/>
                  </a:cubicBezTo>
                  <a:cubicBezTo>
                    <a:pt x="976643" y="307956"/>
                    <a:pt x="980253" y="310897"/>
                    <a:pt x="987574" y="310897"/>
                  </a:cubicBezTo>
                  <a:lnTo>
                    <a:pt x="991694" y="302665"/>
                  </a:lnTo>
                  <a:cubicBezTo>
                    <a:pt x="992474" y="302428"/>
                    <a:pt x="995288" y="301513"/>
                    <a:pt x="1000136" y="299921"/>
                  </a:cubicBezTo>
                  <a:close/>
                  <a:moveTo>
                    <a:pt x="835476" y="298273"/>
                  </a:moveTo>
                  <a:cubicBezTo>
                    <a:pt x="840661" y="298273"/>
                    <a:pt x="848227" y="299084"/>
                    <a:pt x="858174" y="300704"/>
                  </a:cubicBezTo>
                  <a:cubicBezTo>
                    <a:pt x="861384" y="303037"/>
                    <a:pt x="866079" y="306015"/>
                    <a:pt x="872259" y="309640"/>
                  </a:cubicBezTo>
                  <a:cubicBezTo>
                    <a:pt x="874725" y="313684"/>
                    <a:pt x="877589" y="319524"/>
                    <a:pt x="880851" y="327158"/>
                  </a:cubicBezTo>
                  <a:lnTo>
                    <a:pt x="878257" y="340330"/>
                  </a:lnTo>
                  <a:lnTo>
                    <a:pt x="873592" y="347781"/>
                  </a:lnTo>
                  <a:lnTo>
                    <a:pt x="862998" y="357270"/>
                  </a:lnTo>
                  <a:lnTo>
                    <a:pt x="848720" y="355962"/>
                  </a:lnTo>
                  <a:lnTo>
                    <a:pt x="844115" y="348918"/>
                  </a:lnTo>
                  <a:lnTo>
                    <a:pt x="844403" y="338207"/>
                  </a:lnTo>
                  <a:lnTo>
                    <a:pt x="849209" y="328921"/>
                  </a:lnTo>
                  <a:lnTo>
                    <a:pt x="846396" y="325293"/>
                  </a:lnTo>
                  <a:cubicBezTo>
                    <a:pt x="845239" y="324293"/>
                    <a:pt x="839962" y="323793"/>
                    <a:pt x="830567" y="323793"/>
                  </a:cubicBezTo>
                  <a:cubicBezTo>
                    <a:pt x="829440" y="323793"/>
                    <a:pt x="827847" y="324030"/>
                    <a:pt x="825786" y="324504"/>
                  </a:cubicBezTo>
                  <a:cubicBezTo>
                    <a:pt x="821561" y="327160"/>
                    <a:pt x="818697" y="328809"/>
                    <a:pt x="817194" y="329452"/>
                  </a:cubicBezTo>
                  <a:lnTo>
                    <a:pt x="813944" y="332565"/>
                  </a:lnTo>
                  <a:cubicBezTo>
                    <a:pt x="813995" y="336713"/>
                    <a:pt x="813494" y="340337"/>
                    <a:pt x="812439" y="343438"/>
                  </a:cubicBezTo>
                  <a:lnTo>
                    <a:pt x="812928" y="345741"/>
                  </a:lnTo>
                  <a:cubicBezTo>
                    <a:pt x="818422" y="350131"/>
                    <a:pt x="822679" y="356578"/>
                    <a:pt x="825700" y="365082"/>
                  </a:cubicBezTo>
                  <a:cubicBezTo>
                    <a:pt x="830479" y="378279"/>
                    <a:pt x="831173" y="389532"/>
                    <a:pt x="827780" y="398842"/>
                  </a:cubicBezTo>
                  <a:lnTo>
                    <a:pt x="820414" y="408669"/>
                  </a:lnTo>
                  <a:lnTo>
                    <a:pt x="814844" y="412124"/>
                  </a:lnTo>
                  <a:lnTo>
                    <a:pt x="811723" y="418131"/>
                  </a:lnTo>
                  <a:cubicBezTo>
                    <a:pt x="806301" y="421270"/>
                    <a:pt x="801797" y="426741"/>
                    <a:pt x="798213" y="434544"/>
                  </a:cubicBezTo>
                  <a:lnTo>
                    <a:pt x="789591" y="438746"/>
                  </a:lnTo>
                  <a:lnTo>
                    <a:pt x="785822" y="443844"/>
                  </a:lnTo>
                  <a:cubicBezTo>
                    <a:pt x="782638" y="445644"/>
                    <a:pt x="778226" y="448463"/>
                    <a:pt x="772586" y="452299"/>
                  </a:cubicBezTo>
                  <a:lnTo>
                    <a:pt x="763960" y="451222"/>
                  </a:lnTo>
                  <a:cubicBezTo>
                    <a:pt x="759995" y="452526"/>
                    <a:pt x="753554" y="456506"/>
                    <a:pt x="744636" y="463163"/>
                  </a:cubicBezTo>
                  <a:cubicBezTo>
                    <a:pt x="737193" y="464455"/>
                    <a:pt x="730333" y="467238"/>
                    <a:pt x="724056" y="471511"/>
                  </a:cubicBezTo>
                  <a:cubicBezTo>
                    <a:pt x="714552" y="472366"/>
                    <a:pt x="708113" y="470964"/>
                    <a:pt x="704741" y="467305"/>
                  </a:cubicBezTo>
                  <a:cubicBezTo>
                    <a:pt x="704303" y="463646"/>
                    <a:pt x="699623" y="464532"/>
                    <a:pt x="690699" y="469963"/>
                  </a:cubicBezTo>
                  <a:cubicBezTo>
                    <a:pt x="683810" y="468648"/>
                    <a:pt x="679621" y="467601"/>
                    <a:pt x="678132" y="466820"/>
                  </a:cubicBezTo>
                  <a:cubicBezTo>
                    <a:pt x="674170" y="465537"/>
                    <a:pt x="669569" y="462730"/>
                    <a:pt x="664326" y="458400"/>
                  </a:cubicBezTo>
                  <a:cubicBezTo>
                    <a:pt x="662394" y="452672"/>
                    <a:pt x="659447" y="447397"/>
                    <a:pt x="655485" y="442574"/>
                  </a:cubicBezTo>
                  <a:cubicBezTo>
                    <a:pt x="655188" y="437587"/>
                    <a:pt x="656491" y="430825"/>
                    <a:pt x="659396" y="422290"/>
                  </a:cubicBezTo>
                  <a:cubicBezTo>
                    <a:pt x="664143" y="414075"/>
                    <a:pt x="667408" y="408907"/>
                    <a:pt x="669188" y="406786"/>
                  </a:cubicBezTo>
                  <a:lnTo>
                    <a:pt x="674689" y="402134"/>
                  </a:lnTo>
                  <a:lnTo>
                    <a:pt x="681575" y="390468"/>
                  </a:lnTo>
                  <a:lnTo>
                    <a:pt x="683230" y="390468"/>
                  </a:lnTo>
                  <a:lnTo>
                    <a:pt x="685858" y="384920"/>
                  </a:lnTo>
                  <a:lnTo>
                    <a:pt x="700251" y="376478"/>
                  </a:lnTo>
                  <a:lnTo>
                    <a:pt x="707905" y="376478"/>
                  </a:lnTo>
                  <a:cubicBezTo>
                    <a:pt x="708771" y="376478"/>
                    <a:pt x="712252" y="377134"/>
                    <a:pt x="718349" y="378446"/>
                  </a:cubicBezTo>
                  <a:cubicBezTo>
                    <a:pt x="727236" y="382613"/>
                    <a:pt x="731125" y="391752"/>
                    <a:pt x="730015" y="405860"/>
                  </a:cubicBezTo>
                  <a:lnTo>
                    <a:pt x="726770" y="412180"/>
                  </a:lnTo>
                  <a:lnTo>
                    <a:pt x="726054" y="419932"/>
                  </a:lnTo>
                  <a:lnTo>
                    <a:pt x="720510" y="429592"/>
                  </a:lnTo>
                  <a:lnTo>
                    <a:pt x="706721" y="442609"/>
                  </a:lnTo>
                  <a:lnTo>
                    <a:pt x="694463" y="442609"/>
                  </a:lnTo>
                  <a:lnTo>
                    <a:pt x="692187" y="430887"/>
                  </a:lnTo>
                  <a:lnTo>
                    <a:pt x="693743" y="423332"/>
                  </a:lnTo>
                  <a:lnTo>
                    <a:pt x="693049" y="421754"/>
                  </a:lnTo>
                  <a:lnTo>
                    <a:pt x="692049" y="421754"/>
                  </a:lnTo>
                  <a:lnTo>
                    <a:pt x="689610" y="422972"/>
                  </a:lnTo>
                  <a:cubicBezTo>
                    <a:pt x="686546" y="427722"/>
                    <a:pt x="684542" y="432010"/>
                    <a:pt x="683599" y="435834"/>
                  </a:cubicBezTo>
                  <a:lnTo>
                    <a:pt x="688075" y="442004"/>
                  </a:lnTo>
                  <a:cubicBezTo>
                    <a:pt x="696873" y="444785"/>
                    <a:pt x="704016" y="446176"/>
                    <a:pt x="709504" y="446176"/>
                  </a:cubicBezTo>
                  <a:cubicBezTo>
                    <a:pt x="711853" y="446176"/>
                    <a:pt x="714575" y="446086"/>
                    <a:pt x="717670" y="445906"/>
                  </a:cubicBezTo>
                  <a:cubicBezTo>
                    <a:pt x="720764" y="445726"/>
                    <a:pt x="722348" y="445636"/>
                    <a:pt x="722422" y="445636"/>
                  </a:cubicBezTo>
                  <a:cubicBezTo>
                    <a:pt x="724426" y="444947"/>
                    <a:pt x="728420" y="442264"/>
                    <a:pt x="734404" y="437588"/>
                  </a:cubicBezTo>
                  <a:cubicBezTo>
                    <a:pt x="740388" y="432912"/>
                    <a:pt x="744616" y="430125"/>
                    <a:pt x="747089" y="429227"/>
                  </a:cubicBezTo>
                  <a:cubicBezTo>
                    <a:pt x="746963" y="429413"/>
                    <a:pt x="748741" y="427365"/>
                    <a:pt x="752422" y="423083"/>
                  </a:cubicBezTo>
                  <a:lnTo>
                    <a:pt x="754506" y="415379"/>
                  </a:lnTo>
                  <a:lnTo>
                    <a:pt x="760586" y="411987"/>
                  </a:lnTo>
                  <a:lnTo>
                    <a:pt x="759304" y="407794"/>
                  </a:lnTo>
                  <a:lnTo>
                    <a:pt x="761992" y="404626"/>
                  </a:lnTo>
                  <a:lnTo>
                    <a:pt x="761027" y="404656"/>
                  </a:lnTo>
                  <a:lnTo>
                    <a:pt x="752984" y="402272"/>
                  </a:lnTo>
                  <a:cubicBezTo>
                    <a:pt x="752332" y="400248"/>
                    <a:pt x="751546" y="397438"/>
                    <a:pt x="750626" y="393842"/>
                  </a:cubicBezTo>
                  <a:cubicBezTo>
                    <a:pt x="749705" y="390247"/>
                    <a:pt x="749131" y="388090"/>
                    <a:pt x="748902" y="387373"/>
                  </a:cubicBezTo>
                  <a:lnTo>
                    <a:pt x="747397" y="387373"/>
                  </a:lnTo>
                  <a:lnTo>
                    <a:pt x="744683" y="383226"/>
                  </a:lnTo>
                  <a:cubicBezTo>
                    <a:pt x="744903" y="374197"/>
                    <a:pt x="744858" y="366964"/>
                    <a:pt x="744546" y="361527"/>
                  </a:cubicBezTo>
                  <a:cubicBezTo>
                    <a:pt x="746292" y="356391"/>
                    <a:pt x="748729" y="351317"/>
                    <a:pt x="751856" y="346307"/>
                  </a:cubicBezTo>
                  <a:cubicBezTo>
                    <a:pt x="756435" y="342419"/>
                    <a:pt x="761033" y="337937"/>
                    <a:pt x="765649" y="332861"/>
                  </a:cubicBezTo>
                  <a:lnTo>
                    <a:pt x="769242" y="324110"/>
                  </a:lnTo>
                  <a:lnTo>
                    <a:pt x="775995" y="319947"/>
                  </a:lnTo>
                  <a:lnTo>
                    <a:pt x="781020" y="311741"/>
                  </a:lnTo>
                  <a:lnTo>
                    <a:pt x="785050" y="311741"/>
                  </a:lnTo>
                  <a:lnTo>
                    <a:pt x="789406" y="308486"/>
                  </a:lnTo>
                  <a:cubicBezTo>
                    <a:pt x="794989" y="307440"/>
                    <a:pt x="802921" y="304988"/>
                    <a:pt x="813202" y="301129"/>
                  </a:cubicBezTo>
                  <a:cubicBezTo>
                    <a:pt x="825253" y="299225"/>
                    <a:pt x="832678" y="298273"/>
                    <a:pt x="835476" y="298273"/>
                  </a:cubicBezTo>
                  <a:close/>
                  <a:moveTo>
                    <a:pt x="1920940" y="296627"/>
                  </a:moveTo>
                  <a:lnTo>
                    <a:pt x="1928134" y="300263"/>
                  </a:lnTo>
                  <a:cubicBezTo>
                    <a:pt x="1934240" y="310339"/>
                    <a:pt x="1934984" y="319638"/>
                    <a:pt x="1930368" y="328162"/>
                  </a:cubicBezTo>
                  <a:lnTo>
                    <a:pt x="1926702" y="329915"/>
                  </a:lnTo>
                  <a:lnTo>
                    <a:pt x="1925849" y="332419"/>
                  </a:lnTo>
                  <a:lnTo>
                    <a:pt x="1920001" y="337744"/>
                  </a:lnTo>
                  <a:cubicBezTo>
                    <a:pt x="1920089" y="338539"/>
                    <a:pt x="1918956" y="340816"/>
                    <a:pt x="1916601" y="344574"/>
                  </a:cubicBezTo>
                  <a:lnTo>
                    <a:pt x="1916694" y="345229"/>
                  </a:lnTo>
                  <a:lnTo>
                    <a:pt x="1935419" y="336137"/>
                  </a:lnTo>
                  <a:lnTo>
                    <a:pt x="1937078" y="331266"/>
                  </a:lnTo>
                  <a:lnTo>
                    <a:pt x="1943025" y="331266"/>
                  </a:lnTo>
                  <a:lnTo>
                    <a:pt x="1949688" y="327514"/>
                  </a:lnTo>
                  <a:lnTo>
                    <a:pt x="1951934" y="327514"/>
                  </a:lnTo>
                  <a:lnTo>
                    <a:pt x="1956458" y="324757"/>
                  </a:lnTo>
                  <a:lnTo>
                    <a:pt x="1960917" y="319883"/>
                  </a:lnTo>
                  <a:lnTo>
                    <a:pt x="1967215" y="318669"/>
                  </a:lnTo>
                  <a:lnTo>
                    <a:pt x="1967566" y="317640"/>
                  </a:lnTo>
                  <a:cubicBezTo>
                    <a:pt x="1976556" y="313598"/>
                    <a:pt x="1982877" y="311076"/>
                    <a:pt x="1986530" y="310073"/>
                  </a:cubicBezTo>
                  <a:lnTo>
                    <a:pt x="1989733" y="307144"/>
                  </a:lnTo>
                  <a:lnTo>
                    <a:pt x="1996109" y="307144"/>
                  </a:lnTo>
                  <a:cubicBezTo>
                    <a:pt x="2000513" y="305601"/>
                    <a:pt x="2004946" y="303010"/>
                    <a:pt x="2009408" y="299371"/>
                  </a:cubicBezTo>
                  <a:lnTo>
                    <a:pt x="2021680" y="299371"/>
                  </a:lnTo>
                  <a:lnTo>
                    <a:pt x="2021924" y="303406"/>
                  </a:lnTo>
                  <a:lnTo>
                    <a:pt x="2023189" y="303406"/>
                  </a:lnTo>
                  <a:cubicBezTo>
                    <a:pt x="2025912" y="309194"/>
                    <a:pt x="2027072" y="316134"/>
                    <a:pt x="2026666" y="324226"/>
                  </a:cubicBezTo>
                  <a:lnTo>
                    <a:pt x="2023776" y="332724"/>
                  </a:lnTo>
                  <a:lnTo>
                    <a:pt x="2021426" y="334880"/>
                  </a:lnTo>
                  <a:lnTo>
                    <a:pt x="2017885" y="345286"/>
                  </a:lnTo>
                  <a:lnTo>
                    <a:pt x="2013705" y="348395"/>
                  </a:lnTo>
                  <a:lnTo>
                    <a:pt x="2008032" y="355195"/>
                  </a:lnTo>
                  <a:lnTo>
                    <a:pt x="2007946" y="360215"/>
                  </a:lnTo>
                  <a:lnTo>
                    <a:pt x="2004302" y="363624"/>
                  </a:lnTo>
                  <a:cubicBezTo>
                    <a:pt x="2002787" y="366842"/>
                    <a:pt x="1999906" y="371660"/>
                    <a:pt x="1995658" y="378077"/>
                  </a:cubicBezTo>
                  <a:lnTo>
                    <a:pt x="1995470" y="381807"/>
                  </a:lnTo>
                  <a:cubicBezTo>
                    <a:pt x="1989202" y="388010"/>
                    <a:pt x="1981655" y="396349"/>
                    <a:pt x="1972832" y="406825"/>
                  </a:cubicBezTo>
                  <a:cubicBezTo>
                    <a:pt x="1969333" y="411110"/>
                    <a:pt x="1966512" y="414904"/>
                    <a:pt x="1964367" y="418208"/>
                  </a:cubicBezTo>
                  <a:lnTo>
                    <a:pt x="1960153" y="426289"/>
                  </a:lnTo>
                  <a:lnTo>
                    <a:pt x="1968724" y="417462"/>
                  </a:lnTo>
                  <a:lnTo>
                    <a:pt x="1980013" y="413522"/>
                  </a:lnTo>
                  <a:lnTo>
                    <a:pt x="1993403" y="417265"/>
                  </a:lnTo>
                  <a:cubicBezTo>
                    <a:pt x="1989693" y="425223"/>
                    <a:pt x="1983219" y="433088"/>
                    <a:pt x="1973981" y="440859"/>
                  </a:cubicBezTo>
                  <a:cubicBezTo>
                    <a:pt x="1965002" y="448420"/>
                    <a:pt x="1958627" y="454442"/>
                    <a:pt x="1954854" y="458927"/>
                  </a:cubicBezTo>
                  <a:lnTo>
                    <a:pt x="1951771" y="460548"/>
                  </a:lnTo>
                  <a:lnTo>
                    <a:pt x="1951180" y="462276"/>
                  </a:lnTo>
                  <a:lnTo>
                    <a:pt x="1930102" y="473067"/>
                  </a:lnTo>
                  <a:cubicBezTo>
                    <a:pt x="1921896" y="472427"/>
                    <a:pt x="1914474" y="468518"/>
                    <a:pt x="1907837" y="461341"/>
                  </a:cubicBezTo>
                  <a:cubicBezTo>
                    <a:pt x="1907488" y="459740"/>
                    <a:pt x="1906065" y="457621"/>
                    <a:pt x="1903567" y="454983"/>
                  </a:cubicBezTo>
                  <a:lnTo>
                    <a:pt x="1902645" y="446888"/>
                  </a:lnTo>
                  <a:lnTo>
                    <a:pt x="1904690" y="440877"/>
                  </a:lnTo>
                  <a:lnTo>
                    <a:pt x="1904158" y="436117"/>
                  </a:lnTo>
                  <a:lnTo>
                    <a:pt x="1907764" y="430248"/>
                  </a:lnTo>
                  <a:cubicBezTo>
                    <a:pt x="1908462" y="427147"/>
                    <a:pt x="1908810" y="425596"/>
                    <a:pt x="1908810" y="425596"/>
                  </a:cubicBezTo>
                  <a:cubicBezTo>
                    <a:pt x="1911814" y="416769"/>
                    <a:pt x="1919457" y="405522"/>
                    <a:pt x="1931738" y="391853"/>
                  </a:cubicBezTo>
                  <a:cubicBezTo>
                    <a:pt x="1944019" y="378184"/>
                    <a:pt x="1951688" y="366059"/>
                    <a:pt x="1954747" y="355478"/>
                  </a:cubicBezTo>
                  <a:lnTo>
                    <a:pt x="1965556" y="341138"/>
                  </a:lnTo>
                  <a:lnTo>
                    <a:pt x="1957165" y="345801"/>
                  </a:lnTo>
                  <a:lnTo>
                    <a:pt x="1955883" y="349565"/>
                  </a:lnTo>
                  <a:lnTo>
                    <a:pt x="1947522" y="351173"/>
                  </a:lnTo>
                  <a:lnTo>
                    <a:pt x="1946969" y="352798"/>
                  </a:lnTo>
                  <a:cubicBezTo>
                    <a:pt x="1938900" y="355199"/>
                    <a:pt x="1934240" y="357020"/>
                    <a:pt x="1932988" y="358260"/>
                  </a:cubicBezTo>
                  <a:lnTo>
                    <a:pt x="1931122" y="363748"/>
                  </a:lnTo>
                  <a:cubicBezTo>
                    <a:pt x="1925280" y="367004"/>
                    <a:pt x="1919843" y="368989"/>
                    <a:pt x="1914813" y="369704"/>
                  </a:cubicBezTo>
                  <a:lnTo>
                    <a:pt x="1913282" y="374206"/>
                  </a:lnTo>
                  <a:lnTo>
                    <a:pt x="1906495" y="374206"/>
                  </a:lnTo>
                  <a:lnTo>
                    <a:pt x="1903875" y="376358"/>
                  </a:lnTo>
                  <a:lnTo>
                    <a:pt x="1902584" y="376358"/>
                  </a:lnTo>
                  <a:lnTo>
                    <a:pt x="1900201" y="383355"/>
                  </a:lnTo>
                  <a:lnTo>
                    <a:pt x="1893727" y="384967"/>
                  </a:lnTo>
                  <a:lnTo>
                    <a:pt x="1893487" y="385675"/>
                  </a:lnTo>
                  <a:lnTo>
                    <a:pt x="1888174" y="392175"/>
                  </a:lnTo>
                  <a:lnTo>
                    <a:pt x="1884251" y="402049"/>
                  </a:lnTo>
                  <a:cubicBezTo>
                    <a:pt x="1880455" y="405759"/>
                    <a:pt x="1876269" y="411438"/>
                    <a:pt x="1871691" y="419085"/>
                  </a:cubicBezTo>
                  <a:cubicBezTo>
                    <a:pt x="1867113" y="426733"/>
                    <a:pt x="1862659" y="432787"/>
                    <a:pt x="1858329" y="437249"/>
                  </a:cubicBezTo>
                  <a:cubicBezTo>
                    <a:pt x="1854047" y="439476"/>
                    <a:pt x="1849519" y="443012"/>
                    <a:pt x="1844746" y="447857"/>
                  </a:cubicBezTo>
                  <a:cubicBezTo>
                    <a:pt x="1837975" y="454780"/>
                    <a:pt x="1832547" y="459669"/>
                    <a:pt x="1828462" y="462524"/>
                  </a:cubicBezTo>
                  <a:cubicBezTo>
                    <a:pt x="1820290" y="464214"/>
                    <a:pt x="1808515" y="466520"/>
                    <a:pt x="1793137" y="469444"/>
                  </a:cubicBezTo>
                  <a:lnTo>
                    <a:pt x="1787520" y="466756"/>
                  </a:lnTo>
                  <a:lnTo>
                    <a:pt x="1776514" y="469444"/>
                  </a:lnTo>
                  <a:lnTo>
                    <a:pt x="1765856" y="460659"/>
                  </a:lnTo>
                  <a:lnTo>
                    <a:pt x="1764861" y="447021"/>
                  </a:lnTo>
                  <a:lnTo>
                    <a:pt x="1772570" y="432919"/>
                  </a:lnTo>
                  <a:lnTo>
                    <a:pt x="1784969" y="429437"/>
                  </a:lnTo>
                  <a:cubicBezTo>
                    <a:pt x="1791126" y="432602"/>
                    <a:pt x="1795158" y="435071"/>
                    <a:pt x="1797064" y="436846"/>
                  </a:cubicBezTo>
                  <a:lnTo>
                    <a:pt x="1804400" y="435479"/>
                  </a:lnTo>
                  <a:lnTo>
                    <a:pt x="1808658" y="433249"/>
                  </a:lnTo>
                  <a:lnTo>
                    <a:pt x="1814112" y="421883"/>
                  </a:lnTo>
                  <a:lnTo>
                    <a:pt x="1816388" y="420575"/>
                  </a:lnTo>
                  <a:cubicBezTo>
                    <a:pt x="1817952" y="415442"/>
                    <a:pt x="1820746" y="409822"/>
                    <a:pt x="1824770" y="403717"/>
                  </a:cubicBezTo>
                  <a:cubicBezTo>
                    <a:pt x="1829684" y="398114"/>
                    <a:pt x="1835968" y="390667"/>
                    <a:pt x="1843623" y="381374"/>
                  </a:cubicBezTo>
                  <a:cubicBezTo>
                    <a:pt x="1848216" y="373008"/>
                    <a:pt x="1856310" y="360866"/>
                    <a:pt x="1867903" y="344947"/>
                  </a:cubicBezTo>
                  <a:lnTo>
                    <a:pt x="1868327" y="339586"/>
                  </a:lnTo>
                  <a:lnTo>
                    <a:pt x="1858976" y="341873"/>
                  </a:lnTo>
                  <a:lnTo>
                    <a:pt x="1851572" y="345895"/>
                  </a:lnTo>
                  <a:cubicBezTo>
                    <a:pt x="1842251" y="347270"/>
                    <a:pt x="1834016" y="348866"/>
                    <a:pt x="1826867" y="350684"/>
                  </a:cubicBezTo>
                  <a:lnTo>
                    <a:pt x="1814944" y="344712"/>
                  </a:lnTo>
                  <a:lnTo>
                    <a:pt x="1815286" y="334263"/>
                  </a:lnTo>
                  <a:lnTo>
                    <a:pt x="1822721" y="325461"/>
                  </a:lnTo>
                  <a:cubicBezTo>
                    <a:pt x="1842644" y="325841"/>
                    <a:pt x="1865355" y="319730"/>
                    <a:pt x="1890854" y="307127"/>
                  </a:cubicBezTo>
                  <a:lnTo>
                    <a:pt x="1894872" y="307127"/>
                  </a:lnTo>
                  <a:lnTo>
                    <a:pt x="1910744" y="297995"/>
                  </a:lnTo>
                  <a:close/>
                  <a:moveTo>
                    <a:pt x="313670" y="275052"/>
                  </a:moveTo>
                  <a:lnTo>
                    <a:pt x="313627" y="275178"/>
                  </a:lnTo>
                  <a:lnTo>
                    <a:pt x="313628" y="275177"/>
                  </a:lnTo>
                  <a:lnTo>
                    <a:pt x="313671" y="275052"/>
                  </a:lnTo>
                  <a:close/>
                  <a:moveTo>
                    <a:pt x="1248477" y="272970"/>
                  </a:moveTo>
                  <a:lnTo>
                    <a:pt x="1239582" y="277337"/>
                  </a:lnTo>
                  <a:cubicBezTo>
                    <a:pt x="1237519" y="278303"/>
                    <a:pt x="1236528" y="278693"/>
                    <a:pt x="1236611" y="278509"/>
                  </a:cubicBezTo>
                  <a:lnTo>
                    <a:pt x="1237023" y="282179"/>
                  </a:lnTo>
                  <a:lnTo>
                    <a:pt x="1240367" y="283680"/>
                  </a:lnTo>
                  <a:lnTo>
                    <a:pt x="1243103" y="282488"/>
                  </a:lnTo>
                  <a:close/>
                  <a:moveTo>
                    <a:pt x="303885" y="263973"/>
                  </a:moveTo>
                  <a:cubicBezTo>
                    <a:pt x="299269" y="266286"/>
                    <a:pt x="294722" y="267670"/>
                    <a:pt x="290243" y="268128"/>
                  </a:cubicBezTo>
                  <a:cubicBezTo>
                    <a:pt x="284766" y="272221"/>
                    <a:pt x="281120" y="276937"/>
                    <a:pt x="279305" y="282277"/>
                  </a:cubicBezTo>
                  <a:lnTo>
                    <a:pt x="277599" y="287297"/>
                  </a:lnTo>
                  <a:cubicBezTo>
                    <a:pt x="286219" y="281646"/>
                    <a:pt x="294997" y="279360"/>
                    <a:pt x="303933" y="280437"/>
                  </a:cubicBezTo>
                  <a:lnTo>
                    <a:pt x="311087" y="276556"/>
                  </a:lnTo>
                  <a:lnTo>
                    <a:pt x="310484" y="275640"/>
                  </a:lnTo>
                  <a:lnTo>
                    <a:pt x="310081" y="270186"/>
                  </a:lnTo>
                  <a:cubicBezTo>
                    <a:pt x="306477" y="268294"/>
                    <a:pt x="304411" y="266223"/>
                    <a:pt x="303885" y="263973"/>
                  </a:cubicBezTo>
                  <a:close/>
                  <a:moveTo>
                    <a:pt x="380349" y="140985"/>
                  </a:moveTo>
                  <a:cubicBezTo>
                    <a:pt x="379678" y="145593"/>
                    <a:pt x="374408" y="154471"/>
                    <a:pt x="364541" y="167620"/>
                  </a:cubicBezTo>
                  <a:lnTo>
                    <a:pt x="355554" y="174334"/>
                  </a:lnTo>
                  <a:lnTo>
                    <a:pt x="352433" y="183518"/>
                  </a:lnTo>
                  <a:lnTo>
                    <a:pt x="348840" y="183518"/>
                  </a:lnTo>
                  <a:lnTo>
                    <a:pt x="342670" y="192993"/>
                  </a:lnTo>
                  <a:lnTo>
                    <a:pt x="338169" y="196187"/>
                  </a:lnTo>
                  <a:lnTo>
                    <a:pt x="336136" y="202168"/>
                  </a:lnTo>
                  <a:lnTo>
                    <a:pt x="321953" y="212343"/>
                  </a:lnTo>
                  <a:lnTo>
                    <a:pt x="304366" y="243393"/>
                  </a:lnTo>
                  <a:lnTo>
                    <a:pt x="310051" y="237356"/>
                  </a:lnTo>
                  <a:lnTo>
                    <a:pt x="324727" y="237356"/>
                  </a:lnTo>
                  <a:lnTo>
                    <a:pt x="329722" y="241669"/>
                  </a:lnTo>
                  <a:lnTo>
                    <a:pt x="342988" y="241669"/>
                  </a:lnTo>
                  <a:lnTo>
                    <a:pt x="350984" y="251368"/>
                  </a:lnTo>
                  <a:lnTo>
                    <a:pt x="359203" y="251051"/>
                  </a:lnTo>
                  <a:cubicBezTo>
                    <a:pt x="365369" y="242939"/>
                    <a:pt x="373941" y="236573"/>
                    <a:pt x="384920" y="231954"/>
                  </a:cubicBezTo>
                  <a:lnTo>
                    <a:pt x="394112" y="219404"/>
                  </a:lnTo>
                  <a:lnTo>
                    <a:pt x="397589" y="196457"/>
                  </a:lnTo>
                  <a:lnTo>
                    <a:pt x="401791" y="199690"/>
                  </a:lnTo>
                  <a:lnTo>
                    <a:pt x="401307" y="195025"/>
                  </a:lnTo>
                  <a:lnTo>
                    <a:pt x="400887" y="185177"/>
                  </a:lnTo>
                  <a:cubicBezTo>
                    <a:pt x="402919" y="180258"/>
                    <a:pt x="404344" y="173827"/>
                    <a:pt x="405161" y="165885"/>
                  </a:cubicBezTo>
                  <a:cubicBezTo>
                    <a:pt x="405979" y="157943"/>
                    <a:pt x="406973" y="152515"/>
                    <a:pt x="408145" y="149599"/>
                  </a:cubicBezTo>
                  <a:cubicBezTo>
                    <a:pt x="403595" y="142579"/>
                    <a:pt x="394329" y="139708"/>
                    <a:pt x="380349" y="140985"/>
                  </a:cubicBezTo>
                  <a:close/>
                  <a:moveTo>
                    <a:pt x="513383" y="34848"/>
                  </a:moveTo>
                  <a:lnTo>
                    <a:pt x="530344" y="34848"/>
                  </a:lnTo>
                  <a:lnTo>
                    <a:pt x="535635" y="38625"/>
                  </a:lnTo>
                  <a:cubicBezTo>
                    <a:pt x="537021" y="43824"/>
                    <a:pt x="535778" y="50677"/>
                    <a:pt x="531905" y="59184"/>
                  </a:cubicBezTo>
                  <a:lnTo>
                    <a:pt x="520251" y="65306"/>
                  </a:lnTo>
                  <a:lnTo>
                    <a:pt x="513113" y="65306"/>
                  </a:lnTo>
                  <a:lnTo>
                    <a:pt x="502908" y="73435"/>
                  </a:lnTo>
                  <a:cubicBezTo>
                    <a:pt x="488717" y="74001"/>
                    <a:pt x="475645" y="77094"/>
                    <a:pt x="463695" y="82714"/>
                  </a:cubicBezTo>
                  <a:lnTo>
                    <a:pt x="451462" y="82173"/>
                  </a:lnTo>
                  <a:lnTo>
                    <a:pt x="433455" y="87623"/>
                  </a:lnTo>
                  <a:cubicBezTo>
                    <a:pt x="429673" y="89641"/>
                    <a:pt x="423923" y="92992"/>
                    <a:pt x="416206" y="97677"/>
                  </a:cubicBezTo>
                  <a:cubicBezTo>
                    <a:pt x="414592" y="98336"/>
                    <a:pt x="412005" y="100023"/>
                    <a:pt x="408443" y="102739"/>
                  </a:cubicBezTo>
                  <a:lnTo>
                    <a:pt x="396562" y="112546"/>
                  </a:lnTo>
                  <a:lnTo>
                    <a:pt x="428961" y="115805"/>
                  </a:lnTo>
                  <a:cubicBezTo>
                    <a:pt x="431171" y="119152"/>
                    <a:pt x="436839" y="122748"/>
                    <a:pt x="445966" y="126592"/>
                  </a:cubicBezTo>
                  <a:lnTo>
                    <a:pt x="449327" y="134164"/>
                  </a:lnTo>
                  <a:lnTo>
                    <a:pt x="454361" y="136252"/>
                  </a:lnTo>
                  <a:cubicBezTo>
                    <a:pt x="456307" y="140014"/>
                    <a:pt x="457598" y="144758"/>
                    <a:pt x="458232" y="150487"/>
                  </a:cubicBezTo>
                  <a:cubicBezTo>
                    <a:pt x="458535" y="158256"/>
                    <a:pt x="458048" y="162966"/>
                    <a:pt x="456770" y="164618"/>
                  </a:cubicBezTo>
                  <a:lnTo>
                    <a:pt x="458044" y="165622"/>
                  </a:lnTo>
                  <a:cubicBezTo>
                    <a:pt x="457075" y="176898"/>
                    <a:pt x="454023" y="190083"/>
                    <a:pt x="448890" y="205178"/>
                  </a:cubicBezTo>
                  <a:cubicBezTo>
                    <a:pt x="445045" y="216483"/>
                    <a:pt x="434718" y="229340"/>
                    <a:pt x="417908" y="243749"/>
                  </a:cubicBezTo>
                  <a:lnTo>
                    <a:pt x="411828" y="245721"/>
                  </a:lnTo>
                  <a:lnTo>
                    <a:pt x="411267" y="246339"/>
                  </a:lnTo>
                  <a:lnTo>
                    <a:pt x="410443" y="248761"/>
                  </a:lnTo>
                  <a:cubicBezTo>
                    <a:pt x="409127" y="250073"/>
                    <a:pt x="405481" y="252505"/>
                    <a:pt x="399506" y="256056"/>
                  </a:cubicBezTo>
                  <a:lnTo>
                    <a:pt x="377772" y="268281"/>
                  </a:lnTo>
                  <a:lnTo>
                    <a:pt x="378085" y="268244"/>
                  </a:lnTo>
                  <a:cubicBezTo>
                    <a:pt x="383971" y="278076"/>
                    <a:pt x="386898" y="288937"/>
                    <a:pt x="386866" y="300824"/>
                  </a:cubicBezTo>
                  <a:lnTo>
                    <a:pt x="380945" y="307166"/>
                  </a:lnTo>
                  <a:lnTo>
                    <a:pt x="380598" y="312714"/>
                  </a:lnTo>
                  <a:cubicBezTo>
                    <a:pt x="384197" y="316227"/>
                    <a:pt x="386336" y="318815"/>
                    <a:pt x="387016" y="320479"/>
                  </a:cubicBezTo>
                  <a:lnTo>
                    <a:pt x="388208" y="320479"/>
                  </a:lnTo>
                  <a:lnTo>
                    <a:pt x="397426" y="330224"/>
                  </a:lnTo>
                  <a:lnTo>
                    <a:pt x="398747" y="350483"/>
                  </a:lnTo>
                  <a:lnTo>
                    <a:pt x="402760" y="357013"/>
                  </a:lnTo>
                  <a:lnTo>
                    <a:pt x="399785" y="367478"/>
                  </a:lnTo>
                  <a:cubicBezTo>
                    <a:pt x="401174" y="372829"/>
                    <a:pt x="402461" y="380214"/>
                    <a:pt x="403648" y="389632"/>
                  </a:cubicBezTo>
                  <a:cubicBezTo>
                    <a:pt x="405517" y="391238"/>
                    <a:pt x="408700" y="395120"/>
                    <a:pt x="413196" y="401277"/>
                  </a:cubicBezTo>
                  <a:lnTo>
                    <a:pt x="411760" y="411906"/>
                  </a:lnTo>
                  <a:lnTo>
                    <a:pt x="419010" y="425347"/>
                  </a:lnTo>
                  <a:cubicBezTo>
                    <a:pt x="418533" y="430638"/>
                    <a:pt x="420692" y="441398"/>
                    <a:pt x="425488" y="457628"/>
                  </a:cubicBezTo>
                  <a:cubicBezTo>
                    <a:pt x="427009" y="464685"/>
                    <a:pt x="428365" y="470979"/>
                    <a:pt x="429557" y="476510"/>
                  </a:cubicBezTo>
                  <a:cubicBezTo>
                    <a:pt x="431710" y="485054"/>
                    <a:pt x="435277" y="490346"/>
                    <a:pt x="440259" y="492387"/>
                  </a:cubicBezTo>
                  <a:lnTo>
                    <a:pt x="440117" y="492803"/>
                  </a:lnTo>
                  <a:lnTo>
                    <a:pt x="444422" y="492803"/>
                  </a:lnTo>
                  <a:lnTo>
                    <a:pt x="444005" y="494022"/>
                  </a:lnTo>
                  <a:lnTo>
                    <a:pt x="458429" y="488498"/>
                  </a:lnTo>
                  <a:lnTo>
                    <a:pt x="469285" y="488498"/>
                  </a:lnTo>
                  <a:cubicBezTo>
                    <a:pt x="469789" y="488124"/>
                    <a:pt x="471717" y="487624"/>
                    <a:pt x="475069" y="486998"/>
                  </a:cubicBezTo>
                  <a:cubicBezTo>
                    <a:pt x="479183" y="486817"/>
                    <a:pt x="485455" y="486257"/>
                    <a:pt x="493887" y="485317"/>
                  </a:cubicBezTo>
                  <a:cubicBezTo>
                    <a:pt x="495071" y="485114"/>
                    <a:pt x="498494" y="484145"/>
                    <a:pt x="504156" y="482410"/>
                  </a:cubicBezTo>
                  <a:cubicBezTo>
                    <a:pt x="512860" y="479657"/>
                    <a:pt x="519490" y="478281"/>
                    <a:pt x="524046" y="478281"/>
                  </a:cubicBezTo>
                  <a:cubicBezTo>
                    <a:pt x="556894" y="478281"/>
                    <a:pt x="578549" y="483455"/>
                    <a:pt x="589010" y="493802"/>
                  </a:cubicBezTo>
                  <a:cubicBezTo>
                    <a:pt x="592303" y="497969"/>
                    <a:pt x="598074" y="504561"/>
                    <a:pt x="606323" y="513576"/>
                  </a:cubicBezTo>
                  <a:lnTo>
                    <a:pt x="599871" y="532540"/>
                  </a:lnTo>
                  <a:cubicBezTo>
                    <a:pt x="597387" y="536519"/>
                    <a:pt x="593909" y="540280"/>
                    <a:pt x="589437" y="543824"/>
                  </a:cubicBezTo>
                  <a:cubicBezTo>
                    <a:pt x="584965" y="547369"/>
                    <a:pt x="582603" y="549214"/>
                    <a:pt x="582352" y="549360"/>
                  </a:cubicBezTo>
                  <a:lnTo>
                    <a:pt x="583124" y="559748"/>
                  </a:lnTo>
                  <a:lnTo>
                    <a:pt x="573691" y="570712"/>
                  </a:lnTo>
                  <a:cubicBezTo>
                    <a:pt x="565625" y="575219"/>
                    <a:pt x="556279" y="578595"/>
                    <a:pt x="545655" y="580839"/>
                  </a:cubicBezTo>
                  <a:cubicBezTo>
                    <a:pt x="523826" y="585349"/>
                    <a:pt x="512282" y="587750"/>
                    <a:pt x="511025" y="588042"/>
                  </a:cubicBezTo>
                  <a:cubicBezTo>
                    <a:pt x="500843" y="586967"/>
                    <a:pt x="495624" y="586430"/>
                    <a:pt x="495367" y="586430"/>
                  </a:cubicBezTo>
                  <a:cubicBezTo>
                    <a:pt x="484485" y="586430"/>
                    <a:pt x="474270" y="587699"/>
                    <a:pt x="464723" y="590237"/>
                  </a:cubicBezTo>
                  <a:lnTo>
                    <a:pt x="454682" y="587600"/>
                  </a:lnTo>
                  <a:lnTo>
                    <a:pt x="447672" y="580166"/>
                  </a:lnTo>
                  <a:lnTo>
                    <a:pt x="438145" y="577872"/>
                  </a:lnTo>
                  <a:lnTo>
                    <a:pt x="432370" y="565768"/>
                  </a:lnTo>
                  <a:lnTo>
                    <a:pt x="427924" y="563976"/>
                  </a:lnTo>
                  <a:cubicBezTo>
                    <a:pt x="426237" y="557319"/>
                    <a:pt x="421048" y="552192"/>
                    <a:pt x="412356" y="548597"/>
                  </a:cubicBezTo>
                  <a:lnTo>
                    <a:pt x="406302" y="538598"/>
                  </a:lnTo>
                  <a:lnTo>
                    <a:pt x="401855" y="537415"/>
                  </a:lnTo>
                  <a:cubicBezTo>
                    <a:pt x="400198" y="537746"/>
                    <a:pt x="398144" y="538179"/>
                    <a:pt x="395694" y="538714"/>
                  </a:cubicBezTo>
                  <a:cubicBezTo>
                    <a:pt x="389709" y="541749"/>
                    <a:pt x="379655" y="546406"/>
                    <a:pt x="365532" y="552683"/>
                  </a:cubicBezTo>
                  <a:cubicBezTo>
                    <a:pt x="359612" y="554223"/>
                    <a:pt x="351710" y="556674"/>
                    <a:pt x="341826" y="560036"/>
                  </a:cubicBezTo>
                  <a:cubicBezTo>
                    <a:pt x="330324" y="564743"/>
                    <a:pt x="321537" y="569986"/>
                    <a:pt x="315466" y="575762"/>
                  </a:cubicBezTo>
                  <a:lnTo>
                    <a:pt x="295439" y="581924"/>
                  </a:lnTo>
                  <a:lnTo>
                    <a:pt x="283764" y="590143"/>
                  </a:lnTo>
                  <a:cubicBezTo>
                    <a:pt x="276707" y="589965"/>
                    <a:pt x="259282" y="594529"/>
                    <a:pt x="231491" y="603833"/>
                  </a:cubicBezTo>
                  <a:cubicBezTo>
                    <a:pt x="225608" y="605794"/>
                    <a:pt x="213703" y="607138"/>
                    <a:pt x="195775" y="607867"/>
                  </a:cubicBezTo>
                  <a:cubicBezTo>
                    <a:pt x="181069" y="608548"/>
                    <a:pt x="169919" y="611070"/>
                    <a:pt x="162324" y="615435"/>
                  </a:cubicBezTo>
                  <a:lnTo>
                    <a:pt x="150671" y="613818"/>
                  </a:lnTo>
                  <a:lnTo>
                    <a:pt x="139532" y="619688"/>
                  </a:lnTo>
                  <a:cubicBezTo>
                    <a:pt x="133378" y="619888"/>
                    <a:pt x="124252" y="621112"/>
                    <a:pt x="112154" y="623360"/>
                  </a:cubicBezTo>
                  <a:cubicBezTo>
                    <a:pt x="100056" y="625608"/>
                    <a:pt x="91100" y="626732"/>
                    <a:pt x="85286" y="626732"/>
                  </a:cubicBezTo>
                  <a:cubicBezTo>
                    <a:pt x="66995" y="626732"/>
                    <a:pt x="47700" y="624400"/>
                    <a:pt x="27400" y="619735"/>
                  </a:cubicBezTo>
                  <a:cubicBezTo>
                    <a:pt x="23655" y="619158"/>
                    <a:pt x="19295" y="613698"/>
                    <a:pt x="14319" y="603357"/>
                  </a:cubicBezTo>
                  <a:lnTo>
                    <a:pt x="8428" y="600913"/>
                  </a:lnTo>
                  <a:lnTo>
                    <a:pt x="6267" y="581992"/>
                  </a:lnTo>
                  <a:lnTo>
                    <a:pt x="5006" y="578416"/>
                  </a:lnTo>
                  <a:lnTo>
                    <a:pt x="25303" y="551079"/>
                  </a:lnTo>
                  <a:cubicBezTo>
                    <a:pt x="31663" y="545688"/>
                    <a:pt x="39999" y="540580"/>
                    <a:pt x="50312" y="535755"/>
                  </a:cubicBezTo>
                  <a:cubicBezTo>
                    <a:pt x="61780" y="530427"/>
                    <a:pt x="70857" y="527763"/>
                    <a:pt x="77542" y="527763"/>
                  </a:cubicBezTo>
                  <a:cubicBezTo>
                    <a:pt x="78760" y="527763"/>
                    <a:pt x="79277" y="527852"/>
                    <a:pt x="79095" y="528029"/>
                  </a:cubicBezTo>
                  <a:lnTo>
                    <a:pt x="89127" y="522112"/>
                  </a:lnTo>
                  <a:cubicBezTo>
                    <a:pt x="93115" y="522650"/>
                    <a:pt x="96653" y="522550"/>
                    <a:pt x="99743" y="521812"/>
                  </a:cubicBezTo>
                  <a:cubicBezTo>
                    <a:pt x="108544" y="519786"/>
                    <a:pt x="114564" y="518630"/>
                    <a:pt x="117802" y="518344"/>
                  </a:cubicBezTo>
                  <a:cubicBezTo>
                    <a:pt x="117802" y="518344"/>
                    <a:pt x="127016" y="518344"/>
                    <a:pt x="145444" y="518344"/>
                  </a:cubicBezTo>
                  <a:cubicBezTo>
                    <a:pt x="147799" y="521545"/>
                    <a:pt x="150946" y="524303"/>
                    <a:pt x="154885" y="526619"/>
                  </a:cubicBezTo>
                  <a:cubicBezTo>
                    <a:pt x="164321" y="530843"/>
                    <a:pt x="170135" y="533968"/>
                    <a:pt x="172329" y="535993"/>
                  </a:cubicBezTo>
                  <a:cubicBezTo>
                    <a:pt x="174523" y="538018"/>
                    <a:pt x="179764" y="542011"/>
                    <a:pt x="188054" y="547971"/>
                  </a:cubicBezTo>
                  <a:lnTo>
                    <a:pt x="201594" y="549673"/>
                  </a:lnTo>
                  <a:lnTo>
                    <a:pt x="204209" y="553656"/>
                  </a:lnTo>
                  <a:lnTo>
                    <a:pt x="209616" y="553656"/>
                  </a:lnTo>
                  <a:lnTo>
                    <a:pt x="209238" y="566085"/>
                  </a:lnTo>
                  <a:lnTo>
                    <a:pt x="196341" y="578163"/>
                  </a:lnTo>
                  <a:lnTo>
                    <a:pt x="170745" y="578163"/>
                  </a:lnTo>
                  <a:cubicBezTo>
                    <a:pt x="164193" y="575851"/>
                    <a:pt x="154381" y="572061"/>
                    <a:pt x="141307" y="566793"/>
                  </a:cubicBezTo>
                  <a:cubicBezTo>
                    <a:pt x="136745" y="564429"/>
                    <a:pt x="130303" y="561416"/>
                    <a:pt x="121983" y="557755"/>
                  </a:cubicBezTo>
                  <a:cubicBezTo>
                    <a:pt x="116343" y="556480"/>
                    <a:pt x="108870" y="553679"/>
                    <a:pt x="99563" y="549351"/>
                  </a:cubicBezTo>
                  <a:cubicBezTo>
                    <a:pt x="92755" y="549514"/>
                    <a:pt x="84311" y="551275"/>
                    <a:pt x="74233" y="554633"/>
                  </a:cubicBezTo>
                  <a:cubicBezTo>
                    <a:pt x="60504" y="559281"/>
                    <a:pt x="51977" y="561846"/>
                    <a:pt x="48653" y="562329"/>
                  </a:cubicBezTo>
                  <a:lnTo>
                    <a:pt x="37150" y="574262"/>
                  </a:lnTo>
                  <a:lnTo>
                    <a:pt x="36777" y="575368"/>
                  </a:lnTo>
                  <a:lnTo>
                    <a:pt x="44734" y="594627"/>
                  </a:lnTo>
                  <a:cubicBezTo>
                    <a:pt x="45440" y="594267"/>
                    <a:pt x="49213" y="594999"/>
                    <a:pt x="56053" y="596823"/>
                  </a:cubicBezTo>
                  <a:cubicBezTo>
                    <a:pt x="68936" y="598652"/>
                    <a:pt x="76857" y="599567"/>
                    <a:pt x="79815" y="599567"/>
                  </a:cubicBezTo>
                  <a:cubicBezTo>
                    <a:pt x="89605" y="599567"/>
                    <a:pt x="106019" y="597547"/>
                    <a:pt x="129057" y="593508"/>
                  </a:cubicBezTo>
                  <a:cubicBezTo>
                    <a:pt x="133059" y="592374"/>
                    <a:pt x="139233" y="590826"/>
                    <a:pt x="147579" y="588865"/>
                  </a:cubicBezTo>
                  <a:cubicBezTo>
                    <a:pt x="155211" y="588865"/>
                    <a:pt x="165045" y="588376"/>
                    <a:pt x="177082" y="587399"/>
                  </a:cubicBezTo>
                  <a:cubicBezTo>
                    <a:pt x="179300" y="587121"/>
                    <a:pt x="182674" y="586300"/>
                    <a:pt x="187205" y="584933"/>
                  </a:cubicBezTo>
                  <a:cubicBezTo>
                    <a:pt x="195128" y="582890"/>
                    <a:pt x="200417" y="582226"/>
                    <a:pt x="203073" y="582944"/>
                  </a:cubicBezTo>
                  <a:lnTo>
                    <a:pt x="216467" y="577023"/>
                  </a:lnTo>
                  <a:lnTo>
                    <a:pt x="224485" y="579175"/>
                  </a:lnTo>
                  <a:cubicBezTo>
                    <a:pt x="236827" y="576111"/>
                    <a:pt x="248509" y="571512"/>
                    <a:pt x="259531" y="565378"/>
                  </a:cubicBezTo>
                  <a:cubicBezTo>
                    <a:pt x="268721" y="560916"/>
                    <a:pt x="280415" y="553960"/>
                    <a:pt x="294616" y="544510"/>
                  </a:cubicBezTo>
                  <a:cubicBezTo>
                    <a:pt x="302745" y="541372"/>
                    <a:pt x="314018" y="536870"/>
                    <a:pt x="328436" y="531005"/>
                  </a:cubicBezTo>
                  <a:cubicBezTo>
                    <a:pt x="339944" y="525088"/>
                    <a:pt x="358436" y="517418"/>
                    <a:pt x="383912" y="507994"/>
                  </a:cubicBezTo>
                  <a:lnTo>
                    <a:pt x="374214" y="498582"/>
                  </a:lnTo>
                  <a:lnTo>
                    <a:pt x="370346" y="496645"/>
                  </a:lnTo>
                  <a:cubicBezTo>
                    <a:pt x="369606" y="492045"/>
                    <a:pt x="367997" y="488677"/>
                    <a:pt x="365519" y="486539"/>
                  </a:cubicBezTo>
                  <a:lnTo>
                    <a:pt x="362882" y="468368"/>
                  </a:lnTo>
                  <a:cubicBezTo>
                    <a:pt x="360109" y="464841"/>
                    <a:pt x="355745" y="461171"/>
                    <a:pt x="349788" y="457358"/>
                  </a:cubicBezTo>
                  <a:cubicBezTo>
                    <a:pt x="344200" y="439282"/>
                    <a:pt x="341421" y="423785"/>
                    <a:pt x="341453" y="410868"/>
                  </a:cubicBezTo>
                  <a:lnTo>
                    <a:pt x="333144" y="408098"/>
                  </a:lnTo>
                  <a:lnTo>
                    <a:pt x="334353" y="404544"/>
                  </a:lnTo>
                  <a:lnTo>
                    <a:pt x="332449" y="400985"/>
                  </a:lnTo>
                  <a:lnTo>
                    <a:pt x="332367" y="397603"/>
                  </a:lnTo>
                  <a:lnTo>
                    <a:pt x="332273" y="397603"/>
                  </a:lnTo>
                  <a:cubicBezTo>
                    <a:pt x="327788" y="390811"/>
                    <a:pt x="326424" y="381144"/>
                    <a:pt x="328179" y="368602"/>
                  </a:cubicBezTo>
                  <a:cubicBezTo>
                    <a:pt x="325329" y="364288"/>
                    <a:pt x="321473" y="350791"/>
                    <a:pt x="316611" y="328110"/>
                  </a:cubicBezTo>
                  <a:cubicBezTo>
                    <a:pt x="312378" y="308288"/>
                    <a:pt x="310344" y="298299"/>
                    <a:pt x="310510" y="298145"/>
                  </a:cubicBezTo>
                  <a:lnTo>
                    <a:pt x="306531" y="299191"/>
                  </a:lnTo>
                  <a:lnTo>
                    <a:pt x="299902" y="305682"/>
                  </a:lnTo>
                  <a:lnTo>
                    <a:pt x="278808" y="305682"/>
                  </a:lnTo>
                  <a:lnTo>
                    <a:pt x="259780" y="313083"/>
                  </a:lnTo>
                  <a:cubicBezTo>
                    <a:pt x="257967" y="314014"/>
                    <a:pt x="254307" y="318143"/>
                    <a:pt x="248799" y="325469"/>
                  </a:cubicBezTo>
                  <a:lnTo>
                    <a:pt x="244709" y="325469"/>
                  </a:lnTo>
                  <a:lnTo>
                    <a:pt x="244164" y="327081"/>
                  </a:lnTo>
                  <a:lnTo>
                    <a:pt x="239761" y="327081"/>
                  </a:lnTo>
                  <a:lnTo>
                    <a:pt x="237197" y="329478"/>
                  </a:lnTo>
                  <a:lnTo>
                    <a:pt x="230432" y="344724"/>
                  </a:lnTo>
                  <a:lnTo>
                    <a:pt x="227597" y="347314"/>
                  </a:lnTo>
                  <a:lnTo>
                    <a:pt x="228421" y="351212"/>
                  </a:lnTo>
                  <a:lnTo>
                    <a:pt x="224579" y="356198"/>
                  </a:lnTo>
                  <a:cubicBezTo>
                    <a:pt x="223490" y="360405"/>
                    <a:pt x="218448" y="370417"/>
                    <a:pt x="209453" y="386232"/>
                  </a:cubicBezTo>
                  <a:lnTo>
                    <a:pt x="206830" y="386232"/>
                  </a:lnTo>
                  <a:lnTo>
                    <a:pt x="205375" y="390507"/>
                  </a:lnTo>
                  <a:lnTo>
                    <a:pt x="201469" y="393422"/>
                  </a:lnTo>
                  <a:lnTo>
                    <a:pt x="197297" y="399339"/>
                  </a:lnTo>
                  <a:lnTo>
                    <a:pt x="189215" y="405372"/>
                  </a:lnTo>
                  <a:lnTo>
                    <a:pt x="182197" y="415139"/>
                  </a:lnTo>
                  <a:cubicBezTo>
                    <a:pt x="173041" y="422139"/>
                    <a:pt x="160420" y="431055"/>
                    <a:pt x="144334" y="441888"/>
                  </a:cubicBezTo>
                  <a:cubicBezTo>
                    <a:pt x="135879" y="445827"/>
                    <a:pt x="123145" y="452140"/>
                    <a:pt x="106132" y="460826"/>
                  </a:cubicBezTo>
                  <a:lnTo>
                    <a:pt x="100584" y="460826"/>
                  </a:lnTo>
                  <a:lnTo>
                    <a:pt x="91040" y="466756"/>
                  </a:lnTo>
                  <a:lnTo>
                    <a:pt x="59351" y="466756"/>
                  </a:lnTo>
                  <a:cubicBezTo>
                    <a:pt x="57098" y="466756"/>
                    <a:pt x="53035" y="465806"/>
                    <a:pt x="47161" y="463905"/>
                  </a:cubicBezTo>
                  <a:cubicBezTo>
                    <a:pt x="41287" y="462004"/>
                    <a:pt x="36998" y="460947"/>
                    <a:pt x="34294" y="460732"/>
                  </a:cubicBezTo>
                  <a:lnTo>
                    <a:pt x="27696" y="455377"/>
                  </a:lnTo>
                  <a:lnTo>
                    <a:pt x="27451" y="453851"/>
                  </a:lnTo>
                  <a:cubicBezTo>
                    <a:pt x="22875" y="453851"/>
                    <a:pt x="17334" y="451891"/>
                    <a:pt x="10829" y="447972"/>
                  </a:cubicBezTo>
                  <a:lnTo>
                    <a:pt x="607" y="429009"/>
                  </a:lnTo>
                  <a:cubicBezTo>
                    <a:pt x="-533" y="421903"/>
                    <a:pt x="-69" y="413338"/>
                    <a:pt x="2001" y="403314"/>
                  </a:cubicBezTo>
                  <a:cubicBezTo>
                    <a:pt x="5625" y="394458"/>
                    <a:pt x="13906" y="383710"/>
                    <a:pt x="26843" y="371067"/>
                  </a:cubicBezTo>
                  <a:cubicBezTo>
                    <a:pt x="42352" y="362403"/>
                    <a:pt x="52579" y="355195"/>
                    <a:pt x="57524" y="349441"/>
                  </a:cubicBezTo>
                  <a:lnTo>
                    <a:pt x="73126" y="347773"/>
                  </a:lnTo>
                  <a:cubicBezTo>
                    <a:pt x="79786" y="341708"/>
                    <a:pt x="85097" y="337830"/>
                    <a:pt x="89059" y="336141"/>
                  </a:cubicBezTo>
                  <a:lnTo>
                    <a:pt x="99190" y="336141"/>
                  </a:lnTo>
                  <a:lnTo>
                    <a:pt x="106801" y="340698"/>
                  </a:lnTo>
                  <a:lnTo>
                    <a:pt x="112057" y="357270"/>
                  </a:lnTo>
                  <a:lnTo>
                    <a:pt x="104250" y="380217"/>
                  </a:lnTo>
                  <a:lnTo>
                    <a:pt x="91258" y="391570"/>
                  </a:lnTo>
                  <a:lnTo>
                    <a:pt x="76050" y="385610"/>
                  </a:lnTo>
                  <a:lnTo>
                    <a:pt x="73251" y="374956"/>
                  </a:lnTo>
                  <a:lnTo>
                    <a:pt x="69906" y="372362"/>
                  </a:lnTo>
                  <a:cubicBezTo>
                    <a:pt x="57507" y="377724"/>
                    <a:pt x="45835" y="386784"/>
                    <a:pt x="34890" y="399541"/>
                  </a:cubicBezTo>
                  <a:lnTo>
                    <a:pt x="29651" y="409145"/>
                  </a:lnTo>
                  <a:lnTo>
                    <a:pt x="33484" y="421831"/>
                  </a:lnTo>
                  <a:cubicBezTo>
                    <a:pt x="45652" y="431475"/>
                    <a:pt x="57208" y="436298"/>
                    <a:pt x="68153" y="436298"/>
                  </a:cubicBezTo>
                  <a:cubicBezTo>
                    <a:pt x="79429" y="436298"/>
                    <a:pt x="88473" y="434178"/>
                    <a:pt x="95284" y="429939"/>
                  </a:cubicBezTo>
                  <a:cubicBezTo>
                    <a:pt x="101335" y="424351"/>
                    <a:pt x="111102" y="415673"/>
                    <a:pt x="124585" y="403905"/>
                  </a:cubicBezTo>
                  <a:cubicBezTo>
                    <a:pt x="125714" y="401813"/>
                    <a:pt x="130800" y="394183"/>
                    <a:pt x="139842" y="381016"/>
                  </a:cubicBezTo>
                  <a:cubicBezTo>
                    <a:pt x="148885" y="367849"/>
                    <a:pt x="154659" y="359769"/>
                    <a:pt x="157166" y="356777"/>
                  </a:cubicBezTo>
                  <a:lnTo>
                    <a:pt x="161578" y="354890"/>
                  </a:lnTo>
                  <a:lnTo>
                    <a:pt x="171259" y="338919"/>
                  </a:lnTo>
                  <a:cubicBezTo>
                    <a:pt x="181627" y="329930"/>
                    <a:pt x="191814" y="320178"/>
                    <a:pt x="201821" y="309665"/>
                  </a:cubicBezTo>
                  <a:lnTo>
                    <a:pt x="205924" y="308392"/>
                  </a:lnTo>
                  <a:lnTo>
                    <a:pt x="208758" y="295311"/>
                  </a:lnTo>
                  <a:lnTo>
                    <a:pt x="218932" y="289248"/>
                  </a:lnTo>
                  <a:cubicBezTo>
                    <a:pt x="228079" y="273364"/>
                    <a:pt x="240456" y="253544"/>
                    <a:pt x="256062" y="229789"/>
                  </a:cubicBezTo>
                  <a:lnTo>
                    <a:pt x="262181" y="226024"/>
                  </a:lnTo>
                  <a:lnTo>
                    <a:pt x="267767" y="217741"/>
                  </a:lnTo>
                  <a:lnTo>
                    <a:pt x="272462" y="215653"/>
                  </a:lnTo>
                  <a:lnTo>
                    <a:pt x="272634" y="210413"/>
                  </a:lnTo>
                  <a:cubicBezTo>
                    <a:pt x="277318" y="205986"/>
                    <a:pt x="281392" y="200876"/>
                    <a:pt x="284853" y="195085"/>
                  </a:cubicBezTo>
                  <a:cubicBezTo>
                    <a:pt x="287786" y="190666"/>
                    <a:pt x="291080" y="185486"/>
                    <a:pt x="294736" y="179543"/>
                  </a:cubicBezTo>
                  <a:cubicBezTo>
                    <a:pt x="303928" y="166349"/>
                    <a:pt x="315250" y="152294"/>
                    <a:pt x="328702" y="137380"/>
                  </a:cubicBezTo>
                  <a:lnTo>
                    <a:pt x="324633" y="136651"/>
                  </a:lnTo>
                  <a:cubicBezTo>
                    <a:pt x="309498" y="138191"/>
                    <a:pt x="288277" y="145006"/>
                    <a:pt x="260972" y="157094"/>
                  </a:cubicBezTo>
                  <a:cubicBezTo>
                    <a:pt x="255875" y="160021"/>
                    <a:pt x="248226" y="163262"/>
                    <a:pt x="238025" y="166818"/>
                  </a:cubicBezTo>
                  <a:lnTo>
                    <a:pt x="232481" y="172237"/>
                  </a:lnTo>
                  <a:cubicBezTo>
                    <a:pt x="228882" y="174027"/>
                    <a:pt x="224612" y="175790"/>
                    <a:pt x="219670" y="177528"/>
                  </a:cubicBezTo>
                  <a:lnTo>
                    <a:pt x="219824" y="177528"/>
                  </a:lnTo>
                  <a:cubicBezTo>
                    <a:pt x="208173" y="188207"/>
                    <a:pt x="199511" y="194757"/>
                    <a:pt x="193837" y="197178"/>
                  </a:cubicBezTo>
                  <a:lnTo>
                    <a:pt x="192997" y="199643"/>
                  </a:lnTo>
                  <a:lnTo>
                    <a:pt x="187110" y="201127"/>
                  </a:lnTo>
                  <a:lnTo>
                    <a:pt x="187513" y="204689"/>
                  </a:lnTo>
                  <a:lnTo>
                    <a:pt x="179530" y="208377"/>
                  </a:lnTo>
                  <a:lnTo>
                    <a:pt x="160639" y="226740"/>
                  </a:lnTo>
                  <a:lnTo>
                    <a:pt x="158928" y="226740"/>
                  </a:lnTo>
                  <a:cubicBezTo>
                    <a:pt x="157894" y="227521"/>
                    <a:pt x="154852" y="232424"/>
                    <a:pt x="149805" y="241451"/>
                  </a:cubicBezTo>
                  <a:lnTo>
                    <a:pt x="148831" y="245884"/>
                  </a:lnTo>
                  <a:lnTo>
                    <a:pt x="152836" y="246960"/>
                  </a:lnTo>
                  <a:lnTo>
                    <a:pt x="166410" y="243625"/>
                  </a:lnTo>
                  <a:cubicBezTo>
                    <a:pt x="170646" y="241507"/>
                    <a:pt x="175583" y="238938"/>
                    <a:pt x="181219" y="235920"/>
                  </a:cubicBezTo>
                  <a:cubicBezTo>
                    <a:pt x="192101" y="225893"/>
                    <a:pt x="199237" y="219893"/>
                    <a:pt x="202627" y="217921"/>
                  </a:cubicBezTo>
                  <a:lnTo>
                    <a:pt x="209002" y="208441"/>
                  </a:lnTo>
                  <a:lnTo>
                    <a:pt x="214628" y="204754"/>
                  </a:lnTo>
                  <a:cubicBezTo>
                    <a:pt x="214470" y="205211"/>
                    <a:pt x="218421" y="202537"/>
                    <a:pt x="226478" y="196732"/>
                  </a:cubicBezTo>
                  <a:cubicBezTo>
                    <a:pt x="234102" y="185713"/>
                    <a:pt x="238968" y="177402"/>
                    <a:pt x="241077" y="171800"/>
                  </a:cubicBezTo>
                  <a:lnTo>
                    <a:pt x="253190" y="162800"/>
                  </a:lnTo>
                  <a:lnTo>
                    <a:pt x="266018" y="162800"/>
                  </a:lnTo>
                  <a:lnTo>
                    <a:pt x="268530" y="175873"/>
                  </a:lnTo>
                  <a:lnTo>
                    <a:pt x="264535" y="191342"/>
                  </a:lnTo>
                  <a:lnTo>
                    <a:pt x="251273" y="211970"/>
                  </a:lnTo>
                  <a:cubicBezTo>
                    <a:pt x="240277" y="217235"/>
                    <a:pt x="231160" y="223853"/>
                    <a:pt x="223923" y="231825"/>
                  </a:cubicBezTo>
                  <a:lnTo>
                    <a:pt x="212956" y="236837"/>
                  </a:lnTo>
                  <a:lnTo>
                    <a:pt x="208093" y="244611"/>
                  </a:lnTo>
                  <a:cubicBezTo>
                    <a:pt x="201311" y="247175"/>
                    <a:pt x="195159" y="251331"/>
                    <a:pt x="189640" y="257079"/>
                  </a:cubicBezTo>
                  <a:lnTo>
                    <a:pt x="182450" y="257992"/>
                  </a:lnTo>
                  <a:lnTo>
                    <a:pt x="181279" y="259973"/>
                  </a:lnTo>
                  <a:lnTo>
                    <a:pt x="171684" y="267660"/>
                  </a:lnTo>
                  <a:cubicBezTo>
                    <a:pt x="161605" y="271971"/>
                    <a:pt x="152843" y="274126"/>
                    <a:pt x="145397" y="274126"/>
                  </a:cubicBezTo>
                  <a:cubicBezTo>
                    <a:pt x="138940" y="274126"/>
                    <a:pt x="132970" y="273466"/>
                    <a:pt x="127488" y="272145"/>
                  </a:cubicBezTo>
                  <a:cubicBezTo>
                    <a:pt x="119279" y="263942"/>
                    <a:pt x="116859" y="252761"/>
                    <a:pt x="120229" y="238604"/>
                  </a:cubicBezTo>
                  <a:lnTo>
                    <a:pt x="118120" y="238604"/>
                  </a:lnTo>
                  <a:cubicBezTo>
                    <a:pt x="121901" y="227482"/>
                    <a:pt x="127192" y="217438"/>
                    <a:pt x="133992" y="208471"/>
                  </a:cubicBezTo>
                  <a:cubicBezTo>
                    <a:pt x="141621" y="203226"/>
                    <a:pt x="152410" y="195327"/>
                    <a:pt x="166359" y="184774"/>
                  </a:cubicBezTo>
                  <a:cubicBezTo>
                    <a:pt x="171772" y="183153"/>
                    <a:pt x="185197" y="175103"/>
                    <a:pt x="206631" y="160622"/>
                  </a:cubicBezTo>
                  <a:lnTo>
                    <a:pt x="207476" y="160622"/>
                  </a:lnTo>
                  <a:lnTo>
                    <a:pt x="211982" y="155254"/>
                  </a:lnTo>
                  <a:cubicBezTo>
                    <a:pt x="218205" y="150778"/>
                    <a:pt x="224142" y="147508"/>
                    <a:pt x="229793" y="145444"/>
                  </a:cubicBezTo>
                  <a:cubicBezTo>
                    <a:pt x="237419" y="142698"/>
                    <a:pt x="241651" y="141095"/>
                    <a:pt x="242488" y="140638"/>
                  </a:cubicBezTo>
                  <a:cubicBezTo>
                    <a:pt x="248525" y="137094"/>
                    <a:pt x="258526" y="131626"/>
                    <a:pt x="272492" y="124234"/>
                  </a:cubicBezTo>
                  <a:cubicBezTo>
                    <a:pt x="278986" y="121198"/>
                    <a:pt x="291982" y="118089"/>
                    <a:pt x="311479" y="114904"/>
                  </a:cubicBezTo>
                  <a:cubicBezTo>
                    <a:pt x="334123" y="111120"/>
                    <a:pt x="347831" y="109496"/>
                    <a:pt x="352605" y="110034"/>
                  </a:cubicBezTo>
                  <a:lnTo>
                    <a:pt x="363208" y="105510"/>
                  </a:lnTo>
                  <a:lnTo>
                    <a:pt x="374278" y="92322"/>
                  </a:lnTo>
                  <a:cubicBezTo>
                    <a:pt x="390379" y="80297"/>
                    <a:pt x="402201" y="73746"/>
                    <a:pt x="409745" y="72668"/>
                  </a:cubicBezTo>
                  <a:lnTo>
                    <a:pt x="419859" y="65113"/>
                  </a:lnTo>
                  <a:cubicBezTo>
                    <a:pt x="427259" y="62649"/>
                    <a:pt x="437376" y="59261"/>
                    <a:pt x="450210" y="54948"/>
                  </a:cubicBezTo>
                  <a:cubicBezTo>
                    <a:pt x="455041" y="52735"/>
                    <a:pt x="463246" y="49500"/>
                    <a:pt x="474825" y="45241"/>
                  </a:cubicBezTo>
                  <a:cubicBezTo>
                    <a:pt x="478990" y="44889"/>
                    <a:pt x="486091" y="42862"/>
                    <a:pt x="496130" y="39161"/>
                  </a:cubicBezTo>
                  <a:cubicBezTo>
                    <a:pt x="501020" y="39698"/>
                    <a:pt x="506771" y="38260"/>
                    <a:pt x="513383" y="34848"/>
                  </a:cubicBezTo>
                  <a:close/>
                  <a:moveTo>
                    <a:pt x="1798166" y="0"/>
                  </a:moveTo>
                  <a:cubicBezTo>
                    <a:pt x="1808953" y="0"/>
                    <a:pt x="1820241" y="2822"/>
                    <a:pt x="1832029" y="8467"/>
                  </a:cubicBezTo>
                  <a:cubicBezTo>
                    <a:pt x="1839807" y="22939"/>
                    <a:pt x="1838880" y="40950"/>
                    <a:pt x="1829251" y="62499"/>
                  </a:cubicBezTo>
                  <a:lnTo>
                    <a:pt x="1815209" y="65856"/>
                  </a:lnTo>
                  <a:lnTo>
                    <a:pt x="1792991" y="61950"/>
                  </a:lnTo>
                  <a:lnTo>
                    <a:pt x="1783147" y="54871"/>
                  </a:lnTo>
                  <a:cubicBezTo>
                    <a:pt x="1781958" y="50621"/>
                    <a:pt x="1779757" y="44527"/>
                    <a:pt x="1776544" y="36589"/>
                  </a:cubicBezTo>
                  <a:lnTo>
                    <a:pt x="1777882" y="32649"/>
                  </a:lnTo>
                  <a:lnTo>
                    <a:pt x="1774507" y="30458"/>
                  </a:lnTo>
                  <a:cubicBezTo>
                    <a:pt x="1765441" y="30458"/>
                    <a:pt x="1751758" y="34790"/>
                    <a:pt x="1733459" y="43454"/>
                  </a:cubicBezTo>
                  <a:cubicBezTo>
                    <a:pt x="1709640" y="54916"/>
                    <a:pt x="1694319" y="61467"/>
                    <a:pt x="1687496" y="63108"/>
                  </a:cubicBezTo>
                  <a:lnTo>
                    <a:pt x="1683106" y="66375"/>
                  </a:lnTo>
                  <a:lnTo>
                    <a:pt x="1682951" y="66821"/>
                  </a:lnTo>
                  <a:lnTo>
                    <a:pt x="1685400" y="77034"/>
                  </a:lnTo>
                  <a:lnTo>
                    <a:pt x="1680010" y="90848"/>
                  </a:lnTo>
                  <a:lnTo>
                    <a:pt x="1664657" y="107012"/>
                  </a:lnTo>
                  <a:lnTo>
                    <a:pt x="1661720" y="107012"/>
                  </a:lnTo>
                  <a:lnTo>
                    <a:pt x="1658139" y="109679"/>
                  </a:lnTo>
                  <a:lnTo>
                    <a:pt x="1655589" y="117186"/>
                  </a:lnTo>
                  <a:cubicBezTo>
                    <a:pt x="1648889" y="119050"/>
                    <a:pt x="1646822" y="121721"/>
                    <a:pt x="1649389" y="125200"/>
                  </a:cubicBezTo>
                  <a:cubicBezTo>
                    <a:pt x="1651524" y="129950"/>
                    <a:pt x="1647839" y="140296"/>
                    <a:pt x="1638335" y="156237"/>
                  </a:cubicBezTo>
                  <a:cubicBezTo>
                    <a:pt x="1637324" y="157858"/>
                    <a:pt x="1632719" y="167596"/>
                    <a:pt x="1624521" y="185452"/>
                  </a:cubicBezTo>
                  <a:lnTo>
                    <a:pt x="1611800" y="193307"/>
                  </a:lnTo>
                  <a:cubicBezTo>
                    <a:pt x="1607547" y="199884"/>
                    <a:pt x="1603432" y="204839"/>
                    <a:pt x="1599456" y="208172"/>
                  </a:cubicBezTo>
                  <a:lnTo>
                    <a:pt x="1595636" y="219397"/>
                  </a:lnTo>
                  <a:lnTo>
                    <a:pt x="1583352" y="230304"/>
                  </a:lnTo>
                  <a:lnTo>
                    <a:pt x="1576260" y="242345"/>
                  </a:lnTo>
                  <a:lnTo>
                    <a:pt x="1598359" y="247622"/>
                  </a:lnTo>
                  <a:lnTo>
                    <a:pt x="1616237" y="245666"/>
                  </a:lnTo>
                  <a:cubicBezTo>
                    <a:pt x="1620682" y="243763"/>
                    <a:pt x="1627534" y="241476"/>
                    <a:pt x="1636792" y="238806"/>
                  </a:cubicBezTo>
                  <a:lnTo>
                    <a:pt x="1650885" y="227166"/>
                  </a:lnTo>
                  <a:lnTo>
                    <a:pt x="1653029" y="223363"/>
                  </a:lnTo>
                  <a:lnTo>
                    <a:pt x="1651871" y="223363"/>
                  </a:lnTo>
                  <a:lnTo>
                    <a:pt x="1638177" y="233404"/>
                  </a:lnTo>
                  <a:lnTo>
                    <a:pt x="1624208" y="230733"/>
                  </a:lnTo>
                  <a:lnTo>
                    <a:pt x="1621850" y="224700"/>
                  </a:lnTo>
                  <a:lnTo>
                    <a:pt x="1614004" y="222235"/>
                  </a:lnTo>
                  <a:lnTo>
                    <a:pt x="1615787" y="207683"/>
                  </a:lnTo>
                  <a:lnTo>
                    <a:pt x="1621867" y="204300"/>
                  </a:lnTo>
                  <a:cubicBezTo>
                    <a:pt x="1623899" y="201694"/>
                    <a:pt x="1627795" y="198637"/>
                    <a:pt x="1633555" y="195129"/>
                  </a:cubicBezTo>
                  <a:cubicBezTo>
                    <a:pt x="1642867" y="196207"/>
                    <a:pt x="1647905" y="196746"/>
                    <a:pt x="1648668" y="196746"/>
                  </a:cubicBezTo>
                  <a:cubicBezTo>
                    <a:pt x="1649100" y="196746"/>
                    <a:pt x="1655689" y="195489"/>
                    <a:pt x="1668434" y="192977"/>
                  </a:cubicBezTo>
                  <a:cubicBezTo>
                    <a:pt x="1674779" y="195670"/>
                    <a:pt x="1680258" y="199969"/>
                    <a:pt x="1684868" y="205874"/>
                  </a:cubicBezTo>
                  <a:lnTo>
                    <a:pt x="1683830" y="208931"/>
                  </a:lnTo>
                  <a:lnTo>
                    <a:pt x="1686429" y="218591"/>
                  </a:lnTo>
                  <a:lnTo>
                    <a:pt x="1680992" y="234575"/>
                  </a:lnTo>
                  <a:cubicBezTo>
                    <a:pt x="1670208" y="240546"/>
                    <a:pt x="1661931" y="245313"/>
                    <a:pt x="1656163" y="248878"/>
                  </a:cubicBezTo>
                  <a:cubicBezTo>
                    <a:pt x="1647897" y="254120"/>
                    <a:pt x="1641668" y="258988"/>
                    <a:pt x="1637478" y="263481"/>
                  </a:cubicBezTo>
                  <a:cubicBezTo>
                    <a:pt x="1629889" y="266231"/>
                    <a:pt x="1620429" y="269222"/>
                    <a:pt x="1609099" y="272455"/>
                  </a:cubicBezTo>
                  <a:cubicBezTo>
                    <a:pt x="1603433" y="273755"/>
                    <a:pt x="1593861" y="275779"/>
                    <a:pt x="1580381" y="278526"/>
                  </a:cubicBezTo>
                  <a:cubicBezTo>
                    <a:pt x="1575896" y="278709"/>
                    <a:pt x="1569894" y="279179"/>
                    <a:pt x="1562373" y="279937"/>
                  </a:cubicBezTo>
                  <a:cubicBezTo>
                    <a:pt x="1562093" y="280142"/>
                    <a:pt x="1558961" y="285020"/>
                    <a:pt x="1552977" y="294570"/>
                  </a:cubicBezTo>
                  <a:cubicBezTo>
                    <a:pt x="1546993" y="304120"/>
                    <a:pt x="1542106" y="310545"/>
                    <a:pt x="1538316" y="313847"/>
                  </a:cubicBezTo>
                  <a:lnTo>
                    <a:pt x="1537073" y="317500"/>
                  </a:lnTo>
                  <a:lnTo>
                    <a:pt x="1534969" y="317380"/>
                  </a:lnTo>
                  <a:lnTo>
                    <a:pt x="1532189" y="325547"/>
                  </a:lnTo>
                  <a:lnTo>
                    <a:pt x="1530041" y="325547"/>
                  </a:lnTo>
                  <a:lnTo>
                    <a:pt x="1525063" y="346501"/>
                  </a:lnTo>
                  <a:cubicBezTo>
                    <a:pt x="1521942" y="350025"/>
                    <a:pt x="1518693" y="355283"/>
                    <a:pt x="1515318" y="362274"/>
                  </a:cubicBezTo>
                  <a:cubicBezTo>
                    <a:pt x="1510993" y="371124"/>
                    <a:pt x="1507390" y="377465"/>
                    <a:pt x="1504509" y="381298"/>
                  </a:cubicBezTo>
                  <a:cubicBezTo>
                    <a:pt x="1497960" y="387504"/>
                    <a:pt x="1490067" y="395270"/>
                    <a:pt x="1480829" y="404597"/>
                  </a:cubicBezTo>
                  <a:cubicBezTo>
                    <a:pt x="1476804" y="409387"/>
                    <a:pt x="1470101" y="416956"/>
                    <a:pt x="1460720" y="427303"/>
                  </a:cubicBezTo>
                  <a:lnTo>
                    <a:pt x="1449528" y="437920"/>
                  </a:lnTo>
                  <a:lnTo>
                    <a:pt x="1451781" y="438494"/>
                  </a:lnTo>
                  <a:lnTo>
                    <a:pt x="1465197" y="436341"/>
                  </a:lnTo>
                  <a:lnTo>
                    <a:pt x="1474256" y="440110"/>
                  </a:lnTo>
                  <a:lnTo>
                    <a:pt x="1478895" y="440110"/>
                  </a:lnTo>
                  <a:cubicBezTo>
                    <a:pt x="1483983" y="443057"/>
                    <a:pt x="1490023" y="447147"/>
                    <a:pt x="1497014" y="452381"/>
                  </a:cubicBezTo>
                  <a:lnTo>
                    <a:pt x="1495291" y="457453"/>
                  </a:lnTo>
                  <a:lnTo>
                    <a:pt x="1497353" y="460600"/>
                  </a:lnTo>
                  <a:lnTo>
                    <a:pt x="1496825" y="471889"/>
                  </a:lnTo>
                  <a:lnTo>
                    <a:pt x="1488949" y="484662"/>
                  </a:lnTo>
                  <a:lnTo>
                    <a:pt x="1473433" y="492551"/>
                  </a:lnTo>
                  <a:lnTo>
                    <a:pt x="1465767" y="492551"/>
                  </a:lnTo>
                  <a:lnTo>
                    <a:pt x="1458937" y="486986"/>
                  </a:lnTo>
                  <a:lnTo>
                    <a:pt x="1458868" y="476353"/>
                  </a:lnTo>
                  <a:lnTo>
                    <a:pt x="1463391" y="470950"/>
                  </a:lnTo>
                  <a:cubicBezTo>
                    <a:pt x="1461619" y="469487"/>
                    <a:pt x="1453511" y="468089"/>
                    <a:pt x="1439068" y="466757"/>
                  </a:cubicBezTo>
                  <a:lnTo>
                    <a:pt x="1432967" y="475538"/>
                  </a:lnTo>
                  <a:cubicBezTo>
                    <a:pt x="1420716" y="480089"/>
                    <a:pt x="1412473" y="482364"/>
                    <a:pt x="1408237" y="482364"/>
                  </a:cubicBezTo>
                  <a:cubicBezTo>
                    <a:pt x="1407308" y="482364"/>
                    <a:pt x="1403619" y="481826"/>
                    <a:pt x="1397171" y="480752"/>
                  </a:cubicBezTo>
                  <a:lnTo>
                    <a:pt x="1381538" y="484516"/>
                  </a:lnTo>
                  <a:lnTo>
                    <a:pt x="1370532" y="480752"/>
                  </a:lnTo>
                  <a:lnTo>
                    <a:pt x="1347920" y="482904"/>
                  </a:lnTo>
                  <a:lnTo>
                    <a:pt x="1337334" y="477707"/>
                  </a:lnTo>
                  <a:lnTo>
                    <a:pt x="1331370" y="468657"/>
                  </a:lnTo>
                  <a:lnTo>
                    <a:pt x="1331391" y="453890"/>
                  </a:lnTo>
                  <a:lnTo>
                    <a:pt x="1342101" y="436787"/>
                  </a:lnTo>
                  <a:lnTo>
                    <a:pt x="1354793" y="427303"/>
                  </a:lnTo>
                  <a:lnTo>
                    <a:pt x="1366691" y="424499"/>
                  </a:lnTo>
                  <a:lnTo>
                    <a:pt x="1401771" y="428594"/>
                  </a:lnTo>
                  <a:cubicBezTo>
                    <a:pt x="1405961" y="435374"/>
                    <a:pt x="1410340" y="438221"/>
                    <a:pt x="1414908" y="437135"/>
                  </a:cubicBezTo>
                  <a:lnTo>
                    <a:pt x="1416477" y="435484"/>
                  </a:lnTo>
                  <a:cubicBezTo>
                    <a:pt x="1415148" y="430436"/>
                    <a:pt x="1415920" y="424664"/>
                    <a:pt x="1418793" y="418167"/>
                  </a:cubicBezTo>
                  <a:cubicBezTo>
                    <a:pt x="1426376" y="411295"/>
                    <a:pt x="1432237" y="400196"/>
                    <a:pt x="1436376" y="384870"/>
                  </a:cubicBezTo>
                  <a:lnTo>
                    <a:pt x="1445255" y="377242"/>
                  </a:lnTo>
                  <a:cubicBezTo>
                    <a:pt x="1446393" y="375270"/>
                    <a:pt x="1448661" y="369286"/>
                    <a:pt x="1452059" y="359290"/>
                  </a:cubicBezTo>
                  <a:cubicBezTo>
                    <a:pt x="1453005" y="356512"/>
                    <a:pt x="1454968" y="352916"/>
                    <a:pt x="1457946" y="348503"/>
                  </a:cubicBezTo>
                  <a:cubicBezTo>
                    <a:pt x="1459173" y="345827"/>
                    <a:pt x="1461553" y="341183"/>
                    <a:pt x="1465089" y="334568"/>
                  </a:cubicBezTo>
                  <a:cubicBezTo>
                    <a:pt x="1472615" y="326805"/>
                    <a:pt x="1481906" y="314473"/>
                    <a:pt x="1492963" y="297571"/>
                  </a:cubicBezTo>
                  <a:cubicBezTo>
                    <a:pt x="1492808" y="298023"/>
                    <a:pt x="1492871" y="297310"/>
                    <a:pt x="1493151" y="295434"/>
                  </a:cubicBezTo>
                  <a:cubicBezTo>
                    <a:pt x="1493431" y="293557"/>
                    <a:pt x="1493769" y="292039"/>
                    <a:pt x="1494163" y="290878"/>
                  </a:cubicBezTo>
                  <a:cubicBezTo>
                    <a:pt x="1494906" y="288689"/>
                    <a:pt x="1496631" y="285089"/>
                    <a:pt x="1499338" y="280078"/>
                  </a:cubicBezTo>
                  <a:cubicBezTo>
                    <a:pt x="1503251" y="277166"/>
                    <a:pt x="1506175" y="273947"/>
                    <a:pt x="1508110" y="270423"/>
                  </a:cubicBezTo>
                  <a:lnTo>
                    <a:pt x="1494575" y="262293"/>
                  </a:lnTo>
                  <a:cubicBezTo>
                    <a:pt x="1493629" y="262091"/>
                    <a:pt x="1480995" y="261989"/>
                    <a:pt x="1456673" y="261989"/>
                  </a:cubicBezTo>
                  <a:cubicBezTo>
                    <a:pt x="1449990" y="261989"/>
                    <a:pt x="1440669" y="261362"/>
                    <a:pt x="1428710" y="260107"/>
                  </a:cubicBezTo>
                  <a:cubicBezTo>
                    <a:pt x="1416750" y="258852"/>
                    <a:pt x="1407737" y="258225"/>
                    <a:pt x="1401668" y="258225"/>
                  </a:cubicBezTo>
                  <a:cubicBezTo>
                    <a:pt x="1390606" y="258225"/>
                    <a:pt x="1386717" y="255769"/>
                    <a:pt x="1390002" y="250859"/>
                  </a:cubicBezTo>
                  <a:lnTo>
                    <a:pt x="1380955" y="260038"/>
                  </a:lnTo>
                  <a:lnTo>
                    <a:pt x="1378670" y="266761"/>
                  </a:lnTo>
                  <a:lnTo>
                    <a:pt x="1370000" y="274826"/>
                  </a:lnTo>
                  <a:lnTo>
                    <a:pt x="1368680" y="278715"/>
                  </a:lnTo>
                  <a:cubicBezTo>
                    <a:pt x="1363746" y="283231"/>
                    <a:pt x="1360126" y="288063"/>
                    <a:pt x="1357820" y="293211"/>
                  </a:cubicBezTo>
                  <a:lnTo>
                    <a:pt x="1357618" y="303304"/>
                  </a:lnTo>
                  <a:cubicBezTo>
                    <a:pt x="1353182" y="316349"/>
                    <a:pt x="1344480" y="328470"/>
                    <a:pt x="1331511" y="339666"/>
                  </a:cubicBezTo>
                  <a:lnTo>
                    <a:pt x="1326413" y="339666"/>
                  </a:lnTo>
                  <a:lnTo>
                    <a:pt x="1323858" y="342380"/>
                  </a:lnTo>
                  <a:lnTo>
                    <a:pt x="1323627" y="349313"/>
                  </a:lnTo>
                  <a:cubicBezTo>
                    <a:pt x="1319945" y="358223"/>
                    <a:pt x="1313445" y="367328"/>
                    <a:pt x="1304127" y="376629"/>
                  </a:cubicBezTo>
                  <a:lnTo>
                    <a:pt x="1300958" y="385941"/>
                  </a:lnTo>
                  <a:cubicBezTo>
                    <a:pt x="1295942" y="391907"/>
                    <a:pt x="1291963" y="395687"/>
                    <a:pt x="1289022" y="397282"/>
                  </a:cubicBezTo>
                  <a:lnTo>
                    <a:pt x="1287217" y="402586"/>
                  </a:lnTo>
                  <a:lnTo>
                    <a:pt x="1271297" y="407375"/>
                  </a:lnTo>
                  <a:cubicBezTo>
                    <a:pt x="1270863" y="407621"/>
                    <a:pt x="1263049" y="418887"/>
                    <a:pt x="1247857" y="441173"/>
                  </a:cubicBezTo>
                  <a:lnTo>
                    <a:pt x="1239947" y="447065"/>
                  </a:lnTo>
                  <a:lnTo>
                    <a:pt x="1232011" y="458847"/>
                  </a:lnTo>
                  <a:lnTo>
                    <a:pt x="1207396" y="472339"/>
                  </a:lnTo>
                  <a:cubicBezTo>
                    <a:pt x="1200113" y="474077"/>
                    <a:pt x="1193069" y="474229"/>
                    <a:pt x="1186263" y="472794"/>
                  </a:cubicBezTo>
                  <a:lnTo>
                    <a:pt x="1180685" y="474946"/>
                  </a:lnTo>
                  <a:lnTo>
                    <a:pt x="1163813" y="468236"/>
                  </a:lnTo>
                  <a:lnTo>
                    <a:pt x="1157549" y="457702"/>
                  </a:lnTo>
                  <a:lnTo>
                    <a:pt x="1160666" y="448548"/>
                  </a:lnTo>
                  <a:lnTo>
                    <a:pt x="1169095" y="439424"/>
                  </a:lnTo>
                  <a:lnTo>
                    <a:pt x="1176740" y="436573"/>
                  </a:lnTo>
                  <a:lnTo>
                    <a:pt x="1187266" y="436573"/>
                  </a:lnTo>
                  <a:lnTo>
                    <a:pt x="1194782" y="441576"/>
                  </a:lnTo>
                  <a:lnTo>
                    <a:pt x="1194761" y="445234"/>
                  </a:lnTo>
                  <a:lnTo>
                    <a:pt x="1204652" y="447275"/>
                  </a:lnTo>
                  <a:lnTo>
                    <a:pt x="1207902" y="444192"/>
                  </a:lnTo>
                  <a:cubicBezTo>
                    <a:pt x="1210014" y="441188"/>
                    <a:pt x="1212281" y="436606"/>
                    <a:pt x="1214702" y="430446"/>
                  </a:cubicBezTo>
                  <a:cubicBezTo>
                    <a:pt x="1218501" y="420951"/>
                    <a:pt x="1220877" y="415190"/>
                    <a:pt x="1221830" y="413163"/>
                  </a:cubicBezTo>
                  <a:cubicBezTo>
                    <a:pt x="1222783" y="411136"/>
                    <a:pt x="1225617" y="406577"/>
                    <a:pt x="1230330" y="399486"/>
                  </a:cubicBezTo>
                  <a:cubicBezTo>
                    <a:pt x="1233663" y="394455"/>
                    <a:pt x="1235814" y="390515"/>
                    <a:pt x="1236783" y="387665"/>
                  </a:cubicBezTo>
                  <a:cubicBezTo>
                    <a:pt x="1237100" y="386736"/>
                    <a:pt x="1237659" y="384564"/>
                    <a:pt x="1238459" y="381148"/>
                  </a:cubicBezTo>
                  <a:lnTo>
                    <a:pt x="1251901" y="371947"/>
                  </a:lnTo>
                  <a:cubicBezTo>
                    <a:pt x="1258017" y="362772"/>
                    <a:pt x="1261650" y="355177"/>
                    <a:pt x="1262799" y="349163"/>
                  </a:cubicBezTo>
                  <a:cubicBezTo>
                    <a:pt x="1270291" y="338419"/>
                    <a:pt x="1280347" y="326175"/>
                    <a:pt x="1292967" y="312432"/>
                  </a:cubicBezTo>
                  <a:lnTo>
                    <a:pt x="1300967" y="296825"/>
                  </a:lnTo>
                  <a:lnTo>
                    <a:pt x="1316711" y="280494"/>
                  </a:lnTo>
                  <a:cubicBezTo>
                    <a:pt x="1319266" y="274834"/>
                    <a:pt x="1321083" y="270420"/>
                    <a:pt x="1322160" y="267250"/>
                  </a:cubicBezTo>
                  <a:cubicBezTo>
                    <a:pt x="1322249" y="266990"/>
                    <a:pt x="1322939" y="263850"/>
                    <a:pt x="1324231" y="257830"/>
                  </a:cubicBezTo>
                  <a:lnTo>
                    <a:pt x="1320728" y="256608"/>
                  </a:lnTo>
                  <a:lnTo>
                    <a:pt x="1316659" y="258649"/>
                  </a:lnTo>
                  <a:cubicBezTo>
                    <a:pt x="1299732" y="260153"/>
                    <a:pt x="1288047" y="260190"/>
                    <a:pt x="1281605" y="258761"/>
                  </a:cubicBezTo>
                  <a:lnTo>
                    <a:pt x="1263880" y="263824"/>
                  </a:lnTo>
                  <a:cubicBezTo>
                    <a:pt x="1262093" y="265685"/>
                    <a:pt x="1257131" y="268649"/>
                    <a:pt x="1248993" y="272716"/>
                  </a:cubicBezTo>
                  <a:lnTo>
                    <a:pt x="1248967" y="272730"/>
                  </a:lnTo>
                  <a:lnTo>
                    <a:pt x="1270573" y="265526"/>
                  </a:lnTo>
                  <a:lnTo>
                    <a:pt x="1278921" y="265526"/>
                  </a:lnTo>
                  <a:cubicBezTo>
                    <a:pt x="1284640" y="270254"/>
                    <a:pt x="1288976" y="276597"/>
                    <a:pt x="1291929" y="284554"/>
                  </a:cubicBezTo>
                  <a:lnTo>
                    <a:pt x="1289682" y="296731"/>
                  </a:lnTo>
                  <a:lnTo>
                    <a:pt x="1284078" y="306001"/>
                  </a:lnTo>
                  <a:lnTo>
                    <a:pt x="1273132" y="311720"/>
                  </a:lnTo>
                  <a:lnTo>
                    <a:pt x="1261951" y="311720"/>
                  </a:lnTo>
                  <a:lnTo>
                    <a:pt x="1259061" y="313872"/>
                  </a:lnTo>
                  <a:lnTo>
                    <a:pt x="1245478" y="313872"/>
                  </a:lnTo>
                  <a:cubicBezTo>
                    <a:pt x="1235888" y="308570"/>
                    <a:pt x="1229879" y="305253"/>
                    <a:pt x="1227449" y="303921"/>
                  </a:cubicBezTo>
                  <a:cubicBezTo>
                    <a:pt x="1219114" y="300825"/>
                    <a:pt x="1210651" y="298855"/>
                    <a:pt x="1202062" y="298009"/>
                  </a:cubicBezTo>
                  <a:lnTo>
                    <a:pt x="1198628" y="284490"/>
                  </a:lnTo>
                  <a:lnTo>
                    <a:pt x="1203164" y="271160"/>
                  </a:lnTo>
                  <a:lnTo>
                    <a:pt x="1208463" y="269179"/>
                  </a:lnTo>
                  <a:lnTo>
                    <a:pt x="1212725" y="262148"/>
                  </a:lnTo>
                  <a:lnTo>
                    <a:pt x="1217004" y="258953"/>
                  </a:lnTo>
                  <a:lnTo>
                    <a:pt x="1217737" y="256797"/>
                  </a:lnTo>
                  <a:lnTo>
                    <a:pt x="1226578" y="250198"/>
                  </a:lnTo>
                  <a:cubicBezTo>
                    <a:pt x="1232858" y="249372"/>
                    <a:pt x="1237742" y="248339"/>
                    <a:pt x="1241229" y="247098"/>
                  </a:cubicBezTo>
                  <a:cubicBezTo>
                    <a:pt x="1249701" y="243711"/>
                    <a:pt x="1257013" y="240783"/>
                    <a:pt x="1263164" y="238313"/>
                  </a:cubicBezTo>
                  <a:cubicBezTo>
                    <a:pt x="1270439" y="236727"/>
                    <a:pt x="1280957" y="233929"/>
                    <a:pt x="1294720" y="229918"/>
                  </a:cubicBezTo>
                  <a:lnTo>
                    <a:pt x="1302287" y="229918"/>
                  </a:lnTo>
                  <a:lnTo>
                    <a:pt x="1306935" y="232075"/>
                  </a:lnTo>
                  <a:lnTo>
                    <a:pt x="1320209" y="232075"/>
                  </a:lnTo>
                  <a:cubicBezTo>
                    <a:pt x="1320395" y="232075"/>
                    <a:pt x="1326059" y="231030"/>
                    <a:pt x="1337201" y="228941"/>
                  </a:cubicBezTo>
                  <a:cubicBezTo>
                    <a:pt x="1346333" y="219480"/>
                    <a:pt x="1352147" y="211999"/>
                    <a:pt x="1354643" y="206500"/>
                  </a:cubicBezTo>
                  <a:lnTo>
                    <a:pt x="1357305" y="192347"/>
                  </a:lnTo>
                  <a:lnTo>
                    <a:pt x="1363128" y="188248"/>
                  </a:lnTo>
                  <a:lnTo>
                    <a:pt x="1368011" y="183008"/>
                  </a:lnTo>
                  <a:cubicBezTo>
                    <a:pt x="1368563" y="180856"/>
                    <a:pt x="1370011" y="177649"/>
                    <a:pt x="1372354" y="173387"/>
                  </a:cubicBezTo>
                  <a:cubicBezTo>
                    <a:pt x="1375315" y="168431"/>
                    <a:pt x="1377095" y="165310"/>
                    <a:pt x="1377692" y="164023"/>
                  </a:cubicBezTo>
                  <a:cubicBezTo>
                    <a:pt x="1378338" y="162651"/>
                    <a:pt x="1378941" y="160908"/>
                    <a:pt x="1379502" y="158792"/>
                  </a:cubicBezTo>
                  <a:cubicBezTo>
                    <a:pt x="1380348" y="155188"/>
                    <a:pt x="1381334" y="151729"/>
                    <a:pt x="1382460" y="148417"/>
                  </a:cubicBezTo>
                  <a:lnTo>
                    <a:pt x="1390285" y="143850"/>
                  </a:lnTo>
                  <a:lnTo>
                    <a:pt x="1395297" y="133963"/>
                  </a:lnTo>
                  <a:lnTo>
                    <a:pt x="1403859" y="129474"/>
                  </a:lnTo>
                  <a:lnTo>
                    <a:pt x="1411405" y="126542"/>
                  </a:lnTo>
                  <a:cubicBezTo>
                    <a:pt x="1397473" y="125961"/>
                    <a:pt x="1376070" y="124148"/>
                    <a:pt x="1347195" y="121101"/>
                  </a:cubicBezTo>
                  <a:lnTo>
                    <a:pt x="1342603" y="123266"/>
                  </a:lnTo>
                  <a:cubicBezTo>
                    <a:pt x="1338447" y="122883"/>
                    <a:pt x="1321374" y="118198"/>
                    <a:pt x="1291384" y="109212"/>
                  </a:cubicBezTo>
                  <a:lnTo>
                    <a:pt x="1271820" y="114335"/>
                  </a:lnTo>
                  <a:cubicBezTo>
                    <a:pt x="1268036" y="118194"/>
                    <a:pt x="1265239" y="120552"/>
                    <a:pt x="1263430" y="121410"/>
                  </a:cubicBezTo>
                  <a:lnTo>
                    <a:pt x="1263091" y="131490"/>
                  </a:lnTo>
                  <a:lnTo>
                    <a:pt x="1268733" y="135524"/>
                  </a:lnTo>
                  <a:lnTo>
                    <a:pt x="1287573" y="137475"/>
                  </a:lnTo>
                  <a:lnTo>
                    <a:pt x="1290810" y="132004"/>
                  </a:lnTo>
                  <a:lnTo>
                    <a:pt x="1302206" y="123480"/>
                  </a:lnTo>
                  <a:lnTo>
                    <a:pt x="1321530" y="123480"/>
                  </a:lnTo>
                  <a:cubicBezTo>
                    <a:pt x="1331183" y="130320"/>
                    <a:pt x="1337132" y="139477"/>
                    <a:pt x="1339379" y="150951"/>
                  </a:cubicBezTo>
                  <a:lnTo>
                    <a:pt x="1334045" y="173572"/>
                  </a:lnTo>
                  <a:lnTo>
                    <a:pt x="1326238" y="181654"/>
                  </a:lnTo>
                  <a:cubicBezTo>
                    <a:pt x="1319738" y="180587"/>
                    <a:pt x="1311371" y="178141"/>
                    <a:pt x="1301139" y="174313"/>
                  </a:cubicBezTo>
                  <a:lnTo>
                    <a:pt x="1303698" y="166784"/>
                  </a:lnTo>
                  <a:lnTo>
                    <a:pt x="1303016" y="165777"/>
                  </a:lnTo>
                  <a:cubicBezTo>
                    <a:pt x="1300444" y="165157"/>
                    <a:pt x="1290779" y="164412"/>
                    <a:pt x="1274020" y="163543"/>
                  </a:cubicBezTo>
                  <a:cubicBezTo>
                    <a:pt x="1261577" y="162777"/>
                    <a:pt x="1250700" y="159424"/>
                    <a:pt x="1241387" y="153485"/>
                  </a:cubicBezTo>
                  <a:lnTo>
                    <a:pt x="1227517" y="135828"/>
                  </a:lnTo>
                  <a:lnTo>
                    <a:pt x="1235428" y="112573"/>
                  </a:lnTo>
                  <a:lnTo>
                    <a:pt x="1248175" y="97404"/>
                  </a:lnTo>
                  <a:cubicBezTo>
                    <a:pt x="1269649" y="88994"/>
                    <a:pt x="1291986" y="84790"/>
                    <a:pt x="1315184" y="84790"/>
                  </a:cubicBezTo>
                  <a:cubicBezTo>
                    <a:pt x="1323239" y="84790"/>
                    <a:pt x="1333339" y="88566"/>
                    <a:pt x="1345484" y="96117"/>
                  </a:cubicBezTo>
                  <a:lnTo>
                    <a:pt x="1352953" y="94497"/>
                  </a:lnTo>
                  <a:cubicBezTo>
                    <a:pt x="1355823" y="95317"/>
                    <a:pt x="1365015" y="96564"/>
                    <a:pt x="1380531" y="98238"/>
                  </a:cubicBezTo>
                  <a:cubicBezTo>
                    <a:pt x="1396046" y="99911"/>
                    <a:pt x="1405533" y="100642"/>
                    <a:pt x="1408991" y="100431"/>
                  </a:cubicBezTo>
                  <a:lnTo>
                    <a:pt x="1415924" y="104199"/>
                  </a:lnTo>
                  <a:lnTo>
                    <a:pt x="1427689" y="98283"/>
                  </a:lnTo>
                  <a:lnTo>
                    <a:pt x="1435295" y="100431"/>
                  </a:lnTo>
                  <a:lnTo>
                    <a:pt x="1442845" y="92988"/>
                  </a:lnTo>
                  <a:cubicBezTo>
                    <a:pt x="1450857" y="91190"/>
                    <a:pt x="1464702" y="85073"/>
                    <a:pt x="1484379" y="74637"/>
                  </a:cubicBezTo>
                  <a:lnTo>
                    <a:pt x="1506301" y="74637"/>
                  </a:lnTo>
                  <a:cubicBezTo>
                    <a:pt x="1510177" y="82069"/>
                    <a:pt x="1511130" y="89722"/>
                    <a:pt x="1509161" y="97597"/>
                  </a:cubicBezTo>
                  <a:lnTo>
                    <a:pt x="1501340" y="104161"/>
                  </a:lnTo>
                  <a:cubicBezTo>
                    <a:pt x="1487989" y="110918"/>
                    <a:pt x="1478093" y="114521"/>
                    <a:pt x="1471653" y="114970"/>
                  </a:cubicBezTo>
                  <a:lnTo>
                    <a:pt x="1468065" y="119244"/>
                  </a:lnTo>
                  <a:lnTo>
                    <a:pt x="1463722" y="131447"/>
                  </a:lnTo>
                  <a:lnTo>
                    <a:pt x="1447755" y="143396"/>
                  </a:lnTo>
                  <a:cubicBezTo>
                    <a:pt x="1443907" y="152754"/>
                    <a:pt x="1434612" y="167265"/>
                    <a:pt x="1419869" y="186927"/>
                  </a:cubicBezTo>
                  <a:cubicBezTo>
                    <a:pt x="1407000" y="204017"/>
                    <a:pt x="1399031" y="217677"/>
                    <a:pt x="1395961" y="227907"/>
                  </a:cubicBezTo>
                  <a:lnTo>
                    <a:pt x="1396660" y="228302"/>
                  </a:lnTo>
                  <a:cubicBezTo>
                    <a:pt x="1408505" y="227204"/>
                    <a:pt x="1414428" y="226656"/>
                    <a:pt x="1414428" y="226656"/>
                  </a:cubicBezTo>
                  <a:cubicBezTo>
                    <a:pt x="1417097" y="226656"/>
                    <a:pt x="1421318" y="227081"/>
                    <a:pt x="1427089" y="227933"/>
                  </a:cubicBezTo>
                  <a:cubicBezTo>
                    <a:pt x="1431831" y="228545"/>
                    <a:pt x="1435112" y="228851"/>
                    <a:pt x="1436933" y="228851"/>
                  </a:cubicBezTo>
                  <a:cubicBezTo>
                    <a:pt x="1439966" y="229074"/>
                    <a:pt x="1444087" y="229038"/>
                    <a:pt x="1449296" y="228744"/>
                  </a:cubicBezTo>
                  <a:cubicBezTo>
                    <a:pt x="1454506" y="228449"/>
                    <a:pt x="1457728" y="228302"/>
                    <a:pt x="1458962" y="228302"/>
                  </a:cubicBezTo>
                  <a:cubicBezTo>
                    <a:pt x="1462107" y="228302"/>
                    <a:pt x="1468902" y="229267"/>
                    <a:pt x="1479349" y="231196"/>
                  </a:cubicBezTo>
                  <a:cubicBezTo>
                    <a:pt x="1489797" y="233125"/>
                    <a:pt x="1496177" y="234140"/>
                    <a:pt x="1498489" y="234240"/>
                  </a:cubicBezTo>
                  <a:cubicBezTo>
                    <a:pt x="1503448" y="231902"/>
                    <a:pt x="1509980" y="231259"/>
                    <a:pt x="1518083" y="232311"/>
                  </a:cubicBezTo>
                  <a:lnTo>
                    <a:pt x="1526898" y="237996"/>
                  </a:lnTo>
                  <a:lnTo>
                    <a:pt x="1531589" y="236564"/>
                  </a:lnTo>
                  <a:lnTo>
                    <a:pt x="1541184" y="228302"/>
                  </a:lnTo>
                  <a:lnTo>
                    <a:pt x="1547989" y="228302"/>
                  </a:lnTo>
                  <a:cubicBezTo>
                    <a:pt x="1548346" y="223737"/>
                    <a:pt x="1548560" y="217833"/>
                    <a:pt x="1548632" y="210590"/>
                  </a:cubicBezTo>
                  <a:lnTo>
                    <a:pt x="1551907" y="204120"/>
                  </a:lnTo>
                  <a:lnTo>
                    <a:pt x="1552401" y="193187"/>
                  </a:lnTo>
                  <a:lnTo>
                    <a:pt x="1562090" y="184826"/>
                  </a:lnTo>
                  <a:lnTo>
                    <a:pt x="1565126" y="179497"/>
                  </a:lnTo>
                  <a:lnTo>
                    <a:pt x="1565902" y="170896"/>
                  </a:lnTo>
                  <a:lnTo>
                    <a:pt x="1573002" y="168311"/>
                  </a:lnTo>
                  <a:cubicBezTo>
                    <a:pt x="1590318" y="138950"/>
                    <a:pt x="1600089" y="120995"/>
                    <a:pt x="1602316" y="114447"/>
                  </a:cubicBezTo>
                  <a:cubicBezTo>
                    <a:pt x="1607630" y="106763"/>
                    <a:pt x="1613817" y="99808"/>
                    <a:pt x="1620877" y="93579"/>
                  </a:cubicBezTo>
                  <a:lnTo>
                    <a:pt x="1626815" y="90475"/>
                  </a:lnTo>
                  <a:lnTo>
                    <a:pt x="1636590" y="74594"/>
                  </a:lnTo>
                  <a:lnTo>
                    <a:pt x="1651057" y="68416"/>
                  </a:lnTo>
                  <a:lnTo>
                    <a:pt x="1663906" y="52633"/>
                  </a:lnTo>
                  <a:lnTo>
                    <a:pt x="1683054" y="44217"/>
                  </a:lnTo>
                  <a:lnTo>
                    <a:pt x="1697478" y="32233"/>
                  </a:lnTo>
                  <a:cubicBezTo>
                    <a:pt x="1705164" y="29266"/>
                    <a:pt x="1711478" y="26362"/>
                    <a:pt x="1716420" y="23521"/>
                  </a:cubicBezTo>
                  <a:lnTo>
                    <a:pt x="1721051" y="16940"/>
                  </a:lnTo>
                  <a:lnTo>
                    <a:pt x="1736275" y="11837"/>
                  </a:lnTo>
                  <a:lnTo>
                    <a:pt x="1747706" y="11837"/>
                  </a:lnTo>
                  <a:cubicBezTo>
                    <a:pt x="1765628" y="3946"/>
                    <a:pt x="1782448" y="0"/>
                    <a:pt x="1798166" y="0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1405383" y="5180999"/>
            <a:ext cx="9396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en-US" altLang="zh-CN" sz="2000" b="1" i="1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Rose </a:t>
            </a:r>
            <a:r>
              <a:rPr lang="en-US" altLang="zh-CN" sz="2000" b="1" i="1" dirty="0" smtClean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Honey </a:t>
            </a:r>
            <a:r>
              <a:rPr lang="zh-CN" altLang="en-US" sz="14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相传，</a:t>
            </a:r>
            <a:r>
              <a:rPr lang="en-US" altLang="zh-CN" sz="1400" dirty="0" smtClean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16</a:t>
            </a:r>
            <a:r>
              <a:rPr lang="zh-CN" altLang="en-US" sz="14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世纪中叶，佛罗伦萨的贵族凯塞琳梅迪奇嫁给法国国王亨利二世。虽然身处王室，但毕竟远嫁他乡，王后不久就患上了乡思病。于是，跟随王后来到法国的厨师做出家乡的马卡龙，来博取王后的欢心，从此这种意大利式甜点在法国流传开来</a:t>
            </a:r>
            <a:endParaRPr lang="zh-CN" altLang="en-US" sz="1400" dirty="0">
              <a:solidFill>
                <a:schemeClr val="bg1"/>
              </a:solidFill>
              <a:latin typeface="浪漫雅圆" panose="02010601040101010101" pitchFamily="2" charset="-122"/>
              <a:ea typeface="浪漫雅圆" panose="02010601040101010101" pitchFamily="2" charset="-122"/>
              <a:cs typeface="Miriam" panose="020B0502050101010101" pitchFamily="34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446828"/>
            <a:ext cx="12192000" cy="2934500"/>
          </a:xfrm>
          <a:prstGeom prst="rect">
            <a:avLst/>
          </a:prstGeom>
          <a:solidFill>
            <a:srgbClr val="BF6F7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0" b="6289"/>
          <a:stretch>
            <a:fillRect/>
          </a:stretch>
        </p:blipFill>
        <p:spPr>
          <a:xfrm>
            <a:off x="0" y="-27384"/>
            <a:ext cx="12192000" cy="338437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0"/>
          <a:stretch>
            <a:fillRect/>
          </a:stretch>
        </p:blipFill>
        <p:spPr>
          <a:xfrm>
            <a:off x="0" y="6381328"/>
            <a:ext cx="12192000" cy="490364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8632" y="-27355"/>
            <a:ext cx="12192000" cy="3384376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t="547" r="15039" b="594"/>
          <a:stretch>
            <a:fillRect/>
          </a:stretch>
        </p:blipFill>
        <p:spPr>
          <a:xfrm>
            <a:off x="4904651" y="2159901"/>
            <a:ext cx="2394182" cy="2394182"/>
          </a:xfrm>
          <a:custGeom>
            <a:avLst/>
            <a:gdLst>
              <a:gd name="connsiteX0" fmla="*/ 1197091 w 2394182"/>
              <a:gd name="connsiteY0" fmla="*/ 0 h 2394182"/>
              <a:gd name="connsiteX1" fmla="*/ 2394182 w 2394182"/>
              <a:gd name="connsiteY1" fmla="*/ 1197091 h 2394182"/>
              <a:gd name="connsiteX2" fmla="*/ 1197091 w 2394182"/>
              <a:gd name="connsiteY2" fmla="*/ 2394182 h 2394182"/>
              <a:gd name="connsiteX3" fmla="*/ 0 w 2394182"/>
              <a:gd name="connsiteY3" fmla="*/ 1197091 h 2394182"/>
              <a:gd name="connsiteX4" fmla="*/ 1197091 w 2394182"/>
              <a:gd name="connsiteY4" fmla="*/ 0 h 239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182" h="2394182">
                <a:moveTo>
                  <a:pt x="1197091" y="0"/>
                </a:moveTo>
                <a:cubicBezTo>
                  <a:pt x="1858226" y="0"/>
                  <a:pt x="2394182" y="535956"/>
                  <a:pt x="2394182" y="1197091"/>
                </a:cubicBezTo>
                <a:cubicBezTo>
                  <a:pt x="2394182" y="1858226"/>
                  <a:pt x="1858226" y="2394182"/>
                  <a:pt x="1197091" y="2394182"/>
                </a:cubicBezTo>
                <a:cubicBezTo>
                  <a:pt x="535956" y="2394182"/>
                  <a:pt x="0" y="1858226"/>
                  <a:pt x="0" y="1197091"/>
                </a:cubicBezTo>
                <a:cubicBezTo>
                  <a:pt x="0" y="535956"/>
                  <a:pt x="535956" y="0"/>
                  <a:pt x="1197091" y="0"/>
                </a:cubicBezTo>
                <a:close/>
              </a:path>
            </a:pathLst>
          </a:custGeom>
          <a:ln w="28575">
            <a:solidFill>
              <a:srgbClr val="8E5F48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870" r="17395" b="823"/>
          <a:stretch>
            <a:fillRect/>
          </a:stretch>
        </p:blipFill>
        <p:spPr>
          <a:xfrm>
            <a:off x="1458460" y="2160472"/>
            <a:ext cx="2394182" cy="2394182"/>
          </a:xfrm>
          <a:custGeom>
            <a:avLst/>
            <a:gdLst>
              <a:gd name="connsiteX0" fmla="*/ 1197091 w 2394182"/>
              <a:gd name="connsiteY0" fmla="*/ 0 h 2394182"/>
              <a:gd name="connsiteX1" fmla="*/ 2394182 w 2394182"/>
              <a:gd name="connsiteY1" fmla="*/ 1197091 h 2394182"/>
              <a:gd name="connsiteX2" fmla="*/ 1197091 w 2394182"/>
              <a:gd name="connsiteY2" fmla="*/ 2394182 h 2394182"/>
              <a:gd name="connsiteX3" fmla="*/ 0 w 2394182"/>
              <a:gd name="connsiteY3" fmla="*/ 1197091 h 2394182"/>
              <a:gd name="connsiteX4" fmla="*/ 1197091 w 2394182"/>
              <a:gd name="connsiteY4" fmla="*/ 0 h 239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182" h="2394182">
                <a:moveTo>
                  <a:pt x="1197091" y="0"/>
                </a:moveTo>
                <a:cubicBezTo>
                  <a:pt x="1858226" y="0"/>
                  <a:pt x="2394182" y="535956"/>
                  <a:pt x="2394182" y="1197091"/>
                </a:cubicBezTo>
                <a:cubicBezTo>
                  <a:pt x="2394182" y="1858226"/>
                  <a:pt x="1858226" y="2394182"/>
                  <a:pt x="1197091" y="2394182"/>
                </a:cubicBezTo>
                <a:cubicBezTo>
                  <a:pt x="535956" y="2394182"/>
                  <a:pt x="0" y="1858226"/>
                  <a:pt x="0" y="1197091"/>
                </a:cubicBezTo>
                <a:cubicBezTo>
                  <a:pt x="0" y="535956"/>
                  <a:pt x="535956" y="0"/>
                  <a:pt x="1197091" y="0"/>
                </a:cubicBezTo>
                <a:close/>
              </a:path>
            </a:pathLst>
          </a:custGeom>
          <a:ln w="28575">
            <a:solidFill>
              <a:srgbClr val="8E5F48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5" r="18504" b="488"/>
          <a:stretch>
            <a:fillRect/>
          </a:stretch>
        </p:blipFill>
        <p:spPr>
          <a:xfrm>
            <a:off x="8350842" y="2160472"/>
            <a:ext cx="2394182" cy="2394182"/>
          </a:xfrm>
          <a:custGeom>
            <a:avLst/>
            <a:gdLst>
              <a:gd name="connsiteX0" fmla="*/ 1197091 w 2394182"/>
              <a:gd name="connsiteY0" fmla="*/ 0 h 2394182"/>
              <a:gd name="connsiteX1" fmla="*/ 2394182 w 2394182"/>
              <a:gd name="connsiteY1" fmla="*/ 1197091 h 2394182"/>
              <a:gd name="connsiteX2" fmla="*/ 1197091 w 2394182"/>
              <a:gd name="connsiteY2" fmla="*/ 2394182 h 2394182"/>
              <a:gd name="connsiteX3" fmla="*/ 0 w 2394182"/>
              <a:gd name="connsiteY3" fmla="*/ 1197091 h 2394182"/>
              <a:gd name="connsiteX4" fmla="*/ 1197091 w 2394182"/>
              <a:gd name="connsiteY4" fmla="*/ 0 h 239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182" h="2394182">
                <a:moveTo>
                  <a:pt x="1197091" y="0"/>
                </a:moveTo>
                <a:cubicBezTo>
                  <a:pt x="1858226" y="0"/>
                  <a:pt x="2394182" y="535956"/>
                  <a:pt x="2394182" y="1197091"/>
                </a:cubicBezTo>
                <a:cubicBezTo>
                  <a:pt x="2394182" y="1858226"/>
                  <a:pt x="1858226" y="2394182"/>
                  <a:pt x="1197091" y="2394182"/>
                </a:cubicBezTo>
                <a:cubicBezTo>
                  <a:pt x="535956" y="2394182"/>
                  <a:pt x="0" y="1858226"/>
                  <a:pt x="0" y="1197091"/>
                </a:cubicBezTo>
                <a:cubicBezTo>
                  <a:pt x="0" y="535956"/>
                  <a:pt x="535956" y="0"/>
                  <a:pt x="1197091" y="0"/>
                </a:cubicBezTo>
                <a:close/>
              </a:path>
            </a:pathLst>
          </a:custGeom>
          <a:ln w="28575">
            <a:solidFill>
              <a:srgbClr val="8E5F48"/>
            </a:solidFill>
          </a:ln>
        </p:spPr>
      </p:pic>
      <p:grpSp>
        <p:nvGrpSpPr>
          <p:cNvPr id="28" name="组合 27"/>
          <p:cNvGrpSpPr/>
          <p:nvPr/>
        </p:nvGrpSpPr>
        <p:grpSpPr>
          <a:xfrm>
            <a:off x="4347945" y="463773"/>
            <a:ext cx="3496110" cy="1087125"/>
            <a:chOff x="299520" y="1622589"/>
            <a:chExt cx="4975996" cy="1547301"/>
          </a:xfrm>
        </p:grpSpPr>
        <p:sp>
          <p:nvSpPr>
            <p:cNvPr id="29" name="矩形 28"/>
            <p:cNvSpPr/>
            <p:nvPr/>
          </p:nvSpPr>
          <p:spPr>
            <a:xfrm>
              <a:off x="2013085" y="1924049"/>
              <a:ext cx="3262431" cy="657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i="1" kern="100" dirty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餐厅特色介绍</a:t>
              </a:r>
              <a:endParaRPr lang="zh-CN" altLang="en-US" sz="2400" i="1" kern="1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14406" y="1622589"/>
              <a:ext cx="921071" cy="893440"/>
            </a:xfrm>
            <a:custGeom>
              <a:avLst/>
              <a:gdLst>
                <a:gd name="connsiteX0" fmla="*/ 1568645 w 3117872"/>
                <a:gd name="connsiteY0" fmla="*/ 0 h 3024336"/>
                <a:gd name="connsiteX1" fmla="*/ 1599852 w 3117872"/>
                <a:gd name="connsiteY1" fmla="*/ 692 h 3024336"/>
                <a:gd name="connsiteX2" fmla="*/ 1630364 w 3117872"/>
                <a:gd name="connsiteY2" fmla="*/ 2773 h 3024336"/>
                <a:gd name="connsiteX3" fmla="*/ 1660184 w 3117872"/>
                <a:gd name="connsiteY3" fmla="*/ 6239 h 3024336"/>
                <a:gd name="connsiteX4" fmla="*/ 1690003 w 3117872"/>
                <a:gd name="connsiteY4" fmla="*/ 11786 h 3024336"/>
                <a:gd name="connsiteX5" fmla="*/ 1719129 w 3117872"/>
                <a:gd name="connsiteY5" fmla="*/ 18720 h 3024336"/>
                <a:gd name="connsiteX6" fmla="*/ 1748256 w 3117872"/>
                <a:gd name="connsiteY6" fmla="*/ 27040 h 3024336"/>
                <a:gd name="connsiteX7" fmla="*/ 1775994 w 3117872"/>
                <a:gd name="connsiteY7" fmla="*/ 36053 h 3024336"/>
                <a:gd name="connsiteX8" fmla="*/ 1803734 w 3117872"/>
                <a:gd name="connsiteY8" fmla="*/ 47146 h 3024336"/>
                <a:gd name="connsiteX9" fmla="*/ 1830779 w 3117872"/>
                <a:gd name="connsiteY9" fmla="*/ 58934 h 3024336"/>
                <a:gd name="connsiteX10" fmla="*/ 1857131 w 3117872"/>
                <a:gd name="connsiteY10" fmla="*/ 72800 h 3024336"/>
                <a:gd name="connsiteX11" fmla="*/ 1882097 w 3117872"/>
                <a:gd name="connsiteY11" fmla="*/ 87361 h 3024336"/>
                <a:gd name="connsiteX12" fmla="*/ 1906369 w 3117872"/>
                <a:gd name="connsiteY12" fmla="*/ 102613 h 3024336"/>
                <a:gd name="connsiteX13" fmla="*/ 1930641 w 3117872"/>
                <a:gd name="connsiteY13" fmla="*/ 119253 h 3024336"/>
                <a:gd name="connsiteX14" fmla="*/ 1953525 w 3117872"/>
                <a:gd name="connsiteY14" fmla="*/ 137974 h 3024336"/>
                <a:gd name="connsiteX15" fmla="*/ 1975022 w 3117872"/>
                <a:gd name="connsiteY15" fmla="*/ 156694 h 3024336"/>
                <a:gd name="connsiteX16" fmla="*/ 1996520 w 3117872"/>
                <a:gd name="connsiteY16" fmla="*/ 176801 h 3024336"/>
                <a:gd name="connsiteX17" fmla="*/ 2015938 w 3117872"/>
                <a:gd name="connsiteY17" fmla="*/ 197601 h 3024336"/>
                <a:gd name="connsiteX18" fmla="*/ 2034661 w 3117872"/>
                <a:gd name="connsiteY18" fmla="*/ 219094 h 3024336"/>
                <a:gd name="connsiteX19" fmla="*/ 2053385 w 3117872"/>
                <a:gd name="connsiteY19" fmla="*/ 242667 h 3024336"/>
                <a:gd name="connsiteX20" fmla="*/ 2070028 w 3117872"/>
                <a:gd name="connsiteY20" fmla="*/ 266242 h 3024336"/>
                <a:gd name="connsiteX21" fmla="*/ 2085979 w 3117872"/>
                <a:gd name="connsiteY21" fmla="*/ 290509 h 3024336"/>
                <a:gd name="connsiteX22" fmla="*/ 2100542 w 3117872"/>
                <a:gd name="connsiteY22" fmla="*/ 316162 h 3024336"/>
                <a:gd name="connsiteX23" fmla="*/ 2113718 w 3117872"/>
                <a:gd name="connsiteY23" fmla="*/ 342508 h 3024336"/>
                <a:gd name="connsiteX24" fmla="*/ 2126201 w 3117872"/>
                <a:gd name="connsiteY24" fmla="*/ 368855 h 3024336"/>
                <a:gd name="connsiteX25" fmla="*/ 2136603 w 3117872"/>
                <a:gd name="connsiteY25" fmla="*/ 396589 h 3024336"/>
                <a:gd name="connsiteX26" fmla="*/ 2146312 w 3117872"/>
                <a:gd name="connsiteY26" fmla="*/ 425016 h 3024336"/>
                <a:gd name="connsiteX27" fmla="*/ 2154633 w 3117872"/>
                <a:gd name="connsiteY27" fmla="*/ 453442 h 3024336"/>
                <a:gd name="connsiteX28" fmla="*/ 2160874 w 3117872"/>
                <a:gd name="connsiteY28" fmla="*/ 482563 h 3024336"/>
                <a:gd name="connsiteX29" fmla="*/ 2165728 w 3117872"/>
                <a:gd name="connsiteY29" fmla="*/ 512375 h 3024336"/>
                <a:gd name="connsiteX30" fmla="*/ 2170582 w 3117872"/>
                <a:gd name="connsiteY30" fmla="*/ 542883 h 3024336"/>
                <a:gd name="connsiteX31" fmla="*/ 2172664 w 3117872"/>
                <a:gd name="connsiteY31" fmla="*/ 573389 h 3024336"/>
                <a:gd name="connsiteX32" fmla="*/ 2173357 w 3117872"/>
                <a:gd name="connsiteY32" fmla="*/ 604589 h 3024336"/>
                <a:gd name="connsiteX33" fmla="*/ 2172664 w 3117872"/>
                <a:gd name="connsiteY33" fmla="*/ 633710 h 3024336"/>
                <a:gd name="connsiteX34" fmla="*/ 2170582 w 3117872"/>
                <a:gd name="connsiteY34" fmla="*/ 663523 h 3024336"/>
                <a:gd name="connsiteX35" fmla="*/ 2167116 w 3117872"/>
                <a:gd name="connsiteY35" fmla="*/ 692644 h 3024336"/>
                <a:gd name="connsiteX36" fmla="*/ 2161568 w 3117872"/>
                <a:gd name="connsiteY36" fmla="*/ 721070 h 3024336"/>
                <a:gd name="connsiteX37" fmla="*/ 2156019 w 3117872"/>
                <a:gd name="connsiteY37" fmla="*/ 748803 h 3024336"/>
                <a:gd name="connsiteX38" fmla="*/ 2147698 w 3117872"/>
                <a:gd name="connsiteY38" fmla="*/ 776537 h 3024336"/>
                <a:gd name="connsiteX39" fmla="*/ 2139376 w 3117872"/>
                <a:gd name="connsiteY39" fmla="*/ 804270 h 3024336"/>
                <a:gd name="connsiteX40" fmla="*/ 2128975 w 3117872"/>
                <a:gd name="connsiteY40" fmla="*/ 830618 h 3024336"/>
                <a:gd name="connsiteX41" fmla="*/ 2149085 w 3117872"/>
                <a:gd name="connsiteY41" fmla="*/ 815364 h 3024336"/>
                <a:gd name="connsiteX42" fmla="*/ 2169890 w 3117872"/>
                <a:gd name="connsiteY42" fmla="*/ 800112 h 3024336"/>
                <a:gd name="connsiteX43" fmla="*/ 2190694 w 3117872"/>
                <a:gd name="connsiteY43" fmla="*/ 786244 h 3024336"/>
                <a:gd name="connsiteX44" fmla="*/ 2212886 w 3117872"/>
                <a:gd name="connsiteY44" fmla="*/ 773070 h 3024336"/>
                <a:gd name="connsiteX45" fmla="*/ 2235076 w 3117872"/>
                <a:gd name="connsiteY45" fmla="*/ 760591 h 3024336"/>
                <a:gd name="connsiteX46" fmla="*/ 2257961 w 3117872"/>
                <a:gd name="connsiteY46" fmla="*/ 748803 h 3024336"/>
                <a:gd name="connsiteX47" fmla="*/ 2281539 w 3117872"/>
                <a:gd name="connsiteY47" fmla="*/ 739098 h 3024336"/>
                <a:gd name="connsiteX48" fmla="*/ 2305117 w 3117872"/>
                <a:gd name="connsiteY48" fmla="*/ 729391 h 3024336"/>
                <a:gd name="connsiteX49" fmla="*/ 2330083 w 3117872"/>
                <a:gd name="connsiteY49" fmla="*/ 721070 h 3024336"/>
                <a:gd name="connsiteX50" fmla="*/ 2355048 w 3117872"/>
                <a:gd name="connsiteY50" fmla="*/ 714137 h 3024336"/>
                <a:gd name="connsiteX51" fmla="*/ 2380706 w 3117872"/>
                <a:gd name="connsiteY51" fmla="*/ 707204 h 3024336"/>
                <a:gd name="connsiteX52" fmla="*/ 2406366 w 3117872"/>
                <a:gd name="connsiteY52" fmla="*/ 702349 h 3024336"/>
                <a:gd name="connsiteX53" fmla="*/ 2432718 w 3117872"/>
                <a:gd name="connsiteY53" fmla="*/ 698191 h 3024336"/>
                <a:gd name="connsiteX54" fmla="*/ 2459070 w 3117872"/>
                <a:gd name="connsiteY54" fmla="*/ 695417 h 3024336"/>
                <a:gd name="connsiteX55" fmla="*/ 2486114 w 3117872"/>
                <a:gd name="connsiteY55" fmla="*/ 693336 h 3024336"/>
                <a:gd name="connsiteX56" fmla="*/ 2513160 w 3117872"/>
                <a:gd name="connsiteY56" fmla="*/ 692644 h 3024336"/>
                <a:gd name="connsiteX57" fmla="*/ 2544367 w 3117872"/>
                <a:gd name="connsiteY57" fmla="*/ 693336 h 3024336"/>
                <a:gd name="connsiteX58" fmla="*/ 2574880 w 3117872"/>
                <a:gd name="connsiteY58" fmla="*/ 696110 h 3024336"/>
                <a:gd name="connsiteX59" fmla="*/ 2605394 w 3117872"/>
                <a:gd name="connsiteY59" fmla="*/ 700271 h 3024336"/>
                <a:gd name="connsiteX60" fmla="*/ 2635212 w 3117872"/>
                <a:gd name="connsiteY60" fmla="*/ 705124 h 3024336"/>
                <a:gd name="connsiteX61" fmla="*/ 2665033 w 3117872"/>
                <a:gd name="connsiteY61" fmla="*/ 712057 h 3024336"/>
                <a:gd name="connsiteX62" fmla="*/ 2693465 w 3117872"/>
                <a:gd name="connsiteY62" fmla="*/ 719684 h 3024336"/>
                <a:gd name="connsiteX63" fmla="*/ 2721204 w 3117872"/>
                <a:gd name="connsiteY63" fmla="*/ 729391 h 3024336"/>
                <a:gd name="connsiteX64" fmla="*/ 2748250 w 3117872"/>
                <a:gd name="connsiteY64" fmla="*/ 740484 h 3024336"/>
                <a:gd name="connsiteX65" fmla="*/ 2775294 w 3117872"/>
                <a:gd name="connsiteY65" fmla="*/ 752964 h 3024336"/>
                <a:gd name="connsiteX66" fmla="*/ 2801646 w 3117872"/>
                <a:gd name="connsiteY66" fmla="*/ 766137 h 3024336"/>
                <a:gd name="connsiteX67" fmla="*/ 2827306 w 3117872"/>
                <a:gd name="connsiteY67" fmla="*/ 780697 h 3024336"/>
                <a:gd name="connsiteX68" fmla="*/ 2851578 w 3117872"/>
                <a:gd name="connsiteY68" fmla="*/ 796643 h 3024336"/>
                <a:gd name="connsiteX69" fmla="*/ 2875156 w 3117872"/>
                <a:gd name="connsiteY69" fmla="*/ 813284 h 3024336"/>
                <a:gd name="connsiteX70" fmla="*/ 2898040 w 3117872"/>
                <a:gd name="connsiteY70" fmla="*/ 831312 h 3024336"/>
                <a:gd name="connsiteX71" fmla="*/ 2919538 w 3117872"/>
                <a:gd name="connsiteY71" fmla="*/ 850030 h 3024336"/>
                <a:gd name="connsiteX72" fmla="*/ 2941036 w 3117872"/>
                <a:gd name="connsiteY72" fmla="*/ 870139 h 3024336"/>
                <a:gd name="connsiteX73" fmla="*/ 2961147 w 3117872"/>
                <a:gd name="connsiteY73" fmla="*/ 890939 h 3024336"/>
                <a:gd name="connsiteX74" fmla="*/ 2980565 w 3117872"/>
                <a:gd name="connsiteY74" fmla="*/ 913126 h 3024336"/>
                <a:gd name="connsiteX75" fmla="*/ 2997900 w 3117872"/>
                <a:gd name="connsiteY75" fmla="*/ 935313 h 3024336"/>
                <a:gd name="connsiteX76" fmla="*/ 3014544 w 3117872"/>
                <a:gd name="connsiteY76" fmla="*/ 959578 h 3024336"/>
                <a:gd name="connsiteX77" fmla="*/ 3030495 w 3117872"/>
                <a:gd name="connsiteY77" fmla="*/ 984539 h 3024336"/>
                <a:gd name="connsiteX78" fmla="*/ 3045058 w 3117872"/>
                <a:gd name="connsiteY78" fmla="*/ 1009498 h 3024336"/>
                <a:gd name="connsiteX79" fmla="*/ 3058233 w 3117872"/>
                <a:gd name="connsiteY79" fmla="*/ 1035153 h 3024336"/>
                <a:gd name="connsiteX80" fmla="*/ 3070716 w 3117872"/>
                <a:gd name="connsiteY80" fmla="*/ 1062193 h 3024336"/>
                <a:gd name="connsiteX81" fmla="*/ 3081811 w 3117872"/>
                <a:gd name="connsiteY81" fmla="*/ 1089926 h 3024336"/>
                <a:gd name="connsiteX82" fmla="*/ 3090826 w 3117872"/>
                <a:gd name="connsiteY82" fmla="*/ 1117660 h 3024336"/>
                <a:gd name="connsiteX83" fmla="*/ 3099149 w 3117872"/>
                <a:gd name="connsiteY83" fmla="*/ 1146780 h 3024336"/>
                <a:gd name="connsiteX84" fmla="*/ 3105389 w 3117872"/>
                <a:gd name="connsiteY84" fmla="*/ 1175899 h 3024336"/>
                <a:gd name="connsiteX85" fmla="*/ 3111631 w 3117872"/>
                <a:gd name="connsiteY85" fmla="*/ 1205713 h 3024336"/>
                <a:gd name="connsiteX86" fmla="*/ 3115098 w 3117872"/>
                <a:gd name="connsiteY86" fmla="*/ 1235527 h 3024336"/>
                <a:gd name="connsiteX87" fmla="*/ 3117178 w 3117872"/>
                <a:gd name="connsiteY87" fmla="*/ 1266727 h 3024336"/>
                <a:gd name="connsiteX88" fmla="*/ 3117872 w 3117872"/>
                <a:gd name="connsiteY88" fmla="*/ 1297927 h 3024336"/>
                <a:gd name="connsiteX89" fmla="*/ 3117178 w 3117872"/>
                <a:gd name="connsiteY89" fmla="*/ 1329127 h 3024336"/>
                <a:gd name="connsiteX90" fmla="*/ 3115098 w 3117872"/>
                <a:gd name="connsiteY90" fmla="*/ 1359635 h 3024336"/>
                <a:gd name="connsiteX91" fmla="*/ 3111631 w 3117872"/>
                <a:gd name="connsiteY91" fmla="*/ 1389448 h 3024336"/>
                <a:gd name="connsiteX92" fmla="*/ 3105389 w 3117872"/>
                <a:gd name="connsiteY92" fmla="*/ 1419261 h 3024336"/>
                <a:gd name="connsiteX93" fmla="*/ 3099149 w 3117872"/>
                <a:gd name="connsiteY93" fmla="*/ 1448382 h 3024336"/>
                <a:gd name="connsiteX94" fmla="*/ 3090826 w 3117872"/>
                <a:gd name="connsiteY94" fmla="*/ 1477502 h 3024336"/>
                <a:gd name="connsiteX95" fmla="*/ 3081811 w 3117872"/>
                <a:gd name="connsiteY95" fmla="*/ 1505235 h 3024336"/>
                <a:gd name="connsiteX96" fmla="*/ 3070716 w 3117872"/>
                <a:gd name="connsiteY96" fmla="*/ 1532969 h 3024336"/>
                <a:gd name="connsiteX97" fmla="*/ 3058233 w 3117872"/>
                <a:gd name="connsiteY97" fmla="*/ 1560008 h 3024336"/>
                <a:gd name="connsiteX98" fmla="*/ 3045058 w 3117872"/>
                <a:gd name="connsiteY98" fmla="*/ 1586356 h 3024336"/>
                <a:gd name="connsiteX99" fmla="*/ 3030495 w 3117872"/>
                <a:gd name="connsiteY99" fmla="*/ 1611315 h 3024336"/>
                <a:gd name="connsiteX100" fmla="*/ 3014544 w 3117872"/>
                <a:gd name="connsiteY100" fmla="*/ 1635582 h 3024336"/>
                <a:gd name="connsiteX101" fmla="*/ 2997900 w 3117872"/>
                <a:gd name="connsiteY101" fmla="*/ 1659849 h 3024336"/>
                <a:gd name="connsiteX102" fmla="*/ 2980565 w 3117872"/>
                <a:gd name="connsiteY102" fmla="*/ 1682730 h 3024336"/>
                <a:gd name="connsiteX103" fmla="*/ 2961147 w 3117872"/>
                <a:gd name="connsiteY103" fmla="*/ 1704223 h 3024336"/>
                <a:gd name="connsiteX104" fmla="*/ 2941036 w 3117872"/>
                <a:gd name="connsiteY104" fmla="*/ 1725717 h 3024336"/>
                <a:gd name="connsiteX105" fmla="*/ 2919538 w 3117872"/>
                <a:gd name="connsiteY105" fmla="*/ 1745130 h 3024336"/>
                <a:gd name="connsiteX106" fmla="*/ 2898040 w 3117872"/>
                <a:gd name="connsiteY106" fmla="*/ 1763850 h 3024336"/>
                <a:gd name="connsiteX107" fmla="*/ 2875156 w 3117872"/>
                <a:gd name="connsiteY107" fmla="*/ 1782570 h 3024336"/>
                <a:gd name="connsiteX108" fmla="*/ 2851578 w 3117872"/>
                <a:gd name="connsiteY108" fmla="*/ 1799210 h 3024336"/>
                <a:gd name="connsiteX109" fmla="*/ 2827306 w 3117872"/>
                <a:gd name="connsiteY109" fmla="*/ 1815157 h 3024336"/>
                <a:gd name="connsiteX110" fmla="*/ 2801646 w 3117872"/>
                <a:gd name="connsiteY110" fmla="*/ 1829717 h 3024336"/>
                <a:gd name="connsiteX111" fmla="*/ 2775294 w 3117872"/>
                <a:gd name="connsiteY111" fmla="*/ 1842890 h 3024336"/>
                <a:gd name="connsiteX112" fmla="*/ 2748250 w 3117872"/>
                <a:gd name="connsiteY112" fmla="*/ 1855370 h 3024336"/>
                <a:gd name="connsiteX113" fmla="*/ 2721204 w 3117872"/>
                <a:gd name="connsiteY113" fmla="*/ 1866463 h 3024336"/>
                <a:gd name="connsiteX114" fmla="*/ 2693465 w 3117872"/>
                <a:gd name="connsiteY114" fmla="*/ 1875476 h 3024336"/>
                <a:gd name="connsiteX115" fmla="*/ 2665033 w 3117872"/>
                <a:gd name="connsiteY115" fmla="*/ 1883797 h 3024336"/>
                <a:gd name="connsiteX116" fmla="*/ 2635212 w 3117872"/>
                <a:gd name="connsiteY116" fmla="*/ 1890038 h 3024336"/>
                <a:gd name="connsiteX117" fmla="*/ 2616370 w 3117872"/>
                <a:gd name="connsiteY117" fmla="*/ 1893543 h 3024336"/>
                <a:gd name="connsiteX118" fmla="*/ 2527757 w 3117872"/>
                <a:gd name="connsiteY118" fmla="*/ 1752033 h 3024336"/>
                <a:gd name="connsiteX119" fmla="*/ 2520604 w 3117872"/>
                <a:gd name="connsiteY119" fmla="*/ 1742363 h 3024336"/>
                <a:gd name="connsiteX120" fmla="*/ 2513017 w 3117872"/>
                <a:gd name="connsiteY120" fmla="*/ 1733753 h 3024336"/>
                <a:gd name="connsiteX121" fmla="*/ 2503067 w 3117872"/>
                <a:gd name="connsiteY121" fmla="*/ 1726622 h 3024336"/>
                <a:gd name="connsiteX122" fmla="*/ 2493470 w 3117872"/>
                <a:gd name="connsiteY122" fmla="*/ 1720056 h 3024336"/>
                <a:gd name="connsiteX123" fmla="*/ 2486510 w 3117872"/>
                <a:gd name="connsiteY123" fmla="*/ 1714197 h 3024336"/>
                <a:gd name="connsiteX124" fmla="*/ 2478762 w 3117872"/>
                <a:gd name="connsiteY124" fmla="*/ 1708830 h 3024336"/>
                <a:gd name="connsiteX125" fmla="*/ 2471014 w 3117872"/>
                <a:gd name="connsiteY125" fmla="*/ 1703464 h 3024336"/>
                <a:gd name="connsiteX126" fmla="*/ 2462832 w 3117872"/>
                <a:gd name="connsiteY126" fmla="*/ 1699156 h 3024336"/>
                <a:gd name="connsiteX127" fmla="*/ 2453072 w 3117872"/>
                <a:gd name="connsiteY127" fmla="*/ 1695835 h 3024336"/>
                <a:gd name="connsiteX128" fmla="*/ 2443667 w 3117872"/>
                <a:gd name="connsiteY128" fmla="*/ 1693080 h 3024336"/>
                <a:gd name="connsiteX129" fmla="*/ 2433827 w 3117872"/>
                <a:gd name="connsiteY129" fmla="*/ 1691382 h 3024336"/>
                <a:gd name="connsiteX130" fmla="*/ 2422846 w 3117872"/>
                <a:gd name="connsiteY130" fmla="*/ 1689612 h 3024336"/>
                <a:gd name="connsiteX131" fmla="*/ 2394068 w 3117872"/>
                <a:gd name="connsiteY131" fmla="*/ 1707633 h 3024336"/>
                <a:gd name="connsiteX132" fmla="*/ 2317349 w 3117872"/>
                <a:gd name="connsiteY132" fmla="*/ 1585116 h 3024336"/>
                <a:gd name="connsiteX133" fmla="*/ 2344550 w 3117872"/>
                <a:gd name="connsiteY133" fmla="*/ 1568083 h 3024336"/>
                <a:gd name="connsiteX134" fmla="*/ 1646567 w 3117872"/>
                <a:gd name="connsiteY134" fmla="*/ 455193 h 3024336"/>
                <a:gd name="connsiteX135" fmla="*/ 1607165 w 3117872"/>
                <a:gd name="connsiteY135" fmla="*/ 479867 h 3024336"/>
                <a:gd name="connsiteX136" fmla="*/ 1568904 w 3117872"/>
                <a:gd name="connsiteY136" fmla="*/ 504611 h 3024336"/>
                <a:gd name="connsiteX137" fmla="*/ 1531785 w 3117872"/>
                <a:gd name="connsiteY137" fmla="*/ 529428 h 3024336"/>
                <a:gd name="connsiteX138" fmla="*/ 1496949 w 3117872"/>
                <a:gd name="connsiteY138" fmla="*/ 554385 h 3024336"/>
                <a:gd name="connsiteX139" fmla="*/ 1479531 w 3117872"/>
                <a:gd name="connsiteY139" fmla="*/ 566865 h 3024336"/>
                <a:gd name="connsiteX140" fmla="*/ 1462821 w 3117872"/>
                <a:gd name="connsiteY140" fmla="*/ 580472 h 3024336"/>
                <a:gd name="connsiteX141" fmla="*/ 1446897 w 3117872"/>
                <a:gd name="connsiteY141" fmla="*/ 593588 h 3024336"/>
                <a:gd name="connsiteX142" fmla="*/ 1432117 w 3117872"/>
                <a:gd name="connsiteY142" fmla="*/ 606772 h 3024336"/>
                <a:gd name="connsiteX143" fmla="*/ 1418831 w 3117872"/>
                <a:gd name="connsiteY143" fmla="*/ 620594 h 3024336"/>
                <a:gd name="connsiteX144" fmla="*/ 1405544 w 3117872"/>
                <a:gd name="connsiteY144" fmla="*/ 634417 h 3024336"/>
                <a:gd name="connsiteX145" fmla="*/ 1393400 w 3117872"/>
                <a:gd name="connsiteY145" fmla="*/ 648309 h 3024336"/>
                <a:gd name="connsiteX146" fmla="*/ 1382751 w 3117872"/>
                <a:gd name="connsiteY146" fmla="*/ 662837 h 3024336"/>
                <a:gd name="connsiteX147" fmla="*/ 1372455 w 3117872"/>
                <a:gd name="connsiteY147" fmla="*/ 677930 h 3024336"/>
                <a:gd name="connsiteX148" fmla="*/ 1364088 w 3117872"/>
                <a:gd name="connsiteY148" fmla="*/ 692601 h 3024336"/>
                <a:gd name="connsiteX149" fmla="*/ 1355287 w 3117872"/>
                <a:gd name="connsiteY149" fmla="*/ 708330 h 3024336"/>
                <a:gd name="connsiteX150" fmla="*/ 1349558 w 3117872"/>
                <a:gd name="connsiteY150" fmla="*/ 723707 h 3024336"/>
                <a:gd name="connsiteX151" fmla="*/ 1344182 w 3117872"/>
                <a:gd name="connsiteY151" fmla="*/ 739648 h 3024336"/>
                <a:gd name="connsiteX152" fmla="*/ 1340657 w 3117872"/>
                <a:gd name="connsiteY152" fmla="*/ 756792 h 3024336"/>
                <a:gd name="connsiteX153" fmla="*/ 1337917 w 3117872"/>
                <a:gd name="connsiteY153" fmla="*/ 773441 h 3024336"/>
                <a:gd name="connsiteX154" fmla="*/ 1337025 w 3117872"/>
                <a:gd name="connsiteY154" fmla="*/ 791290 h 3024336"/>
                <a:gd name="connsiteX155" fmla="*/ 1337630 w 3117872"/>
                <a:gd name="connsiteY155" fmla="*/ 809775 h 3024336"/>
                <a:gd name="connsiteX156" fmla="*/ 1340518 w 3117872"/>
                <a:gd name="connsiteY156" fmla="*/ 828402 h 3024336"/>
                <a:gd name="connsiteX157" fmla="*/ 1343759 w 3117872"/>
                <a:gd name="connsiteY157" fmla="*/ 847594 h 3024336"/>
                <a:gd name="connsiteX158" fmla="*/ 1350779 w 3117872"/>
                <a:gd name="connsiteY158" fmla="*/ 867564 h 3024336"/>
                <a:gd name="connsiteX159" fmla="*/ 1357010 w 3117872"/>
                <a:gd name="connsiteY159" fmla="*/ 888028 h 3024336"/>
                <a:gd name="connsiteX160" fmla="*/ 1367022 w 3117872"/>
                <a:gd name="connsiteY160" fmla="*/ 909269 h 3024336"/>
                <a:gd name="connsiteX161" fmla="*/ 1378172 w 3117872"/>
                <a:gd name="connsiteY161" fmla="*/ 930581 h 3024336"/>
                <a:gd name="connsiteX162" fmla="*/ 1391172 w 3117872"/>
                <a:gd name="connsiteY162" fmla="*/ 953094 h 3024336"/>
                <a:gd name="connsiteX163" fmla="*/ 1852551 w 3117872"/>
                <a:gd name="connsiteY163" fmla="*/ 1689891 h 3024336"/>
                <a:gd name="connsiteX164" fmla="*/ 2059019 w 3117872"/>
                <a:gd name="connsiteY164" fmla="*/ 1560601 h 3024336"/>
                <a:gd name="connsiteX165" fmla="*/ 2142811 w 3117872"/>
                <a:gd name="connsiteY165" fmla="*/ 1694411 h 3024336"/>
                <a:gd name="connsiteX166" fmla="*/ 2160092 w 3117872"/>
                <a:gd name="connsiteY166" fmla="*/ 1683590 h 3024336"/>
                <a:gd name="connsiteX167" fmla="*/ 2236811 w 3117872"/>
                <a:gd name="connsiteY167" fmla="*/ 1806106 h 3024336"/>
                <a:gd name="connsiteX168" fmla="*/ 2217167 w 3117872"/>
                <a:gd name="connsiteY168" fmla="*/ 1818408 h 3024336"/>
                <a:gd name="connsiteX169" fmla="*/ 2213882 w 3117872"/>
                <a:gd name="connsiteY169" fmla="*/ 1830682 h 3024336"/>
                <a:gd name="connsiteX170" fmla="*/ 2211387 w 3117872"/>
                <a:gd name="connsiteY170" fmla="*/ 1842464 h 3024336"/>
                <a:gd name="connsiteX171" fmla="*/ 2209596 w 3117872"/>
                <a:gd name="connsiteY171" fmla="*/ 1855373 h 3024336"/>
                <a:gd name="connsiteX172" fmla="*/ 2209383 w 3117872"/>
                <a:gd name="connsiteY172" fmla="*/ 1867296 h 3024336"/>
                <a:gd name="connsiteX173" fmla="*/ 2210311 w 3117872"/>
                <a:gd name="connsiteY173" fmla="*/ 1879291 h 3024336"/>
                <a:gd name="connsiteX174" fmla="*/ 2212817 w 3117872"/>
                <a:gd name="connsiteY174" fmla="*/ 1890298 h 3024336"/>
                <a:gd name="connsiteX175" fmla="*/ 2217250 w 3117872"/>
                <a:gd name="connsiteY175" fmla="*/ 1900883 h 3024336"/>
                <a:gd name="connsiteX176" fmla="*/ 2222039 w 3117872"/>
                <a:gd name="connsiteY176" fmla="*/ 1912032 h 3024336"/>
                <a:gd name="connsiteX177" fmla="*/ 2230171 w 3117872"/>
                <a:gd name="connsiteY177" fmla="*/ 1925018 h 3024336"/>
                <a:gd name="connsiteX178" fmla="*/ 2232562 w 3117872"/>
                <a:gd name="connsiteY178" fmla="*/ 1930594 h 3024336"/>
                <a:gd name="connsiteX179" fmla="*/ 2235391 w 3117872"/>
                <a:gd name="connsiteY179" fmla="*/ 1935111 h 3024336"/>
                <a:gd name="connsiteX180" fmla="*/ 2705787 w 3117872"/>
                <a:gd name="connsiteY180" fmla="*/ 2686309 h 3024336"/>
                <a:gd name="connsiteX181" fmla="*/ 2694851 w 3117872"/>
                <a:gd name="connsiteY181" fmla="*/ 2708174 h 3024336"/>
                <a:gd name="connsiteX182" fmla="*/ 2680288 w 3117872"/>
                <a:gd name="connsiteY182" fmla="*/ 2732441 h 3024336"/>
                <a:gd name="connsiteX183" fmla="*/ 2665033 w 3117872"/>
                <a:gd name="connsiteY183" fmla="*/ 2757402 h 3024336"/>
                <a:gd name="connsiteX184" fmla="*/ 2647001 w 3117872"/>
                <a:gd name="connsiteY184" fmla="*/ 2781669 h 3024336"/>
                <a:gd name="connsiteX185" fmla="*/ 2629664 w 3117872"/>
                <a:gd name="connsiteY185" fmla="*/ 2803856 h 3024336"/>
                <a:gd name="connsiteX186" fmla="*/ 2610941 w 3117872"/>
                <a:gd name="connsiteY186" fmla="*/ 2826043 h 3024336"/>
                <a:gd name="connsiteX187" fmla="*/ 2590137 w 3117872"/>
                <a:gd name="connsiteY187" fmla="*/ 2846842 h 3024336"/>
                <a:gd name="connsiteX188" fmla="*/ 2569333 w 3117872"/>
                <a:gd name="connsiteY188" fmla="*/ 2866948 h 3024336"/>
                <a:gd name="connsiteX189" fmla="*/ 2547141 w 3117872"/>
                <a:gd name="connsiteY189" fmla="*/ 2885669 h 3024336"/>
                <a:gd name="connsiteX190" fmla="*/ 2524949 w 3117872"/>
                <a:gd name="connsiteY190" fmla="*/ 2903697 h 3024336"/>
                <a:gd name="connsiteX191" fmla="*/ 2500677 w 3117872"/>
                <a:gd name="connsiteY191" fmla="*/ 2920337 h 3024336"/>
                <a:gd name="connsiteX192" fmla="*/ 2476406 w 3117872"/>
                <a:gd name="connsiteY192" fmla="*/ 2936977 h 3024336"/>
                <a:gd name="connsiteX193" fmla="*/ 2451441 w 3117872"/>
                <a:gd name="connsiteY193" fmla="*/ 2951537 h 3024336"/>
                <a:gd name="connsiteX194" fmla="*/ 2425089 w 3117872"/>
                <a:gd name="connsiteY194" fmla="*/ 2964709 h 3024336"/>
                <a:gd name="connsiteX195" fmla="*/ 2398043 w 3117872"/>
                <a:gd name="connsiteY195" fmla="*/ 2976496 h 3024336"/>
                <a:gd name="connsiteX196" fmla="*/ 2370999 w 3117872"/>
                <a:gd name="connsiteY196" fmla="*/ 2986895 h 3024336"/>
                <a:gd name="connsiteX197" fmla="*/ 2342565 w 3117872"/>
                <a:gd name="connsiteY197" fmla="*/ 2997297 h 3024336"/>
                <a:gd name="connsiteX198" fmla="*/ 2314132 w 3117872"/>
                <a:gd name="connsiteY198" fmla="*/ 3004923 h 3024336"/>
                <a:gd name="connsiteX199" fmla="*/ 2285007 w 3117872"/>
                <a:gd name="connsiteY199" fmla="*/ 3011856 h 3024336"/>
                <a:gd name="connsiteX200" fmla="*/ 2255187 w 3117872"/>
                <a:gd name="connsiteY200" fmla="*/ 3016709 h 3024336"/>
                <a:gd name="connsiteX201" fmla="*/ 2224675 w 3117872"/>
                <a:gd name="connsiteY201" fmla="*/ 3021564 h 3024336"/>
                <a:gd name="connsiteX202" fmla="*/ 2193468 w 3117872"/>
                <a:gd name="connsiteY202" fmla="*/ 3023644 h 3024336"/>
                <a:gd name="connsiteX203" fmla="*/ 2162955 w 3117872"/>
                <a:gd name="connsiteY203" fmla="*/ 3024336 h 3024336"/>
                <a:gd name="connsiteX204" fmla="*/ 2135215 w 3117872"/>
                <a:gd name="connsiteY204" fmla="*/ 3023644 h 3024336"/>
                <a:gd name="connsiteX205" fmla="*/ 2113521 w 3117872"/>
                <a:gd name="connsiteY205" fmla="*/ 3022017 h 3024336"/>
                <a:gd name="connsiteX206" fmla="*/ 1661730 w 3117872"/>
                <a:gd name="connsiteY206" fmla="*/ 2300531 h 3024336"/>
                <a:gd name="connsiteX207" fmla="*/ 1653856 w 3117872"/>
                <a:gd name="connsiteY207" fmla="*/ 2289534 h 3024336"/>
                <a:gd name="connsiteX208" fmla="*/ 1644608 w 3117872"/>
                <a:gd name="connsiteY208" fmla="*/ 2281071 h 3024336"/>
                <a:gd name="connsiteX209" fmla="*/ 1635737 w 3117872"/>
                <a:gd name="connsiteY209" fmla="*/ 2273213 h 3024336"/>
                <a:gd name="connsiteX210" fmla="*/ 1625779 w 3117872"/>
                <a:gd name="connsiteY210" fmla="*/ 2265195 h 3024336"/>
                <a:gd name="connsiteX211" fmla="*/ 1614448 w 3117872"/>
                <a:gd name="connsiteY211" fmla="*/ 2259716 h 3024336"/>
                <a:gd name="connsiteX212" fmla="*/ 1602407 w 3117872"/>
                <a:gd name="connsiteY212" fmla="*/ 2254679 h 3024336"/>
                <a:gd name="connsiteX213" fmla="*/ 1591120 w 3117872"/>
                <a:gd name="connsiteY213" fmla="*/ 2250848 h 3024336"/>
                <a:gd name="connsiteX214" fmla="*/ 1578415 w 3117872"/>
                <a:gd name="connsiteY214" fmla="*/ 2247905 h 3024336"/>
                <a:gd name="connsiteX215" fmla="*/ 1543327 w 3117872"/>
                <a:gd name="connsiteY215" fmla="*/ 2269878 h 3024336"/>
                <a:gd name="connsiteX216" fmla="*/ 1461115 w 3117872"/>
                <a:gd name="connsiteY216" fmla="*/ 2138589 h 3024336"/>
                <a:gd name="connsiteX217" fmla="*/ 1490528 w 3117872"/>
                <a:gd name="connsiteY217" fmla="*/ 2120171 h 3024336"/>
                <a:gd name="connsiteX218" fmla="*/ 1407186 w 3117872"/>
                <a:gd name="connsiteY218" fmla="*/ 1987078 h 3024336"/>
                <a:gd name="connsiteX219" fmla="*/ 1473668 w 3117872"/>
                <a:gd name="connsiteY219" fmla="*/ 1885083 h 3024336"/>
                <a:gd name="connsiteX220" fmla="*/ 1487828 w 3117872"/>
                <a:gd name="connsiteY220" fmla="*/ 1861964 h 3024336"/>
                <a:gd name="connsiteX221" fmla="*/ 1499105 w 3117872"/>
                <a:gd name="connsiteY221" fmla="*/ 1838971 h 3024336"/>
                <a:gd name="connsiteX222" fmla="*/ 1508964 w 3117872"/>
                <a:gd name="connsiteY222" fmla="*/ 1816869 h 3024336"/>
                <a:gd name="connsiteX223" fmla="*/ 1517028 w 3117872"/>
                <a:gd name="connsiteY223" fmla="*/ 1795051 h 3024336"/>
                <a:gd name="connsiteX224" fmla="*/ 1522964 w 3117872"/>
                <a:gd name="connsiteY224" fmla="*/ 1774567 h 3024336"/>
                <a:gd name="connsiteX225" fmla="*/ 1527436 w 3117872"/>
                <a:gd name="connsiteY225" fmla="*/ 1753323 h 3024336"/>
                <a:gd name="connsiteX226" fmla="*/ 1529403 w 3117872"/>
                <a:gd name="connsiteY226" fmla="*/ 1732808 h 3024336"/>
                <a:gd name="connsiteX227" fmla="*/ 1530282 w 3117872"/>
                <a:gd name="connsiteY227" fmla="*/ 1712136 h 3024336"/>
                <a:gd name="connsiteX228" fmla="*/ 1529743 w 3117872"/>
                <a:gd name="connsiteY228" fmla="*/ 1692352 h 3024336"/>
                <a:gd name="connsiteX229" fmla="*/ 1527033 w 3117872"/>
                <a:gd name="connsiteY229" fmla="*/ 1672252 h 3024336"/>
                <a:gd name="connsiteX230" fmla="*/ 1522192 w 3117872"/>
                <a:gd name="connsiteY230" fmla="*/ 1653485 h 3024336"/>
                <a:gd name="connsiteX231" fmla="*/ 1516975 w 3117872"/>
                <a:gd name="connsiteY231" fmla="*/ 1634116 h 3024336"/>
                <a:gd name="connsiteX232" fmla="*/ 1509964 w 3117872"/>
                <a:gd name="connsiteY232" fmla="*/ 1615031 h 3024336"/>
                <a:gd name="connsiteX233" fmla="*/ 1500778 w 3117872"/>
                <a:gd name="connsiteY233" fmla="*/ 1595632 h 3024336"/>
                <a:gd name="connsiteX234" fmla="*/ 1491592 w 3117872"/>
                <a:gd name="connsiteY234" fmla="*/ 1576232 h 3024336"/>
                <a:gd name="connsiteX235" fmla="*/ 1480611 w 3117872"/>
                <a:gd name="connsiteY235" fmla="*/ 1557118 h 3024336"/>
                <a:gd name="connsiteX236" fmla="*/ 1085769 w 3117872"/>
                <a:gd name="connsiteY236" fmla="*/ 926578 h 3024336"/>
                <a:gd name="connsiteX237" fmla="*/ 987169 w 3117872"/>
                <a:gd name="connsiteY237" fmla="*/ 988321 h 3024336"/>
                <a:gd name="connsiteX238" fmla="*/ 1374846 w 3117872"/>
                <a:gd name="connsiteY238" fmla="*/ 1607419 h 3024336"/>
                <a:gd name="connsiteX239" fmla="*/ 1377109 w 3117872"/>
                <a:gd name="connsiteY239" fmla="*/ 1611032 h 3024336"/>
                <a:gd name="connsiteX240" fmla="*/ 1379039 w 3117872"/>
                <a:gd name="connsiteY240" fmla="*/ 1615692 h 3024336"/>
                <a:gd name="connsiteX241" fmla="*/ 1380018 w 3117872"/>
                <a:gd name="connsiteY241" fmla="*/ 1625139 h 3024336"/>
                <a:gd name="connsiteX242" fmla="*/ 1380619 w 3117872"/>
                <a:gd name="connsiteY242" fmla="*/ 1633986 h 3024336"/>
                <a:gd name="connsiteX243" fmla="*/ 1378339 w 3117872"/>
                <a:gd name="connsiteY243" fmla="*/ 1642959 h 3024336"/>
                <a:gd name="connsiteX244" fmla="*/ 1374262 w 3117872"/>
                <a:gd name="connsiteY244" fmla="*/ 1652220 h 3024336"/>
                <a:gd name="connsiteX245" fmla="*/ 1369099 w 3117872"/>
                <a:gd name="connsiteY245" fmla="*/ 1661320 h 3024336"/>
                <a:gd name="connsiteX246" fmla="*/ 1362427 w 3117872"/>
                <a:gd name="connsiteY246" fmla="*/ 1668014 h 3024336"/>
                <a:gd name="connsiteX247" fmla="*/ 1357839 w 3117872"/>
                <a:gd name="connsiteY247" fmla="*/ 1671725 h 3024336"/>
                <a:gd name="connsiteX248" fmla="*/ 1352873 w 3117872"/>
                <a:gd name="connsiteY248" fmla="*/ 1674835 h 3024336"/>
                <a:gd name="connsiteX249" fmla="*/ 1348617 w 3117872"/>
                <a:gd name="connsiteY249" fmla="*/ 1677500 h 3024336"/>
                <a:gd name="connsiteX250" fmla="*/ 1343275 w 3117872"/>
                <a:gd name="connsiteY250" fmla="*/ 1680007 h 3024336"/>
                <a:gd name="connsiteX251" fmla="*/ 1334340 w 3117872"/>
                <a:gd name="connsiteY251" fmla="*/ 1683086 h 3024336"/>
                <a:gd name="connsiteX252" fmla="*/ 1323897 w 3117872"/>
                <a:gd name="connsiteY252" fmla="*/ 1683758 h 3024336"/>
                <a:gd name="connsiteX253" fmla="*/ 1313787 w 3117872"/>
                <a:gd name="connsiteY253" fmla="*/ 1683381 h 3024336"/>
                <a:gd name="connsiteX254" fmla="*/ 1304718 w 3117872"/>
                <a:gd name="connsiteY254" fmla="*/ 1681515 h 3024336"/>
                <a:gd name="connsiteX255" fmla="*/ 1296314 w 3117872"/>
                <a:gd name="connsiteY255" fmla="*/ 1677554 h 3024336"/>
                <a:gd name="connsiteX256" fmla="*/ 1288951 w 3117872"/>
                <a:gd name="connsiteY256" fmla="*/ 1672105 h 3024336"/>
                <a:gd name="connsiteX257" fmla="*/ 1285603 w 3117872"/>
                <a:gd name="connsiteY257" fmla="*/ 1668333 h 3024336"/>
                <a:gd name="connsiteX258" fmla="*/ 1283340 w 3117872"/>
                <a:gd name="connsiteY258" fmla="*/ 1664720 h 3024336"/>
                <a:gd name="connsiteX259" fmla="*/ 895664 w 3117872"/>
                <a:gd name="connsiteY259" fmla="*/ 1045621 h 3024336"/>
                <a:gd name="connsiteX260" fmla="*/ 794934 w 3117872"/>
                <a:gd name="connsiteY260" fmla="*/ 1108698 h 3024336"/>
                <a:gd name="connsiteX261" fmla="*/ 1221454 w 3117872"/>
                <a:gd name="connsiteY261" fmla="*/ 1789826 h 3024336"/>
                <a:gd name="connsiteX262" fmla="*/ 1224094 w 3117872"/>
                <a:gd name="connsiteY262" fmla="*/ 1794042 h 3024336"/>
                <a:gd name="connsiteX263" fmla="*/ 1225270 w 3117872"/>
                <a:gd name="connsiteY263" fmla="*/ 1797497 h 3024336"/>
                <a:gd name="connsiteX264" fmla="*/ 1228045 w 3117872"/>
                <a:gd name="connsiteY264" fmla="*/ 1806659 h 3024336"/>
                <a:gd name="connsiteX265" fmla="*/ 1227229 w 3117872"/>
                <a:gd name="connsiteY265" fmla="*/ 1816393 h 3024336"/>
                <a:gd name="connsiteX266" fmla="*/ 1225656 w 3117872"/>
                <a:gd name="connsiteY266" fmla="*/ 1824923 h 3024336"/>
                <a:gd name="connsiteX267" fmla="*/ 1222289 w 3117872"/>
                <a:gd name="connsiteY267" fmla="*/ 1833738 h 3024336"/>
                <a:gd name="connsiteX268" fmla="*/ 1216748 w 3117872"/>
                <a:gd name="connsiteY268" fmla="*/ 1842237 h 3024336"/>
                <a:gd name="connsiteX269" fmla="*/ 1208658 w 3117872"/>
                <a:gd name="connsiteY269" fmla="*/ 1849819 h 3024336"/>
                <a:gd name="connsiteX270" fmla="*/ 1204779 w 3117872"/>
                <a:gd name="connsiteY270" fmla="*/ 1853085 h 3024336"/>
                <a:gd name="connsiteX271" fmla="*/ 1200191 w 3117872"/>
                <a:gd name="connsiteY271" fmla="*/ 1856797 h 3024336"/>
                <a:gd name="connsiteX272" fmla="*/ 1194848 w 3117872"/>
                <a:gd name="connsiteY272" fmla="*/ 1859304 h 3024336"/>
                <a:gd name="connsiteX273" fmla="*/ 1190924 w 3117872"/>
                <a:gd name="connsiteY273" fmla="*/ 1860923 h 3024336"/>
                <a:gd name="connsiteX274" fmla="*/ 1181280 w 3117872"/>
                <a:gd name="connsiteY274" fmla="*/ 1864447 h 3024336"/>
                <a:gd name="connsiteX275" fmla="*/ 1171216 w 3117872"/>
                <a:gd name="connsiteY275" fmla="*/ 1865719 h 3024336"/>
                <a:gd name="connsiteX276" fmla="*/ 1161105 w 3117872"/>
                <a:gd name="connsiteY276" fmla="*/ 1865344 h 3024336"/>
                <a:gd name="connsiteX277" fmla="*/ 1152747 w 3117872"/>
                <a:gd name="connsiteY277" fmla="*/ 1863033 h 3024336"/>
                <a:gd name="connsiteX278" fmla="*/ 1143632 w 3117872"/>
                <a:gd name="connsiteY278" fmla="*/ 1859519 h 3024336"/>
                <a:gd name="connsiteX279" fmla="*/ 1136602 w 3117872"/>
                <a:gd name="connsiteY279" fmla="*/ 1853021 h 3024336"/>
                <a:gd name="connsiteX280" fmla="*/ 1134007 w 3117872"/>
                <a:gd name="connsiteY280" fmla="*/ 1850454 h 3024336"/>
                <a:gd name="connsiteX281" fmla="*/ 1131367 w 3117872"/>
                <a:gd name="connsiteY281" fmla="*/ 1846238 h 3024336"/>
                <a:gd name="connsiteX282" fmla="*/ 704847 w 3117872"/>
                <a:gd name="connsiteY282" fmla="*/ 1165110 h 3024336"/>
                <a:gd name="connsiteX283" fmla="*/ 603410 w 3117872"/>
                <a:gd name="connsiteY283" fmla="*/ 1228629 h 3024336"/>
                <a:gd name="connsiteX284" fmla="*/ 991087 w 3117872"/>
                <a:gd name="connsiteY284" fmla="*/ 1847728 h 3024336"/>
                <a:gd name="connsiteX285" fmla="*/ 993349 w 3117872"/>
                <a:gd name="connsiteY285" fmla="*/ 1851341 h 3024336"/>
                <a:gd name="connsiteX286" fmla="*/ 995279 w 3117872"/>
                <a:gd name="connsiteY286" fmla="*/ 1856001 h 3024336"/>
                <a:gd name="connsiteX287" fmla="*/ 997676 w 3117872"/>
                <a:gd name="connsiteY287" fmla="*/ 1864560 h 3024336"/>
                <a:gd name="connsiteX288" fmla="*/ 997569 w 3117872"/>
                <a:gd name="connsiteY288" fmla="*/ 1873850 h 3024336"/>
                <a:gd name="connsiteX289" fmla="*/ 995288 w 3117872"/>
                <a:gd name="connsiteY289" fmla="*/ 1882824 h 3024336"/>
                <a:gd name="connsiteX290" fmla="*/ 991212 w 3117872"/>
                <a:gd name="connsiteY290" fmla="*/ 1892084 h 3024336"/>
                <a:gd name="connsiteX291" fmla="*/ 986048 w 3117872"/>
                <a:gd name="connsiteY291" fmla="*/ 1901185 h 3024336"/>
                <a:gd name="connsiteX292" fmla="*/ 978667 w 3117872"/>
                <a:gd name="connsiteY292" fmla="*/ 1908322 h 3024336"/>
                <a:gd name="connsiteX293" fmla="*/ 975498 w 3117872"/>
                <a:gd name="connsiteY293" fmla="*/ 1911145 h 3024336"/>
                <a:gd name="connsiteX294" fmla="*/ 970532 w 3117872"/>
                <a:gd name="connsiteY294" fmla="*/ 1914256 h 3024336"/>
                <a:gd name="connsiteX295" fmla="*/ 965567 w 3117872"/>
                <a:gd name="connsiteY295" fmla="*/ 1917365 h 3024336"/>
                <a:gd name="connsiteX296" fmla="*/ 960933 w 3117872"/>
                <a:gd name="connsiteY296" fmla="*/ 1919427 h 3024336"/>
                <a:gd name="connsiteX297" fmla="*/ 950580 w 3117872"/>
                <a:gd name="connsiteY297" fmla="*/ 1923395 h 3024336"/>
                <a:gd name="connsiteX298" fmla="*/ 940847 w 3117872"/>
                <a:gd name="connsiteY298" fmla="*/ 1923622 h 3024336"/>
                <a:gd name="connsiteX299" fmla="*/ 931446 w 3117872"/>
                <a:gd name="connsiteY299" fmla="*/ 1922801 h 3024336"/>
                <a:gd name="connsiteX300" fmla="*/ 922377 w 3117872"/>
                <a:gd name="connsiteY300" fmla="*/ 1920935 h 3024336"/>
                <a:gd name="connsiteX301" fmla="*/ 913973 w 3117872"/>
                <a:gd name="connsiteY301" fmla="*/ 1916974 h 3024336"/>
                <a:gd name="connsiteX302" fmla="*/ 906610 w 3117872"/>
                <a:gd name="connsiteY302" fmla="*/ 1911525 h 3024336"/>
                <a:gd name="connsiteX303" fmla="*/ 903260 w 3117872"/>
                <a:gd name="connsiteY303" fmla="*/ 1907754 h 3024336"/>
                <a:gd name="connsiteX304" fmla="*/ 900288 w 3117872"/>
                <a:gd name="connsiteY304" fmla="*/ 1904585 h 3024336"/>
                <a:gd name="connsiteX305" fmla="*/ 512612 w 3117872"/>
                <a:gd name="connsiteY305" fmla="*/ 1285487 h 3024336"/>
                <a:gd name="connsiteX306" fmla="*/ 413303 w 3117872"/>
                <a:gd name="connsiteY306" fmla="*/ 1347674 h 3024336"/>
                <a:gd name="connsiteX307" fmla="*/ 807435 w 3117872"/>
                <a:gd name="connsiteY307" fmla="*/ 1978658 h 3024336"/>
                <a:gd name="connsiteX308" fmla="*/ 820212 w 3117872"/>
                <a:gd name="connsiteY308" fmla="*/ 1997486 h 3024336"/>
                <a:gd name="connsiteX309" fmla="*/ 832567 w 3117872"/>
                <a:gd name="connsiteY309" fmla="*/ 2014062 h 3024336"/>
                <a:gd name="connsiteX310" fmla="*/ 845300 w 3117872"/>
                <a:gd name="connsiteY310" fmla="*/ 2031240 h 3024336"/>
                <a:gd name="connsiteX311" fmla="*/ 859029 w 3117872"/>
                <a:gd name="connsiteY311" fmla="*/ 2045281 h 3024336"/>
                <a:gd name="connsiteX312" fmla="*/ 873089 w 3117872"/>
                <a:gd name="connsiteY312" fmla="*/ 2058274 h 3024336"/>
                <a:gd name="connsiteX313" fmla="*/ 887484 w 3117872"/>
                <a:gd name="connsiteY313" fmla="*/ 2070219 h 3024336"/>
                <a:gd name="connsiteX314" fmla="*/ 903628 w 3117872"/>
                <a:gd name="connsiteY314" fmla="*/ 2080232 h 3024336"/>
                <a:gd name="connsiteX315" fmla="*/ 919395 w 3117872"/>
                <a:gd name="connsiteY315" fmla="*/ 2089641 h 3024336"/>
                <a:gd name="connsiteX316" fmla="*/ 936912 w 3117872"/>
                <a:gd name="connsiteY316" fmla="*/ 2097116 h 3024336"/>
                <a:gd name="connsiteX317" fmla="*/ 955849 w 3117872"/>
                <a:gd name="connsiteY317" fmla="*/ 2103702 h 3024336"/>
                <a:gd name="connsiteX318" fmla="*/ 976205 w 3117872"/>
                <a:gd name="connsiteY318" fmla="*/ 2109400 h 3024336"/>
                <a:gd name="connsiteX319" fmla="*/ 997933 w 3117872"/>
                <a:gd name="connsiteY319" fmla="*/ 2112561 h 3024336"/>
                <a:gd name="connsiteX320" fmla="*/ 1020752 w 3117872"/>
                <a:gd name="connsiteY320" fmla="*/ 2115880 h 3024336"/>
                <a:gd name="connsiteX321" fmla="*/ 1045318 w 3117872"/>
                <a:gd name="connsiteY321" fmla="*/ 2117264 h 3024336"/>
                <a:gd name="connsiteX322" fmla="*/ 1072013 w 3117872"/>
                <a:gd name="connsiteY322" fmla="*/ 2117316 h 3024336"/>
                <a:gd name="connsiteX323" fmla="*/ 1101212 w 3117872"/>
                <a:gd name="connsiteY323" fmla="*/ 2116636 h 3024336"/>
                <a:gd name="connsiteX324" fmla="*/ 1227054 w 3117872"/>
                <a:gd name="connsiteY324" fmla="*/ 2101552 h 3024336"/>
                <a:gd name="connsiteX325" fmla="*/ 1309642 w 3117872"/>
                <a:gd name="connsiteY325" fmla="*/ 2233441 h 3024336"/>
                <a:gd name="connsiteX326" fmla="*/ 1339055 w 3117872"/>
                <a:gd name="connsiteY326" fmla="*/ 2215022 h 3024336"/>
                <a:gd name="connsiteX327" fmla="*/ 1421267 w 3117872"/>
                <a:gd name="connsiteY327" fmla="*/ 2346311 h 3024336"/>
                <a:gd name="connsiteX328" fmla="*/ 1386180 w 3117872"/>
                <a:gd name="connsiteY328" fmla="*/ 2368282 h 3024336"/>
                <a:gd name="connsiteX329" fmla="*/ 1383279 w 3117872"/>
                <a:gd name="connsiteY329" fmla="*/ 2380998 h 3024336"/>
                <a:gd name="connsiteX330" fmla="*/ 1381089 w 3117872"/>
                <a:gd name="connsiteY330" fmla="*/ 2393267 h 3024336"/>
                <a:gd name="connsiteX331" fmla="*/ 1381070 w 3117872"/>
                <a:gd name="connsiteY331" fmla="*/ 2405856 h 3024336"/>
                <a:gd name="connsiteX332" fmla="*/ 1381762 w 3117872"/>
                <a:gd name="connsiteY332" fmla="*/ 2417998 h 3024336"/>
                <a:gd name="connsiteX333" fmla="*/ 1383917 w 3117872"/>
                <a:gd name="connsiteY333" fmla="*/ 2430901 h 3024336"/>
                <a:gd name="connsiteX334" fmla="*/ 1386403 w 3117872"/>
                <a:gd name="connsiteY334" fmla="*/ 2442757 h 3024336"/>
                <a:gd name="connsiteX335" fmla="*/ 1391397 w 3117872"/>
                <a:gd name="connsiteY335" fmla="*/ 2453884 h 3024336"/>
                <a:gd name="connsiteX336" fmla="*/ 1397852 w 3117872"/>
                <a:gd name="connsiteY336" fmla="*/ 2465771 h 3024336"/>
                <a:gd name="connsiteX337" fmla="*/ 1524745 w 3117872"/>
                <a:gd name="connsiteY337" fmla="*/ 2668411 h 3024336"/>
                <a:gd name="connsiteX338" fmla="*/ 1519409 w 3117872"/>
                <a:gd name="connsiteY338" fmla="*/ 2679748 h 3024336"/>
                <a:gd name="connsiteX339" fmla="*/ 1507620 w 3117872"/>
                <a:gd name="connsiteY339" fmla="*/ 2702627 h 3024336"/>
                <a:gd name="connsiteX340" fmla="*/ 1495137 w 3117872"/>
                <a:gd name="connsiteY340" fmla="*/ 2725508 h 3024336"/>
                <a:gd name="connsiteX341" fmla="*/ 1481268 w 3117872"/>
                <a:gd name="connsiteY341" fmla="*/ 2747001 h 3024336"/>
                <a:gd name="connsiteX342" fmla="*/ 1466704 w 3117872"/>
                <a:gd name="connsiteY342" fmla="*/ 2769188 h 3024336"/>
                <a:gd name="connsiteX343" fmla="*/ 1451447 w 3117872"/>
                <a:gd name="connsiteY343" fmla="*/ 2789294 h 3024336"/>
                <a:gd name="connsiteX344" fmla="*/ 1435498 w 3117872"/>
                <a:gd name="connsiteY344" fmla="*/ 2810095 h 3024336"/>
                <a:gd name="connsiteX345" fmla="*/ 1418855 w 3117872"/>
                <a:gd name="connsiteY345" fmla="*/ 2828815 h 3024336"/>
                <a:gd name="connsiteX346" fmla="*/ 1400823 w 3117872"/>
                <a:gd name="connsiteY346" fmla="*/ 2847536 h 3024336"/>
                <a:gd name="connsiteX347" fmla="*/ 1382100 w 3117872"/>
                <a:gd name="connsiteY347" fmla="*/ 2865562 h 3024336"/>
                <a:gd name="connsiteX348" fmla="*/ 1362682 w 3117872"/>
                <a:gd name="connsiteY348" fmla="*/ 2882202 h 3024336"/>
                <a:gd name="connsiteX349" fmla="*/ 1343265 w 3117872"/>
                <a:gd name="connsiteY349" fmla="*/ 2898842 h 3024336"/>
                <a:gd name="connsiteX350" fmla="*/ 1321767 w 3117872"/>
                <a:gd name="connsiteY350" fmla="*/ 2914096 h 3024336"/>
                <a:gd name="connsiteX351" fmla="*/ 1300963 w 3117872"/>
                <a:gd name="connsiteY351" fmla="*/ 2927962 h 3024336"/>
                <a:gd name="connsiteX352" fmla="*/ 1278771 w 3117872"/>
                <a:gd name="connsiteY352" fmla="*/ 2941830 h 3024336"/>
                <a:gd name="connsiteX353" fmla="*/ 1256581 w 3117872"/>
                <a:gd name="connsiteY353" fmla="*/ 2954309 h 3024336"/>
                <a:gd name="connsiteX354" fmla="*/ 1233003 w 3117872"/>
                <a:gd name="connsiteY354" fmla="*/ 2966097 h 3024336"/>
                <a:gd name="connsiteX355" fmla="*/ 1208731 w 3117872"/>
                <a:gd name="connsiteY355" fmla="*/ 2976496 h 3024336"/>
                <a:gd name="connsiteX356" fmla="*/ 1185153 w 3117872"/>
                <a:gd name="connsiteY356" fmla="*/ 2986203 h 3024336"/>
                <a:gd name="connsiteX357" fmla="*/ 1160187 w 3117872"/>
                <a:gd name="connsiteY357" fmla="*/ 2995216 h 3024336"/>
                <a:gd name="connsiteX358" fmla="*/ 1134529 w 3117872"/>
                <a:gd name="connsiteY358" fmla="*/ 3002149 h 3024336"/>
                <a:gd name="connsiteX359" fmla="*/ 1108869 w 3117872"/>
                <a:gd name="connsiteY359" fmla="*/ 3009082 h 3024336"/>
                <a:gd name="connsiteX360" fmla="*/ 1082517 w 3117872"/>
                <a:gd name="connsiteY360" fmla="*/ 3014629 h 3024336"/>
                <a:gd name="connsiteX361" fmla="*/ 1056165 w 3117872"/>
                <a:gd name="connsiteY361" fmla="*/ 3018097 h 3024336"/>
                <a:gd name="connsiteX362" fmla="*/ 1029121 w 3117872"/>
                <a:gd name="connsiteY362" fmla="*/ 3021564 h 3024336"/>
                <a:gd name="connsiteX363" fmla="*/ 1002074 w 3117872"/>
                <a:gd name="connsiteY363" fmla="*/ 3023644 h 3024336"/>
                <a:gd name="connsiteX364" fmla="*/ 974336 w 3117872"/>
                <a:gd name="connsiteY364" fmla="*/ 3024336 h 3024336"/>
                <a:gd name="connsiteX365" fmla="*/ 943129 w 3117872"/>
                <a:gd name="connsiteY365" fmla="*/ 3023644 h 3024336"/>
                <a:gd name="connsiteX366" fmla="*/ 911923 w 3117872"/>
                <a:gd name="connsiteY366" fmla="*/ 3021564 h 3024336"/>
                <a:gd name="connsiteX367" fmla="*/ 881409 w 3117872"/>
                <a:gd name="connsiteY367" fmla="*/ 3016709 h 3024336"/>
                <a:gd name="connsiteX368" fmla="*/ 851590 w 3117872"/>
                <a:gd name="connsiteY368" fmla="*/ 3011856 h 3024336"/>
                <a:gd name="connsiteX369" fmla="*/ 822464 w 3117872"/>
                <a:gd name="connsiteY369" fmla="*/ 3004923 h 3024336"/>
                <a:gd name="connsiteX370" fmla="*/ 794031 w 3117872"/>
                <a:gd name="connsiteY370" fmla="*/ 2997297 h 3024336"/>
                <a:gd name="connsiteX371" fmla="*/ 765599 w 3117872"/>
                <a:gd name="connsiteY371" fmla="*/ 2986895 h 3024336"/>
                <a:gd name="connsiteX372" fmla="*/ 738553 w 3117872"/>
                <a:gd name="connsiteY372" fmla="*/ 2976496 h 3024336"/>
                <a:gd name="connsiteX373" fmla="*/ 711507 w 3117872"/>
                <a:gd name="connsiteY373" fmla="*/ 2964709 h 3024336"/>
                <a:gd name="connsiteX374" fmla="*/ 685849 w 3117872"/>
                <a:gd name="connsiteY374" fmla="*/ 2951537 h 3024336"/>
                <a:gd name="connsiteX375" fmla="*/ 660190 w 3117872"/>
                <a:gd name="connsiteY375" fmla="*/ 2936977 h 3024336"/>
                <a:gd name="connsiteX376" fmla="*/ 635918 w 3117872"/>
                <a:gd name="connsiteY376" fmla="*/ 2920337 h 3024336"/>
                <a:gd name="connsiteX377" fmla="*/ 611647 w 3117872"/>
                <a:gd name="connsiteY377" fmla="*/ 2903697 h 3024336"/>
                <a:gd name="connsiteX378" fmla="*/ 589455 w 3117872"/>
                <a:gd name="connsiteY378" fmla="*/ 2885669 h 3024336"/>
                <a:gd name="connsiteX379" fmla="*/ 567265 w 3117872"/>
                <a:gd name="connsiteY379" fmla="*/ 2866948 h 3024336"/>
                <a:gd name="connsiteX380" fmla="*/ 546459 w 3117872"/>
                <a:gd name="connsiteY380" fmla="*/ 2846842 h 3024336"/>
                <a:gd name="connsiteX381" fmla="*/ 525655 w 3117872"/>
                <a:gd name="connsiteY381" fmla="*/ 2826043 h 3024336"/>
                <a:gd name="connsiteX382" fmla="*/ 506932 w 3117872"/>
                <a:gd name="connsiteY382" fmla="*/ 2803856 h 3024336"/>
                <a:gd name="connsiteX383" fmla="*/ 489595 w 3117872"/>
                <a:gd name="connsiteY383" fmla="*/ 2781669 h 3024336"/>
                <a:gd name="connsiteX384" fmla="*/ 472951 w 3117872"/>
                <a:gd name="connsiteY384" fmla="*/ 2757402 h 3024336"/>
                <a:gd name="connsiteX385" fmla="*/ 456308 w 3117872"/>
                <a:gd name="connsiteY385" fmla="*/ 2732441 h 3024336"/>
                <a:gd name="connsiteX386" fmla="*/ 441745 w 3117872"/>
                <a:gd name="connsiteY386" fmla="*/ 2708174 h 3024336"/>
                <a:gd name="connsiteX387" fmla="*/ 429262 w 3117872"/>
                <a:gd name="connsiteY387" fmla="*/ 2681828 h 3024336"/>
                <a:gd name="connsiteX388" fmla="*/ 416779 w 3117872"/>
                <a:gd name="connsiteY388" fmla="*/ 2654787 h 3024336"/>
                <a:gd name="connsiteX389" fmla="*/ 405684 w 3117872"/>
                <a:gd name="connsiteY389" fmla="*/ 2627748 h 3024336"/>
                <a:gd name="connsiteX390" fmla="*/ 395975 w 3117872"/>
                <a:gd name="connsiteY390" fmla="*/ 2599320 h 3024336"/>
                <a:gd name="connsiteX391" fmla="*/ 388346 w 3117872"/>
                <a:gd name="connsiteY391" fmla="*/ 2570894 h 3024336"/>
                <a:gd name="connsiteX392" fmla="*/ 381412 w 3117872"/>
                <a:gd name="connsiteY392" fmla="*/ 2541775 h 3024336"/>
                <a:gd name="connsiteX393" fmla="*/ 375865 w 3117872"/>
                <a:gd name="connsiteY393" fmla="*/ 2511961 h 3024336"/>
                <a:gd name="connsiteX394" fmla="*/ 372397 w 3117872"/>
                <a:gd name="connsiteY394" fmla="*/ 2481453 h 3024336"/>
                <a:gd name="connsiteX395" fmla="*/ 369623 w 3117872"/>
                <a:gd name="connsiteY395" fmla="*/ 2450947 h 3024336"/>
                <a:gd name="connsiteX396" fmla="*/ 368929 w 3117872"/>
                <a:gd name="connsiteY396" fmla="*/ 2419053 h 3024336"/>
                <a:gd name="connsiteX397" fmla="*/ 368929 w 3117872"/>
                <a:gd name="connsiteY397" fmla="*/ 2398947 h 3024336"/>
                <a:gd name="connsiteX398" fmla="*/ 370317 w 3117872"/>
                <a:gd name="connsiteY398" fmla="*/ 2378146 h 3024336"/>
                <a:gd name="connsiteX399" fmla="*/ 372397 w 3117872"/>
                <a:gd name="connsiteY399" fmla="*/ 2358039 h 3024336"/>
                <a:gd name="connsiteX400" fmla="*/ 374477 w 3117872"/>
                <a:gd name="connsiteY400" fmla="*/ 2337933 h 3024336"/>
                <a:gd name="connsiteX401" fmla="*/ 377945 w 3117872"/>
                <a:gd name="connsiteY401" fmla="*/ 2317826 h 3024336"/>
                <a:gd name="connsiteX402" fmla="*/ 381412 w 3117872"/>
                <a:gd name="connsiteY402" fmla="*/ 2298412 h 3024336"/>
                <a:gd name="connsiteX403" fmla="*/ 385572 w 3117872"/>
                <a:gd name="connsiteY403" fmla="*/ 2278305 h 3024336"/>
                <a:gd name="connsiteX404" fmla="*/ 390427 w 3117872"/>
                <a:gd name="connsiteY404" fmla="*/ 2259585 h 3024336"/>
                <a:gd name="connsiteX405" fmla="*/ 395975 w 3117872"/>
                <a:gd name="connsiteY405" fmla="*/ 2240866 h 3024336"/>
                <a:gd name="connsiteX406" fmla="*/ 402217 w 3117872"/>
                <a:gd name="connsiteY406" fmla="*/ 2222146 h 3024336"/>
                <a:gd name="connsiteX407" fmla="*/ 409152 w 3117872"/>
                <a:gd name="connsiteY407" fmla="*/ 2203426 h 3024336"/>
                <a:gd name="connsiteX408" fmla="*/ 416779 w 3117872"/>
                <a:gd name="connsiteY408" fmla="*/ 2185399 h 3024336"/>
                <a:gd name="connsiteX409" fmla="*/ 423715 w 3117872"/>
                <a:gd name="connsiteY409" fmla="*/ 2168065 h 3024336"/>
                <a:gd name="connsiteX410" fmla="*/ 432730 w 3117872"/>
                <a:gd name="connsiteY410" fmla="*/ 2149345 h 3024336"/>
                <a:gd name="connsiteX411" fmla="*/ 441051 w 3117872"/>
                <a:gd name="connsiteY411" fmla="*/ 2132705 h 3024336"/>
                <a:gd name="connsiteX412" fmla="*/ 450759 w 3117872"/>
                <a:gd name="connsiteY412" fmla="*/ 2116065 h 3024336"/>
                <a:gd name="connsiteX413" fmla="*/ 461162 w 3117872"/>
                <a:gd name="connsiteY413" fmla="*/ 2099425 h 3024336"/>
                <a:gd name="connsiteX414" fmla="*/ 470871 w 3117872"/>
                <a:gd name="connsiteY414" fmla="*/ 2083479 h 3024336"/>
                <a:gd name="connsiteX415" fmla="*/ 482660 w 3117872"/>
                <a:gd name="connsiteY415" fmla="*/ 2067531 h 3024336"/>
                <a:gd name="connsiteX416" fmla="*/ 493755 w 3117872"/>
                <a:gd name="connsiteY416" fmla="*/ 2052279 h 3024336"/>
                <a:gd name="connsiteX417" fmla="*/ 506238 w 3117872"/>
                <a:gd name="connsiteY417" fmla="*/ 2037025 h 3024336"/>
                <a:gd name="connsiteX418" fmla="*/ 518721 w 3117872"/>
                <a:gd name="connsiteY418" fmla="*/ 2022465 h 3024336"/>
                <a:gd name="connsiteX419" fmla="*/ 531896 w 3117872"/>
                <a:gd name="connsiteY419" fmla="*/ 2007211 h 3024336"/>
                <a:gd name="connsiteX420" fmla="*/ 545073 w 3117872"/>
                <a:gd name="connsiteY420" fmla="*/ 1994037 h 3024336"/>
                <a:gd name="connsiteX421" fmla="*/ 558942 w 3117872"/>
                <a:gd name="connsiteY421" fmla="*/ 1980864 h 3024336"/>
                <a:gd name="connsiteX422" fmla="*/ 572811 w 3117872"/>
                <a:gd name="connsiteY422" fmla="*/ 1967690 h 3024336"/>
                <a:gd name="connsiteX423" fmla="*/ 587375 w 3117872"/>
                <a:gd name="connsiteY423" fmla="*/ 1955210 h 3024336"/>
                <a:gd name="connsiteX424" fmla="*/ 602632 w 3117872"/>
                <a:gd name="connsiteY424" fmla="*/ 1942731 h 3024336"/>
                <a:gd name="connsiteX425" fmla="*/ 617887 w 3117872"/>
                <a:gd name="connsiteY425" fmla="*/ 1930943 h 3024336"/>
                <a:gd name="connsiteX426" fmla="*/ 633838 w 3117872"/>
                <a:gd name="connsiteY426" fmla="*/ 1919850 h 3024336"/>
                <a:gd name="connsiteX427" fmla="*/ 649788 w 3117872"/>
                <a:gd name="connsiteY427" fmla="*/ 1910145 h 3024336"/>
                <a:gd name="connsiteX428" fmla="*/ 666431 w 3117872"/>
                <a:gd name="connsiteY428" fmla="*/ 1899743 h 3024336"/>
                <a:gd name="connsiteX429" fmla="*/ 635918 w 3117872"/>
                <a:gd name="connsiteY429" fmla="*/ 1901824 h 3024336"/>
                <a:gd name="connsiteX430" fmla="*/ 605406 w 3117872"/>
                <a:gd name="connsiteY430" fmla="*/ 1902518 h 3024336"/>
                <a:gd name="connsiteX431" fmla="*/ 574892 w 3117872"/>
                <a:gd name="connsiteY431" fmla="*/ 1901824 h 3024336"/>
                <a:gd name="connsiteX432" fmla="*/ 544379 w 3117872"/>
                <a:gd name="connsiteY432" fmla="*/ 1899743 h 3024336"/>
                <a:gd name="connsiteX433" fmla="*/ 513173 w 3117872"/>
                <a:gd name="connsiteY433" fmla="*/ 1895585 h 3024336"/>
                <a:gd name="connsiteX434" fmla="*/ 483354 w 3117872"/>
                <a:gd name="connsiteY434" fmla="*/ 1890038 h 3024336"/>
                <a:gd name="connsiteX435" fmla="*/ 454228 w 3117872"/>
                <a:gd name="connsiteY435" fmla="*/ 1883797 h 3024336"/>
                <a:gd name="connsiteX436" fmla="*/ 425795 w 3117872"/>
                <a:gd name="connsiteY436" fmla="*/ 1875476 h 3024336"/>
                <a:gd name="connsiteX437" fmla="*/ 397363 w 3117872"/>
                <a:gd name="connsiteY437" fmla="*/ 1866463 h 3024336"/>
                <a:gd name="connsiteX438" fmla="*/ 369623 w 3117872"/>
                <a:gd name="connsiteY438" fmla="*/ 1855370 h 3024336"/>
                <a:gd name="connsiteX439" fmla="*/ 342577 w 3117872"/>
                <a:gd name="connsiteY439" fmla="*/ 1842890 h 3024336"/>
                <a:gd name="connsiteX440" fmla="*/ 317612 w 3117872"/>
                <a:gd name="connsiteY440" fmla="*/ 1829717 h 3024336"/>
                <a:gd name="connsiteX441" fmla="*/ 291954 w 3117872"/>
                <a:gd name="connsiteY441" fmla="*/ 1815157 h 3024336"/>
                <a:gd name="connsiteX442" fmla="*/ 266988 w 3117872"/>
                <a:gd name="connsiteY442" fmla="*/ 1799210 h 3024336"/>
                <a:gd name="connsiteX443" fmla="*/ 244104 w 3117872"/>
                <a:gd name="connsiteY443" fmla="*/ 1782570 h 3024336"/>
                <a:gd name="connsiteX444" fmla="*/ 220526 w 3117872"/>
                <a:gd name="connsiteY444" fmla="*/ 1763850 h 3024336"/>
                <a:gd name="connsiteX445" fmla="*/ 198335 w 3117872"/>
                <a:gd name="connsiteY445" fmla="*/ 1745130 h 3024336"/>
                <a:gd name="connsiteX446" fmla="*/ 177531 w 3117872"/>
                <a:gd name="connsiteY446" fmla="*/ 1725717 h 3024336"/>
                <a:gd name="connsiteX447" fmla="*/ 157419 w 3117872"/>
                <a:gd name="connsiteY447" fmla="*/ 1704223 h 3024336"/>
                <a:gd name="connsiteX448" fmla="*/ 138696 w 3117872"/>
                <a:gd name="connsiteY448" fmla="*/ 1682730 h 3024336"/>
                <a:gd name="connsiteX449" fmla="*/ 120664 w 3117872"/>
                <a:gd name="connsiteY449" fmla="*/ 1659849 h 3024336"/>
                <a:gd name="connsiteX450" fmla="*/ 104021 w 3117872"/>
                <a:gd name="connsiteY450" fmla="*/ 1635582 h 3024336"/>
                <a:gd name="connsiteX451" fmla="*/ 88765 w 3117872"/>
                <a:gd name="connsiteY451" fmla="*/ 1611315 h 3024336"/>
                <a:gd name="connsiteX452" fmla="*/ 74202 w 3117872"/>
                <a:gd name="connsiteY452" fmla="*/ 1586356 h 3024336"/>
                <a:gd name="connsiteX453" fmla="*/ 60333 w 3117872"/>
                <a:gd name="connsiteY453" fmla="*/ 1560008 h 3024336"/>
                <a:gd name="connsiteX454" fmla="*/ 48542 w 3117872"/>
                <a:gd name="connsiteY454" fmla="*/ 1532969 h 3024336"/>
                <a:gd name="connsiteX455" fmla="*/ 37447 w 3117872"/>
                <a:gd name="connsiteY455" fmla="*/ 1505235 h 3024336"/>
                <a:gd name="connsiteX456" fmla="*/ 27739 w 3117872"/>
                <a:gd name="connsiteY456" fmla="*/ 1477502 h 3024336"/>
                <a:gd name="connsiteX457" fmla="*/ 20110 w 3117872"/>
                <a:gd name="connsiteY457" fmla="*/ 1448382 h 3024336"/>
                <a:gd name="connsiteX458" fmla="*/ 12483 w 3117872"/>
                <a:gd name="connsiteY458" fmla="*/ 1419261 h 3024336"/>
                <a:gd name="connsiteX459" fmla="*/ 7629 w 3117872"/>
                <a:gd name="connsiteY459" fmla="*/ 1389448 h 3024336"/>
                <a:gd name="connsiteX460" fmla="*/ 4161 w 3117872"/>
                <a:gd name="connsiteY460" fmla="*/ 1359635 h 3024336"/>
                <a:gd name="connsiteX461" fmla="*/ 2080 w 3117872"/>
                <a:gd name="connsiteY461" fmla="*/ 1329127 h 3024336"/>
                <a:gd name="connsiteX462" fmla="*/ 0 w 3117872"/>
                <a:gd name="connsiteY462" fmla="*/ 1297927 h 3024336"/>
                <a:gd name="connsiteX463" fmla="*/ 2080 w 3117872"/>
                <a:gd name="connsiteY463" fmla="*/ 1266727 h 3024336"/>
                <a:gd name="connsiteX464" fmla="*/ 4161 w 3117872"/>
                <a:gd name="connsiteY464" fmla="*/ 1235527 h 3024336"/>
                <a:gd name="connsiteX465" fmla="*/ 7629 w 3117872"/>
                <a:gd name="connsiteY465" fmla="*/ 1205713 h 3024336"/>
                <a:gd name="connsiteX466" fmla="*/ 12483 w 3117872"/>
                <a:gd name="connsiteY466" fmla="*/ 1175899 h 3024336"/>
                <a:gd name="connsiteX467" fmla="*/ 20110 w 3117872"/>
                <a:gd name="connsiteY467" fmla="*/ 1146780 h 3024336"/>
                <a:gd name="connsiteX468" fmla="*/ 27739 w 3117872"/>
                <a:gd name="connsiteY468" fmla="*/ 1117660 h 3024336"/>
                <a:gd name="connsiteX469" fmla="*/ 37447 w 3117872"/>
                <a:gd name="connsiteY469" fmla="*/ 1089926 h 3024336"/>
                <a:gd name="connsiteX470" fmla="*/ 48542 w 3117872"/>
                <a:gd name="connsiteY470" fmla="*/ 1062193 h 3024336"/>
                <a:gd name="connsiteX471" fmla="*/ 60333 w 3117872"/>
                <a:gd name="connsiteY471" fmla="*/ 1035153 h 3024336"/>
                <a:gd name="connsiteX472" fmla="*/ 74202 w 3117872"/>
                <a:gd name="connsiteY472" fmla="*/ 1009498 h 3024336"/>
                <a:gd name="connsiteX473" fmla="*/ 88765 w 3117872"/>
                <a:gd name="connsiteY473" fmla="*/ 984539 h 3024336"/>
                <a:gd name="connsiteX474" fmla="*/ 104021 w 3117872"/>
                <a:gd name="connsiteY474" fmla="*/ 959578 h 3024336"/>
                <a:gd name="connsiteX475" fmla="*/ 120664 w 3117872"/>
                <a:gd name="connsiteY475" fmla="*/ 935313 h 3024336"/>
                <a:gd name="connsiteX476" fmla="*/ 138696 w 3117872"/>
                <a:gd name="connsiteY476" fmla="*/ 913126 h 3024336"/>
                <a:gd name="connsiteX477" fmla="*/ 157419 w 3117872"/>
                <a:gd name="connsiteY477" fmla="*/ 890939 h 3024336"/>
                <a:gd name="connsiteX478" fmla="*/ 177531 w 3117872"/>
                <a:gd name="connsiteY478" fmla="*/ 870139 h 3024336"/>
                <a:gd name="connsiteX479" fmla="*/ 198335 w 3117872"/>
                <a:gd name="connsiteY479" fmla="*/ 850030 h 3024336"/>
                <a:gd name="connsiteX480" fmla="*/ 220526 w 3117872"/>
                <a:gd name="connsiteY480" fmla="*/ 831312 h 3024336"/>
                <a:gd name="connsiteX481" fmla="*/ 244104 w 3117872"/>
                <a:gd name="connsiteY481" fmla="*/ 813284 h 3024336"/>
                <a:gd name="connsiteX482" fmla="*/ 266988 w 3117872"/>
                <a:gd name="connsiteY482" fmla="*/ 796643 h 3024336"/>
                <a:gd name="connsiteX483" fmla="*/ 291954 w 3117872"/>
                <a:gd name="connsiteY483" fmla="*/ 780697 h 3024336"/>
                <a:gd name="connsiteX484" fmla="*/ 317612 w 3117872"/>
                <a:gd name="connsiteY484" fmla="*/ 766137 h 3024336"/>
                <a:gd name="connsiteX485" fmla="*/ 342577 w 3117872"/>
                <a:gd name="connsiteY485" fmla="*/ 752964 h 3024336"/>
                <a:gd name="connsiteX486" fmla="*/ 369623 w 3117872"/>
                <a:gd name="connsiteY486" fmla="*/ 740484 h 3024336"/>
                <a:gd name="connsiteX487" fmla="*/ 397363 w 3117872"/>
                <a:gd name="connsiteY487" fmla="*/ 729391 h 3024336"/>
                <a:gd name="connsiteX488" fmla="*/ 425795 w 3117872"/>
                <a:gd name="connsiteY488" fmla="*/ 719684 h 3024336"/>
                <a:gd name="connsiteX489" fmla="*/ 454228 w 3117872"/>
                <a:gd name="connsiteY489" fmla="*/ 712057 h 3024336"/>
                <a:gd name="connsiteX490" fmla="*/ 483354 w 3117872"/>
                <a:gd name="connsiteY490" fmla="*/ 705124 h 3024336"/>
                <a:gd name="connsiteX491" fmla="*/ 513173 w 3117872"/>
                <a:gd name="connsiteY491" fmla="*/ 700271 h 3024336"/>
                <a:gd name="connsiteX492" fmla="*/ 544379 w 3117872"/>
                <a:gd name="connsiteY492" fmla="*/ 696110 h 3024336"/>
                <a:gd name="connsiteX493" fmla="*/ 574892 w 3117872"/>
                <a:gd name="connsiteY493" fmla="*/ 693336 h 3024336"/>
                <a:gd name="connsiteX494" fmla="*/ 605406 w 3117872"/>
                <a:gd name="connsiteY494" fmla="*/ 692644 h 3024336"/>
                <a:gd name="connsiteX495" fmla="*/ 635224 w 3117872"/>
                <a:gd name="connsiteY495" fmla="*/ 693336 h 3024336"/>
                <a:gd name="connsiteX496" fmla="*/ 665045 w 3117872"/>
                <a:gd name="connsiteY496" fmla="*/ 696110 h 3024336"/>
                <a:gd name="connsiteX497" fmla="*/ 694169 w 3117872"/>
                <a:gd name="connsiteY497" fmla="*/ 699577 h 3024336"/>
                <a:gd name="connsiteX498" fmla="*/ 722603 w 3117872"/>
                <a:gd name="connsiteY498" fmla="*/ 704430 h 3024336"/>
                <a:gd name="connsiteX499" fmla="*/ 751036 w 3117872"/>
                <a:gd name="connsiteY499" fmla="*/ 710670 h 3024336"/>
                <a:gd name="connsiteX500" fmla="*/ 778774 w 3117872"/>
                <a:gd name="connsiteY500" fmla="*/ 718297 h 3024336"/>
                <a:gd name="connsiteX501" fmla="*/ 805820 w 3117872"/>
                <a:gd name="connsiteY501" fmla="*/ 727310 h 3024336"/>
                <a:gd name="connsiteX502" fmla="*/ 832173 w 3117872"/>
                <a:gd name="connsiteY502" fmla="*/ 737710 h 3024336"/>
                <a:gd name="connsiteX503" fmla="*/ 858525 w 3117872"/>
                <a:gd name="connsiteY503" fmla="*/ 748111 h 3024336"/>
                <a:gd name="connsiteX504" fmla="*/ 882797 w 3117872"/>
                <a:gd name="connsiteY504" fmla="*/ 760591 h 3024336"/>
                <a:gd name="connsiteX505" fmla="*/ 907761 w 3117872"/>
                <a:gd name="connsiteY505" fmla="*/ 774457 h 3024336"/>
                <a:gd name="connsiteX506" fmla="*/ 932033 w 3117872"/>
                <a:gd name="connsiteY506" fmla="*/ 789018 h 3024336"/>
                <a:gd name="connsiteX507" fmla="*/ 954918 w 3117872"/>
                <a:gd name="connsiteY507" fmla="*/ 804270 h 3024336"/>
                <a:gd name="connsiteX508" fmla="*/ 977110 w 3117872"/>
                <a:gd name="connsiteY508" fmla="*/ 820911 h 3024336"/>
                <a:gd name="connsiteX509" fmla="*/ 999300 w 3117872"/>
                <a:gd name="connsiteY509" fmla="*/ 839631 h 3024336"/>
                <a:gd name="connsiteX510" fmla="*/ 1020106 w 3117872"/>
                <a:gd name="connsiteY510" fmla="*/ 857657 h 3024336"/>
                <a:gd name="connsiteX511" fmla="*/ 1006929 w 3117872"/>
                <a:gd name="connsiteY511" fmla="*/ 828537 h 3024336"/>
                <a:gd name="connsiteX512" fmla="*/ 995834 w 3117872"/>
                <a:gd name="connsiteY512" fmla="*/ 798724 h 3024336"/>
                <a:gd name="connsiteX513" fmla="*/ 986125 w 3117872"/>
                <a:gd name="connsiteY513" fmla="*/ 767524 h 3024336"/>
                <a:gd name="connsiteX514" fmla="*/ 981965 w 3117872"/>
                <a:gd name="connsiteY514" fmla="*/ 752270 h 3024336"/>
                <a:gd name="connsiteX515" fmla="*/ 977803 w 3117872"/>
                <a:gd name="connsiteY515" fmla="*/ 735630 h 3024336"/>
                <a:gd name="connsiteX516" fmla="*/ 975028 w 3117872"/>
                <a:gd name="connsiteY516" fmla="*/ 719684 h 3024336"/>
                <a:gd name="connsiteX517" fmla="*/ 972256 w 3117872"/>
                <a:gd name="connsiteY517" fmla="*/ 703737 h 3024336"/>
                <a:gd name="connsiteX518" fmla="*/ 968788 w 3117872"/>
                <a:gd name="connsiteY518" fmla="*/ 687790 h 3024336"/>
                <a:gd name="connsiteX519" fmla="*/ 966707 w 3117872"/>
                <a:gd name="connsiteY519" fmla="*/ 671149 h 3024336"/>
                <a:gd name="connsiteX520" fmla="*/ 965320 w 3117872"/>
                <a:gd name="connsiteY520" fmla="*/ 655203 h 3024336"/>
                <a:gd name="connsiteX521" fmla="*/ 964627 w 3117872"/>
                <a:gd name="connsiteY521" fmla="*/ 638563 h 3024336"/>
                <a:gd name="connsiteX522" fmla="*/ 963933 w 3117872"/>
                <a:gd name="connsiteY522" fmla="*/ 621229 h 3024336"/>
                <a:gd name="connsiteX523" fmla="*/ 963239 w 3117872"/>
                <a:gd name="connsiteY523" fmla="*/ 604589 h 3024336"/>
                <a:gd name="connsiteX524" fmla="*/ 963933 w 3117872"/>
                <a:gd name="connsiteY524" fmla="*/ 573389 h 3024336"/>
                <a:gd name="connsiteX525" fmla="*/ 966707 w 3117872"/>
                <a:gd name="connsiteY525" fmla="*/ 542883 h 3024336"/>
                <a:gd name="connsiteX526" fmla="*/ 970868 w 3117872"/>
                <a:gd name="connsiteY526" fmla="*/ 512375 h 3024336"/>
                <a:gd name="connsiteX527" fmla="*/ 975722 w 3117872"/>
                <a:gd name="connsiteY527" fmla="*/ 482563 h 3024336"/>
                <a:gd name="connsiteX528" fmla="*/ 981965 w 3117872"/>
                <a:gd name="connsiteY528" fmla="*/ 453442 h 3024336"/>
                <a:gd name="connsiteX529" fmla="*/ 990979 w 3117872"/>
                <a:gd name="connsiteY529" fmla="*/ 425016 h 3024336"/>
                <a:gd name="connsiteX530" fmla="*/ 1000688 w 3117872"/>
                <a:gd name="connsiteY530" fmla="*/ 396589 h 3024336"/>
                <a:gd name="connsiteX531" fmla="*/ 1010397 w 3117872"/>
                <a:gd name="connsiteY531" fmla="*/ 368855 h 3024336"/>
                <a:gd name="connsiteX532" fmla="*/ 1022878 w 3117872"/>
                <a:gd name="connsiteY532" fmla="*/ 342508 h 3024336"/>
                <a:gd name="connsiteX533" fmla="*/ 1036055 w 3117872"/>
                <a:gd name="connsiteY533" fmla="*/ 316162 h 3024336"/>
                <a:gd name="connsiteX534" fmla="*/ 1050618 w 3117872"/>
                <a:gd name="connsiteY534" fmla="*/ 290509 h 3024336"/>
                <a:gd name="connsiteX535" fmla="*/ 1066568 w 3117872"/>
                <a:gd name="connsiteY535" fmla="*/ 266242 h 3024336"/>
                <a:gd name="connsiteX536" fmla="*/ 1083211 w 3117872"/>
                <a:gd name="connsiteY536" fmla="*/ 242667 h 3024336"/>
                <a:gd name="connsiteX537" fmla="*/ 1101935 w 3117872"/>
                <a:gd name="connsiteY537" fmla="*/ 219094 h 3024336"/>
                <a:gd name="connsiteX538" fmla="*/ 1120660 w 3117872"/>
                <a:gd name="connsiteY538" fmla="*/ 197601 h 3024336"/>
                <a:gd name="connsiteX539" fmla="*/ 1140076 w 3117872"/>
                <a:gd name="connsiteY539" fmla="*/ 176801 h 3024336"/>
                <a:gd name="connsiteX540" fmla="*/ 1161574 w 3117872"/>
                <a:gd name="connsiteY540" fmla="*/ 156694 h 3024336"/>
                <a:gd name="connsiteX541" fmla="*/ 1183071 w 3117872"/>
                <a:gd name="connsiteY541" fmla="*/ 137974 h 3024336"/>
                <a:gd name="connsiteX542" fmla="*/ 1206651 w 3117872"/>
                <a:gd name="connsiteY542" fmla="*/ 119253 h 3024336"/>
                <a:gd name="connsiteX543" fmla="*/ 1230229 w 3117872"/>
                <a:gd name="connsiteY543" fmla="*/ 102613 h 3024336"/>
                <a:gd name="connsiteX544" fmla="*/ 1255193 w 3117872"/>
                <a:gd name="connsiteY544" fmla="*/ 87361 h 3024336"/>
                <a:gd name="connsiteX545" fmla="*/ 1279465 w 3117872"/>
                <a:gd name="connsiteY545" fmla="*/ 72800 h 3024336"/>
                <a:gd name="connsiteX546" fmla="*/ 1305817 w 3117872"/>
                <a:gd name="connsiteY546" fmla="*/ 58934 h 3024336"/>
                <a:gd name="connsiteX547" fmla="*/ 1332863 w 3117872"/>
                <a:gd name="connsiteY547" fmla="*/ 47146 h 3024336"/>
                <a:gd name="connsiteX548" fmla="*/ 1360602 w 3117872"/>
                <a:gd name="connsiteY548" fmla="*/ 36053 h 3024336"/>
                <a:gd name="connsiteX549" fmla="*/ 1388342 w 3117872"/>
                <a:gd name="connsiteY549" fmla="*/ 27040 h 3024336"/>
                <a:gd name="connsiteX550" fmla="*/ 1417467 w 3117872"/>
                <a:gd name="connsiteY550" fmla="*/ 18720 h 3024336"/>
                <a:gd name="connsiteX551" fmla="*/ 1446593 w 3117872"/>
                <a:gd name="connsiteY551" fmla="*/ 11786 h 3024336"/>
                <a:gd name="connsiteX552" fmla="*/ 1476413 w 3117872"/>
                <a:gd name="connsiteY552" fmla="*/ 6239 h 3024336"/>
                <a:gd name="connsiteX553" fmla="*/ 1506232 w 3117872"/>
                <a:gd name="connsiteY553" fmla="*/ 2773 h 3024336"/>
                <a:gd name="connsiteX554" fmla="*/ 1536744 w 3117872"/>
                <a:gd name="connsiteY554" fmla="*/ 692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3117872" h="3024336">
                  <a:moveTo>
                    <a:pt x="1568645" y="0"/>
                  </a:moveTo>
                  <a:lnTo>
                    <a:pt x="1599852" y="692"/>
                  </a:lnTo>
                  <a:lnTo>
                    <a:pt x="1630364" y="2773"/>
                  </a:lnTo>
                  <a:lnTo>
                    <a:pt x="1660184" y="6239"/>
                  </a:lnTo>
                  <a:lnTo>
                    <a:pt x="1690003" y="11786"/>
                  </a:lnTo>
                  <a:lnTo>
                    <a:pt x="1719129" y="18720"/>
                  </a:lnTo>
                  <a:lnTo>
                    <a:pt x="1748256" y="27040"/>
                  </a:lnTo>
                  <a:lnTo>
                    <a:pt x="1775994" y="36053"/>
                  </a:lnTo>
                  <a:lnTo>
                    <a:pt x="1803734" y="47146"/>
                  </a:lnTo>
                  <a:lnTo>
                    <a:pt x="1830779" y="58934"/>
                  </a:lnTo>
                  <a:lnTo>
                    <a:pt x="1857131" y="72800"/>
                  </a:lnTo>
                  <a:lnTo>
                    <a:pt x="1882097" y="87361"/>
                  </a:lnTo>
                  <a:lnTo>
                    <a:pt x="1906369" y="102613"/>
                  </a:lnTo>
                  <a:lnTo>
                    <a:pt x="1930641" y="119253"/>
                  </a:lnTo>
                  <a:lnTo>
                    <a:pt x="1953525" y="137974"/>
                  </a:lnTo>
                  <a:lnTo>
                    <a:pt x="1975022" y="156694"/>
                  </a:lnTo>
                  <a:lnTo>
                    <a:pt x="1996520" y="176801"/>
                  </a:lnTo>
                  <a:lnTo>
                    <a:pt x="2015938" y="197601"/>
                  </a:lnTo>
                  <a:lnTo>
                    <a:pt x="2034661" y="219094"/>
                  </a:lnTo>
                  <a:lnTo>
                    <a:pt x="2053385" y="242667"/>
                  </a:lnTo>
                  <a:lnTo>
                    <a:pt x="2070028" y="266242"/>
                  </a:lnTo>
                  <a:lnTo>
                    <a:pt x="2085979" y="290509"/>
                  </a:lnTo>
                  <a:lnTo>
                    <a:pt x="2100542" y="316162"/>
                  </a:lnTo>
                  <a:lnTo>
                    <a:pt x="2113718" y="342508"/>
                  </a:lnTo>
                  <a:lnTo>
                    <a:pt x="2126201" y="368855"/>
                  </a:lnTo>
                  <a:lnTo>
                    <a:pt x="2136603" y="396589"/>
                  </a:lnTo>
                  <a:lnTo>
                    <a:pt x="2146312" y="425016"/>
                  </a:lnTo>
                  <a:lnTo>
                    <a:pt x="2154633" y="453442"/>
                  </a:lnTo>
                  <a:lnTo>
                    <a:pt x="2160874" y="482563"/>
                  </a:lnTo>
                  <a:lnTo>
                    <a:pt x="2165728" y="512375"/>
                  </a:lnTo>
                  <a:lnTo>
                    <a:pt x="2170582" y="542883"/>
                  </a:lnTo>
                  <a:lnTo>
                    <a:pt x="2172664" y="573389"/>
                  </a:lnTo>
                  <a:lnTo>
                    <a:pt x="2173357" y="604589"/>
                  </a:lnTo>
                  <a:lnTo>
                    <a:pt x="2172664" y="633710"/>
                  </a:lnTo>
                  <a:lnTo>
                    <a:pt x="2170582" y="663523"/>
                  </a:lnTo>
                  <a:lnTo>
                    <a:pt x="2167116" y="692644"/>
                  </a:lnTo>
                  <a:lnTo>
                    <a:pt x="2161568" y="721070"/>
                  </a:lnTo>
                  <a:lnTo>
                    <a:pt x="2156019" y="748803"/>
                  </a:lnTo>
                  <a:lnTo>
                    <a:pt x="2147698" y="776537"/>
                  </a:lnTo>
                  <a:lnTo>
                    <a:pt x="2139376" y="804270"/>
                  </a:lnTo>
                  <a:lnTo>
                    <a:pt x="2128975" y="830618"/>
                  </a:lnTo>
                  <a:lnTo>
                    <a:pt x="2149085" y="815364"/>
                  </a:lnTo>
                  <a:lnTo>
                    <a:pt x="2169890" y="800112"/>
                  </a:lnTo>
                  <a:lnTo>
                    <a:pt x="2190694" y="786244"/>
                  </a:lnTo>
                  <a:lnTo>
                    <a:pt x="2212886" y="773070"/>
                  </a:lnTo>
                  <a:lnTo>
                    <a:pt x="2235076" y="760591"/>
                  </a:lnTo>
                  <a:lnTo>
                    <a:pt x="2257961" y="748803"/>
                  </a:lnTo>
                  <a:lnTo>
                    <a:pt x="2281539" y="739098"/>
                  </a:lnTo>
                  <a:lnTo>
                    <a:pt x="2305117" y="729391"/>
                  </a:lnTo>
                  <a:lnTo>
                    <a:pt x="2330083" y="721070"/>
                  </a:lnTo>
                  <a:lnTo>
                    <a:pt x="2355048" y="714137"/>
                  </a:lnTo>
                  <a:lnTo>
                    <a:pt x="2380706" y="707204"/>
                  </a:lnTo>
                  <a:lnTo>
                    <a:pt x="2406366" y="702349"/>
                  </a:lnTo>
                  <a:lnTo>
                    <a:pt x="2432718" y="698191"/>
                  </a:lnTo>
                  <a:lnTo>
                    <a:pt x="2459070" y="695417"/>
                  </a:lnTo>
                  <a:lnTo>
                    <a:pt x="2486114" y="693336"/>
                  </a:lnTo>
                  <a:lnTo>
                    <a:pt x="2513160" y="692644"/>
                  </a:lnTo>
                  <a:lnTo>
                    <a:pt x="2544367" y="693336"/>
                  </a:lnTo>
                  <a:lnTo>
                    <a:pt x="2574880" y="696110"/>
                  </a:lnTo>
                  <a:lnTo>
                    <a:pt x="2605394" y="700271"/>
                  </a:lnTo>
                  <a:lnTo>
                    <a:pt x="2635212" y="705124"/>
                  </a:lnTo>
                  <a:lnTo>
                    <a:pt x="2665033" y="712057"/>
                  </a:lnTo>
                  <a:lnTo>
                    <a:pt x="2693465" y="719684"/>
                  </a:lnTo>
                  <a:lnTo>
                    <a:pt x="2721204" y="729391"/>
                  </a:lnTo>
                  <a:lnTo>
                    <a:pt x="2748250" y="740484"/>
                  </a:lnTo>
                  <a:lnTo>
                    <a:pt x="2775294" y="752964"/>
                  </a:lnTo>
                  <a:lnTo>
                    <a:pt x="2801646" y="766137"/>
                  </a:lnTo>
                  <a:lnTo>
                    <a:pt x="2827306" y="780697"/>
                  </a:lnTo>
                  <a:lnTo>
                    <a:pt x="2851578" y="796643"/>
                  </a:lnTo>
                  <a:lnTo>
                    <a:pt x="2875156" y="813284"/>
                  </a:lnTo>
                  <a:lnTo>
                    <a:pt x="2898040" y="831312"/>
                  </a:lnTo>
                  <a:lnTo>
                    <a:pt x="2919538" y="850030"/>
                  </a:lnTo>
                  <a:lnTo>
                    <a:pt x="2941036" y="870139"/>
                  </a:lnTo>
                  <a:lnTo>
                    <a:pt x="2961147" y="890939"/>
                  </a:lnTo>
                  <a:lnTo>
                    <a:pt x="2980565" y="913126"/>
                  </a:lnTo>
                  <a:lnTo>
                    <a:pt x="2997900" y="935313"/>
                  </a:lnTo>
                  <a:lnTo>
                    <a:pt x="3014544" y="959578"/>
                  </a:lnTo>
                  <a:lnTo>
                    <a:pt x="3030495" y="984539"/>
                  </a:lnTo>
                  <a:lnTo>
                    <a:pt x="3045058" y="1009498"/>
                  </a:lnTo>
                  <a:lnTo>
                    <a:pt x="3058233" y="1035153"/>
                  </a:lnTo>
                  <a:lnTo>
                    <a:pt x="3070716" y="1062193"/>
                  </a:lnTo>
                  <a:lnTo>
                    <a:pt x="3081811" y="1089926"/>
                  </a:lnTo>
                  <a:lnTo>
                    <a:pt x="3090826" y="1117660"/>
                  </a:lnTo>
                  <a:lnTo>
                    <a:pt x="3099149" y="1146780"/>
                  </a:lnTo>
                  <a:lnTo>
                    <a:pt x="3105389" y="1175899"/>
                  </a:lnTo>
                  <a:lnTo>
                    <a:pt x="3111631" y="1205713"/>
                  </a:lnTo>
                  <a:lnTo>
                    <a:pt x="3115098" y="1235527"/>
                  </a:lnTo>
                  <a:lnTo>
                    <a:pt x="3117178" y="1266727"/>
                  </a:lnTo>
                  <a:lnTo>
                    <a:pt x="3117872" y="1297927"/>
                  </a:lnTo>
                  <a:lnTo>
                    <a:pt x="3117178" y="1329127"/>
                  </a:lnTo>
                  <a:lnTo>
                    <a:pt x="3115098" y="1359635"/>
                  </a:lnTo>
                  <a:lnTo>
                    <a:pt x="3111631" y="1389448"/>
                  </a:lnTo>
                  <a:lnTo>
                    <a:pt x="3105389" y="1419261"/>
                  </a:lnTo>
                  <a:lnTo>
                    <a:pt x="3099149" y="1448382"/>
                  </a:lnTo>
                  <a:lnTo>
                    <a:pt x="3090826" y="1477502"/>
                  </a:lnTo>
                  <a:lnTo>
                    <a:pt x="3081811" y="1505235"/>
                  </a:lnTo>
                  <a:lnTo>
                    <a:pt x="3070716" y="1532969"/>
                  </a:lnTo>
                  <a:lnTo>
                    <a:pt x="3058233" y="1560008"/>
                  </a:lnTo>
                  <a:lnTo>
                    <a:pt x="3045058" y="1586356"/>
                  </a:lnTo>
                  <a:lnTo>
                    <a:pt x="3030495" y="1611315"/>
                  </a:lnTo>
                  <a:lnTo>
                    <a:pt x="3014544" y="1635582"/>
                  </a:lnTo>
                  <a:lnTo>
                    <a:pt x="2997900" y="1659849"/>
                  </a:lnTo>
                  <a:lnTo>
                    <a:pt x="2980565" y="1682730"/>
                  </a:lnTo>
                  <a:lnTo>
                    <a:pt x="2961147" y="1704223"/>
                  </a:lnTo>
                  <a:lnTo>
                    <a:pt x="2941036" y="1725717"/>
                  </a:lnTo>
                  <a:lnTo>
                    <a:pt x="2919538" y="1745130"/>
                  </a:lnTo>
                  <a:lnTo>
                    <a:pt x="2898040" y="1763850"/>
                  </a:lnTo>
                  <a:lnTo>
                    <a:pt x="2875156" y="1782570"/>
                  </a:lnTo>
                  <a:lnTo>
                    <a:pt x="2851578" y="1799210"/>
                  </a:lnTo>
                  <a:lnTo>
                    <a:pt x="2827306" y="1815157"/>
                  </a:lnTo>
                  <a:lnTo>
                    <a:pt x="2801646" y="1829717"/>
                  </a:lnTo>
                  <a:lnTo>
                    <a:pt x="2775294" y="1842890"/>
                  </a:lnTo>
                  <a:lnTo>
                    <a:pt x="2748250" y="1855370"/>
                  </a:lnTo>
                  <a:lnTo>
                    <a:pt x="2721204" y="1866463"/>
                  </a:lnTo>
                  <a:lnTo>
                    <a:pt x="2693465" y="1875476"/>
                  </a:lnTo>
                  <a:lnTo>
                    <a:pt x="2665033" y="1883797"/>
                  </a:lnTo>
                  <a:lnTo>
                    <a:pt x="2635212" y="1890038"/>
                  </a:lnTo>
                  <a:lnTo>
                    <a:pt x="2616370" y="1893543"/>
                  </a:lnTo>
                  <a:lnTo>
                    <a:pt x="2527757" y="1752033"/>
                  </a:lnTo>
                  <a:lnTo>
                    <a:pt x="2520604" y="1742363"/>
                  </a:lnTo>
                  <a:lnTo>
                    <a:pt x="2513017" y="1733753"/>
                  </a:lnTo>
                  <a:lnTo>
                    <a:pt x="2503067" y="1726622"/>
                  </a:lnTo>
                  <a:lnTo>
                    <a:pt x="2493470" y="1720056"/>
                  </a:lnTo>
                  <a:lnTo>
                    <a:pt x="2486510" y="1714197"/>
                  </a:lnTo>
                  <a:lnTo>
                    <a:pt x="2478762" y="1708830"/>
                  </a:lnTo>
                  <a:lnTo>
                    <a:pt x="2471014" y="1703464"/>
                  </a:lnTo>
                  <a:lnTo>
                    <a:pt x="2462832" y="1699156"/>
                  </a:lnTo>
                  <a:lnTo>
                    <a:pt x="2453072" y="1695835"/>
                  </a:lnTo>
                  <a:lnTo>
                    <a:pt x="2443667" y="1693080"/>
                  </a:lnTo>
                  <a:lnTo>
                    <a:pt x="2433827" y="1691382"/>
                  </a:lnTo>
                  <a:lnTo>
                    <a:pt x="2422846" y="1689612"/>
                  </a:lnTo>
                  <a:lnTo>
                    <a:pt x="2394068" y="1707633"/>
                  </a:lnTo>
                  <a:lnTo>
                    <a:pt x="2317349" y="1585116"/>
                  </a:lnTo>
                  <a:lnTo>
                    <a:pt x="2344550" y="1568083"/>
                  </a:lnTo>
                  <a:lnTo>
                    <a:pt x="1646567" y="455193"/>
                  </a:lnTo>
                  <a:lnTo>
                    <a:pt x="1607165" y="479867"/>
                  </a:lnTo>
                  <a:lnTo>
                    <a:pt x="1568904" y="504611"/>
                  </a:lnTo>
                  <a:lnTo>
                    <a:pt x="1531785" y="529428"/>
                  </a:lnTo>
                  <a:lnTo>
                    <a:pt x="1496949" y="554385"/>
                  </a:lnTo>
                  <a:lnTo>
                    <a:pt x="1479531" y="566865"/>
                  </a:lnTo>
                  <a:lnTo>
                    <a:pt x="1462821" y="580472"/>
                  </a:lnTo>
                  <a:lnTo>
                    <a:pt x="1446897" y="593588"/>
                  </a:lnTo>
                  <a:lnTo>
                    <a:pt x="1432117" y="606772"/>
                  </a:lnTo>
                  <a:lnTo>
                    <a:pt x="1418831" y="620594"/>
                  </a:lnTo>
                  <a:lnTo>
                    <a:pt x="1405544" y="634417"/>
                  </a:lnTo>
                  <a:lnTo>
                    <a:pt x="1393400" y="648309"/>
                  </a:lnTo>
                  <a:lnTo>
                    <a:pt x="1382751" y="662837"/>
                  </a:lnTo>
                  <a:lnTo>
                    <a:pt x="1372455" y="677930"/>
                  </a:lnTo>
                  <a:lnTo>
                    <a:pt x="1364088" y="692601"/>
                  </a:lnTo>
                  <a:lnTo>
                    <a:pt x="1355287" y="708330"/>
                  </a:lnTo>
                  <a:lnTo>
                    <a:pt x="1349558" y="723707"/>
                  </a:lnTo>
                  <a:lnTo>
                    <a:pt x="1344182" y="739648"/>
                  </a:lnTo>
                  <a:lnTo>
                    <a:pt x="1340657" y="756792"/>
                  </a:lnTo>
                  <a:lnTo>
                    <a:pt x="1337917" y="773441"/>
                  </a:lnTo>
                  <a:lnTo>
                    <a:pt x="1337025" y="791290"/>
                  </a:lnTo>
                  <a:lnTo>
                    <a:pt x="1337630" y="809775"/>
                  </a:lnTo>
                  <a:lnTo>
                    <a:pt x="1340518" y="828402"/>
                  </a:lnTo>
                  <a:lnTo>
                    <a:pt x="1343759" y="847594"/>
                  </a:lnTo>
                  <a:lnTo>
                    <a:pt x="1350779" y="867564"/>
                  </a:lnTo>
                  <a:lnTo>
                    <a:pt x="1357010" y="888028"/>
                  </a:lnTo>
                  <a:lnTo>
                    <a:pt x="1367022" y="909269"/>
                  </a:lnTo>
                  <a:lnTo>
                    <a:pt x="1378172" y="930581"/>
                  </a:lnTo>
                  <a:lnTo>
                    <a:pt x="1391172" y="953094"/>
                  </a:lnTo>
                  <a:lnTo>
                    <a:pt x="1852551" y="1689891"/>
                  </a:lnTo>
                  <a:lnTo>
                    <a:pt x="2059019" y="1560601"/>
                  </a:lnTo>
                  <a:lnTo>
                    <a:pt x="2142811" y="1694411"/>
                  </a:lnTo>
                  <a:lnTo>
                    <a:pt x="2160092" y="1683590"/>
                  </a:lnTo>
                  <a:lnTo>
                    <a:pt x="2236811" y="1806106"/>
                  </a:lnTo>
                  <a:lnTo>
                    <a:pt x="2217167" y="1818408"/>
                  </a:lnTo>
                  <a:lnTo>
                    <a:pt x="2213882" y="1830682"/>
                  </a:lnTo>
                  <a:lnTo>
                    <a:pt x="2211387" y="1842464"/>
                  </a:lnTo>
                  <a:lnTo>
                    <a:pt x="2209596" y="1855373"/>
                  </a:lnTo>
                  <a:lnTo>
                    <a:pt x="2209383" y="1867296"/>
                  </a:lnTo>
                  <a:lnTo>
                    <a:pt x="2210311" y="1879291"/>
                  </a:lnTo>
                  <a:lnTo>
                    <a:pt x="2212817" y="1890298"/>
                  </a:lnTo>
                  <a:lnTo>
                    <a:pt x="2217250" y="1900883"/>
                  </a:lnTo>
                  <a:lnTo>
                    <a:pt x="2222039" y="1912032"/>
                  </a:lnTo>
                  <a:lnTo>
                    <a:pt x="2230171" y="1925018"/>
                  </a:lnTo>
                  <a:lnTo>
                    <a:pt x="2232562" y="1930594"/>
                  </a:lnTo>
                  <a:lnTo>
                    <a:pt x="2235391" y="1935111"/>
                  </a:lnTo>
                  <a:lnTo>
                    <a:pt x="2705787" y="2686309"/>
                  </a:lnTo>
                  <a:lnTo>
                    <a:pt x="2694851" y="2708174"/>
                  </a:lnTo>
                  <a:lnTo>
                    <a:pt x="2680288" y="2732441"/>
                  </a:lnTo>
                  <a:lnTo>
                    <a:pt x="2665033" y="2757402"/>
                  </a:lnTo>
                  <a:lnTo>
                    <a:pt x="2647001" y="2781669"/>
                  </a:lnTo>
                  <a:lnTo>
                    <a:pt x="2629664" y="2803856"/>
                  </a:lnTo>
                  <a:lnTo>
                    <a:pt x="2610941" y="2826043"/>
                  </a:lnTo>
                  <a:lnTo>
                    <a:pt x="2590137" y="2846842"/>
                  </a:lnTo>
                  <a:lnTo>
                    <a:pt x="2569333" y="2866948"/>
                  </a:lnTo>
                  <a:lnTo>
                    <a:pt x="2547141" y="2885669"/>
                  </a:lnTo>
                  <a:lnTo>
                    <a:pt x="2524949" y="2903697"/>
                  </a:lnTo>
                  <a:lnTo>
                    <a:pt x="2500677" y="2920337"/>
                  </a:lnTo>
                  <a:lnTo>
                    <a:pt x="2476406" y="2936977"/>
                  </a:lnTo>
                  <a:lnTo>
                    <a:pt x="2451441" y="2951537"/>
                  </a:lnTo>
                  <a:lnTo>
                    <a:pt x="2425089" y="2964709"/>
                  </a:lnTo>
                  <a:lnTo>
                    <a:pt x="2398043" y="2976496"/>
                  </a:lnTo>
                  <a:lnTo>
                    <a:pt x="2370999" y="2986895"/>
                  </a:lnTo>
                  <a:lnTo>
                    <a:pt x="2342565" y="2997297"/>
                  </a:lnTo>
                  <a:lnTo>
                    <a:pt x="2314132" y="3004923"/>
                  </a:lnTo>
                  <a:lnTo>
                    <a:pt x="2285007" y="3011856"/>
                  </a:lnTo>
                  <a:lnTo>
                    <a:pt x="2255187" y="3016709"/>
                  </a:lnTo>
                  <a:lnTo>
                    <a:pt x="2224675" y="3021564"/>
                  </a:lnTo>
                  <a:lnTo>
                    <a:pt x="2193468" y="3023644"/>
                  </a:lnTo>
                  <a:lnTo>
                    <a:pt x="2162955" y="3024336"/>
                  </a:lnTo>
                  <a:lnTo>
                    <a:pt x="2135215" y="3023644"/>
                  </a:lnTo>
                  <a:lnTo>
                    <a:pt x="2113521" y="3022017"/>
                  </a:lnTo>
                  <a:lnTo>
                    <a:pt x="1661730" y="2300531"/>
                  </a:lnTo>
                  <a:lnTo>
                    <a:pt x="1653856" y="2289534"/>
                  </a:lnTo>
                  <a:lnTo>
                    <a:pt x="1644608" y="2281071"/>
                  </a:lnTo>
                  <a:lnTo>
                    <a:pt x="1635737" y="2273213"/>
                  </a:lnTo>
                  <a:lnTo>
                    <a:pt x="1625779" y="2265195"/>
                  </a:lnTo>
                  <a:lnTo>
                    <a:pt x="1614448" y="2259716"/>
                  </a:lnTo>
                  <a:lnTo>
                    <a:pt x="1602407" y="2254679"/>
                  </a:lnTo>
                  <a:lnTo>
                    <a:pt x="1591120" y="2250848"/>
                  </a:lnTo>
                  <a:lnTo>
                    <a:pt x="1578415" y="2247905"/>
                  </a:lnTo>
                  <a:lnTo>
                    <a:pt x="1543327" y="2269878"/>
                  </a:lnTo>
                  <a:lnTo>
                    <a:pt x="1461115" y="2138589"/>
                  </a:lnTo>
                  <a:lnTo>
                    <a:pt x="1490528" y="2120171"/>
                  </a:lnTo>
                  <a:lnTo>
                    <a:pt x="1407186" y="1987078"/>
                  </a:lnTo>
                  <a:lnTo>
                    <a:pt x="1473668" y="1885083"/>
                  </a:lnTo>
                  <a:lnTo>
                    <a:pt x="1487828" y="1861964"/>
                  </a:lnTo>
                  <a:lnTo>
                    <a:pt x="1499105" y="1838971"/>
                  </a:lnTo>
                  <a:lnTo>
                    <a:pt x="1508964" y="1816869"/>
                  </a:lnTo>
                  <a:lnTo>
                    <a:pt x="1517028" y="1795051"/>
                  </a:lnTo>
                  <a:lnTo>
                    <a:pt x="1522964" y="1774567"/>
                  </a:lnTo>
                  <a:lnTo>
                    <a:pt x="1527436" y="1753323"/>
                  </a:lnTo>
                  <a:lnTo>
                    <a:pt x="1529403" y="1732808"/>
                  </a:lnTo>
                  <a:lnTo>
                    <a:pt x="1530282" y="1712136"/>
                  </a:lnTo>
                  <a:lnTo>
                    <a:pt x="1529743" y="1692352"/>
                  </a:lnTo>
                  <a:lnTo>
                    <a:pt x="1527033" y="1672252"/>
                  </a:lnTo>
                  <a:lnTo>
                    <a:pt x="1522192" y="1653485"/>
                  </a:lnTo>
                  <a:lnTo>
                    <a:pt x="1516975" y="1634116"/>
                  </a:lnTo>
                  <a:lnTo>
                    <a:pt x="1509964" y="1615031"/>
                  </a:lnTo>
                  <a:lnTo>
                    <a:pt x="1500778" y="1595632"/>
                  </a:lnTo>
                  <a:lnTo>
                    <a:pt x="1491592" y="1576232"/>
                  </a:lnTo>
                  <a:lnTo>
                    <a:pt x="1480611" y="1557118"/>
                  </a:lnTo>
                  <a:lnTo>
                    <a:pt x="1085769" y="926578"/>
                  </a:lnTo>
                  <a:lnTo>
                    <a:pt x="987169" y="988321"/>
                  </a:lnTo>
                  <a:lnTo>
                    <a:pt x="1374846" y="1607419"/>
                  </a:lnTo>
                  <a:lnTo>
                    <a:pt x="1377109" y="1611032"/>
                  </a:lnTo>
                  <a:lnTo>
                    <a:pt x="1379039" y="1615692"/>
                  </a:lnTo>
                  <a:lnTo>
                    <a:pt x="1380018" y="1625139"/>
                  </a:lnTo>
                  <a:lnTo>
                    <a:pt x="1380619" y="1633986"/>
                  </a:lnTo>
                  <a:lnTo>
                    <a:pt x="1378339" y="1642959"/>
                  </a:lnTo>
                  <a:lnTo>
                    <a:pt x="1374262" y="1652220"/>
                  </a:lnTo>
                  <a:lnTo>
                    <a:pt x="1369099" y="1661320"/>
                  </a:lnTo>
                  <a:lnTo>
                    <a:pt x="1362427" y="1668014"/>
                  </a:lnTo>
                  <a:lnTo>
                    <a:pt x="1357839" y="1671725"/>
                  </a:lnTo>
                  <a:lnTo>
                    <a:pt x="1352873" y="1674835"/>
                  </a:lnTo>
                  <a:lnTo>
                    <a:pt x="1348617" y="1677500"/>
                  </a:lnTo>
                  <a:lnTo>
                    <a:pt x="1343275" y="1680007"/>
                  </a:lnTo>
                  <a:lnTo>
                    <a:pt x="1334340" y="1683086"/>
                  </a:lnTo>
                  <a:lnTo>
                    <a:pt x="1323897" y="1683758"/>
                  </a:lnTo>
                  <a:lnTo>
                    <a:pt x="1313787" y="1683381"/>
                  </a:lnTo>
                  <a:lnTo>
                    <a:pt x="1304718" y="1681515"/>
                  </a:lnTo>
                  <a:lnTo>
                    <a:pt x="1296314" y="1677554"/>
                  </a:lnTo>
                  <a:lnTo>
                    <a:pt x="1288951" y="1672105"/>
                  </a:lnTo>
                  <a:lnTo>
                    <a:pt x="1285603" y="1668333"/>
                  </a:lnTo>
                  <a:lnTo>
                    <a:pt x="1283340" y="1664720"/>
                  </a:lnTo>
                  <a:lnTo>
                    <a:pt x="895664" y="1045621"/>
                  </a:lnTo>
                  <a:lnTo>
                    <a:pt x="794934" y="1108698"/>
                  </a:lnTo>
                  <a:lnTo>
                    <a:pt x="1221454" y="1789826"/>
                  </a:lnTo>
                  <a:lnTo>
                    <a:pt x="1224094" y="1794042"/>
                  </a:lnTo>
                  <a:lnTo>
                    <a:pt x="1225270" y="1797497"/>
                  </a:lnTo>
                  <a:lnTo>
                    <a:pt x="1228045" y="1806659"/>
                  </a:lnTo>
                  <a:lnTo>
                    <a:pt x="1227229" y="1816393"/>
                  </a:lnTo>
                  <a:lnTo>
                    <a:pt x="1225656" y="1824923"/>
                  </a:lnTo>
                  <a:lnTo>
                    <a:pt x="1222289" y="1833738"/>
                  </a:lnTo>
                  <a:lnTo>
                    <a:pt x="1216748" y="1842237"/>
                  </a:lnTo>
                  <a:lnTo>
                    <a:pt x="1208658" y="1849819"/>
                  </a:lnTo>
                  <a:lnTo>
                    <a:pt x="1204779" y="1853085"/>
                  </a:lnTo>
                  <a:lnTo>
                    <a:pt x="1200191" y="1856797"/>
                  </a:lnTo>
                  <a:lnTo>
                    <a:pt x="1194848" y="1859304"/>
                  </a:lnTo>
                  <a:lnTo>
                    <a:pt x="1190924" y="1860923"/>
                  </a:lnTo>
                  <a:lnTo>
                    <a:pt x="1181280" y="1864447"/>
                  </a:lnTo>
                  <a:lnTo>
                    <a:pt x="1171216" y="1865719"/>
                  </a:lnTo>
                  <a:lnTo>
                    <a:pt x="1161105" y="1865344"/>
                  </a:lnTo>
                  <a:lnTo>
                    <a:pt x="1152747" y="1863033"/>
                  </a:lnTo>
                  <a:lnTo>
                    <a:pt x="1143632" y="1859519"/>
                  </a:lnTo>
                  <a:lnTo>
                    <a:pt x="1136602" y="1853021"/>
                  </a:lnTo>
                  <a:lnTo>
                    <a:pt x="1134007" y="1850454"/>
                  </a:lnTo>
                  <a:lnTo>
                    <a:pt x="1131367" y="1846238"/>
                  </a:lnTo>
                  <a:lnTo>
                    <a:pt x="704847" y="1165110"/>
                  </a:lnTo>
                  <a:lnTo>
                    <a:pt x="603410" y="1228629"/>
                  </a:lnTo>
                  <a:lnTo>
                    <a:pt x="991087" y="1847728"/>
                  </a:lnTo>
                  <a:lnTo>
                    <a:pt x="993349" y="1851341"/>
                  </a:lnTo>
                  <a:lnTo>
                    <a:pt x="995279" y="1856001"/>
                  </a:lnTo>
                  <a:lnTo>
                    <a:pt x="997676" y="1864560"/>
                  </a:lnTo>
                  <a:lnTo>
                    <a:pt x="997569" y="1873850"/>
                  </a:lnTo>
                  <a:lnTo>
                    <a:pt x="995288" y="1882824"/>
                  </a:lnTo>
                  <a:lnTo>
                    <a:pt x="991212" y="1892084"/>
                  </a:lnTo>
                  <a:lnTo>
                    <a:pt x="986048" y="1901185"/>
                  </a:lnTo>
                  <a:lnTo>
                    <a:pt x="978667" y="1908322"/>
                  </a:lnTo>
                  <a:lnTo>
                    <a:pt x="975498" y="1911145"/>
                  </a:lnTo>
                  <a:lnTo>
                    <a:pt x="970532" y="1914256"/>
                  </a:lnTo>
                  <a:lnTo>
                    <a:pt x="965567" y="1917365"/>
                  </a:lnTo>
                  <a:lnTo>
                    <a:pt x="960933" y="1919427"/>
                  </a:lnTo>
                  <a:lnTo>
                    <a:pt x="950580" y="1923395"/>
                  </a:lnTo>
                  <a:lnTo>
                    <a:pt x="940847" y="1923622"/>
                  </a:lnTo>
                  <a:lnTo>
                    <a:pt x="931446" y="1922801"/>
                  </a:lnTo>
                  <a:lnTo>
                    <a:pt x="922377" y="1920935"/>
                  </a:lnTo>
                  <a:lnTo>
                    <a:pt x="913973" y="1916974"/>
                  </a:lnTo>
                  <a:lnTo>
                    <a:pt x="906610" y="1911525"/>
                  </a:lnTo>
                  <a:lnTo>
                    <a:pt x="903260" y="1907754"/>
                  </a:lnTo>
                  <a:lnTo>
                    <a:pt x="900288" y="1904585"/>
                  </a:lnTo>
                  <a:lnTo>
                    <a:pt x="512612" y="1285487"/>
                  </a:lnTo>
                  <a:lnTo>
                    <a:pt x="413303" y="1347674"/>
                  </a:lnTo>
                  <a:lnTo>
                    <a:pt x="807435" y="1978658"/>
                  </a:lnTo>
                  <a:lnTo>
                    <a:pt x="820212" y="1997486"/>
                  </a:lnTo>
                  <a:lnTo>
                    <a:pt x="832567" y="2014062"/>
                  </a:lnTo>
                  <a:lnTo>
                    <a:pt x="845300" y="2031240"/>
                  </a:lnTo>
                  <a:lnTo>
                    <a:pt x="859029" y="2045281"/>
                  </a:lnTo>
                  <a:lnTo>
                    <a:pt x="873089" y="2058274"/>
                  </a:lnTo>
                  <a:lnTo>
                    <a:pt x="887484" y="2070219"/>
                  </a:lnTo>
                  <a:lnTo>
                    <a:pt x="903628" y="2080232"/>
                  </a:lnTo>
                  <a:lnTo>
                    <a:pt x="919395" y="2089641"/>
                  </a:lnTo>
                  <a:lnTo>
                    <a:pt x="936912" y="2097116"/>
                  </a:lnTo>
                  <a:lnTo>
                    <a:pt x="955849" y="2103702"/>
                  </a:lnTo>
                  <a:lnTo>
                    <a:pt x="976205" y="2109400"/>
                  </a:lnTo>
                  <a:lnTo>
                    <a:pt x="997933" y="2112561"/>
                  </a:lnTo>
                  <a:lnTo>
                    <a:pt x="1020752" y="2115880"/>
                  </a:lnTo>
                  <a:lnTo>
                    <a:pt x="1045318" y="2117264"/>
                  </a:lnTo>
                  <a:lnTo>
                    <a:pt x="1072013" y="2117316"/>
                  </a:lnTo>
                  <a:lnTo>
                    <a:pt x="1101212" y="2116636"/>
                  </a:lnTo>
                  <a:lnTo>
                    <a:pt x="1227054" y="2101552"/>
                  </a:lnTo>
                  <a:lnTo>
                    <a:pt x="1309642" y="2233441"/>
                  </a:lnTo>
                  <a:lnTo>
                    <a:pt x="1339055" y="2215022"/>
                  </a:lnTo>
                  <a:lnTo>
                    <a:pt x="1421267" y="2346311"/>
                  </a:lnTo>
                  <a:lnTo>
                    <a:pt x="1386180" y="2368282"/>
                  </a:lnTo>
                  <a:lnTo>
                    <a:pt x="1383279" y="2380998"/>
                  </a:lnTo>
                  <a:lnTo>
                    <a:pt x="1381089" y="2393267"/>
                  </a:lnTo>
                  <a:lnTo>
                    <a:pt x="1381070" y="2405856"/>
                  </a:lnTo>
                  <a:lnTo>
                    <a:pt x="1381762" y="2417998"/>
                  </a:lnTo>
                  <a:lnTo>
                    <a:pt x="1383917" y="2430901"/>
                  </a:lnTo>
                  <a:lnTo>
                    <a:pt x="1386403" y="2442757"/>
                  </a:lnTo>
                  <a:lnTo>
                    <a:pt x="1391397" y="2453884"/>
                  </a:lnTo>
                  <a:lnTo>
                    <a:pt x="1397852" y="2465771"/>
                  </a:lnTo>
                  <a:lnTo>
                    <a:pt x="1524745" y="2668411"/>
                  </a:lnTo>
                  <a:lnTo>
                    <a:pt x="1519409" y="2679748"/>
                  </a:lnTo>
                  <a:lnTo>
                    <a:pt x="1507620" y="2702627"/>
                  </a:lnTo>
                  <a:lnTo>
                    <a:pt x="1495137" y="2725508"/>
                  </a:lnTo>
                  <a:lnTo>
                    <a:pt x="1481268" y="2747001"/>
                  </a:lnTo>
                  <a:lnTo>
                    <a:pt x="1466704" y="2769188"/>
                  </a:lnTo>
                  <a:lnTo>
                    <a:pt x="1451447" y="2789294"/>
                  </a:lnTo>
                  <a:lnTo>
                    <a:pt x="1435498" y="2810095"/>
                  </a:lnTo>
                  <a:lnTo>
                    <a:pt x="1418855" y="2828815"/>
                  </a:lnTo>
                  <a:lnTo>
                    <a:pt x="1400823" y="2847536"/>
                  </a:lnTo>
                  <a:lnTo>
                    <a:pt x="1382100" y="2865562"/>
                  </a:lnTo>
                  <a:lnTo>
                    <a:pt x="1362682" y="2882202"/>
                  </a:lnTo>
                  <a:lnTo>
                    <a:pt x="1343265" y="2898842"/>
                  </a:lnTo>
                  <a:lnTo>
                    <a:pt x="1321767" y="2914096"/>
                  </a:lnTo>
                  <a:lnTo>
                    <a:pt x="1300963" y="2927962"/>
                  </a:lnTo>
                  <a:lnTo>
                    <a:pt x="1278771" y="2941830"/>
                  </a:lnTo>
                  <a:lnTo>
                    <a:pt x="1256581" y="2954309"/>
                  </a:lnTo>
                  <a:lnTo>
                    <a:pt x="1233003" y="2966097"/>
                  </a:lnTo>
                  <a:lnTo>
                    <a:pt x="1208731" y="2976496"/>
                  </a:lnTo>
                  <a:lnTo>
                    <a:pt x="1185153" y="2986203"/>
                  </a:lnTo>
                  <a:lnTo>
                    <a:pt x="1160187" y="2995216"/>
                  </a:lnTo>
                  <a:lnTo>
                    <a:pt x="1134529" y="3002149"/>
                  </a:lnTo>
                  <a:lnTo>
                    <a:pt x="1108869" y="3009082"/>
                  </a:lnTo>
                  <a:lnTo>
                    <a:pt x="1082517" y="3014629"/>
                  </a:lnTo>
                  <a:lnTo>
                    <a:pt x="1056165" y="3018097"/>
                  </a:lnTo>
                  <a:lnTo>
                    <a:pt x="1029121" y="3021564"/>
                  </a:lnTo>
                  <a:lnTo>
                    <a:pt x="1002074" y="3023644"/>
                  </a:lnTo>
                  <a:lnTo>
                    <a:pt x="974336" y="3024336"/>
                  </a:lnTo>
                  <a:lnTo>
                    <a:pt x="943129" y="3023644"/>
                  </a:lnTo>
                  <a:lnTo>
                    <a:pt x="911923" y="3021564"/>
                  </a:lnTo>
                  <a:lnTo>
                    <a:pt x="881409" y="3016709"/>
                  </a:lnTo>
                  <a:lnTo>
                    <a:pt x="851590" y="3011856"/>
                  </a:lnTo>
                  <a:lnTo>
                    <a:pt x="822464" y="3004923"/>
                  </a:lnTo>
                  <a:lnTo>
                    <a:pt x="794031" y="2997297"/>
                  </a:lnTo>
                  <a:lnTo>
                    <a:pt x="765599" y="2986895"/>
                  </a:lnTo>
                  <a:lnTo>
                    <a:pt x="738553" y="2976496"/>
                  </a:lnTo>
                  <a:lnTo>
                    <a:pt x="711507" y="2964709"/>
                  </a:lnTo>
                  <a:lnTo>
                    <a:pt x="685849" y="2951537"/>
                  </a:lnTo>
                  <a:lnTo>
                    <a:pt x="660190" y="2936977"/>
                  </a:lnTo>
                  <a:lnTo>
                    <a:pt x="635918" y="2920337"/>
                  </a:lnTo>
                  <a:lnTo>
                    <a:pt x="611647" y="2903697"/>
                  </a:lnTo>
                  <a:lnTo>
                    <a:pt x="589455" y="2885669"/>
                  </a:lnTo>
                  <a:lnTo>
                    <a:pt x="567265" y="2866948"/>
                  </a:lnTo>
                  <a:lnTo>
                    <a:pt x="546459" y="2846842"/>
                  </a:lnTo>
                  <a:lnTo>
                    <a:pt x="525655" y="2826043"/>
                  </a:lnTo>
                  <a:lnTo>
                    <a:pt x="506932" y="2803856"/>
                  </a:lnTo>
                  <a:lnTo>
                    <a:pt x="489595" y="2781669"/>
                  </a:lnTo>
                  <a:lnTo>
                    <a:pt x="472951" y="2757402"/>
                  </a:lnTo>
                  <a:lnTo>
                    <a:pt x="456308" y="2732441"/>
                  </a:lnTo>
                  <a:lnTo>
                    <a:pt x="441745" y="2708174"/>
                  </a:lnTo>
                  <a:lnTo>
                    <a:pt x="429262" y="2681828"/>
                  </a:lnTo>
                  <a:lnTo>
                    <a:pt x="416779" y="2654787"/>
                  </a:lnTo>
                  <a:lnTo>
                    <a:pt x="405684" y="2627748"/>
                  </a:lnTo>
                  <a:lnTo>
                    <a:pt x="395975" y="2599320"/>
                  </a:lnTo>
                  <a:lnTo>
                    <a:pt x="388346" y="2570894"/>
                  </a:lnTo>
                  <a:lnTo>
                    <a:pt x="381412" y="2541775"/>
                  </a:lnTo>
                  <a:lnTo>
                    <a:pt x="375865" y="2511961"/>
                  </a:lnTo>
                  <a:lnTo>
                    <a:pt x="372397" y="2481453"/>
                  </a:lnTo>
                  <a:lnTo>
                    <a:pt x="369623" y="2450947"/>
                  </a:lnTo>
                  <a:lnTo>
                    <a:pt x="368929" y="2419053"/>
                  </a:lnTo>
                  <a:lnTo>
                    <a:pt x="368929" y="2398947"/>
                  </a:lnTo>
                  <a:lnTo>
                    <a:pt x="370317" y="2378146"/>
                  </a:lnTo>
                  <a:lnTo>
                    <a:pt x="372397" y="2358039"/>
                  </a:lnTo>
                  <a:lnTo>
                    <a:pt x="374477" y="2337933"/>
                  </a:lnTo>
                  <a:lnTo>
                    <a:pt x="377945" y="2317826"/>
                  </a:lnTo>
                  <a:lnTo>
                    <a:pt x="381412" y="2298412"/>
                  </a:lnTo>
                  <a:lnTo>
                    <a:pt x="385572" y="2278305"/>
                  </a:lnTo>
                  <a:lnTo>
                    <a:pt x="390427" y="2259585"/>
                  </a:lnTo>
                  <a:lnTo>
                    <a:pt x="395975" y="2240866"/>
                  </a:lnTo>
                  <a:lnTo>
                    <a:pt x="402217" y="2222146"/>
                  </a:lnTo>
                  <a:lnTo>
                    <a:pt x="409152" y="2203426"/>
                  </a:lnTo>
                  <a:lnTo>
                    <a:pt x="416779" y="2185399"/>
                  </a:lnTo>
                  <a:lnTo>
                    <a:pt x="423715" y="2168065"/>
                  </a:lnTo>
                  <a:lnTo>
                    <a:pt x="432730" y="2149345"/>
                  </a:lnTo>
                  <a:lnTo>
                    <a:pt x="441051" y="2132705"/>
                  </a:lnTo>
                  <a:lnTo>
                    <a:pt x="450759" y="2116065"/>
                  </a:lnTo>
                  <a:lnTo>
                    <a:pt x="461162" y="2099425"/>
                  </a:lnTo>
                  <a:lnTo>
                    <a:pt x="470871" y="2083479"/>
                  </a:lnTo>
                  <a:lnTo>
                    <a:pt x="482660" y="2067531"/>
                  </a:lnTo>
                  <a:lnTo>
                    <a:pt x="493755" y="2052279"/>
                  </a:lnTo>
                  <a:lnTo>
                    <a:pt x="506238" y="2037025"/>
                  </a:lnTo>
                  <a:lnTo>
                    <a:pt x="518721" y="2022465"/>
                  </a:lnTo>
                  <a:lnTo>
                    <a:pt x="531896" y="2007211"/>
                  </a:lnTo>
                  <a:lnTo>
                    <a:pt x="545073" y="1994037"/>
                  </a:lnTo>
                  <a:lnTo>
                    <a:pt x="558942" y="1980864"/>
                  </a:lnTo>
                  <a:lnTo>
                    <a:pt x="572811" y="1967690"/>
                  </a:lnTo>
                  <a:lnTo>
                    <a:pt x="587375" y="1955210"/>
                  </a:lnTo>
                  <a:lnTo>
                    <a:pt x="602632" y="1942731"/>
                  </a:lnTo>
                  <a:lnTo>
                    <a:pt x="617887" y="1930943"/>
                  </a:lnTo>
                  <a:lnTo>
                    <a:pt x="633838" y="1919850"/>
                  </a:lnTo>
                  <a:lnTo>
                    <a:pt x="649788" y="1910145"/>
                  </a:lnTo>
                  <a:lnTo>
                    <a:pt x="666431" y="1899743"/>
                  </a:lnTo>
                  <a:lnTo>
                    <a:pt x="635918" y="1901824"/>
                  </a:lnTo>
                  <a:lnTo>
                    <a:pt x="605406" y="1902518"/>
                  </a:lnTo>
                  <a:lnTo>
                    <a:pt x="574892" y="1901824"/>
                  </a:lnTo>
                  <a:lnTo>
                    <a:pt x="544379" y="1899743"/>
                  </a:lnTo>
                  <a:lnTo>
                    <a:pt x="513173" y="1895585"/>
                  </a:lnTo>
                  <a:lnTo>
                    <a:pt x="483354" y="1890038"/>
                  </a:lnTo>
                  <a:lnTo>
                    <a:pt x="454228" y="1883797"/>
                  </a:lnTo>
                  <a:lnTo>
                    <a:pt x="425795" y="1875476"/>
                  </a:lnTo>
                  <a:lnTo>
                    <a:pt x="397363" y="1866463"/>
                  </a:lnTo>
                  <a:lnTo>
                    <a:pt x="369623" y="1855370"/>
                  </a:lnTo>
                  <a:lnTo>
                    <a:pt x="342577" y="1842890"/>
                  </a:lnTo>
                  <a:lnTo>
                    <a:pt x="317612" y="1829717"/>
                  </a:lnTo>
                  <a:lnTo>
                    <a:pt x="291954" y="1815157"/>
                  </a:lnTo>
                  <a:lnTo>
                    <a:pt x="266988" y="1799210"/>
                  </a:lnTo>
                  <a:lnTo>
                    <a:pt x="244104" y="1782570"/>
                  </a:lnTo>
                  <a:lnTo>
                    <a:pt x="220526" y="1763850"/>
                  </a:lnTo>
                  <a:lnTo>
                    <a:pt x="198335" y="1745130"/>
                  </a:lnTo>
                  <a:lnTo>
                    <a:pt x="177531" y="1725717"/>
                  </a:lnTo>
                  <a:lnTo>
                    <a:pt x="157419" y="1704223"/>
                  </a:lnTo>
                  <a:lnTo>
                    <a:pt x="138696" y="1682730"/>
                  </a:lnTo>
                  <a:lnTo>
                    <a:pt x="120664" y="1659849"/>
                  </a:lnTo>
                  <a:lnTo>
                    <a:pt x="104021" y="1635582"/>
                  </a:lnTo>
                  <a:lnTo>
                    <a:pt x="88765" y="1611315"/>
                  </a:lnTo>
                  <a:lnTo>
                    <a:pt x="74202" y="1586356"/>
                  </a:lnTo>
                  <a:lnTo>
                    <a:pt x="60333" y="1560008"/>
                  </a:lnTo>
                  <a:lnTo>
                    <a:pt x="48542" y="1532969"/>
                  </a:lnTo>
                  <a:lnTo>
                    <a:pt x="37447" y="1505235"/>
                  </a:lnTo>
                  <a:lnTo>
                    <a:pt x="27739" y="1477502"/>
                  </a:lnTo>
                  <a:lnTo>
                    <a:pt x="20110" y="1448382"/>
                  </a:lnTo>
                  <a:lnTo>
                    <a:pt x="12483" y="1419261"/>
                  </a:lnTo>
                  <a:lnTo>
                    <a:pt x="7629" y="1389448"/>
                  </a:lnTo>
                  <a:lnTo>
                    <a:pt x="4161" y="1359635"/>
                  </a:lnTo>
                  <a:lnTo>
                    <a:pt x="2080" y="1329127"/>
                  </a:lnTo>
                  <a:lnTo>
                    <a:pt x="0" y="1297927"/>
                  </a:lnTo>
                  <a:lnTo>
                    <a:pt x="2080" y="1266727"/>
                  </a:lnTo>
                  <a:lnTo>
                    <a:pt x="4161" y="1235527"/>
                  </a:lnTo>
                  <a:lnTo>
                    <a:pt x="7629" y="1205713"/>
                  </a:lnTo>
                  <a:lnTo>
                    <a:pt x="12483" y="1175899"/>
                  </a:lnTo>
                  <a:lnTo>
                    <a:pt x="20110" y="1146780"/>
                  </a:lnTo>
                  <a:lnTo>
                    <a:pt x="27739" y="1117660"/>
                  </a:lnTo>
                  <a:lnTo>
                    <a:pt x="37447" y="1089926"/>
                  </a:lnTo>
                  <a:lnTo>
                    <a:pt x="48542" y="1062193"/>
                  </a:lnTo>
                  <a:lnTo>
                    <a:pt x="60333" y="1035153"/>
                  </a:lnTo>
                  <a:lnTo>
                    <a:pt x="74202" y="1009498"/>
                  </a:lnTo>
                  <a:lnTo>
                    <a:pt x="88765" y="984539"/>
                  </a:lnTo>
                  <a:lnTo>
                    <a:pt x="104021" y="959578"/>
                  </a:lnTo>
                  <a:lnTo>
                    <a:pt x="120664" y="935313"/>
                  </a:lnTo>
                  <a:lnTo>
                    <a:pt x="138696" y="913126"/>
                  </a:lnTo>
                  <a:lnTo>
                    <a:pt x="157419" y="890939"/>
                  </a:lnTo>
                  <a:lnTo>
                    <a:pt x="177531" y="870139"/>
                  </a:lnTo>
                  <a:lnTo>
                    <a:pt x="198335" y="850030"/>
                  </a:lnTo>
                  <a:lnTo>
                    <a:pt x="220526" y="831312"/>
                  </a:lnTo>
                  <a:lnTo>
                    <a:pt x="244104" y="813284"/>
                  </a:lnTo>
                  <a:lnTo>
                    <a:pt x="266988" y="796643"/>
                  </a:lnTo>
                  <a:lnTo>
                    <a:pt x="291954" y="780697"/>
                  </a:lnTo>
                  <a:lnTo>
                    <a:pt x="317612" y="766137"/>
                  </a:lnTo>
                  <a:lnTo>
                    <a:pt x="342577" y="752964"/>
                  </a:lnTo>
                  <a:lnTo>
                    <a:pt x="369623" y="740484"/>
                  </a:lnTo>
                  <a:lnTo>
                    <a:pt x="397363" y="729391"/>
                  </a:lnTo>
                  <a:lnTo>
                    <a:pt x="425795" y="719684"/>
                  </a:lnTo>
                  <a:lnTo>
                    <a:pt x="454228" y="712057"/>
                  </a:lnTo>
                  <a:lnTo>
                    <a:pt x="483354" y="705124"/>
                  </a:lnTo>
                  <a:lnTo>
                    <a:pt x="513173" y="700271"/>
                  </a:lnTo>
                  <a:lnTo>
                    <a:pt x="544379" y="696110"/>
                  </a:lnTo>
                  <a:lnTo>
                    <a:pt x="574892" y="693336"/>
                  </a:lnTo>
                  <a:lnTo>
                    <a:pt x="605406" y="692644"/>
                  </a:lnTo>
                  <a:lnTo>
                    <a:pt x="635224" y="693336"/>
                  </a:lnTo>
                  <a:lnTo>
                    <a:pt x="665045" y="696110"/>
                  </a:lnTo>
                  <a:lnTo>
                    <a:pt x="694169" y="699577"/>
                  </a:lnTo>
                  <a:lnTo>
                    <a:pt x="722603" y="704430"/>
                  </a:lnTo>
                  <a:lnTo>
                    <a:pt x="751036" y="710670"/>
                  </a:lnTo>
                  <a:lnTo>
                    <a:pt x="778774" y="718297"/>
                  </a:lnTo>
                  <a:lnTo>
                    <a:pt x="805820" y="727310"/>
                  </a:lnTo>
                  <a:lnTo>
                    <a:pt x="832173" y="737710"/>
                  </a:lnTo>
                  <a:lnTo>
                    <a:pt x="858525" y="748111"/>
                  </a:lnTo>
                  <a:lnTo>
                    <a:pt x="882797" y="760591"/>
                  </a:lnTo>
                  <a:lnTo>
                    <a:pt x="907761" y="774457"/>
                  </a:lnTo>
                  <a:lnTo>
                    <a:pt x="932033" y="789018"/>
                  </a:lnTo>
                  <a:lnTo>
                    <a:pt x="954918" y="804270"/>
                  </a:lnTo>
                  <a:lnTo>
                    <a:pt x="977110" y="820911"/>
                  </a:lnTo>
                  <a:lnTo>
                    <a:pt x="999300" y="839631"/>
                  </a:lnTo>
                  <a:lnTo>
                    <a:pt x="1020106" y="857657"/>
                  </a:lnTo>
                  <a:lnTo>
                    <a:pt x="1006929" y="828537"/>
                  </a:lnTo>
                  <a:lnTo>
                    <a:pt x="995834" y="798724"/>
                  </a:lnTo>
                  <a:lnTo>
                    <a:pt x="986125" y="767524"/>
                  </a:lnTo>
                  <a:lnTo>
                    <a:pt x="981965" y="752270"/>
                  </a:lnTo>
                  <a:lnTo>
                    <a:pt x="977803" y="735630"/>
                  </a:lnTo>
                  <a:lnTo>
                    <a:pt x="975028" y="719684"/>
                  </a:lnTo>
                  <a:lnTo>
                    <a:pt x="972256" y="703737"/>
                  </a:lnTo>
                  <a:lnTo>
                    <a:pt x="968788" y="687790"/>
                  </a:lnTo>
                  <a:lnTo>
                    <a:pt x="966707" y="671149"/>
                  </a:lnTo>
                  <a:lnTo>
                    <a:pt x="965320" y="655203"/>
                  </a:lnTo>
                  <a:lnTo>
                    <a:pt x="964627" y="638563"/>
                  </a:lnTo>
                  <a:lnTo>
                    <a:pt x="963933" y="621229"/>
                  </a:lnTo>
                  <a:lnTo>
                    <a:pt x="963239" y="604589"/>
                  </a:lnTo>
                  <a:lnTo>
                    <a:pt x="963933" y="573389"/>
                  </a:lnTo>
                  <a:lnTo>
                    <a:pt x="966707" y="542883"/>
                  </a:lnTo>
                  <a:lnTo>
                    <a:pt x="970868" y="512375"/>
                  </a:lnTo>
                  <a:lnTo>
                    <a:pt x="975722" y="482563"/>
                  </a:lnTo>
                  <a:lnTo>
                    <a:pt x="981965" y="453442"/>
                  </a:lnTo>
                  <a:lnTo>
                    <a:pt x="990979" y="425016"/>
                  </a:lnTo>
                  <a:lnTo>
                    <a:pt x="1000688" y="396589"/>
                  </a:lnTo>
                  <a:lnTo>
                    <a:pt x="1010397" y="368855"/>
                  </a:lnTo>
                  <a:lnTo>
                    <a:pt x="1022878" y="342508"/>
                  </a:lnTo>
                  <a:lnTo>
                    <a:pt x="1036055" y="316162"/>
                  </a:lnTo>
                  <a:lnTo>
                    <a:pt x="1050618" y="290509"/>
                  </a:lnTo>
                  <a:lnTo>
                    <a:pt x="1066568" y="266242"/>
                  </a:lnTo>
                  <a:lnTo>
                    <a:pt x="1083211" y="242667"/>
                  </a:lnTo>
                  <a:lnTo>
                    <a:pt x="1101935" y="219094"/>
                  </a:lnTo>
                  <a:lnTo>
                    <a:pt x="1120660" y="197601"/>
                  </a:lnTo>
                  <a:lnTo>
                    <a:pt x="1140076" y="176801"/>
                  </a:lnTo>
                  <a:lnTo>
                    <a:pt x="1161574" y="156694"/>
                  </a:lnTo>
                  <a:lnTo>
                    <a:pt x="1183071" y="137974"/>
                  </a:lnTo>
                  <a:lnTo>
                    <a:pt x="1206651" y="119253"/>
                  </a:lnTo>
                  <a:lnTo>
                    <a:pt x="1230229" y="102613"/>
                  </a:lnTo>
                  <a:lnTo>
                    <a:pt x="1255193" y="87361"/>
                  </a:lnTo>
                  <a:lnTo>
                    <a:pt x="1279465" y="72800"/>
                  </a:lnTo>
                  <a:lnTo>
                    <a:pt x="1305817" y="58934"/>
                  </a:lnTo>
                  <a:lnTo>
                    <a:pt x="1332863" y="47146"/>
                  </a:lnTo>
                  <a:lnTo>
                    <a:pt x="1360602" y="36053"/>
                  </a:lnTo>
                  <a:lnTo>
                    <a:pt x="1388342" y="27040"/>
                  </a:lnTo>
                  <a:lnTo>
                    <a:pt x="1417467" y="18720"/>
                  </a:lnTo>
                  <a:lnTo>
                    <a:pt x="1446593" y="11786"/>
                  </a:lnTo>
                  <a:lnTo>
                    <a:pt x="1476413" y="6239"/>
                  </a:lnTo>
                  <a:lnTo>
                    <a:pt x="1506232" y="2773"/>
                  </a:lnTo>
                  <a:lnTo>
                    <a:pt x="1536744" y="69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811516" y="2682393"/>
              <a:ext cx="446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299520" y="2823029"/>
              <a:ext cx="3287568" cy="237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3587088" y="2775638"/>
              <a:ext cx="1351133" cy="394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i="1" dirty="0" smtClean="0">
                  <a:solidFill>
                    <a:schemeClr val="bg1"/>
                  </a:solidFill>
                  <a:effectLst/>
                  <a:latin typeface="Miriam" panose="020B0502050101010101" pitchFamily="34" charset="-79"/>
                  <a:cs typeface="Miriam" panose="020B0502050101010101" pitchFamily="34" charset="-79"/>
                </a:rPr>
                <a:t>Rose Honey</a:t>
              </a:r>
              <a:endParaRPr lang="zh-CN" altLang="en-US" sz="1200" b="1" i="1" dirty="0">
                <a:solidFill>
                  <a:schemeClr val="bg1"/>
                </a:solidFill>
                <a:latin typeface="Miriam" panose="020B0502050101010101" pitchFamily="34" charset="-79"/>
                <a:cs typeface="Miriam" panose="020B0502050101010101" pitchFamily="34" charset="-79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1652" y="335021"/>
            <a:ext cx="2954203" cy="564492"/>
            <a:chOff x="609013" y="5690507"/>
            <a:chExt cx="3780000" cy="722286"/>
          </a:xfrm>
          <a:solidFill>
            <a:srgbClr val="8E5F48"/>
          </a:solidFill>
        </p:grpSpPr>
        <p:grpSp>
          <p:nvGrpSpPr>
            <p:cNvPr id="35" name="组合 34"/>
            <p:cNvGrpSpPr/>
            <p:nvPr/>
          </p:nvGrpSpPr>
          <p:grpSpPr>
            <a:xfrm>
              <a:off x="609013" y="5690507"/>
              <a:ext cx="3780000" cy="718514"/>
              <a:chOff x="609013" y="5690507"/>
              <a:chExt cx="3780000" cy="718514"/>
            </a:xfrm>
            <a:grpFill/>
          </p:grpSpPr>
          <p:cxnSp>
            <p:nvCxnSpPr>
              <p:cNvPr id="37" name="直接连接符 36"/>
              <p:cNvCxnSpPr/>
              <p:nvPr/>
            </p:nvCxnSpPr>
            <p:spPr>
              <a:xfrm flipV="1">
                <a:off x="609013" y="6237312"/>
                <a:ext cx="3780000" cy="1"/>
              </a:xfrm>
              <a:prstGeom prst="line">
                <a:avLst/>
              </a:prstGeom>
              <a:solidFill>
                <a:srgbClr val="BF6F79">
                  <a:alpha val="55000"/>
                </a:srgbClr>
              </a:solidFill>
              <a:ln>
                <a:solidFill>
                  <a:srgbClr val="BF6F79">
                    <a:alpha val="5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8" name="KSO_Shape"/>
              <p:cNvSpPr/>
              <p:nvPr/>
            </p:nvSpPr>
            <p:spPr>
              <a:xfrm rot="9538638" flipV="1">
                <a:off x="1076677" y="5690507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solidFill>
                <a:srgbClr val="BF6F79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39" name="KSO_Shape"/>
              <p:cNvSpPr/>
              <p:nvPr/>
            </p:nvSpPr>
            <p:spPr bwMode="auto">
              <a:xfrm rot="592700">
                <a:off x="3430658" y="5724459"/>
                <a:ext cx="434065" cy="411638"/>
              </a:xfrm>
              <a:custGeom>
                <a:avLst/>
                <a:gdLst>
                  <a:gd name="T0" fmla="*/ 2147483646 w 5471"/>
                  <a:gd name="T1" fmla="*/ 2147483646 h 5188"/>
                  <a:gd name="T2" fmla="*/ 2147483646 w 5471"/>
                  <a:gd name="T3" fmla="*/ 2147483646 h 5188"/>
                  <a:gd name="T4" fmla="*/ 2147483646 w 5471"/>
                  <a:gd name="T5" fmla="*/ 126593967 h 5188"/>
                  <a:gd name="T6" fmla="*/ 2147483646 w 5471"/>
                  <a:gd name="T7" fmla="*/ 2147483646 h 5188"/>
                  <a:gd name="T8" fmla="*/ 2147483646 w 5471"/>
                  <a:gd name="T9" fmla="*/ 2147483646 h 5188"/>
                  <a:gd name="T10" fmla="*/ 2147483646 w 5471"/>
                  <a:gd name="T11" fmla="*/ 2147483646 h 5188"/>
                  <a:gd name="T12" fmla="*/ 2147483646 w 5471"/>
                  <a:gd name="T13" fmla="*/ 2147483646 h 5188"/>
                  <a:gd name="T14" fmla="*/ 2147483646 w 5471"/>
                  <a:gd name="T15" fmla="*/ 2147483646 h 5188"/>
                  <a:gd name="T16" fmla="*/ 2147483646 w 5471"/>
                  <a:gd name="T17" fmla="*/ 2147483646 h 5188"/>
                  <a:gd name="T18" fmla="*/ 2147483646 w 5471"/>
                  <a:gd name="T19" fmla="*/ 2147483646 h 5188"/>
                  <a:gd name="T20" fmla="*/ 2147483646 w 5471"/>
                  <a:gd name="T21" fmla="*/ 2147483646 h 5188"/>
                  <a:gd name="T22" fmla="*/ 2147483646 w 5471"/>
                  <a:gd name="T23" fmla="*/ 2147483646 h 5188"/>
                  <a:gd name="T24" fmla="*/ 2147483646 w 5471"/>
                  <a:gd name="T25" fmla="*/ 2147483646 h 5188"/>
                  <a:gd name="T26" fmla="*/ 2147483646 w 5471"/>
                  <a:gd name="T27" fmla="*/ 2147483646 h 5188"/>
                  <a:gd name="T28" fmla="*/ 2147483646 w 5471"/>
                  <a:gd name="T29" fmla="*/ 2147483646 h 5188"/>
                  <a:gd name="T30" fmla="*/ 2147483646 w 5471"/>
                  <a:gd name="T31" fmla="*/ 2147483646 h 5188"/>
                  <a:gd name="T32" fmla="*/ 2147483646 w 5471"/>
                  <a:gd name="T33" fmla="*/ 2147483646 h 5188"/>
                  <a:gd name="T34" fmla="*/ 379975597 w 5471"/>
                  <a:gd name="T35" fmla="*/ 2147483646 h 5188"/>
                  <a:gd name="T36" fmla="*/ 2147483646 w 5471"/>
                  <a:gd name="T37" fmla="*/ 2147483646 h 5188"/>
                  <a:gd name="T38" fmla="*/ 2147483646 w 5471"/>
                  <a:gd name="T39" fmla="*/ 2147483646 h 5188"/>
                  <a:gd name="T40" fmla="*/ 2147483646 w 5471"/>
                  <a:gd name="T41" fmla="*/ 2147483646 h 5188"/>
                  <a:gd name="T42" fmla="*/ 2147483646 w 5471"/>
                  <a:gd name="T43" fmla="*/ 2147483646 h 5188"/>
                  <a:gd name="T44" fmla="*/ 2147483646 w 5471"/>
                  <a:gd name="T45" fmla="*/ 2147483646 h 5188"/>
                  <a:gd name="T46" fmla="*/ 2147483646 w 5471"/>
                  <a:gd name="T47" fmla="*/ 2147483646 h 5188"/>
                  <a:gd name="T48" fmla="*/ 2147483646 w 5471"/>
                  <a:gd name="T49" fmla="*/ 2147483646 h 5188"/>
                  <a:gd name="T50" fmla="*/ 2147483646 w 5471"/>
                  <a:gd name="T51" fmla="*/ 2147483646 h 5188"/>
                  <a:gd name="T52" fmla="*/ 2147483646 w 5471"/>
                  <a:gd name="T53" fmla="*/ 2147483646 h 5188"/>
                  <a:gd name="T54" fmla="*/ 2147483646 w 5471"/>
                  <a:gd name="T55" fmla="*/ 2147483646 h 5188"/>
                  <a:gd name="T56" fmla="*/ 2147483646 w 5471"/>
                  <a:gd name="T57" fmla="*/ 2147483646 h 5188"/>
                  <a:gd name="T58" fmla="*/ 2147483646 w 5471"/>
                  <a:gd name="T59" fmla="*/ 2147483646 h 5188"/>
                  <a:gd name="T60" fmla="*/ 2147483646 w 5471"/>
                  <a:gd name="T61" fmla="*/ 2147483646 h 5188"/>
                  <a:gd name="T62" fmla="*/ 2147483646 w 5471"/>
                  <a:gd name="T63" fmla="*/ 2147483646 h 5188"/>
                  <a:gd name="T64" fmla="*/ 2147483646 w 5471"/>
                  <a:gd name="T65" fmla="*/ 2147483646 h 5188"/>
                  <a:gd name="T66" fmla="*/ 2147483646 w 5471"/>
                  <a:gd name="T67" fmla="*/ 2147483646 h 5188"/>
                  <a:gd name="T68" fmla="*/ 2147483646 w 5471"/>
                  <a:gd name="T69" fmla="*/ 2147483646 h 5188"/>
                  <a:gd name="T70" fmla="*/ 2147483646 w 5471"/>
                  <a:gd name="T71" fmla="*/ 2147483646 h 5188"/>
                  <a:gd name="T72" fmla="*/ 2147483646 w 5471"/>
                  <a:gd name="T73" fmla="*/ 2147483646 h 5188"/>
                  <a:gd name="T74" fmla="*/ 2147483646 w 5471"/>
                  <a:gd name="T75" fmla="*/ 2147483646 h 5188"/>
                  <a:gd name="T76" fmla="*/ 2147483646 w 5471"/>
                  <a:gd name="T77" fmla="*/ 2147483646 h 5188"/>
                  <a:gd name="T78" fmla="*/ 2147483646 w 5471"/>
                  <a:gd name="T79" fmla="*/ 2147483646 h 5188"/>
                  <a:gd name="T80" fmla="*/ 2147483646 w 5471"/>
                  <a:gd name="T81" fmla="*/ 2147483646 h 5188"/>
                  <a:gd name="T82" fmla="*/ 2147483646 w 5471"/>
                  <a:gd name="T83" fmla="*/ 2147483646 h 5188"/>
                  <a:gd name="T84" fmla="*/ 2147483646 w 5471"/>
                  <a:gd name="T85" fmla="*/ 2147483646 h 5188"/>
                  <a:gd name="T86" fmla="*/ 2147483646 w 5471"/>
                  <a:gd name="T87" fmla="*/ 2147483646 h 5188"/>
                  <a:gd name="T88" fmla="*/ 2147483646 w 5471"/>
                  <a:gd name="T89" fmla="*/ 2147483646 h 5188"/>
                  <a:gd name="T90" fmla="*/ 2147483646 w 5471"/>
                  <a:gd name="T91" fmla="*/ 2147483646 h 5188"/>
                  <a:gd name="T92" fmla="*/ 2147483646 w 5471"/>
                  <a:gd name="T93" fmla="*/ 2147483646 h 5188"/>
                  <a:gd name="T94" fmla="*/ 2147483646 w 5471"/>
                  <a:gd name="T95" fmla="*/ 2147483646 h 5188"/>
                  <a:gd name="T96" fmla="*/ 2147483646 w 5471"/>
                  <a:gd name="T97" fmla="*/ 2147483646 h 5188"/>
                  <a:gd name="T98" fmla="*/ 2147483646 w 5471"/>
                  <a:gd name="T99" fmla="*/ 2147483646 h 5188"/>
                  <a:gd name="T100" fmla="*/ 2147483646 w 5471"/>
                  <a:gd name="T101" fmla="*/ 2147483646 h 5188"/>
                  <a:gd name="T102" fmla="*/ 2147483646 w 5471"/>
                  <a:gd name="T103" fmla="*/ 2147483646 h 5188"/>
                  <a:gd name="T104" fmla="*/ 2147483646 w 5471"/>
                  <a:gd name="T105" fmla="*/ 2147483646 h 5188"/>
                  <a:gd name="T106" fmla="*/ 2147483646 w 5471"/>
                  <a:gd name="T107" fmla="*/ 2147483646 h 5188"/>
                  <a:gd name="T108" fmla="*/ 2147483646 w 5471"/>
                  <a:gd name="T109" fmla="*/ 2147483646 h 5188"/>
                  <a:gd name="T110" fmla="*/ 2147483646 w 5471"/>
                  <a:gd name="T111" fmla="*/ 2147483646 h 5188"/>
                  <a:gd name="T112" fmla="*/ 2147483646 w 5471"/>
                  <a:gd name="T113" fmla="*/ 2147483646 h 5188"/>
                  <a:gd name="T114" fmla="*/ 2147483646 w 5471"/>
                  <a:gd name="T115" fmla="*/ 2147483646 h 5188"/>
                  <a:gd name="T116" fmla="*/ 2147483646 w 5471"/>
                  <a:gd name="T117" fmla="*/ 2147483646 h 5188"/>
                  <a:gd name="T118" fmla="*/ 2147483646 w 5471"/>
                  <a:gd name="T119" fmla="*/ 2147483646 h 51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471" h="5188">
                    <a:moveTo>
                      <a:pt x="3062" y="530"/>
                    </a:moveTo>
                    <a:lnTo>
                      <a:pt x="3062" y="530"/>
                    </a:lnTo>
                    <a:lnTo>
                      <a:pt x="3073" y="522"/>
                    </a:lnTo>
                    <a:lnTo>
                      <a:pt x="3103" y="499"/>
                    </a:lnTo>
                    <a:lnTo>
                      <a:pt x="3122" y="482"/>
                    </a:lnTo>
                    <a:lnTo>
                      <a:pt x="3143" y="462"/>
                    </a:lnTo>
                    <a:lnTo>
                      <a:pt x="3166" y="440"/>
                    </a:lnTo>
                    <a:lnTo>
                      <a:pt x="3188" y="415"/>
                    </a:lnTo>
                    <a:lnTo>
                      <a:pt x="3211" y="388"/>
                    </a:lnTo>
                    <a:lnTo>
                      <a:pt x="3221" y="372"/>
                    </a:lnTo>
                    <a:lnTo>
                      <a:pt x="3232" y="358"/>
                    </a:lnTo>
                    <a:lnTo>
                      <a:pt x="3242" y="341"/>
                    </a:lnTo>
                    <a:lnTo>
                      <a:pt x="3250" y="325"/>
                    </a:lnTo>
                    <a:lnTo>
                      <a:pt x="3258" y="308"/>
                    </a:lnTo>
                    <a:lnTo>
                      <a:pt x="3266" y="292"/>
                    </a:lnTo>
                    <a:lnTo>
                      <a:pt x="3272" y="273"/>
                    </a:lnTo>
                    <a:lnTo>
                      <a:pt x="3278" y="256"/>
                    </a:lnTo>
                    <a:lnTo>
                      <a:pt x="3282" y="237"/>
                    </a:lnTo>
                    <a:lnTo>
                      <a:pt x="3286" y="218"/>
                    </a:lnTo>
                    <a:lnTo>
                      <a:pt x="3287" y="200"/>
                    </a:lnTo>
                    <a:lnTo>
                      <a:pt x="3287" y="180"/>
                    </a:lnTo>
                    <a:lnTo>
                      <a:pt x="3286" y="160"/>
                    </a:lnTo>
                    <a:lnTo>
                      <a:pt x="3282" y="140"/>
                    </a:lnTo>
                    <a:lnTo>
                      <a:pt x="3279" y="126"/>
                    </a:lnTo>
                    <a:lnTo>
                      <a:pt x="3276" y="113"/>
                    </a:lnTo>
                    <a:lnTo>
                      <a:pt x="3270" y="99"/>
                    </a:lnTo>
                    <a:lnTo>
                      <a:pt x="3264" y="87"/>
                    </a:lnTo>
                    <a:lnTo>
                      <a:pt x="3257" y="75"/>
                    </a:lnTo>
                    <a:lnTo>
                      <a:pt x="3249" y="64"/>
                    </a:lnTo>
                    <a:lnTo>
                      <a:pt x="3242" y="54"/>
                    </a:lnTo>
                    <a:lnTo>
                      <a:pt x="3232" y="44"/>
                    </a:lnTo>
                    <a:lnTo>
                      <a:pt x="3223" y="36"/>
                    </a:lnTo>
                    <a:lnTo>
                      <a:pt x="3212" y="28"/>
                    </a:lnTo>
                    <a:lnTo>
                      <a:pt x="3202" y="21"/>
                    </a:lnTo>
                    <a:lnTo>
                      <a:pt x="3190" y="15"/>
                    </a:lnTo>
                    <a:lnTo>
                      <a:pt x="3179" y="10"/>
                    </a:lnTo>
                    <a:lnTo>
                      <a:pt x="3167" y="6"/>
                    </a:lnTo>
                    <a:lnTo>
                      <a:pt x="3155" y="3"/>
                    </a:lnTo>
                    <a:lnTo>
                      <a:pt x="3142" y="1"/>
                    </a:lnTo>
                    <a:lnTo>
                      <a:pt x="3123" y="0"/>
                    </a:lnTo>
                    <a:lnTo>
                      <a:pt x="3104" y="0"/>
                    </a:lnTo>
                    <a:lnTo>
                      <a:pt x="3088" y="3"/>
                    </a:lnTo>
                    <a:lnTo>
                      <a:pt x="3071" y="6"/>
                    </a:lnTo>
                    <a:lnTo>
                      <a:pt x="3056" y="11"/>
                    </a:lnTo>
                    <a:lnTo>
                      <a:pt x="3041" y="18"/>
                    </a:lnTo>
                    <a:lnTo>
                      <a:pt x="3027" y="26"/>
                    </a:lnTo>
                    <a:lnTo>
                      <a:pt x="3015" y="34"/>
                    </a:lnTo>
                    <a:lnTo>
                      <a:pt x="3004" y="44"/>
                    </a:lnTo>
                    <a:lnTo>
                      <a:pt x="2994" y="55"/>
                    </a:lnTo>
                    <a:lnTo>
                      <a:pt x="2984" y="67"/>
                    </a:lnTo>
                    <a:lnTo>
                      <a:pt x="2976" y="80"/>
                    </a:lnTo>
                    <a:lnTo>
                      <a:pt x="2970" y="93"/>
                    </a:lnTo>
                    <a:lnTo>
                      <a:pt x="2964" y="106"/>
                    </a:lnTo>
                    <a:lnTo>
                      <a:pt x="2960" y="120"/>
                    </a:lnTo>
                    <a:lnTo>
                      <a:pt x="2958" y="135"/>
                    </a:lnTo>
                    <a:lnTo>
                      <a:pt x="2950" y="127"/>
                    </a:lnTo>
                    <a:lnTo>
                      <a:pt x="2941" y="120"/>
                    </a:lnTo>
                    <a:lnTo>
                      <a:pt x="2932" y="114"/>
                    </a:lnTo>
                    <a:lnTo>
                      <a:pt x="2923" y="108"/>
                    </a:lnTo>
                    <a:lnTo>
                      <a:pt x="2912" y="103"/>
                    </a:lnTo>
                    <a:lnTo>
                      <a:pt x="2901" y="98"/>
                    </a:lnTo>
                    <a:lnTo>
                      <a:pt x="2890" y="95"/>
                    </a:lnTo>
                    <a:lnTo>
                      <a:pt x="2877" y="92"/>
                    </a:lnTo>
                    <a:lnTo>
                      <a:pt x="2865" y="91"/>
                    </a:lnTo>
                    <a:lnTo>
                      <a:pt x="2852" y="89"/>
                    </a:lnTo>
                    <a:lnTo>
                      <a:pt x="2840" y="91"/>
                    </a:lnTo>
                    <a:lnTo>
                      <a:pt x="2828" y="92"/>
                    </a:lnTo>
                    <a:lnTo>
                      <a:pt x="2815" y="95"/>
                    </a:lnTo>
                    <a:lnTo>
                      <a:pt x="2803" y="99"/>
                    </a:lnTo>
                    <a:lnTo>
                      <a:pt x="2791" y="105"/>
                    </a:lnTo>
                    <a:lnTo>
                      <a:pt x="2780" y="111"/>
                    </a:lnTo>
                    <a:lnTo>
                      <a:pt x="2770" y="118"/>
                    </a:lnTo>
                    <a:lnTo>
                      <a:pt x="2761" y="126"/>
                    </a:lnTo>
                    <a:lnTo>
                      <a:pt x="2753" y="135"/>
                    </a:lnTo>
                    <a:lnTo>
                      <a:pt x="2745" y="143"/>
                    </a:lnTo>
                    <a:lnTo>
                      <a:pt x="2739" y="152"/>
                    </a:lnTo>
                    <a:lnTo>
                      <a:pt x="2733" y="162"/>
                    </a:lnTo>
                    <a:lnTo>
                      <a:pt x="2728" y="171"/>
                    </a:lnTo>
                    <a:lnTo>
                      <a:pt x="2725" y="182"/>
                    </a:lnTo>
                    <a:lnTo>
                      <a:pt x="2720" y="192"/>
                    </a:lnTo>
                    <a:lnTo>
                      <a:pt x="2718" y="203"/>
                    </a:lnTo>
                    <a:lnTo>
                      <a:pt x="2717" y="214"/>
                    </a:lnTo>
                    <a:lnTo>
                      <a:pt x="2716" y="225"/>
                    </a:lnTo>
                    <a:lnTo>
                      <a:pt x="2716" y="236"/>
                    </a:lnTo>
                    <a:lnTo>
                      <a:pt x="2717" y="248"/>
                    </a:lnTo>
                    <a:lnTo>
                      <a:pt x="2719" y="259"/>
                    </a:lnTo>
                    <a:lnTo>
                      <a:pt x="2721" y="270"/>
                    </a:lnTo>
                    <a:lnTo>
                      <a:pt x="2727" y="288"/>
                    </a:lnTo>
                    <a:lnTo>
                      <a:pt x="2733" y="303"/>
                    </a:lnTo>
                    <a:lnTo>
                      <a:pt x="2741" y="318"/>
                    </a:lnTo>
                    <a:lnTo>
                      <a:pt x="2751" y="334"/>
                    </a:lnTo>
                    <a:lnTo>
                      <a:pt x="2761" y="348"/>
                    </a:lnTo>
                    <a:lnTo>
                      <a:pt x="2772" y="362"/>
                    </a:lnTo>
                    <a:lnTo>
                      <a:pt x="2784" y="376"/>
                    </a:lnTo>
                    <a:lnTo>
                      <a:pt x="2796" y="388"/>
                    </a:lnTo>
                    <a:lnTo>
                      <a:pt x="2809" y="400"/>
                    </a:lnTo>
                    <a:lnTo>
                      <a:pt x="2824" y="412"/>
                    </a:lnTo>
                    <a:lnTo>
                      <a:pt x="2837" y="422"/>
                    </a:lnTo>
                    <a:lnTo>
                      <a:pt x="2851" y="433"/>
                    </a:lnTo>
                    <a:lnTo>
                      <a:pt x="2881" y="451"/>
                    </a:lnTo>
                    <a:lnTo>
                      <a:pt x="2910" y="468"/>
                    </a:lnTo>
                    <a:lnTo>
                      <a:pt x="2940" y="483"/>
                    </a:lnTo>
                    <a:lnTo>
                      <a:pt x="2968" y="495"/>
                    </a:lnTo>
                    <a:lnTo>
                      <a:pt x="2993" y="506"/>
                    </a:lnTo>
                    <a:lnTo>
                      <a:pt x="3016" y="514"/>
                    </a:lnTo>
                    <a:lnTo>
                      <a:pt x="3049" y="525"/>
                    </a:lnTo>
                    <a:lnTo>
                      <a:pt x="3062" y="530"/>
                    </a:lnTo>
                    <a:close/>
                    <a:moveTo>
                      <a:pt x="2435" y="3095"/>
                    </a:moveTo>
                    <a:lnTo>
                      <a:pt x="2435" y="3095"/>
                    </a:lnTo>
                    <a:lnTo>
                      <a:pt x="2463" y="3057"/>
                    </a:lnTo>
                    <a:lnTo>
                      <a:pt x="2490" y="3020"/>
                    </a:lnTo>
                    <a:lnTo>
                      <a:pt x="2520" y="2985"/>
                    </a:lnTo>
                    <a:lnTo>
                      <a:pt x="2551" y="2951"/>
                    </a:lnTo>
                    <a:lnTo>
                      <a:pt x="2583" y="2919"/>
                    </a:lnTo>
                    <a:lnTo>
                      <a:pt x="2617" y="2888"/>
                    </a:lnTo>
                    <a:lnTo>
                      <a:pt x="2651" y="2859"/>
                    </a:lnTo>
                    <a:lnTo>
                      <a:pt x="2687" y="2831"/>
                    </a:lnTo>
                    <a:lnTo>
                      <a:pt x="2723" y="2805"/>
                    </a:lnTo>
                    <a:lnTo>
                      <a:pt x="2762" y="2779"/>
                    </a:lnTo>
                    <a:lnTo>
                      <a:pt x="2800" y="2756"/>
                    </a:lnTo>
                    <a:lnTo>
                      <a:pt x="2840" y="2735"/>
                    </a:lnTo>
                    <a:lnTo>
                      <a:pt x="2882" y="2714"/>
                    </a:lnTo>
                    <a:lnTo>
                      <a:pt x="2924" y="2697"/>
                    </a:lnTo>
                    <a:lnTo>
                      <a:pt x="2965" y="2680"/>
                    </a:lnTo>
                    <a:lnTo>
                      <a:pt x="3009" y="2666"/>
                    </a:lnTo>
                    <a:lnTo>
                      <a:pt x="2986" y="2646"/>
                    </a:lnTo>
                    <a:lnTo>
                      <a:pt x="2964" y="2626"/>
                    </a:lnTo>
                    <a:lnTo>
                      <a:pt x="2940" y="2609"/>
                    </a:lnTo>
                    <a:lnTo>
                      <a:pt x="2916" y="2591"/>
                    </a:lnTo>
                    <a:lnTo>
                      <a:pt x="2891" y="2575"/>
                    </a:lnTo>
                    <a:lnTo>
                      <a:pt x="2865" y="2558"/>
                    </a:lnTo>
                    <a:lnTo>
                      <a:pt x="2839" y="2544"/>
                    </a:lnTo>
                    <a:lnTo>
                      <a:pt x="2813" y="2530"/>
                    </a:lnTo>
                    <a:lnTo>
                      <a:pt x="2785" y="2516"/>
                    </a:lnTo>
                    <a:lnTo>
                      <a:pt x="2758" y="2503"/>
                    </a:lnTo>
                    <a:lnTo>
                      <a:pt x="2729" y="2492"/>
                    </a:lnTo>
                    <a:lnTo>
                      <a:pt x="2700" y="2481"/>
                    </a:lnTo>
                    <a:lnTo>
                      <a:pt x="2671" y="2471"/>
                    </a:lnTo>
                    <a:lnTo>
                      <a:pt x="2641" y="2462"/>
                    </a:lnTo>
                    <a:lnTo>
                      <a:pt x="2610" y="2455"/>
                    </a:lnTo>
                    <a:lnTo>
                      <a:pt x="2579" y="2448"/>
                    </a:lnTo>
                    <a:lnTo>
                      <a:pt x="2536" y="2442"/>
                    </a:lnTo>
                    <a:lnTo>
                      <a:pt x="2495" y="2436"/>
                    </a:lnTo>
                    <a:lnTo>
                      <a:pt x="2453" y="2433"/>
                    </a:lnTo>
                    <a:lnTo>
                      <a:pt x="2411" y="2432"/>
                    </a:lnTo>
                    <a:lnTo>
                      <a:pt x="2370" y="2433"/>
                    </a:lnTo>
                    <a:lnTo>
                      <a:pt x="2330" y="2435"/>
                    </a:lnTo>
                    <a:lnTo>
                      <a:pt x="2289" y="2440"/>
                    </a:lnTo>
                    <a:lnTo>
                      <a:pt x="2248" y="2446"/>
                    </a:lnTo>
                    <a:lnTo>
                      <a:pt x="2209" y="2455"/>
                    </a:lnTo>
                    <a:lnTo>
                      <a:pt x="2170" y="2465"/>
                    </a:lnTo>
                    <a:lnTo>
                      <a:pt x="2132" y="2476"/>
                    </a:lnTo>
                    <a:lnTo>
                      <a:pt x="2094" y="2489"/>
                    </a:lnTo>
                    <a:lnTo>
                      <a:pt x="2057" y="2504"/>
                    </a:lnTo>
                    <a:lnTo>
                      <a:pt x="2020" y="2521"/>
                    </a:lnTo>
                    <a:lnTo>
                      <a:pt x="1985" y="2539"/>
                    </a:lnTo>
                    <a:lnTo>
                      <a:pt x="1950" y="2558"/>
                    </a:lnTo>
                    <a:lnTo>
                      <a:pt x="1938" y="2531"/>
                    </a:lnTo>
                    <a:lnTo>
                      <a:pt x="1925" y="2502"/>
                    </a:lnTo>
                    <a:lnTo>
                      <a:pt x="1911" y="2475"/>
                    </a:lnTo>
                    <a:lnTo>
                      <a:pt x="1897" y="2448"/>
                    </a:lnTo>
                    <a:lnTo>
                      <a:pt x="1882" y="2421"/>
                    </a:lnTo>
                    <a:lnTo>
                      <a:pt x="1865" y="2395"/>
                    </a:lnTo>
                    <a:lnTo>
                      <a:pt x="1849" y="2369"/>
                    </a:lnTo>
                    <a:lnTo>
                      <a:pt x="1831" y="2344"/>
                    </a:lnTo>
                    <a:lnTo>
                      <a:pt x="1812" y="2319"/>
                    </a:lnTo>
                    <a:lnTo>
                      <a:pt x="1794" y="2295"/>
                    </a:lnTo>
                    <a:lnTo>
                      <a:pt x="1774" y="2272"/>
                    </a:lnTo>
                    <a:lnTo>
                      <a:pt x="1753" y="2249"/>
                    </a:lnTo>
                    <a:lnTo>
                      <a:pt x="1731" y="2227"/>
                    </a:lnTo>
                    <a:lnTo>
                      <a:pt x="1709" y="2205"/>
                    </a:lnTo>
                    <a:lnTo>
                      <a:pt x="1687" y="2184"/>
                    </a:lnTo>
                    <a:lnTo>
                      <a:pt x="1663" y="2164"/>
                    </a:lnTo>
                    <a:lnTo>
                      <a:pt x="1640" y="2145"/>
                    </a:lnTo>
                    <a:lnTo>
                      <a:pt x="1614" y="2126"/>
                    </a:lnTo>
                    <a:lnTo>
                      <a:pt x="1589" y="2108"/>
                    </a:lnTo>
                    <a:lnTo>
                      <a:pt x="1564" y="2091"/>
                    </a:lnTo>
                    <a:lnTo>
                      <a:pt x="1537" y="2074"/>
                    </a:lnTo>
                    <a:lnTo>
                      <a:pt x="1510" y="2058"/>
                    </a:lnTo>
                    <a:lnTo>
                      <a:pt x="1482" y="2043"/>
                    </a:lnTo>
                    <a:lnTo>
                      <a:pt x="1454" y="2029"/>
                    </a:lnTo>
                    <a:lnTo>
                      <a:pt x="1425" y="2016"/>
                    </a:lnTo>
                    <a:lnTo>
                      <a:pt x="1395" y="2003"/>
                    </a:lnTo>
                    <a:lnTo>
                      <a:pt x="1366" y="1992"/>
                    </a:lnTo>
                    <a:lnTo>
                      <a:pt x="1335" y="1981"/>
                    </a:lnTo>
                    <a:lnTo>
                      <a:pt x="1304" y="1971"/>
                    </a:lnTo>
                    <a:lnTo>
                      <a:pt x="1273" y="1962"/>
                    </a:lnTo>
                    <a:lnTo>
                      <a:pt x="1241" y="1954"/>
                    </a:lnTo>
                    <a:lnTo>
                      <a:pt x="1210" y="1948"/>
                    </a:lnTo>
                    <a:lnTo>
                      <a:pt x="1158" y="1939"/>
                    </a:lnTo>
                    <a:lnTo>
                      <a:pt x="1107" y="1933"/>
                    </a:lnTo>
                    <a:lnTo>
                      <a:pt x="1057" y="1930"/>
                    </a:lnTo>
                    <a:lnTo>
                      <a:pt x="1006" y="1929"/>
                    </a:lnTo>
                    <a:lnTo>
                      <a:pt x="955" y="1930"/>
                    </a:lnTo>
                    <a:lnTo>
                      <a:pt x="906" y="1934"/>
                    </a:lnTo>
                    <a:lnTo>
                      <a:pt x="857" y="1941"/>
                    </a:lnTo>
                    <a:lnTo>
                      <a:pt x="809" y="1950"/>
                    </a:lnTo>
                    <a:lnTo>
                      <a:pt x="761" y="1962"/>
                    </a:lnTo>
                    <a:lnTo>
                      <a:pt x="714" y="1975"/>
                    </a:lnTo>
                    <a:lnTo>
                      <a:pt x="668" y="1991"/>
                    </a:lnTo>
                    <a:lnTo>
                      <a:pt x="623" y="2009"/>
                    </a:lnTo>
                    <a:lnTo>
                      <a:pt x="579" y="2029"/>
                    </a:lnTo>
                    <a:lnTo>
                      <a:pt x="536" y="2051"/>
                    </a:lnTo>
                    <a:lnTo>
                      <a:pt x="493" y="2075"/>
                    </a:lnTo>
                    <a:lnTo>
                      <a:pt x="453" y="2101"/>
                    </a:lnTo>
                    <a:lnTo>
                      <a:pt x="414" y="2129"/>
                    </a:lnTo>
                    <a:lnTo>
                      <a:pt x="376" y="2159"/>
                    </a:lnTo>
                    <a:lnTo>
                      <a:pt x="339" y="2191"/>
                    </a:lnTo>
                    <a:lnTo>
                      <a:pt x="304" y="2224"/>
                    </a:lnTo>
                    <a:lnTo>
                      <a:pt x="270" y="2259"/>
                    </a:lnTo>
                    <a:lnTo>
                      <a:pt x="238" y="2295"/>
                    </a:lnTo>
                    <a:lnTo>
                      <a:pt x="208" y="2334"/>
                    </a:lnTo>
                    <a:lnTo>
                      <a:pt x="180" y="2374"/>
                    </a:lnTo>
                    <a:lnTo>
                      <a:pt x="153" y="2415"/>
                    </a:lnTo>
                    <a:lnTo>
                      <a:pt x="129" y="2458"/>
                    </a:lnTo>
                    <a:lnTo>
                      <a:pt x="106" y="2503"/>
                    </a:lnTo>
                    <a:lnTo>
                      <a:pt x="86" y="2548"/>
                    </a:lnTo>
                    <a:lnTo>
                      <a:pt x="67" y="2596"/>
                    </a:lnTo>
                    <a:lnTo>
                      <a:pt x="52" y="2644"/>
                    </a:lnTo>
                    <a:lnTo>
                      <a:pt x="38" y="2694"/>
                    </a:lnTo>
                    <a:lnTo>
                      <a:pt x="27" y="2744"/>
                    </a:lnTo>
                    <a:lnTo>
                      <a:pt x="17" y="2802"/>
                    </a:lnTo>
                    <a:lnTo>
                      <a:pt x="9" y="2860"/>
                    </a:lnTo>
                    <a:lnTo>
                      <a:pt x="4" y="2918"/>
                    </a:lnTo>
                    <a:lnTo>
                      <a:pt x="1" y="2974"/>
                    </a:lnTo>
                    <a:lnTo>
                      <a:pt x="0" y="3031"/>
                    </a:lnTo>
                    <a:lnTo>
                      <a:pt x="3" y="3087"/>
                    </a:lnTo>
                    <a:lnTo>
                      <a:pt x="6" y="3143"/>
                    </a:lnTo>
                    <a:lnTo>
                      <a:pt x="12" y="3198"/>
                    </a:lnTo>
                    <a:lnTo>
                      <a:pt x="20" y="3253"/>
                    </a:lnTo>
                    <a:lnTo>
                      <a:pt x="30" y="3307"/>
                    </a:lnTo>
                    <a:lnTo>
                      <a:pt x="41" y="3361"/>
                    </a:lnTo>
                    <a:lnTo>
                      <a:pt x="55" y="3415"/>
                    </a:lnTo>
                    <a:lnTo>
                      <a:pt x="70" y="3468"/>
                    </a:lnTo>
                    <a:lnTo>
                      <a:pt x="86" y="3520"/>
                    </a:lnTo>
                    <a:lnTo>
                      <a:pt x="105" y="3571"/>
                    </a:lnTo>
                    <a:lnTo>
                      <a:pt x="125" y="3622"/>
                    </a:lnTo>
                    <a:lnTo>
                      <a:pt x="146" y="3673"/>
                    </a:lnTo>
                    <a:lnTo>
                      <a:pt x="168" y="3722"/>
                    </a:lnTo>
                    <a:lnTo>
                      <a:pt x="192" y="3772"/>
                    </a:lnTo>
                    <a:lnTo>
                      <a:pt x="216" y="3820"/>
                    </a:lnTo>
                    <a:lnTo>
                      <a:pt x="242" y="3867"/>
                    </a:lnTo>
                    <a:lnTo>
                      <a:pt x="269" y="3915"/>
                    </a:lnTo>
                    <a:lnTo>
                      <a:pt x="297" y="3961"/>
                    </a:lnTo>
                    <a:lnTo>
                      <a:pt x="326" y="4006"/>
                    </a:lnTo>
                    <a:lnTo>
                      <a:pt x="355" y="4051"/>
                    </a:lnTo>
                    <a:lnTo>
                      <a:pt x="385" y="4095"/>
                    </a:lnTo>
                    <a:lnTo>
                      <a:pt x="416" y="4138"/>
                    </a:lnTo>
                    <a:lnTo>
                      <a:pt x="447" y="4180"/>
                    </a:lnTo>
                    <a:lnTo>
                      <a:pt x="479" y="4222"/>
                    </a:lnTo>
                    <a:lnTo>
                      <a:pt x="511" y="4262"/>
                    </a:lnTo>
                    <a:lnTo>
                      <a:pt x="544" y="4302"/>
                    </a:lnTo>
                    <a:lnTo>
                      <a:pt x="577" y="4340"/>
                    </a:lnTo>
                    <a:lnTo>
                      <a:pt x="610" y="4379"/>
                    </a:lnTo>
                    <a:lnTo>
                      <a:pt x="643" y="4415"/>
                    </a:lnTo>
                    <a:lnTo>
                      <a:pt x="709" y="4487"/>
                    </a:lnTo>
                    <a:lnTo>
                      <a:pt x="775" y="4554"/>
                    </a:lnTo>
                    <a:lnTo>
                      <a:pt x="839" y="4617"/>
                    </a:lnTo>
                    <a:lnTo>
                      <a:pt x="903" y="4676"/>
                    </a:lnTo>
                    <a:lnTo>
                      <a:pt x="963" y="4731"/>
                    </a:lnTo>
                    <a:lnTo>
                      <a:pt x="1020" y="4780"/>
                    </a:lnTo>
                    <a:lnTo>
                      <a:pt x="1074" y="4826"/>
                    </a:lnTo>
                    <a:lnTo>
                      <a:pt x="1125" y="4866"/>
                    </a:lnTo>
                    <a:lnTo>
                      <a:pt x="1170" y="4901"/>
                    </a:lnTo>
                    <a:lnTo>
                      <a:pt x="1210" y="4932"/>
                    </a:lnTo>
                    <a:lnTo>
                      <a:pt x="1244" y="4958"/>
                    </a:lnTo>
                    <a:lnTo>
                      <a:pt x="1292" y="4992"/>
                    </a:lnTo>
                    <a:lnTo>
                      <a:pt x="1309" y="5004"/>
                    </a:lnTo>
                    <a:lnTo>
                      <a:pt x="1338" y="4996"/>
                    </a:lnTo>
                    <a:lnTo>
                      <a:pt x="1373" y="4986"/>
                    </a:lnTo>
                    <a:lnTo>
                      <a:pt x="1421" y="4973"/>
                    </a:lnTo>
                    <a:lnTo>
                      <a:pt x="1479" y="4955"/>
                    </a:lnTo>
                    <a:lnTo>
                      <a:pt x="1547" y="4934"/>
                    </a:lnTo>
                    <a:lnTo>
                      <a:pt x="1623" y="4908"/>
                    </a:lnTo>
                    <a:lnTo>
                      <a:pt x="1708" y="4878"/>
                    </a:lnTo>
                    <a:lnTo>
                      <a:pt x="1799" y="4844"/>
                    </a:lnTo>
                    <a:lnTo>
                      <a:pt x="1896" y="4806"/>
                    </a:lnTo>
                    <a:lnTo>
                      <a:pt x="1946" y="4785"/>
                    </a:lnTo>
                    <a:lnTo>
                      <a:pt x="1997" y="4763"/>
                    </a:lnTo>
                    <a:lnTo>
                      <a:pt x="2049" y="4739"/>
                    </a:lnTo>
                    <a:lnTo>
                      <a:pt x="2101" y="4714"/>
                    </a:lnTo>
                    <a:lnTo>
                      <a:pt x="2154" y="4689"/>
                    </a:lnTo>
                    <a:lnTo>
                      <a:pt x="2207" y="4663"/>
                    </a:lnTo>
                    <a:lnTo>
                      <a:pt x="2261" y="4634"/>
                    </a:lnTo>
                    <a:lnTo>
                      <a:pt x="2315" y="4606"/>
                    </a:lnTo>
                    <a:lnTo>
                      <a:pt x="2368" y="4575"/>
                    </a:lnTo>
                    <a:lnTo>
                      <a:pt x="2422" y="4543"/>
                    </a:lnTo>
                    <a:lnTo>
                      <a:pt x="2476" y="4511"/>
                    </a:lnTo>
                    <a:lnTo>
                      <a:pt x="2529" y="4477"/>
                    </a:lnTo>
                    <a:lnTo>
                      <a:pt x="2506" y="4446"/>
                    </a:lnTo>
                    <a:lnTo>
                      <a:pt x="2484" y="4414"/>
                    </a:lnTo>
                    <a:lnTo>
                      <a:pt x="2462" y="4382"/>
                    </a:lnTo>
                    <a:lnTo>
                      <a:pt x="2442" y="4349"/>
                    </a:lnTo>
                    <a:lnTo>
                      <a:pt x="2422" y="4316"/>
                    </a:lnTo>
                    <a:lnTo>
                      <a:pt x="2403" y="4282"/>
                    </a:lnTo>
                    <a:lnTo>
                      <a:pt x="2385" y="4248"/>
                    </a:lnTo>
                    <a:lnTo>
                      <a:pt x="2368" y="4213"/>
                    </a:lnTo>
                    <a:lnTo>
                      <a:pt x="2353" y="4178"/>
                    </a:lnTo>
                    <a:lnTo>
                      <a:pt x="2337" y="4141"/>
                    </a:lnTo>
                    <a:lnTo>
                      <a:pt x="2323" y="4105"/>
                    </a:lnTo>
                    <a:lnTo>
                      <a:pt x="2310" y="4068"/>
                    </a:lnTo>
                    <a:lnTo>
                      <a:pt x="2299" y="4030"/>
                    </a:lnTo>
                    <a:lnTo>
                      <a:pt x="2288" y="3992"/>
                    </a:lnTo>
                    <a:lnTo>
                      <a:pt x="2278" y="3953"/>
                    </a:lnTo>
                    <a:lnTo>
                      <a:pt x="2270" y="3914"/>
                    </a:lnTo>
                    <a:lnTo>
                      <a:pt x="2265" y="3886"/>
                    </a:lnTo>
                    <a:lnTo>
                      <a:pt x="2260" y="3860"/>
                    </a:lnTo>
                    <a:lnTo>
                      <a:pt x="2257" y="3832"/>
                    </a:lnTo>
                    <a:lnTo>
                      <a:pt x="2255" y="3806"/>
                    </a:lnTo>
                    <a:lnTo>
                      <a:pt x="2250" y="3752"/>
                    </a:lnTo>
                    <a:lnTo>
                      <a:pt x="2249" y="3699"/>
                    </a:lnTo>
                    <a:lnTo>
                      <a:pt x="2250" y="3645"/>
                    </a:lnTo>
                    <a:lnTo>
                      <a:pt x="2255" y="3592"/>
                    </a:lnTo>
                    <a:lnTo>
                      <a:pt x="2261" y="3540"/>
                    </a:lnTo>
                    <a:lnTo>
                      <a:pt x="2271" y="3488"/>
                    </a:lnTo>
                    <a:lnTo>
                      <a:pt x="2282" y="3436"/>
                    </a:lnTo>
                    <a:lnTo>
                      <a:pt x="2297" y="3384"/>
                    </a:lnTo>
                    <a:lnTo>
                      <a:pt x="2314" y="3334"/>
                    </a:lnTo>
                    <a:lnTo>
                      <a:pt x="2333" y="3284"/>
                    </a:lnTo>
                    <a:lnTo>
                      <a:pt x="2355" y="3236"/>
                    </a:lnTo>
                    <a:lnTo>
                      <a:pt x="2379" y="3187"/>
                    </a:lnTo>
                    <a:lnTo>
                      <a:pt x="2392" y="3164"/>
                    </a:lnTo>
                    <a:lnTo>
                      <a:pt x="2407" y="3141"/>
                    </a:lnTo>
                    <a:lnTo>
                      <a:pt x="2421" y="3118"/>
                    </a:lnTo>
                    <a:lnTo>
                      <a:pt x="2435" y="3095"/>
                    </a:lnTo>
                    <a:close/>
                    <a:moveTo>
                      <a:pt x="3250" y="1604"/>
                    </a:moveTo>
                    <a:lnTo>
                      <a:pt x="3250" y="1604"/>
                    </a:lnTo>
                    <a:lnTo>
                      <a:pt x="3255" y="1581"/>
                    </a:lnTo>
                    <a:lnTo>
                      <a:pt x="3261" y="1559"/>
                    </a:lnTo>
                    <a:lnTo>
                      <a:pt x="3270" y="1537"/>
                    </a:lnTo>
                    <a:lnTo>
                      <a:pt x="3281" y="1516"/>
                    </a:lnTo>
                    <a:lnTo>
                      <a:pt x="3294" y="1497"/>
                    </a:lnTo>
                    <a:lnTo>
                      <a:pt x="3309" y="1478"/>
                    </a:lnTo>
                    <a:lnTo>
                      <a:pt x="3325" y="1460"/>
                    </a:lnTo>
                    <a:lnTo>
                      <a:pt x="3343" y="1445"/>
                    </a:lnTo>
                    <a:lnTo>
                      <a:pt x="3363" y="1431"/>
                    </a:lnTo>
                    <a:lnTo>
                      <a:pt x="3385" y="1418"/>
                    </a:lnTo>
                    <a:lnTo>
                      <a:pt x="3408" y="1407"/>
                    </a:lnTo>
                    <a:lnTo>
                      <a:pt x="3432" y="1400"/>
                    </a:lnTo>
                    <a:lnTo>
                      <a:pt x="3445" y="1396"/>
                    </a:lnTo>
                    <a:lnTo>
                      <a:pt x="3458" y="1394"/>
                    </a:lnTo>
                    <a:lnTo>
                      <a:pt x="3472" y="1392"/>
                    </a:lnTo>
                    <a:lnTo>
                      <a:pt x="3486" y="1390"/>
                    </a:lnTo>
                    <a:lnTo>
                      <a:pt x="3500" y="1390"/>
                    </a:lnTo>
                    <a:lnTo>
                      <a:pt x="3515" y="1390"/>
                    </a:lnTo>
                    <a:lnTo>
                      <a:pt x="3530" y="1390"/>
                    </a:lnTo>
                    <a:lnTo>
                      <a:pt x="3545" y="1391"/>
                    </a:lnTo>
                    <a:lnTo>
                      <a:pt x="3565" y="1394"/>
                    </a:lnTo>
                    <a:lnTo>
                      <a:pt x="3585" y="1400"/>
                    </a:lnTo>
                    <a:lnTo>
                      <a:pt x="3604" y="1405"/>
                    </a:lnTo>
                    <a:lnTo>
                      <a:pt x="3622" y="1414"/>
                    </a:lnTo>
                    <a:lnTo>
                      <a:pt x="3641" y="1424"/>
                    </a:lnTo>
                    <a:lnTo>
                      <a:pt x="3658" y="1435"/>
                    </a:lnTo>
                    <a:lnTo>
                      <a:pt x="3674" y="1447"/>
                    </a:lnTo>
                    <a:lnTo>
                      <a:pt x="3689" y="1461"/>
                    </a:lnTo>
                    <a:lnTo>
                      <a:pt x="3704" y="1476"/>
                    </a:lnTo>
                    <a:lnTo>
                      <a:pt x="3717" y="1492"/>
                    </a:lnTo>
                    <a:lnTo>
                      <a:pt x="3729" y="1510"/>
                    </a:lnTo>
                    <a:lnTo>
                      <a:pt x="3740" y="1528"/>
                    </a:lnTo>
                    <a:lnTo>
                      <a:pt x="3750" y="1548"/>
                    </a:lnTo>
                    <a:lnTo>
                      <a:pt x="3758" y="1569"/>
                    </a:lnTo>
                    <a:lnTo>
                      <a:pt x="3765" y="1591"/>
                    </a:lnTo>
                    <a:lnTo>
                      <a:pt x="3770" y="1613"/>
                    </a:lnTo>
                    <a:lnTo>
                      <a:pt x="3773" y="1630"/>
                    </a:lnTo>
                    <a:lnTo>
                      <a:pt x="3775" y="1645"/>
                    </a:lnTo>
                    <a:lnTo>
                      <a:pt x="3777" y="1677"/>
                    </a:lnTo>
                    <a:lnTo>
                      <a:pt x="3777" y="1708"/>
                    </a:lnTo>
                    <a:lnTo>
                      <a:pt x="3774" y="1739"/>
                    </a:lnTo>
                    <a:lnTo>
                      <a:pt x="3770" y="1768"/>
                    </a:lnTo>
                    <a:lnTo>
                      <a:pt x="3762" y="1798"/>
                    </a:lnTo>
                    <a:lnTo>
                      <a:pt x="3753" y="1827"/>
                    </a:lnTo>
                    <a:lnTo>
                      <a:pt x="3743" y="1855"/>
                    </a:lnTo>
                    <a:lnTo>
                      <a:pt x="3731" y="1883"/>
                    </a:lnTo>
                    <a:lnTo>
                      <a:pt x="3718" y="1909"/>
                    </a:lnTo>
                    <a:lnTo>
                      <a:pt x="3704" y="1936"/>
                    </a:lnTo>
                    <a:lnTo>
                      <a:pt x="3688" y="1961"/>
                    </a:lnTo>
                    <a:lnTo>
                      <a:pt x="3672" y="1985"/>
                    </a:lnTo>
                    <a:lnTo>
                      <a:pt x="3654" y="2008"/>
                    </a:lnTo>
                    <a:lnTo>
                      <a:pt x="3637" y="2031"/>
                    </a:lnTo>
                    <a:lnTo>
                      <a:pt x="3619" y="2052"/>
                    </a:lnTo>
                    <a:lnTo>
                      <a:pt x="3600" y="2073"/>
                    </a:lnTo>
                    <a:lnTo>
                      <a:pt x="3583" y="2093"/>
                    </a:lnTo>
                    <a:lnTo>
                      <a:pt x="3546" y="2128"/>
                    </a:lnTo>
                    <a:lnTo>
                      <a:pt x="3512" y="2160"/>
                    </a:lnTo>
                    <a:lnTo>
                      <a:pt x="3481" y="2186"/>
                    </a:lnTo>
                    <a:lnTo>
                      <a:pt x="3456" y="2207"/>
                    </a:lnTo>
                    <a:lnTo>
                      <a:pt x="3435" y="2223"/>
                    </a:lnTo>
                    <a:lnTo>
                      <a:pt x="3418" y="2235"/>
                    </a:lnTo>
                    <a:lnTo>
                      <a:pt x="3398" y="2229"/>
                    </a:lnTo>
                    <a:lnTo>
                      <a:pt x="3375" y="2222"/>
                    </a:lnTo>
                    <a:lnTo>
                      <a:pt x="3344" y="2212"/>
                    </a:lnTo>
                    <a:lnTo>
                      <a:pt x="3308" y="2197"/>
                    </a:lnTo>
                    <a:lnTo>
                      <a:pt x="3267" y="2181"/>
                    </a:lnTo>
                    <a:lnTo>
                      <a:pt x="3223" y="2161"/>
                    </a:lnTo>
                    <a:lnTo>
                      <a:pt x="3176" y="2138"/>
                    </a:lnTo>
                    <a:lnTo>
                      <a:pt x="3153" y="2125"/>
                    </a:lnTo>
                    <a:lnTo>
                      <a:pt x="3128" y="2110"/>
                    </a:lnTo>
                    <a:lnTo>
                      <a:pt x="3105" y="2096"/>
                    </a:lnTo>
                    <a:lnTo>
                      <a:pt x="3081" y="2081"/>
                    </a:lnTo>
                    <a:lnTo>
                      <a:pt x="3058" y="2064"/>
                    </a:lnTo>
                    <a:lnTo>
                      <a:pt x="3036" y="2047"/>
                    </a:lnTo>
                    <a:lnTo>
                      <a:pt x="3014" y="2028"/>
                    </a:lnTo>
                    <a:lnTo>
                      <a:pt x="2993" y="2009"/>
                    </a:lnTo>
                    <a:lnTo>
                      <a:pt x="2973" y="1988"/>
                    </a:lnTo>
                    <a:lnTo>
                      <a:pt x="2954" y="1967"/>
                    </a:lnTo>
                    <a:lnTo>
                      <a:pt x="2937" y="1945"/>
                    </a:lnTo>
                    <a:lnTo>
                      <a:pt x="2920" y="1922"/>
                    </a:lnTo>
                    <a:lnTo>
                      <a:pt x="2906" y="1899"/>
                    </a:lnTo>
                    <a:lnTo>
                      <a:pt x="2893" y="1874"/>
                    </a:lnTo>
                    <a:lnTo>
                      <a:pt x="2882" y="1848"/>
                    </a:lnTo>
                    <a:lnTo>
                      <a:pt x="2873" y="1821"/>
                    </a:lnTo>
                    <a:lnTo>
                      <a:pt x="2869" y="1802"/>
                    </a:lnTo>
                    <a:lnTo>
                      <a:pt x="2866" y="1785"/>
                    </a:lnTo>
                    <a:lnTo>
                      <a:pt x="2864" y="1767"/>
                    </a:lnTo>
                    <a:lnTo>
                      <a:pt x="2864" y="1748"/>
                    </a:lnTo>
                    <a:lnTo>
                      <a:pt x="2865" y="1731"/>
                    </a:lnTo>
                    <a:lnTo>
                      <a:pt x="2869" y="1713"/>
                    </a:lnTo>
                    <a:lnTo>
                      <a:pt x="2873" y="1697"/>
                    </a:lnTo>
                    <a:lnTo>
                      <a:pt x="2877" y="1679"/>
                    </a:lnTo>
                    <a:lnTo>
                      <a:pt x="2884" y="1664"/>
                    </a:lnTo>
                    <a:lnTo>
                      <a:pt x="2893" y="1647"/>
                    </a:lnTo>
                    <a:lnTo>
                      <a:pt x="2902" y="1633"/>
                    </a:lnTo>
                    <a:lnTo>
                      <a:pt x="2913" y="1618"/>
                    </a:lnTo>
                    <a:lnTo>
                      <a:pt x="2924" y="1604"/>
                    </a:lnTo>
                    <a:lnTo>
                      <a:pt x="2937" y="1591"/>
                    </a:lnTo>
                    <a:lnTo>
                      <a:pt x="2951" y="1579"/>
                    </a:lnTo>
                    <a:lnTo>
                      <a:pt x="2967" y="1568"/>
                    </a:lnTo>
                    <a:lnTo>
                      <a:pt x="2985" y="1557"/>
                    </a:lnTo>
                    <a:lnTo>
                      <a:pt x="3004" y="1548"/>
                    </a:lnTo>
                    <a:lnTo>
                      <a:pt x="3024" y="1542"/>
                    </a:lnTo>
                    <a:lnTo>
                      <a:pt x="3044" y="1536"/>
                    </a:lnTo>
                    <a:lnTo>
                      <a:pt x="3063" y="1534"/>
                    </a:lnTo>
                    <a:lnTo>
                      <a:pt x="3083" y="1533"/>
                    </a:lnTo>
                    <a:lnTo>
                      <a:pt x="3103" y="1534"/>
                    </a:lnTo>
                    <a:lnTo>
                      <a:pt x="3123" y="1537"/>
                    </a:lnTo>
                    <a:lnTo>
                      <a:pt x="3142" y="1541"/>
                    </a:lnTo>
                    <a:lnTo>
                      <a:pt x="3160" y="1547"/>
                    </a:lnTo>
                    <a:lnTo>
                      <a:pt x="3178" y="1554"/>
                    </a:lnTo>
                    <a:lnTo>
                      <a:pt x="3195" y="1561"/>
                    </a:lnTo>
                    <a:lnTo>
                      <a:pt x="3211" y="1571"/>
                    </a:lnTo>
                    <a:lnTo>
                      <a:pt x="3225" y="1581"/>
                    </a:lnTo>
                    <a:lnTo>
                      <a:pt x="3238" y="1592"/>
                    </a:lnTo>
                    <a:lnTo>
                      <a:pt x="3250" y="1604"/>
                    </a:lnTo>
                    <a:close/>
                    <a:moveTo>
                      <a:pt x="2345" y="1525"/>
                    </a:moveTo>
                    <a:lnTo>
                      <a:pt x="2345" y="1525"/>
                    </a:lnTo>
                    <a:lnTo>
                      <a:pt x="2361" y="1521"/>
                    </a:lnTo>
                    <a:lnTo>
                      <a:pt x="2403" y="1506"/>
                    </a:lnTo>
                    <a:lnTo>
                      <a:pt x="2432" y="1495"/>
                    </a:lnTo>
                    <a:lnTo>
                      <a:pt x="2464" y="1482"/>
                    </a:lnTo>
                    <a:lnTo>
                      <a:pt x="2499" y="1467"/>
                    </a:lnTo>
                    <a:lnTo>
                      <a:pt x="2535" y="1448"/>
                    </a:lnTo>
                    <a:lnTo>
                      <a:pt x="2573" y="1427"/>
                    </a:lnTo>
                    <a:lnTo>
                      <a:pt x="2591" y="1415"/>
                    </a:lnTo>
                    <a:lnTo>
                      <a:pt x="2610" y="1403"/>
                    </a:lnTo>
                    <a:lnTo>
                      <a:pt x="2629" y="1390"/>
                    </a:lnTo>
                    <a:lnTo>
                      <a:pt x="2646" y="1377"/>
                    </a:lnTo>
                    <a:lnTo>
                      <a:pt x="2663" y="1362"/>
                    </a:lnTo>
                    <a:lnTo>
                      <a:pt x="2679" y="1347"/>
                    </a:lnTo>
                    <a:lnTo>
                      <a:pt x="2696" y="1332"/>
                    </a:lnTo>
                    <a:lnTo>
                      <a:pt x="2710" y="1315"/>
                    </a:lnTo>
                    <a:lnTo>
                      <a:pt x="2725" y="1297"/>
                    </a:lnTo>
                    <a:lnTo>
                      <a:pt x="2737" y="1279"/>
                    </a:lnTo>
                    <a:lnTo>
                      <a:pt x="2749" y="1260"/>
                    </a:lnTo>
                    <a:lnTo>
                      <a:pt x="2759" y="1240"/>
                    </a:lnTo>
                    <a:lnTo>
                      <a:pt x="2767" y="1220"/>
                    </a:lnTo>
                    <a:lnTo>
                      <a:pt x="2774" y="1200"/>
                    </a:lnTo>
                    <a:lnTo>
                      <a:pt x="2777" y="1185"/>
                    </a:lnTo>
                    <a:lnTo>
                      <a:pt x="2780" y="1171"/>
                    </a:lnTo>
                    <a:lnTo>
                      <a:pt x="2781" y="1157"/>
                    </a:lnTo>
                    <a:lnTo>
                      <a:pt x="2781" y="1142"/>
                    </a:lnTo>
                    <a:lnTo>
                      <a:pt x="2780" y="1128"/>
                    </a:lnTo>
                    <a:lnTo>
                      <a:pt x="2778" y="1115"/>
                    </a:lnTo>
                    <a:lnTo>
                      <a:pt x="2775" y="1101"/>
                    </a:lnTo>
                    <a:lnTo>
                      <a:pt x="2771" y="1087"/>
                    </a:lnTo>
                    <a:lnTo>
                      <a:pt x="2765" y="1075"/>
                    </a:lnTo>
                    <a:lnTo>
                      <a:pt x="2759" y="1062"/>
                    </a:lnTo>
                    <a:lnTo>
                      <a:pt x="2752" y="1051"/>
                    </a:lnTo>
                    <a:lnTo>
                      <a:pt x="2743" y="1039"/>
                    </a:lnTo>
                    <a:lnTo>
                      <a:pt x="2734" y="1028"/>
                    </a:lnTo>
                    <a:lnTo>
                      <a:pt x="2725" y="1018"/>
                    </a:lnTo>
                    <a:lnTo>
                      <a:pt x="2712" y="1008"/>
                    </a:lnTo>
                    <a:lnTo>
                      <a:pt x="2700" y="999"/>
                    </a:lnTo>
                    <a:lnTo>
                      <a:pt x="2686" y="990"/>
                    </a:lnTo>
                    <a:lnTo>
                      <a:pt x="2672" y="984"/>
                    </a:lnTo>
                    <a:lnTo>
                      <a:pt x="2656" y="978"/>
                    </a:lnTo>
                    <a:lnTo>
                      <a:pt x="2641" y="975"/>
                    </a:lnTo>
                    <a:lnTo>
                      <a:pt x="2624" y="973"/>
                    </a:lnTo>
                    <a:lnTo>
                      <a:pt x="2609" y="973"/>
                    </a:lnTo>
                    <a:lnTo>
                      <a:pt x="2594" y="973"/>
                    </a:lnTo>
                    <a:lnTo>
                      <a:pt x="2578" y="975"/>
                    </a:lnTo>
                    <a:lnTo>
                      <a:pt x="2563" y="978"/>
                    </a:lnTo>
                    <a:lnTo>
                      <a:pt x="2548" y="983"/>
                    </a:lnTo>
                    <a:lnTo>
                      <a:pt x="2534" y="988"/>
                    </a:lnTo>
                    <a:lnTo>
                      <a:pt x="2521" y="995"/>
                    </a:lnTo>
                    <a:lnTo>
                      <a:pt x="2509" y="1003"/>
                    </a:lnTo>
                    <a:lnTo>
                      <a:pt x="2497" y="1010"/>
                    </a:lnTo>
                    <a:lnTo>
                      <a:pt x="2487" y="1019"/>
                    </a:lnTo>
                    <a:lnTo>
                      <a:pt x="2477" y="1029"/>
                    </a:lnTo>
                    <a:lnTo>
                      <a:pt x="2474" y="1010"/>
                    </a:lnTo>
                    <a:lnTo>
                      <a:pt x="2468" y="993"/>
                    </a:lnTo>
                    <a:lnTo>
                      <a:pt x="2462" y="975"/>
                    </a:lnTo>
                    <a:lnTo>
                      <a:pt x="2453" y="959"/>
                    </a:lnTo>
                    <a:lnTo>
                      <a:pt x="2443" y="943"/>
                    </a:lnTo>
                    <a:lnTo>
                      <a:pt x="2432" y="929"/>
                    </a:lnTo>
                    <a:lnTo>
                      <a:pt x="2419" y="915"/>
                    </a:lnTo>
                    <a:lnTo>
                      <a:pt x="2404" y="902"/>
                    </a:lnTo>
                    <a:lnTo>
                      <a:pt x="2389" y="891"/>
                    </a:lnTo>
                    <a:lnTo>
                      <a:pt x="2371" y="882"/>
                    </a:lnTo>
                    <a:lnTo>
                      <a:pt x="2354" y="874"/>
                    </a:lnTo>
                    <a:lnTo>
                      <a:pt x="2334" y="867"/>
                    </a:lnTo>
                    <a:lnTo>
                      <a:pt x="2313" y="863"/>
                    </a:lnTo>
                    <a:lnTo>
                      <a:pt x="2292" y="860"/>
                    </a:lnTo>
                    <a:lnTo>
                      <a:pt x="2269" y="858"/>
                    </a:lnTo>
                    <a:lnTo>
                      <a:pt x="2245" y="861"/>
                    </a:lnTo>
                    <a:lnTo>
                      <a:pt x="2229" y="863"/>
                    </a:lnTo>
                    <a:lnTo>
                      <a:pt x="2214" y="866"/>
                    </a:lnTo>
                    <a:lnTo>
                      <a:pt x="2199" y="872"/>
                    </a:lnTo>
                    <a:lnTo>
                      <a:pt x="2183" y="878"/>
                    </a:lnTo>
                    <a:lnTo>
                      <a:pt x="2170" y="886"/>
                    </a:lnTo>
                    <a:lnTo>
                      <a:pt x="2156" y="895"/>
                    </a:lnTo>
                    <a:lnTo>
                      <a:pt x="2144" y="905"/>
                    </a:lnTo>
                    <a:lnTo>
                      <a:pt x="2132" y="916"/>
                    </a:lnTo>
                    <a:lnTo>
                      <a:pt x="2119" y="928"/>
                    </a:lnTo>
                    <a:lnTo>
                      <a:pt x="2110" y="940"/>
                    </a:lnTo>
                    <a:lnTo>
                      <a:pt x="2100" y="954"/>
                    </a:lnTo>
                    <a:lnTo>
                      <a:pt x="2091" y="968"/>
                    </a:lnTo>
                    <a:lnTo>
                      <a:pt x="2083" y="985"/>
                    </a:lnTo>
                    <a:lnTo>
                      <a:pt x="2078" y="1000"/>
                    </a:lnTo>
                    <a:lnTo>
                      <a:pt x="2072" y="1018"/>
                    </a:lnTo>
                    <a:lnTo>
                      <a:pt x="2068" y="1036"/>
                    </a:lnTo>
                    <a:lnTo>
                      <a:pt x="2063" y="1061"/>
                    </a:lnTo>
                    <a:lnTo>
                      <a:pt x="2062" y="1085"/>
                    </a:lnTo>
                    <a:lnTo>
                      <a:pt x="2062" y="1110"/>
                    </a:lnTo>
                    <a:lnTo>
                      <a:pt x="2064" y="1134"/>
                    </a:lnTo>
                    <a:lnTo>
                      <a:pt x="2068" y="1158"/>
                    </a:lnTo>
                    <a:lnTo>
                      <a:pt x="2073" y="1181"/>
                    </a:lnTo>
                    <a:lnTo>
                      <a:pt x="2081" y="1204"/>
                    </a:lnTo>
                    <a:lnTo>
                      <a:pt x="2089" y="1226"/>
                    </a:lnTo>
                    <a:lnTo>
                      <a:pt x="2099" y="1248"/>
                    </a:lnTo>
                    <a:lnTo>
                      <a:pt x="2108" y="1269"/>
                    </a:lnTo>
                    <a:lnTo>
                      <a:pt x="2121" y="1289"/>
                    </a:lnTo>
                    <a:lnTo>
                      <a:pt x="2133" y="1310"/>
                    </a:lnTo>
                    <a:lnTo>
                      <a:pt x="2145" y="1328"/>
                    </a:lnTo>
                    <a:lnTo>
                      <a:pt x="2159" y="1347"/>
                    </a:lnTo>
                    <a:lnTo>
                      <a:pt x="2172" y="1365"/>
                    </a:lnTo>
                    <a:lnTo>
                      <a:pt x="2187" y="1381"/>
                    </a:lnTo>
                    <a:lnTo>
                      <a:pt x="2215" y="1413"/>
                    </a:lnTo>
                    <a:lnTo>
                      <a:pt x="2244" y="1442"/>
                    </a:lnTo>
                    <a:lnTo>
                      <a:pt x="2270" y="1466"/>
                    </a:lnTo>
                    <a:lnTo>
                      <a:pt x="2294" y="1487"/>
                    </a:lnTo>
                    <a:lnTo>
                      <a:pt x="2315" y="1503"/>
                    </a:lnTo>
                    <a:lnTo>
                      <a:pt x="2331" y="1515"/>
                    </a:lnTo>
                    <a:lnTo>
                      <a:pt x="2345" y="1525"/>
                    </a:lnTo>
                    <a:close/>
                    <a:moveTo>
                      <a:pt x="5448" y="3187"/>
                    </a:moveTo>
                    <a:lnTo>
                      <a:pt x="5448" y="3187"/>
                    </a:lnTo>
                    <a:lnTo>
                      <a:pt x="5438" y="3142"/>
                    </a:lnTo>
                    <a:lnTo>
                      <a:pt x="5426" y="3098"/>
                    </a:lnTo>
                    <a:lnTo>
                      <a:pt x="5411" y="3057"/>
                    </a:lnTo>
                    <a:lnTo>
                      <a:pt x="5395" y="3015"/>
                    </a:lnTo>
                    <a:lnTo>
                      <a:pt x="5377" y="2974"/>
                    </a:lnTo>
                    <a:lnTo>
                      <a:pt x="5357" y="2934"/>
                    </a:lnTo>
                    <a:lnTo>
                      <a:pt x="5335" y="2897"/>
                    </a:lnTo>
                    <a:lnTo>
                      <a:pt x="5312" y="2860"/>
                    </a:lnTo>
                    <a:lnTo>
                      <a:pt x="5287" y="2824"/>
                    </a:lnTo>
                    <a:lnTo>
                      <a:pt x="5261" y="2790"/>
                    </a:lnTo>
                    <a:lnTo>
                      <a:pt x="5232" y="2758"/>
                    </a:lnTo>
                    <a:lnTo>
                      <a:pt x="5202" y="2728"/>
                    </a:lnTo>
                    <a:lnTo>
                      <a:pt x="5171" y="2698"/>
                    </a:lnTo>
                    <a:lnTo>
                      <a:pt x="5138" y="2669"/>
                    </a:lnTo>
                    <a:lnTo>
                      <a:pt x="5105" y="2643"/>
                    </a:lnTo>
                    <a:lnTo>
                      <a:pt x="5070" y="2619"/>
                    </a:lnTo>
                    <a:lnTo>
                      <a:pt x="5034" y="2596"/>
                    </a:lnTo>
                    <a:lnTo>
                      <a:pt x="4998" y="2574"/>
                    </a:lnTo>
                    <a:lnTo>
                      <a:pt x="4959" y="2555"/>
                    </a:lnTo>
                    <a:lnTo>
                      <a:pt x="4919" y="2537"/>
                    </a:lnTo>
                    <a:lnTo>
                      <a:pt x="4880" y="2521"/>
                    </a:lnTo>
                    <a:lnTo>
                      <a:pt x="4839" y="2506"/>
                    </a:lnTo>
                    <a:lnTo>
                      <a:pt x="4797" y="2495"/>
                    </a:lnTo>
                    <a:lnTo>
                      <a:pt x="4756" y="2486"/>
                    </a:lnTo>
                    <a:lnTo>
                      <a:pt x="4713" y="2477"/>
                    </a:lnTo>
                    <a:lnTo>
                      <a:pt x="4670" y="2471"/>
                    </a:lnTo>
                    <a:lnTo>
                      <a:pt x="4626" y="2468"/>
                    </a:lnTo>
                    <a:lnTo>
                      <a:pt x="4581" y="2466"/>
                    </a:lnTo>
                    <a:lnTo>
                      <a:pt x="4537" y="2467"/>
                    </a:lnTo>
                    <a:lnTo>
                      <a:pt x="4492" y="2470"/>
                    </a:lnTo>
                    <a:lnTo>
                      <a:pt x="4446" y="2476"/>
                    </a:lnTo>
                    <a:lnTo>
                      <a:pt x="4401" y="2483"/>
                    </a:lnTo>
                    <a:lnTo>
                      <a:pt x="4373" y="2489"/>
                    </a:lnTo>
                    <a:lnTo>
                      <a:pt x="4344" y="2495"/>
                    </a:lnTo>
                    <a:lnTo>
                      <a:pt x="4317" y="2503"/>
                    </a:lnTo>
                    <a:lnTo>
                      <a:pt x="4289" y="2512"/>
                    </a:lnTo>
                    <a:lnTo>
                      <a:pt x="4263" y="2522"/>
                    </a:lnTo>
                    <a:lnTo>
                      <a:pt x="4236" y="2532"/>
                    </a:lnTo>
                    <a:lnTo>
                      <a:pt x="4210" y="2543"/>
                    </a:lnTo>
                    <a:lnTo>
                      <a:pt x="4185" y="2555"/>
                    </a:lnTo>
                    <a:lnTo>
                      <a:pt x="4159" y="2567"/>
                    </a:lnTo>
                    <a:lnTo>
                      <a:pt x="4135" y="2580"/>
                    </a:lnTo>
                    <a:lnTo>
                      <a:pt x="4111" y="2594"/>
                    </a:lnTo>
                    <a:lnTo>
                      <a:pt x="4088" y="2609"/>
                    </a:lnTo>
                    <a:lnTo>
                      <a:pt x="4065" y="2624"/>
                    </a:lnTo>
                    <a:lnTo>
                      <a:pt x="4043" y="2641"/>
                    </a:lnTo>
                    <a:lnTo>
                      <a:pt x="4021" y="2657"/>
                    </a:lnTo>
                    <a:lnTo>
                      <a:pt x="3999" y="2675"/>
                    </a:lnTo>
                    <a:lnTo>
                      <a:pt x="3979" y="2692"/>
                    </a:lnTo>
                    <a:lnTo>
                      <a:pt x="3958" y="2711"/>
                    </a:lnTo>
                    <a:lnTo>
                      <a:pt x="3939" y="2730"/>
                    </a:lnTo>
                    <a:lnTo>
                      <a:pt x="3920" y="2750"/>
                    </a:lnTo>
                    <a:lnTo>
                      <a:pt x="3902" y="2769"/>
                    </a:lnTo>
                    <a:lnTo>
                      <a:pt x="3884" y="2790"/>
                    </a:lnTo>
                    <a:lnTo>
                      <a:pt x="3868" y="2812"/>
                    </a:lnTo>
                    <a:lnTo>
                      <a:pt x="3851" y="2833"/>
                    </a:lnTo>
                    <a:lnTo>
                      <a:pt x="3835" y="2856"/>
                    </a:lnTo>
                    <a:lnTo>
                      <a:pt x="3820" y="2878"/>
                    </a:lnTo>
                    <a:lnTo>
                      <a:pt x="3806" y="2901"/>
                    </a:lnTo>
                    <a:lnTo>
                      <a:pt x="3793" y="2926"/>
                    </a:lnTo>
                    <a:lnTo>
                      <a:pt x="3780" y="2949"/>
                    </a:lnTo>
                    <a:lnTo>
                      <a:pt x="3768" y="2974"/>
                    </a:lnTo>
                    <a:lnTo>
                      <a:pt x="3757" y="2998"/>
                    </a:lnTo>
                    <a:lnTo>
                      <a:pt x="3746" y="3024"/>
                    </a:lnTo>
                    <a:lnTo>
                      <a:pt x="3715" y="3006"/>
                    </a:lnTo>
                    <a:lnTo>
                      <a:pt x="3683" y="2991"/>
                    </a:lnTo>
                    <a:lnTo>
                      <a:pt x="3651" y="2975"/>
                    </a:lnTo>
                    <a:lnTo>
                      <a:pt x="3618" y="2962"/>
                    </a:lnTo>
                    <a:lnTo>
                      <a:pt x="3585" y="2950"/>
                    </a:lnTo>
                    <a:lnTo>
                      <a:pt x="3551" y="2940"/>
                    </a:lnTo>
                    <a:lnTo>
                      <a:pt x="3517" y="2931"/>
                    </a:lnTo>
                    <a:lnTo>
                      <a:pt x="3481" y="2925"/>
                    </a:lnTo>
                    <a:lnTo>
                      <a:pt x="3445" y="2918"/>
                    </a:lnTo>
                    <a:lnTo>
                      <a:pt x="3410" y="2915"/>
                    </a:lnTo>
                    <a:lnTo>
                      <a:pt x="3374" y="2912"/>
                    </a:lnTo>
                    <a:lnTo>
                      <a:pt x="3337" y="2911"/>
                    </a:lnTo>
                    <a:lnTo>
                      <a:pt x="3300" y="2912"/>
                    </a:lnTo>
                    <a:lnTo>
                      <a:pt x="3264" y="2915"/>
                    </a:lnTo>
                    <a:lnTo>
                      <a:pt x="3226" y="2920"/>
                    </a:lnTo>
                    <a:lnTo>
                      <a:pt x="3189" y="2926"/>
                    </a:lnTo>
                    <a:lnTo>
                      <a:pt x="3149" y="2934"/>
                    </a:lnTo>
                    <a:lnTo>
                      <a:pt x="3110" y="2945"/>
                    </a:lnTo>
                    <a:lnTo>
                      <a:pt x="3072" y="2958"/>
                    </a:lnTo>
                    <a:lnTo>
                      <a:pt x="3035" y="2972"/>
                    </a:lnTo>
                    <a:lnTo>
                      <a:pt x="2998" y="2988"/>
                    </a:lnTo>
                    <a:lnTo>
                      <a:pt x="2964" y="3006"/>
                    </a:lnTo>
                    <a:lnTo>
                      <a:pt x="2930" y="3026"/>
                    </a:lnTo>
                    <a:lnTo>
                      <a:pt x="2897" y="3047"/>
                    </a:lnTo>
                    <a:lnTo>
                      <a:pt x="2866" y="3069"/>
                    </a:lnTo>
                    <a:lnTo>
                      <a:pt x="2836" y="3092"/>
                    </a:lnTo>
                    <a:lnTo>
                      <a:pt x="2807" y="3117"/>
                    </a:lnTo>
                    <a:lnTo>
                      <a:pt x="2780" y="3143"/>
                    </a:lnTo>
                    <a:lnTo>
                      <a:pt x="2753" y="3171"/>
                    </a:lnTo>
                    <a:lnTo>
                      <a:pt x="2728" y="3201"/>
                    </a:lnTo>
                    <a:lnTo>
                      <a:pt x="2705" y="3230"/>
                    </a:lnTo>
                    <a:lnTo>
                      <a:pt x="2683" y="3261"/>
                    </a:lnTo>
                    <a:lnTo>
                      <a:pt x="2662" y="3293"/>
                    </a:lnTo>
                    <a:lnTo>
                      <a:pt x="2643" y="3326"/>
                    </a:lnTo>
                    <a:lnTo>
                      <a:pt x="2626" y="3360"/>
                    </a:lnTo>
                    <a:lnTo>
                      <a:pt x="2610" y="3395"/>
                    </a:lnTo>
                    <a:lnTo>
                      <a:pt x="2596" y="3431"/>
                    </a:lnTo>
                    <a:lnTo>
                      <a:pt x="2584" y="3467"/>
                    </a:lnTo>
                    <a:lnTo>
                      <a:pt x="2573" y="3503"/>
                    </a:lnTo>
                    <a:lnTo>
                      <a:pt x="2564" y="3542"/>
                    </a:lnTo>
                    <a:lnTo>
                      <a:pt x="2557" y="3579"/>
                    </a:lnTo>
                    <a:lnTo>
                      <a:pt x="2552" y="3618"/>
                    </a:lnTo>
                    <a:lnTo>
                      <a:pt x="2548" y="3657"/>
                    </a:lnTo>
                    <a:lnTo>
                      <a:pt x="2547" y="3696"/>
                    </a:lnTo>
                    <a:lnTo>
                      <a:pt x="2548" y="3735"/>
                    </a:lnTo>
                    <a:lnTo>
                      <a:pt x="2551" y="3776"/>
                    </a:lnTo>
                    <a:lnTo>
                      <a:pt x="2555" y="3816"/>
                    </a:lnTo>
                    <a:lnTo>
                      <a:pt x="2563" y="3856"/>
                    </a:lnTo>
                    <a:lnTo>
                      <a:pt x="2572" y="3900"/>
                    </a:lnTo>
                    <a:lnTo>
                      <a:pt x="2584" y="3944"/>
                    </a:lnTo>
                    <a:lnTo>
                      <a:pt x="2597" y="3987"/>
                    </a:lnTo>
                    <a:lnTo>
                      <a:pt x="2612" y="4029"/>
                    </a:lnTo>
                    <a:lnTo>
                      <a:pt x="2630" y="4070"/>
                    </a:lnTo>
                    <a:lnTo>
                      <a:pt x="2649" y="4110"/>
                    </a:lnTo>
                    <a:lnTo>
                      <a:pt x="2670" y="4149"/>
                    </a:lnTo>
                    <a:lnTo>
                      <a:pt x="2692" y="4189"/>
                    </a:lnTo>
                    <a:lnTo>
                      <a:pt x="2715" y="4226"/>
                    </a:lnTo>
                    <a:lnTo>
                      <a:pt x="2740" y="4262"/>
                    </a:lnTo>
                    <a:lnTo>
                      <a:pt x="2765" y="4299"/>
                    </a:lnTo>
                    <a:lnTo>
                      <a:pt x="2793" y="4334"/>
                    </a:lnTo>
                    <a:lnTo>
                      <a:pt x="2821" y="4369"/>
                    </a:lnTo>
                    <a:lnTo>
                      <a:pt x="2852" y="4403"/>
                    </a:lnTo>
                    <a:lnTo>
                      <a:pt x="2883" y="4436"/>
                    </a:lnTo>
                    <a:lnTo>
                      <a:pt x="2915" y="4468"/>
                    </a:lnTo>
                    <a:lnTo>
                      <a:pt x="2948" y="4499"/>
                    </a:lnTo>
                    <a:lnTo>
                      <a:pt x="2981" y="4530"/>
                    </a:lnTo>
                    <a:lnTo>
                      <a:pt x="3016" y="4559"/>
                    </a:lnTo>
                    <a:lnTo>
                      <a:pt x="3051" y="4589"/>
                    </a:lnTo>
                    <a:lnTo>
                      <a:pt x="3087" y="4618"/>
                    </a:lnTo>
                    <a:lnTo>
                      <a:pt x="3124" y="4645"/>
                    </a:lnTo>
                    <a:lnTo>
                      <a:pt x="3160" y="4672"/>
                    </a:lnTo>
                    <a:lnTo>
                      <a:pt x="3199" y="4698"/>
                    </a:lnTo>
                    <a:lnTo>
                      <a:pt x="3236" y="4723"/>
                    </a:lnTo>
                    <a:lnTo>
                      <a:pt x="3275" y="4747"/>
                    </a:lnTo>
                    <a:lnTo>
                      <a:pt x="3313" y="4772"/>
                    </a:lnTo>
                    <a:lnTo>
                      <a:pt x="3352" y="4795"/>
                    </a:lnTo>
                    <a:lnTo>
                      <a:pt x="3391" y="4818"/>
                    </a:lnTo>
                    <a:lnTo>
                      <a:pt x="3430" y="4839"/>
                    </a:lnTo>
                    <a:lnTo>
                      <a:pt x="3508" y="4881"/>
                    </a:lnTo>
                    <a:lnTo>
                      <a:pt x="3585" y="4919"/>
                    </a:lnTo>
                    <a:lnTo>
                      <a:pt x="3661" y="4955"/>
                    </a:lnTo>
                    <a:lnTo>
                      <a:pt x="3736" y="4988"/>
                    </a:lnTo>
                    <a:lnTo>
                      <a:pt x="3808" y="5018"/>
                    </a:lnTo>
                    <a:lnTo>
                      <a:pt x="3878" y="5047"/>
                    </a:lnTo>
                    <a:lnTo>
                      <a:pt x="3945" y="5071"/>
                    </a:lnTo>
                    <a:lnTo>
                      <a:pt x="4007" y="5094"/>
                    </a:lnTo>
                    <a:lnTo>
                      <a:pt x="4066" y="5114"/>
                    </a:lnTo>
                    <a:lnTo>
                      <a:pt x="4120" y="5131"/>
                    </a:lnTo>
                    <a:lnTo>
                      <a:pt x="4167" y="5147"/>
                    </a:lnTo>
                    <a:lnTo>
                      <a:pt x="4245" y="5169"/>
                    </a:lnTo>
                    <a:lnTo>
                      <a:pt x="4296" y="5183"/>
                    </a:lnTo>
                    <a:lnTo>
                      <a:pt x="4313" y="5188"/>
                    </a:lnTo>
                    <a:lnTo>
                      <a:pt x="4328" y="5177"/>
                    </a:lnTo>
                    <a:lnTo>
                      <a:pt x="4370" y="5147"/>
                    </a:lnTo>
                    <a:lnTo>
                      <a:pt x="4436" y="5097"/>
                    </a:lnTo>
                    <a:lnTo>
                      <a:pt x="4476" y="5065"/>
                    </a:lnTo>
                    <a:lnTo>
                      <a:pt x="4520" y="5030"/>
                    </a:lnTo>
                    <a:lnTo>
                      <a:pt x="4569" y="4989"/>
                    </a:lnTo>
                    <a:lnTo>
                      <a:pt x="4619" y="4945"/>
                    </a:lnTo>
                    <a:lnTo>
                      <a:pt x="4673" y="4897"/>
                    </a:lnTo>
                    <a:lnTo>
                      <a:pt x="4728" y="4845"/>
                    </a:lnTo>
                    <a:lnTo>
                      <a:pt x="4785" y="4789"/>
                    </a:lnTo>
                    <a:lnTo>
                      <a:pt x="4844" y="4730"/>
                    </a:lnTo>
                    <a:lnTo>
                      <a:pt x="4902" y="4667"/>
                    </a:lnTo>
                    <a:lnTo>
                      <a:pt x="4961" y="4601"/>
                    </a:lnTo>
                    <a:lnTo>
                      <a:pt x="4990" y="4566"/>
                    </a:lnTo>
                    <a:lnTo>
                      <a:pt x="5019" y="4531"/>
                    </a:lnTo>
                    <a:lnTo>
                      <a:pt x="5047" y="4496"/>
                    </a:lnTo>
                    <a:lnTo>
                      <a:pt x="5076" y="4458"/>
                    </a:lnTo>
                    <a:lnTo>
                      <a:pt x="5103" y="4421"/>
                    </a:lnTo>
                    <a:lnTo>
                      <a:pt x="5131" y="4383"/>
                    </a:lnTo>
                    <a:lnTo>
                      <a:pt x="5157" y="4344"/>
                    </a:lnTo>
                    <a:lnTo>
                      <a:pt x="5184" y="4304"/>
                    </a:lnTo>
                    <a:lnTo>
                      <a:pt x="5209" y="4264"/>
                    </a:lnTo>
                    <a:lnTo>
                      <a:pt x="5233" y="4224"/>
                    </a:lnTo>
                    <a:lnTo>
                      <a:pt x="5257" y="4182"/>
                    </a:lnTo>
                    <a:lnTo>
                      <a:pt x="5279" y="4139"/>
                    </a:lnTo>
                    <a:lnTo>
                      <a:pt x="5301" y="4097"/>
                    </a:lnTo>
                    <a:lnTo>
                      <a:pt x="5322" y="4053"/>
                    </a:lnTo>
                    <a:lnTo>
                      <a:pt x="5342" y="4009"/>
                    </a:lnTo>
                    <a:lnTo>
                      <a:pt x="5361" y="3965"/>
                    </a:lnTo>
                    <a:lnTo>
                      <a:pt x="5378" y="3920"/>
                    </a:lnTo>
                    <a:lnTo>
                      <a:pt x="5395" y="3874"/>
                    </a:lnTo>
                    <a:lnTo>
                      <a:pt x="5409" y="3828"/>
                    </a:lnTo>
                    <a:lnTo>
                      <a:pt x="5422" y="3782"/>
                    </a:lnTo>
                    <a:lnTo>
                      <a:pt x="5434" y="3734"/>
                    </a:lnTo>
                    <a:lnTo>
                      <a:pt x="5445" y="3687"/>
                    </a:lnTo>
                    <a:lnTo>
                      <a:pt x="5453" y="3639"/>
                    </a:lnTo>
                    <a:lnTo>
                      <a:pt x="5461" y="3590"/>
                    </a:lnTo>
                    <a:lnTo>
                      <a:pt x="5466" y="3541"/>
                    </a:lnTo>
                    <a:lnTo>
                      <a:pt x="5470" y="3491"/>
                    </a:lnTo>
                    <a:lnTo>
                      <a:pt x="5471" y="3442"/>
                    </a:lnTo>
                    <a:lnTo>
                      <a:pt x="5471" y="3391"/>
                    </a:lnTo>
                    <a:lnTo>
                      <a:pt x="5467" y="3341"/>
                    </a:lnTo>
                    <a:lnTo>
                      <a:pt x="5463" y="3290"/>
                    </a:lnTo>
                    <a:lnTo>
                      <a:pt x="5456" y="3239"/>
                    </a:lnTo>
                    <a:lnTo>
                      <a:pt x="5448" y="3187"/>
                    </a:lnTo>
                    <a:close/>
                  </a:path>
                </a:pathLst>
              </a:custGeom>
              <a:solidFill>
                <a:srgbClr val="BF6F79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0" name="KSO_Shape"/>
              <p:cNvSpPr/>
              <p:nvPr/>
            </p:nvSpPr>
            <p:spPr>
              <a:xfrm rot="9538638" flipV="1">
                <a:off x="976976" y="5690509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solidFill>
                <a:srgbClr val="BF6F79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41" name="KSO_Shape"/>
              <p:cNvSpPr/>
              <p:nvPr/>
            </p:nvSpPr>
            <p:spPr>
              <a:xfrm rot="19054718">
                <a:off x="749325" y="6099439"/>
                <a:ext cx="78827" cy="63147"/>
              </a:xfrm>
              <a:prstGeom prst="heart">
                <a:avLst/>
              </a:prstGeom>
              <a:solidFill>
                <a:srgbClr val="BF6F79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" name="KSO_Shape"/>
              <p:cNvSpPr/>
              <p:nvPr/>
            </p:nvSpPr>
            <p:spPr>
              <a:xfrm rot="19054718" flipH="1">
                <a:off x="656159" y="6088261"/>
                <a:ext cx="57071" cy="45719"/>
              </a:xfrm>
              <a:prstGeom prst="heart">
                <a:avLst/>
              </a:prstGeom>
              <a:solidFill>
                <a:srgbClr val="BF6F79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" name="KSO_Shape"/>
              <p:cNvSpPr/>
              <p:nvPr/>
            </p:nvSpPr>
            <p:spPr>
              <a:xfrm rot="2747576" flipV="1">
                <a:off x="1800306" y="6300091"/>
                <a:ext cx="104242" cy="113617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solidFill>
                <a:srgbClr val="BF6F79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44" name="KSO_Shape"/>
              <p:cNvSpPr/>
              <p:nvPr/>
            </p:nvSpPr>
            <p:spPr>
              <a:xfrm rot="19054718" flipH="1" flipV="1">
                <a:off x="1910810" y="6296027"/>
                <a:ext cx="95490" cy="90613"/>
              </a:xfrm>
              <a:prstGeom prst="heart">
                <a:avLst/>
              </a:prstGeom>
              <a:solidFill>
                <a:srgbClr val="BF6F79">
                  <a:alpha val="5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6" name="任意多边形 35"/>
            <p:cNvSpPr/>
            <p:nvPr/>
          </p:nvSpPr>
          <p:spPr>
            <a:xfrm>
              <a:off x="934684" y="5748467"/>
              <a:ext cx="2463882" cy="664326"/>
            </a:xfrm>
            <a:custGeom>
              <a:avLst/>
              <a:gdLst>
                <a:gd name="connsiteX0" fmla="*/ 519964 w 2463882"/>
                <a:gd name="connsiteY0" fmla="*/ 504349 h 664326"/>
                <a:gd name="connsiteX1" fmla="*/ 505425 w 2463882"/>
                <a:gd name="connsiteY1" fmla="*/ 507586 h 664326"/>
                <a:gd name="connsiteX2" fmla="*/ 487587 w 2463882"/>
                <a:gd name="connsiteY2" fmla="*/ 512086 h 664326"/>
                <a:gd name="connsiteX3" fmla="*/ 473693 w 2463882"/>
                <a:gd name="connsiteY3" fmla="*/ 513452 h 664326"/>
                <a:gd name="connsiteX4" fmla="*/ 456243 w 2463882"/>
                <a:gd name="connsiteY4" fmla="*/ 516565 h 664326"/>
                <a:gd name="connsiteX5" fmla="*/ 452430 w 2463882"/>
                <a:gd name="connsiteY5" fmla="*/ 516988 h 664326"/>
                <a:gd name="connsiteX6" fmla="*/ 455390 w 2463882"/>
                <a:gd name="connsiteY6" fmla="*/ 523356 h 664326"/>
                <a:gd name="connsiteX7" fmla="*/ 459776 w 2463882"/>
                <a:gd name="connsiteY7" fmla="*/ 526006 h 664326"/>
                <a:gd name="connsiteX8" fmla="*/ 464856 w 2463882"/>
                <a:gd name="connsiteY8" fmla="*/ 552202 h 664326"/>
                <a:gd name="connsiteX9" fmla="*/ 511676 w 2463882"/>
                <a:gd name="connsiteY9" fmla="*/ 565837 h 664326"/>
                <a:gd name="connsiteX10" fmla="*/ 533225 w 2463882"/>
                <a:gd name="connsiteY10" fmla="*/ 558046 h 664326"/>
                <a:gd name="connsiteX11" fmla="*/ 538147 w 2463882"/>
                <a:gd name="connsiteY11" fmla="*/ 548339 h 664326"/>
                <a:gd name="connsiteX12" fmla="*/ 544947 w 2463882"/>
                <a:gd name="connsiteY12" fmla="*/ 544270 h 664326"/>
                <a:gd name="connsiteX13" fmla="*/ 545158 w 2463882"/>
                <a:gd name="connsiteY13" fmla="*/ 544270 h 664326"/>
                <a:gd name="connsiteX14" fmla="*/ 546877 w 2463882"/>
                <a:gd name="connsiteY14" fmla="*/ 541861 h 664326"/>
                <a:gd name="connsiteX15" fmla="*/ 570595 w 2463882"/>
                <a:gd name="connsiteY15" fmla="*/ 528908 h 664326"/>
                <a:gd name="connsiteX16" fmla="*/ 571993 w 2463882"/>
                <a:gd name="connsiteY16" fmla="*/ 525765 h 664326"/>
                <a:gd name="connsiteX17" fmla="*/ 572122 w 2463882"/>
                <a:gd name="connsiteY17" fmla="*/ 520033 h 664326"/>
                <a:gd name="connsiteX18" fmla="*/ 519964 w 2463882"/>
                <a:gd name="connsiteY18" fmla="*/ 504349 h 664326"/>
                <a:gd name="connsiteX19" fmla="*/ 2273148 w 2463882"/>
                <a:gd name="connsiteY19" fmla="*/ 469363 h 664326"/>
                <a:gd name="connsiteX20" fmla="*/ 2265784 w 2463882"/>
                <a:gd name="connsiteY20" fmla="*/ 470439 h 664326"/>
                <a:gd name="connsiteX21" fmla="*/ 2268757 w 2463882"/>
                <a:gd name="connsiteY21" fmla="*/ 470439 h 664326"/>
                <a:gd name="connsiteX22" fmla="*/ 2273148 w 2463882"/>
                <a:gd name="connsiteY22" fmla="*/ 469363 h 664326"/>
                <a:gd name="connsiteX23" fmla="*/ 1377397 w 2463882"/>
                <a:gd name="connsiteY23" fmla="*/ 454409 h 664326"/>
                <a:gd name="connsiteX24" fmla="*/ 1367273 w 2463882"/>
                <a:gd name="connsiteY24" fmla="*/ 455219 h 664326"/>
                <a:gd name="connsiteX25" fmla="*/ 1361323 w 2463882"/>
                <a:gd name="connsiteY25" fmla="*/ 456030 h 664326"/>
                <a:gd name="connsiteX26" fmla="*/ 1360216 w 2463882"/>
                <a:gd name="connsiteY26" fmla="*/ 458684 h 664326"/>
                <a:gd name="connsiteX27" fmla="*/ 1374305 w 2463882"/>
                <a:gd name="connsiteY27" fmla="*/ 461818 h 664326"/>
                <a:gd name="connsiteX28" fmla="*/ 1380861 w 2463882"/>
                <a:gd name="connsiteY28" fmla="*/ 461818 h 664326"/>
                <a:gd name="connsiteX29" fmla="*/ 1392845 w 2463882"/>
                <a:gd name="connsiteY29" fmla="*/ 457577 h 664326"/>
                <a:gd name="connsiteX30" fmla="*/ 1395357 w 2463882"/>
                <a:gd name="connsiteY30" fmla="*/ 458092 h 664326"/>
                <a:gd name="connsiteX31" fmla="*/ 1392964 w 2463882"/>
                <a:gd name="connsiteY31" fmla="*/ 457535 h 664326"/>
                <a:gd name="connsiteX32" fmla="*/ 1392845 w 2463882"/>
                <a:gd name="connsiteY32" fmla="*/ 457577 h 664326"/>
                <a:gd name="connsiteX33" fmla="*/ 1958018 w 2463882"/>
                <a:gd name="connsiteY33" fmla="*/ 428488 h 664326"/>
                <a:gd name="connsiteX34" fmla="*/ 1953992 w 2463882"/>
                <a:gd name="connsiteY34" fmla="*/ 432289 h 664326"/>
                <a:gd name="connsiteX35" fmla="*/ 1953366 w 2463882"/>
                <a:gd name="connsiteY35" fmla="*/ 433279 h 664326"/>
                <a:gd name="connsiteX36" fmla="*/ 1703349 w 2463882"/>
                <a:gd name="connsiteY36" fmla="*/ 340892 h 664326"/>
                <a:gd name="connsiteX37" fmla="*/ 1700542 w 2463882"/>
                <a:gd name="connsiteY37" fmla="*/ 341861 h 664326"/>
                <a:gd name="connsiteX38" fmla="*/ 1696777 w 2463882"/>
                <a:gd name="connsiteY38" fmla="*/ 346063 h 664326"/>
                <a:gd name="connsiteX39" fmla="*/ 1682719 w 2463882"/>
                <a:gd name="connsiteY39" fmla="*/ 352366 h 664326"/>
                <a:gd name="connsiteX40" fmla="*/ 1684018 w 2463882"/>
                <a:gd name="connsiteY40" fmla="*/ 352366 h 664326"/>
                <a:gd name="connsiteX41" fmla="*/ 1680259 w 2463882"/>
                <a:gd name="connsiteY41" fmla="*/ 355866 h 664326"/>
                <a:gd name="connsiteX42" fmla="*/ 1672795 w 2463882"/>
                <a:gd name="connsiteY42" fmla="*/ 360857 h 664326"/>
                <a:gd name="connsiteX43" fmla="*/ 1673865 w 2463882"/>
                <a:gd name="connsiteY43" fmla="*/ 362480 h 664326"/>
                <a:gd name="connsiteX44" fmla="*/ 1672141 w 2463882"/>
                <a:gd name="connsiteY44" fmla="*/ 367548 h 664326"/>
                <a:gd name="connsiteX45" fmla="*/ 1671983 w 2463882"/>
                <a:gd name="connsiteY45" fmla="*/ 371184 h 664326"/>
                <a:gd name="connsiteX46" fmla="*/ 1662970 w 2463882"/>
                <a:gd name="connsiteY46" fmla="*/ 383352 h 664326"/>
                <a:gd name="connsiteX47" fmla="*/ 1661452 w 2463882"/>
                <a:gd name="connsiteY47" fmla="*/ 387815 h 664326"/>
                <a:gd name="connsiteX48" fmla="*/ 1662991 w 2463882"/>
                <a:gd name="connsiteY48" fmla="*/ 394577 h 664326"/>
                <a:gd name="connsiteX49" fmla="*/ 1661204 w 2463882"/>
                <a:gd name="connsiteY49" fmla="*/ 399023 h 664326"/>
                <a:gd name="connsiteX50" fmla="*/ 1660003 w 2463882"/>
                <a:gd name="connsiteY50" fmla="*/ 401745 h 664326"/>
                <a:gd name="connsiteX51" fmla="*/ 1659330 w 2463882"/>
                <a:gd name="connsiteY51" fmla="*/ 404541 h 664326"/>
                <a:gd name="connsiteX52" fmla="*/ 1659099 w 2463882"/>
                <a:gd name="connsiteY52" fmla="*/ 406020 h 664326"/>
                <a:gd name="connsiteX53" fmla="*/ 1658743 w 2463882"/>
                <a:gd name="connsiteY53" fmla="*/ 416872 h 664326"/>
                <a:gd name="connsiteX54" fmla="*/ 1664235 w 2463882"/>
                <a:gd name="connsiteY54" fmla="*/ 422261 h 664326"/>
                <a:gd name="connsiteX55" fmla="*/ 1665431 w 2463882"/>
                <a:gd name="connsiteY55" fmla="*/ 429790 h 664326"/>
                <a:gd name="connsiteX56" fmla="*/ 1670876 w 2463882"/>
                <a:gd name="connsiteY56" fmla="*/ 436153 h 664326"/>
                <a:gd name="connsiteX57" fmla="*/ 1680309 w 2463882"/>
                <a:gd name="connsiteY57" fmla="*/ 437945 h 664326"/>
                <a:gd name="connsiteX58" fmla="*/ 1696919 w 2463882"/>
                <a:gd name="connsiteY58" fmla="*/ 430455 h 664326"/>
                <a:gd name="connsiteX59" fmla="*/ 1697566 w 2463882"/>
                <a:gd name="connsiteY59" fmla="*/ 426969 h 664326"/>
                <a:gd name="connsiteX60" fmla="*/ 1715973 w 2463882"/>
                <a:gd name="connsiteY60" fmla="*/ 415907 h 664326"/>
                <a:gd name="connsiteX61" fmla="*/ 1719240 w 2463882"/>
                <a:gd name="connsiteY61" fmla="*/ 410792 h 664326"/>
                <a:gd name="connsiteX62" fmla="*/ 1734272 w 2463882"/>
                <a:gd name="connsiteY62" fmla="*/ 397582 h 664326"/>
                <a:gd name="connsiteX63" fmla="*/ 1743151 w 2463882"/>
                <a:gd name="connsiteY63" fmla="*/ 393998 h 664326"/>
                <a:gd name="connsiteX64" fmla="*/ 1753368 w 2463882"/>
                <a:gd name="connsiteY64" fmla="*/ 371870 h 664326"/>
                <a:gd name="connsiteX65" fmla="*/ 1753107 w 2463882"/>
                <a:gd name="connsiteY65" fmla="*/ 361481 h 664326"/>
                <a:gd name="connsiteX66" fmla="*/ 1753167 w 2463882"/>
                <a:gd name="connsiteY66" fmla="*/ 361297 h 664326"/>
                <a:gd name="connsiteX67" fmla="*/ 1750787 w 2463882"/>
                <a:gd name="connsiteY67" fmla="*/ 358291 h 664326"/>
                <a:gd name="connsiteX68" fmla="*/ 1750667 w 2463882"/>
                <a:gd name="connsiteY68" fmla="*/ 354655 h 664326"/>
                <a:gd name="connsiteX69" fmla="*/ 1748271 w 2463882"/>
                <a:gd name="connsiteY69" fmla="*/ 352332 h 664326"/>
                <a:gd name="connsiteX70" fmla="*/ 1746200 w 2463882"/>
                <a:gd name="connsiteY70" fmla="*/ 354098 h 664326"/>
                <a:gd name="connsiteX71" fmla="*/ 1738585 w 2463882"/>
                <a:gd name="connsiteY71" fmla="*/ 361918 h 664326"/>
                <a:gd name="connsiteX72" fmla="*/ 1732364 w 2463882"/>
                <a:gd name="connsiteY72" fmla="*/ 372286 h 664326"/>
                <a:gd name="connsiteX73" fmla="*/ 1728617 w 2463882"/>
                <a:gd name="connsiteY73" fmla="*/ 373898 h 664326"/>
                <a:gd name="connsiteX74" fmla="*/ 1728291 w 2463882"/>
                <a:gd name="connsiteY74" fmla="*/ 374854 h 664326"/>
                <a:gd name="connsiteX75" fmla="*/ 1714493 w 2463882"/>
                <a:gd name="connsiteY75" fmla="*/ 381967 h 664326"/>
                <a:gd name="connsiteX76" fmla="*/ 1703161 w 2463882"/>
                <a:gd name="connsiteY76" fmla="*/ 374687 h 664326"/>
                <a:gd name="connsiteX77" fmla="*/ 1701408 w 2463882"/>
                <a:gd name="connsiteY77" fmla="*/ 370373 h 664326"/>
                <a:gd name="connsiteX78" fmla="*/ 1706926 w 2463882"/>
                <a:gd name="connsiteY78" fmla="*/ 354154 h 664326"/>
                <a:gd name="connsiteX79" fmla="*/ 1705910 w 2463882"/>
                <a:gd name="connsiteY79" fmla="*/ 344464 h 664326"/>
                <a:gd name="connsiteX80" fmla="*/ 1705995 w 2463882"/>
                <a:gd name="connsiteY80" fmla="*/ 344202 h 664326"/>
                <a:gd name="connsiteX81" fmla="*/ 1702956 w 2463882"/>
                <a:gd name="connsiteY81" fmla="*/ 342050 h 664326"/>
                <a:gd name="connsiteX82" fmla="*/ 588924 w 2463882"/>
                <a:gd name="connsiteY82" fmla="*/ 340892 h 664326"/>
                <a:gd name="connsiteX83" fmla="*/ 586117 w 2463882"/>
                <a:gd name="connsiteY83" fmla="*/ 341861 h 664326"/>
                <a:gd name="connsiteX84" fmla="*/ 582352 w 2463882"/>
                <a:gd name="connsiteY84" fmla="*/ 346063 h 664326"/>
                <a:gd name="connsiteX85" fmla="*/ 568293 w 2463882"/>
                <a:gd name="connsiteY85" fmla="*/ 352366 h 664326"/>
                <a:gd name="connsiteX86" fmla="*/ 569593 w 2463882"/>
                <a:gd name="connsiteY86" fmla="*/ 352366 h 664326"/>
                <a:gd name="connsiteX87" fmla="*/ 565833 w 2463882"/>
                <a:gd name="connsiteY87" fmla="*/ 355866 h 664326"/>
                <a:gd name="connsiteX88" fmla="*/ 558369 w 2463882"/>
                <a:gd name="connsiteY88" fmla="*/ 360857 h 664326"/>
                <a:gd name="connsiteX89" fmla="*/ 559440 w 2463882"/>
                <a:gd name="connsiteY89" fmla="*/ 362480 h 664326"/>
                <a:gd name="connsiteX90" fmla="*/ 557716 w 2463882"/>
                <a:gd name="connsiteY90" fmla="*/ 367548 h 664326"/>
                <a:gd name="connsiteX91" fmla="*/ 557557 w 2463882"/>
                <a:gd name="connsiteY91" fmla="*/ 371184 h 664326"/>
                <a:gd name="connsiteX92" fmla="*/ 548545 w 2463882"/>
                <a:gd name="connsiteY92" fmla="*/ 383352 h 664326"/>
                <a:gd name="connsiteX93" fmla="*/ 547027 w 2463882"/>
                <a:gd name="connsiteY93" fmla="*/ 387815 h 664326"/>
                <a:gd name="connsiteX94" fmla="*/ 548566 w 2463882"/>
                <a:gd name="connsiteY94" fmla="*/ 394577 h 664326"/>
                <a:gd name="connsiteX95" fmla="*/ 546779 w 2463882"/>
                <a:gd name="connsiteY95" fmla="*/ 399023 h 664326"/>
                <a:gd name="connsiteX96" fmla="*/ 545578 w 2463882"/>
                <a:gd name="connsiteY96" fmla="*/ 401745 h 664326"/>
                <a:gd name="connsiteX97" fmla="*/ 544905 w 2463882"/>
                <a:gd name="connsiteY97" fmla="*/ 404541 h 664326"/>
                <a:gd name="connsiteX98" fmla="*/ 544673 w 2463882"/>
                <a:gd name="connsiteY98" fmla="*/ 406020 h 664326"/>
                <a:gd name="connsiteX99" fmla="*/ 544317 w 2463882"/>
                <a:gd name="connsiteY99" fmla="*/ 416872 h 664326"/>
                <a:gd name="connsiteX100" fmla="*/ 549810 w 2463882"/>
                <a:gd name="connsiteY100" fmla="*/ 422261 h 664326"/>
                <a:gd name="connsiteX101" fmla="*/ 551006 w 2463882"/>
                <a:gd name="connsiteY101" fmla="*/ 429790 h 664326"/>
                <a:gd name="connsiteX102" fmla="*/ 556451 w 2463882"/>
                <a:gd name="connsiteY102" fmla="*/ 436153 h 664326"/>
                <a:gd name="connsiteX103" fmla="*/ 565884 w 2463882"/>
                <a:gd name="connsiteY103" fmla="*/ 437945 h 664326"/>
                <a:gd name="connsiteX104" fmla="*/ 582494 w 2463882"/>
                <a:gd name="connsiteY104" fmla="*/ 430455 h 664326"/>
                <a:gd name="connsiteX105" fmla="*/ 583141 w 2463882"/>
                <a:gd name="connsiteY105" fmla="*/ 426969 h 664326"/>
                <a:gd name="connsiteX106" fmla="*/ 601547 w 2463882"/>
                <a:gd name="connsiteY106" fmla="*/ 415907 h 664326"/>
                <a:gd name="connsiteX107" fmla="*/ 604815 w 2463882"/>
                <a:gd name="connsiteY107" fmla="*/ 410792 h 664326"/>
                <a:gd name="connsiteX108" fmla="*/ 619847 w 2463882"/>
                <a:gd name="connsiteY108" fmla="*/ 397582 h 664326"/>
                <a:gd name="connsiteX109" fmla="*/ 628726 w 2463882"/>
                <a:gd name="connsiteY109" fmla="*/ 393998 h 664326"/>
                <a:gd name="connsiteX110" fmla="*/ 638943 w 2463882"/>
                <a:gd name="connsiteY110" fmla="*/ 371870 h 664326"/>
                <a:gd name="connsiteX111" fmla="*/ 638682 w 2463882"/>
                <a:gd name="connsiteY111" fmla="*/ 361481 h 664326"/>
                <a:gd name="connsiteX112" fmla="*/ 638742 w 2463882"/>
                <a:gd name="connsiteY112" fmla="*/ 361297 h 664326"/>
                <a:gd name="connsiteX113" fmla="*/ 636362 w 2463882"/>
                <a:gd name="connsiteY113" fmla="*/ 358291 h 664326"/>
                <a:gd name="connsiteX114" fmla="*/ 636242 w 2463882"/>
                <a:gd name="connsiteY114" fmla="*/ 354655 h 664326"/>
                <a:gd name="connsiteX115" fmla="*/ 633845 w 2463882"/>
                <a:gd name="connsiteY115" fmla="*/ 352332 h 664326"/>
                <a:gd name="connsiteX116" fmla="*/ 631775 w 2463882"/>
                <a:gd name="connsiteY116" fmla="*/ 354098 h 664326"/>
                <a:gd name="connsiteX117" fmla="*/ 624160 w 2463882"/>
                <a:gd name="connsiteY117" fmla="*/ 361918 h 664326"/>
                <a:gd name="connsiteX118" fmla="*/ 617939 w 2463882"/>
                <a:gd name="connsiteY118" fmla="*/ 372286 h 664326"/>
                <a:gd name="connsiteX119" fmla="*/ 614191 w 2463882"/>
                <a:gd name="connsiteY119" fmla="*/ 373898 h 664326"/>
                <a:gd name="connsiteX120" fmla="*/ 613866 w 2463882"/>
                <a:gd name="connsiteY120" fmla="*/ 374854 h 664326"/>
                <a:gd name="connsiteX121" fmla="*/ 600068 w 2463882"/>
                <a:gd name="connsiteY121" fmla="*/ 381967 h 664326"/>
                <a:gd name="connsiteX122" fmla="*/ 588736 w 2463882"/>
                <a:gd name="connsiteY122" fmla="*/ 374687 h 664326"/>
                <a:gd name="connsiteX123" fmla="*/ 586983 w 2463882"/>
                <a:gd name="connsiteY123" fmla="*/ 370373 h 664326"/>
                <a:gd name="connsiteX124" fmla="*/ 592501 w 2463882"/>
                <a:gd name="connsiteY124" fmla="*/ 354154 h 664326"/>
                <a:gd name="connsiteX125" fmla="*/ 591485 w 2463882"/>
                <a:gd name="connsiteY125" fmla="*/ 344464 h 664326"/>
                <a:gd name="connsiteX126" fmla="*/ 591570 w 2463882"/>
                <a:gd name="connsiteY126" fmla="*/ 344202 h 664326"/>
                <a:gd name="connsiteX127" fmla="*/ 588531 w 2463882"/>
                <a:gd name="connsiteY127" fmla="*/ 342050 h 664326"/>
                <a:gd name="connsiteX128" fmla="*/ 2152989 w 2463882"/>
                <a:gd name="connsiteY128" fmla="*/ 325440 h 664326"/>
                <a:gd name="connsiteX129" fmla="*/ 2130707 w 2463882"/>
                <a:gd name="connsiteY129" fmla="*/ 330778 h 664326"/>
                <a:gd name="connsiteX130" fmla="*/ 2127062 w 2463882"/>
                <a:gd name="connsiteY130" fmla="*/ 334538 h 664326"/>
                <a:gd name="connsiteX131" fmla="*/ 2121472 w 2463882"/>
                <a:gd name="connsiteY131" fmla="*/ 337565 h 664326"/>
                <a:gd name="connsiteX132" fmla="*/ 2118054 w 2463882"/>
                <a:gd name="connsiteY132" fmla="*/ 341900 h 664326"/>
                <a:gd name="connsiteX133" fmla="*/ 2117116 w 2463882"/>
                <a:gd name="connsiteY133" fmla="*/ 342599 h 664326"/>
                <a:gd name="connsiteX134" fmla="*/ 2115568 w 2463882"/>
                <a:gd name="connsiteY134" fmla="*/ 347148 h 664326"/>
                <a:gd name="connsiteX135" fmla="*/ 2110024 w 2463882"/>
                <a:gd name="connsiteY135" fmla="*/ 350728 h 664326"/>
                <a:gd name="connsiteX136" fmla="*/ 2103292 w 2463882"/>
                <a:gd name="connsiteY136" fmla="*/ 363556 h 664326"/>
                <a:gd name="connsiteX137" fmla="*/ 2101634 w 2463882"/>
                <a:gd name="connsiteY137" fmla="*/ 363556 h 664326"/>
                <a:gd name="connsiteX138" fmla="*/ 2101462 w 2463882"/>
                <a:gd name="connsiteY138" fmla="*/ 365769 h 664326"/>
                <a:gd name="connsiteX139" fmla="*/ 2149190 w 2463882"/>
                <a:gd name="connsiteY139" fmla="*/ 374558 h 664326"/>
                <a:gd name="connsiteX140" fmla="*/ 2157140 w 2463882"/>
                <a:gd name="connsiteY140" fmla="*/ 366232 h 664326"/>
                <a:gd name="connsiteX141" fmla="*/ 2161564 w 2463882"/>
                <a:gd name="connsiteY141" fmla="*/ 358347 h 664326"/>
                <a:gd name="connsiteX142" fmla="*/ 2159952 w 2463882"/>
                <a:gd name="connsiteY142" fmla="*/ 356641 h 664326"/>
                <a:gd name="connsiteX143" fmla="*/ 2164668 w 2463882"/>
                <a:gd name="connsiteY143" fmla="*/ 341501 h 664326"/>
                <a:gd name="connsiteX144" fmla="*/ 2152989 w 2463882"/>
                <a:gd name="connsiteY144" fmla="*/ 325440 h 664326"/>
                <a:gd name="connsiteX145" fmla="*/ 990939 w 2463882"/>
                <a:gd name="connsiteY145" fmla="*/ 325440 h 664326"/>
                <a:gd name="connsiteX146" fmla="*/ 968657 w 2463882"/>
                <a:gd name="connsiteY146" fmla="*/ 330778 h 664326"/>
                <a:gd name="connsiteX147" fmla="*/ 965012 w 2463882"/>
                <a:gd name="connsiteY147" fmla="*/ 334538 h 664326"/>
                <a:gd name="connsiteX148" fmla="*/ 959422 w 2463882"/>
                <a:gd name="connsiteY148" fmla="*/ 337565 h 664326"/>
                <a:gd name="connsiteX149" fmla="*/ 956004 w 2463882"/>
                <a:gd name="connsiteY149" fmla="*/ 341900 h 664326"/>
                <a:gd name="connsiteX150" fmla="*/ 955065 w 2463882"/>
                <a:gd name="connsiteY150" fmla="*/ 342599 h 664326"/>
                <a:gd name="connsiteX151" fmla="*/ 953518 w 2463882"/>
                <a:gd name="connsiteY151" fmla="*/ 347148 h 664326"/>
                <a:gd name="connsiteX152" fmla="*/ 947974 w 2463882"/>
                <a:gd name="connsiteY152" fmla="*/ 350728 h 664326"/>
                <a:gd name="connsiteX153" fmla="*/ 941242 w 2463882"/>
                <a:gd name="connsiteY153" fmla="*/ 363556 h 664326"/>
                <a:gd name="connsiteX154" fmla="*/ 939584 w 2463882"/>
                <a:gd name="connsiteY154" fmla="*/ 363556 h 664326"/>
                <a:gd name="connsiteX155" fmla="*/ 939412 w 2463882"/>
                <a:gd name="connsiteY155" fmla="*/ 365769 h 664326"/>
                <a:gd name="connsiteX156" fmla="*/ 987140 w 2463882"/>
                <a:gd name="connsiteY156" fmla="*/ 374558 h 664326"/>
                <a:gd name="connsiteX157" fmla="*/ 995090 w 2463882"/>
                <a:gd name="connsiteY157" fmla="*/ 366232 h 664326"/>
                <a:gd name="connsiteX158" fmla="*/ 999514 w 2463882"/>
                <a:gd name="connsiteY158" fmla="*/ 358347 h 664326"/>
                <a:gd name="connsiteX159" fmla="*/ 997902 w 2463882"/>
                <a:gd name="connsiteY159" fmla="*/ 356641 h 664326"/>
                <a:gd name="connsiteX160" fmla="*/ 1002618 w 2463882"/>
                <a:gd name="connsiteY160" fmla="*/ 341501 h 664326"/>
                <a:gd name="connsiteX161" fmla="*/ 990939 w 2463882"/>
                <a:gd name="connsiteY161" fmla="*/ 325440 h 664326"/>
                <a:gd name="connsiteX162" fmla="*/ 1715840 w 2463882"/>
                <a:gd name="connsiteY162" fmla="*/ 305958 h 664326"/>
                <a:gd name="connsiteX163" fmla="*/ 1721276 w 2463882"/>
                <a:gd name="connsiteY163" fmla="*/ 309508 h 664326"/>
                <a:gd name="connsiteX164" fmla="*/ 1722113 w 2463882"/>
                <a:gd name="connsiteY164" fmla="*/ 320382 h 664326"/>
                <a:gd name="connsiteX165" fmla="*/ 1731215 w 2463882"/>
                <a:gd name="connsiteY165" fmla="*/ 317242 h 664326"/>
                <a:gd name="connsiteX166" fmla="*/ 1737569 w 2463882"/>
                <a:gd name="connsiteY166" fmla="*/ 311995 h 664326"/>
                <a:gd name="connsiteX167" fmla="*/ 1751083 w 2463882"/>
                <a:gd name="connsiteY167" fmla="*/ 311995 h 664326"/>
                <a:gd name="connsiteX168" fmla="*/ 1760597 w 2463882"/>
                <a:gd name="connsiteY168" fmla="*/ 318147 h 664326"/>
                <a:gd name="connsiteX169" fmla="*/ 1759843 w 2463882"/>
                <a:gd name="connsiteY169" fmla="*/ 331031 h 664326"/>
                <a:gd name="connsiteX170" fmla="*/ 1764992 w 2463882"/>
                <a:gd name="connsiteY170" fmla="*/ 333325 h 664326"/>
                <a:gd name="connsiteX171" fmla="*/ 1769301 w 2463882"/>
                <a:gd name="connsiteY171" fmla="*/ 333325 h 664326"/>
                <a:gd name="connsiteX172" fmla="*/ 1776795 w 2463882"/>
                <a:gd name="connsiteY172" fmla="*/ 342775 h 664326"/>
                <a:gd name="connsiteX173" fmla="*/ 1779655 w 2463882"/>
                <a:gd name="connsiteY173" fmla="*/ 375090 h 664326"/>
                <a:gd name="connsiteX174" fmla="*/ 1769515 w 2463882"/>
                <a:gd name="connsiteY174" fmla="*/ 395430 h 664326"/>
                <a:gd name="connsiteX175" fmla="*/ 1768761 w 2463882"/>
                <a:gd name="connsiteY175" fmla="*/ 395430 h 664326"/>
                <a:gd name="connsiteX176" fmla="*/ 1768692 w 2463882"/>
                <a:gd name="connsiteY176" fmla="*/ 395640 h 664326"/>
                <a:gd name="connsiteX177" fmla="*/ 1763517 w 2463882"/>
                <a:gd name="connsiteY177" fmla="*/ 399945 h 664326"/>
                <a:gd name="connsiteX178" fmla="*/ 1762711 w 2463882"/>
                <a:gd name="connsiteY178" fmla="*/ 402324 h 664326"/>
                <a:gd name="connsiteX179" fmla="*/ 1753720 w 2463882"/>
                <a:gd name="connsiteY179" fmla="*/ 407559 h 664326"/>
                <a:gd name="connsiteX180" fmla="*/ 1744120 w 2463882"/>
                <a:gd name="connsiteY180" fmla="*/ 417828 h 664326"/>
                <a:gd name="connsiteX181" fmla="*/ 1739147 w 2463882"/>
                <a:gd name="connsiteY181" fmla="*/ 419320 h 664326"/>
                <a:gd name="connsiteX182" fmla="*/ 1740883 w 2463882"/>
                <a:gd name="connsiteY182" fmla="*/ 420555 h 664326"/>
                <a:gd name="connsiteX183" fmla="*/ 1729573 w 2463882"/>
                <a:gd name="connsiteY183" fmla="*/ 433319 h 664326"/>
                <a:gd name="connsiteX184" fmla="*/ 1726258 w 2463882"/>
                <a:gd name="connsiteY184" fmla="*/ 439454 h 664326"/>
                <a:gd name="connsiteX185" fmla="*/ 1710317 w 2463882"/>
                <a:gd name="connsiteY185" fmla="*/ 450773 h 664326"/>
                <a:gd name="connsiteX186" fmla="*/ 1689463 w 2463882"/>
                <a:gd name="connsiteY186" fmla="*/ 466208 h 664326"/>
                <a:gd name="connsiteX187" fmla="*/ 1673818 w 2463882"/>
                <a:gd name="connsiteY187" fmla="*/ 468361 h 664326"/>
                <a:gd name="connsiteX188" fmla="*/ 1653563 w 2463882"/>
                <a:gd name="connsiteY188" fmla="*/ 466208 h 664326"/>
                <a:gd name="connsiteX189" fmla="*/ 1642875 w 2463882"/>
                <a:gd name="connsiteY189" fmla="*/ 468901 h 664326"/>
                <a:gd name="connsiteX190" fmla="*/ 1630325 w 2463882"/>
                <a:gd name="connsiteY190" fmla="*/ 465711 h 664326"/>
                <a:gd name="connsiteX191" fmla="*/ 1617248 w 2463882"/>
                <a:gd name="connsiteY191" fmla="*/ 455442 h 664326"/>
                <a:gd name="connsiteX192" fmla="*/ 1608896 w 2463882"/>
                <a:gd name="connsiteY192" fmla="*/ 439896 h 664326"/>
                <a:gd name="connsiteX193" fmla="*/ 1611717 w 2463882"/>
                <a:gd name="connsiteY193" fmla="*/ 424812 h 664326"/>
                <a:gd name="connsiteX194" fmla="*/ 1608090 w 2463882"/>
                <a:gd name="connsiteY194" fmla="*/ 409377 h 664326"/>
                <a:gd name="connsiteX195" fmla="*/ 1607755 w 2463882"/>
                <a:gd name="connsiteY195" fmla="*/ 375450 h 664326"/>
                <a:gd name="connsiteX196" fmla="*/ 1619392 w 2463882"/>
                <a:gd name="connsiteY196" fmla="*/ 359453 h 664326"/>
                <a:gd name="connsiteX197" fmla="*/ 1639363 w 2463882"/>
                <a:gd name="connsiteY197" fmla="*/ 348078 h 664326"/>
                <a:gd name="connsiteX198" fmla="*/ 1645460 w 2463882"/>
                <a:gd name="connsiteY198" fmla="*/ 341060 h 664326"/>
                <a:gd name="connsiteX199" fmla="*/ 1657864 w 2463882"/>
                <a:gd name="connsiteY199" fmla="*/ 334791 h 664326"/>
                <a:gd name="connsiteX200" fmla="*/ 1672540 w 2463882"/>
                <a:gd name="connsiteY200" fmla="*/ 320960 h 664326"/>
                <a:gd name="connsiteX201" fmla="*/ 1686809 w 2463882"/>
                <a:gd name="connsiteY201" fmla="*/ 316179 h 664326"/>
                <a:gd name="connsiteX202" fmla="*/ 1691259 w 2463882"/>
                <a:gd name="connsiteY202" fmla="*/ 316179 h 664326"/>
                <a:gd name="connsiteX203" fmla="*/ 1701365 w 2463882"/>
                <a:gd name="connsiteY203" fmla="*/ 308646 h 664326"/>
                <a:gd name="connsiteX204" fmla="*/ 601415 w 2463882"/>
                <a:gd name="connsiteY204" fmla="*/ 305958 h 664326"/>
                <a:gd name="connsiteX205" fmla="*/ 606851 w 2463882"/>
                <a:gd name="connsiteY205" fmla="*/ 309508 h 664326"/>
                <a:gd name="connsiteX206" fmla="*/ 607688 w 2463882"/>
                <a:gd name="connsiteY206" fmla="*/ 320382 h 664326"/>
                <a:gd name="connsiteX207" fmla="*/ 616790 w 2463882"/>
                <a:gd name="connsiteY207" fmla="*/ 317242 h 664326"/>
                <a:gd name="connsiteX208" fmla="*/ 623144 w 2463882"/>
                <a:gd name="connsiteY208" fmla="*/ 311995 h 664326"/>
                <a:gd name="connsiteX209" fmla="*/ 636658 w 2463882"/>
                <a:gd name="connsiteY209" fmla="*/ 311995 h 664326"/>
                <a:gd name="connsiteX210" fmla="*/ 646172 w 2463882"/>
                <a:gd name="connsiteY210" fmla="*/ 318147 h 664326"/>
                <a:gd name="connsiteX211" fmla="*/ 645417 w 2463882"/>
                <a:gd name="connsiteY211" fmla="*/ 331031 h 664326"/>
                <a:gd name="connsiteX212" fmla="*/ 650567 w 2463882"/>
                <a:gd name="connsiteY212" fmla="*/ 333325 h 664326"/>
                <a:gd name="connsiteX213" fmla="*/ 654876 w 2463882"/>
                <a:gd name="connsiteY213" fmla="*/ 333325 h 664326"/>
                <a:gd name="connsiteX214" fmla="*/ 662370 w 2463882"/>
                <a:gd name="connsiteY214" fmla="*/ 342775 h 664326"/>
                <a:gd name="connsiteX215" fmla="*/ 665230 w 2463882"/>
                <a:gd name="connsiteY215" fmla="*/ 375090 h 664326"/>
                <a:gd name="connsiteX216" fmla="*/ 655090 w 2463882"/>
                <a:gd name="connsiteY216" fmla="*/ 395430 h 664326"/>
                <a:gd name="connsiteX217" fmla="*/ 654336 w 2463882"/>
                <a:gd name="connsiteY217" fmla="*/ 395430 h 664326"/>
                <a:gd name="connsiteX218" fmla="*/ 654267 w 2463882"/>
                <a:gd name="connsiteY218" fmla="*/ 395640 h 664326"/>
                <a:gd name="connsiteX219" fmla="*/ 649092 w 2463882"/>
                <a:gd name="connsiteY219" fmla="*/ 399945 h 664326"/>
                <a:gd name="connsiteX220" fmla="*/ 648286 w 2463882"/>
                <a:gd name="connsiteY220" fmla="*/ 402324 h 664326"/>
                <a:gd name="connsiteX221" fmla="*/ 639295 w 2463882"/>
                <a:gd name="connsiteY221" fmla="*/ 407559 h 664326"/>
                <a:gd name="connsiteX222" fmla="*/ 629695 w 2463882"/>
                <a:gd name="connsiteY222" fmla="*/ 417828 h 664326"/>
                <a:gd name="connsiteX223" fmla="*/ 624722 w 2463882"/>
                <a:gd name="connsiteY223" fmla="*/ 419320 h 664326"/>
                <a:gd name="connsiteX224" fmla="*/ 626458 w 2463882"/>
                <a:gd name="connsiteY224" fmla="*/ 420555 h 664326"/>
                <a:gd name="connsiteX225" fmla="*/ 615147 w 2463882"/>
                <a:gd name="connsiteY225" fmla="*/ 433319 h 664326"/>
                <a:gd name="connsiteX226" fmla="*/ 611833 w 2463882"/>
                <a:gd name="connsiteY226" fmla="*/ 439454 h 664326"/>
                <a:gd name="connsiteX227" fmla="*/ 595892 w 2463882"/>
                <a:gd name="connsiteY227" fmla="*/ 450773 h 664326"/>
                <a:gd name="connsiteX228" fmla="*/ 575038 w 2463882"/>
                <a:gd name="connsiteY228" fmla="*/ 466208 h 664326"/>
                <a:gd name="connsiteX229" fmla="*/ 559393 w 2463882"/>
                <a:gd name="connsiteY229" fmla="*/ 468361 h 664326"/>
                <a:gd name="connsiteX230" fmla="*/ 539138 w 2463882"/>
                <a:gd name="connsiteY230" fmla="*/ 466208 h 664326"/>
                <a:gd name="connsiteX231" fmla="*/ 528449 w 2463882"/>
                <a:gd name="connsiteY231" fmla="*/ 468901 h 664326"/>
                <a:gd name="connsiteX232" fmla="*/ 515900 w 2463882"/>
                <a:gd name="connsiteY232" fmla="*/ 465711 h 664326"/>
                <a:gd name="connsiteX233" fmla="*/ 502823 w 2463882"/>
                <a:gd name="connsiteY233" fmla="*/ 455442 h 664326"/>
                <a:gd name="connsiteX234" fmla="*/ 494471 w 2463882"/>
                <a:gd name="connsiteY234" fmla="*/ 439896 h 664326"/>
                <a:gd name="connsiteX235" fmla="*/ 497292 w 2463882"/>
                <a:gd name="connsiteY235" fmla="*/ 424812 h 664326"/>
                <a:gd name="connsiteX236" fmla="*/ 493665 w 2463882"/>
                <a:gd name="connsiteY236" fmla="*/ 409377 h 664326"/>
                <a:gd name="connsiteX237" fmla="*/ 493330 w 2463882"/>
                <a:gd name="connsiteY237" fmla="*/ 375450 h 664326"/>
                <a:gd name="connsiteX238" fmla="*/ 504967 w 2463882"/>
                <a:gd name="connsiteY238" fmla="*/ 359453 h 664326"/>
                <a:gd name="connsiteX239" fmla="*/ 524938 w 2463882"/>
                <a:gd name="connsiteY239" fmla="*/ 348078 h 664326"/>
                <a:gd name="connsiteX240" fmla="*/ 531035 w 2463882"/>
                <a:gd name="connsiteY240" fmla="*/ 341060 h 664326"/>
                <a:gd name="connsiteX241" fmla="*/ 543439 w 2463882"/>
                <a:gd name="connsiteY241" fmla="*/ 334791 h 664326"/>
                <a:gd name="connsiteX242" fmla="*/ 558115 w 2463882"/>
                <a:gd name="connsiteY242" fmla="*/ 320960 h 664326"/>
                <a:gd name="connsiteX243" fmla="*/ 572384 w 2463882"/>
                <a:gd name="connsiteY243" fmla="*/ 316179 h 664326"/>
                <a:gd name="connsiteX244" fmla="*/ 576834 w 2463882"/>
                <a:gd name="connsiteY244" fmla="*/ 316179 h 664326"/>
                <a:gd name="connsiteX245" fmla="*/ 586940 w 2463882"/>
                <a:gd name="connsiteY245" fmla="*/ 308646 h 664326"/>
                <a:gd name="connsiteX246" fmla="*/ 2446870 w 2463882"/>
                <a:gd name="connsiteY246" fmla="*/ 301566 h 664326"/>
                <a:gd name="connsiteX247" fmla="*/ 2463882 w 2463882"/>
                <a:gd name="connsiteY247" fmla="*/ 301566 h 664326"/>
                <a:gd name="connsiteX248" fmla="*/ 2463115 w 2463882"/>
                <a:gd name="connsiteY248" fmla="*/ 319252 h 664326"/>
                <a:gd name="connsiteX249" fmla="*/ 2449489 w 2463882"/>
                <a:gd name="connsiteY249" fmla="*/ 337843 h 664326"/>
                <a:gd name="connsiteX250" fmla="*/ 2447607 w 2463882"/>
                <a:gd name="connsiteY250" fmla="*/ 337843 h 664326"/>
                <a:gd name="connsiteX251" fmla="*/ 2445442 w 2463882"/>
                <a:gd name="connsiteY251" fmla="*/ 341376 h 664326"/>
                <a:gd name="connsiteX252" fmla="*/ 2439546 w 2463882"/>
                <a:gd name="connsiteY252" fmla="*/ 345342 h 664326"/>
                <a:gd name="connsiteX253" fmla="*/ 2436597 w 2463882"/>
                <a:gd name="connsiteY253" fmla="*/ 349466 h 664326"/>
                <a:gd name="connsiteX254" fmla="*/ 2429827 w 2463882"/>
                <a:gd name="connsiteY254" fmla="*/ 354509 h 664326"/>
                <a:gd name="connsiteX255" fmla="*/ 2429544 w 2463882"/>
                <a:gd name="connsiteY255" fmla="*/ 355332 h 664326"/>
                <a:gd name="connsiteX256" fmla="*/ 2417693 w 2463882"/>
                <a:gd name="connsiteY256" fmla="*/ 367774 h 664326"/>
                <a:gd name="connsiteX257" fmla="*/ 2406254 w 2463882"/>
                <a:gd name="connsiteY257" fmla="*/ 371479 h 664326"/>
                <a:gd name="connsiteX258" fmla="*/ 2407626 w 2463882"/>
                <a:gd name="connsiteY258" fmla="*/ 372199 h 664326"/>
                <a:gd name="connsiteX259" fmla="*/ 2402738 w 2463882"/>
                <a:gd name="connsiteY259" fmla="*/ 377104 h 664326"/>
                <a:gd name="connsiteX260" fmla="*/ 2384503 w 2463882"/>
                <a:gd name="connsiteY260" fmla="*/ 410186 h 664326"/>
                <a:gd name="connsiteX261" fmla="*/ 2374350 w 2463882"/>
                <a:gd name="connsiteY261" fmla="*/ 417750 h 664326"/>
                <a:gd name="connsiteX262" fmla="*/ 2368982 w 2463882"/>
                <a:gd name="connsiteY262" fmla="*/ 427277 h 664326"/>
                <a:gd name="connsiteX263" fmla="*/ 2364510 w 2463882"/>
                <a:gd name="connsiteY263" fmla="*/ 430784 h 664326"/>
                <a:gd name="connsiteX264" fmla="*/ 2356454 w 2463882"/>
                <a:gd name="connsiteY264" fmla="*/ 445451 h 664326"/>
                <a:gd name="connsiteX265" fmla="*/ 2352180 w 2463882"/>
                <a:gd name="connsiteY265" fmla="*/ 448796 h 664326"/>
                <a:gd name="connsiteX266" fmla="*/ 2349727 w 2463882"/>
                <a:gd name="connsiteY266" fmla="*/ 456003 h 664326"/>
                <a:gd name="connsiteX267" fmla="*/ 2344385 w 2463882"/>
                <a:gd name="connsiteY267" fmla="*/ 456003 h 664326"/>
                <a:gd name="connsiteX268" fmla="*/ 2337357 w 2463882"/>
                <a:gd name="connsiteY268" fmla="*/ 466632 h 664326"/>
                <a:gd name="connsiteX269" fmla="*/ 2325095 w 2463882"/>
                <a:gd name="connsiteY269" fmla="*/ 476099 h 664326"/>
                <a:gd name="connsiteX270" fmla="*/ 2325044 w 2463882"/>
                <a:gd name="connsiteY270" fmla="*/ 476249 h 664326"/>
                <a:gd name="connsiteX271" fmla="*/ 2309338 w 2463882"/>
                <a:gd name="connsiteY271" fmla="*/ 500225 h 664326"/>
                <a:gd name="connsiteX272" fmla="*/ 2302706 w 2463882"/>
                <a:gd name="connsiteY272" fmla="*/ 507025 h 664326"/>
                <a:gd name="connsiteX273" fmla="*/ 2301552 w 2463882"/>
                <a:gd name="connsiteY273" fmla="*/ 510416 h 664326"/>
                <a:gd name="connsiteX274" fmla="*/ 2284034 w 2463882"/>
                <a:gd name="connsiteY274" fmla="*/ 527047 h 664326"/>
                <a:gd name="connsiteX275" fmla="*/ 2282031 w 2463882"/>
                <a:gd name="connsiteY275" fmla="*/ 532934 h 664326"/>
                <a:gd name="connsiteX276" fmla="*/ 2277705 w 2463882"/>
                <a:gd name="connsiteY276" fmla="*/ 534551 h 664326"/>
                <a:gd name="connsiteX277" fmla="*/ 2276432 w 2463882"/>
                <a:gd name="connsiteY277" fmla="*/ 538298 h 664326"/>
                <a:gd name="connsiteX278" fmla="*/ 2269220 w 2463882"/>
                <a:gd name="connsiteY278" fmla="*/ 542067 h 664326"/>
                <a:gd name="connsiteX279" fmla="*/ 2267089 w 2463882"/>
                <a:gd name="connsiteY279" fmla="*/ 548322 h 664326"/>
                <a:gd name="connsiteX280" fmla="*/ 2264620 w 2463882"/>
                <a:gd name="connsiteY280" fmla="*/ 548322 h 664326"/>
                <a:gd name="connsiteX281" fmla="*/ 2245463 w 2463882"/>
                <a:gd name="connsiteY281" fmla="*/ 573100 h 664326"/>
                <a:gd name="connsiteX282" fmla="*/ 2232635 w 2463882"/>
                <a:gd name="connsiteY282" fmla="*/ 579956 h 664326"/>
                <a:gd name="connsiteX283" fmla="*/ 2233342 w 2463882"/>
                <a:gd name="connsiteY283" fmla="*/ 582614 h 664326"/>
                <a:gd name="connsiteX284" fmla="*/ 2228060 w 2463882"/>
                <a:gd name="connsiteY284" fmla="*/ 591232 h 664326"/>
                <a:gd name="connsiteX285" fmla="*/ 2218734 w 2463882"/>
                <a:gd name="connsiteY285" fmla="*/ 597016 h 664326"/>
                <a:gd name="connsiteX286" fmla="*/ 2217358 w 2463882"/>
                <a:gd name="connsiteY286" fmla="*/ 599584 h 664326"/>
                <a:gd name="connsiteX287" fmla="*/ 2210416 w 2463882"/>
                <a:gd name="connsiteY287" fmla="*/ 602317 h 664326"/>
                <a:gd name="connsiteX288" fmla="*/ 2201610 w 2463882"/>
                <a:gd name="connsiteY288" fmla="*/ 603187 h 664326"/>
                <a:gd name="connsiteX289" fmla="*/ 2199882 w 2463882"/>
                <a:gd name="connsiteY289" fmla="*/ 608266 h 664326"/>
                <a:gd name="connsiteX290" fmla="*/ 2177938 w 2463882"/>
                <a:gd name="connsiteY290" fmla="*/ 626913 h 664326"/>
                <a:gd name="connsiteX291" fmla="*/ 2175208 w 2463882"/>
                <a:gd name="connsiteY291" fmla="*/ 626913 h 664326"/>
                <a:gd name="connsiteX292" fmla="*/ 2173866 w 2463882"/>
                <a:gd name="connsiteY292" fmla="*/ 628658 h 664326"/>
                <a:gd name="connsiteX293" fmla="*/ 2163597 w 2463882"/>
                <a:gd name="connsiteY293" fmla="*/ 634652 h 664326"/>
                <a:gd name="connsiteX294" fmla="*/ 2153722 w 2463882"/>
                <a:gd name="connsiteY294" fmla="*/ 636452 h 664326"/>
                <a:gd name="connsiteX295" fmla="*/ 2150764 w 2463882"/>
                <a:gd name="connsiteY295" fmla="*/ 638446 h 664326"/>
                <a:gd name="connsiteX296" fmla="*/ 2147141 w 2463882"/>
                <a:gd name="connsiteY296" fmla="*/ 643514 h 664326"/>
                <a:gd name="connsiteX297" fmla="*/ 2127268 w 2463882"/>
                <a:gd name="connsiteY297" fmla="*/ 650867 h 664326"/>
                <a:gd name="connsiteX298" fmla="*/ 2127894 w 2463882"/>
                <a:gd name="connsiteY298" fmla="*/ 650867 h 664326"/>
                <a:gd name="connsiteX299" fmla="*/ 2125082 w 2463882"/>
                <a:gd name="connsiteY299" fmla="*/ 653958 h 664326"/>
                <a:gd name="connsiteX300" fmla="*/ 2088638 w 2463882"/>
                <a:gd name="connsiteY300" fmla="*/ 662117 h 664326"/>
                <a:gd name="connsiteX301" fmla="*/ 2052464 w 2463882"/>
                <a:gd name="connsiteY301" fmla="*/ 664326 h 664326"/>
                <a:gd name="connsiteX302" fmla="*/ 2044614 w 2463882"/>
                <a:gd name="connsiteY302" fmla="*/ 662083 h 664326"/>
                <a:gd name="connsiteX303" fmla="*/ 2032806 w 2463882"/>
                <a:gd name="connsiteY303" fmla="*/ 649812 h 664326"/>
                <a:gd name="connsiteX304" fmla="*/ 2029517 w 2463882"/>
                <a:gd name="connsiteY304" fmla="*/ 641310 h 664326"/>
                <a:gd name="connsiteX305" fmla="*/ 2032437 w 2463882"/>
                <a:gd name="connsiteY305" fmla="*/ 632731 h 664326"/>
                <a:gd name="connsiteX306" fmla="*/ 2031326 w 2463882"/>
                <a:gd name="connsiteY306" fmla="*/ 624927 h 664326"/>
                <a:gd name="connsiteX307" fmla="*/ 2036189 w 2463882"/>
                <a:gd name="connsiteY307" fmla="*/ 610637 h 664326"/>
                <a:gd name="connsiteX308" fmla="*/ 2038933 w 2463882"/>
                <a:gd name="connsiteY308" fmla="*/ 609025 h 664326"/>
                <a:gd name="connsiteX309" fmla="*/ 2041402 w 2463882"/>
                <a:gd name="connsiteY309" fmla="*/ 601758 h 664326"/>
                <a:gd name="connsiteX310" fmla="*/ 2056516 w 2463882"/>
                <a:gd name="connsiteY310" fmla="*/ 588372 h 664326"/>
                <a:gd name="connsiteX311" fmla="*/ 2072898 w 2463882"/>
                <a:gd name="connsiteY311" fmla="*/ 584749 h 664326"/>
                <a:gd name="connsiteX312" fmla="*/ 2087896 w 2463882"/>
                <a:gd name="connsiteY312" fmla="*/ 584749 h 664326"/>
                <a:gd name="connsiteX313" fmla="*/ 2102062 w 2463882"/>
                <a:gd name="connsiteY313" fmla="*/ 586768 h 664326"/>
                <a:gd name="connsiteX314" fmla="*/ 2105595 w 2463882"/>
                <a:gd name="connsiteY314" fmla="*/ 593401 h 664326"/>
                <a:gd name="connsiteX315" fmla="*/ 2101994 w 2463882"/>
                <a:gd name="connsiteY315" fmla="*/ 611636 h 664326"/>
                <a:gd name="connsiteX316" fmla="*/ 2094413 w 2463882"/>
                <a:gd name="connsiteY316" fmla="*/ 619418 h 664326"/>
                <a:gd name="connsiteX317" fmla="*/ 2069842 w 2463882"/>
                <a:gd name="connsiteY317" fmla="*/ 626458 h 664326"/>
                <a:gd name="connsiteX318" fmla="*/ 2061248 w 2463882"/>
                <a:gd name="connsiteY318" fmla="*/ 624700 h 664326"/>
                <a:gd name="connsiteX319" fmla="*/ 2063247 w 2463882"/>
                <a:gd name="connsiteY319" fmla="*/ 631822 h 664326"/>
                <a:gd name="connsiteX320" fmla="*/ 2068135 w 2463882"/>
                <a:gd name="connsiteY320" fmla="*/ 631822 h 664326"/>
                <a:gd name="connsiteX321" fmla="*/ 2068615 w 2463882"/>
                <a:gd name="connsiteY321" fmla="*/ 637237 h 664326"/>
                <a:gd name="connsiteX322" fmla="*/ 2072684 w 2463882"/>
                <a:gd name="connsiteY322" fmla="*/ 639904 h 664326"/>
                <a:gd name="connsiteX323" fmla="*/ 2099211 w 2463882"/>
                <a:gd name="connsiteY323" fmla="*/ 634866 h 664326"/>
                <a:gd name="connsiteX324" fmla="*/ 2109218 w 2463882"/>
                <a:gd name="connsiteY324" fmla="*/ 628057 h 664326"/>
                <a:gd name="connsiteX325" fmla="*/ 2135218 w 2463882"/>
                <a:gd name="connsiteY325" fmla="*/ 620961 h 664326"/>
                <a:gd name="connsiteX326" fmla="*/ 2136311 w 2463882"/>
                <a:gd name="connsiteY326" fmla="*/ 617746 h 664326"/>
                <a:gd name="connsiteX327" fmla="*/ 2142425 w 2463882"/>
                <a:gd name="connsiteY327" fmla="*/ 615593 h 664326"/>
                <a:gd name="connsiteX328" fmla="*/ 2142506 w 2463882"/>
                <a:gd name="connsiteY328" fmla="*/ 615349 h 664326"/>
                <a:gd name="connsiteX329" fmla="*/ 2157577 w 2463882"/>
                <a:gd name="connsiteY329" fmla="*/ 604103 h 664326"/>
                <a:gd name="connsiteX330" fmla="*/ 2158469 w 2463882"/>
                <a:gd name="connsiteY330" fmla="*/ 604103 h 664326"/>
                <a:gd name="connsiteX331" fmla="*/ 2164982 w 2463882"/>
                <a:gd name="connsiteY331" fmla="*/ 596025 h 664326"/>
                <a:gd name="connsiteX332" fmla="*/ 2172065 w 2463882"/>
                <a:gd name="connsiteY332" fmla="*/ 596025 h 664326"/>
                <a:gd name="connsiteX333" fmla="*/ 2185884 w 2463882"/>
                <a:gd name="connsiteY333" fmla="*/ 584882 h 664326"/>
                <a:gd name="connsiteX334" fmla="*/ 2206730 w 2463882"/>
                <a:gd name="connsiteY334" fmla="*/ 557579 h 664326"/>
                <a:gd name="connsiteX335" fmla="*/ 2221710 w 2463882"/>
                <a:gd name="connsiteY335" fmla="*/ 533607 h 664326"/>
                <a:gd name="connsiteX336" fmla="*/ 2223862 w 2463882"/>
                <a:gd name="connsiteY336" fmla="*/ 533607 h 664326"/>
                <a:gd name="connsiteX337" fmla="*/ 2223742 w 2463882"/>
                <a:gd name="connsiteY337" fmla="*/ 533959 h 664326"/>
                <a:gd name="connsiteX338" fmla="*/ 2229715 w 2463882"/>
                <a:gd name="connsiteY338" fmla="*/ 526850 h 664326"/>
                <a:gd name="connsiteX339" fmla="*/ 2234002 w 2463882"/>
                <a:gd name="connsiteY339" fmla="*/ 525251 h 664326"/>
                <a:gd name="connsiteX340" fmla="*/ 2245128 w 2463882"/>
                <a:gd name="connsiteY340" fmla="*/ 511835 h 664326"/>
                <a:gd name="connsiteX341" fmla="*/ 2244717 w 2463882"/>
                <a:gd name="connsiteY341" fmla="*/ 511835 h 664326"/>
                <a:gd name="connsiteX342" fmla="*/ 2245154 w 2463882"/>
                <a:gd name="connsiteY342" fmla="*/ 510549 h 664326"/>
                <a:gd name="connsiteX343" fmla="*/ 2253206 w 2463882"/>
                <a:gd name="connsiteY343" fmla="*/ 504958 h 664326"/>
                <a:gd name="connsiteX344" fmla="*/ 2260662 w 2463882"/>
                <a:gd name="connsiteY344" fmla="*/ 488678 h 664326"/>
                <a:gd name="connsiteX345" fmla="*/ 2265505 w 2463882"/>
                <a:gd name="connsiteY345" fmla="*/ 470480 h 664326"/>
                <a:gd name="connsiteX346" fmla="*/ 2257189 w 2463882"/>
                <a:gd name="connsiteY346" fmla="*/ 471695 h 664326"/>
                <a:gd name="connsiteX347" fmla="*/ 2245360 w 2463882"/>
                <a:gd name="connsiteY347" fmla="*/ 465948 h 664326"/>
                <a:gd name="connsiteX348" fmla="*/ 2239448 w 2463882"/>
                <a:gd name="connsiteY348" fmla="*/ 459073 h 664326"/>
                <a:gd name="connsiteX349" fmla="*/ 2233321 w 2463882"/>
                <a:gd name="connsiteY349" fmla="*/ 457697 h 664326"/>
                <a:gd name="connsiteX350" fmla="*/ 2228896 w 2463882"/>
                <a:gd name="connsiteY350" fmla="*/ 450155 h 664326"/>
                <a:gd name="connsiteX351" fmla="*/ 2224458 w 2463882"/>
                <a:gd name="connsiteY351" fmla="*/ 450155 h 664326"/>
                <a:gd name="connsiteX352" fmla="*/ 2224042 w 2463882"/>
                <a:gd name="connsiteY352" fmla="*/ 423778 h 664326"/>
                <a:gd name="connsiteX353" fmla="*/ 2225809 w 2463882"/>
                <a:gd name="connsiteY353" fmla="*/ 411344 h 664326"/>
                <a:gd name="connsiteX354" fmla="*/ 2233886 w 2463882"/>
                <a:gd name="connsiteY354" fmla="*/ 397916 h 664326"/>
                <a:gd name="connsiteX355" fmla="*/ 2241741 w 2463882"/>
                <a:gd name="connsiteY355" fmla="*/ 381957 h 664326"/>
                <a:gd name="connsiteX356" fmla="*/ 2249343 w 2463882"/>
                <a:gd name="connsiteY356" fmla="*/ 379428 h 664326"/>
                <a:gd name="connsiteX357" fmla="*/ 2251594 w 2463882"/>
                <a:gd name="connsiteY357" fmla="*/ 375620 h 664326"/>
                <a:gd name="connsiteX358" fmla="*/ 2254316 w 2463882"/>
                <a:gd name="connsiteY358" fmla="*/ 374368 h 664326"/>
                <a:gd name="connsiteX359" fmla="*/ 2254857 w 2463882"/>
                <a:gd name="connsiteY359" fmla="*/ 372786 h 664326"/>
                <a:gd name="connsiteX360" fmla="*/ 2268367 w 2463882"/>
                <a:gd name="connsiteY360" fmla="*/ 364494 h 664326"/>
                <a:gd name="connsiteX361" fmla="*/ 2274271 w 2463882"/>
                <a:gd name="connsiteY361" fmla="*/ 356978 h 664326"/>
                <a:gd name="connsiteX362" fmla="*/ 2275840 w 2463882"/>
                <a:gd name="connsiteY362" fmla="*/ 352365 h 664326"/>
                <a:gd name="connsiteX363" fmla="*/ 2281294 w 2463882"/>
                <a:gd name="connsiteY363" fmla="*/ 347447 h 664326"/>
                <a:gd name="connsiteX364" fmla="*/ 2280938 w 2463882"/>
                <a:gd name="connsiteY364" fmla="*/ 342135 h 664326"/>
                <a:gd name="connsiteX365" fmla="*/ 2283904 w 2463882"/>
                <a:gd name="connsiteY365" fmla="*/ 338094 h 664326"/>
                <a:gd name="connsiteX366" fmla="*/ 2273310 w 2463882"/>
                <a:gd name="connsiteY366" fmla="*/ 341758 h 664326"/>
                <a:gd name="connsiteX367" fmla="*/ 2258326 w 2463882"/>
                <a:gd name="connsiteY367" fmla="*/ 355358 h 664326"/>
                <a:gd name="connsiteX368" fmla="*/ 2233214 w 2463882"/>
                <a:gd name="connsiteY368" fmla="*/ 365227 h 664326"/>
                <a:gd name="connsiteX369" fmla="*/ 2228270 w 2463882"/>
                <a:gd name="connsiteY369" fmla="*/ 365227 h 664326"/>
                <a:gd name="connsiteX370" fmla="*/ 2217474 w 2463882"/>
                <a:gd name="connsiteY370" fmla="*/ 363345 h 664326"/>
                <a:gd name="connsiteX371" fmla="*/ 2214503 w 2463882"/>
                <a:gd name="connsiteY371" fmla="*/ 357458 h 664326"/>
                <a:gd name="connsiteX372" fmla="*/ 2221311 w 2463882"/>
                <a:gd name="connsiteY372" fmla="*/ 346461 h 664326"/>
                <a:gd name="connsiteX373" fmla="*/ 2230885 w 2463882"/>
                <a:gd name="connsiteY373" fmla="*/ 342495 h 664326"/>
                <a:gd name="connsiteX374" fmla="*/ 2234920 w 2463882"/>
                <a:gd name="connsiteY374" fmla="*/ 344647 h 664326"/>
                <a:gd name="connsiteX375" fmla="*/ 2242106 w 2463882"/>
                <a:gd name="connsiteY375" fmla="*/ 341749 h 664326"/>
                <a:gd name="connsiteX376" fmla="*/ 2248044 w 2463882"/>
                <a:gd name="connsiteY376" fmla="*/ 337328 h 664326"/>
                <a:gd name="connsiteX377" fmla="*/ 2250882 w 2463882"/>
                <a:gd name="connsiteY377" fmla="*/ 333367 h 664326"/>
                <a:gd name="connsiteX378" fmla="*/ 2275428 w 2463882"/>
                <a:gd name="connsiteY378" fmla="*/ 315059 h 664326"/>
                <a:gd name="connsiteX379" fmla="*/ 2280484 w 2463882"/>
                <a:gd name="connsiteY379" fmla="*/ 315059 h 664326"/>
                <a:gd name="connsiteX380" fmla="*/ 2295211 w 2463882"/>
                <a:gd name="connsiteY380" fmla="*/ 307526 h 664326"/>
                <a:gd name="connsiteX381" fmla="*/ 2307645 w 2463882"/>
                <a:gd name="connsiteY381" fmla="*/ 306424 h 664326"/>
                <a:gd name="connsiteX382" fmla="*/ 2325348 w 2463882"/>
                <a:gd name="connsiteY382" fmla="*/ 303761 h 664326"/>
                <a:gd name="connsiteX383" fmla="*/ 2341834 w 2463882"/>
                <a:gd name="connsiteY383" fmla="*/ 309057 h 664326"/>
                <a:gd name="connsiteX384" fmla="*/ 2339788 w 2463882"/>
                <a:gd name="connsiteY384" fmla="*/ 341659 h 664326"/>
                <a:gd name="connsiteX385" fmla="*/ 2333753 w 2463882"/>
                <a:gd name="connsiteY385" fmla="*/ 341659 h 664326"/>
                <a:gd name="connsiteX386" fmla="*/ 2330274 w 2463882"/>
                <a:gd name="connsiteY386" fmla="*/ 351889 h 664326"/>
                <a:gd name="connsiteX387" fmla="*/ 2328126 w 2463882"/>
                <a:gd name="connsiteY387" fmla="*/ 351889 h 664326"/>
                <a:gd name="connsiteX388" fmla="*/ 2327573 w 2463882"/>
                <a:gd name="connsiteY388" fmla="*/ 353505 h 664326"/>
                <a:gd name="connsiteX389" fmla="*/ 2325361 w 2463882"/>
                <a:gd name="connsiteY389" fmla="*/ 353505 h 664326"/>
                <a:gd name="connsiteX390" fmla="*/ 2322531 w 2463882"/>
                <a:gd name="connsiteY390" fmla="*/ 359864 h 664326"/>
                <a:gd name="connsiteX391" fmla="*/ 2318458 w 2463882"/>
                <a:gd name="connsiteY391" fmla="*/ 364511 h 664326"/>
                <a:gd name="connsiteX392" fmla="*/ 2316790 w 2463882"/>
                <a:gd name="connsiteY392" fmla="*/ 374158 h 664326"/>
                <a:gd name="connsiteX393" fmla="*/ 2306809 w 2463882"/>
                <a:gd name="connsiteY393" fmla="*/ 390400 h 664326"/>
                <a:gd name="connsiteX394" fmla="*/ 2302136 w 2463882"/>
                <a:gd name="connsiteY394" fmla="*/ 393559 h 664326"/>
                <a:gd name="connsiteX395" fmla="*/ 2299640 w 2463882"/>
                <a:gd name="connsiteY395" fmla="*/ 400891 h 664326"/>
                <a:gd name="connsiteX396" fmla="*/ 2295640 w 2463882"/>
                <a:gd name="connsiteY396" fmla="*/ 400891 h 664326"/>
                <a:gd name="connsiteX397" fmla="*/ 2286581 w 2463882"/>
                <a:gd name="connsiteY397" fmla="*/ 410597 h 664326"/>
                <a:gd name="connsiteX398" fmla="*/ 2286579 w 2463882"/>
                <a:gd name="connsiteY398" fmla="*/ 410473 h 664326"/>
                <a:gd name="connsiteX399" fmla="*/ 2286354 w 2463882"/>
                <a:gd name="connsiteY399" fmla="*/ 410841 h 664326"/>
                <a:gd name="connsiteX400" fmla="*/ 2286344 w 2463882"/>
                <a:gd name="connsiteY400" fmla="*/ 410851 h 664326"/>
                <a:gd name="connsiteX401" fmla="*/ 2286348 w 2463882"/>
                <a:gd name="connsiteY401" fmla="*/ 410851 h 664326"/>
                <a:gd name="connsiteX402" fmla="*/ 2283253 w 2463882"/>
                <a:gd name="connsiteY402" fmla="*/ 415906 h 664326"/>
                <a:gd name="connsiteX403" fmla="*/ 2287245 w 2463882"/>
                <a:gd name="connsiteY403" fmla="*/ 426295 h 664326"/>
                <a:gd name="connsiteX404" fmla="*/ 2287120 w 2463882"/>
                <a:gd name="connsiteY404" fmla="*/ 426659 h 664326"/>
                <a:gd name="connsiteX405" fmla="*/ 2292943 w 2463882"/>
                <a:gd name="connsiteY405" fmla="*/ 436156 h 664326"/>
                <a:gd name="connsiteX406" fmla="*/ 2293059 w 2463882"/>
                <a:gd name="connsiteY406" fmla="*/ 440980 h 664326"/>
                <a:gd name="connsiteX407" fmla="*/ 2292956 w 2463882"/>
                <a:gd name="connsiteY407" fmla="*/ 441237 h 664326"/>
                <a:gd name="connsiteX408" fmla="*/ 2306268 w 2463882"/>
                <a:gd name="connsiteY408" fmla="*/ 438771 h 664326"/>
                <a:gd name="connsiteX409" fmla="*/ 2323972 w 2463882"/>
                <a:gd name="connsiteY409" fmla="*/ 427148 h 664326"/>
                <a:gd name="connsiteX410" fmla="*/ 2327753 w 2463882"/>
                <a:gd name="connsiteY410" fmla="*/ 422222 h 664326"/>
                <a:gd name="connsiteX411" fmla="*/ 2334970 w 2463882"/>
                <a:gd name="connsiteY411" fmla="*/ 420459 h 664326"/>
                <a:gd name="connsiteX412" fmla="*/ 2336136 w 2463882"/>
                <a:gd name="connsiteY412" fmla="*/ 417034 h 664326"/>
                <a:gd name="connsiteX413" fmla="*/ 2347634 w 2463882"/>
                <a:gd name="connsiteY413" fmla="*/ 402713 h 664326"/>
                <a:gd name="connsiteX414" fmla="*/ 2360197 w 2463882"/>
                <a:gd name="connsiteY414" fmla="*/ 383917 h 664326"/>
                <a:gd name="connsiteX415" fmla="*/ 2369896 w 2463882"/>
                <a:gd name="connsiteY415" fmla="*/ 376872 h 664326"/>
                <a:gd name="connsiteX416" fmla="*/ 2378831 w 2463882"/>
                <a:gd name="connsiteY416" fmla="*/ 361287 h 664326"/>
                <a:gd name="connsiteX417" fmla="*/ 2384486 w 2463882"/>
                <a:gd name="connsiteY417" fmla="*/ 356327 h 664326"/>
                <a:gd name="connsiteX418" fmla="*/ 2386458 w 2463882"/>
                <a:gd name="connsiteY418" fmla="*/ 350530 h 664326"/>
                <a:gd name="connsiteX419" fmla="*/ 2389670 w 2463882"/>
                <a:gd name="connsiteY419" fmla="*/ 350530 h 664326"/>
                <a:gd name="connsiteX420" fmla="*/ 2393837 w 2463882"/>
                <a:gd name="connsiteY420" fmla="*/ 344613 h 664326"/>
                <a:gd name="connsiteX421" fmla="*/ 2398485 w 2463882"/>
                <a:gd name="connsiteY421" fmla="*/ 344613 h 664326"/>
                <a:gd name="connsiteX422" fmla="*/ 2399021 w 2463882"/>
                <a:gd name="connsiteY422" fmla="*/ 344356 h 664326"/>
                <a:gd name="connsiteX423" fmla="*/ 2404925 w 2463882"/>
                <a:gd name="connsiteY423" fmla="*/ 334927 h 664326"/>
                <a:gd name="connsiteX424" fmla="*/ 2405212 w 2463882"/>
                <a:gd name="connsiteY424" fmla="*/ 334927 h 664326"/>
                <a:gd name="connsiteX425" fmla="*/ 2406147 w 2463882"/>
                <a:gd name="connsiteY425" fmla="*/ 332183 h 664326"/>
                <a:gd name="connsiteX426" fmla="*/ 2409032 w 2463882"/>
                <a:gd name="connsiteY426" fmla="*/ 330031 h 664326"/>
                <a:gd name="connsiteX427" fmla="*/ 2413603 w 2463882"/>
                <a:gd name="connsiteY427" fmla="*/ 316585 h 664326"/>
                <a:gd name="connsiteX428" fmla="*/ 2424862 w 2463882"/>
                <a:gd name="connsiteY428" fmla="*/ 308165 h 664326"/>
                <a:gd name="connsiteX429" fmla="*/ 2446870 w 2463882"/>
                <a:gd name="connsiteY429" fmla="*/ 301566 h 664326"/>
                <a:gd name="connsiteX430" fmla="*/ 2162186 w 2463882"/>
                <a:gd name="connsiteY430" fmla="*/ 299921 h 664326"/>
                <a:gd name="connsiteX431" fmla="*/ 2175246 w 2463882"/>
                <a:gd name="connsiteY431" fmla="*/ 303023 h 664326"/>
                <a:gd name="connsiteX432" fmla="*/ 2187658 w 2463882"/>
                <a:gd name="connsiteY432" fmla="*/ 306086 h 664326"/>
                <a:gd name="connsiteX433" fmla="*/ 2191470 w 2463882"/>
                <a:gd name="connsiteY433" fmla="*/ 312749 h 664326"/>
                <a:gd name="connsiteX434" fmla="*/ 2196413 w 2463882"/>
                <a:gd name="connsiteY434" fmla="*/ 315034 h 664326"/>
                <a:gd name="connsiteX435" fmla="*/ 2197862 w 2463882"/>
                <a:gd name="connsiteY435" fmla="*/ 318889 h 664326"/>
                <a:gd name="connsiteX436" fmla="*/ 2203946 w 2463882"/>
                <a:gd name="connsiteY436" fmla="*/ 321937 h 664326"/>
                <a:gd name="connsiteX437" fmla="*/ 2207544 w 2463882"/>
                <a:gd name="connsiteY437" fmla="*/ 328459 h 664326"/>
                <a:gd name="connsiteX438" fmla="*/ 2207156 w 2463882"/>
                <a:gd name="connsiteY438" fmla="*/ 338924 h 664326"/>
                <a:gd name="connsiteX439" fmla="*/ 2205970 w 2463882"/>
                <a:gd name="connsiteY439" fmla="*/ 351225 h 664326"/>
                <a:gd name="connsiteX440" fmla="*/ 2202343 w 2463882"/>
                <a:gd name="connsiteY440" fmla="*/ 354638 h 664326"/>
                <a:gd name="connsiteX441" fmla="*/ 2201177 w 2463882"/>
                <a:gd name="connsiteY441" fmla="*/ 357254 h 664326"/>
                <a:gd name="connsiteX442" fmla="*/ 2201314 w 2463882"/>
                <a:gd name="connsiteY442" fmla="*/ 363308 h 664326"/>
                <a:gd name="connsiteX443" fmla="*/ 2196683 w 2463882"/>
                <a:gd name="connsiteY443" fmla="*/ 370459 h 664326"/>
                <a:gd name="connsiteX444" fmla="*/ 2194913 w 2463882"/>
                <a:gd name="connsiteY444" fmla="*/ 378893 h 664326"/>
                <a:gd name="connsiteX445" fmla="*/ 2169419 w 2463882"/>
                <a:gd name="connsiteY445" fmla="*/ 402856 h 664326"/>
                <a:gd name="connsiteX446" fmla="*/ 2164081 w 2463882"/>
                <a:gd name="connsiteY446" fmla="*/ 403662 h 664326"/>
                <a:gd name="connsiteX447" fmla="*/ 2158867 w 2463882"/>
                <a:gd name="connsiteY447" fmla="*/ 404468 h 664326"/>
                <a:gd name="connsiteX448" fmla="*/ 2145692 w 2463882"/>
                <a:gd name="connsiteY448" fmla="*/ 402667 h 664326"/>
                <a:gd name="connsiteX449" fmla="*/ 2143278 w 2463882"/>
                <a:gd name="connsiteY449" fmla="*/ 400626 h 664326"/>
                <a:gd name="connsiteX450" fmla="*/ 2115700 w 2463882"/>
                <a:gd name="connsiteY450" fmla="*/ 397160 h 664326"/>
                <a:gd name="connsiteX451" fmla="*/ 2089006 w 2463882"/>
                <a:gd name="connsiteY451" fmla="*/ 389925 h 664326"/>
                <a:gd name="connsiteX452" fmla="*/ 2085684 w 2463882"/>
                <a:gd name="connsiteY452" fmla="*/ 391845 h 664326"/>
                <a:gd name="connsiteX453" fmla="*/ 2077846 w 2463882"/>
                <a:gd name="connsiteY453" fmla="*/ 403540 h 664326"/>
                <a:gd name="connsiteX454" fmla="*/ 2069520 w 2463882"/>
                <a:gd name="connsiteY454" fmla="*/ 415984 h 664326"/>
                <a:gd name="connsiteX455" fmla="*/ 2066990 w 2463882"/>
                <a:gd name="connsiteY455" fmla="*/ 424227 h 664326"/>
                <a:gd name="connsiteX456" fmla="*/ 2065644 w 2463882"/>
                <a:gd name="connsiteY456" fmla="*/ 428997 h 664326"/>
                <a:gd name="connsiteX457" fmla="*/ 2067569 w 2463882"/>
                <a:gd name="connsiteY457" fmla="*/ 442404 h 664326"/>
                <a:gd name="connsiteX458" fmla="*/ 2071766 w 2463882"/>
                <a:gd name="connsiteY458" fmla="*/ 443973 h 664326"/>
                <a:gd name="connsiteX459" fmla="*/ 2072703 w 2463882"/>
                <a:gd name="connsiteY459" fmla="*/ 443703 h 664326"/>
                <a:gd name="connsiteX460" fmla="*/ 2074888 w 2463882"/>
                <a:gd name="connsiteY460" fmla="*/ 443433 h 664326"/>
                <a:gd name="connsiteX461" fmla="*/ 2090374 w 2463882"/>
                <a:gd name="connsiteY461" fmla="*/ 445079 h 664326"/>
                <a:gd name="connsiteX462" fmla="*/ 2106011 w 2463882"/>
                <a:gd name="connsiteY462" fmla="*/ 438614 h 664326"/>
                <a:gd name="connsiteX463" fmla="*/ 2120897 w 2463882"/>
                <a:gd name="connsiteY463" fmla="*/ 431265 h 664326"/>
                <a:gd name="connsiteX464" fmla="*/ 2124173 w 2463882"/>
                <a:gd name="connsiteY464" fmla="*/ 430815 h 664326"/>
                <a:gd name="connsiteX465" fmla="*/ 2135934 w 2463882"/>
                <a:gd name="connsiteY465" fmla="*/ 420126 h 664326"/>
                <a:gd name="connsiteX466" fmla="*/ 2156038 w 2463882"/>
                <a:gd name="connsiteY466" fmla="*/ 415993 h 664326"/>
                <a:gd name="connsiteX467" fmla="*/ 2156625 w 2463882"/>
                <a:gd name="connsiteY467" fmla="*/ 426926 h 664326"/>
                <a:gd name="connsiteX468" fmla="*/ 2113484 w 2463882"/>
                <a:gd name="connsiteY468" fmla="*/ 465008 h 664326"/>
                <a:gd name="connsiteX469" fmla="*/ 2084552 w 2463882"/>
                <a:gd name="connsiteY469" fmla="*/ 471576 h 664326"/>
                <a:gd name="connsiteX470" fmla="*/ 2056717 w 2463882"/>
                <a:gd name="connsiteY470" fmla="*/ 475812 h 664326"/>
                <a:gd name="connsiteX471" fmla="*/ 2042208 w 2463882"/>
                <a:gd name="connsiteY471" fmla="*/ 473223 h 664326"/>
                <a:gd name="connsiteX472" fmla="*/ 2041136 w 2463882"/>
                <a:gd name="connsiteY472" fmla="*/ 471551 h 664326"/>
                <a:gd name="connsiteX473" fmla="*/ 2032651 w 2463882"/>
                <a:gd name="connsiteY473" fmla="*/ 469471 h 664326"/>
                <a:gd name="connsiteX474" fmla="*/ 2015458 w 2463882"/>
                <a:gd name="connsiteY474" fmla="*/ 434866 h 664326"/>
                <a:gd name="connsiteX475" fmla="*/ 2018520 w 2463882"/>
                <a:gd name="connsiteY475" fmla="*/ 417476 h 664326"/>
                <a:gd name="connsiteX476" fmla="*/ 2030310 w 2463882"/>
                <a:gd name="connsiteY476" fmla="*/ 394885 h 664326"/>
                <a:gd name="connsiteX477" fmla="*/ 2032261 w 2463882"/>
                <a:gd name="connsiteY477" fmla="*/ 394585 h 664326"/>
                <a:gd name="connsiteX478" fmla="*/ 2031755 w 2463882"/>
                <a:gd name="connsiteY478" fmla="*/ 392977 h 664326"/>
                <a:gd name="connsiteX479" fmla="*/ 2037989 w 2463882"/>
                <a:gd name="connsiteY479" fmla="*/ 387078 h 664326"/>
                <a:gd name="connsiteX480" fmla="*/ 2043263 w 2463882"/>
                <a:gd name="connsiteY480" fmla="*/ 378323 h 664326"/>
                <a:gd name="connsiteX481" fmla="*/ 2053094 w 2463882"/>
                <a:gd name="connsiteY481" fmla="*/ 369079 h 664326"/>
                <a:gd name="connsiteX482" fmla="*/ 2060113 w 2463882"/>
                <a:gd name="connsiteY482" fmla="*/ 348438 h 664326"/>
                <a:gd name="connsiteX483" fmla="*/ 2065991 w 2463882"/>
                <a:gd name="connsiteY483" fmla="*/ 346492 h 664326"/>
                <a:gd name="connsiteX484" fmla="*/ 2073623 w 2463882"/>
                <a:gd name="connsiteY484" fmla="*/ 333981 h 664326"/>
                <a:gd name="connsiteX485" fmla="*/ 2130626 w 2463882"/>
                <a:gd name="connsiteY485" fmla="*/ 301533 h 664326"/>
                <a:gd name="connsiteX486" fmla="*/ 2135052 w 2463882"/>
                <a:gd name="connsiteY486" fmla="*/ 301803 h 664326"/>
                <a:gd name="connsiteX487" fmla="*/ 2138793 w 2463882"/>
                <a:gd name="connsiteY487" fmla="*/ 302073 h 664326"/>
                <a:gd name="connsiteX488" fmla="*/ 2149624 w 2463882"/>
                <a:gd name="connsiteY488" fmla="*/ 310897 h 664326"/>
                <a:gd name="connsiteX489" fmla="*/ 2153744 w 2463882"/>
                <a:gd name="connsiteY489" fmla="*/ 302665 h 664326"/>
                <a:gd name="connsiteX490" fmla="*/ 2162186 w 2463882"/>
                <a:gd name="connsiteY490" fmla="*/ 299921 h 664326"/>
                <a:gd name="connsiteX491" fmla="*/ 1000136 w 2463882"/>
                <a:gd name="connsiteY491" fmla="*/ 299921 h 664326"/>
                <a:gd name="connsiteX492" fmla="*/ 1013196 w 2463882"/>
                <a:gd name="connsiteY492" fmla="*/ 303023 h 664326"/>
                <a:gd name="connsiteX493" fmla="*/ 1025608 w 2463882"/>
                <a:gd name="connsiteY493" fmla="*/ 306086 h 664326"/>
                <a:gd name="connsiteX494" fmla="*/ 1029420 w 2463882"/>
                <a:gd name="connsiteY494" fmla="*/ 312749 h 664326"/>
                <a:gd name="connsiteX495" fmla="*/ 1034363 w 2463882"/>
                <a:gd name="connsiteY495" fmla="*/ 315034 h 664326"/>
                <a:gd name="connsiteX496" fmla="*/ 1035812 w 2463882"/>
                <a:gd name="connsiteY496" fmla="*/ 318889 h 664326"/>
                <a:gd name="connsiteX497" fmla="*/ 1041896 w 2463882"/>
                <a:gd name="connsiteY497" fmla="*/ 321937 h 664326"/>
                <a:gd name="connsiteX498" fmla="*/ 1045494 w 2463882"/>
                <a:gd name="connsiteY498" fmla="*/ 328459 h 664326"/>
                <a:gd name="connsiteX499" fmla="*/ 1045106 w 2463882"/>
                <a:gd name="connsiteY499" fmla="*/ 338924 h 664326"/>
                <a:gd name="connsiteX500" fmla="*/ 1043920 w 2463882"/>
                <a:gd name="connsiteY500" fmla="*/ 351225 h 664326"/>
                <a:gd name="connsiteX501" fmla="*/ 1040293 w 2463882"/>
                <a:gd name="connsiteY501" fmla="*/ 354638 h 664326"/>
                <a:gd name="connsiteX502" fmla="*/ 1039127 w 2463882"/>
                <a:gd name="connsiteY502" fmla="*/ 357254 h 664326"/>
                <a:gd name="connsiteX503" fmla="*/ 1039264 w 2463882"/>
                <a:gd name="connsiteY503" fmla="*/ 363308 h 664326"/>
                <a:gd name="connsiteX504" fmla="*/ 1034633 w 2463882"/>
                <a:gd name="connsiteY504" fmla="*/ 370459 h 664326"/>
                <a:gd name="connsiteX505" fmla="*/ 1032863 w 2463882"/>
                <a:gd name="connsiteY505" fmla="*/ 378893 h 664326"/>
                <a:gd name="connsiteX506" fmla="*/ 1007369 w 2463882"/>
                <a:gd name="connsiteY506" fmla="*/ 402856 h 664326"/>
                <a:gd name="connsiteX507" fmla="*/ 1002031 w 2463882"/>
                <a:gd name="connsiteY507" fmla="*/ 403662 h 664326"/>
                <a:gd name="connsiteX508" fmla="*/ 996817 w 2463882"/>
                <a:gd name="connsiteY508" fmla="*/ 404468 h 664326"/>
                <a:gd name="connsiteX509" fmla="*/ 983642 w 2463882"/>
                <a:gd name="connsiteY509" fmla="*/ 402667 h 664326"/>
                <a:gd name="connsiteX510" fmla="*/ 981228 w 2463882"/>
                <a:gd name="connsiteY510" fmla="*/ 400626 h 664326"/>
                <a:gd name="connsiteX511" fmla="*/ 953651 w 2463882"/>
                <a:gd name="connsiteY511" fmla="*/ 397160 h 664326"/>
                <a:gd name="connsiteX512" fmla="*/ 926956 w 2463882"/>
                <a:gd name="connsiteY512" fmla="*/ 389925 h 664326"/>
                <a:gd name="connsiteX513" fmla="*/ 923634 w 2463882"/>
                <a:gd name="connsiteY513" fmla="*/ 391845 h 664326"/>
                <a:gd name="connsiteX514" fmla="*/ 915796 w 2463882"/>
                <a:gd name="connsiteY514" fmla="*/ 403540 h 664326"/>
                <a:gd name="connsiteX515" fmla="*/ 907470 w 2463882"/>
                <a:gd name="connsiteY515" fmla="*/ 415984 h 664326"/>
                <a:gd name="connsiteX516" fmla="*/ 904940 w 2463882"/>
                <a:gd name="connsiteY516" fmla="*/ 424227 h 664326"/>
                <a:gd name="connsiteX517" fmla="*/ 903594 w 2463882"/>
                <a:gd name="connsiteY517" fmla="*/ 428997 h 664326"/>
                <a:gd name="connsiteX518" fmla="*/ 905519 w 2463882"/>
                <a:gd name="connsiteY518" fmla="*/ 442404 h 664326"/>
                <a:gd name="connsiteX519" fmla="*/ 909716 w 2463882"/>
                <a:gd name="connsiteY519" fmla="*/ 443973 h 664326"/>
                <a:gd name="connsiteX520" fmla="*/ 910653 w 2463882"/>
                <a:gd name="connsiteY520" fmla="*/ 443703 h 664326"/>
                <a:gd name="connsiteX521" fmla="*/ 912838 w 2463882"/>
                <a:gd name="connsiteY521" fmla="*/ 443433 h 664326"/>
                <a:gd name="connsiteX522" fmla="*/ 928324 w 2463882"/>
                <a:gd name="connsiteY522" fmla="*/ 445079 h 664326"/>
                <a:gd name="connsiteX523" fmla="*/ 943961 w 2463882"/>
                <a:gd name="connsiteY523" fmla="*/ 438614 h 664326"/>
                <a:gd name="connsiteX524" fmla="*/ 958847 w 2463882"/>
                <a:gd name="connsiteY524" fmla="*/ 431265 h 664326"/>
                <a:gd name="connsiteX525" fmla="*/ 962123 w 2463882"/>
                <a:gd name="connsiteY525" fmla="*/ 430815 h 664326"/>
                <a:gd name="connsiteX526" fmla="*/ 973884 w 2463882"/>
                <a:gd name="connsiteY526" fmla="*/ 420126 h 664326"/>
                <a:gd name="connsiteX527" fmla="*/ 993988 w 2463882"/>
                <a:gd name="connsiteY527" fmla="*/ 415993 h 664326"/>
                <a:gd name="connsiteX528" fmla="*/ 994575 w 2463882"/>
                <a:gd name="connsiteY528" fmla="*/ 426926 h 664326"/>
                <a:gd name="connsiteX529" fmla="*/ 951434 w 2463882"/>
                <a:gd name="connsiteY529" fmla="*/ 465008 h 664326"/>
                <a:gd name="connsiteX530" fmla="*/ 922502 w 2463882"/>
                <a:gd name="connsiteY530" fmla="*/ 471576 h 664326"/>
                <a:gd name="connsiteX531" fmla="*/ 894667 w 2463882"/>
                <a:gd name="connsiteY531" fmla="*/ 475812 h 664326"/>
                <a:gd name="connsiteX532" fmla="*/ 880158 w 2463882"/>
                <a:gd name="connsiteY532" fmla="*/ 473223 h 664326"/>
                <a:gd name="connsiteX533" fmla="*/ 879086 w 2463882"/>
                <a:gd name="connsiteY533" fmla="*/ 471551 h 664326"/>
                <a:gd name="connsiteX534" fmla="*/ 870601 w 2463882"/>
                <a:gd name="connsiteY534" fmla="*/ 469471 h 664326"/>
                <a:gd name="connsiteX535" fmla="*/ 853408 w 2463882"/>
                <a:gd name="connsiteY535" fmla="*/ 434866 h 664326"/>
                <a:gd name="connsiteX536" fmla="*/ 856469 w 2463882"/>
                <a:gd name="connsiteY536" fmla="*/ 417476 h 664326"/>
                <a:gd name="connsiteX537" fmla="*/ 868260 w 2463882"/>
                <a:gd name="connsiteY537" fmla="*/ 394885 h 664326"/>
                <a:gd name="connsiteX538" fmla="*/ 870211 w 2463882"/>
                <a:gd name="connsiteY538" fmla="*/ 394585 h 664326"/>
                <a:gd name="connsiteX539" fmla="*/ 869705 w 2463882"/>
                <a:gd name="connsiteY539" fmla="*/ 392977 h 664326"/>
                <a:gd name="connsiteX540" fmla="*/ 875939 w 2463882"/>
                <a:gd name="connsiteY540" fmla="*/ 387078 h 664326"/>
                <a:gd name="connsiteX541" fmla="*/ 881213 w 2463882"/>
                <a:gd name="connsiteY541" fmla="*/ 378323 h 664326"/>
                <a:gd name="connsiteX542" fmla="*/ 891044 w 2463882"/>
                <a:gd name="connsiteY542" fmla="*/ 369079 h 664326"/>
                <a:gd name="connsiteX543" fmla="*/ 898063 w 2463882"/>
                <a:gd name="connsiteY543" fmla="*/ 348438 h 664326"/>
                <a:gd name="connsiteX544" fmla="*/ 903941 w 2463882"/>
                <a:gd name="connsiteY544" fmla="*/ 346492 h 664326"/>
                <a:gd name="connsiteX545" fmla="*/ 911573 w 2463882"/>
                <a:gd name="connsiteY545" fmla="*/ 333981 h 664326"/>
                <a:gd name="connsiteX546" fmla="*/ 968576 w 2463882"/>
                <a:gd name="connsiteY546" fmla="*/ 301533 h 664326"/>
                <a:gd name="connsiteX547" fmla="*/ 973002 w 2463882"/>
                <a:gd name="connsiteY547" fmla="*/ 301803 h 664326"/>
                <a:gd name="connsiteX548" fmla="*/ 976743 w 2463882"/>
                <a:gd name="connsiteY548" fmla="*/ 302073 h 664326"/>
                <a:gd name="connsiteX549" fmla="*/ 987574 w 2463882"/>
                <a:gd name="connsiteY549" fmla="*/ 310897 h 664326"/>
                <a:gd name="connsiteX550" fmla="*/ 991694 w 2463882"/>
                <a:gd name="connsiteY550" fmla="*/ 302665 h 664326"/>
                <a:gd name="connsiteX551" fmla="*/ 1000136 w 2463882"/>
                <a:gd name="connsiteY551" fmla="*/ 299921 h 664326"/>
                <a:gd name="connsiteX552" fmla="*/ 835476 w 2463882"/>
                <a:gd name="connsiteY552" fmla="*/ 298273 h 664326"/>
                <a:gd name="connsiteX553" fmla="*/ 858174 w 2463882"/>
                <a:gd name="connsiteY553" fmla="*/ 300704 h 664326"/>
                <a:gd name="connsiteX554" fmla="*/ 872259 w 2463882"/>
                <a:gd name="connsiteY554" fmla="*/ 309640 h 664326"/>
                <a:gd name="connsiteX555" fmla="*/ 880851 w 2463882"/>
                <a:gd name="connsiteY555" fmla="*/ 327158 h 664326"/>
                <a:gd name="connsiteX556" fmla="*/ 878257 w 2463882"/>
                <a:gd name="connsiteY556" fmla="*/ 340330 h 664326"/>
                <a:gd name="connsiteX557" fmla="*/ 873592 w 2463882"/>
                <a:gd name="connsiteY557" fmla="*/ 347781 h 664326"/>
                <a:gd name="connsiteX558" fmla="*/ 862998 w 2463882"/>
                <a:gd name="connsiteY558" fmla="*/ 357270 h 664326"/>
                <a:gd name="connsiteX559" fmla="*/ 848720 w 2463882"/>
                <a:gd name="connsiteY559" fmla="*/ 355962 h 664326"/>
                <a:gd name="connsiteX560" fmla="*/ 844115 w 2463882"/>
                <a:gd name="connsiteY560" fmla="*/ 348918 h 664326"/>
                <a:gd name="connsiteX561" fmla="*/ 844403 w 2463882"/>
                <a:gd name="connsiteY561" fmla="*/ 338207 h 664326"/>
                <a:gd name="connsiteX562" fmla="*/ 849209 w 2463882"/>
                <a:gd name="connsiteY562" fmla="*/ 328921 h 664326"/>
                <a:gd name="connsiteX563" fmla="*/ 846396 w 2463882"/>
                <a:gd name="connsiteY563" fmla="*/ 325293 h 664326"/>
                <a:gd name="connsiteX564" fmla="*/ 830567 w 2463882"/>
                <a:gd name="connsiteY564" fmla="*/ 323793 h 664326"/>
                <a:gd name="connsiteX565" fmla="*/ 825786 w 2463882"/>
                <a:gd name="connsiteY565" fmla="*/ 324504 h 664326"/>
                <a:gd name="connsiteX566" fmla="*/ 817194 w 2463882"/>
                <a:gd name="connsiteY566" fmla="*/ 329452 h 664326"/>
                <a:gd name="connsiteX567" fmla="*/ 813944 w 2463882"/>
                <a:gd name="connsiteY567" fmla="*/ 332565 h 664326"/>
                <a:gd name="connsiteX568" fmla="*/ 812439 w 2463882"/>
                <a:gd name="connsiteY568" fmla="*/ 343438 h 664326"/>
                <a:gd name="connsiteX569" fmla="*/ 812928 w 2463882"/>
                <a:gd name="connsiteY569" fmla="*/ 345741 h 664326"/>
                <a:gd name="connsiteX570" fmla="*/ 825700 w 2463882"/>
                <a:gd name="connsiteY570" fmla="*/ 365082 h 664326"/>
                <a:gd name="connsiteX571" fmla="*/ 827780 w 2463882"/>
                <a:gd name="connsiteY571" fmla="*/ 398842 h 664326"/>
                <a:gd name="connsiteX572" fmla="*/ 820414 w 2463882"/>
                <a:gd name="connsiteY572" fmla="*/ 408669 h 664326"/>
                <a:gd name="connsiteX573" fmla="*/ 814844 w 2463882"/>
                <a:gd name="connsiteY573" fmla="*/ 412124 h 664326"/>
                <a:gd name="connsiteX574" fmla="*/ 811723 w 2463882"/>
                <a:gd name="connsiteY574" fmla="*/ 418131 h 664326"/>
                <a:gd name="connsiteX575" fmla="*/ 798213 w 2463882"/>
                <a:gd name="connsiteY575" fmla="*/ 434544 h 664326"/>
                <a:gd name="connsiteX576" fmla="*/ 789591 w 2463882"/>
                <a:gd name="connsiteY576" fmla="*/ 438746 h 664326"/>
                <a:gd name="connsiteX577" fmla="*/ 785822 w 2463882"/>
                <a:gd name="connsiteY577" fmla="*/ 443844 h 664326"/>
                <a:gd name="connsiteX578" fmla="*/ 772586 w 2463882"/>
                <a:gd name="connsiteY578" fmla="*/ 452299 h 664326"/>
                <a:gd name="connsiteX579" fmla="*/ 763960 w 2463882"/>
                <a:gd name="connsiteY579" fmla="*/ 451222 h 664326"/>
                <a:gd name="connsiteX580" fmla="*/ 744636 w 2463882"/>
                <a:gd name="connsiteY580" fmla="*/ 463163 h 664326"/>
                <a:gd name="connsiteX581" fmla="*/ 724056 w 2463882"/>
                <a:gd name="connsiteY581" fmla="*/ 471511 h 664326"/>
                <a:gd name="connsiteX582" fmla="*/ 704741 w 2463882"/>
                <a:gd name="connsiteY582" fmla="*/ 467305 h 664326"/>
                <a:gd name="connsiteX583" fmla="*/ 690699 w 2463882"/>
                <a:gd name="connsiteY583" fmla="*/ 469963 h 664326"/>
                <a:gd name="connsiteX584" fmla="*/ 678132 w 2463882"/>
                <a:gd name="connsiteY584" fmla="*/ 466820 h 664326"/>
                <a:gd name="connsiteX585" fmla="*/ 664326 w 2463882"/>
                <a:gd name="connsiteY585" fmla="*/ 458400 h 664326"/>
                <a:gd name="connsiteX586" fmla="*/ 655485 w 2463882"/>
                <a:gd name="connsiteY586" fmla="*/ 442574 h 664326"/>
                <a:gd name="connsiteX587" fmla="*/ 659396 w 2463882"/>
                <a:gd name="connsiteY587" fmla="*/ 422290 h 664326"/>
                <a:gd name="connsiteX588" fmla="*/ 669188 w 2463882"/>
                <a:gd name="connsiteY588" fmla="*/ 406786 h 664326"/>
                <a:gd name="connsiteX589" fmla="*/ 674689 w 2463882"/>
                <a:gd name="connsiteY589" fmla="*/ 402134 h 664326"/>
                <a:gd name="connsiteX590" fmla="*/ 681575 w 2463882"/>
                <a:gd name="connsiteY590" fmla="*/ 390468 h 664326"/>
                <a:gd name="connsiteX591" fmla="*/ 683230 w 2463882"/>
                <a:gd name="connsiteY591" fmla="*/ 390468 h 664326"/>
                <a:gd name="connsiteX592" fmla="*/ 685858 w 2463882"/>
                <a:gd name="connsiteY592" fmla="*/ 384920 h 664326"/>
                <a:gd name="connsiteX593" fmla="*/ 700251 w 2463882"/>
                <a:gd name="connsiteY593" fmla="*/ 376478 h 664326"/>
                <a:gd name="connsiteX594" fmla="*/ 707905 w 2463882"/>
                <a:gd name="connsiteY594" fmla="*/ 376478 h 664326"/>
                <a:gd name="connsiteX595" fmla="*/ 718349 w 2463882"/>
                <a:gd name="connsiteY595" fmla="*/ 378446 h 664326"/>
                <a:gd name="connsiteX596" fmla="*/ 730015 w 2463882"/>
                <a:gd name="connsiteY596" fmla="*/ 405860 h 664326"/>
                <a:gd name="connsiteX597" fmla="*/ 726770 w 2463882"/>
                <a:gd name="connsiteY597" fmla="*/ 412180 h 664326"/>
                <a:gd name="connsiteX598" fmla="*/ 726054 w 2463882"/>
                <a:gd name="connsiteY598" fmla="*/ 419932 h 664326"/>
                <a:gd name="connsiteX599" fmla="*/ 720510 w 2463882"/>
                <a:gd name="connsiteY599" fmla="*/ 429592 h 664326"/>
                <a:gd name="connsiteX600" fmla="*/ 706721 w 2463882"/>
                <a:gd name="connsiteY600" fmla="*/ 442609 h 664326"/>
                <a:gd name="connsiteX601" fmla="*/ 694463 w 2463882"/>
                <a:gd name="connsiteY601" fmla="*/ 442609 h 664326"/>
                <a:gd name="connsiteX602" fmla="*/ 692187 w 2463882"/>
                <a:gd name="connsiteY602" fmla="*/ 430887 h 664326"/>
                <a:gd name="connsiteX603" fmla="*/ 693743 w 2463882"/>
                <a:gd name="connsiteY603" fmla="*/ 423332 h 664326"/>
                <a:gd name="connsiteX604" fmla="*/ 693049 w 2463882"/>
                <a:gd name="connsiteY604" fmla="*/ 421754 h 664326"/>
                <a:gd name="connsiteX605" fmla="*/ 692049 w 2463882"/>
                <a:gd name="connsiteY605" fmla="*/ 421754 h 664326"/>
                <a:gd name="connsiteX606" fmla="*/ 689610 w 2463882"/>
                <a:gd name="connsiteY606" fmla="*/ 422972 h 664326"/>
                <a:gd name="connsiteX607" fmla="*/ 683599 w 2463882"/>
                <a:gd name="connsiteY607" fmla="*/ 435834 h 664326"/>
                <a:gd name="connsiteX608" fmla="*/ 688075 w 2463882"/>
                <a:gd name="connsiteY608" fmla="*/ 442004 h 664326"/>
                <a:gd name="connsiteX609" fmla="*/ 709504 w 2463882"/>
                <a:gd name="connsiteY609" fmla="*/ 446176 h 664326"/>
                <a:gd name="connsiteX610" fmla="*/ 717670 w 2463882"/>
                <a:gd name="connsiteY610" fmla="*/ 445906 h 664326"/>
                <a:gd name="connsiteX611" fmla="*/ 722422 w 2463882"/>
                <a:gd name="connsiteY611" fmla="*/ 445636 h 664326"/>
                <a:gd name="connsiteX612" fmla="*/ 734404 w 2463882"/>
                <a:gd name="connsiteY612" fmla="*/ 437588 h 664326"/>
                <a:gd name="connsiteX613" fmla="*/ 747089 w 2463882"/>
                <a:gd name="connsiteY613" fmla="*/ 429227 h 664326"/>
                <a:gd name="connsiteX614" fmla="*/ 752422 w 2463882"/>
                <a:gd name="connsiteY614" fmla="*/ 423083 h 664326"/>
                <a:gd name="connsiteX615" fmla="*/ 754506 w 2463882"/>
                <a:gd name="connsiteY615" fmla="*/ 415379 h 664326"/>
                <a:gd name="connsiteX616" fmla="*/ 760586 w 2463882"/>
                <a:gd name="connsiteY616" fmla="*/ 411987 h 664326"/>
                <a:gd name="connsiteX617" fmla="*/ 759304 w 2463882"/>
                <a:gd name="connsiteY617" fmla="*/ 407794 h 664326"/>
                <a:gd name="connsiteX618" fmla="*/ 761992 w 2463882"/>
                <a:gd name="connsiteY618" fmla="*/ 404626 h 664326"/>
                <a:gd name="connsiteX619" fmla="*/ 761027 w 2463882"/>
                <a:gd name="connsiteY619" fmla="*/ 404656 h 664326"/>
                <a:gd name="connsiteX620" fmla="*/ 752984 w 2463882"/>
                <a:gd name="connsiteY620" fmla="*/ 402272 h 664326"/>
                <a:gd name="connsiteX621" fmla="*/ 750626 w 2463882"/>
                <a:gd name="connsiteY621" fmla="*/ 393842 h 664326"/>
                <a:gd name="connsiteX622" fmla="*/ 748902 w 2463882"/>
                <a:gd name="connsiteY622" fmla="*/ 387373 h 664326"/>
                <a:gd name="connsiteX623" fmla="*/ 747397 w 2463882"/>
                <a:gd name="connsiteY623" fmla="*/ 387373 h 664326"/>
                <a:gd name="connsiteX624" fmla="*/ 744683 w 2463882"/>
                <a:gd name="connsiteY624" fmla="*/ 383226 h 664326"/>
                <a:gd name="connsiteX625" fmla="*/ 744546 w 2463882"/>
                <a:gd name="connsiteY625" fmla="*/ 361527 h 664326"/>
                <a:gd name="connsiteX626" fmla="*/ 751856 w 2463882"/>
                <a:gd name="connsiteY626" fmla="*/ 346307 h 664326"/>
                <a:gd name="connsiteX627" fmla="*/ 765649 w 2463882"/>
                <a:gd name="connsiteY627" fmla="*/ 332861 h 664326"/>
                <a:gd name="connsiteX628" fmla="*/ 769242 w 2463882"/>
                <a:gd name="connsiteY628" fmla="*/ 324110 h 664326"/>
                <a:gd name="connsiteX629" fmla="*/ 775995 w 2463882"/>
                <a:gd name="connsiteY629" fmla="*/ 319947 h 664326"/>
                <a:gd name="connsiteX630" fmla="*/ 781020 w 2463882"/>
                <a:gd name="connsiteY630" fmla="*/ 311741 h 664326"/>
                <a:gd name="connsiteX631" fmla="*/ 785050 w 2463882"/>
                <a:gd name="connsiteY631" fmla="*/ 311741 h 664326"/>
                <a:gd name="connsiteX632" fmla="*/ 789406 w 2463882"/>
                <a:gd name="connsiteY632" fmla="*/ 308486 h 664326"/>
                <a:gd name="connsiteX633" fmla="*/ 813202 w 2463882"/>
                <a:gd name="connsiteY633" fmla="*/ 301129 h 664326"/>
                <a:gd name="connsiteX634" fmla="*/ 835476 w 2463882"/>
                <a:gd name="connsiteY634" fmla="*/ 298273 h 664326"/>
                <a:gd name="connsiteX635" fmla="*/ 1920940 w 2463882"/>
                <a:gd name="connsiteY635" fmla="*/ 296627 h 664326"/>
                <a:gd name="connsiteX636" fmla="*/ 1928134 w 2463882"/>
                <a:gd name="connsiteY636" fmla="*/ 300263 h 664326"/>
                <a:gd name="connsiteX637" fmla="*/ 1930368 w 2463882"/>
                <a:gd name="connsiteY637" fmla="*/ 328162 h 664326"/>
                <a:gd name="connsiteX638" fmla="*/ 1926702 w 2463882"/>
                <a:gd name="connsiteY638" fmla="*/ 329915 h 664326"/>
                <a:gd name="connsiteX639" fmla="*/ 1925849 w 2463882"/>
                <a:gd name="connsiteY639" fmla="*/ 332419 h 664326"/>
                <a:gd name="connsiteX640" fmla="*/ 1920001 w 2463882"/>
                <a:gd name="connsiteY640" fmla="*/ 337744 h 664326"/>
                <a:gd name="connsiteX641" fmla="*/ 1916601 w 2463882"/>
                <a:gd name="connsiteY641" fmla="*/ 344574 h 664326"/>
                <a:gd name="connsiteX642" fmla="*/ 1916694 w 2463882"/>
                <a:gd name="connsiteY642" fmla="*/ 345229 h 664326"/>
                <a:gd name="connsiteX643" fmla="*/ 1935419 w 2463882"/>
                <a:gd name="connsiteY643" fmla="*/ 336137 h 664326"/>
                <a:gd name="connsiteX644" fmla="*/ 1937078 w 2463882"/>
                <a:gd name="connsiteY644" fmla="*/ 331266 h 664326"/>
                <a:gd name="connsiteX645" fmla="*/ 1943025 w 2463882"/>
                <a:gd name="connsiteY645" fmla="*/ 331266 h 664326"/>
                <a:gd name="connsiteX646" fmla="*/ 1949688 w 2463882"/>
                <a:gd name="connsiteY646" fmla="*/ 327514 h 664326"/>
                <a:gd name="connsiteX647" fmla="*/ 1951934 w 2463882"/>
                <a:gd name="connsiteY647" fmla="*/ 327514 h 664326"/>
                <a:gd name="connsiteX648" fmla="*/ 1956458 w 2463882"/>
                <a:gd name="connsiteY648" fmla="*/ 324757 h 664326"/>
                <a:gd name="connsiteX649" fmla="*/ 1960917 w 2463882"/>
                <a:gd name="connsiteY649" fmla="*/ 319883 h 664326"/>
                <a:gd name="connsiteX650" fmla="*/ 1967215 w 2463882"/>
                <a:gd name="connsiteY650" fmla="*/ 318669 h 664326"/>
                <a:gd name="connsiteX651" fmla="*/ 1967566 w 2463882"/>
                <a:gd name="connsiteY651" fmla="*/ 317640 h 664326"/>
                <a:gd name="connsiteX652" fmla="*/ 1986530 w 2463882"/>
                <a:gd name="connsiteY652" fmla="*/ 310073 h 664326"/>
                <a:gd name="connsiteX653" fmla="*/ 1989733 w 2463882"/>
                <a:gd name="connsiteY653" fmla="*/ 307144 h 664326"/>
                <a:gd name="connsiteX654" fmla="*/ 1996109 w 2463882"/>
                <a:gd name="connsiteY654" fmla="*/ 307144 h 664326"/>
                <a:gd name="connsiteX655" fmla="*/ 2009408 w 2463882"/>
                <a:gd name="connsiteY655" fmla="*/ 299371 h 664326"/>
                <a:gd name="connsiteX656" fmla="*/ 2021680 w 2463882"/>
                <a:gd name="connsiteY656" fmla="*/ 299371 h 664326"/>
                <a:gd name="connsiteX657" fmla="*/ 2021924 w 2463882"/>
                <a:gd name="connsiteY657" fmla="*/ 303406 h 664326"/>
                <a:gd name="connsiteX658" fmla="*/ 2023189 w 2463882"/>
                <a:gd name="connsiteY658" fmla="*/ 303406 h 664326"/>
                <a:gd name="connsiteX659" fmla="*/ 2026666 w 2463882"/>
                <a:gd name="connsiteY659" fmla="*/ 324226 h 664326"/>
                <a:gd name="connsiteX660" fmla="*/ 2023776 w 2463882"/>
                <a:gd name="connsiteY660" fmla="*/ 332724 h 664326"/>
                <a:gd name="connsiteX661" fmla="*/ 2021426 w 2463882"/>
                <a:gd name="connsiteY661" fmla="*/ 334880 h 664326"/>
                <a:gd name="connsiteX662" fmla="*/ 2017885 w 2463882"/>
                <a:gd name="connsiteY662" fmla="*/ 345286 h 664326"/>
                <a:gd name="connsiteX663" fmla="*/ 2013705 w 2463882"/>
                <a:gd name="connsiteY663" fmla="*/ 348395 h 664326"/>
                <a:gd name="connsiteX664" fmla="*/ 2008032 w 2463882"/>
                <a:gd name="connsiteY664" fmla="*/ 355195 h 664326"/>
                <a:gd name="connsiteX665" fmla="*/ 2007946 w 2463882"/>
                <a:gd name="connsiteY665" fmla="*/ 360215 h 664326"/>
                <a:gd name="connsiteX666" fmla="*/ 2004302 w 2463882"/>
                <a:gd name="connsiteY666" fmla="*/ 363624 h 664326"/>
                <a:gd name="connsiteX667" fmla="*/ 1995658 w 2463882"/>
                <a:gd name="connsiteY667" fmla="*/ 378077 h 664326"/>
                <a:gd name="connsiteX668" fmla="*/ 1995470 w 2463882"/>
                <a:gd name="connsiteY668" fmla="*/ 381807 h 664326"/>
                <a:gd name="connsiteX669" fmla="*/ 1972832 w 2463882"/>
                <a:gd name="connsiteY669" fmla="*/ 406825 h 664326"/>
                <a:gd name="connsiteX670" fmla="*/ 1964367 w 2463882"/>
                <a:gd name="connsiteY670" fmla="*/ 418208 h 664326"/>
                <a:gd name="connsiteX671" fmla="*/ 1960153 w 2463882"/>
                <a:gd name="connsiteY671" fmla="*/ 426289 h 664326"/>
                <a:gd name="connsiteX672" fmla="*/ 1968724 w 2463882"/>
                <a:gd name="connsiteY672" fmla="*/ 417462 h 664326"/>
                <a:gd name="connsiteX673" fmla="*/ 1980013 w 2463882"/>
                <a:gd name="connsiteY673" fmla="*/ 413522 h 664326"/>
                <a:gd name="connsiteX674" fmla="*/ 1993403 w 2463882"/>
                <a:gd name="connsiteY674" fmla="*/ 417265 h 664326"/>
                <a:gd name="connsiteX675" fmla="*/ 1973981 w 2463882"/>
                <a:gd name="connsiteY675" fmla="*/ 440859 h 664326"/>
                <a:gd name="connsiteX676" fmla="*/ 1954854 w 2463882"/>
                <a:gd name="connsiteY676" fmla="*/ 458927 h 664326"/>
                <a:gd name="connsiteX677" fmla="*/ 1951771 w 2463882"/>
                <a:gd name="connsiteY677" fmla="*/ 460548 h 664326"/>
                <a:gd name="connsiteX678" fmla="*/ 1951180 w 2463882"/>
                <a:gd name="connsiteY678" fmla="*/ 462276 h 664326"/>
                <a:gd name="connsiteX679" fmla="*/ 1930102 w 2463882"/>
                <a:gd name="connsiteY679" fmla="*/ 473067 h 664326"/>
                <a:gd name="connsiteX680" fmla="*/ 1907837 w 2463882"/>
                <a:gd name="connsiteY680" fmla="*/ 461341 h 664326"/>
                <a:gd name="connsiteX681" fmla="*/ 1903567 w 2463882"/>
                <a:gd name="connsiteY681" fmla="*/ 454983 h 664326"/>
                <a:gd name="connsiteX682" fmla="*/ 1902645 w 2463882"/>
                <a:gd name="connsiteY682" fmla="*/ 446888 h 664326"/>
                <a:gd name="connsiteX683" fmla="*/ 1904690 w 2463882"/>
                <a:gd name="connsiteY683" fmla="*/ 440877 h 664326"/>
                <a:gd name="connsiteX684" fmla="*/ 1904158 w 2463882"/>
                <a:gd name="connsiteY684" fmla="*/ 436117 h 664326"/>
                <a:gd name="connsiteX685" fmla="*/ 1907764 w 2463882"/>
                <a:gd name="connsiteY685" fmla="*/ 430248 h 664326"/>
                <a:gd name="connsiteX686" fmla="*/ 1908810 w 2463882"/>
                <a:gd name="connsiteY686" fmla="*/ 425596 h 664326"/>
                <a:gd name="connsiteX687" fmla="*/ 1931738 w 2463882"/>
                <a:gd name="connsiteY687" fmla="*/ 391853 h 664326"/>
                <a:gd name="connsiteX688" fmla="*/ 1954747 w 2463882"/>
                <a:gd name="connsiteY688" fmla="*/ 355478 h 664326"/>
                <a:gd name="connsiteX689" fmla="*/ 1965556 w 2463882"/>
                <a:gd name="connsiteY689" fmla="*/ 341138 h 664326"/>
                <a:gd name="connsiteX690" fmla="*/ 1957165 w 2463882"/>
                <a:gd name="connsiteY690" fmla="*/ 345801 h 664326"/>
                <a:gd name="connsiteX691" fmla="*/ 1955883 w 2463882"/>
                <a:gd name="connsiteY691" fmla="*/ 349565 h 664326"/>
                <a:gd name="connsiteX692" fmla="*/ 1947522 w 2463882"/>
                <a:gd name="connsiteY692" fmla="*/ 351173 h 664326"/>
                <a:gd name="connsiteX693" fmla="*/ 1946969 w 2463882"/>
                <a:gd name="connsiteY693" fmla="*/ 352798 h 664326"/>
                <a:gd name="connsiteX694" fmla="*/ 1932988 w 2463882"/>
                <a:gd name="connsiteY694" fmla="*/ 358260 h 664326"/>
                <a:gd name="connsiteX695" fmla="*/ 1931122 w 2463882"/>
                <a:gd name="connsiteY695" fmla="*/ 363748 h 664326"/>
                <a:gd name="connsiteX696" fmla="*/ 1914813 w 2463882"/>
                <a:gd name="connsiteY696" fmla="*/ 369704 h 664326"/>
                <a:gd name="connsiteX697" fmla="*/ 1913282 w 2463882"/>
                <a:gd name="connsiteY697" fmla="*/ 374206 h 664326"/>
                <a:gd name="connsiteX698" fmla="*/ 1906495 w 2463882"/>
                <a:gd name="connsiteY698" fmla="*/ 374206 h 664326"/>
                <a:gd name="connsiteX699" fmla="*/ 1903875 w 2463882"/>
                <a:gd name="connsiteY699" fmla="*/ 376358 h 664326"/>
                <a:gd name="connsiteX700" fmla="*/ 1902584 w 2463882"/>
                <a:gd name="connsiteY700" fmla="*/ 376358 h 664326"/>
                <a:gd name="connsiteX701" fmla="*/ 1900201 w 2463882"/>
                <a:gd name="connsiteY701" fmla="*/ 383355 h 664326"/>
                <a:gd name="connsiteX702" fmla="*/ 1893727 w 2463882"/>
                <a:gd name="connsiteY702" fmla="*/ 384967 h 664326"/>
                <a:gd name="connsiteX703" fmla="*/ 1893487 w 2463882"/>
                <a:gd name="connsiteY703" fmla="*/ 385675 h 664326"/>
                <a:gd name="connsiteX704" fmla="*/ 1888174 w 2463882"/>
                <a:gd name="connsiteY704" fmla="*/ 392175 h 664326"/>
                <a:gd name="connsiteX705" fmla="*/ 1884251 w 2463882"/>
                <a:gd name="connsiteY705" fmla="*/ 402049 h 664326"/>
                <a:gd name="connsiteX706" fmla="*/ 1871691 w 2463882"/>
                <a:gd name="connsiteY706" fmla="*/ 419085 h 664326"/>
                <a:gd name="connsiteX707" fmla="*/ 1858329 w 2463882"/>
                <a:gd name="connsiteY707" fmla="*/ 437249 h 664326"/>
                <a:gd name="connsiteX708" fmla="*/ 1844746 w 2463882"/>
                <a:gd name="connsiteY708" fmla="*/ 447857 h 664326"/>
                <a:gd name="connsiteX709" fmla="*/ 1828462 w 2463882"/>
                <a:gd name="connsiteY709" fmla="*/ 462524 h 664326"/>
                <a:gd name="connsiteX710" fmla="*/ 1793137 w 2463882"/>
                <a:gd name="connsiteY710" fmla="*/ 469444 h 664326"/>
                <a:gd name="connsiteX711" fmla="*/ 1787520 w 2463882"/>
                <a:gd name="connsiteY711" fmla="*/ 466756 h 664326"/>
                <a:gd name="connsiteX712" fmla="*/ 1776514 w 2463882"/>
                <a:gd name="connsiteY712" fmla="*/ 469444 h 664326"/>
                <a:gd name="connsiteX713" fmla="*/ 1765856 w 2463882"/>
                <a:gd name="connsiteY713" fmla="*/ 460659 h 664326"/>
                <a:gd name="connsiteX714" fmla="*/ 1764861 w 2463882"/>
                <a:gd name="connsiteY714" fmla="*/ 447021 h 664326"/>
                <a:gd name="connsiteX715" fmla="*/ 1772570 w 2463882"/>
                <a:gd name="connsiteY715" fmla="*/ 432919 h 664326"/>
                <a:gd name="connsiteX716" fmla="*/ 1784969 w 2463882"/>
                <a:gd name="connsiteY716" fmla="*/ 429437 h 664326"/>
                <a:gd name="connsiteX717" fmla="*/ 1797064 w 2463882"/>
                <a:gd name="connsiteY717" fmla="*/ 436846 h 664326"/>
                <a:gd name="connsiteX718" fmla="*/ 1804400 w 2463882"/>
                <a:gd name="connsiteY718" fmla="*/ 435479 h 664326"/>
                <a:gd name="connsiteX719" fmla="*/ 1808658 w 2463882"/>
                <a:gd name="connsiteY719" fmla="*/ 433249 h 664326"/>
                <a:gd name="connsiteX720" fmla="*/ 1814112 w 2463882"/>
                <a:gd name="connsiteY720" fmla="*/ 421883 h 664326"/>
                <a:gd name="connsiteX721" fmla="*/ 1816388 w 2463882"/>
                <a:gd name="connsiteY721" fmla="*/ 420575 h 664326"/>
                <a:gd name="connsiteX722" fmla="*/ 1824770 w 2463882"/>
                <a:gd name="connsiteY722" fmla="*/ 403717 h 664326"/>
                <a:gd name="connsiteX723" fmla="*/ 1843623 w 2463882"/>
                <a:gd name="connsiteY723" fmla="*/ 381374 h 664326"/>
                <a:gd name="connsiteX724" fmla="*/ 1867903 w 2463882"/>
                <a:gd name="connsiteY724" fmla="*/ 344947 h 664326"/>
                <a:gd name="connsiteX725" fmla="*/ 1868327 w 2463882"/>
                <a:gd name="connsiteY725" fmla="*/ 339586 h 664326"/>
                <a:gd name="connsiteX726" fmla="*/ 1858976 w 2463882"/>
                <a:gd name="connsiteY726" fmla="*/ 341873 h 664326"/>
                <a:gd name="connsiteX727" fmla="*/ 1851572 w 2463882"/>
                <a:gd name="connsiteY727" fmla="*/ 345895 h 664326"/>
                <a:gd name="connsiteX728" fmla="*/ 1826867 w 2463882"/>
                <a:gd name="connsiteY728" fmla="*/ 350684 h 664326"/>
                <a:gd name="connsiteX729" fmla="*/ 1814944 w 2463882"/>
                <a:gd name="connsiteY729" fmla="*/ 344712 h 664326"/>
                <a:gd name="connsiteX730" fmla="*/ 1815286 w 2463882"/>
                <a:gd name="connsiteY730" fmla="*/ 334263 h 664326"/>
                <a:gd name="connsiteX731" fmla="*/ 1822721 w 2463882"/>
                <a:gd name="connsiteY731" fmla="*/ 325461 h 664326"/>
                <a:gd name="connsiteX732" fmla="*/ 1890854 w 2463882"/>
                <a:gd name="connsiteY732" fmla="*/ 307127 h 664326"/>
                <a:gd name="connsiteX733" fmla="*/ 1894872 w 2463882"/>
                <a:gd name="connsiteY733" fmla="*/ 307127 h 664326"/>
                <a:gd name="connsiteX734" fmla="*/ 1910744 w 2463882"/>
                <a:gd name="connsiteY734" fmla="*/ 297995 h 664326"/>
                <a:gd name="connsiteX735" fmla="*/ 313670 w 2463882"/>
                <a:gd name="connsiteY735" fmla="*/ 275052 h 664326"/>
                <a:gd name="connsiteX736" fmla="*/ 313627 w 2463882"/>
                <a:gd name="connsiteY736" fmla="*/ 275178 h 664326"/>
                <a:gd name="connsiteX737" fmla="*/ 313628 w 2463882"/>
                <a:gd name="connsiteY737" fmla="*/ 275177 h 664326"/>
                <a:gd name="connsiteX738" fmla="*/ 313671 w 2463882"/>
                <a:gd name="connsiteY738" fmla="*/ 275052 h 664326"/>
                <a:gd name="connsiteX739" fmla="*/ 1248477 w 2463882"/>
                <a:gd name="connsiteY739" fmla="*/ 272970 h 664326"/>
                <a:gd name="connsiteX740" fmla="*/ 1239582 w 2463882"/>
                <a:gd name="connsiteY740" fmla="*/ 277337 h 664326"/>
                <a:gd name="connsiteX741" fmla="*/ 1236611 w 2463882"/>
                <a:gd name="connsiteY741" fmla="*/ 278509 h 664326"/>
                <a:gd name="connsiteX742" fmla="*/ 1237023 w 2463882"/>
                <a:gd name="connsiteY742" fmla="*/ 282179 h 664326"/>
                <a:gd name="connsiteX743" fmla="*/ 1240367 w 2463882"/>
                <a:gd name="connsiteY743" fmla="*/ 283680 h 664326"/>
                <a:gd name="connsiteX744" fmla="*/ 1243103 w 2463882"/>
                <a:gd name="connsiteY744" fmla="*/ 282488 h 664326"/>
                <a:gd name="connsiteX745" fmla="*/ 303885 w 2463882"/>
                <a:gd name="connsiteY745" fmla="*/ 263973 h 664326"/>
                <a:gd name="connsiteX746" fmla="*/ 290243 w 2463882"/>
                <a:gd name="connsiteY746" fmla="*/ 268128 h 664326"/>
                <a:gd name="connsiteX747" fmla="*/ 279305 w 2463882"/>
                <a:gd name="connsiteY747" fmla="*/ 282277 h 664326"/>
                <a:gd name="connsiteX748" fmla="*/ 277599 w 2463882"/>
                <a:gd name="connsiteY748" fmla="*/ 287297 h 664326"/>
                <a:gd name="connsiteX749" fmla="*/ 303933 w 2463882"/>
                <a:gd name="connsiteY749" fmla="*/ 280437 h 664326"/>
                <a:gd name="connsiteX750" fmla="*/ 311087 w 2463882"/>
                <a:gd name="connsiteY750" fmla="*/ 276556 h 664326"/>
                <a:gd name="connsiteX751" fmla="*/ 310484 w 2463882"/>
                <a:gd name="connsiteY751" fmla="*/ 275640 h 664326"/>
                <a:gd name="connsiteX752" fmla="*/ 310081 w 2463882"/>
                <a:gd name="connsiteY752" fmla="*/ 270186 h 664326"/>
                <a:gd name="connsiteX753" fmla="*/ 303885 w 2463882"/>
                <a:gd name="connsiteY753" fmla="*/ 263973 h 664326"/>
                <a:gd name="connsiteX754" fmla="*/ 380349 w 2463882"/>
                <a:gd name="connsiteY754" fmla="*/ 140985 h 664326"/>
                <a:gd name="connsiteX755" fmla="*/ 364541 w 2463882"/>
                <a:gd name="connsiteY755" fmla="*/ 167620 h 664326"/>
                <a:gd name="connsiteX756" fmla="*/ 355554 w 2463882"/>
                <a:gd name="connsiteY756" fmla="*/ 174334 h 664326"/>
                <a:gd name="connsiteX757" fmla="*/ 352433 w 2463882"/>
                <a:gd name="connsiteY757" fmla="*/ 183518 h 664326"/>
                <a:gd name="connsiteX758" fmla="*/ 348840 w 2463882"/>
                <a:gd name="connsiteY758" fmla="*/ 183518 h 664326"/>
                <a:gd name="connsiteX759" fmla="*/ 342670 w 2463882"/>
                <a:gd name="connsiteY759" fmla="*/ 192993 h 664326"/>
                <a:gd name="connsiteX760" fmla="*/ 338169 w 2463882"/>
                <a:gd name="connsiteY760" fmla="*/ 196187 h 664326"/>
                <a:gd name="connsiteX761" fmla="*/ 336136 w 2463882"/>
                <a:gd name="connsiteY761" fmla="*/ 202168 h 664326"/>
                <a:gd name="connsiteX762" fmla="*/ 321953 w 2463882"/>
                <a:gd name="connsiteY762" fmla="*/ 212343 h 664326"/>
                <a:gd name="connsiteX763" fmla="*/ 304366 w 2463882"/>
                <a:gd name="connsiteY763" fmla="*/ 243393 h 664326"/>
                <a:gd name="connsiteX764" fmla="*/ 310051 w 2463882"/>
                <a:gd name="connsiteY764" fmla="*/ 237356 h 664326"/>
                <a:gd name="connsiteX765" fmla="*/ 324727 w 2463882"/>
                <a:gd name="connsiteY765" fmla="*/ 237356 h 664326"/>
                <a:gd name="connsiteX766" fmla="*/ 329722 w 2463882"/>
                <a:gd name="connsiteY766" fmla="*/ 241669 h 664326"/>
                <a:gd name="connsiteX767" fmla="*/ 342988 w 2463882"/>
                <a:gd name="connsiteY767" fmla="*/ 241669 h 664326"/>
                <a:gd name="connsiteX768" fmla="*/ 350984 w 2463882"/>
                <a:gd name="connsiteY768" fmla="*/ 251368 h 664326"/>
                <a:gd name="connsiteX769" fmla="*/ 359203 w 2463882"/>
                <a:gd name="connsiteY769" fmla="*/ 251051 h 664326"/>
                <a:gd name="connsiteX770" fmla="*/ 384920 w 2463882"/>
                <a:gd name="connsiteY770" fmla="*/ 231954 h 664326"/>
                <a:gd name="connsiteX771" fmla="*/ 394112 w 2463882"/>
                <a:gd name="connsiteY771" fmla="*/ 219404 h 664326"/>
                <a:gd name="connsiteX772" fmla="*/ 397589 w 2463882"/>
                <a:gd name="connsiteY772" fmla="*/ 196457 h 664326"/>
                <a:gd name="connsiteX773" fmla="*/ 401791 w 2463882"/>
                <a:gd name="connsiteY773" fmla="*/ 199690 h 664326"/>
                <a:gd name="connsiteX774" fmla="*/ 401307 w 2463882"/>
                <a:gd name="connsiteY774" fmla="*/ 195025 h 664326"/>
                <a:gd name="connsiteX775" fmla="*/ 400887 w 2463882"/>
                <a:gd name="connsiteY775" fmla="*/ 185177 h 664326"/>
                <a:gd name="connsiteX776" fmla="*/ 405161 w 2463882"/>
                <a:gd name="connsiteY776" fmla="*/ 165885 h 664326"/>
                <a:gd name="connsiteX777" fmla="*/ 408145 w 2463882"/>
                <a:gd name="connsiteY777" fmla="*/ 149599 h 664326"/>
                <a:gd name="connsiteX778" fmla="*/ 380349 w 2463882"/>
                <a:gd name="connsiteY778" fmla="*/ 140985 h 664326"/>
                <a:gd name="connsiteX779" fmla="*/ 513383 w 2463882"/>
                <a:gd name="connsiteY779" fmla="*/ 34848 h 664326"/>
                <a:gd name="connsiteX780" fmla="*/ 530344 w 2463882"/>
                <a:gd name="connsiteY780" fmla="*/ 34848 h 664326"/>
                <a:gd name="connsiteX781" fmla="*/ 535635 w 2463882"/>
                <a:gd name="connsiteY781" fmla="*/ 38625 h 664326"/>
                <a:gd name="connsiteX782" fmla="*/ 531905 w 2463882"/>
                <a:gd name="connsiteY782" fmla="*/ 59184 h 664326"/>
                <a:gd name="connsiteX783" fmla="*/ 520251 w 2463882"/>
                <a:gd name="connsiteY783" fmla="*/ 65306 h 664326"/>
                <a:gd name="connsiteX784" fmla="*/ 513113 w 2463882"/>
                <a:gd name="connsiteY784" fmla="*/ 65306 h 664326"/>
                <a:gd name="connsiteX785" fmla="*/ 502908 w 2463882"/>
                <a:gd name="connsiteY785" fmla="*/ 73435 h 664326"/>
                <a:gd name="connsiteX786" fmla="*/ 463695 w 2463882"/>
                <a:gd name="connsiteY786" fmla="*/ 82714 h 664326"/>
                <a:gd name="connsiteX787" fmla="*/ 451462 w 2463882"/>
                <a:gd name="connsiteY787" fmla="*/ 82173 h 664326"/>
                <a:gd name="connsiteX788" fmla="*/ 433455 w 2463882"/>
                <a:gd name="connsiteY788" fmla="*/ 87623 h 664326"/>
                <a:gd name="connsiteX789" fmla="*/ 416206 w 2463882"/>
                <a:gd name="connsiteY789" fmla="*/ 97677 h 664326"/>
                <a:gd name="connsiteX790" fmla="*/ 408443 w 2463882"/>
                <a:gd name="connsiteY790" fmla="*/ 102739 h 664326"/>
                <a:gd name="connsiteX791" fmla="*/ 396562 w 2463882"/>
                <a:gd name="connsiteY791" fmla="*/ 112546 h 664326"/>
                <a:gd name="connsiteX792" fmla="*/ 428961 w 2463882"/>
                <a:gd name="connsiteY792" fmla="*/ 115805 h 664326"/>
                <a:gd name="connsiteX793" fmla="*/ 445966 w 2463882"/>
                <a:gd name="connsiteY793" fmla="*/ 126592 h 664326"/>
                <a:gd name="connsiteX794" fmla="*/ 449327 w 2463882"/>
                <a:gd name="connsiteY794" fmla="*/ 134164 h 664326"/>
                <a:gd name="connsiteX795" fmla="*/ 454361 w 2463882"/>
                <a:gd name="connsiteY795" fmla="*/ 136252 h 664326"/>
                <a:gd name="connsiteX796" fmla="*/ 458232 w 2463882"/>
                <a:gd name="connsiteY796" fmla="*/ 150487 h 664326"/>
                <a:gd name="connsiteX797" fmla="*/ 456770 w 2463882"/>
                <a:gd name="connsiteY797" fmla="*/ 164618 h 664326"/>
                <a:gd name="connsiteX798" fmla="*/ 458044 w 2463882"/>
                <a:gd name="connsiteY798" fmla="*/ 165622 h 664326"/>
                <a:gd name="connsiteX799" fmla="*/ 448890 w 2463882"/>
                <a:gd name="connsiteY799" fmla="*/ 205178 h 664326"/>
                <a:gd name="connsiteX800" fmla="*/ 417908 w 2463882"/>
                <a:gd name="connsiteY800" fmla="*/ 243749 h 664326"/>
                <a:gd name="connsiteX801" fmla="*/ 411828 w 2463882"/>
                <a:gd name="connsiteY801" fmla="*/ 245721 h 664326"/>
                <a:gd name="connsiteX802" fmla="*/ 411267 w 2463882"/>
                <a:gd name="connsiteY802" fmla="*/ 246339 h 664326"/>
                <a:gd name="connsiteX803" fmla="*/ 410443 w 2463882"/>
                <a:gd name="connsiteY803" fmla="*/ 248761 h 664326"/>
                <a:gd name="connsiteX804" fmla="*/ 399506 w 2463882"/>
                <a:gd name="connsiteY804" fmla="*/ 256056 h 664326"/>
                <a:gd name="connsiteX805" fmla="*/ 377772 w 2463882"/>
                <a:gd name="connsiteY805" fmla="*/ 268281 h 664326"/>
                <a:gd name="connsiteX806" fmla="*/ 378085 w 2463882"/>
                <a:gd name="connsiteY806" fmla="*/ 268244 h 664326"/>
                <a:gd name="connsiteX807" fmla="*/ 386866 w 2463882"/>
                <a:gd name="connsiteY807" fmla="*/ 300824 h 664326"/>
                <a:gd name="connsiteX808" fmla="*/ 380945 w 2463882"/>
                <a:gd name="connsiteY808" fmla="*/ 307166 h 664326"/>
                <a:gd name="connsiteX809" fmla="*/ 380598 w 2463882"/>
                <a:gd name="connsiteY809" fmla="*/ 312714 h 664326"/>
                <a:gd name="connsiteX810" fmla="*/ 387016 w 2463882"/>
                <a:gd name="connsiteY810" fmla="*/ 320479 h 664326"/>
                <a:gd name="connsiteX811" fmla="*/ 388208 w 2463882"/>
                <a:gd name="connsiteY811" fmla="*/ 320479 h 664326"/>
                <a:gd name="connsiteX812" fmla="*/ 397426 w 2463882"/>
                <a:gd name="connsiteY812" fmla="*/ 330224 h 664326"/>
                <a:gd name="connsiteX813" fmla="*/ 398747 w 2463882"/>
                <a:gd name="connsiteY813" fmla="*/ 350483 h 664326"/>
                <a:gd name="connsiteX814" fmla="*/ 402760 w 2463882"/>
                <a:gd name="connsiteY814" fmla="*/ 357013 h 664326"/>
                <a:gd name="connsiteX815" fmla="*/ 399785 w 2463882"/>
                <a:gd name="connsiteY815" fmla="*/ 367478 h 664326"/>
                <a:gd name="connsiteX816" fmla="*/ 403648 w 2463882"/>
                <a:gd name="connsiteY816" fmla="*/ 389632 h 664326"/>
                <a:gd name="connsiteX817" fmla="*/ 413196 w 2463882"/>
                <a:gd name="connsiteY817" fmla="*/ 401277 h 664326"/>
                <a:gd name="connsiteX818" fmla="*/ 411760 w 2463882"/>
                <a:gd name="connsiteY818" fmla="*/ 411906 h 664326"/>
                <a:gd name="connsiteX819" fmla="*/ 419010 w 2463882"/>
                <a:gd name="connsiteY819" fmla="*/ 425347 h 664326"/>
                <a:gd name="connsiteX820" fmla="*/ 425488 w 2463882"/>
                <a:gd name="connsiteY820" fmla="*/ 457628 h 664326"/>
                <a:gd name="connsiteX821" fmla="*/ 429557 w 2463882"/>
                <a:gd name="connsiteY821" fmla="*/ 476510 h 664326"/>
                <a:gd name="connsiteX822" fmla="*/ 440259 w 2463882"/>
                <a:gd name="connsiteY822" fmla="*/ 492387 h 664326"/>
                <a:gd name="connsiteX823" fmla="*/ 440117 w 2463882"/>
                <a:gd name="connsiteY823" fmla="*/ 492803 h 664326"/>
                <a:gd name="connsiteX824" fmla="*/ 444422 w 2463882"/>
                <a:gd name="connsiteY824" fmla="*/ 492803 h 664326"/>
                <a:gd name="connsiteX825" fmla="*/ 444005 w 2463882"/>
                <a:gd name="connsiteY825" fmla="*/ 494022 h 664326"/>
                <a:gd name="connsiteX826" fmla="*/ 458429 w 2463882"/>
                <a:gd name="connsiteY826" fmla="*/ 488498 h 664326"/>
                <a:gd name="connsiteX827" fmla="*/ 469285 w 2463882"/>
                <a:gd name="connsiteY827" fmla="*/ 488498 h 664326"/>
                <a:gd name="connsiteX828" fmla="*/ 475069 w 2463882"/>
                <a:gd name="connsiteY828" fmla="*/ 486998 h 664326"/>
                <a:gd name="connsiteX829" fmla="*/ 493887 w 2463882"/>
                <a:gd name="connsiteY829" fmla="*/ 485317 h 664326"/>
                <a:gd name="connsiteX830" fmla="*/ 504156 w 2463882"/>
                <a:gd name="connsiteY830" fmla="*/ 482410 h 664326"/>
                <a:gd name="connsiteX831" fmla="*/ 524046 w 2463882"/>
                <a:gd name="connsiteY831" fmla="*/ 478281 h 664326"/>
                <a:gd name="connsiteX832" fmla="*/ 589010 w 2463882"/>
                <a:gd name="connsiteY832" fmla="*/ 493802 h 664326"/>
                <a:gd name="connsiteX833" fmla="*/ 606323 w 2463882"/>
                <a:gd name="connsiteY833" fmla="*/ 513576 h 664326"/>
                <a:gd name="connsiteX834" fmla="*/ 599871 w 2463882"/>
                <a:gd name="connsiteY834" fmla="*/ 532540 h 664326"/>
                <a:gd name="connsiteX835" fmla="*/ 589437 w 2463882"/>
                <a:gd name="connsiteY835" fmla="*/ 543824 h 664326"/>
                <a:gd name="connsiteX836" fmla="*/ 582352 w 2463882"/>
                <a:gd name="connsiteY836" fmla="*/ 549360 h 664326"/>
                <a:gd name="connsiteX837" fmla="*/ 583124 w 2463882"/>
                <a:gd name="connsiteY837" fmla="*/ 559748 h 664326"/>
                <a:gd name="connsiteX838" fmla="*/ 573691 w 2463882"/>
                <a:gd name="connsiteY838" fmla="*/ 570712 h 664326"/>
                <a:gd name="connsiteX839" fmla="*/ 545655 w 2463882"/>
                <a:gd name="connsiteY839" fmla="*/ 580839 h 664326"/>
                <a:gd name="connsiteX840" fmla="*/ 511025 w 2463882"/>
                <a:gd name="connsiteY840" fmla="*/ 588042 h 664326"/>
                <a:gd name="connsiteX841" fmla="*/ 495367 w 2463882"/>
                <a:gd name="connsiteY841" fmla="*/ 586430 h 664326"/>
                <a:gd name="connsiteX842" fmla="*/ 464723 w 2463882"/>
                <a:gd name="connsiteY842" fmla="*/ 590237 h 664326"/>
                <a:gd name="connsiteX843" fmla="*/ 454682 w 2463882"/>
                <a:gd name="connsiteY843" fmla="*/ 587600 h 664326"/>
                <a:gd name="connsiteX844" fmla="*/ 447672 w 2463882"/>
                <a:gd name="connsiteY844" fmla="*/ 580166 h 664326"/>
                <a:gd name="connsiteX845" fmla="*/ 438145 w 2463882"/>
                <a:gd name="connsiteY845" fmla="*/ 577872 h 664326"/>
                <a:gd name="connsiteX846" fmla="*/ 432370 w 2463882"/>
                <a:gd name="connsiteY846" fmla="*/ 565768 h 664326"/>
                <a:gd name="connsiteX847" fmla="*/ 427924 w 2463882"/>
                <a:gd name="connsiteY847" fmla="*/ 563976 h 664326"/>
                <a:gd name="connsiteX848" fmla="*/ 412356 w 2463882"/>
                <a:gd name="connsiteY848" fmla="*/ 548597 h 664326"/>
                <a:gd name="connsiteX849" fmla="*/ 406302 w 2463882"/>
                <a:gd name="connsiteY849" fmla="*/ 538598 h 664326"/>
                <a:gd name="connsiteX850" fmla="*/ 401855 w 2463882"/>
                <a:gd name="connsiteY850" fmla="*/ 537415 h 664326"/>
                <a:gd name="connsiteX851" fmla="*/ 395694 w 2463882"/>
                <a:gd name="connsiteY851" fmla="*/ 538714 h 664326"/>
                <a:gd name="connsiteX852" fmla="*/ 365532 w 2463882"/>
                <a:gd name="connsiteY852" fmla="*/ 552683 h 664326"/>
                <a:gd name="connsiteX853" fmla="*/ 341826 w 2463882"/>
                <a:gd name="connsiteY853" fmla="*/ 560036 h 664326"/>
                <a:gd name="connsiteX854" fmla="*/ 315466 w 2463882"/>
                <a:gd name="connsiteY854" fmla="*/ 575762 h 664326"/>
                <a:gd name="connsiteX855" fmla="*/ 295439 w 2463882"/>
                <a:gd name="connsiteY855" fmla="*/ 581924 h 664326"/>
                <a:gd name="connsiteX856" fmla="*/ 283764 w 2463882"/>
                <a:gd name="connsiteY856" fmla="*/ 590143 h 664326"/>
                <a:gd name="connsiteX857" fmla="*/ 231491 w 2463882"/>
                <a:gd name="connsiteY857" fmla="*/ 603833 h 664326"/>
                <a:gd name="connsiteX858" fmla="*/ 195775 w 2463882"/>
                <a:gd name="connsiteY858" fmla="*/ 607867 h 664326"/>
                <a:gd name="connsiteX859" fmla="*/ 162324 w 2463882"/>
                <a:gd name="connsiteY859" fmla="*/ 615435 h 664326"/>
                <a:gd name="connsiteX860" fmla="*/ 150671 w 2463882"/>
                <a:gd name="connsiteY860" fmla="*/ 613818 h 664326"/>
                <a:gd name="connsiteX861" fmla="*/ 139532 w 2463882"/>
                <a:gd name="connsiteY861" fmla="*/ 619688 h 664326"/>
                <a:gd name="connsiteX862" fmla="*/ 112154 w 2463882"/>
                <a:gd name="connsiteY862" fmla="*/ 623360 h 664326"/>
                <a:gd name="connsiteX863" fmla="*/ 85286 w 2463882"/>
                <a:gd name="connsiteY863" fmla="*/ 626732 h 664326"/>
                <a:gd name="connsiteX864" fmla="*/ 27400 w 2463882"/>
                <a:gd name="connsiteY864" fmla="*/ 619735 h 664326"/>
                <a:gd name="connsiteX865" fmla="*/ 14319 w 2463882"/>
                <a:gd name="connsiteY865" fmla="*/ 603357 h 664326"/>
                <a:gd name="connsiteX866" fmla="*/ 8428 w 2463882"/>
                <a:gd name="connsiteY866" fmla="*/ 600913 h 664326"/>
                <a:gd name="connsiteX867" fmla="*/ 6267 w 2463882"/>
                <a:gd name="connsiteY867" fmla="*/ 581992 h 664326"/>
                <a:gd name="connsiteX868" fmla="*/ 5006 w 2463882"/>
                <a:gd name="connsiteY868" fmla="*/ 578416 h 664326"/>
                <a:gd name="connsiteX869" fmla="*/ 25303 w 2463882"/>
                <a:gd name="connsiteY869" fmla="*/ 551079 h 664326"/>
                <a:gd name="connsiteX870" fmla="*/ 50312 w 2463882"/>
                <a:gd name="connsiteY870" fmla="*/ 535755 h 664326"/>
                <a:gd name="connsiteX871" fmla="*/ 77542 w 2463882"/>
                <a:gd name="connsiteY871" fmla="*/ 527763 h 664326"/>
                <a:gd name="connsiteX872" fmla="*/ 79095 w 2463882"/>
                <a:gd name="connsiteY872" fmla="*/ 528029 h 664326"/>
                <a:gd name="connsiteX873" fmla="*/ 89127 w 2463882"/>
                <a:gd name="connsiteY873" fmla="*/ 522112 h 664326"/>
                <a:gd name="connsiteX874" fmla="*/ 99743 w 2463882"/>
                <a:gd name="connsiteY874" fmla="*/ 521812 h 664326"/>
                <a:gd name="connsiteX875" fmla="*/ 117802 w 2463882"/>
                <a:gd name="connsiteY875" fmla="*/ 518344 h 664326"/>
                <a:gd name="connsiteX876" fmla="*/ 145444 w 2463882"/>
                <a:gd name="connsiteY876" fmla="*/ 518344 h 664326"/>
                <a:gd name="connsiteX877" fmla="*/ 154885 w 2463882"/>
                <a:gd name="connsiteY877" fmla="*/ 526619 h 664326"/>
                <a:gd name="connsiteX878" fmla="*/ 172329 w 2463882"/>
                <a:gd name="connsiteY878" fmla="*/ 535993 h 664326"/>
                <a:gd name="connsiteX879" fmla="*/ 188054 w 2463882"/>
                <a:gd name="connsiteY879" fmla="*/ 547971 h 664326"/>
                <a:gd name="connsiteX880" fmla="*/ 201594 w 2463882"/>
                <a:gd name="connsiteY880" fmla="*/ 549673 h 664326"/>
                <a:gd name="connsiteX881" fmla="*/ 204209 w 2463882"/>
                <a:gd name="connsiteY881" fmla="*/ 553656 h 664326"/>
                <a:gd name="connsiteX882" fmla="*/ 209616 w 2463882"/>
                <a:gd name="connsiteY882" fmla="*/ 553656 h 664326"/>
                <a:gd name="connsiteX883" fmla="*/ 209238 w 2463882"/>
                <a:gd name="connsiteY883" fmla="*/ 566085 h 664326"/>
                <a:gd name="connsiteX884" fmla="*/ 196341 w 2463882"/>
                <a:gd name="connsiteY884" fmla="*/ 578163 h 664326"/>
                <a:gd name="connsiteX885" fmla="*/ 170745 w 2463882"/>
                <a:gd name="connsiteY885" fmla="*/ 578163 h 664326"/>
                <a:gd name="connsiteX886" fmla="*/ 141307 w 2463882"/>
                <a:gd name="connsiteY886" fmla="*/ 566793 h 664326"/>
                <a:gd name="connsiteX887" fmla="*/ 121983 w 2463882"/>
                <a:gd name="connsiteY887" fmla="*/ 557755 h 664326"/>
                <a:gd name="connsiteX888" fmla="*/ 99563 w 2463882"/>
                <a:gd name="connsiteY888" fmla="*/ 549351 h 664326"/>
                <a:gd name="connsiteX889" fmla="*/ 74233 w 2463882"/>
                <a:gd name="connsiteY889" fmla="*/ 554633 h 664326"/>
                <a:gd name="connsiteX890" fmla="*/ 48653 w 2463882"/>
                <a:gd name="connsiteY890" fmla="*/ 562329 h 664326"/>
                <a:gd name="connsiteX891" fmla="*/ 37150 w 2463882"/>
                <a:gd name="connsiteY891" fmla="*/ 574262 h 664326"/>
                <a:gd name="connsiteX892" fmla="*/ 36777 w 2463882"/>
                <a:gd name="connsiteY892" fmla="*/ 575368 h 664326"/>
                <a:gd name="connsiteX893" fmla="*/ 44734 w 2463882"/>
                <a:gd name="connsiteY893" fmla="*/ 594627 h 664326"/>
                <a:gd name="connsiteX894" fmla="*/ 56053 w 2463882"/>
                <a:gd name="connsiteY894" fmla="*/ 596823 h 664326"/>
                <a:gd name="connsiteX895" fmla="*/ 79815 w 2463882"/>
                <a:gd name="connsiteY895" fmla="*/ 599567 h 664326"/>
                <a:gd name="connsiteX896" fmla="*/ 129057 w 2463882"/>
                <a:gd name="connsiteY896" fmla="*/ 593508 h 664326"/>
                <a:gd name="connsiteX897" fmla="*/ 147579 w 2463882"/>
                <a:gd name="connsiteY897" fmla="*/ 588865 h 664326"/>
                <a:gd name="connsiteX898" fmla="*/ 177082 w 2463882"/>
                <a:gd name="connsiteY898" fmla="*/ 587399 h 664326"/>
                <a:gd name="connsiteX899" fmla="*/ 187205 w 2463882"/>
                <a:gd name="connsiteY899" fmla="*/ 584933 h 664326"/>
                <a:gd name="connsiteX900" fmla="*/ 203073 w 2463882"/>
                <a:gd name="connsiteY900" fmla="*/ 582944 h 664326"/>
                <a:gd name="connsiteX901" fmla="*/ 216467 w 2463882"/>
                <a:gd name="connsiteY901" fmla="*/ 577023 h 664326"/>
                <a:gd name="connsiteX902" fmla="*/ 224485 w 2463882"/>
                <a:gd name="connsiteY902" fmla="*/ 579175 h 664326"/>
                <a:gd name="connsiteX903" fmla="*/ 259531 w 2463882"/>
                <a:gd name="connsiteY903" fmla="*/ 565378 h 664326"/>
                <a:gd name="connsiteX904" fmla="*/ 294616 w 2463882"/>
                <a:gd name="connsiteY904" fmla="*/ 544510 h 664326"/>
                <a:gd name="connsiteX905" fmla="*/ 328436 w 2463882"/>
                <a:gd name="connsiteY905" fmla="*/ 531005 h 664326"/>
                <a:gd name="connsiteX906" fmla="*/ 383912 w 2463882"/>
                <a:gd name="connsiteY906" fmla="*/ 507994 h 664326"/>
                <a:gd name="connsiteX907" fmla="*/ 374214 w 2463882"/>
                <a:gd name="connsiteY907" fmla="*/ 498582 h 664326"/>
                <a:gd name="connsiteX908" fmla="*/ 370346 w 2463882"/>
                <a:gd name="connsiteY908" fmla="*/ 496645 h 664326"/>
                <a:gd name="connsiteX909" fmla="*/ 365519 w 2463882"/>
                <a:gd name="connsiteY909" fmla="*/ 486539 h 664326"/>
                <a:gd name="connsiteX910" fmla="*/ 362882 w 2463882"/>
                <a:gd name="connsiteY910" fmla="*/ 468368 h 664326"/>
                <a:gd name="connsiteX911" fmla="*/ 349788 w 2463882"/>
                <a:gd name="connsiteY911" fmla="*/ 457358 h 664326"/>
                <a:gd name="connsiteX912" fmla="*/ 341453 w 2463882"/>
                <a:gd name="connsiteY912" fmla="*/ 410868 h 664326"/>
                <a:gd name="connsiteX913" fmla="*/ 333144 w 2463882"/>
                <a:gd name="connsiteY913" fmla="*/ 408098 h 664326"/>
                <a:gd name="connsiteX914" fmla="*/ 334353 w 2463882"/>
                <a:gd name="connsiteY914" fmla="*/ 404544 h 664326"/>
                <a:gd name="connsiteX915" fmla="*/ 332449 w 2463882"/>
                <a:gd name="connsiteY915" fmla="*/ 400985 h 664326"/>
                <a:gd name="connsiteX916" fmla="*/ 332367 w 2463882"/>
                <a:gd name="connsiteY916" fmla="*/ 397603 h 664326"/>
                <a:gd name="connsiteX917" fmla="*/ 332273 w 2463882"/>
                <a:gd name="connsiteY917" fmla="*/ 397603 h 664326"/>
                <a:gd name="connsiteX918" fmla="*/ 328179 w 2463882"/>
                <a:gd name="connsiteY918" fmla="*/ 368602 h 664326"/>
                <a:gd name="connsiteX919" fmla="*/ 316611 w 2463882"/>
                <a:gd name="connsiteY919" fmla="*/ 328110 h 664326"/>
                <a:gd name="connsiteX920" fmla="*/ 310510 w 2463882"/>
                <a:gd name="connsiteY920" fmla="*/ 298145 h 664326"/>
                <a:gd name="connsiteX921" fmla="*/ 306531 w 2463882"/>
                <a:gd name="connsiteY921" fmla="*/ 299191 h 664326"/>
                <a:gd name="connsiteX922" fmla="*/ 299902 w 2463882"/>
                <a:gd name="connsiteY922" fmla="*/ 305682 h 664326"/>
                <a:gd name="connsiteX923" fmla="*/ 278808 w 2463882"/>
                <a:gd name="connsiteY923" fmla="*/ 305682 h 664326"/>
                <a:gd name="connsiteX924" fmla="*/ 259780 w 2463882"/>
                <a:gd name="connsiteY924" fmla="*/ 313083 h 664326"/>
                <a:gd name="connsiteX925" fmla="*/ 248799 w 2463882"/>
                <a:gd name="connsiteY925" fmla="*/ 325469 h 664326"/>
                <a:gd name="connsiteX926" fmla="*/ 244709 w 2463882"/>
                <a:gd name="connsiteY926" fmla="*/ 325469 h 664326"/>
                <a:gd name="connsiteX927" fmla="*/ 244164 w 2463882"/>
                <a:gd name="connsiteY927" fmla="*/ 327081 h 664326"/>
                <a:gd name="connsiteX928" fmla="*/ 239761 w 2463882"/>
                <a:gd name="connsiteY928" fmla="*/ 327081 h 664326"/>
                <a:gd name="connsiteX929" fmla="*/ 237197 w 2463882"/>
                <a:gd name="connsiteY929" fmla="*/ 329478 h 664326"/>
                <a:gd name="connsiteX930" fmla="*/ 230432 w 2463882"/>
                <a:gd name="connsiteY930" fmla="*/ 344724 h 664326"/>
                <a:gd name="connsiteX931" fmla="*/ 227597 w 2463882"/>
                <a:gd name="connsiteY931" fmla="*/ 347314 h 664326"/>
                <a:gd name="connsiteX932" fmla="*/ 228421 w 2463882"/>
                <a:gd name="connsiteY932" fmla="*/ 351212 h 664326"/>
                <a:gd name="connsiteX933" fmla="*/ 224579 w 2463882"/>
                <a:gd name="connsiteY933" fmla="*/ 356198 h 664326"/>
                <a:gd name="connsiteX934" fmla="*/ 209453 w 2463882"/>
                <a:gd name="connsiteY934" fmla="*/ 386232 h 664326"/>
                <a:gd name="connsiteX935" fmla="*/ 206830 w 2463882"/>
                <a:gd name="connsiteY935" fmla="*/ 386232 h 664326"/>
                <a:gd name="connsiteX936" fmla="*/ 205375 w 2463882"/>
                <a:gd name="connsiteY936" fmla="*/ 390507 h 664326"/>
                <a:gd name="connsiteX937" fmla="*/ 201469 w 2463882"/>
                <a:gd name="connsiteY937" fmla="*/ 393422 h 664326"/>
                <a:gd name="connsiteX938" fmla="*/ 197297 w 2463882"/>
                <a:gd name="connsiteY938" fmla="*/ 399339 h 664326"/>
                <a:gd name="connsiteX939" fmla="*/ 189215 w 2463882"/>
                <a:gd name="connsiteY939" fmla="*/ 405372 h 664326"/>
                <a:gd name="connsiteX940" fmla="*/ 182197 w 2463882"/>
                <a:gd name="connsiteY940" fmla="*/ 415139 h 664326"/>
                <a:gd name="connsiteX941" fmla="*/ 144334 w 2463882"/>
                <a:gd name="connsiteY941" fmla="*/ 441888 h 664326"/>
                <a:gd name="connsiteX942" fmla="*/ 106132 w 2463882"/>
                <a:gd name="connsiteY942" fmla="*/ 460826 h 664326"/>
                <a:gd name="connsiteX943" fmla="*/ 100584 w 2463882"/>
                <a:gd name="connsiteY943" fmla="*/ 460826 h 664326"/>
                <a:gd name="connsiteX944" fmla="*/ 91040 w 2463882"/>
                <a:gd name="connsiteY944" fmla="*/ 466756 h 664326"/>
                <a:gd name="connsiteX945" fmla="*/ 59351 w 2463882"/>
                <a:gd name="connsiteY945" fmla="*/ 466756 h 664326"/>
                <a:gd name="connsiteX946" fmla="*/ 47161 w 2463882"/>
                <a:gd name="connsiteY946" fmla="*/ 463905 h 664326"/>
                <a:gd name="connsiteX947" fmla="*/ 34294 w 2463882"/>
                <a:gd name="connsiteY947" fmla="*/ 460732 h 664326"/>
                <a:gd name="connsiteX948" fmla="*/ 27696 w 2463882"/>
                <a:gd name="connsiteY948" fmla="*/ 455377 h 664326"/>
                <a:gd name="connsiteX949" fmla="*/ 27451 w 2463882"/>
                <a:gd name="connsiteY949" fmla="*/ 453851 h 664326"/>
                <a:gd name="connsiteX950" fmla="*/ 10829 w 2463882"/>
                <a:gd name="connsiteY950" fmla="*/ 447972 h 664326"/>
                <a:gd name="connsiteX951" fmla="*/ 607 w 2463882"/>
                <a:gd name="connsiteY951" fmla="*/ 429009 h 664326"/>
                <a:gd name="connsiteX952" fmla="*/ 2001 w 2463882"/>
                <a:gd name="connsiteY952" fmla="*/ 403314 h 664326"/>
                <a:gd name="connsiteX953" fmla="*/ 26843 w 2463882"/>
                <a:gd name="connsiteY953" fmla="*/ 371067 h 664326"/>
                <a:gd name="connsiteX954" fmla="*/ 57524 w 2463882"/>
                <a:gd name="connsiteY954" fmla="*/ 349441 h 664326"/>
                <a:gd name="connsiteX955" fmla="*/ 73126 w 2463882"/>
                <a:gd name="connsiteY955" fmla="*/ 347773 h 664326"/>
                <a:gd name="connsiteX956" fmla="*/ 89059 w 2463882"/>
                <a:gd name="connsiteY956" fmla="*/ 336141 h 664326"/>
                <a:gd name="connsiteX957" fmla="*/ 99190 w 2463882"/>
                <a:gd name="connsiteY957" fmla="*/ 336141 h 664326"/>
                <a:gd name="connsiteX958" fmla="*/ 106801 w 2463882"/>
                <a:gd name="connsiteY958" fmla="*/ 340698 h 664326"/>
                <a:gd name="connsiteX959" fmla="*/ 112057 w 2463882"/>
                <a:gd name="connsiteY959" fmla="*/ 357270 h 664326"/>
                <a:gd name="connsiteX960" fmla="*/ 104250 w 2463882"/>
                <a:gd name="connsiteY960" fmla="*/ 380217 h 664326"/>
                <a:gd name="connsiteX961" fmla="*/ 91258 w 2463882"/>
                <a:gd name="connsiteY961" fmla="*/ 391570 h 664326"/>
                <a:gd name="connsiteX962" fmla="*/ 76050 w 2463882"/>
                <a:gd name="connsiteY962" fmla="*/ 385610 h 664326"/>
                <a:gd name="connsiteX963" fmla="*/ 73251 w 2463882"/>
                <a:gd name="connsiteY963" fmla="*/ 374956 h 664326"/>
                <a:gd name="connsiteX964" fmla="*/ 69906 w 2463882"/>
                <a:gd name="connsiteY964" fmla="*/ 372362 h 664326"/>
                <a:gd name="connsiteX965" fmla="*/ 34890 w 2463882"/>
                <a:gd name="connsiteY965" fmla="*/ 399541 h 664326"/>
                <a:gd name="connsiteX966" fmla="*/ 29651 w 2463882"/>
                <a:gd name="connsiteY966" fmla="*/ 409145 h 664326"/>
                <a:gd name="connsiteX967" fmla="*/ 33484 w 2463882"/>
                <a:gd name="connsiteY967" fmla="*/ 421831 h 664326"/>
                <a:gd name="connsiteX968" fmla="*/ 68153 w 2463882"/>
                <a:gd name="connsiteY968" fmla="*/ 436298 h 664326"/>
                <a:gd name="connsiteX969" fmla="*/ 95284 w 2463882"/>
                <a:gd name="connsiteY969" fmla="*/ 429939 h 664326"/>
                <a:gd name="connsiteX970" fmla="*/ 124585 w 2463882"/>
                <a:gd name="connsiteY970" fmla="*/ 403905 h 664326"/>
                <a:gd name="connsiteX971" fmla="*/ 139842 w 2463882"/>
                <a:gd name="connsiteY971" fmla="*/ 381016 h 664326"/>
                <a:gd name="connsiteX972" fmla="*/ 157166 w 2463882"/>
                <a:gd name="connsiteY972" fmla="*/ 356777 h 664326"/>
                <a:gd name="connsiteX973" fmla="*/ 161578 w 2463882"/>
                <a:gd name="connsiteY973" fmla="*/ 354890 h 664326"/>
                <a:gd name="connsiteX974" fmla="*/ 171259 w 2463882"/>
                <a:gd name="connsiteY974" fmla="*/ 338919 h 664326"/>
                <a:gd name="connsiteX975" fmla="*/ 201821 w 2463882"/>
                <a:gd name="connsiteY975" fmla="*/ 309665 h 664326"/>
                <a:gd name="connsiteX976" fmla="*/ 205924 w 2463882"/>
                <a:gd name="connsiteY976" fmla="*/ 308392 h 664326"/>
                <a:gd name="connsiteX977" fmla="*/ 208758 w 2463882"/>
                <a:gd name="connsiteY977" fmla="*/ 295311 h 664326"/>
                <a:gd name="connsiteX978" fmla="*/ 218932 w 2463882"/>
                <a:gd name="connsiteY978" fmla="*/ 289248 h 664326"/>
                <a:gd name="connsiteX979" fmla="*/ 256062 w 2463882"/>
                <a:gd name="connsiteY979" fmla="*/ 229789 h 664326"/>
                <a:gd name="connsiteX980" fmla="*/ 262181 w 2463882"/>
                <a:gd name="connsiteY980" fmla="*/ 226024 h 664326"/>
                <a:gd name="connsiteX981" fmla="*/ 267767 w 2463882"/>
                <a:gd name="connsiteY981" fmla="*/ 217741 h 664326"/>
                <a:gd name="connsiteX982" fmla="*/ 272462 w 2463882"/>
                <a:gd name="connsiteY982" fmla="*/ 215653 h 664326"/>
                <a:gd name="connsiteX983" fmla="*/ 272634 w 2463882"/>
                <a:gd name="connsiteY983" fmla="*/ 210413 h 664326"/>
                <a:gd name="connsiteX984" fmla="*/ 284853 w 2463882"/>
                <a:gd name="connsiteY984" fmla="*/ 195085 h 664326"/>
                <a:gd name="connsiteX985" fmla="*/ 294736 w 2463882"/>
                <a:gd name="connsiteY985" fmla="*/ 179543 h 664326"/>
                <a:gd name="connsiteX986" fmla="*/ 328702 w 2463882"/>
                <a:gd name="connsiteY986" fmla="*/ 137380 h 664326"/>
                <a:gd name="connsiteX987" fmla="*/ 324633 w 2463882"/>
                <a:gd name="connsiteY987" fmla="*/ 136651 h 664326"/>
                <a:gd name="connsiteX988" fmla="*/ 260972 w 2463882"/>
                <a:gd name="connsiteY988" fmla="*/ 157094 h 664326"/>
                <a:gd name="connsiteX989" fmla="*/ 238025 w 2463882"/>
                <a:gd name="connsiteY989" fmla="*/ 166818 h 664326"/>
                <a:gd name="connsiteX990" fmla="*/ 232481 w 2463882"/>
                <a:gd name="connsiteY990" fmla="*/ 172237 h 664326"/>
                <a:gd name="connsiteX991" fmla="*/ 219670 w 2463882"/>
                <a:gd name="connsiteY991" fmla="*/ 177528 h 664326"/>
                <a:gd name="connsiteX992" fmla="*/ 219824 w 2463882"/>
                <a:gd name="connsiteY992" fmla="*/ 177528 h 664326"/>
                <a:gd name="connsiteX993" fmla="*/ 193837 w 2463882"/>
                <a:gd name="connsiteY993" fmla="*/ 197178 h 664326"/>
                <a:gd name="connsiteX994" fmla="*/ 192997 w 2463882"/>
                <a:gd name="connsiteY994" fmla="*/ 199643 h 664326"/>
                <a:gd name="connsiteX995" fmla="*/ 187110 w 2463882"/>
                <a:gd name="connsiteY995" fmla="*/ 201127 h 664326"/>
                <a:gd name="connsiteX996" fmla="*/ 187513 w 2463882"/>
                <a:gd name="connsiteY996" fmla="*/ 204689 h 664326"/>
                <a:gd name="connsiteX997" fmla="*/ 179530 w 2463882"/>
                <a:gd name="connsiteY997" fmla="*/ 208377 h 664326"/>
                <a:gd name="connsiteX998" fmla="*/ 160639 w 2463882"/>
                <a:gd name="connsiteY998" fmla="*/ 226740 h 664326"/>
                <a:gd name="connsiteX999" fmla="*/ 158928 w 2463882"/>
                <a:gd name="connsiteY999" fmla="*/ 226740 h 664326"/>
                <a:gd name="connsiteX1000" fmla="*/ 149805 w 2463882"/>
                <a:gd name="connsiteY1000" fmla="*/ 241451 h 664326"/>
                <a:gd name="connsiteX1001" fmla="*/ 148831 w 2463882"/>
                <a:gd name="connsiteY1001" fmla="*/ 245884 h 664326"/>
                <a:gd name="connsiteX1002" fmla="*/ 152836 w 2463882"/>
                <a:gd name="connsiteY1002" fmla="*/ 246960 h 664326"/>
                <a:gd name="connsiteX1003" fmla="*/ 166410 w 2463882"/>
                <a:gd name="connsiteY1003" fmla="*/ 243625 h 664326"/>
                <a:gd name="connsiteX1004" fmla="*/ 181219 w 2463882"/>
                <a:gd name="connsiteY1004" fmla="*/ 235920 h 664326"/>
                <a:gd name="connsiteX1005" fmla="*/ 202627 w 2463882"/>
                <a:gd name="connsiteY1005" fmla="*/ 217921 h 664326"/>
                <a:gd name="connsiteX1006" fmla="*/ 209002 w 2463882"/>
                <a:gd name="connsiteY1006" fmla="*/ 208441 h 664326"/>
                <a:gd name="connsiteX1007" fmla="*/ 214628 w 2463882"/>
                <a:gd name="connsiteY1007" fmla="*/ 204754 h 664326"/>
                <a:gd name="connsiteX1008" fmla="*/ 226478 w 2463882"/>
                <a:gd name="connsiteY1008" fmla="*/ 196732 h 664326"/>
                <a:gd name="connsiteX1009" fmla="*/ 241077 w 2463882"/>
                <a:gd name="connsiteY1009" fmla="*/ 171800 h 664326"/>
                <a:gd name="connsiteX1010" fmla="*/ 253190 w 2463882"/>
                <a:gd name="connsiteY1010" fmla="*/ 162800 h 664326"/>
                <a:gd name="connsiteX1011" fmla="*/ 266018 w 2463882"/>
                <a:gd name="connsiteY1011" fmla="*/ 162800 h 664326"/>
                <a:gd name="connsiteX1012" fmla="*/ 268530 w 2463882"/>
                <a:gd name="connsiteY1012" fmla="*/ 175873 h 664326"/>
                <a:gd name="connsiteX1013" fmla="*/ 264535 w 2463882"/>
                <a:gd name="connsiteY1013" fmla="*/ 191342 h 664326"/>
                <a:gd name="connsiteX1014" fmla="*/ 251273 w 2463882"/>
                <a:gd name="connsiteY1014" fmla="*/ 211970 h 664326"/>
                <a:gd name="connsiteX1015" fmla="*/ 223923 w 2463882"/>
                <a:gd name="connsiteY1015" fmla="*/ 231825 h 664326"/>
                <a:gd name="connsiteX1016" fmla="*/ 212956 w 2463882"/>
                <a:gd name="connsiteY1016" fmla="*/ 236837 h 664326"/>
                <a:gd name="connsiteX1017" fmla="*/ 208093 w 2463882"/>
                <a:gd name="connsiteY1017" fmla="*/ 244611 h 664326"/>
                <a:gd name="connsiteX1018" fmla="*/ 189640 w 2463882"/>
                <a:gd name="connsiteY1018" fmla="*/ 257079 h 664326"/>
                <a:gd name="connsiteX1019" fmla="*/ 182450 w 2463882"/>
                <a:gd name="connsiteY1019" fmla="*/ 257992 h 664326"/>
                <a:gd name="connsiteX1020" fmla="*/ 181279 w 2463882"/>
                <a:gd name="connsiteY1020" fmla="*/ 259973 h 664326"/>
                <a:gd name="connsiteX1021" fmla="*/ 171684 w 2463882"/>
                <a:gd name="connsiteY1021" fmla="*/ 267660 h 664326"/>
                <a:gd name="connsiteX1022" fmla="*/ 145397 w 2463882"/>
                <a:gd name="connsiteY1022" fmla="*/ 274126 h 664326"/>
                <a:gd name="connsiteX1023" fmla="*/ 127488 w 2463882"/>
                <a:gd name="connsiteY1023" fmla="*/ 272145 h 664326"/>
                <a:gd name="connsiteX1024" fmla="*/ 120229 w 2463882"/>
                <a:gd name="connsiteY1024" fmla="*/ 238604 h 664326"/>
                <a:gd name="connsiteX1025" fmla="*/ 118120 w 2463882"/>
                <a:gd name="connsiteY1025" fmla="*/ 238604 h 664326"/>
                <a:gd name="connsiteX1026" fmla="*/ 133992 w 2463882"/>
                <a:gd name="connsiteY1026" fmla="*/ 208471 h 664326"/>
                <a:gd name="connsiteX1027" fmla="*/ 166359 w 2463882"/>
                <a:gd name="connsiteY1027" fmla="*/ 184774 h 664326"/>
                <a:gd name="connsiteX1028" fmla="*/ 206631 w 2463882"/>
                <a:gd name="connsiteY1028" fmla="*/ 160622 h 664326"/>
                <a:gd name="connsiteX1029" fmla="*/ 207476 w 2463882"/>
                <a:gd name="connsiteY1029" fmla="*/ 160622 h 664326"/>
                <a:gd name="connsiteX1030" fmla="*/ 211982 w 2463882"/>
                <a:gd name="connsiteY1030" fmla="*/ 155254 h 664326"/>
                <a:gd name="connsiteX1031" fmla="*/ 229793 w 2463882"/>
                <a:gd name="connsiteY1031" fmla="*/ 145444 h 664326"/>
                <a:gd name="connsiteX1032" fmla="*/ 242488 w 2463882"/>
                <a:gd name="connsiteY1032" fmla="*/ 140638 h 664326"/>
                <a:gd name="connsiteX1033" fmla="*/ 272492 w 2463882"/>
                <a:gd name="connsiteY1033" fmla="*/ 124234 h 664326"/>
                <a:gd name="connsiteX1034" fmla="*/ 311479 w 2463882"/>
                <a:gd name="connsiteY1034" fmla="*/ 114904 h 664326"/>
                <a:gd name="connsiteX1035" fmla="*/ 352605 w 2463882"/>
                <a:gd name="connsiteY1035" fmla="*/ 110034 h 664326"/>
                <a:gd name="connsiteX1036" fmla="*/ 363208 w 2463882"/>
                <a:gd name="connsiteY1036" fmla="*/ 105510 h 664326"/>
                <a:gd name="connsiteX1037" fmla="*/ 374278 w 2463882"/>
                <a:gd name="connsiteY1037" fmla="*/ 92322 h 664326"/>
                <a:gd name="connsiteX1038" fmla="*/ 409745 w 2463882"/>
                <a:gd name="connsiteY1038" fmla="*/ 72668 h 664326"/>
                <a:gd name="connsiteX1039" fmla="*/ 419859 w 2463882"/>
                <a:gd name="connsiteY1039" fmla="*/ 65113 h 664326"/>
                <a:gd name="connsiteX1040" fmla="*/ 450210 w 2463882"/>
                <a:gd name="connsiteY1040" fmla="*/ 54948 h 664326"/>
                <a:gd name="connsiteX1041" fmla="*/ 474825 w 2463882"/>
                <a:gd name="connsiteY1041" fmla="*/ 45241 h 664326"/>
                <a:gd name="connsiteX1042" fmla="*/ 496130 w 2463882"/>
                <a:gd name="connsiteY1042" fmla="*/ 39161 h 664326"/>
                <a:gd name="connsiteX1043" fmla="*/ 513383 w 2463882"/>
                <a:gd name="connsiteY1043" fmla="*/ 34848 h 664326"/>
                <a:gd name="connsiteX1044" fmla="*/ 1798166 w 2463882"/>
                <a:gd name="connsiteY1044" fmla="*/ 0 h 664326"/>
                <a:gd name="connsiteX1045" fmla="*/ 1832029 w 2463882"/>
                <a:gd name="connsiteY1045" fmla="*/ 8467 h 664326"/>
                <a:gd name="connsiteX1046" fmla="*/ 1829251 w 2463882"/>
                <a:gd name="connsiteY1046" fmla="*/ 62499 h 664326"/>
                <a:gd name="connsiteX1047" fmla="*/ 1815209 w 2463882"/>
                <a:gd name="connsiteY1047" fmla="*/ 65856 h 664326"/>
                <a:gd name="connsiteX1048" fmla="*/ 1792991 w 2463882"/>
                <a:gd name="connsiteY1048" fmla="*/ 61950 h 664326"/>
                <a:gd name="connsiteX1049" fmla="*/ 1783147 w 2463882"/>
                <a:gd name="connsiteY1049" fmla="*/ 54871 h 664326"/>
                <a:gd name="connsiteX1050" fmla="*/ 1776544 w 2463882"/>
                <a:gd name="connsiteY1050" fmla="*/ 36589 h 664326"/>
                <a:gd name="connsiteX1051" fmla="*/ 1777882 w 2463882"/>
                <a:gd name="connsiteY1051" fmla="*/ 32649 h 664326"/>
                <a:gd name="connsiteX1052" fmla="*/ 1774507 w 2463882"/>
                <a:gd name="connsiteY1052" fmla="*/ 30458 h 664326"/>
                <a:gd name="connsiteX1053" fmla="*/ 1733459 w 2463882"/>
                <a:gd name="connsiteY1053" fmla="*/ 43454 h 664326"/>
                <a:gd name="connsiteX1054" fmla="*/ 1687496 w 2463882"/>
                <a:gd name="connsiteY1054" fmla="*/ 63108 h 664326"/>
                <a:gd name="connsiteX1055" fmla="*/ 1683106 w 2463882"/>
                <a:gd name="connsiteY1055" fmla="*/ 66375 h 664326"/>
                <a:gd name="connsiteX1056" fmla="*/ 1682951 w 2463882"/>
                <a:gd name="connsiteY1056" fmla="*/ 66821 h 664326"/>
                <a:gd name="connsiteX1057" fmla="*/ 1685400 w 2463882"/>
                <a:gd name="connsiteY1057" fmla="*/ 77034 h 664326"/>
                <a:gd name="connsiteX1058" fmla="*/ 1680010 w 2463882"/>
                <a:gd name="connsiteY1058" fmla="*/ 90848 h 664326"/>
                <a:gd name="connsiteX1059" fmla="*/ 1664657 w 2463882"/>
                <a:gd name="connsiteY1059" fmla="*/ 107012 h 664326"/>
                <a:gd name="connsiteX1060" fmla="*/ 1661720 w 2463882"/>
                <a:gd name="connsiteY1060" fmla="*/ 107012 h 664326"/>
                <a:gd name="connsiteX1061" fmla="*/ 1658139 w 2463882"/>
                <a:gd name="connsiteY1061" fmla="*/ 109679 h 664326"/>
                <a:gd name="connsiteX1062" fmla="*/ 1655589 w 2463882"/>
                <a:gd name="connsiteY1062" fmla="*/ 117186 h 664326"/>
                <a:gd name="connsiteX1063" fmla="*/ 1649389 w 2463882"/>
                <a:gd name="connsiteY1063" fmla="*/ 125200 h 664326"/>
                <a:gd name="connsiteX1064" fmla="*/ 1638335 w 2463882"/>
                <a:gd name="connsiteY1064" fmla="*/ 156237 h 664326"/>
                <a:gd name="connsiteX1065" fmla="*/ 1624521 w 2463882"/>
                <a:gd name="connsiteY1065" fmla="*/ 185452 h 664326"/>
                <a:gd name="connsiteX1066" fmla="*/ 1611800 w 2463882"/>
                <a:gd name="connsiteY1066" fmla="*/ 193307 h 664326"/>
                <a:gd name="connsiteX1067" fmla="*/ 1599456 w 2463882"/>
                <a:gd name="connsiteY1067" fmla="*/ 208172 h 664326"/>
                <a:gd name="connsiteX1068" fmla="*/ 1595636 w 2463882"/>
                <a:gd name="connsiteY1068" fmla="*/ 219397 h 664326"/>
                <a:gd name="connsiteX1069" fmla="*/ 1583352 w 2463882"/>
                <a:gd name="connsiteY1069" fmla="*/ 230304 h 664326"/>
                <a:gd name="connsiteX1070" fmla="*/ 1576260 w 2463882"/>
                <a:gd name="connsiteY1070" fmla="*/ 242345 h 664326"/>
                <a:gd name="connsiteX1071" fmla="*/ 1598359 w 2463882"/>
                <a:gd name="connsiteY1071" fmla="*/ 247622 h 664326"/>
                <a:gd name="connsiteX1072" fmla="*/ 1616237 w 2463882"/>
                <a:gd name="connsiteY1072" fmla="*/ 245666 h 664326"/>
                <a:gd name="connsiteX1073" fmla="*/ 1636792 w 2463882"/>
                <a:gd name="connsiteY1073" fmla="*/ 238806 h 664326"/>
                <a:gd name="connsiteX1074" fmla="*/ 1650885 w 2463882"/>
                <a:gd name="connsiteY1074" fmla="*/ 227166 h 664326"/>
                <a:gd name="connsiteX1075" fmla="*/ 1653029 w 2463882"/>
                <a:gd name="connsiteY1075" fmla="*/ 223363 h 664326"/>
                <a:gd name="connsiteX1076" fmla="*/ 1651871 w 2463882"/>
                <a:gd name="connsiteY1076" fmla="*/ 223363 h 664326"/>
                <a:gd name="connsiteX1077" fmla="*/ 1638177 w 2463882"/>
                <a:gd name="connsiteY1077" fmla="*/ 233404 h 664326"/>
                <a:gd name="connsiteX1078" fmla="*/ 1624208 w 2463882"/>
                <a:gd name="connsiteY1078" fmla="*/ 230733 h 664326"/>
                <a:gd name="connsiteX1079" fmla="*/ 1621850 w 2463882"/>
                <a:gd name="connsiteY1079" fmla="*/ 224700 h 664326"/>
                <a:gd name="connsiteX1080" fmla="*/ 1614004 w 2463882"/>
                <a:gd name="connsiteY1080" fmla="*/ 222235 h 664326"/>
                <a:gd name="connsiteX1081" fmla="*/ 1615787 w 2463882"/>
                <a:gd name="connsiteY1081" fmla="*/ 207683 h 664326"/>
                <a:gd name="connsiteX1082" fmla="*/ 1621867 w 2463882"/>
                <a:gd name="connsiteY1082" fmla="*/ 204300 h 664326"/>
                <a:gd name="connsiteX1083" fmla="*/ 1633555 w 2463882"/>
                <a:gd name="connsiteY1083" fmla="*/ 195129 h 664326"/>
                <a:gd name="connsiteX1084" fmla="*/ 1648668 w 2463882"/>
                <a:gd name="connsiteY1084" fmla="*/ 196746 h 664326"/>
                <a:gd name="connsiteX1085" fmla="*/ 1668434 w 2463882"/>
                <a:gd name="connsiteY1085" fmla="*/ 192977 h 664326"/>
                <a:gd name="connsiteX1086" fmla="*/ 1684868 w 2463882"/>
                <a:gd name="connsiteY1086" fmla="*/ 205874 h 664326"/>
                <a:gd name="connsiteX1087" fmla="*/ 1683830 w 2463882"/>
                <a:gd name="connsiteY1087" fmla="*/ 208931 h 664326"/>
                <a:gd name="connsiteX1088" fmla="*/ 1686429 w 2463882"/>
                <a:gd name="connsiteY1088" fmla="*/ 218591 h 664326"/>
                <a:gd name="connsiteX1089" fmla="*/ 1680992 w 2463882"/>
                <a:gd name="connsiteY1089" fmla="*/ 234575 h 664326"/>
                <a:gd name="connsiteX1090" fmla="*/ 1656163 w 2463882"/>
                <a:gd name="connsiteY1090" fmla="*/ 248878 h 664326"/>
                <a:gd name="connsiteX1091" fmla="*/ 1637478 w 2463882"/>
                <a:gd name="connsiteY1091" fmla="*/ 263481 h 664326"/>
                <a:gd name="connsiteX1092" fmla="*/ 1609099 w 2463882"/>
                <a:gd name="connsiteY1092" fmla="*/ 272455 h 664326"/>
                <a:gd name="connsiteX1093" fmla="*/ 1580381 w 2463882"/>
                <a:gd name="connsiteY1093" fmla="*/ 278526 h 664326"/>
                <a:gd name="connsiteX1094" fmla="*/ 1562373 w 2463882"/>
                <a:gd name="connsiteY1094" fmla="*/ 279937 h 664326"/>
                <a:gd name="connsiteX1095" fmla="*/ 1552977 w 2463882"/>
                <a:gd name="connsiteY1095" fmla="*/ 294570 h 664326"/>
                <a:gd name="connsiteX1096" fmla="*/ 1538316 w 2463882"/>
                <a:gd name="connsiteY1096" fmla="*/ 313847 h 664326"/>
                <a:gd name="connsiteX1097" fmla="*/ 1537073 w 2463882"/>
                <a:gd name="connsiteY1097" fmla="*/ 317500 h 664326"/>
                <a:gd name="connsiteX1098" fmla="*/ 1534969 w 2463882"/>
                <a:gd name="connsiteY1098" fmla="*/ 317380 h 664326"/>
                <a:gd name="connsiteX1099" fmla="*/ 1532189 w 2463882"/>
                <a:gd name="connsiteY1099" fmla="*/ 325547 h 664326"/>
                <a:gd name="connsiteX1100" fmla="*/ 1530041 w 2463882"/>
                <a:gd name="connsiteY1100" fmla="*/ 325547 h 664326"/>
                <a:gd name="connsiteX1101" fmla="*/ 1525063 w 2463882"/>
                <a:gd name="connsiteY1101" fmla="*/ 346501 h 664326"/>
                <a:gd name="connsiteX1102" fmla="*/ 1515318 w 2463882"/>
                <a:gd name="connsiteY1102" fmla="*/ 362274 h 664326"/>
                <a:gd name="connsiteX1103" fmla="*/ 1504509 w 2463882"/>
                <a:gd name="connsiteY1103" fmla="*/ 381298 h 664326"/>
                <a:gd name="connsiteX1104" fmla="*/ 1480829 w 2463882"/>
                <a:gd name="connsiteY1104" fmla="*/ 404597 h 664326"/>
                <a:gd name="connsiteX1105" fmla="*/ 1460720 w 2463882"/>
                <a:gd name="connsiteY1105" fmla="*/ 427303 h 664326"/>
                <a:gd name="connsiteX1106" fmla="*/ 1449528 w 2463882"/>
                <a:gd name="connsiteY1106" fmla="*/ 437920 h 664326"/>
                <a:gd name="connsiteX1107" fmla="*/ 1451781 w 2463882"/>
                <a:gd name="connsiteY1107" fmla="*/ 438494 h 664326"/>
                <a:gd name="connsiteX1108" fmla="*/ 1465197 w 2463882"/>
                <a:gd name="connsiteY1108" fmla="*/ 436341 h 664326"/>
                <a:gd name="connsiteX1109" fmla="*/ 1474256 w 2463882"/>
                <a:gd name="connsiteY1109" fmla="*/ 440110 h 664326"/>
                <a:gd name="connsiteX1110" fmla="*/ 1478895 w 2463882"/>
                <a:gd name="connsiteY1110" fmla="*/ 440110 h 664326"/>
                <a:gd name="connsiteX1111" fmla="*/ 1497014 w 2463882"/>
                <a:gd name="connsiteY1111" fmla="*/ 452381 h 664326"/>
                <a:gd name="connsiteX1112" fmla="*/ 1495291 w 2463882"/>
                <a:gd name="connsiteY1112" fmla="*/ 457453 h 664326"/>
                <a:gd name="connsiteX1113" fmla="*/ 1497353 w 2463882"/>
                <a:gd name="connsiteY1113" fmla="*/ 460600 h 664326"/>
                <a:gd name="connsiteX1114" fmla="*/ 1496825 w 2463882"/>
                <a:gd name="connsiteY1114" fmla="*/ 471889 h 664326"/>
                <a:gd name="connsiteX1115" fmla="*/ 1488949 w 2463882"/>
                <a:gd name="connsiteY1115" fmla="*/ 484662 h 664326"/>
                <a:gd name="connsiteX1116" fmla="*/ 1473433 w 2463882"/>
                <a:gd name="connsiteY1116" fmla="*/ 492551 h 664326"/>
                <a:gd name="connsiteX1117" fmla="*/ 1465767 w 2463882"/>
                <a:gd name="connsiteY1117" fmla="*/ 492551 h 664326"/>
                <a:gd name="connsiteX1118" fmla="*/ 1458937 w 2463882"/>
                <a:gd name="connsiteY1118" fmla="*/ 486986 h 664326"/>
                <a:gd name="connsiteX1119" fmla="*/ 1458868 w 2463882"/>
                <a:gd name="connsiteY1119" fmla="*/ 476353 h 664326"/>
                <a:gd name="connsiteX1120" fmla="*/ 1463391 w 2463882"/>
                <a:gd name="connsiteY1120" fmla="*/ 470950 h 664326"/>
                <a:gd name="connsiteX1121" fmla="*/ 1439068 w 2463882"/>
                <a:gd name="connsiteY1121" fmla="*/ 466757 h 664326"/>
                <a:gd name="connsiteX1122" fmla="*/ 1432967 w 2463882"/>
                <a:gd name="connsiteY1122" fmla="*/ 475538 h 664326"/>
                <a:gd name="connsiteX1123" fmla="*/ 1408237 w 2463882"/>
                <a:gd name="connsiteY1123" fmla="*/ 482364 h 664326"/>
                <a:gd name="connsiteX1124" fmla="*/ 1397171 w 2463882"/>
                <a:gd name="connsiteY1124" fmla="*/ 480752 h 664326"/>
                <a:gd name="connsiteX1125" fmla="*/ 1381538 w 2463882"/>
                <a:gd name="connsiteY1125" fmla="*/ 484516 h 664326"/>
                <a:gd name="connsiteX1126" fmla="*/ 1370532 w 2463882"/>
                <a:gd name="connsiteY1126" fmla="*/ 480752 h 664326"/>
                <a:gd name="connsiteX1127" fmla="*/ 1347920 w 2463882"/>
                <a:gd name="connsiteY1127" fmla="*/ 482904 h 664326"/>
                <a:gd name="connsiteX1128" fmla="*/ 1337334 w 2463882"/>
                <a:gd name="connsiteY1128" fmla="*/ 477707 h 664326"/>
                <a:gd name="connsiteX1129" fmla="*/ 1331370 w 2463882"/>
                <a:gd name="connsiteY1129" fmla="*/ 468657 h 664326"/>
                <a:gd name="connsiteX1130" fmla="*/ 1331391 w 2463882"/>
                <a:gd name="connsiteY1130" fmla="*/ 453890 h 664326"/>
                <a:gd name="connsiteX1131" fmla="*/ 1342101 w 2463882"/>
                <a:gd name="connsiteY1131" fmla="*/ 436787 h 664326"/>
                <a:gd name="connsiteX1132" fmla="*/ 1354793 w 2463882"/>
                <a:gd name="connsiteY1132" fmla="*/ 427303 h 664326"/>
                <a:gd name="connsiteX1133" fmla="*/ 1366691 w 2463882"/>
                <a:gd name="connsiteY1133" fmla="*/ 424499 h 664326"/>
                <a:gd name="connsiteX1134" fmla="*/ 1401771 w 2463882"/>
                <a:gd name="connsiteY1134" fmla="*/ 428594 h 664326"/>
                <a:gd name="connsiteX1135" fmla="*/ 1414908 w 2463882"/>
                <a:gd name="connsiteY1135" fmla="*/ 437135 h 664326"/>
                <a:gd name="connsiteX1136" fmla="*/ 1416477 w 2463882"/>
                <a:gd name="connsiteY1136" fmla="*/ 435484 h 664326"/>
                <a:gd name="connsiteX1137" fmla="*/ 1418793 w 2463882"/>
                <a:gd name="connsiteY1137" fmla="*/ 418167 h 664326"/>
                <a:gd name="connsiteX1138" fmla="*/ 1436376 w 2463882"/>
                <a:gd name="connsiteY1138" fmla="*/ 384870 h 664326"/>
                <a:gd name="connsiteX1139" fmla="*/ 1445255 w 2463882"/>
                <a:gd name="connsiteY1139" fmla="*/ 377242 h 664326"/>
                <a:gd name="connsiteX1140" fmla="*/ 1452059 w 2463882"/>
                <a:gd name="connsiteY1140" fmla="*/ 359290 h 664326"/>
                <a:gd name="connsiteX1141" fmla="*/ 1457946 w 2463882"/>
                <a:gd name="connsiteY1141" fmla="*/ 348503 h 664326"/>
                <a:gd name="connsiteX1142" fmla="*/ 1465089 w 2463882"/>
                <a:gd name="connsiteY1142" fmla="*/ 334568 h 664326"/>
                <a:gd name="connsiteX1143" fmla="*/ 1492963 w 2463882"/>
                <a:gd name="connsiteY1143" fmla="*/ 297571 h 664326"/>
                <a:gd name="connsiteX1144" fmla="*/ 1493151 w 2463882"/>
                <a:gd name="connsiteY1144" fmla="*/ 295434 h 664326"/>
                <a:gd name="connsiteX1145" fmla="*/ 1494163 w 2463882"/>
                <a:gd name="connsiteY1145" fmla="*/ 290878 h 664326"/>
                <a:gd name="connsiteX1146" fmla="*/ 1499338 w 2463882"/>
                <a:gd name="connsiteY1146" fmla="*/ 280078 h 664326"/>
                <a:gd name="connsiteX1147" fmla="*/ 1508110 w 2463882"/>
                <a:gd name="connsiteY1147" fmla="*/ 270423 h 664326"/>
                <a:gd name="connsiteX1148" fmla="*/ 1494575 w 2463882"/>
                <a:gd name="connsiteY1148" fmla="*/ 262293 h 664326"/>
                <a:gd name="connsiteX1149" fmla="*/ 1456673 w 2463882"/>
                <a:gd name="connsiteY1149" fmla="*/ 261989 h 664326"/>
                <a:gd name="connsiteX1150" fmla="*/ 1428710 w 2463882"/>
                <a:gd name="connsiteY1150" fmla="*/ 260107 h 664326"/>
                <a:gd name="connsiteX1151" fmla="*/ 1401668 w 2463882"/>
                <a:gd name="connsiteY1151" fmla="*/ 258225 h 664326"/>
                <a:gd name="connsiteX1152" fmla="*/ 1390002 w 2463882"/>
                <a:gd name="connsiteY1152" fmla="*/ 250859 h 664326"/>
                <a:gd name="connsiteX1153" fmla="*/ 1380955 w 2463882"/>
                <a:gd name="connsiteY1153" fmla="*/ 260038 h 664326"/>
                <a:gd name="connsiteX1154" fmla="*/ 1378670 w 2463882"/>
                <a:gd name="connsiteY1154" fmla="*/ 266761 h 664326"/>
                <a:gd name="connsiteX1155" fmla="*/ 1370000 w 2463882"/>
                <a:gd name="connsiteY1155" fmla="*/ 274826 h 664326"/>
                <a:gd name="connsiteX1156" fmla="*/ 1368680 w 2463882"/>
                <a:gd name="connsiteY1156" fmla="*/ 278715 h 664326"/>
                <a:gd name="connsiteX1157" fmla="*/ 1357820 w 2463882"/>
                <a:gd name="connsiteY1157" fmla="*/ 293211 h 664326"/>
                <a:gd name="connsiteX1158" fmla="*/ 1357618 w 2463882"/>
                <a:gd name="connsiteY1158" fmla="*/ 303304 h 664326"/>
                <a:gd name="connsiteX1159" fmla="*/ 1331511 w 2463882"/>
                <a:gd name="connsiteY1159" fmla="*/ 339666 h 664326"/>
                <a:gd name="connsiteX1160" fmla="*/ 1326413 w 2463882"/>
                <a:gd name="connsiteY1160" fmla="*/ 339666 h 664326"/>
                <a:gd name="connsiteX1161" fmla="*/ 1323858 w 2463882"/>
                <a:gd name="connsiteY1161" fmla="*/ 342380 h 664326"/>
                <a:gd name="connsiteX1162" fmla="*/ 1323627 w 2463882"/>
                <a:gd name="connsiteY1162" fmla="*/ 349313 h 664326"/>
                <a:gd name="connsiteX1163" fmla="*/ 1304127 w 2463882"/>
                <a:gd name="connsiteY1163" fmla="*/ 376629 h 664326"/>
                <a:gd name="connsiteX1164" fmla="*/ 1300958 w 2463882"/>
                <a:gd name="connsiteY1164" fmla="*/ 385941 h 664326"/>
                <a:gd name="connsiteX1165" fmla="*/ 1289022 w 2463882"/>
                <a:gd name="connsiteY1165" fmla="*/ 397282 h 664326"/>
                <a:gd name="connsiteX1166" fmla="*/ 1287217 w 2463882"/>
                <a:gd name="connsiteY1166" fmla="*/ 402586 h 664326"/>
                <a:gd name="connsiteX1167" fmla="*/ 1271297 w 2463882"/>
                <a:gd name="connsiteY1167" fmla="*/ 407375 h 664326"/>
                <a:gd name="connsiteX1168" fmla="*/ 1247857 w 2463882"/>
                <a:gd name="connsiteY1168" fmla="*/ 441173 h 664326"/>
                <a:gd name="connsiteX1169" fmla="*/ 1239947 w 2463882"/>
                <a:gd name="connsiteY1169" fmla="*/ 447065 h 664326"/>
                <a:gd name="connsiteX1170" fmla="*/ 1232011 w 2463882"/>
                <a:gd name="connsiteY1170" fmla="*/ 458847 h 664326"/>
                <a:gd name="connsiteX1171" fmla="*/ 1207396 w 2463882"/>
                <a:gd name="connsiteY1171" fmla="*/ 472339 h 664326"/>
                <a:gd name="connsiteX1172" fmla="*/ 1186263 w 2463882"/>
                <a:gd name="connsiteY1172" fmla="*/ 472794 h 664326"/>
                <a:gd name="connsiteX1173" fmla="*/ 1180685 w 2463882"/>
                <a:gd name="connsiteY1173" fmla="*/ 474946 h 664326"/>
                <a:gd name="connsiteX1174" fmla="*/ 1163813 w 2463882"/>
                <a:gd name="connsiteY1174" fmla="*/ 468236 h 664326"/>
                <a:gd name="connsiteX1175" fmla="*/ 1157549 w 2463882"/>
                <a:gd name="connsiteY1175" fmla="*/ 457702 h 664326"/>
                <a:gd name="connsiteX1176" fmla="*/ 1160666 w 2463882"/>
                <a:gd name="connsiteY1176" fmla="*/ 448548 h 664326"/>
                <a:gd name="connsiteX1177" fmla="*/ 1169095 w 2463882"/>
                <a:gd name="connsiteY1177" fmla="*/ 439424 h 664326"/>
                <a:gd name="connsiteX1178" fmla="*/ 1176740 w 2463882"/>
                <a:gd name="connsiteY1178" fmla="*/ 436573 h 664326"/>
                <a:gd name="connsiteX1179" fmla="*/ 1187266 w 2463882"/>
                <a:gd name="connsiteY1179" fmla="*/ 436573 h 664326"/>
                <a:gd name="connsiteX1180" fmla="*/ 1194782 w 2463882"/>
                <a:gd name="connsiteY1180" fmla="*/ 441576 h 664326"/>
                <a:gd name="connsiteX1181" fmla="*/ 1194761 w 2463882"/>
                <a:gd name="connsiteY1181" fmla="*/ 445234 h 664326"/>
                <a:gd name="connsiteX1182" fmla="*/ 1204652 w 2463882"/>
                <a:gd name="connsiteY1182" fmla="*/ 447275 h 664326"/>
                <a:gd name="connsiteX1183" fmla="*/ 1207902 w 2463882"/>
                <a:gd name="connsiteY1183" fmla="*/ 444192 h 664326"/>
                <a:gd name="connsiteX1184" fmla="*/ 1214702 w 2463882"/>
                <a:gd name="connsiteY1184" fmla="*/ 430446 h 664326"/>
                <a:gd name="connsiteX1185" fmla="*/ 1221830 w 2463882"/>
                <a:gd name="connsiteY1185" fmla="*/ 413163 h 664326"/>
                <a:gd name="connsiteX1186" fmla="*/ 1230330 w 2463882"/>
                <a:gd name="connsiteY1186" fmla="*/ 399486 h 664326"/>
                <a:gd name="connsiteX1187" fmla="*/ 1236783 w 2463882"/>
                <a:gd name="connsiteY1187" fmla="*/ 387665 h 664326"/>
                <a:gd name="connsiteX1188" fmla="*/ 1238459 w 2463882"/>
                <a:gd name="connsiteY1188" fmla="*/ 381148 h 664326"/>
                <a:gd name="connsiteX1189" fmla="*/ 1251901 w 2463882"/>
                <a:gd name="connsiteY1189" fmla="*/ 371947 h 664326"/>
                <a:gd name="connsiteX1190" fmla="*/ 1262799 w 2463882"/>
                <a:gd name="connsiteY1190" fmla="*/ 349163 h 664326"/>
                <a:gd name="connsiteX1191" fmla="*/ 1292967 w 2463882"/>
                <a:gd name="connsiteY1191" fmla="*/ 312432 h 664326"/>
                <a:gd name="connsiteX1192" fmla="*/ 1300967 w 2463882"/>
                <a:gd name="connsiteY1192" fmla="*/ 296825 h 664326"/>
                <a:gd name="connsiteX1193" fmla="*/ 1316711 w 2463882"/>
                <a:gd name="connsiteY1193" fmla="*/ 280494 h 664326"/>
                <a:gd name="connsiteX1194" fmla="*/ 1322160 w 2463882"/>
                <a:gd name="connsiteY1194" fmla="*/ 267250 h 664326"/>
                <a:gd name="connsiteX1195" fmla="*/ 1324231 w 2463882"/>
                <a:gd name="connsiteY1195" fmla="*/ 257830 h 664326"/>
                <a:gd name="connsiteX1196" fmla="*/ 1320728 w 2463882"/>
                <a:gd name="connsiteY1196" fmla="*/ 256608 h 664326"/>
                <a:gd name="connsiteX1197" fmla="*/ 1316659 w 2463882"/>
                <a:gd name="connsiteY1197" fmla="*/ 258649 h 664326"/>
                <a:gd name="connsiteX1198" fmla="*/ 1281605 w 2463882"/>
                <a:gd name="connsiteY1198" fmla="*/ 258761 h 664326"/>
                <a:gd name="connsiteX1199" fmla="*/ 1263880 w 2463882"/>
                <a:gd name="connsiteY1199" fmla="*/ 263824 h 664326"/>
                <a:gd name="connsiteX1200" fmla="*/ 1248993 w 2463882"/>
                <a:gd name="connsiteY1200" fmla="*/ 272716 h 664326"/>
                <a:gd name="connsiteX1201" fmla="*/ 1248967 w 2463882"/>
                <a:gd name="connsiteY1201" fmla="*/ 272730 h 664326"/>
                <a:gd name="connsiteX1202" fmla="*/ 1270573 w 2463882"/>
                <a:gd name="connsiteY1202" fmla="*/ 265526 h 664326"/>
                <a:gd name="connsiteX1203" fmla="*/ 1278921 w 2463882"/>
                <a:gd name="connsiteY1203" fmla="*/ 265526 h 664326"/>
                <a:gd name="connsiteX1204" fmla="*/ 1291929 w 2463882"/>
                <a:gd name="connsiteY1204" fmla="*/ 284554 h 664326"/>
                <a:gd name="connsiteX1205" fmla="*/ 1289682 w 2463882"/>
                <a:gd name="connsiteY1205" fmla="*/ 296731 h 664326"/>
                <a:gd name="connsiteX1206" fmla="*/ 1284078 w 2463882"/>
                <a:gd name="connsiteY1206" fmla="*/ 306001 h 664326"/>
                <a:gd name="connsiteX1207" fmla="*/ 1273132 w 2463882"/>
                <a:gd name="connsiteY1207" fmla="*/ 311720 h 664326"/>
                <a:gd name="connsiteX1208" fmla="*/ 1261951 w 2463882"/>
                <a:gd name="connsiteY1208" fmla="*/ 311720 h 664326"/>
                <a:gd name="connsiteX1209" fmla="*/ 1259061 w 2463882"/>
                <a:gd name="connsiteY1209" fmla="*/ 313872 h 664326"/>
                <a:gd name="connsiteX1210" fmla="*/ 1245478 w 2463882"/>
                <a:gd name="connsiteY1210" fmla="*/ 313872 h 664326"/>
                <a:gd name="connsiteX1211" fmla="*/ 1227449 w 2463882"/>
                <a:gd name="connsiteY1211" fmla="*/ 303921 h 664326"/>
                <a:gd name="connsiteX1212" fmla="*/ 1202062 w 2463882"/>
                <a:gd name="connsiteY1212" fmla="*/ 298009 h 664326"/>
                <a:gd name="connsiteX1213" fmla="*/ 1198628 w 2463882"/>
                <a:gd name="connsiteY1213" fmla="*/ 284490 h 664326"/>
                <a:gd name="connsiteX1214" fmla="*/ 1203164 w 2463882"/>
                <a:gd name="connsiteY1214" fmla="*/ 271160 h 664326"/>
                <a:gd name="connsiteX1215" fmla="*/ 1208463 w 2463882"/>
                <a:gd name="connsiteY1215" fmla="*/ 269179 h 664326"/>
                <a:gd name="connsiteX1216" fmla="*/ 1212725 w 2463882"/>
                <a:gd name="connsiteY1216" fmla="*/ 262148 h 664326"/>
                <a:gd name="connsiteX1217" fmla="*/ 1217004 w 2463882"/>
                <a:gd name="connsiteY1217" fmla="*/ 258953 h 664326"/>
                <a:gd name="connsiteX1218" fmla="*/ 1217737 w 2463882"/>
                <a:gd name="connsiteY1218" fmla="*/ 256797 h 664326"/>
                <a:gd name="connsiteX1219" fmla="*/ 1226578 w 2463882"/>
                <a:gd name="connsiteY1219" fmla="*/ 250198 h 664326"/>
                <a:gd name="connsiteX1220" fmla="*/ 1241229 w 2463882"/>
                <a:gd name="connsiteY1220" fmla="*/ 247098 h 664326"/>
                <a:gd name="connsiteX1221" fmla="*/ 1263164 w 2463882"/>
                <a:gd name="connsiteY1221" fmla="*/ 238313 h 664326"/>
                <a:gd name="connsiteX1222" fmla="*/ 1294720 w 2463882"/>
                <a:gd name="connsiteY1222" fmla="*/ 229918 h 664326"/>
                <a:gd name="connsiteX1223" fmla="*/ 1302287 w 2463882"/>
                <a:gd name="connsiteY1223" fmla="*/ 229918 h 664326"/>
                <a:gd name="connsiteX1224" fmla="*/ 1306935 w 2463882"/>
                <a:gd name="connsiteY1224" fmla="*/ 232075 h 664326"/>
                <a:gd name="connsiteX1225" fmla="*/ 1320209 w 2463882"/>
                <a:gd name="connsiteY1225" fmla="*/ 232075 h 664326"/>
                <a:gd name="connsiteX1226" fmla="*/ 1337201 w 2463882"/>
                <a:gd name="connsiteY1226" fmla="*/ 228941 h 664326"/>
                <a:gd name="connsiteX1227" fmla="*/ 1354643 w 2463882"/>
                <a:gd name="connsiteY1227" fmla="*/ 206500 h 664326"/>
                <a:gd name="connsiteX1228" fmla="*/ 1357305 w 2463882"/>
                <a:gd name="connsiteY1228" fmla="*/ 192347 h 664326"/>
                <a:gd name="connsiteX1229" fmla="*/ 1363128 w 2463882"/>
                <a:gd name="connsiteY1229" fmla="*/ 188248 h 664326"/>
                <a:gd name="connsiteX1230" fmla="*/ 1368011 w 2463882"/>
                <a:gd name="connsiteY1230" fmla="*/ 183008 h 664326"/>
                <a:gd name="connsiteX1231" fmla="*/ 1372354 w 2463882"/>
                <a:gd name="connsiteY1231" fmla="*/ 173387 h 664326"/>
                <a:gd name="connsiteX1232" fmla="*/ 1377692 w 2463882"/>
                <a:gd name="connsiteY1232" fmla="*/ 164023 h 664326"/>
                <a:gd name="connsiteX1233" fmla="*/ 1379502 w 2463882"/>
                <a:gd name="connsiteY1233" fmla="*/ 158792 h 664326"/>
                <a:gd name="connsiteX1234" fmla="*/ 1382460 w 2463882"/>
                <a:gd name="connsiteY1234" fmla="*/ 148417 h 664326"/>
                <a:gd name="connsiteX1235" fmla="*/ 1390285 w 2463882"/>
                <a:gd name="connsiteY1235" fmla="*/ 143850 h 664326"/>
                <a:gd name="connsiteX1236" fmla="*/ 1395297 w 2463882"/>
                <a:gd name="connsiteY1236" fmla="*/ 133963 h 664326"/>
                <a:gd name="connsiteX1237" fmla="*/ 1403859 w 2463882"/>
                <a:gd name="connsiteY1237" fmla="*/ 129474 h 664326"/>
                <a:gd name="connsiteX1238" fmla="*/ 1411405 w 2463882"/>
                <a:gd name="connsiteY1238" fmla="*/ 126542 h 664326"/>
                <a:gd name="connsiteX1239" fmla="*/ 1347195 w 2463882"/>
                <a:gd name="connsiteY1239" fmla="*/ 121101 h 664326"/>
                <a:gd name="connsiteX1240" fmla="*/ 1342603 w 2463882"/>
                <a:gd name="connsiteY1240" fmla="*/ 123266 h 664326"/>
                <a:gd name="connsiteX1241" fmla="*/ 1291384 w 2463882"/>
                <a:gd name="connsiteY1241" fmla="*/ 109212 h 664326"/>
                <a:gd name="connsiteX1242" fmla="*/ 1271820 w 2463882"/>
                <a:gd name="connsiteY1242" fmla="*/ 114335 h 664326"/>
                <a:gd name="connsiteX1243" fmla="*/ 1263430 w 2463882"/>
                <a:gd name="connsiteY1243" fmla="*/ 121410 h 664326"/>
                <a:gd name="connsiteX1244" fmla="*/ 1263091 w 2463882"/>
                <a:gd name="connsiteY1244" fmla="*/ 131490 h 664326"/>
                <a:gd name="connsiteX1245" fmla="*/ 1268733 w 2463882"/>
                <a:gd name="connsiteY1245" fmla="*/ 135524 h 664326"/>
                <a:gd name="connsiteX1246" fmla="*/ 1287573 w 2463882"/>
                <a:gd name="connsiteY1246" fmla="*/ 137475 h 664326"/>
                <a:gd name="connsiteX1247" fmla="*/ 1290810 w 2463882"/>
                <a:gd name="connsiteY1247" fmla="*/ 132004 h 664326"/>
                <a:gd name="connsiteX1248" fmla="*/ 1302206 w 2463882"/>
                <a:gd name="connsiteY1248" fmla="*/ 123480 h 664326"/>
                <a:gd name="connsiteX1249" fmla="*/ 1321530 w 2463882"/>
                <a:gd name="connsiteY1249" fmla="*/ 123480 h 664326"/>
                <a:gd name="connsiteX1250" fmla="*/ 1339379 w 2463882"/>
                <a:gd name="connsiteY1250" fmla="*/ 150951 h 664326"/>
                <a:gd name="connsiteX1251" fmla="*/ 1334045 w 2463882"/>
                <a:gd name="connsiteY1251" fmla="*/ 173572 h 664326"/>
                <a:gd name="connsiteX1252" fmla="*/ 1326238 w 2463882"/>
                <a:gd name="connsiteY1252" fmla="*/ 181654 h 664326"/>
                <a:gd name="connsiteX1253" fmla="*/ 1301139 w 2463882"/>
                <a:gd name="connsiteY1253" fmla="*/ 174313 h 664326"/>
                <a:gd name="connsiteX1254" fmla="*/ 1303698 w 2463882"/>
                <a:gd name="connsiteY1254" fmla="*/ 166784 h 664326"/>
                <a:gd name="connsiteX1255" fmla="*/ 1303016 w 2463882"/>
                <a:gd name="connsiteY1255" fmla="*/ 165777 h 664326"/>
                <a:gd name="connsiteX1256" fmla="*/ 1274020 w 2463882"/>
                <a:gd name="connsiteY1256" fmla="*/ 163543 h 664326"/>
                <a:gd name="connsiteX1257" fmla="*/ 1241387 w 2463882"/>
                <a:gd name="connsiteY1257" fmla="*/ 153485 h 664326"/>
                <a:gd name="connsiteX1258" fmla="*/ 1227517 w 2463882"/>
                <a:gd name="connsiteY1258" fmla="*/ 135828 h 664326"/>
                <a:gd name="connsiteX1259" fmla="*/ 1235428 w 2463882"/>
                <a:gd name="connsiteY1259" fmla="*/ 112573 h 664326"/>
                <a:gd name="connsiteX1260" fmla="*/ 1248175 w 2463882"/>
                <a:gd name="connsiteY1260" fmla="*/ 97404 h 664326"/>
                <a:gd name="connsiteX1261" fmla="*/ 1315184 w 2463882"/>
                <a:gd name="connsiteY1261" fmla="*/ 84790 h 664326"/>
                <a:gd name="connsiteX1262" fmla="*/ 1345484 w 2463882"/>
                <a:gd name="connsiteY1262" fmla="*/ 96117 h 664326"/>
                <a:gd name="connsiteX1263" fmla="*/ 1352953 w 2463882"/>
                <a:gd name="connsiteY1263" fmla="*/ 94497 h 664326"/>
                <a:gd name="connsiteX1264" fmla="*/ 1380531 w 2463882"/>
                <a:gd name="connsiteY1264" fmla="*/ 98238 h 664326"/>
                <a:gd name="connsiteX1265" fmla="*/ 1408991 w 2463882"/>
                <a:gd name="connsiteY1265" fmla="*/ 100431 h 664326"/>
                <a:gd name="connsiteX1266" fmla="*/ 1415924 w 2463882"/>
                <a:gd name="connsiteY1266" fmla="*/ 104199 h 664326"/>
                <a:gd name="connsiteX1267" fmla="*/ 1427689 w 2463882"/>
                <a:gd name="connsiteY1267" fmla="*/ 98283 h 664326"/>
                <a:gd name="connsiteX1268" fmla="*/ 1435295 w 2463882"/>
                <a:gd name="connsiteY1268" fmla="*/ 100431 h 664326"/>
                <a:gd name="connsiteX1269" fmla="*/ 1442845 w 2463882"/>
                <a:gd name="connsiteY1269" fmla="*/ 92988 h 664326"/>
                <a:gd name="connsiteX1270" fmla="*/ 1484379 w 2463882"/>
                <a:gd name="connsiteY1270" fmla="*/ 74637 h 664326"/>
                <a:gd name="connsiteX1271" fmla="*/ 1506301 w 2463882"/>
                <a:gd name="connsiteY1271" fmla="*/ 74637 h 664326"/>
                <a:gd name="connsiteX1272" fmla="*/ 1509161 w 2463882"/>
                <a:gd name="connsiteY1272" fmla="*/ 97597 h 664326"/>
                <a:gd name="connsiteX1273" fmla="*/ 1501340 w 2463882"/>
                <a:gd name="connsiteY1273" fmla="*/ 104161 h 664326"/>
                <a:gd name="connsiteX1274" fmla="*/ 1471653 w 2463882"/>
                <a:gd name="connsiteY1274" fmla="*/ 114970 h 664326"/>
                <a:gd name="connsiteX1275" fmla="*/ 1468065 w 2463882"/>
                <a:gd name="connsiteY1275" fmla="*/ 119244 h 664326"/>
                <a:gd name="connsiteX1276" fmla="*/ 1463722 w 2463882"/>
                <a:gd name="connsiteY1276" fmla="*/ 131447 h 664326"/>
                <a:gd name="connsiteX1277" fmla="*/ 1447755 w 2463882"/>
                <a:gd name="connsiteY1277" fmla="*/ 143396 h 664326"/>
                <a:gd name="connsiteX1278" fmla="*/ 1419869 w 2463882"/>
                <a:gd name="connsiteY1278" fmla="*/ 186927 h 664326"/>
                <a:gd name="connsiteX1279" fmla="*/ 1395961 w 2463882"/>
                <a:gd name="connsiteY1279" fmla="*/ 227907 h 664326"/>
                <a:gd name="connsiteX1280" fmla="*/ 1396660 w 2463882"/>
                <a:gd name="connsiteY1280" fmla="*/ 228302 h 664326"/>
                <a:gd name="connsiteX1281" fmla="*/ 1414428 w 2463882"/>
                <a:gd name="connsiteY1281" fmla="*/ 226656 h 664326"/>
                <a:gd name="connsiteX1282" fmla="*/ 1427089 w 2463882"/>
                <a:gd name="connsiteY1282" fmla="*/ 227933 h 664326"/>
                <a:gd name="connsiteX1283" fmla="*/ 1436933 w 2463882"/>
                <a:gd name="connsiteY1283" fmla="*/ 228851 h 664326"/>
                <a:gd name="connsiteX1284" fmla="*/ 1449296 w 2463882"/>
                <a:gd name="connsiteY1284" fmla="*/ 228744 h 664326"/>
                <a:gd name="connsiteX1285" fmla="*/ 1458962 w 2463882"/>
                <a:gd name="connsiteY1285" fmla="*/ 228302 h 664326"/>
                <a:gd name="connsiteX1286" fmla="*/ 1479349 w 2463882"/>
                <a:gd name="connsiteY1286" fmla="*/ 231196 h 664326"/>
                <a:gd name="connsiteX1287" fmla="*/ 1498489 w 2463882"/>
                <a:gd name="connsiteY1287" fmla="*/ 234240 h 664326"/>
                <a:gd name="connsiteX1288" fmla="*/ 1518083 w 2463882"/>
                <a:gd name="connsiteY1288" fmla="*/ 232311 h 664326"/>
                <a:gd name="connsiteX1289" fmla="*/ 1526898 w 2463882"/>
                <a:gd name="connsiteY1289" fmla="*/ 237996 h 664326"/>
                <a:gd name="connsiteX1290" fmla="*/ 1531589 w 2463882"/>
                <a:gd name="connsiteY1290" fmla="*/ 236564 h 664326"/>
                <a:gd name="connsiteX1291" fmla="*/ 1541184 w 2463882"/>
                <a:gd name="connsiteY1291" fmla="*/ 228302 h 664326"/>
                <a:gd name="connsiteX1292" fmla="*/ 1547989 w 2463882"/>
                <a:gd name="connsiteY1292" fmla="*/ 228302 h 664326"/>
                <a:gd name="connsiteX1293" fmla="*/ 1548632 w 2463882"/>
                <a:gd name="connsiteY1293" fmla="*/ 210590 h 664326"/>
                <a:gd name="connsiteX1294" fmla="*/ 1551907 w 2463882"/>
                <a:gd name="connsiteY1294" fmla="*/ 204120 h 664326"/>
                <a:gd name="connsiteX1295" fmla="*/ 1552401 w 2463882"/>
                <a:gd name="connsiteY1295" fmla="*/ 193187 h 664326"/>
                <a:gd name="connsiteX1296" fmla="*/ 1562090 w 2463882"/>
                <a:gd name="connsiteY1296" fmla="*/ 184826 h 664326"/>
                <a:gd name="connsiteX1297" fmla="*/ 1565126 w 2463882"/>
                <a:gd name="connsiteY1297" fmla="*/ 179497 h 664326"/>
                <a:gd name="connsiteX1298" fmla="*/ 1565902 w 2463882"/>
                <a:gd name="connsiteY1298" fmla="*/ 170896 h 664326"/>
                <a:gd name="connsiteX1299" fmla="*/ 1573002 w 2463882"/>
                <a:gd name="connsiteY1299" fmla="*/ 168311 h 664326"/>
                <a:gd name="connsiteX1300" fmla="*/ 1602316 w 2463882"/>
                <a:gd name="connsiteY1300" fmla="*/ 114447 h 664326"/>
                <a:gd name="connsiteX1301" fmla="*/ 1620877 w 2463882"/>
                <a:gd name="connsiteY1301" fmla="*/ 93579 h 664326"/>
                <a:gd name="connsiteX1302" fmla="*/ 1626815 w 2463882"/>
                <a:gd name="connsiteY1302" fmla="*/ 90475 h 664326"/>
                <a:gd name="connsiteX1303" fmla="*/ 1636590 w 2463882"/>
                <a:gd name="connsiteY1303" fmla="*/ 74594 h 664326"/>
                <a:gd name="connsiteX1304" fmla="*/ 1651057 w 2463882"/>
                <a:gd name="connsiteY1304" fmla="*/ 68416 h 664326"/>
                <a:gd name="connsiteX1305" fmla="*/ 1663906 w 2463882"/>
                <a:gd name="connsiteY1305" fmla="*/ 52633 h 664326"/>
                <a:gd name="connsiteX1306" fmla="*/ 1683054 w 2463882"/>
                <a:gd name="connsiteY1306" fmla="*/ 44217 h 664326"/>
                <a:gd name="connsiteX1307" fmla="*/ 1697478 w 2463882"/>
                <a:gd name="connsiteY1307" fmla="*/ 32233 h 664326"/>
                <a:gd name="connsiteX1308" fmla="*/ 1716420 w 2463882"/>
                <a:gd name="connsiteY1308" fmla="*/ 23521 h 664326"/>
                <a:gd name="connsiteX1309" fmla="*/ 1721051 w 2463882"/>
                <a:gd name="connsiteY1309" fmla="*/ 16940 h 664326"/>
                <a:gd name="connsiteX1310" fmla="*/ 1736275 w 2463882"/>
                <a:gd name="connsiteY1310" fmla="*/ 11837 h 664326"/>
                <a:gd name="connsiteX1311" fmla="*/ 1747706 w 2463882"/>
                <a:gd name="connsiteY1311" fmla="*/ 11837 h 664326"/>
                <a:gd name="connsiteX1312" fmla="*/ 1798166 w 2463882"/>
                <a:gd name="connsiteY1312" fmla="*/ 0 h 66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</a:cxnLst>
              <a:rect l="l" t="t" r="r" b="b"/>
              <a:pathLst>
                <a:path w="2463882" h="664326">
                  <a:moveTo>
                    <a:pt x="519964" y="504349"/>
                  </a:moveTo>
                  <a:cubicBezTo>
                    <a:pt x="517151" y="504349"/>
                    <a:pt x="512305" y="505428"/>
                    <a:pt x="505425" y="507586"/>
                  </a:cubicBezTo>
                  <a:cubicBezTo>
                    <a:pt x="496587" y="510399"/>
                    <a:pt x="490641" y="511899"/>
                    <a:pt x="487587" y="512086"/>
                  </a:cubicBezTo>
                  <a:cubicBezTo>
                    <a:pt x="484533" y="512273"/>
                    <a:pt x="479901" y="512728"/>
                    <a:pt x="473693" y="513452"/>
                  </a:cubicBezTo>
                  <a:cubicBezTo>
                    <a:pt x="465993" y="514895"/>
                    <a:pt x="460176" y="515933"/>
                    <a:pt x="456243" y="516565"/>
                  </a:cubicBezTo>
                  <a:lnTo>
                    <a:pt x="452430" y="516988"/>
                  </a:lnTo>
                  <a:lnTo>
                    <a:pt x="455390" y="523356"/>
                  </a:lnTo>
                  <a:lnTo>
                    <a:pt x="459776" y="526006"/>
                  </a:lnTo>
                  <a:cubicBezTo>
                    <a:pt x="459490" y="539860"/>
                    <a:pt x="461183" y="548592"/>
                    <a:pt x="464856" y="552202"/>
                  </a:cubicBezTo>
                  <a:cubicBezTo>
                    <a:pt x="476450" y="559603"/>
                    <a:pt x="492057" y="564147"/>
                    <a:pt x="511676" y="565837"/>
                  </a:cubicBezTo>
                  <a:cubicBezTo>
                    <a:pt x="519945" y="564316"/>
                    <a:pt x="527129" y="561719"/>
                    <a:pt x="533225" y="558046"/>
                  </a:cubicBezTo>
                  <a:lnTo>
                    <a:pt x="538147" y="548339"/>
                  </a:lnTo>
                  <a:lnTo>
                    <a:pt x="544947" y="544270"/>
                  </a:lnTo>
                  <a:lnTo>
                    <a:pt x="545158" y="544270"/>
                  </a:lnTo>
                  <a:lnTo>
                    <a:pt x="546877" y="541861"/>
                  </a:lnTo>
                  <a:lnTo>
                    <a:pt x="570595" y="528908"/>
                  </a:lnTo>
                  <a:lnTo>
                    <a:pt x="571993" y="525765"/>
                  </a:lnTo>
                  <a:lnTo>
                    <a:pt x="572122" y="520033"/>
                  </a:lnTo>
                  <a:cubicBezTo>
                    <a:pt x="553331" y="509577"/>
                    <a:pt x="535945" y="504349"/>
                    <a:pt x="519964" y="504349"/>
                  </a:cubicBezTo>
                  <a:close/>
                  <a:moveTo>
                    <a:pt x="2273148" y="469363"/>
                  </a:moveTo>
                  <a:lnTo>
                    <a:pt x="2265784" y="470439"/>
                  </a:lnTo>
                  <a:lnTo>
                    <a:pt x="2268757" y="470439"/>
                  </a:lnTo>
                  <a:cubicBezTo>
                    <a:pt x="2269858" y="469027"/>
                    <a:pt x="2271321" y="468668"/>
                    <a:pt x="2273148" y="469363"/>
                  </a:cubicBezTo>
                  <a:close/>
                  <a:moveTo>
                    <a:pt x="1377397" y="454409"/>
                  </a:moveTo>
                  <a:cubicBezTo>
                    <a:pt x="1375487" y="454409"/>
                    <a:pt x="1372113" y="454679"/>
                    <a:pt x="1367273" y="455219"/>
                  </a:cubicBezTo>
                  <a:cubicBezTo>
                    <a:pt x="1362435" y="455760"/>
                    <a:pt x="1360451" y="456030"/>
                    <a:pt x="1361323" y="456030"/>
                  </a:cubicBezTo>
                  <a:lnTo>
                    <a:pt x="1360216" y="458684"/>
                  </a:lnTo>
                  <a:cubicBezTo>
                    <a:pt x="1359636" y="458298"/>
                    <a:pt x="1364332" y="459343"/>
                    <a:pt x="1374305" y="461818"/>
                  </a:cubicBezTo>
                  <a:lnTo>
                    <a:pt x="1380861" y="461818"/>
                  </a:lnTo>
                  <a:lnTo>
                    <a:pt x="1392845" y="457577"/>
                  </a:lnTo>
                  <a:lnTo>
                    <a:pt x="1395357" y="458092"/>
                  </a:lnTo>
                  <a:lnTo>
                    <a:pt x="1392964" y="457535"/>
                  </a:lnTo>
                  <a:lnTo>
                    <a:pt x="1392845" y="457577"/>
                  </a:lnTo>
                  <a:close/>
                  <a:moveTo>
                    <a:pt x="1958018" y="428488"/>
                  </a:moveTo>
                  <a:lnTo>
                    <a:pt x="1953992" y="432289"/>
                  </a:lnTo>
                  <a:lnTo>
                    <a:pt x="1953366" y="433279"/>
                  </a:lnTo>
                  <a:close/>
                  <a:moveTo>
                    <a:pt x="1703349" y="340892"/>
                  </a:moveTo>
                  <a:lnTo>
                    <a:pt x="1700542" y="341861"/>
                  </a:lnTo>
                  <a:lnTo>
                    <a:pt x="1696777" y="346063"/>
                  </a:lnTo>
                  <a:lnTo>
                    <a:pt x="1682719" y="352366"/>
                  </a:lnTo>
                  <a:lnTo>
                    <a:pt x="1684018" y="352366"/>
                  </a:lnTo>
                  <a:cubicBezTo>
                    <a:pt x="1683496" y="353208"/>
                    <a:pt x="1682243" y="354374"/>
                    <a:pt x="1680259" y="355866"/>
                  </a:cubicBezTo>
                  <a:lnTo>
                    <a:pt x="1672795" y="360857"/>
                  </a:lnTo>
                  <a:lnTo>
                    <a:pt x="1673865" y="362480"/>
                  </a:lnTo>
                  <a:lnTo>
                    <a:pt x="1672141" y="367548"/>
                  </a:lnTo>
                  <a:lnTo>
                    <a:pt x="1671983" y="371184"/>
                  </a:lnTo>
                  <a:lnTo>
                    <a:pt x="1662970" y="383352"/>
                  </a:lnTo>
                  <a:lnTo>
                    <a:pt x="1661452" y="387815"/>
                  </a:lnTo>
                  <a:cubicBezTo>
                    <a:pt x="1661801" y="388327"/>
                    <a:pt x="1662314" y="390581"/>
                    <a:pt x="1662991" y="394577"/>
                  </a:cubicBezTo>
                  <a:cubicBezTo>
                    <a:pt x="1662408" y="396289"/>
                    <a:pt x="1661813" y="397771"/>
                    <a:pt x="1661204" y="399023"/>
                  </a:cubicBezTo>
                  <a:cubicBezTo>
                    <a:pt x="1660595" y="400275"/>
                    <a:pt x="1660195" y="401182"/>
                    <a:pt x="1660003" y="401745"/>
                  </a:cubicBezTo>
                  <a:cubicBezTo>
                    <a:pt x="1659829" y="402266"/>
                    <a:pt x="1659604" y="403197"/>
                    <a:pt x="1659330" y="404541"/>
                  </a:cubicBezTo>
                  <a:cubicBezTo>
                    <a:pt x="1659056" y="405884"/>
                    <a:pt x="1658978" y="406377"/>
                    <a:pt x="1659099" y="406020"/>
                  </a:cubicBezTo>
                  <a:cubicBezTo>
                    <a:pt x="1659779" y="408275"/>
                    <a:pt x="1659660" y="411892"/>
                    <a:pt x="1658743" y="416872"/>
                  </a:cubicBezTo>
                  <a:lnTo>
                    <a:pt x="1664235" y="422261"/>
                  </a:lnTo>
                  <a:lnTo>
                    <a:pt x="1665431" y="429790"/>
                  </a:lnTo>
                  <a:lnTo>
                    <a:pt x="1670876" y="436153"/>
                  </a:lnTo>
                  <a:lnTo>
                    <a:pt x="1680309" y="437945"/>
                  </a:lnTo>
                  <a:cubicBezTo>
                    <a:pt x="1684125" y="435698"/>
                    <a:pt x="1689661" y="433202"/>
                    <a:pt x="1696919" y="430455"/>
                  </a:cubicBezTo>
                  <a:lnTo>
                    <a:pt x="1697566" y="426969"/>
                  </a:lnTo>
                  <a:cubicBezTo>
                    <a:pt x="1701248" y="425614"/>
                    <a:pt x="1707383" y="421927"/>
                    <a:pt x="1715973" y="415907"/>
                  </a:cubicBezTo>
                  <a:lnTo>
                    <a:pt x="1719240" y="410792"/>
                  </a:lnTo>
                  <a:cubicBezTo>
                    <a:pt x="1724021" y="407654"/>
                    <a:pt x="1729032" y="403250"/>
                    <a:pt x="1734272" y="397582"/>
                  </a:cubicBezTo>
                  <a:lnTo>
                    <a:pt x="1743151" y="393998"/>
                  </a:lnTo>
                  <a:cubicBezTo>
                    <a:pt x="1747630" y="388095"/>
                    <a:pt x="1751036" y="380719"/>
                    <a:pt x="1753368" y="371870"/>
                  </a:cubicBezTo>
                  <a:lnTo>
                    <a:pt x="1753107" y="361481"/>
                  </a:lnTo>
                  <a:lnTo>
                    <a:pt x="1753167" y="361297"/>
                  </a:lnTo>
                  <a:lnTo>
                    <a:pt x="1750787" y="358291"/>
                  </a:lnTo>
                  <a:lnTo>
                    <a:pt x="1750667" y="354655"/>
                  </a:lnTo>
                  <a:lnTo>
                    <a:pt x="1748271" y="352332"/>
                  </a:lnTo>
                  <a:lnTo>
                    <a:pt x="1746200" y="354098"/>
                  </a:lnTo>
                  <a:cubicBezTo>
                    <a:pt x="1743902" y="357528"/>
                    <a:pt x="1741363" y="360135"/>
                    <a:pt x="1738585" y="361918"/>
                  </a:cubicBezTo>
                  <a:cubicBezTo>
                    <a:pt x="1738839" y="362230"/>
                    <a:pt x="1736766" y="365686"/>
                    <a:pt x="1732364" y="372286"/>
                  </a:cubicBezTo>
                  <a:lnTo>
                    <a:pt x="1728617" y="373898"/>
                  </a:lnTo>
                  <a:lnTo>
                    <a:pt x="1728291" y="374854"/>
                  </a:lnTo>
                  <a:lnTo>
                    <a:pt x="1714493" y="381967"/>
                  </a:lnTo>
                  <a:lnTo>
                    <a:pt x="1703161" y="374687"/>
                  </a:lnTo>
                  <a:lnTo>
                    <a:pt x="1701408" y="370373"/>
                  </a:lnTo>
                  <a:lnTo>
                    <a:pt x="1706926" y="354154"/>
                  </a:lnTo>
                  <a:lnTo>
                    <a:pt x="1705910" y="344464"/>
                  </a:lnTo>
                  <a:lnTo>
                    <a:pt x="1705995" y="344202"/>
                  </a:lnTo>
                  <a:lnTo>
                    <a:pt x="1702956" y="342050"/>
                  </a:lnTo>
                  <a:close/>
                  <a:moveTo>
                    <a:pt x="588924" y="340892"/>
                  </a:moveTo>
                  <a:lnTo>
                    <a:pt x="586117" y="341861"/>
                  </a:lnTo>
                  <a:lnTo>
                    <a:pt x="582352" y="346063"/>
                  </a:lnTo>
                  <a:lnTo>
                    <a:pt x="568293" y="352366"/>
                  </a:lnTo>
                  <a:lnTo>
                    <a:pt x="569593" y="352366"/>
                  </a:lnTo>
                  <a:cubicBezTo>
                    <a:pt x="569071" y="353208"/>
                    <a:pt x="567818" y="354374"/>
                    <a:pt x="565833" y="355866"/>
                  </a:cubicBezTo>
                  <a:lnTo>
                    <a:pt x="558369" y="360857"/>
                  </a:lnTo>
                  <a:lnTo>
                    <a:pt x="559440" y="362480"/>
                  </a:lnTo>
                  <a:lnTo>
                    <a:pt x="557716" y="367548"/>
                  </a:lnTo>
                  <a:lnTo>
                    <a:pt x="557557" y="371184"/>
                  </a:lnTo>
                  <a:lnTo>
                    <a:pt x="548545" y="383352"/>
                  </a:lnTo>
                  <a:lnTo>
                    <a:pt x="547027" y="387815"/>
                  </a:lnTo>
                  <a:cubicBezTo>
                    <a:pt x="547376" y="388327"/>
                    <a:pt x="547889" y="390581"/>
                    <a:pt x="548566" y="394577"/>
                  </a:cubicBezTo>
                  <a:cubicBezTo>
                    <a:pt x="547983" y="396289"/>
                    <a:pt x="547387" y="397771"/>
                    <a:pt x="546779" y="399023"/>
                  </a:cubicBezTo>
                  <a:cubicBezTo>
                    <a:pt x="546170" y="400275"/>
                    <a:pt x="545770" y="401182"/>
                    <a:pt x="545578" y="401745"/>
                  </a:cubicBezTo>
                  <a:cubicBezTo>
                    <a:pt x="545404" y="402266"/>
                    <a:pt x="545179" y="403197"/>
                    <a:pt x="544905" y="404541"/>
                  </a:cubicBezTo>
                  <a:cubicBezTo>
                    <a:pt x="544631" y="405884"/>
                    <a:pt x="544553" y="406377"/>
                    <a:pt x="544673" y="406020"/>
                  </a:cubicBezTo>
                  <a:cubicBezTo>
                    <a:pt x="545354" y="408275"/>
                    <a:pt x="545235" y="411892"/>
                    <a:pt x="544317" y="416872"/>
                  </a:cubicBezTo>
                  <a:lnTo>
                    <a:pt x="549810" y="422261"/>
                  </a:lnTo>
                  <a:lnTo>
                    <a:pt x="551006" y="429790"/>
                  </a:lnTo>
                  <a:lnTo>
                    <a:pt x="556451" y="436153"/>
                  </a:lnTo>
                  <a:lnTo>
                    <a:pt x="565884" y="437945"/>
                  </a:lnTo>
                  <a:cubicBezTo>
                    <a:pt x="569700" y="435698"/>
                    <a:pt x="575236" y="433202"/>
                    <a:pt x="582494" y="430455"/>
                  </a:cubicBezTo>
                  <a:lnTo>
                    <a:pt x="583141" y="426969"/>
                  </a:lnTo>
                  <a:cubicBezTo>
                    <a:pt x="586823" y="425614"/>
                    <a:pt x="592958" y="421927"/>
                    <a:pt x="601547" y="415907"/>
                  </a:cubicBezTo>
                  <a:lnTo>
                    <a:pt x="604815" y="410792"/>
                  </a:lnTo>
                  <a:cubicBezTo>
                    <a:pt x="609597" y="407654"/>
                    <a:pt x="614607" y="403250"/>
                    <a:pt x="619847" y="397582"/>
                  </a:cubicBezTo>
                  <a:lnTo>
                    <a:pt x="628726" y="393998"/>
                  </a:lnTo>
                  <a:cubicBezTo>
                    <a:pt x="633205" y="388095"/>
                    <a:pt x="636611" y="380719"/>
                    <a:pt x="638943" y="371870"/>
                  </a:cubicBezTo>
                  <a:lnTo>
                    <a:pt x="638682" y="361481"/>
                  </a:lnTo>
                  <a:lnTo>
                    <a:pt x="638742" y="361297"/>
                  </a:lnTo>
                  <a:lnTo>
                    <a:pt x="636362" y="358291"/>
                  </a:lnTo>
                  <a:lnTo>
                    <a:pt x="636242" y="354655"/>
                  </a:lnTo>
                  <a:lnTo>
                    <a:pt x="633845" y="352332"/>
                  </a:lnTo>
                  <a:lnTo>
                    <a:pt x="631775" y="354098"/>
                  </a:lnTo>
                  <a:cubicBezTo>
                    <a:pt x="629477" y="357528"/>
                    <a:pt x="626938" y="360135"/>
                    <a:pt x="624160" y="361918"/>
                  </a:cubicBezTo>
                  <a:cubicBezTo>
                    <a:pt x="624414" y="362230"/>
                    <a:pt x="622341" y="365686"/>
                    <a:pt x="617939" y="372286"/>
                  </a:cubicBezTo>
                  <a:lnTo>
                    <a:pt x="614191" y="373898"/>
                  </a:lnTo>
                  <a:lnTo>
                    <a:pt x="613866" y="374854"/>
                  </a:lnTo>
                  <a:lnTo>
                    <a:pt x="600068" y="381967"/>
                  </a:lnTo>
                  <a:lnTo>
                    <a:pt x="588736" y="374687"/>
                  </a:lnTo>
                  <a:lnTo>
                    <a:pt x="586983" y="370373"/>
                  </a:lnTo>
                  <a:lnTo>
                    <a:pt x="592501" y="354154"/>
                  </a:lnTo>
                  <a:lnTo>
                    <a:pt x="591485" y="344464"/>
                  </a:lnTo>
                  <a:lnTo>
                    <a:pt x="591570" y="344202"/>
                  </a:lnTo>
                  <a:lnTo>
                    <a:pt x="588531" y="342050"/>
                  </a:lnTo>
                  <a:close/>
                  <a:moveTo>
                    <a:pt x="2152989" y="325440"/>
                  </a:moveTo>
                  <a:cubicBezTo>
                    <a:pt x="2148287" y="325440"/>
                    <a:pt x="2140860" y="327220"/>
                    <a:pt x="2130707" y="330778"/>
                  </a:cubicBezTo>
                  <a:lnTo>
                    <a:pt x="2127062" y="334538"/>
                  </a:lnTo>
                  <a:lnTo>
                    <a:pt x="2121472" y="337565"/>
                  </a:lnTo>
                  <a:lnTo>
                    <a:pt x="2118054" y="341900"/>
                  </a:lnTo>
                  <a:lnTo>
                    <a:pt x="2117116" y="342599"/>
                  </a:lnTo>
                  <a:lnTo>
                    <a:pt x="2115568" y="347148"/>
                  </a:lnTo>
                  <a:lnTo>
                    <a:pt x="2110024" y="350728"/>
                  </a:lnTo>
                  <a:cubicBezTo>
                    <a:pt x="2109204" y="351700"/>
                    <a:pt x="2106960" y="355976"/>
                    <a:pt x="2103292" y="363556"/>
                  </a:cubicBezTo>
                  <a:lnTo>
                    <a:pt x="2101634" y="363556"/>
                  </a:lnTo>
                  <a:lnTo>
                    <a:pt x="2101462" y="365769"/>
                  </a:lnTo>
                  <a:cubicBezTo>
                    <a:pt x="2108779" y="370302"/>
                    <a:pt x="2124689" y="373232"/>
                    <a:pt x="2149190" y="374558"/>
                  </a:cubicBezTo>
                  <a:cubicBezTo>
                    <a:pt x="2151817" y="370142"/>
                    <a:pt x="2154467" y="367367"/>
                    <a:pt x="2157140" y="366232"/>
                  </a:cubicBezTo>
                  <a:lnTo>
                    <a:pt x="2161564" y="358347"/>
                  </a:lnTo>
                  <a:lnTo>
                    <a:pt x="2159952" y="356641"/>
                  </a:lnTo>
                  <a:cubicBezTo>
                    <a:pt x="2162519" y="349094"/>
                    <a:pt x="2164091" y="344048"/>
                    <a:pt x="2164668" y="341501"/>
                  </a:cubicBezTo>
                  <a:cubicBezTo>
                    <a:pt x="2164177" y="338491"/>
                    <a:pt x="2160284" y="333138"/>
                    <a:pt x="2152989" y="325440"/>
                  </a:cubicBezTo>
                  <a:close/>
                  <a:moveTo>
                    <a:pt x="990939" y="325440"/>
                  </a:moveTo>
                  <a:cubicBezTo>
                    <a:pt x="986237" y="325440"/>
                    <a:pt x="978810" y="327220"/>
                    <a:pt x="968657" y="330778"/>
                  </a:cubicBezTo>
                  <a:lnTo>
                    <a:pt x="965012" y="334538"/>
                  </a:lnTo>
                  <a:lnTo>
                    <a:pt x="959422" y="337565"/>
                  </a:lnTo>
                  <a:lnTo>
                    <a:pt x="956004" y="341900"/>
                  </a:lnTo>
                  <a:lnTo>
                    <a:pt x="955065" y="342599"/>
                  </a:lnTo>
                  <a:lnTo>
                    <a:pt x="953518" y="347148"/>
                  </a:lnTo>
                  <a:lnTo>
                    <a:pt x="947974" y="350728"/>
                  </a:lnTo>
                  <a:cubicBezTo>
                    <a:pt x="947154" y="351700"/>
                    <a:pt x="944910" y="355976"/>
                    <a:pt x="941242" y="363556"/>
                  </a:cubicBezTo>
                  <a:lnTo>
                    <a:pt x="939584" y="363556"/>
                  </a:lnTo>
                  <a:lnTo>
                    <a:pt x="939412" y="365769"/>
                  </a:lnTo>
                  <a:cubicBezTo>
                    <a:pt x="946729" y="370302"/>
                    <a:pt x="962639" y="373232"/>
                    <a:pt x="987140" y="374558"/>
                  </a:cubicBezTo>
                  <a:cubicBezTo>
                    <a:pt x="989767" y="370142"/>
                    <a:pt x="992417" y="367367"/>
                    <a:pt x="995090" y="366232"/>
                  </a:cubicBezTo>
                  <a:lnTo>
                    <a:pt x="999514" y="358347"/>
                  </a:lnTo>
                  <a:lnTo>
                    <a:pt x="997902" y="356641"/>
                  </a:lnTo>
                  <a:cubicBezTo>
                    <a:pt x="1000469" y="349094"/>
                    <a:pt x="1002041" y="344048"/>
                    <a:pt x="1002618" y="341501"/>
                  </a:cubicBezTo>
                  <a:cubicBezTo>
                    <a:pt x="1002127" y="338491"/>
                    <a:pt x="998234" y="333138"/>
                    <a:pt x="990939" y="325440"/>
                  </a:cubicBezTo>
                  <a:close/>
                  <a:moveTo>
                    <a:pt x="1715840" y="305958"/>
                  </a:moveTo>
                  <a:lnTo>
                    <a:pt x="1721276" y="309508"/>
                  </a:lnTo>
                  <a:lnTo>
                    <a:pt x="1722113" y="320382"/>
                  </a:lnTo>
                  <a:lnTo>
                    <a:pt x="1731215" y="317242"/>
                  </a:lnTo>
                  <a:lnTo>
                    <a:pt x="1737569" y="311995"/>
                  </a:lnTo>
                  <a:lnTo>
                    <a:pt x="1751083" y="311995"/>
                  </a:lnTo>
                  <a:lnTo>
                    <a:pt x="1760597" y="318147"/>
                  </a:lnTo>
                  <a:lnTo>
                    <a:pt x="1759843" y="331031"/>
                  </a:lnTo>
                  <a:lnTo>
                    <a:pt x="1764992" y="333325"/>
                  </a:lnTo>
                  <a:lnTo>
                    <a:pt x="1769301" y="333325"/>
                  </a:lnTo>
                  <a:cubicBezTo>
                    <a:pt x="1770659" y="337447"/>
                    <a:pt x="1773157" y="340597"/>
                    <a:pt x="1776795" y="342775"/>
                  </a:cubicBezTo>
                  <a:cubicBezTo>
                    <a:pt x="1778722" y="349946"/>
                    <a:pt x="1779675" y="360718"/>
                    <a:pt x="1779655" y="375090"/>
                  </a:cubicBezTo>
                  <a:lnTo>
                    <a:pt x="1769515" y="395430"/>
                  </a:lnTo>
                  <a:lnTo>
                    <a:pt x="1768761" y="395430"/>
                  </a:lnTo>
                  <a:lnTo>
                    <a:pt x="1768692" y="395640"/>
                  </a:lnTo>
                  <a:lnTo>
                    <a:pt x="1763517" y="399945"/>
                  </a:lnTo>
                  <a:lnTo>
                    <a:pt x="1762711" y="402324"/>
                  </a:lnTo>
                  <a:lnTo>
                    <a:pt x="1753720" y="407559"/>
                  </a:lnTo>
                  <a:lnTo>
                    <a:pt x="1744120" y="417828"/>
                  </a:lnTo>
                  <a:lnTo>
                    <a:pt x="1739147" y="419320"/>
                  </a:lnTo>
                  <a:lnTo>
                    <a:pt x="1740883" y="420555"/>
                  </a:lnTo>
                  <a:cubicBezTo>
                    <a:pt x="1735781" y="427246"/>
                    <a:pt x="1732011" y="431501"/>
                    <a:pt x="1729573" y="433319"/>
                  </a:cubicBezTo>
                  <a:lnTo>
                    <a:pt x="1726258" y="439454"/>
                  </a:lnTo>
                  <a:cubicBezTo>
                    <a:pt x="1721611" y="441732"/>
                    <a:pt x="1716297" y="445505"/>
                    <a:pt x="1710317" y="450773"/>
                  </a:cubicBezTo>
                  <a:cubicBezTo>
                    <a:pt x="1701891" y="457951"/>
                    <a:pt x="1694939" y="463096"/>
                    <a:pt x="1689463" y="466208"/>
                  </a:cubicBezTo>
                  <a:cubicBezTo>
                    <a:pt x="1684718" y="465671"/>
                    <a:pt x="1679503" y="466388"/>
                    <a:pt x="1673818" y="468361"/>
                  </a:cubicBezTo>
                  <a:cubicBezTo>
                    <a:pt x="1668784" y="466926"/>
                    <a:pt x="1662033" y="466208"/>
                    <a:pt x="1653563" y="466208"/>
                  </a:cubicBezTo>
                  <a:cubicBezTo>
                    <a:pt x="1649073" y="467103"/>
                    <a:pt x="1645510" y="468001"/>
                    <a:pt x="1642875" y="468901"/>
                  </a:cubicBezTo>
                  <a:lnTo>
                    <a:pt x="1630325" y="465711"/>
                  </a:lnTo>
                  <a:cubicBezTo>
                    <a:pt x="1625929" y="460143"/>
                    <a:pt x="1621570" y="456720"/>
                    <a:pt x="1617248" y="455442"/>
                  </a:cubicBezTo>
                  <a:cubicBezTo>
                    <a:pt x="1614790" y="452384"/>
                    <a:pt x="1612005" y="447202"/>
                    <a:pt x="1608896" y="439896"/>
                  </a:cubicBezTo>
                  <a:cubicBezTo>
                    <a:pt x="1609210" y="436363"/>
                    <a:pt x="1610151" y="431335"/>
                    <a:pt x="1611717" y="424812"/>
                  </a:cubicBezTo>
                  <a:cubicBezTo>
                    <a:pt x="1610245" y="421911"/>
                    <a:pt x="1609036" y="416766"/>
                    <a:pt x="1608090" y="409377"/>
                  </a:cubicBezTo>
                  <a:cubicBezTo>
                    <a:pt x="1602382" y="402892"/>
                    <a:pt x="1602270" y="391582"/>
                    <a:pt x="1607755" y="375450"/>
                  </a:cubicBezTo>
                  <a:lnTo>
                    <a:pt x="1619392" y="359453"/>
                  </a:lnTo>
                  <a:cubicBezTo>
                    <a:pt x="1625451" y="354951"/>
                    <a:pt x="1632109" y="351160"/>
                    <a:pt x="1639363" y="348078"/>
                  </a:cubicBezTo>
                  <a:cubicBezTo>
                    <a:pt x="1641075" y="346452"/>
                    <a:pt x="1643107" y="344112"/>
                    <a:pt x="1645460" y="341060"/>
                  </a:cubicBezTo>
                  <a:lnTo>
                    <a:pt x="1657864" y="334791"/>
                  </a:lnTo>
                  <a:lnTo>
                    <a:pt x="1672540" y="320960"/>
                  </a:lnTo>
                  <a:lnTo>
                    <a:pt x="1686809" y="316179"/>
                  </a:lnTo>
                  <a:lnTo>
                    <a:pt x="1691259" y="316179"/>
                  </a:lnTo>
                  <a:lnTo>
                    <a:pt x="1701365" y="308646"/>
                  </a:lnTo>
                  <a:close/>
                  <a:moveTo>
                    <a:pt x="601415" y="305958"/>
                  </a:moveTo>
                  <a:lnTo>
                    <a:pt x="606851" y="309508"/>
                  </a:lnTo>
                  <a:lnTo>
                    <a:pt x="607688" y="320382"/>
                  </a:lnTo>
                  <a:lnTo>
                    <a:pt x="616790" y="317242"/>
                  </a:lnTo>
                  <a:lnTo>
                    <a:pt x="623144" y="311995"/>
                  </a:lnTo>
                  <a:lnTo>
                    <a:pt x="636658" y="311995"/>
                  </a:lnTo>
                  <a:lnTo>
                    <a:pt x="646172" y="318147"/>
                  </a:lnTo>
                  <a:lnTo>
                    <a:pt x="645417" y="331031"/>
                  </a:lnTo>
                  <a:lnTo>
                    <a:pt x="650567" y="333325"/>
                  </a:lnTo>
                  <a:lnTo>
                    <a:pt x="654876" y="333325"/>
                  </a:lnTo>
                  <a:cubicBezTo>
                    <a:pt x="656233" y="337447"/>
                    <a:pt x="658732" y="340597"/>
                    <a:pt x="662370" y="342775"/>
                  </a:cubicBezTo>
                  <a:cubicBezTo>
                    <a:pt x="664297" y="349946"/>
                    <a:pt x="665250" y="360718"/>
                    <a:pt x="665230" y="375090"/>
                  </a:cubicBezTo>
                  <a:lnTo>
                    <a:pt x="655090" y="395430"/>
                  </a:lnTo>
                  <a:lnTo>
                    <a:pt x="654336" y="395430"/>
                  </a:lnTo>
                  <a:lnTo>
                    <a:pt x="654267" y="395640"/>
                  </a:lnTo>
                  <a:lnTo>
                    <a:pt x="649092" y="399945"/>
                  </a:lnTo>
                  <a:lnTo>
                    <a:pt x="648286" y="402324"/>
                  </a:lnTo>
                  <a:lnTo>
                    <a:pt x="639295" y="407559"/>
                  </a:lnTo>
                  <a:lnTo>
                    <a:pt x="629695" y="417828"/>
                  </a:lnTo>
                  <a:lnTo>
                    <a:pt x="624722" y="419320"/>
                  </a:lnTo>
                  <a:lnTo>
                    <a:pt x="626458" y="420555"/>
                  </a:lnTo>
                  <a:cubicBezTo>
                    <a:pt x="621356" y="427246"/>
                    <a:pt x="617586" y="431501"/>
                    <a:pt x="615147" y="433319"/>
                  </a:cubicBezTo>
                  <a:lnTo>
                    <a:pt x="611833" y="439454"/>
                  </a:lnTo>
                  <a:cubicBezTo>
                    <a:pt x="607186" y="441732"/>
                    <a:pt x="601872" y="445505"/>
                    <a:pt x="595892" y="450773"/>
                  </a:cubicBezTo>
                  <a:cubicBezTo>
                    <a:pt x="587466" y="457951"/>
                    <a:pt x="580514" y="463096"/>
                    <a:pt x="575038" y="466208"/>
                  </a:cubicBezTo>
                  <a:cubicBezTo>
                    <a:pt x="570293" y="465671"/>
                    <a:pt x="565078" y="466388"/>
                    <a:pt x="559393" y="468361"/>
                  </a:cubicBezTo>
                  <a:cubicBezTo>
                    <a:pt x="554359" y="466926"/>
                    <a:pt x="547608" y="466208"/>
                    <a:pt x="539138" y="466208"/>
                  </a:cubicBezTo>
                  <a:cubicBezTo>
                    <a:pt x="534648" y="467103"/>
                    <a:pt x="531085" y="468001"/>
                    <a:pt x="528449" y="468901"/>
                  </a:cubicBezTo>
                  <a:lnTo>
                    <a:pt x="515900" y="465711"/>
                  </a:lnTo>
                  <a:cubicBezTo>
                    <a:pt x="511504" y="460143"/>
                    <a:pt x="507145" y="456720"/>
                    <a:pt x="502823" y="455442"/>
                  </a:cubicBezTo>
                  <a:cubicBezTo>
                    <a:pt x="500365" y="452384"/>
                    <a:pt x="497581" y="447202"/>
                    <a:pt x="494471" y="439896"/>
                  </a:cubicBezTo>
                  <a:cubicBezTo>
                    <a:pt x="494785" y="436363"/>
                    <a:pt x="495726" y="431335"/>
                    <a:pt x="497292" y="424812"/>
                  </a:cubicBezTo>
                  <a:cubicBezTo>
                    <a:pt x="495820" y="421911"/>
                    <a:pt x="494611" y="416766"/>
                    <a:pt x="493665" y="409377"/>
                  </a:cubicBezTo>
                  <a:cubicBezTo>
                    <a:pt x="487957" y="402892"/>
                    <a:pt x="487845" y="391582"/>
                    <a:pt x="493330" y="375450"/>
                  </a:cubicBezTo>
                  <a:lnTo>
                    <a:pt x="504967" y="359453"/>
                  </a:lnTo>
                  <a:cubicBezTo>
                    <a:pt x="511026" y="354951"/>
                    <a:pt x="517683" y="351160"/>
                    <a:pt x="524938" y="348078"/>
                  </a:cubicBezTo>
                  <a:cubicBezTo>
                    <a:pt x="526650" y="346452"/>
                    <a:pt x="528682" y="344112"/>
                    <a:pt x="531035" y="341060"/>
                  </a:cubicBezTo>
                  <a:lnTo>
                    <a:pt x="543439" y="334791"/>
                  </a:lnTo>
                  <a:lnTo>
                    <a:pt x="558115" y="320960"/>
                  </a:lnTo>
                  <a:lnTo>
                    <a:pt x="572384" y="316179"/>
                  </a:lnTo>
                  <a:lnTo>
                    <a:pt x="576834" y="316179"/>
                  </a:lnTo>
                  <a:lnTo>
                    <a:pt x="586940" y="308646"/>
                  </a:lnTo>
                  <a:close/>
                  <a:moveTo>
                    <a:pt x="2446870" y="301566"/>
                  </a:moveTo>
                  <a:lnTo>
                    <a:pt x="2463882" y="301566"/>
                  </a:lnTo>
                  <a:lnTo>
                    <a:pt x="2463115" y="319252"/>
                  </a:lnTo>
                  <a:cubicBezTo>
                    <a:pt x="2457670" y="326147"/>
                    <a:pt x="2453128" y="332344"/>
                    <a:pt x="2449489" y="337843"/>
                  </a:cubicBezTo>
                  <a:lnTo>
                    <a:pt x="2447607" y="337843"/>
                  </a:lnTo>
                  <a:lnTo>
                    <a:pt x="2445442" y="341376"/>
                  </a:lnTo>
                  <a:lnTo>
                    <a:pt x="2439546" y="345342"/>
                  </a:lnTo>
                  <a:lnTo>
                    <a:pt x="2436597" y="349466"/>
                  </a:lnTo>
                  <a:lnTo>
                    <a:pt x="2429827" y="354509"/>
                  </a:lnTo>
                  <a:lnTo>
                    <a:pt x="2429544" y="355332"/>
                  </a:lnTo>
                  <a:lnTo>
                    <a:pt x="2417693" y="367774"/>
                  </a:lnTo>
                  <a:lnTo>
                    <a:pt x="2406254" y="371479"/>
                  </a:lnTo>
                  <a:lnTo>
                    <a:pt x="2407626" y="372199"/>
                  </a:lnTo>
                  <a:lnTo>
                    <a:pt x="2402738" y="377104"/>
                  </a:lnTo>
                  <a:cubicBezTo>
                    <a:pt x="2399200" y="383421"/>
                    <a:pt x="2393121" y="394448"/>
                    <a:pt x="2384503" y="410186"/>
                  </a:cubicBezTo>
                  <a:lnTo>
                    <a:pt x="2374350" y="417750"/>
                  </a:lnTo>
                  <a:lnTo>
                    <a:pt x="2368982" y="427277"/>
                  </a:lnTo>
                  <a:lnTo>
                    <a:pt x="2364510" y="430784"/>
                  </a:lnTo>
                  <a:cubicBezTo>
                    <a:pt x="2363836" y="434354"/>
                    <a:pt x="2361151" y="439243"/>
                    <a:pt x="2356454" y="445451"/>
                  </a:cubicBezTo>
                  <a:lnTo>
                    <a:pt x="2352180" y="448796"/>
                  </a:lnTo>
                  <a:lnTo>
                    <a:pt x="2349727" y="456003"/>
                  </a:lnTo>
                  <a:lnTo>
                    <a:pt x="2344385" y="456003"/>
                  </a:lnTo>
                  <a:lnTo>
                    <a:pt x="2337357" y="466632"/>
                  </a:lnTo>
                  <a:cubicBezTo>
                    <a:pt x="2330612" y="472540"/>
                    <a:pt x="2326524" y="475696"/>
                    <a:pt x="2325095" y="476099"/>
                  </a:cubicBezTo>
                  <a:lnTo>
                    <a:pt x="2325044" y="476249"/>
                  </a:lnTo>
                  <a:cubicBezTo>
                    <a:pt x="2316146" y="483380"/>
                    <a:pt x="2310911" y="491372"/>
                    <a:pt x="2309338" y="500225"/>
                  </a:cubicBezTo>
                  <a:lnTo>
                    <a:pt x="2302706" y="507025"/>
                  </a:lnTo>
                  <a:lnTo>
                    <a:pt x="2301552" y="510416"/>
                  </a:lnTo>
                  <a:cubicBezTo>
                    <a:pt x="2297285" y="515495"/>
                    <a:pt x="2291445" y="521039"/>
                    <a:pt x="2284034" y="527047"/>
                  </a:cubicBezTo>
                  <a:lnTo>
                    <a:pt x="2282031" y="532934"/>
                  </a:lnTo>
                  <a:lnTo>
                    <a:pt x="2277705" y="534551"/>
                  </a:lnTo>
                  <a:lnTo>
                    <a:pt x="2276432" y="538298"/>
                  </a:lnTo>
                  <a:lnTo>
                    <a:pt x="2269220" y="542067"/>
                  </a:lnTo>
                  <a:lnTo>
                    <a:pt x="2267089" y="548322"/>
                  </a:lnTo>
                  <a:lnTo>
                    <a:pt x="2264620" y="548322"/>
                  </a:lnTo>
                  <a:cubicBezTo>
                    <a:pt x="2264025" y="549877"/>
                    <a:pt x="2257640" y="558136"/>
                    <a:pt x="2245463" y="573100"/>
                  </a:cubicBezTo>
                  <a:cubicBezTo>
                    <a:pt x="2240875" y="575352"/>
                    <a:pt x="2236599" y="577637"/>
                    <a:pt x="2232635" y="579956"/>
                  </a:cubicBezTo>
                  <a:lnTo>
                    <a:pt x="2233342" y="582614"/>
                  </a:lnTo>
                  <a:lnTo>
                    <a:pt x="2228060" y="591232"/>
                  </a:lnTo>
                  <a:lnTo>
                    <a:pt x="2218734" y="597016"/>
                  </a:lnTo>
                  <a:lnTo>
                    <a:pt x="2217358" y="599584"/>
                  </a:lnTo>
                  <a:cubicBezTo>
                    <a:pt x="2215424" y="600799"/>
                    <a:pt x="2213110" y="601710"/>
                    <a:pt x="2210416" y="602317"/>
                  </a:cubicBezTo>
                  <a:lnTo>
                    <a:pt x="2201610" y="603187"/>
                  </a:lnTo>
                  <a:lnTo>
                    <a:pt x="2199882" y="608266"/>
                  </a:lnTo>
                  <a:cubicBezTo>
                    <a:pt x="2188815" y="615532"/>
                    <a:pt x="2181500" y="621747"/>
                    <a:pt x="2177938" y="626913"/>
                  </a:cubicBezTo>
                  <a:lnTo>
                    <a:pt x="2175208" y="626913"/>
                  </a:lnTo>
                  <a:lnTo>
                    <a:pt x="2173866" y="628658"/>
                  </a:lnTo>
                  <a:lnTo>
                    <a:pt x="2163597" y="634652"/>
                  </a:lnTo>
                  <a:lnTo>
                    <a:pt x="2153722" y="636452"/>
                  </a:lnTo>
                  <a:lnTo>
                    <a:pt x="2150764" y="638446"/>
                  </a:lnTo>
                  <a:lnTo>
                    <a:pt x="2147141" y="643514"/>
                  </a:lnTo>
                  <a:lnTo>
                    <a:pt x="2127268" y="650867"/>
                  </a:lnTo>
                  <a:lnTo>
                    <a:pt x="2127894" y="650867"/>
                  </a:lnTo>
                  <a:lnTo>
                    <a:pt x="2125082" y="653958"/>
                  </a:lnTo>
                  <a:cubicBezTo>
                    <a:pt x="2115375" y="656148"/>
                    <a:pt x="2103227" y="658867"/>
                    <a:pt x="2088638" y="662117"/>
                  </a:cubicBezTo>
                  <a:cubicBezTo>
                    <a:pt x="2081529" y="663589"/>
                    <a:pt x="2069471" y="664326"/>
                    <a:pt x="2052464" y="664326"/>
                  </a:cubicBezTo>
                  <a:cubicBezTo>
                    <a:pt x="2047230" y="662831"/>
                    <a:pt x="2044614" y="662083"/>
                    <a:pt x="2044614" y="662083"/>
                  </a:cubicBezTo>
                  <a:cubicBezTo>
                    <a:pt x="2042624" y="657338"/>
                    <a:pt x="2038688" y="653248"/>
                    <a:pt x="2032806" y="649812"/>
                  </a:cubicBezTo>
                  <a:lnTo>
                    <a:pt x="2029517" y="641310"/>
                  </a:lnTo>
                  <a:lnTo>
                    <a:pt x="2032437" y="632731"/>
                  </a:lnTo>
                  <a:lnTo>
                    <a:pt x="2031326" y="624927"/>
                  </a:lnTo>
                  <a:lnTo>
                    <a:pt x="2036189" y="610637"/>
                  </a:lnTo>
                  <a:lnTo>
                    <a:pt x="2038933" y="609025"/>
                  </a:lnTo>
                  <a:lnTo>
                    <a:pt x="2041402" y="601758"/>
                  </a:lnTo>
                  <a:lnTo>
                    <a:pt x="2056516" y="588372"/>
                  </a:lnTo>
                  <a:cubicBezTo>
                    <a:pt x="2064156" y="587357"/>
                    <a:pt x="2069617" y="586150"/>
                    <a:pt x="2072898" y="584749"/>
                  </a:cubicBezTo>
                  <a:lnTo>
                    <a:pt x="2087896" y="584749"/>
                  </a:lnTo>
                  <a:cubicBezTo>
                    <a:pt x="2088394" y="584749"/>
                    <a:pt x="2093116" y="585422"/>
                    <a:pt x="2102062" y="586768"/>
                  </a:cubicBezTo>
                  <a:lnTo>
                    <a:pt x="2105595" y="593401"/>
                  </a:lnTo>
                  <a:cubicBezTo>
                    <a:pt x="2105450" y="601019"/>
                    <a:pt x="2104249" y="607097"/>
                    <a:pt x="2101994" y="611636"/>
                  </a:cubicBezTo>
                  <a:lnTo>
                    <a:pt x="2094413" y="619418"/>
                  </a:lnTo>
                  <a:cubicBezTo>
                    <a:pt x="2085810" y="624111"/>
                    <a:pt x="2077619" y="626458"/>
                    <a:pt x="2069842" y="626458"/>
                  </a:cubicBezTo>
                  <a:lnTo>
                    <a:pt x="2061248" y="624700"/>
                  </a:lnTo>
                  <a:lnTo>
                    <a:pt x="2063247" y="631822"/>
                  </a:lnTo>
                  <a:lnTo>
                    <a:pt x="2068135" y="631822"/>
                  </a:lnTo>
                  <a:lnTo>
                    <a:pt x="2068615" y="637237"/>
                  </a:lnTo>
                  <a:lnTo>
                    <a:pt x="2072684" y="639904"/>
                  </a:lnTo>
                  <a:cubicBezTo>
                    <a:pt x="2081254" y="639458"/>
                    <a:pt x="2090096" y="637779"/>
                    <a:pt x="2099211" y="634866"/>
                  </a:cubicBezTo>
                  <a:cubicBezTo>
                    <a:pt x="2100312" y="633883"/>
                    <a:pt x="2103647" y="631613"/>
                    <a:pt x="2109218" y="628057"/>
                  </a:cubicBezTo>
                  <a:cubicBezTo>
                    <a:pt x="2117084" y="629675"/>
                    <a:pt x="2125751" y="627310"/>
                    <a:pt x="2135218" y="620961"/>
                  </a:cubicBezTo>
                  <a:lnTo>
                    <a:pt x="2136311" y="617746"/>
                  </a:lnTo>
                  <a:lnTo>
                    <a:pt x="2142425" y="615593"/>
                  </a:lnTo>
                  <a:lnTo>
                    <a:pt x="2142506" y="615349"/>
                  </a:lnTo>
                  <a:lnTo>
                    <a:pt x="2157577" y="604103"/>
                  </a:lnTo>
                  <a:lnTo>
                    <a:pt x="2158469" y="604103"/>
                  </a:lnTo>
                  <a:lnTo>
                    <a:pt x="2164982" y="596025"/>
                  </a:lnTo>
                  <a:lnTo>
                    <a:pt x="2172065" y="596025"/>
                  </a:lnTo>
                  <a:lnTo>
                    <a:pt x="2185884" y="584882"/>
                  </a:lnTo>
                  <a:cubicBezTo>
                    <a:pt x="2190897" y="579685"/>
                    <a:pt x="2197846" y="570584"/>
                    <a:pt x="2206730" y="557579"/>
                  </a:cubicBezTo>
                  <a:cubicBezTo>
                    <a:pt x="2212826" y="553031"/>
                    <a:pt x="2217820" y="545041"/>
                    <a:pt x="2221710" y="533607"/>
                  </a:cubicBezTo>
                  <a:lnTo>
                    <a:pt x="2223862" y="533607"/>
                  </a:lnTo>
                  <a:lnTo>
                    <a:pt x="2223742" y="533959"/>
                  </a:lnTo>
                  <a:lnTo>
                    <a:pt x="2229715" y="526850"/>
                  </a:lnTo>
                  <a:lnTo>
                    <a:pt x="2234002" y="525251"/>
                  </a:lnTo>
                  <a:lnTo>
                    <a:pt x="2245128" y="511835"/>
                  </a:lnTo>
                  <a:lnTo>
                    <a:pt x="2244717" y="511835"/>
                  </a:lnTo>
                  <a:lnTo>
                    <a:pt x="2245154" y="510549"/>
                  </a:lnTo>
                  <a:lnTo>
                    <a:pt x="2253206" y="504958"/>
                  </a:lnTo>
                  <a:lnTo>
                    <a:pt x="2260662" y="488678"/>
                  </a:lnTo>
                  <a:lnTo>
                    <a:pt x="2265505" y="470480"/>
                  </a:lnTo>
                  <a:lnTo>
                    <a:pt x="2257189" y="471695"/>
                  </a:lnTo>
                  <a:cubicBezTo>
                    <a:pt x="2251764" y="469163"/>
                    <a:pt x="2247821" y="467247"/>
                    <a:pt x="2245360" y="465948"/>
                  </a:cubicBezTo>
                  <a:cubicBezTo>
                    <a:pt x="2242899" y="464649"/>
                    <a:pt x="2240928" y="462357"/>
                    <a:pt x="2239448" y="459073"/>
                  </a:cubicBezTo>
                  <a:cubicBezTo>
                    <a:pt x="2237212" y="457975"/>
                    <a:pt x="2235170" y="457517"/>
                    <a:pt x="2233321" y="457697"/>
                  </a:cubicBezTo>
                  <a:lnTo>
                    <a:pt x="2228896" y="450155"/>
                  </a:lnTo>
                  <a:lnTo>
                    <a:pt x="2224458" y="450155"/>
                  </a:lnTo>
                  <a:cubicBezTo>
                    <a:pt x="2227394" y="443109"/>
                    <a:pt x="2227255" y="434317"/>
                    <a:pt x="2224042" y="423778"/>
                  </a:cubicBezTo>
                  <a:lnTo>
                    <a:pt x="2225809" y="411344"/>
                  </a:lnTo>
                  <a:cubicBezTo>
                    <a:pt x="2227207" y="408386"/>
                    <a:pt x="2229899" y="403910"/>
                    <a:pt x="2233886" y="397916"/>
                  </a:cubicBezTo>
                  <a:cubicBezTo>
                    <a:pt x="2237585" y="392328"/>
                    <a:pt x="2240204" y="387008"/>
                    <a:pt x="2241741" y="381957"/>
                  </a:cubicBezTo>
                  <a:lnTo>
                    <a:pt x="2249343" y="379428"/>
                  </a:lnTo>
                  <a:lnTo>
                    <a:pt x="2251594" y="375620"/>
                  </a:lnTo>
                  <a:lnTo>
                    <a:pt x="2254316" y="374368"/>
                  </a:lnTo>
                  <a:lnTo>
                    <a:pt x="2254857" y="372786"/>
                  </a:lnTo>
                  <a:lnTo>
                    <a:pt x="2268367" y="364494"/>
                  </a:lnTo>
                  <a:lnTo>
                    <a:pt x="2274271" y="356978"/>
                  </a:lnTo>
                  <a:lnTo>
                    <a:pt x="2275840" y="352365"/>
                  </a:lnTo>
                  <a:lnTo>
                    <a:pt x="2281294" y="347447"/>
                  </a:lnTo>
                  <a:lnTo>
                    <a:pt x="2280938" y="342135"/>
                  </a:lnTo>
                  <a:lnTo>
                    <a:pt x="2283904" y="338094"/>
                  </a:lnTo>
                  <a:lnTo>
                    <a:pt x="2273310" y="341758"/>
                  </a:lnTo>
                  <a:cubicBezTo>
                    <a:pt x="2269340" y="347640"/>
                    <a:pt x="2264345" y="352173"/>
                    <a:pt x="2258326" y="355358"/>
                  </a:cubicBezTo>
                  <a:cubicBezTo>
                    <a:pt x="2252186" y="356241"/>
                    <a:pt x="2243815" y="359531"/>
                    <a:pt x="2233214" y="365227"/>
                  </a:cubicBezTo>
                  <a:lnTo>
                    <a:pt x="2228270" y="365227"/>
                  </a:lnTo>
                  <a:lnTo>
                    <a:pt x="2217474" y="363345"/>
                  </a:lnTo>
                  <a:lnTo>
                    <a:pt x="2214503" y="357458"/>
                  </a:lnTo>
                  <a:lnTo>
                    <a:pt x="2221311" y="346461"/>
                  </a:lnTo>
                  <a:lnTo>
                    <a:pt x="2230885" y="342495"/>
                  </a:lnTo>
                  <a:lnTo>
                    <a:pt x="2234920" y="344647"/>
                  </a:lnTo>
                  <a:lnTo>
                    <a:pt x="2242106" y="341749"/>
                  </a:lnTo>
                  <a:lnTo>
                    <a:pt x="2248044" y="337328"/>
                  </a:lnTo>
                  <a:lnTo>
                    <a:pt x="2250882" y="333367"/>
                  </a:lnTo>
                  <a:cubicBezTo>
                    <a:pt x="2256088" y="328693"/>
                    <a:pt x="2264270" y="322591"/>
                    <a:pt x="2275428" y="315059"/>
                  </a:cubicBezTo>
                  <a:lnTo>
                    <a:pt x="2280484" y="315059"/>
                  </a:lnTo>
                  <a:lnTo>
                    <a:pt x="2295211" y="307526"/>
                  </a:lnTo>
                  <a:cubicBezTo>
                    <a:pt x="2298478" y="307886"/>
                    <a:pt x="2302623" y="307519"/>
                    <a:pt x="2307645" y="306424"/>
                  </a:cubicBezTo>
                  <a:cubicBezTo>
                    <a:pt x="2316926" y="304649"/>
                    <a:pt x="2322827" y="303761"/>
                    <a:pt x="2325348" y="303761"/>
                  </a:cubicBezTo>
                  <a:cubicBezTo>
                    <a:pt x="2328710" y="303761"/>
                    <a:pt x="2334204" y="305526"/>
                    <a:pt x="2341834" y="309057"/>
                  </a:cubicBezTo>
                  <a:cubicBezTo>
                    <a:pt x="2341136" y="318075"/>
                    <a:pt x="2340454" y="328942"/>
                    <a:pt x="2339788" y="341659"/>
                  </a:cubicBezTo>
                  <a:lnTo>
                    <a:pt x="2333753" y="341659"/>
                  </a:lnTo>
                  <a:lnTo>
                    <a:pt x="2330274" y="351889"/>
                  </a:lnTo>
                  <a:lnTo>
                    <a:pt x="2328126" y="351889"/>
                  </a:lnTo>
                  <a:lnTo>
                    <a:pt x="2327573" y="353505"/>
                  </a:lnTo>
                  <a:lnTo>
                    <a:pt x="2325361" y="353505"/>
                  </a:lnTo>
                  <a:lnTo>
                    <a:pt x="2322531" y="359864"/>
                  </a:lnTo>
                  <a:lnTo>
                    <a:pt x="2318458" y="364511"/>
                  </a:lnTo>
                  <a:lnTo>
                    <a:pt x="2316790" y="374158"/>
                  </a:lnTo>
                  <a:lnTo>
                    <a:pt x="2306809" y="390400"/>
                  </a:lnTo>
                  <a:lnTo>
                    <a:pt x="2302136" y="393559"/>
                  </a:lnTo>
                  <a:lnTo>
                    <a:pt x="2299640" y="400891"/>
                  </a:lnTo>
                  <a:lnTo>
                    <a:pt x="2295640" y="400891"/>
                  </a:lnTo>
                  <a:lnTo>
                    <a:pt x="2286581" y="410597"/>
                  </a:lnTo>
                  <a:lnTo>
                    <a:pt x="2286579" y="410473"/>
                  </a:lnTo>
                  <a:lnTo>
                    <a:pt x="2286354" y="410841"/>
                  </a:lnTo>
                  <a:lnTo>
                    <a:pt x="2286344" y="410851"/>
                  </a:lnTo>
                  <a:lnTo>
                    <a:pt x="2286348" y="410851"/>
                  </a:lnTo>
                  <a:lnTo>
                    <a:pt x="2283253" y="415906"/>
                  </a:lnTo>
                  <a:cubicBezTo>
                    <a:pt x="2283619" y="420762"/>
                    <a:pt x="2284950" y="424225"/>
                    <a:pt x="2287245" y="426295"/>
                  </a:cubicBezTo>
                  <a:lnTo>
                    <a:pt x="2287120" y="426659"/>
                  </a:lnTo>
                  <a:cubicBezTo>
                    <a:pt x="2288270" y="427062"/>
                    <a:pt x="2290210" y="430228"/>
                    <a:pt x="2292943" y="436156"/>
                  </a:cubicBezTo>
                  <a:lnTo>
                    <a:pt x="2293059" y="440980"/>
                  </a:lnTo>
                  <a:lnTo>
                    <a:pt x="2292956" y="441237"/>
                  </a:lnTo>
                  <a:lnTo>
                    <a:pt x="2306268" y="438771"/>
                  </a:lnTo>
                  <a:cubicBezTo>
                    <a:pt x="2309018" y="437108"/>
                    <a:pt x="2314920" y="433233"/>
                    <a:pt x="2323972" y="427148"/>
                  </a:cubicBezTo>
                  <a:lnTo>
                    <a:pt x="2327753" y="422222"/>
                  </a:lnTo>
                  <a:lnTo>
                    <a:pt x="2334970" y="420459"/>
                  </a:lnTo>
                  <a:lnTo>
                    <a:pt x="2336136" y="417034"/>
                  </a:lnTo>
                  <a:cubicBezTo>
                    <a:pt x="2339577" y="414307"/>
                    <a:pt x="2343410" y="409533"/>
                    <a:pt x="2347634" y="402713"/>
                  </a:cubicBezTo>
                  <a:cubicBezTo>
                    <a:pt x="2354115" y="392440"/>
                    <a:pt x="2358302" y="386175"/>
                    <a:pt x="2360197" y="383917"/>
                  </a:cubicBezTo>
                  <a:lnTo>
                    <a:pt x="2369896" y="376872"/>
                  </a:lnTo>
                  <a:lnTo>
                    <a:pt x="2378831" y="361287"/>
                  </a:lnTo>
                  <a:lnTo>
                    <a:pt x="2384486" y="356327"/>
                  </a:lnTo>
                  <a:lnTo>
                    <a:pt x="2386458" y="350530"/>
                  </a:lnTo>
                  <a:lnTo>
                    <a:pt x="2389670" y="350530"/>
                  </a:lnTo>
                  <a:lnTo>
                    <a:pt x="2393837" y="344613"/>
                  </a:lnTo>
                  <a:lnTo>
                    <a:pt x="2398485" y="344613"/>
                  </a:lnTo>
                  <a:lnTo>
                    <a:pt x="2399021" y="344356"/>
                  </a:lnTo>
                  <a:lnTo>
                    <a:pt x="2404925" y="334927"/>
                  </a:lnTo>
                  <a:lnTo>
                    <a:pt x="2405212" y="334927"/>
                  </a:lnTo>
                  <a:lnTo>
                    <a:pt x="2406147" y="332183"/>
                  </a:lnTo>
                  <a:lnTo>
                    <a:pt x="2409032" y="330031"/>
                  </a:lnTo>
                  <a:lnTo>
                    <a:pt x="2413603" y="316585"/>
                  </a:lnTo>
                  <a:lnTo>
                    <a:pt x="2424862" y="308165"/>
                  </a:lnTo>
                  <a:cubicBezTo>
                    <a:pt x="2429730" y="306944"/>
                    <a:pt x="2437066" y="304745"/>
                    <a:pt x="2446870" y="301566"/>
                  </a:cubicBezTo>
                  <a:close/>
                  <a:moveTo>
                    <a:pt x="2162186" y="299921"/>
                  </a:moveTo>
                  <a:cubicBezTo>
                    <a:pt x="2166288" y="300195"/>
                    <a:pt x="2170641" y="301229"/>
                    <a:pt x="2175246" y="303023"/>
                  </a:cubicBezTo>
                  <a:cubicBezTo>
                    <a:pt x="2179850" y="304816"/>
                    <a:pt x="2183988" y="305838"/>
                    <a:pt x="2187658" y="306086"/>
                  </a:cubicBezTo>
                  <a:lnTo>
                    <a:pt x="2191470" y="312749"/>
                  </a:lnTo>
                  <a:lnTo>
                    <a:pt x="2196413" y="315034"/>
                  </a:lnTo>
                  <a:lnTo>
                    <a:pt x="2197862" y="318889"/>
                  </a:lnTo>
                  <a:lnTo>
                    <a:pt x="2203946" y="321937"/>
                  </a:lnTo>
                  <a:lnTo>
                    <a:pt x="2207544" y="328459"/>
                  </a:lnTo>
                  <a:cubicBezTo>
                    <a:pt x="2207850" y="331134"/>
                    <a:pt x="2207720" y="334623"/>
                    <a:pt x="2207156" y="338924"/>
                  </a:cubicBezTo>
                  <a:cubicBezTo>
                    <a:pt x="2206591" y="343226"/>
                    <a:pt x="2206196" y="347327"/>
                    <a:pt x="2205970" y="351225"/>
                  </a:cubicBezTo>
                  <a:lnTo>
                    <a:pt x="2202343" y="354638"/>
                  </a:lnTo>
                  <a:lnTo>
                    <a:pt x="2201177" y="357254"/>
                  </a:lnTo>
                  <a:lnTo>
                    <a:pt x="2201314" y="363308"/>
                  </a:lnTo>
                  <a:lnTo>
                    <a:pt x="2196683" y="370459"/>
                  </a:lnTo>
                  <a:lnTo>
                    <a:pt x="2194913" y="378893"/>
                  </a:lnTo>
                  <a:cubicBezTo>
                    <a:pt x="2185809" y="390312"/>
                    <a:pt x="2177311" y="398300"/>
                    <a:pt x="2169419" y="402856"/>
                  </a:cubicBezTo>
                  <a:cubicBezTo>
                    <a:pt x="2168378" y="402856"/>
                    <a:pt x="2166599" y="403124"/>
                    <a:pt x="2164081" y="403662"/>
                  </a:cubicBezTo>
                  <a:cubicBezTo>
                    <a:pt x="2161563" y="404199"/>
                    <a:pt x="2159825" y="404468"/>
                    <a:pt x="2158867" y="404468"/>
                  </a:cubicBezTo>
                  <a:cubicBezTo>
                    <a:pt x="2157936" y="404468"/>
                    <a:pt x="2153544" y="403868"/>
                    <a:pt x="2145692" y="402667"/>
                  </a:cubicBezTo>
                  <a:lnTo>
                    <a:pt x="2143278" y="400626"/>
                  </a:lnTo>
                  <a:cubicBezTo>
                    <a:pt x="2139554" y="401164"/>
                    <a:pt x="2130361" y="400008"/>
                    <a:pt x="2115700" y="397160"/>
                  </a:cubicBezTo>
                  <a:cubicBezTo>
                    <a:pt x="2101040" y="394311"/>
                    <a:pt x="2092142" y="391900"/>
                    <a:pt x="2089006" y="389925"/>
                  </a:cubicBezTo>
                  <a:lnTo>
                    <a:pt x="2085684" y="391845"/>
                  </a:lnTo>
                  <a:cubicBezTo>
                    <a:pt x="2085932" y="391574"/>
                    <a:pt x="2083320" y="395472"/>
                    <a:pt x="2077846" y="403540"/>
                  </a:cubicBezTo>
                  <a:cubicBezTo>
                    <a:pt x="2072372" y="411607"/>
                    <a:pt x="2069597" y="415756"/>
                    <a:pt x="2069520" y="415984"/>
                  </a:cubicBezTo>
                  <a:cubicBezTo>
                    <a:pt x="2068685" y="418434"/>
                    <a:pt x="2067842" y="421181"/>
                    <a:pt x="2066990" y="424227"/>
                  </a:cubicBezTo>
                  <a:cubicBezTo>
                    <a:pt x="2066138" y="427273"/>
                    <a:pt x="2065690" y="428863"/>
                    <a:pt x="2065644" y="428997"/>
                  </a:cubicBezTo>
                  <a:lnTo>
                    <a:pt x="2067569" y="442404"/>
                  </a:lnTo>
                  <a:cubicBezTo>
                    <a:pt x="2070098" y="443450"/>
                    <a:pt x="2071498" y="443973"/>
                    <a:pt x="2071766" y="443973"/>
                  </a:cubicBezTo>
                  <a:cubicBezTo>
                    <a:pt x="2071789" y="443973"/>
                    <a:pt x="2072102" y="443883"/>
                    <a:pt x="2072703" y="443703"/>
                  </a:cubicBezTo>
                  <a:cubicBezTo>
                    <a:pt x="2073305" y="443523"/>
                    <a:pt x="2074033" y="443433"/>
                    <a:pt x="2074888" y="443433"/>
                  </a:cubicBezTo>
                  <a:lnTo>
                    <a:pt x="2090374" y="445079"/>
                  </a:lnTo>
                  <a:cubicBezTo>
                    <a:pt x="2093516" y="444322"/>
                    <a:pt x="2098728" y="442167"/>
                    <a:pt x="2106011" y="438614"/>
                  </a:cubicBezTo>
                  <a:cubicBezTo>
                    <a:pt x="2112917" y="434815"/>
                    <a:pt x="2117878" y="432365"/>
                    <a:pt x="2120897" y="431265"/>
                  </a:cubicBezTo>
                  <a:lnTo>
                    <a:pt x="2124173" y="430815"/>
                  </a:lnTo>
                  <a:cubicBezTo>
                    <a:pt x="2127643" y="428768"/>
                    <a:pt x="2131563" y="425205"/>
                    <a:pt x="2135934" y="420126"/>
                  </a:cubicBezTo>
                  <a:lnTo>
                    <a:pt x="2156038" y="415993"/>
                  </a:lnTo>
                  <a:lnTo>
                    <a:pt x="2156625" y="426926"/>
                  </a:lnTo>
                  <a:cubicBezTo>
                    <a:pt x="2153144" y="433520"/>
                    <a:pt x="2138763" y="446214"/>
                    <a:pt x="2113484" y="465008"/>
                  </a:cubicBezTo>
                  <a:cubicBezTo>
                    <a:pt x="2105026" y="468515"/>
                    <a:pt x="2095382" y="470705"/>
                    <a:pt x="2084552" y="471576"/>
                  </a:cubicBezTo>
                  <a:cubicBezTo>
                    <a:pt x="2071949" y="472525"/>
                    <a:pt x="2062671" y="473937"/>
                    <a:pt x="2056717" y="475812"/>
                  </a:cubicBezTo>
                  <a:lnTo>
                    <a:pt x="2042208" y="473223"/>
                  </a:lnTo>
                  <a:lnTo>
                    <a:pt x="2041136" y="471551"/>
                  </a:lnTo>
                  <a:lnTo>
                    <a:pt x="2032651" y="469471"/>
                  </a:lnTo>
                  <a:cubicBezTo>
                    <a:pt x="2024562" y="462505"/>
                    <a:pt x="2018831" y="450970"/>
                    <a:pt x="2015458" y="434866"/>
                  </a:cubicBezTo>
                  <a:cubicBezTo>
                    <a:pt x="2016656" y="430156"/>
                    <a:pt x="2017676" y="424359"/>
                    <a:pt x="2018520" y="417476"/>
                  </a:cubicBezTo>
                  <a:cubicBezTo>
                    <a:pt x="2020718" y="413703"/>
                    <a:pt x="2024648" y="406173"/>
                    <a:pt x="2030310" y="394885"/>
                  </a:cubicBezTo>
                  <a:lnTo>
                    <a:pt x="2032261" y="394585"/>
                  </a:lnTo>
                  <a:lnTo>
                    <a:pt x="2031755" y="392977"/>
                  </a:lnTo>
                  <a:lnTo>
                    <a:pt x="2037989" y="387078"/>
                  </a:lnTo>
                  <a:lnTo>
                    <a:pt x="2043263" y="378323"/>
                  </a:lnTo>
                  <a:cubicBezTo>
                    <a:pt x="2047070" y="376276"/>
                    <a:pt x="2050347" y="373195"/>
                    <a:pt x="2053094" y="369079"/>
                  </a:cubicBezTo>
                  <a:lnTo>
                    <a:pt x="2060113" y="348438"/>
                  </a:lnTo>
                  <a:lnTo>
                    <a:pt x="2065991" y="346492"/>
                  </a:lnTo>
                  <a:lnTo>
                    <a:pt x="2073623" y="333981"/>
                  </a:lnTo>
                  <a:cubicBezTo>
                    <a:pt x="2093654" y="317305"/>
                    <a:pt x="2112655" y="306489"/>
                    <a:pt x="2130626" y="301533"/>
                  </a:cubicBezTo>
                  <a:cubicBezTo>
                    <a:pt x="2131834" y="301533"/>
                    <a:pt x="2133310" y="301623"/>
                    <a:pt x="2135052" y="301803"/>
                  </a:cubicBezTo>
                  <a:cubicBezTo>
                    <a:pt x="2136794" y="301983"/>
                    <a:pt x="2138042" y="302073"/>
                    <a:pt x="2138793" y="302073"/>
                  </a:cubicBezTo>
                  <a:cubicBezTo>
                    <a:pt x="2138693" y="307956"/>
                    <a:pt x="2142304" y="310897"/>
                    <a:pt x="2149624" y="310897"/>
                  </a:cubicBezTo>
                  <a:lnTo>
                    <a:pt x="2153744" y="302665"/>
                  </a:lnTo>
                  <a:cubicBezTo>
                    <a:pt x="2154524" y="302428"/>
                    <a:pt x="2157338" y="301513"/>
                    <a:pt x="2162186" y="299921"/>
                  </a:cubicBezTo>
                  <a:close/>
                  <a:moveTo>
                    <a:pt x="1000136" y="299921"/>
                  </a:moveTo>
                  <a:cubicBezTo>
                    <a:pt x="1004238" y="300195"/>
                    <a:pt x="1008591" y="301229"/>
                    <a:pt x="1013196" y="303023"/>
                  </a:cubicBezTo>
                  <a:cubicBezTo>
                    <a:pt x="1017800" y="304816"/>
                    <a:pt x="1021938" y="305838"/>
                    <a:pt x="1025608" y="306086"/>
                  </a:cubicBezTo>
                  <a:lnTo>
                    <a:pt x="1029420" y="312749"/>
                  </a:lnTo>
                  <a:lnTo>
                    <a:pt x="1034363" y="315034"/>
                  </a:lnTo>
                  <a:lnTo>
                    <a:pt x="1035812" y="318889"/>
                  </a:lnTo>
                  <a:lnTo>
                    <a:pt x="1041896" y="321937"/>
                  </a:lnTo>
                  <a:lnTo>
                    <a:pt x="1045494" y="328459"/>
                  </a:lnTo>
                  <a:cubicBezTo>
                    <a:pt x="1045800" y="331134"/>
                    <a:pt x="1045670" y="334623"/>
                    <a:pt x="1045106" y="338924"/>
                  </a:cubicBezTo>
                  <a:cubicBezTo>
                    <a:pt x="1044541" y="343226"/>
                    <a:pt x="1044146" y="347327"/>
                    <a:pt x="1043920" y="351225"/>
                  </a:cubicBezTo>
                  <a:lnTo>
                    <a:pt x="1040293" y="354638"/>
                  </a:lnTo>
                  <a:lnTo>
                    <a:pt x="1039127" y="357254"/>
                  </a:lnTo>
                  <a:lnTo>
                    <a:pt x="1039264" y="363308"/>
                  </a:lnTo>
                  <a:lnTo>
                    <a:pt x="1034633" y="370459"/>
                  </a:lnTo>
                  <a:lnTo>
                    <a:pt x="1032863" y="378893"/>
                  </a:lnTo>
                  <a:cubicBezTo>
                    <a:pt x="1023759" y="390312"/>
                    <a:pt x="1015261" y="398300"/>
                    <a:pt x="1007369" y="402856"/>
                  </a:cubicBezTo>
                  <a:cubicBezTo>
                    <a:pt x="1006329" y="402856"/>
                    <a:pt x="1004549" y="403124"/>
                    <a:pt x="1002031" y="403662"/>
                  </a:cubicBezTo>
                  <a:cubicBezTo>
                    <a:pt x="999513" y="404199"/>
                    <a:pt x="997775" y="404468"/>
                    <a:pt x="996817" y="404468"/>
                  </a:cubicBezTo>
                  <a:cubicBezTo>
                    <a:pt x="995886" y="404468"/>
                    <a:pt x="991494" y="403868"/>
                    <a:pt x="983642" y="402667"/>
                  </a:cubicBezTo>
                  <a:lnTo>
                    <a:pt x="981228" y="400626"/>
                  </a:lnTo>
                  <a:cubicBezTo>
                    <a:pt x="977504" y="401164"/>
                    <a:pt x="968311" y="400008"/>
                    <a:pt x="953651" y="397160"/>
                  </a:cubicBezTo>
                  <a:cubicBezTo>
                    <a:pt x="938990" y="394311"/>
                    <a:pt x="930092" y="391900"/>
                    <a:pt x="926956" y="389925"/>
                  </a:cubicBezTo>
                  <a:lnTo>
                    <a:pt x="923634" y="391845"/>
                  </a:lnTo>
                  <a:cubicBezTo>
                    <a:pt x="923882" y="391574"/>
                    <a:pt x="921270" y="395472"/>
                    <a:pt x="915796" y="403540"/>
                  </a:cubicBezTo>
                  <a:cubicBezTo>
                    <a:pt x="910322" y="411607"/>
                    <a:pt x="907547" y="415756"/>
                    <a:pt x="907470" y="415984"/>
                  </a:cubicBezTo>
                  <a:cubicBezTo>
                    <a:pt x="906635" y="418434"/>
                    <a:pt x="905792" y="421181"/>
                    <a:pt x="904940" y="424227"/>
                  </a:cubicBezTo>
                  <a:cubicBezTo>
                    <a:pt x="904088" y="427273"/>
                    <a:pt x="903639" y="428863"/>
                    <a:pt x="903594" y="428997"/>
                  </a:cubicBezTo>
                  <a:lnTo>
                    <a:pt x="905519" y="442404"/>
                  </a:lnTo>
                  <a:cubicBezTo>
                    <a:pt x="908048" y="443450"/>
                    <a:pt x="909448" y="443973"/>
                    <a:pt x="909716" y="443973"/>
                  </a:cubicBezTo>
                  <a:cubicBezTo>
                    <a:pt x="909739" y="443973"/>
                    <a:pt x="910051" y="443883"/>
                    <a:pt x="910653" y="443703"/>
                  </a:cubicBezTo>
                  <a:cubicBezTo>
                    <a:pt x="911255" y="443523"/>
                    <a:pt x="911983" y="443433"/>
                    <a:pt x="912838" y="443433"/>
                  </a:cubicBezTo>
                  <a:lnTo>
                    <a:pt x="928324" y="445079"/>
                  </a:lnTo>
                  <a:cubicBezTo>
                    <a:pt x="931466" y="444322"/>
                    <a:pt x="936678" y="442167"/>
                    <a:pt x="943961" y="438614"/>
                  </a:cubicBezTo>
                  <a:cubicBezTo>
                    <a:pt x="950866" y="434815"/>
                    <a:pt x="955829" y="432365"/>
                    <a:pt x="958847" y="431265"/>
                  </a:cubicBezTo>
                  <a:lnTo>
                    <a:pt x="962123" y="430815"/>
                  </a:lnTo>
                  <a:cubicBezTo>
                    <a:pt x="965593" y="428768"/>
                    <a:pt x="969513" y="425205"/>
                    <a:pt x="973884" y="420126"/>
                  </a:cubicBezTo>
                  <a:lnTo>
                    <a:pt x="993988" y="415993"/>
                  </a:lnTo>
                  <a:lnTo>
                    <a:pt x="994575" y="426926"/>
                  </a:lnTo>
                  <a:cubicBezTo>
                    <a:pt x="991094" y="433520"/>
                    <a:pt x="976713" y="446214"/>
                    <a:pt x="951434" y="465008"/>
                  </a:cubicBezTo>
                  <a:cubicBezTo>
                    <a:pt x="942976" y="468515"/>
                    <a:pt x="933332" y="470705"/>
                    <a:pt x="922502" y="471576"/>
                  </a:cubicBezTo>
                  <a:cubicBezTo>
                    <a:pt x="909899" y="472525"/>
                    <a:pt x="900621" y="473937"/>
                    <a:pt x="894667" y="475812"/>
                  </a:cubicBezTo>
                  <a:lnTo>
                    <a:pt x="880158" y="473223"/>
                  </a:lnTo>
                  <a:lnTo>
                    <a:pt x="879086" y="471551"/>
                  </a:lnTo>
                  <a:lnTo>
                    <a:pt x="870601" y="469471"/>
                  </a:lnTo>
                  <a:cubicBezTo>
                    <a:pt x="862512" y="462505"/>
                    <a:pt x="856781" y="450970"/>
                    <a:pt x="853408" y="434866"/>
                  </a:cubicBezTo>
                  <a:cubicBezTo>
                    <a:pt x="854606" y="430156"/>
                    <a:pt x="855626" y="424359"/>
                    <a:pt x="856469" y="417476"/>
                  </a:cubicBezTo>
                  <a:cubicBezTo>
                    <a:pt x="858668" y="413703"/>
                    <a:pt x="862598" y="406173"/>
                    <a:pt x="868260" y="394885"/>
                  </a:cubicBezTo>
                  <a:lnTo>
                    <a:pt x="870211" y="394585"/>
                  </a:lnTo>
                  <a:lnTo>
                    <a:pt x="869705" y="392977"/>
                  </a:lnTo>
                  <a:lnTo>
                    <a:pt x="875939" y="387078"/>
                  </a:lnTo>
                  <a:lnTo>
                    <a:pt x="881213" y="378323"/>
                  </a:lnTo>
                  <a:cubicBezTo>
                    <a:pt x="885020" y="376276"/>
                    <a:pt x="888297" y="373195"/>
                    <a:pt x="891044" y="369079"/>
                  </a:cubicBezTo>
                  <a:lnTo>
                    <a:pt x="898063" y="348438"/>
                  </a:lnTo>
                  <a:lnTo>
                    <a:pt x="903941" y="346492"/>
                  </a:lnTo>
                  <a:lnTo>
                    <a:pt x="911573" y="333981"/>
                  </a:lnTo>
                  <a:cubicBezTo>
                    <a:pt x="931604" y="317305"/>
                    <a:pt x="950605" y="306489"/>
                    <a:pt x="968576" y="301533"/>
                  </a:cubicBezTo>
                  <a:cubicBezTo>
                    <a:pt x="969784" y="301533"/>
                    <a:pt x="971260" y="301623"/>
                    <a:pt x="973002" y="301803"/>
                  </a:cubicBezTo>
                  <a:cubicBezTo>
                    <a:pt x="974745" y="301983"/>
                    <a:pt x="975992" y="302073"/>
                    <a:pt x="976743" y="302073"/>
                  </a:cubicBezTo>
                  <a:cubicBezTo>
                    <a:pt x="976643" y="307956"/>
                    <a:pt x="980253" y="310897"/>
                    <a:pt x="987574" y="310897"/>
                  </a:cubicBezTo>
                  <a:lnTo>
                    <a:pt x="991694" y="302665"/>
                  </a:lnTo>
                  <a:cubicBezTo>
                    <a:pt x="992474" y="302428"/>
                    <a:pt x="995288" y="301513"/>
                    <a:pt x="1000136" y="299921"/>
                  </a:cubicBezTo>
                  <a:close/>
                  <a:moveTo>
                    <a:pt x="835476" y="298273"/>
                  </a:moveTo>
                  <a:cubicBezTo>
                    <a:pt x="840661" y="298273"/>
                    <a:pt x="848227" y="299084"/>
                    <a:pt x="858174" y="300704"/>
                  </a:cubicBezTo>
                  <a:cubicBezTo>
                    <a:pt x="861384" y="303037"/>
                    <a:pt x="866079" y="306015"/>
                    <a:pt x="872259" y="309640"/>
                  </a:cubicBezTo>
                  <a:cubicBezTo>
                    <a:pt x="874725" y="313684"/>
                    <a:pt x="877589" y="319524"/>
                    <a:pt x="880851" y="327158"/>
                  </a:cubicBezTo>
                  <a:lnTo>
                    <a:pt x="878257" y="340330"/>
                  </a:lnTo>
                  <a:lnTo>
                    <a:pt x="873592" y="347781"/>
                  </a:lnTo>
                  <a:lnTo>
                    <a:pt x="862998" y="357270"/>
                  </a:lnTo>
                  <a:lnTo>
                    <a:pt x="848720" y="355962"/>
                  </a:lnTo>
                  <a:lnTo>
                    <a:pt x="844115" y="348918"/>
                  </a:lnTo>
                  <a:lnTo>
                    <a:pt x="844403" y="338207"/>
                  </a:lnTo>
                  <a:lnTo>
                    <a:pt x="849209" y="328921"/>
                  </a:lnTo>
                  <a:lnTo>
                    <a:pt x="846396" y="325293"/>
                  </a:lnTo>
                  <a:cubicBezTo>
                    <a:pt x="845239" y="324293"/>
                    <a:pt x="839962" y="323793"/>
                    <a:pt x="830567" y="323793"/>
                  </a:cubicBezTo>
                  <a:cubicBezTo>
                    <a:pt x="829440" y="323793"/>
                    <a:pt x="827847" y="324030"/>
                    <a:pt x="825786" y="324504"/>
                  </a:cubicBezTo>
                  <a:cubicBezTo>
                    <a:pt x="821561" y="327160"/>
                    <a:pt x="818697" y="328809"/>
                    <a:pt x="817194" y="329452"/>
                  </a:cubicBezTo>
                  <a:lnTo>
                    <a:pt x="813944" y="332565"/>
                  </a:lnTo>
                  <a:cubicBezTo>
                    <a:pt x="813995" y="336713"/>
                    <a:pt x="813494" y="340337"/>
                    <a:pt x="812439" y="343438"/>
                  </a:cubicBezTo>
                  <a:lnTo>
                    <a:pt x="812928" y="345741"/>
                  </a:lnTo>
                  <a:cubicBezTo>
                    <a:pt x="818422" y="350131"/>
                    <a:pt x="822679" y="356578"/>
                    <a:pt x="825700" y="365082"/>
                  </a:cubicBezTo>
                  <a:cubicBezTo>
                    <a:pt x="830479" y="378279"/>
                    <a:pt x="831173" y="389532"/>
                    <a:pt x="827780" y="398842"/>
                  </a:cubicBezTo>
                  <a:lnTo>
                    <a:pt x="820414" y="408669"/>
                  </a:lnTo>
                  <a:lnTo>
                    <a:pt x="814844" y="412124"/>
                  </a:lnTo>
                  <a:lnTo>
                    <a:pt x="811723" y="418131"/>
                  </a:lnTo>
                  <a:cubicBezTo>
                    <a:pt x="806301" y="421270"/>
                    <a:pt x="801797" y="426741"/>
                    <a:pt x="798213" y="434544"/>
                  </a:cubicBezTo>
                  <a:lnTo>
                    <a:pt x="789591" y="438746"/>
                  </a:lnTo>
                  <a:lnTo>
                    <a:pt x="785822" y="443844"/>
                  </a:lnTo>
                  <a:cubicBezTo>
                    <a:pt x="782638" y="445644"/>
                    <a:pt x="778226" y="448463"/>
                    <a:pt x="772586" y="452299"/>
                  </a:cubicBezTo>
                  <a:lnTo>
                    <a:pt x="763960" y="451222"/>
                  </a:lnTo>
                  <a:cubicBezTo>
                    <a:pt x="759995" y="452526"/>
                    <a:pt x="753554" y="456506"/>
                    <a:pt x="744636" y="463163"/>
                  </a:cubicBezTo>
                  <a:cubicBezTo>
                    <a:pt x="737193" y="464455"/>
                    <a:pt x="730333" y="467238"/>
                    <a:pt x="724056" y="471511"/>
                  </a:cubicBezTo>
                  <a:cubicBezTo>
                    <a:pt x="714552" y="472366"/>
                    <a:pt x="708113" y="470964"/>
                    <a:pt x="704741" y="467305"/>
                  </a:cubicBezTo>
                  <a:cubicBezTo>
                    <a:pt x="704303" y="463646"/>
                    <a:pt x="699623" y="464532"/>
                    <a:pt x="690699" y="469963"/>
                  </a:cubicBezTo>
                  <a:cubicBezTo>
                    <a:pt x="683810" y="468648"/>
                    <a:pt x="679621" y="467601"/>
                    <a:pt x="678132" y="466820"/>
                  </a:cubicBezTo>
                  <a:cubicBezTo>
                    <a:pt x="674170" y="465537"/>
                    <a:pt x="669569" y="462730"/>
                    <a:pt x="664326" y="458400"/>
                  </a:cubicBezTo>
                  <a:cubicBezTo>
                    <a:pt x="662394" y="452672"/>
                    <a:pt x="659447" y="447397"/>
                    <a:pt x="655485" y="442574"/>
                  </a:cubicBezTo>
                  <a:cubicBezTo>
                    <a:pt x="655188" y="437587"/>
                    <a:pt x="656491" y="430825"/>
                    <a:pt x="659396" y="422290"/>
                  </a:cubicBezTo>
                  <a:cubicBezTo>
                    <a:pt x="664143" y="414075"/>
                    <a:pt x="667408" y="408907"/>
                    <a:pt x="669188" y="406786"/>
                  </a:cubicBezTo>
                  <a:lnTo>
                    <a:pt x="674689" y="402134"/>
                  </a:lnTo>
                  <a:lnTo>
                    <a:pt x="681575" y="390468"/>
                  </a:lnTo>
                  <a:lnTo>
                    <a:pt x="683230" y="390468"/>
                  </a:lnTo>
                  <a:lnTo>
                    <a:pt x="685858" y="384920"/>
                  </a:lnTo>
                  <a:lnTo>
                    <a:pt x="700251" y="376478"/>
                  </a:lnTo>
                  <a:lnTo>
                    <a:pt x="707905" y="376478"/>
                  </a:lnTo>
                  <a:cubicBezTo>
                    <a:pt x="708771" y="376478"/>
                    <a:pt x="712252" y="377134"/>
                    <a:pt x="718349" y="378446"/>
                  </a:cubicBezTo>
                  <a:cubicBezTo>
                    <a:pt x="727236" y="382613"/>
                    <a:pt x="731125" y="391752"/>
                    <a:pt x="730015" y="405860"/>
                  </a:cubicBezTo>
                  <a:lnTo>
                    <a:pt x="726770" y="412180"/>
                  </a:lnTo>
                  <a:lnTo>
                    <a:pt x="726054" y="419932"/>
                  </a:lnTo>
                  <a:lnTo>
                    <a:pt x="720510" y="429592"/>
                  </a:lnTo>
                  <a:lnTo>
                    <a:pt x="706721" y="442609"/>
                  </a:lnTo>
                  <a:lnTo>
                    <a:pt x="694463" y="442609"/>
                  </a:lnTo>
                  <a:lnTo>
                    <a:pt x="692187" y="430887"/>
                  </a:lnTo>
                  <a:lnTo>
                    <a:pt x="693743" y="423332"/>
                  </a:lnTo>
                  <a:lnTo>
                    <a:pt x="693049" y="421754"/>
                  </a:lnTo>
                  <a:lnTo>
                    <a:pt x="692049" y="421754"/>
                  </a:lnTo>
                  <a:lnTo>
                    <a:pt x="689610" y="422972"/>
                  </a:lnTo>
                  <a:cubicBezTo>
                    <a:pt x="686546" y="427722"/>
                    <a:pt x="684542" y="432010"/>
                    <a:pt x="683599" y="435834"/>
                  </a:cubicBezTo>
                  <a:lnTo>
                    <a:pt x="688075" y="442004"/>
                  </a:lnTo>
                  <a:cubicBezTo>
                    <a:pt x="696873" y="444785"/>
                    <a:pt x="704016" y="446176"/>
                    <a:pt x="709504" y="446176"/>
                  </a:cubicBezTo>
                  <a:cubicBezTo>
                    <a:pt x="711853" y="446176"/>
                    <a:pt x="714575" y="446086"/>
                    <a:pt x="717670" y="445906"/>
                  </a:cubicBezTo>
                  <a:cubicBezTo>
                    <a:pt x="720764" y="445726"/>
                    <a:pt x="722348" y="445636"/>
                    <a:pt x="722422" y="445636"/>
                  </a:cubicBezTo>
                  <a:cubicBezTo>
                    <a:pt x="724426" y="444947"/>
                    <a:pt x="728420" y="442264"/>
                    <a:pt x="734404" y="437588"/>
                  </a:cubicBezTo>
                  <a:cubicBezTo>
                    <a:pt x="740388" y="432912"/>
                    <a:pt x="744616" y="430125"/>
                    <a:pt x="747089" y="429227"/>
                  </a:cubicBezTo>
                  <a:cubicBezTo>
                    <a:pt x="746963" y="429413"/>
                    <a:pt x="748741" y="427365"/>
                    <a:pt x="752422" y="423083"/>
                  </a:cubicBezTo>
                  <a:lnTo>
                    <a:pt x="754506" y="415379"/>
                  </a:lnTo>
                  <a:lnTo>
                    <a:pt x="760586" y="411987"/>
                  </a:lnTo>
                  <a:lnTo>
                    <a:pt x="759304" y="407794"/>
                  </a:lnTo>
                  <a:lnTo>
                    <a:pt x="761992" y="404626"/>
                  </a:lnTo>
                  <a:lnTo>
                    <a:pt x="761027" y="404656"/>
                  </a:lnTo>
                  <a:lnTo>
                    <a:pt x="752984" y="402272"/>
                  </a:lnTo>
                  <a:cubicBezTo>
                    <a:pt x="752332" y="400248"/>
                    <a:pt x="751546" y="397438"/>
                    <a:pt x="750626" y="393842"/>
                  </a:cubicBezTo>
                  <a:cubicBezTo>
                    <a:pt x="749705" y="390247"/>
                    <a:pt x="749131" y="388090"/>
                    <a:pt x="748902" y="387373"/>
                  </a:cubicBezTo>
                  <a:lnTo>
                    <a:pt x="747397" y="387373"/>
                  </a:lnTo>
                  <a:lnTo>
                    <a:pt x="744683" y="383226"/>
                  </a:lnTo>
                  <a:cubicBezTo>
                    <a:pt x="744903" y="374197"/>
                    <a:pt x="744858" y="366964"/>
                    <a:pt x="744546" y="361527"/>
                  </a:cubicBezTo>
                  <a:cubicBezTo>
                    <a:pt x="746292" y="356391"/>
                    <a:pt x="748729" y="351317"/>
                    <a:pt x="751856" y="346307"/>
                  </a:cubicBezTo>
                  <a:cubicBezTo>
                    <a:pt x="756435" y="342419"/>
                    <a:pt x="761033" y="337937"/>
                    <a:pt x="765649" y="332861"/>
                  </a:cubicBezTo>
                  <a:lnTo>
                    <a:pt x="769242" y="324110"/>
                  </a:lnTo>
                  <a:lnTo>
                    <a:pt x="775995" y="319947"/>
                  </a:lnTo>
                  <a:lnTo>
                    <a:pt x="781020" y="311741"/>
                  </a:lnTo>
                  <a:lnTo>
                    <a:pt x="785050" y="311741"/>
                  </a:lnTo>
                  <a:lnTo>
                    <a:pt x="789406" y="308486"/>
                  </a:lnTo>
                  <a:cubicBezTo>
                    <a:pt x="794989" y="307440"/>
                    <a:pt x="802921" y="304988"/>
                    <a:pt x="813202" y="301129"/>
                  </a:cubicBezTo>
                  <a:cubicBezTo>
                    <a:pt x="825253" y="299225"/>
                    <a:pt x="832678" y="298273"/>
                    <a:pt x="835476" y="298273"/>
                  </a:cubicBezTo>
                  <a:close/>
                  <a:moveTo>
                    <a:pt x="1920940" y="296627"/>
                  </a:moveTo>
                  <a:lnTo>
                    <a:pt x="1928134" y="300263"/>
                  </a:lnTo>
                  <a:cubicBezTo>
                    <a:pt x="1934240" y="310339"/>
                    <a:pt x="1934984" y="319638"/>
                    <a:pt x="1930368" y="328162"/>
                  </a:cubicBezTo>
                  <a:lnTo>
                    <a:pt x="1926702" y="329915"/>
                  </a:lnTo>
                  <a:lnTo>
                    <a:pt x="1925849" y="332419"/>
                  </a:lnTo>
                  <a:lnTo>
                    <a:pt x="1920001" y="337744"/>
                  </a:lnTo>
                  <a:cubicBezTo>
                    <a:pt x="1920089" y="338539"/>
                    <a:pt x="1918956" y="340816"/>
                    <a:pt x="1916601" y="344574"/>
                  </a:cubicBezTo>
                  <a:lnTo>
                    <a:pt x="1916694" y="345229"/>
                  </a:lnTo>
                  <a:lnTo>
                    <a:pt x="1935419" y="336137"/>
                  </a:lnTo>
                  <a:lnTo>
                    <a:pt x="1937078" y="331266"/>
                  </a:lnTo>
                  <a:lnTo>
                    <a:pt x="1943025" y="331266"/>
                  </a:lnTo>
                  <a:lnTo>
                    <a:pt x="1949688" y="327514"/>
                  </a:lnTo>
                  <a:lnTo>
                    <a:pt x="1951934" y="327514"/>
                  </a:lnTo>
                  <a:lnTo>
                    <a:pt x="1956458" y="324757"/>
                  </a:lnTo>
                  <a:lnTo>
                    <a:pt x="1960917" y="319883"/>
                  </a:lnTo>
                  <a:lnTo>
                    <a:pt x="1967215" y="318669"/>
                  </a:lnTo>
                  <a:lnTo>
                    <a:pt x="1967566" y="317640"/>
                  </a:lnTo>
                  <a:cubicBezTo>
                    <a:pt x="1976556" y="313598"/>
                    <a:pt x="1982877" y="311076"/>
                    <a:pt x="1986530" y="310073"/>
                  </a:cubicBezTo>
                  <a:lnTo>
                    <a:pt x="1989733" y="307144"/>
                  </a:lnTo>
                  <a:lnTo>
                    <a:pt x="1996109" y="307144"/>
                  </a:lnTo>
                  <a:cubicBezTo>
                    <a:pt x="2000513" y="305601"/>
                    <a:pt x="2004946" y="303010"/>
                    <a:pt x="2009408" y="299371"/>
                  </a:cubicBezTo>
                  <a:lnTo>
                    <a:pt x="2021680" y="299371"/>
                  </a:lnTo>
                  <a:lnTo>
                    <a:pt x="2021924" y="303406"/>
                  </a:lnTo>
                  <a:lnTo>
                    <a:pt x="2023189" y="303406"/>
                  </a:lnTo>
                  <a:cubicBezTo>
                    <a:pt x="2025912" y="309194"/>
                    <a:pt x="2027072" y="316134"/>
                    <a:pt x="2026666" y="324226"/>
                  </a:cubicBezTo>
                  <a:lnTo>
                    <a:pt x="2023776" y="332724"/>
                  </a:lnTo>
                  <a:lnTo>
                    <a:pt x="2021426" y="334880"/>
                  </a:lnTo>
                  <a:lnTo>
                    <a:pt x="2017885" y="345286"/>
                  </a:lnTo>
                  <a:lnTo>
                    <a:pt x="2013705" y="348395"/>
                  </a:lnTo>
                  <a:lnTo>
                    <a:pt x="2008032" y="355195"/>
                  </a:lnTo>
                  <a:lnTo>
                    <a:pt x="2007946" y="360215"/>
                  </a:lnTo>
                  <a:lnTo>
                    <a:pt x="2004302" y="363624"/>
                  </a:lnTo>
                  <a:cubicBezTo>
                    <a:pt x="2002787" y="366842"/>
                    <a:pt x="1999906" y="371660"/>
                    <a:pt x="1995658" y="378077"/>
                  </a:cubicBezTo>
                  <a:lnTo>
                    <a:pt x="1995470" y="381807"/>
                  </a:lnTo>
                  <a:cubicBezTo>
                    <a:pt x="1989202" y="388010"/>
                    <a:pt x="1981655" y="396349"/>
                    <a:pt x="1972832" y="406825"/>
                  </a:cubicBezTo>
                  <a:cubicBezTo>
                    <a:pt x="1969333" y="411110"/>
                    <a:pt x="1966512" y="414904"/>
                    <a:pt x="1964367" y="418208"/>
                  </a:cubicBezTo>
                  <a:lnTo>
                    <a:pt x="1960153" y="426289"/>
                  </a:lnTo>
                  <a:lnTo>
                    <a:pt x="1968724" y="417462"/>
                  </a:lnTo>
                  <a:lnTo>
                    <a:pt x="1980013" y="413522"/>
                  </a:lnTo>
                  <a:lnTo>
                    <a:pt x="1993403" y="417265"/>
                  </a:lnTo>
                  <a:cubicBezTo>
                    <a:pt x="1989693" y="425223"/>
                    <a:pt x="1983219" y="433088"/>
                    <a:pt x="1973981" y="440859"/>
                  </a:cubicBezTo>
                  <a:cubicBezTo>
                    <a:pt x="1965002" y="448420"/>
                    <a:pt x="1958627" y="454442"/>
                    <a:pt x="1954854" y="458927"/>
                  </a:cubicBezTo>
                  <a:lnTo>
                    <a:pt x="1951771" y="460548"/>
                  </a:lnTo>
                  <a:lnTo>
                    <a:pt x="1951180" y="462276"/>
                  </a:lnTo>
                  <a:lnTo>
                    <a:pt x="1930102" y="473067"/>
                  </a:lnTo>
                  <a:cubicBezTo>
                    <a:pt x="1921896" y="472427"/>
                    <a:pt x="1914474" y="468518"/>
                    <a:pt x="1907837" y="461341"/>
                  </a:cubicBezTo>
                  <a:cubicBezTo>
                    <a:pt x="1907488" y="459740"/>
                    <a:pt x="1906065" y="457621"/>
                    <a:pt x="1903567" y="454983"/>
                  </a:cubicBezTo>
                  <a:lnTo>
                    <a:pt x="1902645" y="446888"/>
                  </a:lnTo>
                  <a:lnTo>
                    <a:pt x="1904690" y="440877"/>
                  </a:lnTo>
                  <a:lnTo>
                    <a:pt x="1904158" y="436117"/>
                  </a:lnTo>
                  <a:lnTo>
                    <a:pt x="1907764" y="430248"/>
                  </a:lnTo>
                  <a:cubicBezTo>
                    <a:pt x="1908462" y="427147"/>
                    <a:pt x="1908810" y="425596"/>
                    <a:pt x="1908810" y="425596"/>
                  </a:cubicBezTo>
                  <a:cubicBezTo>
                    <a:pt x="1911814" y="416769"/>
                    <a:pt x="1919457" y="405522"/>
                    <a:pt x="1931738" y="391853"/>
                  </a:cubicBezTo>
                  <a:cubicBezTo>
                    <a:pt x="1944019" y="378184"/>
                    <a:pt x="1951688" y="366059"/>
                    <a:pt x="1954747" y="355478"/>
                  </a:cubicBezTo>
                  <a:lnTo>
                    <a:pt x="1965556" y="341138"/>
                  </a:lnTo>
                  <a:lnTo>
                    <a:pt x="1957165" y="345801"/>
                  </a:lnTo>
                  <a:lnTo>
                    <a:pt x="1955883" y="349565"/>
                  </a:lnTo>
                  <a:lnTo>
                    <a:pt x="1947522" y="351173"/>
                  </a:lnTo>
                  <a:lnTo>
                    <a:pt x="1946969" y="352798"/>
                  </a:lnTo>
                  <a:cubicBezTo>
                    <a:pt x="1938900" y="355199"/>
                    <a:pt x="1934240" y="357020"/>
                    <a:pt x="1932988" y="358260"/>
                  </a:cubicBezTo>
                  <a:lnTo>
                    <a:pt x="1931122" y="363748"/>
                  </a:lnTo>
                  <a:cubicBezTo>
                    <a:pt x="1925280" y="367004"/>
                    <a:pt x="1919843" y="368989"/>
                    <a:pt x="1914813" y="369704"/>
                  </a:cubicBezTo>
                  <a:lnTo>
                    <a:pt x="1913282" y="374206"/>
                  </a:lnTo>
                  <a:lnTo>
                    <a:pt x="1906495" y="374206"/>
                  </a:lnTo>
                  <a:lnTo>
                    <a:pt x="1903875" y="376358"/>
                  </a:lnTo>
                  <a:lnTo>
                    <a:pt x="1902584" y="376358"/>
                  </a:lnTo>
                  <a:lnTo>
                    <a:pt x="1900201" y="383355"/>
                  </a:lnTo>
                  <a:lnTo>
                    <a:pt x="1893727" y="384967"/>
                  </a:lnTo>
                  <a:lnTo>
                    <a:pt x="1893487" y="385675"/>
                  </a:lnTo>
                  <a:lnTo>
                    <a:pt x="1888174" y="392175"/>
                  </a:lnTo>
                  <a:lnTo>
                    <a:pt x="1884251" y="402049"/>
                  </a:lnTo>
                  <a:cubicBezTo>
                    <a:pt x="1880455" y="405759"/>
                    <a:pt x="1876269" y="411438"/>
                    <a:pt x="1871691" y="419085"/>
                  </a:cubicBezTo>
                  <a:cubicBezTo>
                    <a:pt x="1867113" y="426733"/>
                    <a:pt x="1862659" y="432787"/>
                    <a:pt x="1858329" y="437249"/>
                  </a:cubicBezTo>
                  <a:cubicBezTo>
                    <a:pt x="1854047" y="439476"/>
                    <a:pt x="1849519" y="443012"/>
                    <a:pt x="1844746" y="447857"/>
                  </a:cubicBezTo>
                  <a:cubicBezTo>
                    <a:pt x="1837975" y="454780"/>
                    <a:pt x="1832547" y="459669"/>
                    <a:pt x="1828462" y="462524"/>
                  </a:cubicBezTo>
                  <a:cubicBezTo>
                    <a:pt x="1820290" y="464214"/>
                    <a:pt x="1808515" y="466520"/>
                    <a:pt x="1793137" y="469444"/>
                  </a:cubicBezTo>
                  <a:lnTo>
                    <a:pt x="1787520" y="466756"/>
                  </a:lnTo>
                  <a:lnTo>
                    <a:pt x="1776514" y="469444"/>
                  </a:lnTo>
                  <a:lnTo>
                    <a:pt x="1765856" y="460659"/>
                  </a:lnTo>
                  <a:lnTo>
                    <a:pt x="1764861" y="447021"/>
                  </a:lnTo>
                  <a:lnTo>
                    <a:pt x="1772570" y="432919"/>
                  </a:lnTo>
                  <a:lnTo>
                    <a:pt x="1784969" y="429437"/>
                  </a:lnTo>
                  <a:cubicBezTo>
                    <a:pt x="1791126" y="432602"/>
                    <a:pt x="1795158" y="435071"/>
                    <a:pt x="1797064" y="436846"/>
                  </a:cubicBezTo>
                  <a:lnTo>
                    <a:pt x="1804400" y="435479"/>
                  </a:lnTo>
                  <a:lnTo>
                    <a:pt x="1808658" y="433249"/>
                  </a:lnTo>
                  <a:lnTo>
                    <a:pt x="1814112" y="421883"/>
                  </a:lnTo>
                  <a:lnTo>
                    <a:pt x="1816388" y="420575"/>
                  </a:lnTo>
                  <a:cubicBezTo>
                    <a:pt x="1817952" y="415442"/>
                    <a:pt x="1820746" y="409822"/>
                    <a:pt x="1824770" y="403717"/>
                  </a:cubicBezTo>
                  <a:cubicBezTo>
                    <a:pt x="1829684" y="398114"/>
                    <a:pt x="1835968" y="390667"/>
                    <a:pt x="1843623" y="381374"/>
                  </a:cubicBezTo>
                  <a:cubicBezTo>
                    <a:pt x="1848216" y="373008"/>
                    <a:pt x="1856310" y="360866"/>
                    <a:pt x="1867903" y="344947"/>
                  </a:cubicBezTo>
                  <a:lnTo>
                    <a:pt x="1868327" y="339586"/>
                  </a:lnTo>
                  <a:lnTo>
                    <a:pt x="1858976" y="341873"/>
                  </a:lnTo>
                  <a:lnTo>
                    <a:pt x="1851572" y="345895"/>
                  </a:lnTo>
                  <a:cubicBezTo>
                    <a:pt x="1842251" y="347270"/>
                    <a:pt x="1834016" y="348866"/>
                    <a:pt x="1826867" y="350684"/>
                  </a:cubicBezTo>
                  <a:lnTo>
                    <a:pt x="1814944" y="344712"/>
                  </a:lnTo>
                  <a:lnTo>
                    <a:pt x="1815286" y="334263"/>
                  </a:lnTo>
                  <a:lnTo>
                    <a:pt x="1822721" y="325461"/>
                  </a:lnTo>
                  <a:cubicBezTo>
                    <a:pt x="1842644" y="325841"/>
                    <a:pt x="1865355" y="319730"/>
                    <a:pt x="1890854" y="307127"/>
                  </a:cubicBezTo>
                  <a:lnTo>
                    <a:pt x="1894872" y="307127"/>
                  </a:lnTo>
                  <a:lnTo>
                    <a:pt x="1910744" y="297995"/>
                  </a:lnTo>
                  <a:close/>
                  <a:moveTo>
                    <a:pt x="313670" y="275052"/>
                  </a:moveTo>
                  <a:lnTo>
                    <a:pt x="313627" y="275178"/>
                  </a:lnTo>
                  <a:lnTo>
                    <a:pt x="313628" y="275177"/>
                  </a:lnTo>
                  <a:lnTo>
                    <a:pt x="313671" y="275052"/>
                  </a:lnTo>
                  <a:close/>
                  <a:moveTo>
                    <a:pt x="1248477" y="272970"/>
                  </a:moveTo>
                  <a:lnTo>
                    <a:pt x="1239582" y="277337"/>
                  </a:lnTo>
                  <a:cubicBezTo>
                    <a:pt x="1237519" y="278303"/>
                    <a:pt x="1236528" y="278693"/>
                    <a:pt x="1236611" y="278509"/>
                  </a:cubicBezTo>
                  <a:lnTo>
                    <a:pt x="1237023" y="282179"/>
                  </a:lnTo>
                  <a:lnTo>
                    <a:pt x="1240367" y="283680"/>
                  </a:lnTo>
                  <a:lnTo>
                    <a:pt x="1243103" y="282488"/>
                  </a:lnTo>
                  <a:close/>
                  <a:moveTo>
                    <a:pt x="303885" y="263973"/>
                  </a:moveTo>
                  <a:cubicBezTo>
                    <a:pt x="299269" y="266286"/>
                    <a:pt x="294722" y="267670"/>
                    <a:pt x="290243" y="268128"/>
                  </a:cubicBezTo>
                  <a:cubicBezTo>
                    <a:pt x="284766" y="272221"/>
                    <a:pt x="281120" y="276937"/>
                    <a:pt x="279305" y="282277"/>
                  </a:cubicBezTo>
                  <a:lnTo>
                    <a:pt x="277599" y="287297"/>
                  </a:lnTo>
                  <a:cubicBezTo>
                    <a:pt x="286219" y="281646"/>
                    <a:pt x="294997" y="279360"/>
                    <a:pt x="303933" y="280437"/>
                  </a:cubicBezTo>
                  <a:lnTo>
                    <a:pt x="311087" y="276556"/>
                  </a:lnTo>
                  <a:lnTo>
                    <a:pt x="310484" y="275640"/>
                  </a:lnTo>
                  <a:lnTo>
                    <a:pt x="310081" y="270186"/>
                  </a:lnTo>
                  <a:cubicBezTo>
                    <a:pt x="306477" y="268294"/>
                    <a:pt x="304411" y="266223"/>
                    <a:pt x="303885" y="263973"/>
                  </a:cubicBezTo>
                  <a:close/>
                  <a:moveTo>
                    <a:pt x="380349" y="140985"/>
                  </a:moveTo>
                  <a:cubicBezTo>
                    <a:pt x="379678" y="145593"/>
                    <a:pt x="374408" y="154471"/>
                    <a:pt x="364541" y="167620"/>
                  </a:cubicBezTo>
                  <a:lnTo>
                    <a:pt x="355554" y="174334"/>
                  </a:lnTo>
                  <a:lnTo>
                    <a:pt x="352433" y="183518"/>
                  </a:lnTo>
                  <a:lnTo>
                    <a:pt x="348840" y="183518"/>
                  </a:lnTo>
                  <a:lnTo>
                    <a:pt x="342670" y="192993"/>
                  </a:lnTo>
                  <a:lnTo>
                    <a:pt x="338169" y="196187"/>
                  </a:lnTo>
                  <a:lnTo>
                    <a:pt x="336136" y="202168"/>
                  </a:lnTo>
                  <a:lnTo>
                    <a:pt x="321953" y="212343"/>
                  </a:lnTo>
                  <a:lnTo>
                    <a:pt x="304366" y="243393"/>
                  </a:lnTo>
                  <a:lnTo>
                    <a:pt x="310051" y="237356"/>
                  </a:lnTo>
                  <a:lnTo>
                    <a:pt x="324727" y="237356"/>
                  </a:lnTo>
                  <a:lnTo>
                    <a:pt x="329722" y="241669"/>
                  </a:lnTo>
                  <a:lnTo>
                    <a:pt x="342988" y="241669"/>
                  </a:lnTo>
                  <a:lnTo>
                    <a:pt x="350984" y="251368"/>
                  </a:lnTo>
                  <a:lnTo>
                    <a:pt x="359203" y="251051"/>
                  </a:lnTo>
                  <a:cubicBezTo>
                    <a:pt x="365369" y="242939"/>
                    <a:pt x="373941" y="236573"/>
                    <a:pt x="384920" y="231954"/>
                  </a:cubicBezTo>
                  <a:lnTo>
                    <a:pt x="394112" y="219404"/>
                  </a:lnTo>
                  <a:lnTo>
                    <a:pt x="397589" y="196457"/>
                  </a:lnTo>
                  <a:lnTo>
                    <a:pt x="401791" y="199690"/>
                  </a:lnTo>
                  <a:lnTo>
                    <a:pt x="401307" y="195025"/>
                  </a:lnTo>
                  <a:lnTo>
                    <a:pt x="400887" y="185177"/>
                  </a:lnTo>
                  <a:cubicBezTo>
                    <a:pt x="402919" y="180258"/>
                    <a:pt x="404344" y="173827"/>
                    <a:pt x="405161" y="165885"/>
                  </a:cubicBezTo>
                  <a:cubicBezTo>
                    <a:pt x="405979" y="157943"/>
                    <a:pt x="406973" y="152515"/>
                    <a:pt x="408145" y="149599"/>
                  </a:cubicBezTo>
                  <a:cubicBezTo>
                    <a:pt x="403595" y="142579"/>
                    <a:pt x="394329" y="139708"/>
                    <a:pt x="380349" y="140985"/>
                  </a:cubicBezTo>
                  <a:close/>
                  <a:moveTo>
                    <a:pt x="513383" y="34848"/>
                  </a:moveTo>
                  <a:lnTo>
                    <a:pt x="530344" y="34848"/>
                  </a:lnTo>
                  <a:lnTo>
                    <a:pt x="535635" y="38625"/>
                  </a:lnTo>
                  <a:cubicBezTo>
                    <a:pt x="537021" y="43824"/>
                    <a:pt x="535778" y="50677"/>
                    <a:pt x="531905" y="59184"/>
                  </a:cubicBezTo>
                  <a:lnTo>
                    <a:pt x="520251" y="65306"/>
                  </a:lnTo>
                  <a:lnTo>
                    <a:pt x="513113" y="65306"/>
                  </a:lnTo>
                  <a:lnTo>
                    <a:pt x="502908" y="73435"/>
                  </a:lnTo>
                  <a:cubicBezTo>
                    <a:pt x="488717" y="74001"/>
                    <a:pt x="475645" y="77094"/>
                    <a:pt x="463695" y="82714"/>
                  </a:cubicBezTo>
                  <a:lnTo>
                    <a:pt x="451462" y="82173"/>
                  </a:lnTo>
                  <a:lnTo>
                    <a:pt x="433455" y="87623"/>
                  </a:lnTo>
                  <a:cubicBezTo>
                    <a:pt x="429673" y="89641"/>
                    <a:pt x="423923" y="92992"/>
                    <a:pt x="416206" y="97677"/>
                  </a:cubicBezTo>
                  <a:cubicBezTo>
                    <a:pt x="414592" y="98336"/>
                    <a:pt x="412005" y="100023"/>
                    <a:pt x="408443" y="102739"/>
                  </a:cubicBezTo>
                  <a:lnTo>
                    <a:pt x="396562" y="112546"/>
                  </a:lnTo>
                  <a:lnTo>
                    <a:pt x="428961" y="115805"/>
                  </a:lnTo>
                  <a:cubicBezTo>
                    <a:pt x="431171" y="119152"/>
                    <a:pt x="436839" y="122748"/>
                    <a:pt x="445966" y="126592"/>
                  </a:cubicBezTo>
                  <a:lnTo>
                    <a:pt x="449327" y="134164"/>
                  </a:lnTo>
                  <a:lnTo>
                    <a:pt x="454361" y="136252"/>
                  </a:lnTo>
                  <a:cubicBezTo>
                    <a:pt x="456307" y="140014"/>
                    <a:pt x="457598" y="144758"/>
                    <a:pt x="458232" y="150487"/>
                  </a:cubicBezTo>
                  <a:cubicBezTo>
                    <a:pt x="458535" y="158256"/>
                    <a:pt x="458048" y="162966"/>
                    <a:pt x="456770" y="164618"/>
                  </a:cubicBezTo>
                  <a:lnTo>
                    <a:pt x="458044" y="165622"/>
                  </a:lnTo>
                  <a:cubicBezTo>
                    <a:pt x="457075" y="176898"/>
                    <a:pt x="454023" y="190083"/>
                    <a:pt x="448890" y="205178"/>
                  </a:cubicBezTo>
                  <a:cubicBezTo>
                    <a:pt x="445045" y="216483"/>
                    <a:pt x="434718" y="229340"/>
                    <a:pt x="417908" y="243749"/>
                  </a:cubicBezTo>
                  <a:lnTo>
                    <a:pt x="411828" y="245721"/>
                  </a:lnTo>
                  <a:lnTo>
                    <a:pt x="411267" y="246339"/>
                  </a:lnTo>
                  <a:lnTo>
                    <a:pt x="410443" y="248761"/>
                  </a:lnTo>
                  <a:cubicBezTo>
                    <a:pt x="409127" y="250073"/>
                    <a:pt x="405481" y="252505"/>
                    <a:pt x="399506" y="256056"/>
                  </a:cubicBezTo>
                  <a:lnTo>
                    <a:pt x="377772" y="268281"/>
                  </a:lnTo>
                  <a:lnTo>
                    <a:pt x="378085" y="268244"/>
                  </a:lnTo>
                  <a:cubicBezTo>
                    <a:pt x="383971" y="278076"/>
                    <a:pt x="386898" y="288937"/>
                    <a:pt x="386866" y="300824"/>
                  </a:cubicBezTo>
                  <a:lnTo>
                    <a:pt x="380945" y="307166"/>
                  </a:lnTo>
                  <a:lnTo>
                    <a:pt x="380598" y="312714"/>
                  </a:lnTo>
                  <a:cubicBezTo>
                    <a:pt x="384197" y="316227"/>
                    <a:pt x="386336" y="318815"/>
                    <a:pt x="387016" y="320479"/>
                  </a:cubicBezTo>
                  <a:lnTo>
                    <a:pt x="388208" y="320479"/>
                  </a:lnTo>
                  <a:lnTo>
                    <a:pt x="397426" y="330224"/>
                  </a:lnTo>
                  <a:lnTo>
                    <a:pt x="398747" y="350483"/>
                  </a:lnTo>
                  <a:lnTo>
                    <a:pt x="402760" y="357013"/>
                  </a:lnTo>
                  <a:lnTo>
                    <a:pt x="399785" y="367478"/>
                  </a:lnTo>
                  <a:cubicBezTo>
                    <a:pt x="401174" y="372829"/>
                    <a:pt x="402461" y="380214"/>
                    <a:pt x="403648" y="389632"/>
                  </a:cubicBezTo>
                  <a:cubicBezTo>
                    <a:pt x="405517" y="391238"/>
                    <a:pt x="408700" y="395120"/>
                    <a:pt x="413196" y="401277"/>
                  </a:cubicBezTo>
                  <a:lnTo>
                    <a:pt x="411760" y="411906"/>
                  </a:lnTo>
                  <a:lnTo>
                    <a:pt x="419010" y="425347"/>
                  </a:lnTo>
                  <a:cubicBezTo>
                    <a:pt x="418533" y="430638"/>
                    <a:pt x="420692" y="441398"/>
                    <a:pt x="425488" y="457628"/>
                  </a:cubicBezTo>
                  <a:cubicBezTo>
                    <a:pt x="427009" y="464685"/>
                    <a:pt x="428365" y="470979"/>
                    <a:pt x="429557" y="476510"/>
                  </a:cubicBezTo>
                  <a:cubicBezTo>
                    <a:pt x="431710" y="485054"/>
                    <a:pt x="435277" y="490346"/>
                    <a:pt x="440259" y="492387"/>
                  </a:cubicBezTo>
                  <a:lnTo>
                    <a:pt x="440117" y="492803"/>
                  </a:lnTo>
                  <a:lnTo>
                    <a:pt x="444422" y="492803"/>
                  </a:lnTo>
                  <a:lnTo>
                    <a:pt x="444005" y="494022"/>
                  </a:lnTo>
                  <a:lnTo>
                    <a:pt x="458429" y="488498"/>
                  </a:lnTo>
                  <a:lnTo>
                    <a:pt x="469285" y="488498"/>
                  </a:lnTo>
                  <a:cubicBezTo>
                    <a:pt x="469789" y="488124"/>
                    <a:pt x="471717" y="487624"/>
                    <a:pt x="475069" y="486998"/>
                  </a:cubicBezTo>
                  <a:cubicBezTo>
                    <a:pt x="479183" y="486817"/>
                    <a:pt x="485455" y="486257"/>
                    <a:pt x="493887" y="485317"/>
                  </a:cubicBezTo>
                  <a:cubicBezTo>
                    <a:pt x="495071" y="485114"/>
                    <a:pt x="498494" y="484145"/>
                    <a:pt x="504156" y="482410"/>
                  </a:cubicBezTo>
                  <a:cubicBezTo>
                    <a:pt x="512860" y="479657"/>
                    <a:pt x="519490" y="478281"/>
                    <a:pt x="524046" y="478281"/>
                  </a:cubicBezTo>
                  <a:cubicBezTo>
                    <a:pt x="556894" y="478281"/>
                    <a:pt x="578549" y="483455"/>
                    <a:pt x="589010" y="493802"/>
                  </a:cubicBezTo>
                  <a:cubicBezTo>
                    <a:pt x="592303" y="497969"/>
                    <a:pt x="598074" y="504561"/>
                    <a:pt x="606323" y="513576"/>
                  </a:cubicBezTo>
                  <a:lnTo>
                    <a:pt x="599871" y="532540"/>
                  </a:lnTo>
                  <a:cubicBezTo>
                    <a:pt x="597387" y="536519"/>
                    <a:pt x="593909" y="540280"/>
                    <a:pt x="589437" y="543824"/>
                  </a:cubicBezTo>
                  <a:cubicBezTo>
                    <a:pt x="584965" y="547369"/>
                    <a:pt x="582603" y="549214"/>
                    <a:pt x="582352" y="549360"/>
                  </a:cubicBezTo>
                  <a:lnTo>
                    <a:pt x="583124" y="559748"/>
                  </a:lnTo>
                  <a:lnTo>
                    <a:pt x="573691" y="570712"/>
                  </a:lnTo>
                  <a:cubicBezTo>
                    <a:pt x="565625" y="575219"/>
                    <a:pt x="556279" y="578595"/>
                    <a:pt x="545655" y="580839"/>
                  </a:cubicBezTo>
                  <a:cubicBezTo>
                    <a:pt x="523826" y="585349"/>
                    <a:pt x="512282" y="587750"/>
                    <a:pt x="511025" y="588042"/>
                  </a:cubicBezTo>
                  <a:cubicBezTo>
                    <a:pt x="500843" y="586967"/>
                    <a:pt x="495624" y="586430"/>
                    <a:pt x="495367" y="586430"/>
                  </a:cubicBezTo>
                  <a:cubicBezTo>
                    <a:pt x="484485" y="586430"/>
                    <a:pt x="474270" y="587699"/>
                    <a:pt x="464723" y="590237"/>
                  </a:cubicBezTo>
                  <a:lnTo>
                    <a:pt x="454682" y="587600"/>
                  </a:lnTo>
                  <a:lnTo>
                    <a:pt x="447672" y="580166"/>
                  </a:lnTo>
                  <a:lnTo>
                    <a:pt x="438145" y="577872"/>
                  </a:lnTo>
                  <a:lnTo>
                    <a:pt x="432370" y="565768"/>
                  </a:lnTo>
                  <a:lnTo>
                    <a:pt x="427924" y="563976"/>
                  </a:lnTo>
                  <a:cubicBezTo>
                    <a:pt x="426237" y="557319"/>
                    <a:pt x="421048" y="552192"/>
                    <a:pt x="412356" y="548597"/>
                  </a:cubicBezTo>
                  <a:lnTo>
                    <a:pt x="406302" y="538598"/>
                  </a:lnTo>
                  <a:lnTo>
                    <a:pt x="401855" y="537415"/>
                  </a:lnTo>
                  <a:cubicBezTo>
                    <a:pt x="400198" y="537746"/>
                    <a:pt x="398144" y="538179"/>
                    <a:pt x="395694" y="538714"/>
                  </a:cubicBezTo>
                  <a:cubicBezTo>
                    <a:pt x="389709" y="541749"/>
                    <a:pt x="379655" y="546406"/>
                    <a:pt x="365532" y="552683"/>
                  </a:cubicBezTo>
                  <a:cubicBezTo>
                    <a:pt x="359612" y="554223"/>
                    <a:pt x="351710" y="556674"/>
                    <a:pt x="341826" y="560036"/>
                  </a:cubicBezTo>
                  <a:cubicBezTo>
                    <a:pt x="330324" y="564743"/>
                    <a:pt x="321537" y="569986"/>
                    <a:pt x="315466" y="575762"/>
                  </a:cubicBezTo>
                  <a:lnTo>
                    <a:pt x="295439" y="581924"/>
                  </a:lnTo>
                  <a:lnTo>
                    <a:pt x="283764" y="590143"/>
                  </a:lnTo>
                  <a:cubicBezTo>
                    <a:pt x="276707" y="589965"/>
                    <a:pt x="259282" y="594529"/>
                    <a:pt x="231491" y="603833"/>
                  </a:cubicBezTo>
                  <a:cubicBezTo>
                    <a:pt x="225608" y="605794"/>
                    <a:pt x="213703" y="607138"/>
                    <a:pt x="195775" y="607867"/>
                  </a:cubicBezTo>
                  <a:cubicBezTo>
                    <a:pt x="181069" y="608548"/>
                    <a:pt x="169919" y="611070"/>
                    <a:pt x="162324" y="615435"/>
                  </a:cubicBezTo>
                  <a:lnTo>
                    <a:pt x="150671" y="613818"/>
                  </a:lnTo>
                  <a:lnTo>
                    <a:pt x="139532" y="619688"/>
                  </a:lnTo>
                  <a:cubicBezTo>
                    <a:pt x="133378" y="619888"/>
                    <a:pt x="124252" y="621112"/>
                    <a:pt x="112154" y="623360"/>
                  </a:cubicBezTo>
                  <a:cubicBezTo>
                    <a:pt x="100056" y="625608"/>
                    <a:pt x="91100" y="626732"/>
                    <a:pt x="85286" y="626732"/>
                  </a:cubicBezTo>
                  <a:cubicBezTo>
                    <a:pt x="66995" y="626732"/>
                    <a:pt x="47700" y="624400"/>
                    <a:pt x="27400" y="619735"/>
                  </a:cubicBezTo>
                  <a:cubicBezTo>
                    <a:pt x="23655" y="619158"/>
                    <a:pt x="19295" y="613698"/>
                    <a:pt x="14319" y="603357"/>
                  </a:cubicBezTo>
                  <a:lnTo>
                    <a:pt x="8428" y="600913"/>
                  </a:lnTo>
                  <a:lnTo>
                    <a:pt x="6267" y="581992"/>
                  </a:lnTo>
                  <a:lnTo>
                    <a:pt x="5006" y="578416"/>
                  </a:lnTo>
                  <a:lnTo>
                    <a:pt x="25303" y="551079"/>
                  </a:lnTo>
                  <a:cubicBezTo>
                    <a:pt x="31663" y="545688"/>
                    <a:pt x="39999" y="540580"/>
                    <a:pt x="50312" y="535755"/>
                  </a:cubicBezTo>
                  <a:cubicBezTo>
                    <a:pt x="61780" y="530427"/>
                    <a:pt x="70857" y="527763"/>
                    <a:pt x="77542" y="527763"/>
                  </a:cubicBezTo>
                  <a:cubicBezTo>
                    <a:pt x="78760" y="527763"/>
                    <a:pt x="79277" y="527852"/>
                    <a:pt x="79095" y="528029"/>
                  </a:cubicBezTo>
                  <a:lnTo>
                    <a:pt x="89127" y="522112"/>
                  </a:lnTo>
                  <a:cubicBezTo>
                    <a:pt x="93115" y="522650"/>
                    <a:pt x="96653" y="522550"/>
                    <a:pt x="99743" y="521812"/>
                  </a:cubicBezTo>
                  <a:cubicBezTo>
                    <a:pt x="108544" y="519786"/>
                    <a:pt x="114564" y="518630"/>
                    <a:pt x="117802" y="518344"/>
                  </a:cubicBezTo>
                  <a:cubicBezTo>
                    <a:pt x="117802" y="518344"/>
                    <a:pt x="127016" y="518344"/>
                    <a:pt x="145444" y="518344"/>
                  </a:cubicBezTo>
                  <a:cubicBezTo>
                    <a:pt x="147799" y="521545"/>
                    <a:pt x="150946" y="524303"/>
                    <a:pt x="154885" y="526619"/>
                  </a:cubicBezTo>
                  <a:cubicBezTo>
                    <a:pt x="164321" y="530843"/>
                    <a:pt x="170135" y="533968"/>
                    <a:pt x="172329" y="535993"/>
                  </a:cubicBezTo>
                  <a:cubicBezTo>
                    <a:pt x="174523" y="538018"/>
                    <a:pt x="179764" y="542011"/>
                    <a:pt x="188054" y="547971"/>
                  </a:cubicBezTo>
                  <a:lnTo>
                    <a:pt x="201594" y="549673"/>
                  </a:lnTo>
                  <a:lnTo>
                    <a:pt x="204209" y="553656"/>
                  </a:lnTo>
                  <a:lnTo>
                    <a:pt x="209616" y="553656"/>
                  </a:lnTo>
                  <a:lnTo>
                    <a:pt x="209238" y="566085"/>
                  </a:lnTo>
                  <a:lnTo>
                    <a:pt x="196341" y="578163"/>
                  </a:lnTo>
                  <a:lnTo>
                    <a:pt x="170745" y="578163"/>
                  </a:lnTo>
                  <a:cubicBezTo>
                    <a:pt x="164193" y="575851"/>
                    <a:pt x="154381" y="572061"/>
                    <a:pt x="141307" y="566793"/>
                  </a:cubicBezTo>
                  <a:cubicBezTo>
                    <a:pt x="136745" y="564429"/>
                    <a:pt x="130303" y="561416"/>
                    <a:pt x="121983" y="557755"/>
                  </a:cubicBezTo>
                  <a:cubicBezTo>
                    <a:pt x="116343" y="556480"/>
                    <a:pt x="108870" y="553679"/>
                    <a:pt x="99563" y="549351"/>
                  </a:cubicBezTo>
                  <a:cubicBezTo>
                    <a:pt x="92755" y="549514"/>
                    <a:pt x="84311" y="551275"/>
                    <a:pt x="74233" y="554633"/>
                  </a:cubicBezTo>
                  <a:cubicBezTo>
                    <a:pt x="60504" y="559281"/>
                    <a:pt x="51977" y="561846"/>
                    <a:pt x="48653" y="562329"/>
                  </a:cubicBezTo>
                  <a:lnTo>
                    <a:pt x="37150" y="574262"/>
                  </a:lnTo>
                  <a:lnTo>
                    <a:pt x="36777" y="575368"/>
                  </a:lnTo>
                  <a:lnTo>
                    <a:pt x="44734" y="594627"/>
                  </a:lnTo>
                  <a:cubicBezTo>
                    <a:pt x="45440" y="594267"/>
                    <a:pt x="49213" y="594999"/>
                    <a:pt x="56053" y="596823"/>
                  </a:cubicBezTo>
                  <a:cubicBezTo>
                    <a:pt x="68936" y="598652"/>
                    <a:pt x="76857" y="599567"/>
                    <a:pt x="79815" y="599567"/>
                  </a:cubicBezTo>
                  <a:cubicBezTo>
                    <a:pt x="89605" y="599567"/>
                    <a:pt x="106019" y="597547"/>
                    <a:pt x="129057" y="593508"/>
                  </a:cubicBezTo>
                  <a:cubicBezTo>
                    <a:pt x="133059" y="592374"/>
                    <a:pt x="139233" y="590826"/>
                    <a:pt x="147579" y="588865"/>
                  </a:cubicBezTo>
                  <a:cubicBezTo>
                    <a:pt x="155211" y="588865"/>
                    <a:pt x="165045" y="588376"/>
                    <a:pt x="177082" y="587399"/>
                  </a:cubicBezTo>
                  <a:cubicBezTo>
                    <a:pt x="179300" y="587121"/>
                    <a:pt x="182674" y="586300"/>
                    <a:pt x="187205" y="584933"/>
                  </a:cubicBezTo>
                  <a:cubicBezTo>
                    <a:pt x="195128" y="582890"/>
                    <a:pt x="200417" y="582226"/>
                    <a:pt x="203073" y="582944"/>
                  </a:cubicBezTo>
                  <a:lnTo>
                    <a:pt x="216467" y="577023"/>
                  </a:lnTo>
                  <a:lnTo>
                    <a:pt x="224485" y="579175"/>
                  </a:lnTo>
                  <a:cubicBezTo>
                    <a:pt x="236827" y="576111"/>
                    <a:pt x="248509" y="571512"/>
                    <a:pt x="259531" y="565378"/>
                  </a:cubicBezTo>
                  <a:cubicBezTo>
                    <a:pt x="268721" y="560916"/>
                    <a:pt x="280415" y="553960"/>
                    <a:pt x="294616" y="544510"/>
                  </a:cubicBezTo>
                  <a:cubicBezTo>
                    <a:pt x="302745" y="541372"/>
                    <a:pt x="314018" y="536870"/>
                    <a:pt x="328436" y="531005"/>
                  </a:cubicBezTo>
                  <a:cubicBezTo>
                    <a:pt x="339944" y="525088"/>
                    <a:pt x="358436" y="517418"/>
                    <a:pt x="383912" y="507994"/>
                  </a:cubicBezTo>
                  <a:lnTo>
                    <a:pt x="374214" y="498582"/>
                  </a:lnTo>
                  <a:lnTo>
                    <a:pt x="370346" y="496645"/>
                  </a:lnTo>
                  <a:cubicBezTo>
                    <a:pt x="369606" y="492045"/>
                    <a:pt x="367997" y="488677"/>
                    <a:pt x="365519" y="486539"/>
                  </a:cubicBezTo>
                  <a:lnTo>
                    <a:pt x="362882" y="468368"/>
                  </a:lnTo>
                  <a:cubicBezTo>
                    <a:pt x="360109" y="464841"/>
                    <a:pt x="355745" y="461171"/>
                    <a:pt x="349788" y="457358"/>
                  </a:cubicBezTo>
                  <a:cubicBezTo>
                    <a:pt x="344200" y="439282"/>
                    <a:pt x="341421" y="423785"/>
                    <a:pt x="341453" y="410868"/>
                  </a:cubicBezTo>
                  <a:lnTo>
                    <a:pt x="333144" y="408098"/>
                  </a:lnTo>
                  <a:lnTo>
                    <a:pt x="334353" y="404544"/>
                  </a:lnTo>
                  <a:lnTo>
                    <a:pt x="332449" y="400985"/>
                  </a:lnTo>
                  <a:lnTo>
                    <a:pt x="332367" y="397603"/>
                  </a:lnTo>
                  <a:lnTo>
                    <a:pt x="332273" y="397603"/>
                  </a:lnTo>
                  <a:cubicBezTo>
                    <a:pt x="327788" y="390811"/>
                    <a:pt x="326424" y="381144"/>
                    <a:pt x="328179" y="368602"/>
                  </a:cubicBezTo>
                  <a:cubicBezTo>
                    <a:pt x="325329" y="364288"/>
                    <a:pt x="321473" y="350791"/>
                    <a:pt x="316611" y="328110"/>
                  </a:cubicBezTo>
                  <a:cubicBezTo>
                    <a:pt x="312378" y="308288"/>
                    <a:pt x="310344" y="298299"/>
                    <a:pt x="310510" y="298145"/>
                  </a:cubicBezTo>
                  <a:lnTo>
                    <a:pt x="306531" y="299191"/>
                  </a:lnTo>
                  <a:lnTo>
                    <a:pt x="299902" y="305682"/>
                  </a:lnTo>
                  <a:lnTo>
                    <a:pt x="278808" y="305682"/>
                  </a:lnTo>
                  <a:lnTo>
                    <a:pt x="259780" y="313083"/>
                  </a:lnTo>
                  <a:cubicBezTo>
                    <a:pt x="257967" y="314014"/>
                    <a:pt x="254307" y="318143"/>
                    <a:pt x="248799" y="325469"/>
                  </a:cubicBezTo>
                  <a:lnTo>
                    <a:pt x="244709" y="325469"/>
                  </a:lnTo>
                  <a:lnTo>
                    <a:pt x="244164" y="327081"/>
                  </a:lnTo>
                  <a:lnTo>
                    <a:pt x="239761" y="327081"/>
                  </a:lnTo>
                  <a:lnTo>
                    <a:pt x="237197" y="329478"/>
                  </a:lnTo>
                  <a:lnTo>
                    <a:pt x="230432" y="344724"/>
                  </a:lnTo>
                  <a:lnTo>
                    <a:pt x="227597" y="347314"/>
                  </a:lnTo>
                  <a:lnTo>
                    <a:pt x="228421" y="351212"/>
                  </a:lnTo>
                  <a:lnTo>
                    <a:pt x="224579" y="356198"/>
                  </a:lnTo>
                  <a:cubicBezTo>
                    <a:pt x="223490" y="360405"/>
                    <a:pt x="218448" y="370417"/>
                    <a:pt x="209453" y="386232"/>
                  </a:cubicBezTo>
                  <a:lnTo>
                    <a:pt x="206830" y="386232"/>
                  </a:lnTo>
                  <a:lnTo>
                    <a:pt x="205375" y="390507"/>
                  </a:lnTo>
                  <a:lnTo>
                    <a:pt x="201469" y="393422"/>
                  </a:lnTo>
                  <a:lnTo>
                    <a:pt x="197297" y="399339"/>
                  </a:lnTo>
                  <a:lnTo>
                    <a:pt x="189215" y="405372"/>
                  </a:lnTo>
                  <a:lnTo>
                    <a:pt x="182197" y="415139"/>
                  </a:lnTo>
                  <a:cubicBezTo>
                    <a:pt x="173041" y="422139"/>
                    <a:pt x="160420" y="431055"/>
                    <a:pt x="144334" y="441888"/>
                  </a:cubicBezTo>
                  <a:cubicBezTo>
                    <a:pt x="135879" y="445827"/>
                    <a:pt x="123145" y="452140"/>
                    <a:pt x="106132" y="460826"/>
                  </a:cubicBezTo>
                  <a:lnTo>
                    <a:pt x="100584" y="460826"/>
                  </a:lnTo>
                  <a:lnTo>
                    <a:pt x="91040" y="466756"/>
                  </a:lnTo>
                  <a:lnTo>
                    <a:pt x="59351" y="466756"/>
                  </a:lnTo>
                  <a:cubicBezTo>
                    <a:pt x="57098" y="466756"/>
                    <a:pt x="53035" y="465806"/>
                    <a:pt x="47161" y="463905"/>
                  </a:cubicBezTo>
                  <a:cubicBezTo>
                    <a:pt x="41287" y="462004"/>
                    <a:pt x="36998" y="460947"/>
                    <a:pt x="34294" y="460732"/>
                  </a:cubicBezTo>
                  <a:lnTo>
                    <a:pt x="27696" y="455377"/>
                  </a:lnTo>
                  <a:lnTo>
                    <a:pt x="27451" y="453851"/>
                  </a:lnTo>
                  <a:cubicBezTo>
                    <a:pt x="22875" y="453851"/>
                    <a:pt x="17334" y="451891"/>
                    <a:pt x="10829" y="447972"/>
                  </a:cubicBezTo>
                  <a:lnTo>
                    <a:pt x="607" y="429009"/>
                  </a:lnTo>
                  <a:cubicBezTo>
                    <a:pt x="-533" y="421903"/>
                    <a:pt x="-69" y="413338"/>
                    <a:pt x="2001" y="403314"/>
                  </a:cubicBezTo>
                  <a:cubicBezTo>
                    <a:pt x="5625" y="394458"/>
                    <a:pt x="13906" y="383710"/>
                    <a:pt x="26843" y="371067"/>
                  </a:cubicBezTo>
                  <a:cubicBezTo>
                    <a:pt x="42352" y="362403"/>
                    <a:pt x="52579" y="355195"/>
                    <a:pt x="57524" y="349441"/>
                  </a:cubicBezTo>
                  <a:lnTo>
                    <a:pt x="73126" y="347773"/>
                  </a:lnTo>
                  <a:cubicBezTo>
                    <a:pt x="79786" y="341708"/>
                    <a:pt x="85097" y="337830"/>
                    <a:pt x="89059" y="336141"/>
                  </a:cubicBezTo>
                  <a:lnTo>
                    <a:pt x="99190" y="336141"/>
                  </a:lnTo>
                  <a:lnTo>
                    <a:pt x="106801" y="340698"/>
                  </a:lnTo>
                  <a:lnTo>
                    <a:pt x="112057" y="357270"/>
                  </a:lnTo>
                  <a:lnTo>
                    <a:pt x="104250" y="380217"/>
                  </a:lnTo>
                  <a:lnTo>
                    <a:pt x="91258" y="391570"/>
                  </a:lnTo>
                  <a:lnTo>
                    <a:pt x="76050" y="385610"/>
                  </a:lnTo>
                  <a:lnTo>
                    <a:pt x="73251" y="374956"/>
                  </a:lnTo>
                  <a:lnTo>
                    <a:pt x="69906" y="372362"/>
                  </a:lnTo>
                  <a:cubicBezTo>
                    <a:pt x="57507" y="377724"/>
                    <a:pt x="45835" y="386784"/>
                    <a:pt x="34890" y="399541"/>
                  </a:cubicBezTo>
                  <a:lnTo>
                    <a:pt x="29651" y="409145"/>
                  </a:lnTo>
                  <a:lnTo>
                    <a:pt x="33484" y="421831"/>
                  </a:lnTo>
                  <a:cubicBezTo>
                    <a:pt x="45652" y="431475"/>
                    <a:pt x="57208" y="436298"/>
                    <a:pt x="68153" y="436298"/>
                  </a:cubicBezTo>
                  <a:cubicBezTo>
                    <a:pt x="79429" y="436298"/>
                    <a:pt x="88473" y="434178"/>
                    <a:pt x="95284" y="429939"/>
                  </a:cubicBezTo>
                  <a:cubicBezTo>
                    <a:pt x="101335" y="424351"/>
                    <a:pt x="111102" y="415673"/>
                    <a:pt x="124585" y="403905"/>
                  </a:cubicBezTo>
                  <a:cubicBezTo>
                    <a:pt x="125714" y="401813"/>
                    <a:pt x="130800" y="394183"/>
                    <a:pt x="139842" y="381016"/>
                  </a:cubicBezTo>
                  <a:cubicBezTo>
                    <a:pt x="148885" y="367849"/>
                    <a:pt x="154659" y="359769"/>
                    <a:pt x="157166" y="356777"/>
                  </a:cubicBezTo>
                  <a:lnTo>
                    <a:pt x="161578" y="354890"/>
                  </a:lnTo>
                  <a:lnTo>
                    <a:pt x="171259" y="338919"/>
                  </a:lnTo>
                  <a:cubicBezTo>
                    <a:pt x="181627" y="329930"/>
                    <a:pt x="191814" y="320178"/>
                    <a:pt x="201821" y="309665"/>
                  </a:cubicBezTo>
                  <a:lnTo>
                    <a:pt x="205924" y="308392"/>
                  </a:lnTo>
                  <a:lnTo>
                    <a:pt x="208758" y="295311"/>
                  </a:lnTo>
                  <a:lnTo>
                    <a:pt x="218932" y="289248"/>
                  </a:lnTo>
                  <a:cubicBezTo>
                    <a:pt x="228079" y="273364"/>
                    <a:pt x="240456" y="253544"/>
                    <a:pt x="256062" y="229789"/>
                  </a:cubicBezTo>
                  <a:lnTo>
                    <a:pt x="262181" y="226024"/>
                  </a:lnTo>
                  <a:lnTo>
                    <a:pt x="267767" y="217741"/>
                  </a:lnTo>
                  <a:lnTo>
                    <a:pt x="272462" y="215653"/>
                  </a:lnTo>
                  <a:lnTo>
                    <a:pt x="272634" y="210413"/>
                  </a:lnTo>
                  <a:cubicBezTo>
                    <a:pt x="277318" y="205986"/>
                    <a:pt x="281392" y="200876"/>
                    <a:pt x="284853" y="195085"/>
                  </a:cubicBezTo>
                  <a:cubicBezTo>
                    <a:pt x="287786" y="190666"/>
                    <a:pt x="291080" y="185486"/>
                    <a:pt x="294736" y="179543"/>
                  </a:cubicBezTo>
                  <a:cubicBezTo>
                    <a:pt x="303928" y="166349"/>
                    <a:pt x="315250" y="152294"/>
                    <a:pt x="328702" y="137380"/>
                  </a:cubicBezTo>
                  <a:lnTo>
                    <a:pt x="324633" y="136651"/>
                  </a:lnTo>
                  <a:cubicBezTo>
                    <a:pt x="309498" y="138191"/>
                    <a:pt x="288277" y="145006"/>
                    <a:pt x="260972" y="157094"/>
                  </a:cubicBezTo>
                  <a:cubicBezTo>
                    <a:pt x="255875" y="160021"/>
                    <a:pt x="248226" y="163262"/>
                    <a:pt x="238025" y="166818"/>
                  </a:cubicBezTo>
                  <a:lnTo>
                    <a:pt x="232481" y="172237"/>
                  </a:lnTo>
                  <a:cubicBezTo>
                    <a:pt x="228882" y="174027"/>
                    <a:pt x="224612" y="175790"/>
                    <a:pt x="219670" y="177528"/>
                  </a:cubicBezTo>
                  <a:lnTo>
                    <a:pt x="219824" y="177528"/>
                  </a:lnTo>
                  <a:cubicBezTo>
                    <a:pt x="208173" y="188207"/>
                    <a:pt x="199511" y="194757"/>
                    <a:pt x="193837" y="197178"/>
                  </a:cubicBezTo>
                  <a:lnTo>
                    <a:pt x="192997" y="199643"/>
                  </a:lnTo>
                  <a:lnTo>
                    <a:pt x="187110" y="201127"/>
                  </a:lnTo>
                  <a:lnTo>
                    <a:pt x="187513" y="204689"/>
                  </a:lnTo>
                  <a:lnTo>
                    <a:pt x="179530" y="208377"/>
                  </a:lnTo>
                  <a:lnTo>
                    <a:pt x="160639" y="226740"/>
                  </a:lnTo>
                  <a:lnTo>
                    <a:pt x="158928" y="226740"/>
                  </a:lnTo>
                  <a:cubicBezTo>
                    <a:pt x="157894" y="227521"/>
                    <a:pt x="154852" y="232424"/>
                    <a:pt x="149805" y="241451"/>
                  </a:cubicBezTo>
                  <a:lnTo>
                    <a:pt x="148831" y="245884"/>
                  </a:lnTo>
                  <a:lnTo>
                    <a:pt x="152836" y="246960"/>
                  </a:lnTo>
                  <a:lnTo>
                    <a:pt x="166410" y="243625"/>
                  </a:lnTo>
                  <a:cubicBezTo>
                    <a:pt x="170646" y="241507"/>
                    <a:pt x="175583" y="238938"/>
                    <a:pt x="181219" y="235920"/>
                  </a:cubicBezTo>
                  <a:cubicBezTo>
                    <a:pt x="192101" y="225893"/>
                    <a:pt x="199237" y="219893"/>
                    <a:pt x="202627" y="217921"/>
                  </a:cubicBezTo>
                  <a:lnTo>
                    <a:pt x="209002" y="208441"/>
                  </a:lnTo>
                  <a:lnTo>
                    <a:pt x="214628" y="204754"/>
                  </a:lnTo>
                  <a:cubicBezTo>
                    <a:pt x="214470" y="205211"/>
                    <a:pt x="218421" y="202537"/>
                    <a:pt x="226478" y="196732"/>
                  </a:cubicBezTo>
                  <a:cubicBezTo>
                    <a:pt x="234102" y="185713"/>
                    <a:pt x="238968" y="177402"/>
                    <a:pt x="241077" y="171800"/>
                  </a:cubicBezTo>
                  <a:lnTo>
                    <a:pt x="253190" y="162800"/>
                  </a:lnTo>
                  <a:lnTo>
                    <a:pt x="266018" y="162800"/>
                  </a:lnTo>
                  <a:lnTo>
                    <a:pt x="268530" y="175873"/>
                  </a:lnTo>
                  <a:lnTo>
                    <a:pt x="264535" y="191342"/>
                  </a:lnTo>
                  <a:lnTo>
                    <a:pt x="251273" y="211970"/>
                  </a:lnTo>
                  <a:cubicBezTo>
                    <a:pt x="240277" y="217235"/>
                    <a:pt x="231160" y="223853"/>
                    <a:pt x="223923" y="231825"/>
                  </a:cubicBezTo>
                  <a:lnTo>
                    <a:pt x="212956" y="236837"/>
                  </a:lnTo>
                  <a:lnTo>
                    <a:pt x="208093" y="244611"/>
                  </a:lnTo>
                  <a:cubicBezTo>
                    <a:pt x="201311" y="247175"/>
                    <a:pt x="195159" y="251331"/>
                    <a:pt x="189640" y="257079"/>
                  </a:cubicBezTo>
                  <a:lnTo>
                    <a:pt x="182450" y="257992"/>
                  </a:lnTo>
                  <a:lnTo>
                    <a:pt x="181279" y="259973"/>
                  </a:lnTo>
                  <a:lnTo>
                    <a:pt x="171684" y="267660"/>
                  </a:lnTo>
                  <a:cubicBezTo>
                    <a:pt x="161605" y="271971"/>
                    <a:pt x="152843" y="274126"/>
                    <a:pt x="145397" y="274126"/>
                  </a:cubicBezTo>
                  <a:cubicBezTo>
                    <a:pt x="138940" y="274126"/>
                    <a:pt x="132970" y="273466"/>
                    <a:pt x="127488" y="272145"/>
                  </a:cubicBezTo>
                  <a:cubicBezTo>
                    <a:pt x="119279" y="263942"/>
                    <a:pt x="116859" y="252761"/>
                    <a:pt x="120229" y="238604"/>
                  </a:cubicBezTo>
                  <a:lnTo>
                    <a:pt x="118120" y="238604"/>
                  </a:lnTo>
                  <a:cubicBezTo>
                    <a:pt x="121901" y="227482"/>
                    <a:pt x="127192" y="217438"/>
                    <a:pt x="133992" y="208471"/>
                  </a:cubicBezTo>
                  <a:cubicBezTo>
                    <a:pt x="141621" y="203226"/>
                    <a:pt x="152410" y="195327"/>
                    <a:pt x="166359" y="184774"/>
                  </a:cubicBezTo>
                  <a:cubicBezTo>
                    <a:pt x="171772" y="183153"/>
                    <a:pt x="185197" y="175103"/>
                    <a:pt x="206631" y="160622"/>
                  </a:cubicBezTo>
                  <a:lnTo>
                    <a:pt x="207476" y="160622"/>
                  </a:lnTo>
                  <a:lnTo>
                    <a:pt x="211982" y="155254"/>
                  </a:lnTo>
                  <a:cubicBezTo>
                    <a:pt x="218205" y="150778"/>
                    <a:pt x="224142" y="147508"/>
                    <a:pt x="229793" y="145444"/>
                  </a:cubicBezTo>
                  <a:cubicBezTo>
                    <a:pt x="237419" y="142698"/>
                    <a:pt x="241651" y="141095"/>
                    <a:pt x="242488" y="140638"/>
                  </a:cubicBezTo>
                  <a:cubicBezTo>
                    <a:pt x="248525" y="137094"/>
                    <a:pt x="258526" y="131626"/>
                    <a:pt x="272492" y="124234"/>
                  </a:cubicBezTo>
                  <a:cubicBezTo>
                    <a:pt x="278986" y="121198"/>
                    <a:pt x="291982" y="118089"/>
                    <a:pt x="311479" y="114904"/>
                  </a:cubicBezTo>
                  <a:cubicBezTo>
                    <a:pt x="334123" y="111120"/>
                    <a:pt x="347831" y="109496"/>
                    <a:pt x="352605" y="110034"/>
                  </a:cubicBezTo>
                  <a:lnTo>
                    <a:pt x="363208" y="105510"/>
                  </a:lnTo>
                  <a:lnTo>
                    <a:pt x="374278" y="92322"/>
                  </a:lnTo>
                  <a:cubicBezTo>
                    <a:pt x="390379" y="80297"/>
                    <a:pt x="402201" y="73746"/>
                    <a:pt x="409745" y="72668"/>
                  </a:cubicBezTo>
                  <a:lnTo>
                    <a:pt x="419859" y="65113"/>
                  </a:lnTo>
                  <a:cubicBezTo>
                    <a:pt x="427259" y="62649"/>
                    <a:pt x="437376" y="59261"/>
                    <a:pt x="450210" y="54948"/>
                  </a:cubicBezTo>
                  <a:cubicBezTo>
                    <a:pt x="455041" y="52735"/>
                    <a:pt x="463246" y="49500"/>
                    <a:pt x="474825" y="45241"/>
                  </a:cubicBezTo>
                  <a:cubicBezTo>
                    <a:pt x="478990" y="44889"/>
                    <a:pt x="486091" y="42862"/>
                    <a:pt x="496130" y="39161"/>
                  </a:cubicBezTo>
                  <a:cubicBezTo>
                    <a:pt x="501020" y="39698"/>
                    <a:pt x="506771" y="38260"/>
                    <a:pt x="513383" y="34848"/>
                  </a:cubicBezTo>
                  <a:close/>
                  <a:moveTo>
                    <a:pt x="1798166" y="0"/>
                  </a:moveTo>
                  <a:cubicBezTo>
                    <a:pt x="1808953" y="0"/>
                    <a:pt x="1820241" y="2822"/>
                    <a:pt x="1832029" y="8467"/>
                  </a:cubicBezTo>
                  <a:cubicBezTo>
                    <a:pt x="1839807" y="22939"/>
                    <a:pt x="1838880" y="40950"/>
                    <a:pt x="1829251" y="62499"/>
                  </a:cubicBezTo>
                  <a:lnTo>
                    <a:pt x="1815209" y="65856"/>
                  </a:lnTo>
                  <a:lnTo>
                    <a:pt x="1792991" y="61950"/>
                  </a:lnTo>
                  <a:lnTo>
                    <a:pt x="1783147" y="54871"/>
                  </a:lnTo>
                  <a:cubicBezTo>
                    <a:pt x="1781958" y="50621"/>
                    <a:pt x="1779757" y="44527"/>
                    <a:pt x="1776544" y="36589"/>
                  </a:cubicBezTo>
                  <a:lnTo>
                    <a:pt x="1777882" y="32649"/>
                  </a:lnTo>
                  <a:lnTo>
                    <a:pt x="1774507" y="30458"/>
                  </a:lnTo>
                  <a:cubicBezTo>
                    <a:pt x="1765441" y="30458"/>
                    <a:pt x="1751758" y="34790"/>
                    <a:pt x="1733459" y="43454"/>
                  </a:cubicBezTo>
                  <a:cubicBezTo>
                    <a:pt x="1709640" y="54916"/>
                    <a:pt x="1694319" y="61467"/>
                    <a:pt x="1687496" y="63108"/>
                  </a:cubicBezTo>
                  <a:lnTo>
                    <a:pt x="1683106" y="66375"/>
                  </a:lnTo>
                  <a:lnTo>
                    <a:pt x="1682951" y="66821"/>
                  </a:lnTo>
                  <a:lnTo>
                    <a:pt x="1685400" y="77034"/>
                  </a:lnTo>
                  <a:lnTo>
                    <a:pt x="1680010" y="90848"/>
                  </a:lnTo>
                  <a:lnTo>
                    <a:pt x="1664657" y="107012"/>
                  </a:lnTo>
                  <a:lnTo>
                    <a:pt x="1661720" y="107012"/>
                  </a:lnTo>
                  <a:lnTo>
                    <a:pt x="1658139" y="109679"/>
                  </a:lnTo>
                  <a:lnTo>
                    <a:pt x="1655589" y="117186"/>
                  </a:lnTo>
                  <a:cubicBezTo>
                    <a:pt x="1648889" y="119050"/>
                    <a:pt x="1646822" y="121721"/>
                    <a:pt x="1649389" y="125200"/>
                  </a:cubicBezTo>
                  <a:cubicBezTo>
                    <a:pt x="1651524" y="129950"/>
                    <a:pt x="1647839" y="140296"/>
                    <a:pt x="1638335" y="156237"/>
                  </a:cubicBezTo>
                  <a:cubicBezTo>
                    <a:pt x="1637324" y="157858"/>
                    <a:pt x="1632719" y="167596"/>
                    <a:pt x="1624521" y="185452"/>
                  </a:cubicBezTo>
                  <a:lnTo>
                    <a:pt x="1611800" y="193307"/>
                  </a:lnTo>
                  <a:cubicBezTo>
                    <a:pt x="1607547" y="199884"/>
                    <a:pt x="1603432" y="204839"/>
                    <a:pt x="1599456" y="208172"/>
                  </a:cubicBezTo>
                  <a:lnTo>
                    <a:pt x="1595636" y="219397"/>
                  </a:lnTo>
                  <a:lnTo>
                    <a:pt x="1583352" y="230304"/>
                  </a:lnTo>
                  <a:lnTo>
                    <a:pt x="1576260" y="242345"/>
                  </a:lnTo>
                  <a:lnTo>
                    <a:pt x="1598359" y="247622"/>
                  </a:lnTo>
                  <a:lnTo>
                    <a:pt x="1616237" y="245666"/>
                  </a:lnTo>
                  <a:cubicBezTo>
                    <a:pt x="1620682" y="243763"/>
                    <a:pt x="1627534" y="241476"/>
                    <a:pt x="1636792" y="238806"/>
                  </a:cubicBezTo>
                  <a:lnTo>
                    <a:pt x="1650885" y="227166"/>
                  </a:lnTo>
                  <a:lnTo>
                    <a:pt x="1653029" y="223363"/>
                  </a:lnTo>
                  <a:lnTo>
                    <a:pt x="1651871" y="223363"/>
                  </a:lnTo>
                  <a:lnTo>
                    <a:pt x="1638177" y="233404"/>
                  </a:lnTo>
                  <a:lnTo>
                    <a:pt x="1624208" y="230733"/>
                  </a:lnTo>
                  <a:lnTo>
                    <a:pt x="1621850" y="224700"/>
                  </a:lnTo>
                  <a:lnTo>
                    <a:pt x="1614004" y="222235"/>
                  </a:lnTo>
                  <a:lnTo>
                    <a:pt x="1615787" y="207683"/>
                  </a:lnTo>
                  <a:lnTo>
                    <a:pt x="1621867" y="204300"/>
                  </a:lnTo>
                  <a:cubicBezTo>
                    <a:pt x="1623899" y="201694"/>
                    <a:pt x="1627795" y="198637"/>
                    <a:pt x="1633555" y="195129"/>
                  </a:cubicBezTo>
                  <a:cubicBezTo>
                    <a:pt x="1642867" y="196207"/>
                    <a:pt x="1647905" y="196746"/>
                    <a:pt x="1648668" y="196746"/>
                  </a:cubicBezTo>
                  <a:cubicBezTo>
                    <a:pt x="1649100" y="196746"/>
                    <a:pt x="1655689" y="195489"/>
                    <a:pt x="1668434" y="192977"/>
                  </a:cubicBezTo>
                  <a:cubicBezTo>
                    <a:pt x="1674779" y="195670"/>
                    <a:pt x="1680258" y="199969"/>
                    <a:pt x="1684868" y="205874"/>
                  </a:cubicBezTo>
                  <a:lnTo>
                    <a:pt x="1683830" y="208931"/>
                  </a:lnTo>
                  <a:lnTo>
                    <a:pt x="1686429" y="218591"/>
                  </a:lnTo>
                  <a:lnTo>
                    <a:pt x="1680992" y="234575"/>
                  </a:lnTo>
                  <a:cubicBezTo>
                    <a:pt x="1670208" y="240546"/>
                    <a:pt x="1661931" y="245313"/>
                    <a:pt x="1656163" y="248878"/>
                  </a:cubicBezTo>
                  <a:cubicBezTo>
                    <a:pt x="1647897" y="254120"/>
                    <a:pt x="1641668" y="258988"/>
                    <a:pt x="1637478" y="263481"/>
                  </a:cubicBezTo>
                  <a:cubicBezTo>
                    <a:pt x="1629889" y="266231"/>
                    <a:pt x="1620429" y="269222"/>
                    <a:pt x="1609099" y="272455"/>
                  </a:cubicBezTo>
                  <a:cubicBezTo>
                    <a:pt x="1603433" y="273755"/>
                    <a:pt x="1593861" y="275779"/>
                    <a:pt x="1580381" y="278526"/>
                  </a:cubicBezTo>
                  <a:cubicBezTo>
                    <a:pt x="1575896" y="278709"/>
                    <a:pt x="1569894" y="279179"/>
                    <a:pt x="1562373" y="279937"/>
                  </a:cubicBezTo>
                  <a:cubicBezTo>
                    <a:pt x="1562093" y="280142"/>
                    <a:pt x="1558961" y="285020"/>
                    <a:pt x="1552977" y="294570"/>
                  </a:cubicBezTo>
                  <a:cubicBezTo>
                    <a:pt x="1546993" y="304120"/>
                    <a:pt x="1542106" y="310545"/>
                    <a:pt x="1538316" y="313847"/>
                  </a:cubicBezTo>
                  <a:lnTo>
                    <a:pt x="1537073" y="317500"/>
                  </a:lnTo>
                  <a:lnTo>
                    <a:pt x="1534969" y="317380"/>
                  </a:lnTo>
                  <a:lnTo>
                    <a:pt x="1532189" y="325547"/>
                  </a:lnTo>
                  <a:lnTo>
                    <a:pt x="1530041" y="325547"/>
                  </a:lnTo>
                  <a:lnTo>
                    <a:pt x="1525063" y="346501"/>
                  </a:lnTo>
                  <a:cubicBezTo>
                    <a:pt x="1521942" y="350025"/>
                    <a:pt x="1518693" y="355283"/>
                    <a:pt x="1515318" y="362274"/>
                  </a:cubicBezTo>
                  <a:cubicBezTo>
                    <a:pt x="1510993" y="371124"/>
                    <a:pt x="1507390" y="377465"/>
                    <a:pt x="1504509" y="381298"/>
                  </a:cubicBezTo>
                  <a:cubicBezTo>
                    <a:pt x="1497960" y="387504"/>
                    <a:pt x="1490067" y="395270"/>
                    <a:pt x="1480829" y="404597"/>
                  </a:cubicBezTo>
                  <a:cubicBezTo>
                    <a:pt x="1476804" y="409387"/>
                    <a:pt x="1470101" y="416956"/>
                    <a:pt x="1460720" y="427303"/>
                  </a:cubicBezTo>
                  <a:lnTo>
                    <a:pt x="1449528" y="437920"/>
                  </a:lnTo>
                  <a:lnTo>
                    <a:pt x="1451781" y="438494"/>
                  </a:lnTo>
                  <a:lnTo>
                    <a:pt x="1465197" y="436341"/>
                  </a:lnTo>
                  <a:lnTo>
                    <a:pt x="1474256" y="440110"/>
                  </a:lnTo>
                  <a:lnTo>
                    <a:pt x="1478895" y="440110"/>
                  </a:lnTo>
                  <a:cubicBezTo>
                    <a:pt x="1483983" y="443057"/>
                    <a:pt x="1490023" y="447147"/>
                    <a:pt x="1497014" y="452381"/>
                  </a:cubicBezTo>
                  <a:lnTo>
                    <a:pt x="1495291" y="457453"/>
                  </a:lnTo>
                  <a:lnTo>
                    <a:pt x="1497353" y="460600"/>
                  </a:lnTo>
                  <a:lnTo>
                    <a:pt x="1496825" y="471889"/>
                  </a:lnTo>
                  <a:lnTo>
                    <a:pt x="1488949" y="484662"/>
                  </a:lnTo>
                  <a:lnTo>
                    <a:pt x="1473433" y="492551"/>
                  </a:lnTo>
                  <a:lnTo>
                    <a:pt x="1465767" y="492551"/>
                  </a:lnTo>
                  <a:lnTo>
                    <a:pt x="1458937" y="486986"/>
                  </a:lnTo>
                  <a:lnTo>
                    <a:pt x="1458868" y="476353"/>
                  </a:lnTo>
                  <a:lnTo>
                    <a:pt x="1463391" y="470950"/>
                  </a:lnTo>
                  <a:cubicBezTo>
                    <a:pt x="1461619" y="469487"/>
                    <a:pt x="1453511" y="468089"/>
                    <a:pt x="1439068" y="466757"/>
                  </a:cubicBezTo>
                  <a:lnTo>
                    <a:pt x="1432967" y="475538"/>
                  </a:lnTo>
                  <a:cubicBezTo>
                    <a:pt x="1420716" y="480089"/>
                    <a:pt x="1412473" y="482364"/>
                    <a:pt x="1408237" y="482364"/>
                  </a:cubicBezTo>
                  <a:cubicBezTo>
                    <a:pt x="1407308" y="482364"/>
                    <a:pt x="1403619" y="481826"/>
                    <a:pt x="1397171" y="480752"/>
                  </a:cubicBezTo>
                  <a:lnTo>
                    <a:pt x="1381538" y="484516"/>
                  </a:lnTo>
                  <a:lnTo>
                    <a:pt x="1370532" y="480752"/>
                  </a:lnTo>
                  <a:lnTo>
                    <a:pt x="1347920" y="482904"/>
                  </a:lnTo>
                  <a:lnTo>
                    <a:pt x="1337334" y="477707"/>
                  </a:lnTo>
                  <a:lnTo>
                    <a:pt x="1331370" y="468657"/>
                  </a:lnTo>
                  <a:lnTo>
                    <a:pt x="1331391" y="453890"/>
                  </a:lnTo>
                  <a:lnTo>
                    <a:pt x="1342101" y="436787"/>
                  </a:lnTo>
                  <a:lnTo>
                    <a:pt x="1354793" y="427303"/>
                  </a:lnTo>
                  <a:lnTo>
                    <a:pt x="1366691" y="424499"/>
                  </a:lnTo>
                  <a:lnTo>
                    <a:pt x="1401771" y="428594"/>
                  </a:lnTo>
                  <a:cubicBezTo>
                    <a:pt x="1405961" y="435374"/>
                    <a:pt x="1410340" y="438221"/>
                    <a:pt x="1414908" y="437135"/>
                  </a:cubicBezTo>
                  <a:lnTo>
                    <a:pt x="1416477" y="435484"/>
                  </a:lnTo>
                  <a:cubicBezTo>
                    <a:pt x="1415148" y="430436"/>
                    <a:pt x="1415920" y="424664"/>
                    <a:pt x="1418793" y="418167"/>
                  </a:cubicBezTo>
                  <a:cubicBezTo>
                    <a:pt x="1426376" y="411295"/>
                    <a:pt x="1432237" y="400196"/>
                    <a:pt x="1436376" y="384870"/>
                  </a:cubicBezTo>
                  <a:lnTo>
                    <a:pt x="1445255" y="377242"/>
                  </a:lnTo>
                  <a:cubicBezTo>
                    <a:pt x="1446393" y="375270"/>
                    <a:pt x="1448661" y="369286"/>
                    <a:pt x="1452059" y="359290"/>
                  </a:cubicBezTo>
                  <a:cubicBezTo>
                    <a:pt x="1453005" y="356512"/>
                    <a:pt x="1454968" y="352916"/>
                    <a:pt x="1457946" y="348503"/>
                  </a:cubicBezTo>
                  <a:cubicBezTo>
                    <a:pt x="1459173" y="345827"/>
                    <a:pt x="1461553" y="341183"/>
                    <a:pt x="1465089" y="334568"/>
                  </a:cubicBezTo>
                  <a:cubicBezTo>
                    <a:pt x="1472615" y="326805"/>
                    <a:pt x="1481906" y="314473"/>
                    <a:pt x="1492963" y="297571"/>
                  </a:cubicBezTo>
                  <a:cubicBezTo>
                    <a:pt x="1492808" y="298023"/>
                    <a:pt x="1492871" y="297310"/>
                    <a:pt x="1493151" y="295434"/>
                  </a:cubicBezTo>
                  <a:cubicBezTo>
                    <a:pt x="1493431" y="293557"/>
                    <a:pt x="1493769" y="292039"/>
                    <a:pt x="1494163" y="290878"/>
                  </a:cubicBezTo>
                  <a:cubicBezTo>
                    <a:pt x="1494906" y="288689"/>
                    <a:pt x="1496631" y="285089"/>
                    <a:pt x="1499338" y="280078"/>
                  </a:cubicBezTo>
                  <a:cubicBezTo>
                    <a:pt x="1503251" y="277166"/>
                    <a:pt x="1506175" y="273947"/>
                    <a:pt x="1508110" y="270423"/>
                  </a:cubicBezTo>
                  <a:lnTo>
                    <a:pt x="1494575" y="262293"/>
                  </a:lnTo>
                  <a:cubicBezTo>
                    <a:pt x="1493629" y="262091"/>
                    <a:pt x="1480995" y="261989"/>
                    <a:pt x="1456673" y="261989"/>
                  </a:cubicBezTo>
                  <a:cubicBezTo>
                    <a:pt x="1449990" y="261989"/>
                    <a:pt x="1440669" y="261362"/>
                    <a:pt x="1428710" y="260107"/>
                  </a:cubicBezTo>
                  <a:cubicBezTo>
                    <a:pt x="1416750" y="258852"/>
                    <a:pt x="1407737" y="258225"/>
                    <a:pt x="1401668" y="258225"/>
                  </a:cubicBezTo>
                  <a:cubicBezTo>
                    <a:pt x="1390606" y="258225"/>
                    <a:pt x="1386717" y="255769"/>
                    <a:pt x="1390002" y="250859"/>
                  </a:cubicBezTo>
                  <a:lnTo>
                    <a:pt x="1380955" y="260038"/>
                  </a:lnTo>
                  <a:lnTo>
                    <a:pt x="1378670" y="266761"/>
                  </a:lnTo>
                  <a:lnTo>
                    <a:pt x="1370000" y="274826"/>
                  </a:lnTo>
                  <a:lnTo>
                    <a:pt x="1368680" y="278715"/>
                  </a:lnTo>
                  <a:cubicBezTo>
                    <a:pt x="1363746" y="283231"/>
                    <a:pt x="1360126" y="288063"/>
                    <a:pt x="1357820" y="293211"/>
                  </a:cubicBezTo>
                  <a:lnTo>
                    <a:pt x="1357618" y="303304"/>
                  </a:lnTo>
                  <a:cubicBezTo>
                    <a:pt x="1353182" y="316349"/>
                    <a:pt x="1344480" y="328470"/>
                    <a:pt x="1331511" y="339666"/>
                  </a:cubicBezTo>
                  <a:lnTo>
                    <a:pt x="1326413" y="339666"/>
                  </a:lnTo>
                  <a:lnTo>
                    <a:pt x="1323858" y="342380"/>
                  </a:lnTo>
                  <a:lnTo>
                    <a:pt x="1323627" y="349313"/>
                  </a:lnTo>
                  <a:cubicBezTo>
                    <a:pt x="1319945" y="358223"/>
                    <a:pt x="1313445" y="367328"/>
                    <a:pt x="1304127" y="376629"/>
                  </a:cubicBezTo>
                  <a:lnTo>
                    <a:pt x="1300958" y="385941"/>
                  </a:lnTo>
                  <a:cubicBezTo>
                    <a:pt x="1295942" y="391907"/>
                    <a:pt x="1291963" y="395687"/>
                    <a:pt x="1289022" y="397282"/>
                  </a:cubicBezTo>
                  <a:lnTo>
                    <a:pt x="1287217" y="402586"/>
                  </a:lnTo>
                  <a:lnTo>
                    <a:pt x="1271297" y="407375"/>
                  </a:lnTo>
                  <a:cubicBezTo>
                    <a:pt x="1270863" y="407621"/>
                    <a:pt x="1263049" y="418887"/>
                    <a:pt x="1247857" y="441173"/>
                  </a:cubicBezTo>
                  <a:lnTo>
                    <a:pt x="1239947" y="447065"/>
                  </a:lnTo>
                  <a:lnTo>
                    <a:pt x="1232011" y="458847"/>
                  </a:lnTo>
                  <a:lnTo>
                    <a:pt x="1207396" y="472339"/>
                  </a:lnTo>
                  <a:cubicBezTo>
                    <a:pt x="1200113" y="474077"/>
                    <a:pt x="1193069" y="474229"/>
                    <a:pt x="1186263" y="472794"/>
                  </a:cubicBezTo>
                  <a:lnTo>
                    <a:pt x="1180685" y="474946"/>
                  </a:lnTo>
                  <a:lnTo>
                    <a:pt x="1163813" y="468236"/>
                  </a:lnTo>
                  <a:lnTo>
                    <a:pt x="1157549" y="457702"/>
                  </a:lnTo>
                  <a:lnTo>
                    <a:pt x="1160666" y="448548"/>
                  </a:lnTo>
                  <a:lnTo>
                    <a:pt x="1169095" y="439424"/>
                  </a:lnTo>
                  <a:lnTo>
                    <a:pt x="1176740" y="436573"/>
                  </a:lnTo>
                  <a:lnTo>
                    <a:pt x="1187266" y="436573"/>
                  </a:lnTo>
                  <a:lnTo>
                    <a:pt x="1194782" y="441576"/>
                  </a:lnTo>
                  <a:lnTo>
                    <a:pt x="1194761" y="445234"/>
                  </a:lnTo>
                  <a:lnTo>
                    <a:pt x="1204652" y="447275"/>
                  </a:lnTo>
                  <a:lnTo>
                    <a:pt x="1207902" y="444192"/>
                  </a:lnTo>
                  <a:cubicBezTo>
                    <a:pt x="1210014" y="441188"/>
                    <a:pt x="1212281" y="436606"/>
                    <a:pt x="1214702" y="430446"/>
                  </a:cubicBezTo>
                  <a:cubicBezTo>
                    <a:pt x="1218501" y="420951"/>
                    <a:pt x="1220877" y="415190"/>
                    <a:pt x="1221830" y="413163"/>
                  </a:cubicBezTo>
                  <a:cubicBezTo>
                    <a:pt x="1222783" y="411136"/>
                    <a:pt x="1225617" y="406577"/>
                    <a:pt x="1230330" y="399486"/>
                  </a:cubicBezTo>
                  <a:cubicBezTo>
                    <a:pt x="1233663" y="394455"/>
                    <a:pt x="1235814" y="390515"/>
                    <a:pt x="1236783" y="387665"/>
                  </a:cubicBezTo>
                  <a:cubicBezTo>
                    <a:pt x="1237100" y="386736"/>
                    <a:pt x="1237659" y="384564"/>
                    <a:pt x="1238459" y="381148"/>
                  </a:cubicBezTo>
                  <a:lnTo>
                    <a:pt x="1251901" y="371947"/>
                  </a:lnTo>
                  <a:cubicBezTo>
                    <a:pt x="1258017" y="362772"/>
                    <a:pt x="1261650" y="355177"/>
                    <a:pt x="1262799" y="349163"/>
                  </a:cubicBezTo>
                  <a:cubicBezTo>
                    <a:pt x="1270291" y="338419"/>
                    <a:pt x="1280347" y="326175"/>
                    <a:pt x="1292967" y="312432"/>
                  </a:cubicBezTo>
                  <a:lnTo>
                    <a:pt x="1300967" y="296825"/>
                  </a:lnTo>
                  <a:lnTo>
                    <a:pt x="1316711" y="280494"/>
                  </a:lnTo>
                  <a:cubicBezTo>
                    <a:pt x="1319266" y="274834"/>
                    <a:pt x="1321083" y="270420"/>
                    <a:pt x="1322160" y="267250"/>
                  </a:cubicBezTo>
                  <a:cubicBezTo>
                    <a:pt x="1322249" y="266990"/>
                    <a:pt x="1322939" y="263850"/>
                    <a:pt x="1324231" y="257830"/>
                  </a:cubicBezTo>
                  <a:lnTo>
                    <a:pt x="1320728" y="256608"/>
                  </a:lnTo>
                  <a:lnTo>
                    <a:pt x="1316659" y="258649"/>
                  </a:lnTo>
                  <a:cubicBezTo>
                    <a:pt x="1299732" y="260153"/>
                    <a:pt x="1288047" y="260190"/>
                    <a:pt x="1281605" y="258761"/>
                  </a:cubicBezTo>
                  <a:lnTo>
                    <a:pt x="1263880" y="263824"/>
                  </a:lnTo>
                  <a:cubicBezTo>
                    <a:pt x="1262093" y="265685"/>
                    <a:pt x="1257131" y="268649"/>
                    <a:pt x="1248993" y="272716"/>
                  </a:cubicBezTo>
                  <a:lnTo>
                    <a:pt x="1248967" y="272730"/>
                  </a:lnTo>
                  <a:lnTo>
                    <a:pt x="1270573" y="265526"/>
                  </a:lnTo>
                  <a:lnTo>
                    <a:pt x="1278921" y="265526"/>
                  </a:lnTo>
                  <a:cubicBezTo>
                    <a:pt x="1284640" y="270254"/>
                    <a:pt x="1288976" y="276597"/>
                    <a:pt x="1291929" y="284554"/>
                  </a:cubicBezTo>
                  <a:lnTo>
                    <a:pt x="1289682" y="296731"/>
                  </a:lnTo>
                  <a:lnTo>
                    <a:pt x="1284078" y="306001"/>
                  </a:lnTo>
                  <a:lnTo>
                    <a:pt x="1273132" y="311720"/>
                  </a:lnTo>
                  <a:lnTo>
                    <a:pt x="1261951" y="311720"/>
                  </a:lnTo>
                  <a:lnTo>
                    <a:pt x="1259061" y="313872"/>
                  </a:lnTo>
                  <a:lnTo>
                    <a:pt x="1245478" y="313872"/>
                  </a:lnTo>
                  <a:cubicBezTo>
                    <a:pt x="1235888" y="308570"/>
                    <a:pt x="1229879" y="305253"/>
                    <a:pt x="1227449" y="303921"/>
                  </a:cubicBezTo>
                  <a:cubicBezTo>
                    <a:pt x="1219114" y="300825"/>
                    <a:pt x="1210651" y="298855"/>
                    <a:pt x="1202062" y="298009"/>
                  </a:cubicBezTo>
                  <a:lnTo>
                    <a:pt x="1198628" y="284490"/>
                  </a:lnTo>
                  <a:lnTo>
                    <a:pt x="1203164" y="271160"/>
                  </a:lnTo>
                  <a:lnTo>
                    <a:pt x="1208463" y="269179"/>
                  </a:lnTo>
                  <a:lnTo>
                    <a:pt x="1212725" y="262148"/>
                  </a:lnTo>
                  <a:lnTo>
                    <a:pt x="1217004" y="258953"/>
                  </a:lnTo>
                  <a:lnTo>
                    <a:pt x="1217737" y="256797"/>
                  </a:lnTo>
                  <a:lnTo>
                    <a:pt x="1226578" y="250198"/>
                  </a:lnTo>
                  <a:cubicBezTo>
                    <a:pt x="1232858" y="249372"/>
                    <a:pt x="1237742" y="248339"/>
                    <a:pt x="1241229" y="247098"/>
                  </a:cubicBezTo>
                  <a:cubicBezTo>
                    <a:pt x="1249701" y="243711"/>
                    <a:pt x="1257013" y="240783"/>
                    <a:pt x="1263164" y="238313"/>
                  </a:cubicBezTo>
                  <a:cubicBezTo>
                    <a:pt x="1270439" y="236727"/>
                    <a:pt x="1280957" y="233929"/>
                    <a:pt x="1294720" y="229918"/>
                  </a:cubicBezTo>
                  <a:lnTo>
                    <a:pt x="1302287" y="229918"/>
                  </a:lnTo>
                  <a:lnTo>
                    <a:pt x="1306935" y="232075"/>
                  </a:lnTo>
                  <a:lnTo>
                    <a:pt x="1320209" y="232075"/>
                  </a:lnTo>
                  <a:cubicBezTo>
                    <a:pt x="1320395" y="232075"/>
                    <a:pt x="1326059" y="231030"/>
                    <a:pt x="1337201" y="228941"/>
                  </a:cubicBezTo>
                  <a:cubicBezTo>
                    <a:pt x="1346333" y="219480"/>
                    <a:pt x="1352147" y="211999"/>
                    <a:pt x="1354643" y="206500"/>
                  </a:cubicBezTo>
                  <a:lnTo>
                    <a:pt x="1357305" y="192347"/>
                  </a:lnTo>
                  <a:lnTo>
                    <a:pt x="1363128" y="188248"/>
                  </a:lnTo>
                  <a:lnTo>
                    <a:pt x="1368011" y="183008"/>
                  </a:lnTo>
                  <a:cubicBezTo>
                    <a:pt x="1368563" y="180856"/>
                    <a:pt x="1370011" y="177649"/>
                    <a:pt x="1372354" y="173387"/>
                  </a:cubicBezTo>
                  <a:cubicBezTo>
                    <a:pt x="1375315" y="168431"/>
                    <a:pt x="1377095" y="165310"/>
                    <a:pt x="1377692" y="164023"/>
                  </a:cubicBezTo>
                  <a:cubicBezTo>
                    <a:pt x="1378338" y="162651"/>
                    <a:pt x="1378941" y="160908"/>
                    <a:pt x="1379502" y="158792"/>
                  </a:cubicBezTo>
                  <a:cubicBezTo>
                    <a:pt x="1380348" y="155188"/>
                    <a:pt x="1381334" y="151729"/>
                    <a:pt x="1382460" y="148417"/>
                  </a:cubicBezTo>
                  <a:lnTo>
                    <a:pt x="1390285" y="143850"/>
                  </a:lnTo>
                  <a:lnTo>
                    <a:pt x="1395297" y="133963"/>
                  </a:lnTo>
                  <a:lnTo>
                    <a:pt x="1403859" y="129474"/>
                  </a:lnTo>
                  <a:lnTo>
                    <a:pt x="1411405" y="126542"/>
                  </a:lnTo>
                  <a:cubicBezTo>
                    <a:pt x="1397473" y="125961"/>
                    <a:pt x="1376070" y="124148"/>
                    <a:pt x="1347195" y="121101"/>
                  </a:cubicBezTo>
                  <a:lnTo>
                    <a:pt x="1342603" y="123266"/>
                  </a:lnTo>
                  <a:cubicBezTo>
                    <a:pt x="1338447" y="122883"/>
                    <a:pt x="1321374" y="118198"/>
                    <a:pt x="1291384" y="109212"/>
                  </a:cubicBezTo>
                  <a:lnTo>
                    <a:pt x="1271820" y="114335"/>
                  </a:lnTo>
                  <a:cubicBezTo>
                    <a:pt x="1268036" y="118194"/>
                    <a:pt x="1265239" y="120552"/>
                    <a:pt x="1263430" y="121410"/>
                  </a:cubicBezTo>
                  <a:lnTo>
                    <a:pt x="1263091" y="131490"/>
                  </a:lnTo>
                  <a:lnTo>
                    <a:pt x="1268733" y="135524"/>
                  </a:lnTo>
                  <a:lnTo>
                    <a:pt x="1287573" y="137475"/>
                  </a:lnTo>
                  <a:lnTo>
                    <a:pt x="1290810" y="132004"/>
                  </a:lnTo>
                  <a:lnTo>
                    <a:pt x="1302206" y="123480"/>
                  </a:lnTo>
                  <a:lnTo>
                    <a:pt x="1321530" y="123480"/>
                  </a:lnTo>
                  <a:cubicBezTo>
                    <a:pt x="1331183" y="130320"/>
                    <a:pt x="1337132" y="139477"/>
                    <a:pt x="1339379" y="150951"/>
                  </a:cubicBezTo>
                  <a:lnTo>
                    <a:pt x="1334045" y="173572"/>
                  </a:lnTo>
                  <a:lnTo>
                    <a:pt x="1326238" y="181654"/>
                  </a:lnTo>
                  <a:cubicBezTo>
                    <a:pt x="1319738" y="180587"/>
                    <a:pt x="1311371" y="178141"/>
                    <a:pt x="1301139" y="174313"/>
                  </a:cubicBezTo>
                  <a:lnTo>
                    <a:pt x="1303698" y="166784"/>
                  </a:lnTo>
                  <a:lnTo>
                    <a:pt x="1303016" y="165777"/>
                  </a:lnTo>
                  <a:cubicBezTo>
                    <a:pt x="1300444" y="165157"/>
                    <a:pt x="1290779" y="164412"/>
                    <a:pt x="1274020" y="163543"/>
                  </a:cubicBezTo>
                  <a:cubicBezTo>
                    <a:pt x="1261577" y="162777"/>
                    <a:pt x="1250700" y="159424"/>
                    <a:pt x="1241387" y="153485"/>
                  </a:cubicBezTo>
                  <a:lnTo>
                    <a:pt x="1227517" y="135828"/>
                  </a:lnTo>
                  <a:lnTo>
                    <a:pt x="1235428" y="112573"/>
                  </a:lnTo>
                  <a:lnTo>
                    <a:pt x="1248175" y="97404"/>
                  </a:lnTo>
                  <a:cubicBezTo>
                    <a:pt x="1269649" y="88994"/>
                    <a:pt x="1291986" y="84790"/>
                    <a:pt x="1315184" y="84790"/>
                  </a:cubicBezTo>
                  <a:cubicBezTo>
                    <a:pt x="1323239" y="84790"/>
                    <a:pt x="1333339" y="88566"/>
                    <a:pt x="1345484" y="96117"/>
                  </a:cubicBezTo>
                  <a:lnTo>
                    <a:pt x="1352953" y="94497"/>
                  </a:lnTo>
                  <a:cubicBezTo>
                    <a:pt x="1355823" y="95317"/>
                    <a:pt x="1365015" y="96564"/>
                    <a:pt x="1380531" y="98238"/>
                  </a:cubicBezTo>
                  <a:cubicBezTo>
                    <a:pt x="1396046" y="99911"/>
                    <a:pt x="1405533" y="100642"/>
                    <a:pt x="1408991" y="100431"/>
                  </a:cubicBezTo>
                  <a:lnTo>
                    <a:pt x="1415924" y="104199"/>
                  </a:lnTo>
                  <a:lnTo>
                    <a:pt x="1427689" y="98283"/>
                  </a:lnTo>
                  <a:lnTo>
                    <a:pt x="1435295" y="100431"/>
                  </a:lnTo>
                  <a:lnTo>
                    <a:pt x="1442845" y="92988"/>
                  </a:lnTo>
                  <a:cubicBezTo>
                    <a:pt x="1450857" y="91190"/>
                    <a:pt x="1464702" y="85073"/>
                    <a:pt x="1484379" y="74637"/>
                  </a:cubicBezTo>
                  <a:lnTo>
                    <a:pt x="1506301" y="74637"/>
                  </a:lnTo>
                  <a:cubicBezTo>
                    <a:pt x="1510177" y="82069"/>
                    <a:pt x="1511130" y="89722"/>
                    <a:pt x="1509161" y="97597"/>
                  </a:cubicBezTo>
                  <a:lnTo>
                    <a:pt x="1501340" y="104161"/>
                  </a:lnTo>
                  <a:cubicBezTo>
                    <a:pt x="1487989" y="110918"/>
                    <a:pt x="1478093" y="114521"/>
                    <a:pt x="1471653" y="114970"/>
                  </a:cubicBezTo>
                  <a:lnTo>
                    <a:pt x="1468065" y="119244"/>
                  </a:lnTo>
                  <a:lnTo>
                    <a:pt x="1463722" y="131447"/>
                  </a:lnTo>
                  <a:lnTo>
                    <a:pt x="1447755" y="143396"/>
                  </a:lnTo>
                  <a:cubicBezTo>
                    <a:pt x="1443907" y="152754"/>
                    <a:pt x="1434612" y="167265"/>
                    <a:pt x="1419869" y="186927"/>
                  </a:cubicBezTo>
                  <a:cubicBezTo>
                    <a:pt x="1407000" y="204017"/>
                    <a:pt x="1399031" y="217677"/>
                    <a:pt x="1395961" y="227907"/>
                  </a:cubicBezTo>
                  <a:lnTo>
                    <a:pt x="1396660" y="228302"/>
                  </a:lnTo>
                  <a:cubicBezTo>
                    <a:pt x="1408505" y="227204"/>
                    <a:pt x="1414428" y="226656"/>
                    <a:pt x="1414428" y="226656"/>
                  </a:cubicBezTo>
                  <a:cubicBezTo>
                    <a:pt x="1417097" y="226656"/>
                    <a:pt x="1421318" y="227081"/>
                    <a:pt x="1427089" y="227933"/>
                  </a:cubicBezTo>
                  <a:cubicBezTo>
                    <a:pt x="1431831" y="228545"/>
                    <a:pt x="1435112" y="228851"/>
                    <a:pt x="1436933" y="228851"/>
                  </a:cubicBezTo>
                  <a:cubicBezTo>
                    <a:pt x="1439966" y="229074"/>
                    <a:pt x="1444087" y="229038"/>
                    <a:pt x="1449296" y="228744"/>
                  </a:cubicBezTo>
                  <a:cubicBezTo>
                    <a:pt x="1454506" y="228449"/>
                    <a:pt x="1457728" y="228302"/>
                    <a:pt x="1458962" y="228302"/>
                  </a:cubicBezTo>
                  <a:cubicBezTo>
                    <a:pt x="1462107" y="228302"/>
                    <a:pt x="1468902" y="229267"/>
                    <a:pt x="1479349" y="231196"/>
                  </a:cubicBezTo>
                  <a:cubicBezTo>
                    <a:pt x="1489797" y="233125"/>
                    <a:pt x="1496177" y="234140"/>
                    <a:pt x="1498489" y="234240"/>
                  </a:cubicBezTo>
                  <a:cubicBezTo>
                    <a:pt x="1503448" y="231902"/>
                    <a:pt x="1509980" y="231259"/>
                    <a:pt x="1518083" y="232311"/>
                  </a:cubicBezTo>
                  <a:lnTo>
                    <a:pt x="1526898" y="237996"/>
                  </a:lnTo>
                  <a:lnTo>
                    <a:pt x="1531589" y="236564"/>
                  </a:lnTo>
                  <a:lnTo>
                    <a:pt x="1541184" y="228302"/>
                  </a:lnTo>
                  <a:lnTo>
                    <a:pt x="1547989" y="228302"/>
                  </a:lnTo>
                  <a:cubicBezTo>
                    <a:pt x="1548346" y="223737"/>
                    <a:pt x="1548560" y="217833"/>
                    <a:pt x="1548632" y="210590"/>
                  </a:cubicBezTo>
                  <a:lnTo>
                    <a:pt x="1551907" y="204120"/>
                  </a:lnTo>
                  <a:lnTo>
                    <a:pt x="1552401" y="193187"/>
                  </a:lnTo>
                  <a:lnTo>
                    <a:pt x="1562090" y="184826"/>
                  </a:lnTo>
                  <a:lnTo>
                    <a:pt x="1565126" y="179497"/>
                  </a:lnTo>
                  <a:lnTo>
                    <a:pt x="1565902" y="170896"/>
                  </a:lnTo>
                  <a:lnTo>
                    <a:pt x="1573002" y="168311"/>
                  </a:lnTo>
                  <a:cubicBezTo>
                    <a:pt x="1590318" y="138950"/>
                    <a:pt x="1600089" y="120995"/>
                    <a:pt x="1602316" y="114447"/>
                  </a:cubicBezTo>
                  <a:cubicBezTo>
                    <a:pt x="1607630" y="106763"/>
                    <a:pt x="1613817" y="99808"/>
                    <a:pt x="1620877" y="93579"/>
                  </a:cubicBezTo>
                  <a:lnTo>
                    <a:pt x="1626815" y="90475"/>
                  </a:lnTo>
                  <a:lnTo>
                    <a:pt x="1636590" y="74594"/>
                  </a:lnTo>
                  <a:lnTo>
                    <a:pt x="1651057" y="68416"/>
                  </a:lnTo>
                  <a:lnTo>
                    <a:pt x="1663906" y="52633"/>
                  </a:lnTo>
                  <a:lnTo>
                    <a:pt x="1683054" y="44217"/>
                  </a:lnTo>
                  <a:lnTo>
                    <a:pt x="1697478" y="32233"/>
                  </a:lnTo>
                  <a:cubicBezTo>
                    <a:pt x="1705164" y="29266"/>
                    <a:pt x="1711478" y="26362"/>
                    <a:pt x="1716420" y="23521"/>
                  </a:cubicBezTo>
                  <a:lnTo>
                    <a:pt x="1721051" y="16940"/>
                  </a:lnTo>
                  <a:lnTo>
                    <a:pt x="1736275" y="11837"/>
                  </a:lnTo>
                  <a:lnTo>
                    <a:pt x="1747706" y="11837"/>
                  </a:lnTo>
                  <a:cubicBezTo>
                    <a:pt x="1765628" y="3946"/>
                    <a:pt x="1782448" y="0"/>
                    <a:pt x="1798166" y="0"/>
                  </a:cubicBezTo>
                  <a:close/>
                </a:path>
              </a:pathLst>
            </a:custGeom>
            <a:solidFill>
              <a:srgbClr val="BF6F79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矩形 44"/>
          <p:cNvSpPr/>
          <p:nvPr/>
        </p:nvSpPr>
        <p:spPr>
          <a:xfrm>
            <a:off x="839416" y="4865841"/>
            <a:ext cx="105851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马卡龙刚传到法国时，与如今的马卡龙还是有很大区别的：只是单片，没有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夹心</a:t>
            </a:r>
            <a:endParaRPr lang="en-US" altLang="zh-CN" sz="1400" dirty="0" smtClean="0">
              <a:solidFill>
                <a:schemeClr val="bg1">
                  <a:lumMod val="95000"/>
                </a:schemeClr>
              </a:solidFill>
              <a:latin typeface="浪漫雅圆" panose="02010601040101010101" pitchFamily="2" charset="-122"/>
              <a:ea typeface="浪漫雅圆" panose="02010601040101010101" pitchFamily="2" charset="-122"/>
              <a:cs typeface="Miriam" panose="020B0502050101010101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蛋白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杏仁饼传到法国后，特别是进入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19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世纪后，大批法国厨师竞相制作这种甜品，单片渐渐变成夹心；同时，富有想象力的法国大厨们也尝试加入不同的水果和果酱，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——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甚至是咖啡、巧克力来创造五彩缤纷的颜色。就这样，杏仁饼变成了今天的马卡龙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浪漫雅圆" panose="02010601040101010101" pitchFamily="2" charset="-122"/>
              <a:ea typeface="浪漫雅圆" panose="02010601040101010101" pitchFamily="2" charset="-122"/>
              <a:cs typeface="Miriam" panose="020B0502050101010101" pitchFamily="34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25" y="0"/>
            <a:ext cx="9079175" cy="6868120"/>
          </a:xfrm>
          <a:prstGeom prst="rect">
            <a:avLst/>
          </a:prstGeom>
        </p:spPr>
      </p:pic>
      <p:sp>
        <p:nvSpPr>
          <p:cNvPr id="20" name="矩形 18"/>
          <p:cNvSpPr/>
          <p:nvPr/>
        </p:nvSpPr>
        <p:spPr>
          <a:xfrm>
            <a:off x="-17162" y="0"/>
            <a:ext cx="5191651" cy="6868120"/>
          </a:xfrm>
          <a:custGeom>
            <a:avLst/>
            <a:gdLst>
              <a:gd name="connsiteX0" fmla="*/ 0 w 4943872"/>
              <a:gd name="connsiteY0" fmla="*/ 0 h 6868120"/>
              <a:gd name="connsiteX1" fmla="*/ 4943872 w 4943872"/>
              <a:gd name="connsiteY1" fmla="*/ 0 h 6868120"/>
              <a:gd name="connsiteX2" fmla="*/ 4943872 w 4943872"/>
              <a:gd name="connsiteY2" fmla="*/ 6868120 h 6868120"/>
              <a:gd name="connsiteX3" fmla="*/ 0 w 4943872"/>
              <a:gd name="connsiteY3" fmla="*/ 6868120 h 6868120"/>
              <a:gd name="connsiteX4" fmla="*/ 0 w 4943872"/>
              <a:gd name="connsiteY4" fmla="*/ 0 h 6868120"/>
              <a:gd name="connsiteX0-1" fmla="*/ 0 w 4949371"/>
              <a:gd name="connsiteY0-2" fmla="*/ 0 h 6868120"/>
              <a:gd name="connsiteX1-3" fmla="*/ 4943872 w 4949371"/>
              <a:gd name="connsiteY1-4" fmla="*/ 0 h 6868120"/>
              <a:gd name="connsiteX2-5" fmla="*/ 4949371 w 4949371"/>
              <a:gd name="connsiteY2-6" fmla="*/ 3425371 h 6868120"/>
              <a:gd name="connsiteX3-7" fmla="*/ 4943872 w 4949371"/>
              <a:gd name="connsiteY3-8" fmla="*/ 6868120 h 6868120"/>
              <a:gd name="connsiteX4-9" fmla="*/ 0 w 4949371"/>
              <a:gd name="connsiteY4-10" fmla="*/ 6868120 h 6868120"/>
              <a:gd name="connsiteX5" fmla="*/ 0 w 4949371"/>
              <a:gd name="connsiteY5" fmla="*/ 0 h 6868120"/>
              <a:gd name="connsiteX0-11" fmla="*/ 0 w 4943872"/>
              <a:gd name="connsiteY0-12" fmla="*/ 0 h 6868120"/>
              <a:gd name="connsiteX1-13" fmla="*/ 4943872 w 4943872"/>
              <a:gd name="connsiteY1-14" fmla="*/ 0 h 6868120"/>
              <a:gd name="connsiteX2-15" fmla="*/ 4238171 w 4943872"/>
              <a:gd name="connsiteY2-16" fmla="*/ 3497942 h 6868120"/>
              <a:gd name="connsiteX3-17" fmla="*/ 4943872 w 4943872"/>
              <a:gd name="connsiteY3-18" fmla="*/ 6868120 h 6868120"/>
              <a:gd name="connsiteX4-19" fmla="*/ 0 w 4943872"/>
              <a:gd name="connsiteY4-20" fmla="*/ 6868120 h 6868120"/>
              <a:gd name="connsiteX5-21" fmla="*/ 0 w 4943872"/>
              <a:gd name="connsiteY5-22" fmla="*/ 0 h 6868120"/>
              <a:gd name="connsiteX0-23" fmla="*/ 0 w 4943872"/>
              <a:gd name="connsiteY0-24" fmla="*/ 0 h 6868120"/>
              <a:gd name="connsiteX1-25" fmla="*/ 4348786 w 4943872"/>
              <a:gd name="connsiteY1-26" fmla="*/ 0 h 6868120"/>
              <a:gd name="connsiteX2-27" fmla="*/ 4238171 w 4943872"/>
              <a:gd name="connsiteY2-28" fmla="*/ 3497942 h 6868120"/>
              <a:gd name="connsiteX3-29" fmla="*/ 4943872 w 4943872"/>
              <a:gd name="connsiteY3-30" fmla="*/ 6868120 h 6868120"/>
              <a:gd name="connsiteX4-31" fmla="*/ 0 w 4943872"/>
              <a:gd name="connsiteY4-32" fmla="*/ 6868120 h 6868120"/>
              <a:gd name="connsiteX5-33" fmla="*/ 0 w 4943872"/>
              <a:gd name="connsiteY5-34" fmla="*/ 0 h 6868120"/>
              <a:gd name="connsiteX0-35" fmla="*/ 0 w 4944799"/>
              <a:gd name="connsiteY0-36" fmla="*/ 0 h 6868120"/>
              <a:gd name="connsiteX1-37" fmla="*/ 4348786 w 4944799"/>
              <a:gd name="connsiteY1-38" fmla="*/ 0 h 6868120"/>
              <a:gd name="connsiteX2-39" fmla="*/ 4238171 w 4944799"/>
              <a:gd name="connsiteY2-40" fmla="*/ 3497942 h 6868120"/>
              <a:gd name="connsiteX3-41" fmla="*/ 4943872 w 4944799"/>
              <a:gd name="connsiteY3-42" fmla="*/ 6868120 h 6868120"/>
              <a:gd name="connsiteX4-43" fmla="*/ 0 w 4944799"/>
              <a:gd name="connsiteY4-44" fmla="*/ 6868120 h 6868120"/>
              <a:gd name="connsiteX5-45" fmla="*/ 0 w 4944799"/>
              <a:gd name="connsiteY5-46" fmla="*/ 0 h 6868120"/>
              <a:gd name="connsiteX0-47" fmla="*/ 0 w 5054858"/>
              <a:gd name="connsiteY0-48" fmla="*/ 0 h 6868120"/>
              <a:gd name="connsiteX1-49" fmla="*/ 4348786 w 5054858"/>
              <a:gd name="connsiteY1-50" fmla="*/ 0 h 6868120"/>
              <a:gd name="connsiteX2-51" fmla="*/ 4238171 w 5054858"/>
              <a:gd name="connsiteY2-52" fmla="*/ 3497942 h 6868120"/>
              <a:gd name="connsiteX3-53" fmla="*/ 4943872 w 5054858"/>
              <a:gd name="connsiteY3-54" fmla="*/ 6868120 h 6868120"/>
              <a:gd name="connsiteX4-55" fmla="*/ 0 w 5054858"/>
              <a:gd name="connsiteY4-56" fmla="*/ 6868120 h 6868120"/>
              <a:gd name="connsiteX5-57" fmla="*/ 0 w 5054858"/>
              <a:gd name="connsiteY5-58" fmla="*/ 0 h 6868120"/>
              <a:gd name="connsiteX0-59" fmla="*/ 0 w 5054858"/>
              <a:gd name="connsiteY0-60" fmla="*/ 0 h 6868120"/>
              <a:gd name="connsiteX1-61" fmla="*/ 4348786 w 5054858"/>
              <a:gd name="connsiteY1-62" fmla="*/ 0 h 6868120"/>
              <a:gd name="connsiteX2-63" fmla="*/ 4238171 w 5054858"/>
              <a:gd name="connsiteY2-64" fmla="*/ 3497942 h 6868120"/>
              <a:gd name="connsiteX3-65" fmla="*/ 4943872 w 5054858"/>
              <a:gd name="connsiteY3-66" fmla="*/ 6868120 h 6868120"/>
              <a:gd name="connsiteX4-67" fmla="*/ 0 w 5054858"/>
              <a:gd name="connsiteY4-68" fmla="*/ 6868120 h 6868120"/>
              <a:gd name="connsiteX5-69" fmla="*/ 0 w 5054858"/>
              <a:gd name="connsiteY5-70" fmla="*/ 0 h 6868120"/>
              <a:gd name="connsiteX0-71" fmla="*/ 0 w 5054858"/>
              <a:gd name="connsiteY0-72" fmla="*/ 0 h 6868120"/>
              <a:gd name="connsiteX1-73" fmla="*/ 4348786 w 5054858"/>
              <a:gd name="connsiteY1-74" fmla="*/ 0 h 6868120"/>
              <a:gd name="connsiteX2-75" fmla="*/ 4238171 w 5054858"/>
              <a:gd name="connsiteY2-76" fmla="*/ 3497942 h 6868120"/>
              <a:gd name="connsiteX3-77" fmla="*/ 4943872 w 5054858"/>
              <a:gd name="connsiteY3-78" fmla="*/ 6868120 h 6868120"/>
              <a:gd name="connsiteX4-79" fmla="*/ 0 w 5054858"/>
              <a:gd name="connsiteY4-80" fmla="*/ 6868120 h 6868120"/>
              <a:gd name="connsiteX5-81" fmla="*/ 0 w 5054858"/>
              <a:gd name="connsiteY5-82" fmla="*/ 0 h 68681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054858" h="6868120">
                <a:moveTo>
                  <a:pt x="0" y="0"/>
                </a:moveTo>
                <a:lnTo>
                  <a:pt x="4348786" y="0"/>
                </a:lnTo>
                <a:cubicBezTo>
                  <a:pt x="5734314" y="1877181"/>
                  <a:pt x="4739500" y="2607733"/>
                  <a:pt x="4238171" y="3497942"/>
                </a:cubicBezTo>
                <a:cubicBezTo>
                  <a:pt x="3297748" y="5085792"/>
                  <a:pt x="4026467" y="5962441"/>
                  <a:pt x="4943872" y="6868120"/>
                </a:cubicBezTo>
                <a:lnTo>
                  <a:pt x="0" y="6868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" y="0"/>
            <a:ext cx="5054858" cy="6868120"/>
          </a:xfrm>
          <a:custGeom>
            <a:avLst/>
            <a:gdLst>
              <a:gd name="connsiteX0" fmla="*/ 0 w 4943872"/>
              <a:gd name="connsiteY0" fmla="*/ 0 h 6868120"/>
              <a:gd name="connsiteX1" fmla="*/ 4943872 w 4943872"/>
              <a:gd name="connsiteY1" fmla="*/ 0 h 6868120"/>
              <a:gd name="connsiteX2" fmla="*/ 4943872 w 4943872"/>
              <a:gd name="connsiteY2" fmla="*/ 6868120 h 6868120"/>
              <a:gd name="connsiteX3" fmla="*/ 0 w 4943872"/>
              <a:gd name="connsiteY3" fmla="*/ 6868120 h 6868120"/>
              <a:gd name="connsiteX4" fmla="*/ 0 w 4943872"/>
              <a:gd name="connsiteY4" fmla="*/ 0 h 6868120"/>
              <a:gd name="connsiteX0-1" fmla="*/ 0 w 4949371"/>
              <a:gd name="connsiteY0-2" fmla="*/ 0 h 6868120"/>
              <a:gd name="connsiteX1-3" fmla="*/ 4943872 w 4949371"/>
              <a:gd name="connsiteY1-4" fmla="*/ 0 h 6868120"/>
              <a:gd name="connsiteX2-5" fmla="*/ 4949371 w 4949371"/>
              <a:gd name="connsiteY2-6" fmla="*/ 3425371 h 6868120"/>
              <a:gd name="connsiteX3-7" fmla="*/ 4943872 w 4949371"/>
              <a:gd name="connsiteY3-8" fmla="*/ 6868120 h 6868120"/>
              <a:gd name="connsiteX4-9" fmla="*/ 0 w 4949371"/>
              <a:gd name="connsiteY4-10" fmla="*/ 6868120 h 6868120"/>
              <a:gd name="connsiteX5" fmla="*/ 0 w 4949371"/>
              <a:gd name="connsiteY5" fmla="*/ 0 h 6868120"/>
              <a:gd name="connsiteX0-11" fmla="*/ 0 w 4943872"/>
              <a:gd name="connsiteY0-12" fmla="*/ 0 h 6868120"/>
              <a:gd name="connsiteX1-13" fmla="*/ 4943872 w 4943872"/>
              <a:gd name="connsiteY1-14" fmla="*/ 0 h 6868120"/>
              <a:gd name="connsiteX2-15" fmla="*/ 4238171 w 4943872"/>
              <a:gd name="connsiteY2-16" fmla="*/ 3497942 h 6868120"/>
              <a:gd name="connsiteX3-17" fmla="*/ 4943872 w 4943872"/>
              <a:gd name="connsiteY3-18" fmla="*/ 6868120 h 6868120"/>
              <a:gd name="connsiteX4-19" fmla="*/ 0 w 4943872"/>
              <a:gd name="connsiteY4-20" fmla="*/ 6868120 h 6868120"/>
              <a:gd name="connsiteX5-21" fmla="*/ 0 w 4943872"/>
              <a:gd name="connsiteY5-22" fmla="*/ 0 h 6868120"/>
              <a:gd name="connsiteX0-23" fmla="*/ 0 w 4943872"/>
              <a:gd name="connsiteY0-24" fmla="*/ 0 h 6868120"/>
              <a:gd name="connsiteX1-25" fmla="*/ 4348786 w 4943872"/>
              <a:gd name="connsiteY1-26" fmla="*/ 0 h 6868120"/>
              <a:gd name="connsiteX2-27" fmla="*/ 4238171 w 4943872"/>
              <a:gd name="connsiteY2-28" fmla="*/ 3497942 h 6868120"/>
              <a:gd name="connsiteX3-29" fmla="*/ 4943872 w 4943872"/>
              <a:gd name="connsiteY3-30" fmla="*/ 6868120 h 6868120"/>
              <a:gd name="connsiteX4-31" fmla="*/ 0 w 4943872"/>
              <a:gd name="connsiteY4-32" fmla="*/ 6868120 h 6868120"/>
              <a:gd name="connsiteX5-33" fmla="*/ 0 w 4943872"/>
              <a:gd name="connsiteY5-34" fmla="*/ 0 h 6868120"/>
              <a:gd name="connsiteX0-35" fmla="*/ 0 w 4944799"/>
              <a:gd name="connsiteY0-36" fmla="*/ 0 h 6868120"/>
              <a:gd name="connsiteX1-37" fmla="*/ 4348786 w 4944799"/>
              <a:gd name="connsiteY1-38" fmla="*/ 0 h 6868120"/>
              <a:gd name="connsiteX2-39" fmla="*/ 4238171 w 4944799"/>
              <a:gd name="connsiteY2-40" fmla="*/ 3497942 h 6868120"/>
              <a:gd name="connsiteX3-41" fmla="*/ 4943872 w 4944799"/>
              <a:gd name="connsiteY3-42" fmla="*/ 6868120 h 6868120"/>
              <a:gd name="connsiteX4-43" fmla="*/ 0 w 4944799"/>
              <a:gd name="connsiteY4-44" fmla="*/ 6868120 h 6868120"/>
              <a:gd name="connsiteX5-45" fmla="*/ 0 w 4944799"/>
              <a:gd name="connsiteY5-46" fmla="*/ 0 h 6868120"/>
              <a:gd name="connsiteX0-47" fmla="*/ 0 w 5054858"/>
              <a:gd name="connsiteY0-48" fmla="*/ 0 h 6868120"/>
              <a:gd name="connsiteX1-49" fmla="*/ 4348786 w 5054858"/>
              <a:gd name="connsiteY1-50" fmla="*/ 0 h 6868120"/>
              <a:gd name="connsiteX2-51" fmla="*/ 4238171 w 5054858"/>
              <a:gd name="connsiteY2-52" fmla="*/ 3497942 h 6868120"/>
              <a:gd name="connsiteX3-53" fmla="*/ 4943872 w 5054858"/>
              <a:gd name="connsiteY3-54" fmla="*/ 6868120 h 6868120"/>
              <a:gd name="connsiteX4-55" fmla="*/ 0 w 5054858"/>
              <a:gd name="connsiteY4-56" fmla="*/ 6868120 h 6868120"/>
              <a:gd name="connsiteX5-57" fmla="*/ 0 w 5054858"/>
              <a:gd name="connsiteY5-58" fmla="*/ 0 h 6868120"/>
              <a:gd name="connsiteX0-59" fmla="*/ 0 w 5054858"/>
              <a:gd name="connsiteY0-60" fmla="*/ 0 h 6868120"/>
              <a:gd name="connsiteX1-61" fmla="*/ 4348786 w 5054858"/>
              <a:gd name="connsiteY1-62" fmla="*/ 0 h 6868120"/>
              <a:gd name="connsiteX2-63" fmla="*/ 4238171 w 5054858"/>
              <a:gd name="connsiteY2-64" fmla="*/ 3497942 h 6868120"/>
              <a:gd name="connsiteX3-65" fmla="*/ 4943872 w 5054858"/>
              <a:gd name="connsiteY3-66" fmla="*/ 6868120 h 6868120"/>
              <a:gd name="connsiteX4-67" fmla="*/ 0 w 5054858"/>
              <a:gd name="connsiteY4-68" fmla="*/ 6868120 h 6868120"/>
              <a:gd name="connsiteX5-69" fmla="*/ 0 w 5054858"/>
              <a:gd name="connsiteY5-70" fmla="*/ 0 h 6868120"/>
              <a:gd name="connsiteX0-71" fmla="*/ 0 w 5054858"/>
              <a:gd name="connsiteY0-72" fmla="*/ 0 h 6868120"/>
              <a:gd name="connsiteX1-73" fmla="*/ 4348786 w 5054858"/>
              <a:gd name="connsiteY1-74" fmla="*/ 0 h 6868120"/>
              <a:gd name="connsiteX2-75" fmla="*/ 4238171 w 5054858"/>
              <a:gd name="connsiteY2-76" fmla="*/ 3497942 h 6868120"/>
              <a:gd name="connsiteX3-77" fmla="*/ 4943872 w 5054858"/>
              <a:gd name="connsiteY3-78" fmla="*/ 6868120 h 6868120"/>
              <a:gd name="connsiteX4-79" fmla="*/ 0 w 5054858"/>
              <a:gd name="connsiteY4-80" fmla="*/ 6868120 h 6868120"/>
              <a:gd name="connsiteX5-81" fmla="*/ 0 w 5054858"/>
              <a:gd name="connsiteY5-82" fmla="*/ 0 h 68681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054858" h="6868120">
                <a:moveTo>
                  <a:pt x="0" y="0"/>
                </a:moveTo>
                <a:lnTo>
                  <a:pt x="4348786" y="0"/>
                </a:lnTo>
                <a:cubicBezTo>
                  <a:pt x="5734314" y="1877181"/>
                  <a:pt x="4739500" y="2607733"/>
                  <a:pt x="4238171" y="3497942"/>
                </a:cubicBezTo>
                <a:cubicBezTo>
                  <a:pt x="3297748" y="5085792"/>
                  <a:pt x="4026467" y="5962441"/>
                  <a:pt x="4943872" y="6868120"/>
                </a:cubicBezTo>
                <a:lnTo>
                  <a:pt x="0" y="6868120"/>
                </a:lnTo>
                <a:lnTo>
                  <a:pt x="0" y="0"/>
                </a:lnTo>
                <a:close/>
              </a:path>
            </a:pathLst>
          </a:custGeom>
          <a:solidFill>
            <a:srgbClr val="BF6F7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491306" y="1358076"/>
            <a:ext cx="3496110" cy="1087125"/>
            <a:chOff x="299520" y="1622589"/>
            <a:chExt cx="4975996" cy="1547301"/>
          </a:xfrm>
        </p:grpSpPr>
        <p:sp>
          <p:nvSpPr>
            <p:cNvPr id="22" name="矩形 21"/>
            <p:cNvSpPr/>
            <p:nvPr/>
          </p:nvSpPr>
          <p:spPr>
            <a:xfrm>
              <a:off x="2013085" y="1924049"/>
              <a:ext cx="3262431" cy="657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i="1" kern="100" dirty="0" smtClean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公司发展远景</a:t>
              </a:r>
              <a:endParaRPr lang="zh-CN" altLang="en-US" sz="2400" i="1" kern="1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1014406" y="1622589"/>
              <a:ext cx="921071" cy="893440"/>
            </a:xfrm>
            <a:custGeom>
              <a:avLst/>
              <a:gdLst>
                <a:gd name="connsiteX0" fmla="*/ 1568645 w 3117872"/>
                <a:gd name="connsiteY0" fmla="*/ 0 h 3024336"/>
                <a:gd name="connsiteX1" fmla="*/ 1599852 w 3117872"/>
                <a:gd name="connsiteY1" fmla="*/ 692 h 3024336"/>
                <a:gd name="connsiteX2" fmla="*/ 1630364 w 3117872"/>
                <a:gd name="connsiteY2" fmla="*/ 2773 h 3024336"/>
                <a:gd name="connsiteX3" fmla="*/ 1660184 w 3117872"/>
                <a:gd name="connsiteY3" fmla="*/ 6239 h 3024336"/>
                <a:gd name="connsiteX4" fmla="*/ 1690003 w 3117872"/>
                <a:gd name="connsiteY4" fmla="*/ 11786 h 3024336"/>
                <a:gd name="connsiteX5" fmla="*/ 1719129 w 3117872"/>
                <a:gd name="connsiteY5" fmla="*/ 18720 h 3024336"/>
                <a:gd name="connsiteX6" fmla="*/ 1748256 w 3117872"/>
                <a:gd name="connsiteY6" fmla="*/ 27040 h 3024336"/>
                <a:gd name="connsiteX7" fmla="*/ 1775994 w 3117872"/>
                <a:gd name="connsiteY7" fmla="*/ 36053 h 3024336"/>
                <a:gd name="connsiteX8" fmla="*/ 1803734 w 3117872"/>
                <a:gd name="connsiteY8" fmla="*/ 47146 h 3024336"/>
                <a:gd name="connsiteX9" fmla="*/ 1830779 w 3117872"/>
                <a:gd name="connsiteY9" fmla="*/ 58934 h 3024336"/>
                <a:gd name="connsiteX10" fmla="*/ 1857131 w 3117872"/>
                <a:gd name="connsiteY10" fmla="*/ 72800 h 3024336"/>
                <a:gd name="connsiteX11" fmla="*/ 1882097 w 3117872"/>
                <a:gd name="connsiteY11" fmla="*/ 87361 h 3024336"/>
                <a:gd name="connsiteX12" fmla="*/ 1906369 w 3117872"/>
                <a:gd name="connsiteY12" fmla="*/ 102613 h 3024336"/>
                <a:gd name="connsiteX13" fmla="*/ 1930641 w 3117872"/>
                <a:gd name="connsiteY13" fmla="*/ 119253 h 3024336"/>
                <a:gd name="connsiteX14" fmla="*/ 1953525 w 3117872"/>
                <a:gd name="connsiteY14" fmla="*/ 137974 h 3024336"/>
                <a:gd name="connsiteX15" fmla="*/ 1975022 w 3117872"/>
                <a:gd name="connsiteY15" fmla="*/ 156694 h 3024336"/>
                <a:gd name="connsiteX16" fmla="*/ 1996520 w 3117872"/>
                <a:gd name="connsiteY16" fmla="*/ 176801 h 3024336"/>
                <a:gd name="connsiteX17" fmla="*/ 2015938 w 3117872"/>
                <a:gd name="connsiteY17" fmla="*/ 197601 h 3024336"/>
                <a:gd name="connsiteX18" fmla="*/ 2034661 w 3117872"/>
                <a:gd name="connsiteY18" fmla="*/ 219094 h 3024336"/>
                <a:gd name="connsiteX19" fmla="*/ 2053385 w 3117872"/>
                <a:gd name="connsiteY19" fmla="*/ 242667 h 3024336"/>
                <a:gd name="connsiteX20" fmla="*/ 2070028 w 3117872"/>
                <a:gd name="connsiteY20" fmla="*/ 266242 h 3024336"/>
                <a:gd name="connsiteX21" fmla="*/ 2085979 w 3117872"/>
                <a:gd name="connsiteY21" fmla="*/ 290509 h 3024336"/>
                <a:gd name="connsiteX22" fmla="*/ 2100542 w 3117872"/>
                <a:gd name="connsiteY22" fmla="*/ 316162 h 3024336"/>
                <a:gd name="connsiteX23" fmla="*/ 2113718 w 3117872"/>
                <a:gd name="connsiteY23" fmla="*/ 342508 h 3024336"/>
                <a:gd name="connsiteX24" fmla="*/ 2126201 w 3117872"/>
                <a:gd name="connsiteY24" fmla="*/ 368855 h 3024336"/>
                <a:gd name="connsiteX25" fmla="*/ 2136603 w 3117872"/>
                <a:gd name="connsiteY25" fmla="*/ 396589 h 3024336"/>
                <a:gd name="connsiteX26" fmla="*/ 2146312 w 3117872"/>
                <a:gd name="connsiteY26" fmla="*/ 425016 h 3024336"/>
                <a:gd name="connsiteX27" fmla="*/ 2154633 w 3117872"/>
                <a:gd name="connsiteY27" fmla="*/ 453442 h 3024336"/>
                <a:gd name="connsiteX28" fmla="*/ 2160874 w 3117872"/>
                <a:gd name="connsiteY28" fmla="*/ 482563 h 3024336"/>
                <a:gd name="connsiteX29" fmla="*/ 2165728 w 3117872"/>
                <a:gd name="connsiteY29" fmla="*/ 512375 h 3024336"/>
                <a:gd name="connsiteX30" fmla="*/ 2170582 w 3117872"/>
                <a:gd name="connsiteY30" fmla="*/ 542883 h 3024336"/>
                <a:gd name="connsiteX31" fmla="*/ 2172664 w 3117872"/>
                <a:gd name="connsiteY31" fmla="*/ 573389 h 3024336"/>
                <a:gd name="connsiteX32" fmla="*/ 2173357 w 3117872"/>
                <a:gd name="connsiteY32" fmla="*/ 604589 h 3024336"/>
                <a:gd name="connsiteX33" fmla="*/ 2172664 w 3117872"/>
                <a:gd name="connsiteY33" fmla="*/ 633710 h 3024336"/>
                <a:gd name="connsiteX34" fmla="*/ 2170582 w 3117872"/>
                <a:gd name="connsiteY34" fmla="*/ 663523 h 3024336"/>
                <a:gd name="connsiteX35" fmla="*/ 2167116 w 3117872"/>
                <a:gd name="connsiteY35" fmla="*/ 692644 h 3024336"/>
                <a:gd name="connsiteX36" fmla="*/ 2161568 w 3117872"/>
                <a:gd name="connsiteY36" fmla="*/ 721070 h 3024336"/>
                <a:gd name="connsiteX37" fmla="*/ 2156019 w 3117872"/>
                <a:gd name="connsiteY37" fmla="*/ 748803 h 3024336"/>
                <a:gd name="connsiteX38" fmla="*/ 2147698 w 3117872"/>
                <a:gd name="connsiteY38" fmla="*/ 776537 h 3024336"/>
                <a:gd name="connsiteX39" fmla="*/ 2139376 w 3117872"/>
                <a:gd name="connsiteY39" fmla="*/ 804270 h 3024336"/>
                <a:gd name="connsiteX40" fmla="*/ 2128975 w 3117872"/>
                <a:gd name="connsiteY40" fmla="*/ 830618 h 3024336"/>
                <a:gd name="connsiteX41" fmla="*/ 2149085 w 3117872"/>
                <a:gd name="connsiteY41" fmla="*/ 815364 h 3024336"/>
                <a:gd name="connsiteX42" fmla="*/ 2169890 w 3117872"/>
                <a:gd name="connsiteY42" fmla="*/ 800112 h 3024336"/>
                <a:gd name="connsiteX43" fmla="*/ 2190694 w 3117872"/>
                <a:gd name="connsiteY43" fmla="*/ 786244 h 3024336"/>
                <a:gd name="connsiteX44" fmla="*/ 2212886 w 3117872"/>
                <a:gd name="connsiteY44" fmla="*/ 773070 h 3024336"/>
                <a:gd name="connsiteX45" fmla="*/ 2235076 w 3117872"/>
                <a:gd name="connsiteY45" fmla="*/ 760591 h 3024336"/>
                <a:gd name="connsiteX46" fmla="*/ 2257961 w 3117872"/>
                <a:gd name="connsiteY46" fmla="*/ 748803 h 3024336"/>
                <a:gd name="connsiteX47" fmla="*/ 2281539 w 3117872"/>
                <a:gd name="connsiteY47" fmla="*/ 739098 h 3024336"/>
                <a:gd name="connsiteX48" fmla="*/ 2305117 w 3117872"/>
                <a:gd name="connsiteY48" fmla="*/ 729391 h 3024336"/>
                <a:gd name="connsiteX49" fmla="*/ 2330083 w 3117872"/>
                <a:gd name="connsiteY49" fmla="*/ 721070 h 3024336"/>
                <a:gd name="connsiteX50" fmla="*/ 2355048 w 3117872"/>
                <a:gd name="connsiteY50" fmla="*/ 714137 h 3024336"/>
                <a:gd name="connsiteX51" fmla="*/ 2380706 w 3117872"/>
                <a:gd name="connsiteY51" fmla="*/ 707204 h 3024336"/>
                <a:gd name="connsiteX52" fmla="*/ 2406366 w 3117872"/>
                <a:gd name="connsiteY52" fmla="*/ 702349 h 3024336"/>
                <a:gd name="connsiteX53" fmla="*/ 2432718 w 3117872"/>
                <a:gd name="connsiteY53" fmla="*/ 698191 h 3024336"/>
                <a:gd name="connsiteX54" fmla="*/ 2459070 w 3117872"/>
                <a:gd name="connsiteY54" fmla="*/ 695417 h 3024336"/>
                <a:gd name="connsiteX55" fmla="*/ 2486114 w 3117872"/>
                <a:gd name="connsiteY55" fmla="*/ 693336 h 3024336"/>
                <a:gd name="connsiteX56" fmla="*/ 2513160 w 3117872"/>
                <a:gd name="connsiteY56" fmla="*/ 692644 h 3024336"/>
                <a:gd name="connsiteX57" fmla="*/ 2544367 w 3117872"/>
                <a:gd name="connsiteY57" fmla="*/ 693336 h 3024336"/>
                <a:gd name="connsiteX58" fmla="*/ 2574880 w 3117872"/>
                <a:gd name="connsiteY58" fmla="*/ 696110 h 3024336"/>
                <a:gd name="connsiteX59" fmla="*/ 2605394 w 3117872"/>
                <a:gd name="connsiteY59" fmla="*/ 700271 h 3024336"/>
                <a:gd name="connsiteX60" fmla="*/ 2635212 w 3117872"/>
                <a:gd name="connsiteY60" fmla="*/ 705124 h 3024336"/>
                <a:gd name="connsiteX61" fmla="*/ 2665033 w 3117872"/>
                <a:gd name="connsiteY61" fmla="*/ 712057 h 3024336"/>
                <a:gd name="connsiteX62" fmla="*/ 2693465 w 3117872"/>
                <a:gd name="connsiteY62" fmla="*/ 719684 h 3024336"/>
                <a:gd name="connsiteX63" fmla="*/ 2721204 w 3117872"/>
                <a:gd name="connsiteY63" fmla="*/ 729391 h 3024336"/>
                <a:gd name="connsiteX64" fmla="*/ 2748250 w 3117872"/>
                <a:gd name="connsiteY64" fmla="*/ 740484 h 3024336"/>
                <a:gd name="connsiteX65" fmla="*/ 2775294 w 3117872"/>
                <a:gd name="connsiteY65" fmla="*/ 752964 h 3024336"/>
                <a:gd name="connsiteX66" fmla="*/ 2801646 w 3117872"/>
                <a:gd name="connsiteY66" fmla="*/ 766137 h 3024336"/>
                <a:gd name="connsiteX67" fmla="*/ 2827306 w 3117872"/>
                <a:gd name="connsiteY67" fmla="*/ 780697 h 3024336"/>
                <a:gd name="connsiteX68" fmla="*/ 2851578 w 3117872"/>
                <a:gd name="connsiteY68" fmla="*/ 796643 h 3024336"/>
                <a:gd name="connsiteX69" fmla="*/ 2875156 w 3117872"/>
                <a:gd name="connsiteY69" fmla="*/ 813284 h 3024336"/>
                <a:gd name="connsiteX70" fmla="*/ 2898040 w 3117872"/>
                <a:gd name="connsiteY70" fmla="*/ 831312 h 3024336"/>
                <a:gd name="connsiteX71" fmla="*/ 2919538 w 3117872"/>
                <a:gd name="connsiteY71" fmla="*/ 850030 h 3024336"/>
                <a:gd name="connsiteX72" fmla="*/ 2941036 w 3117872"/>
                <a:gd name="connsiteY72" fmla="*/ 870139 h 3024336"/>
                <a:gd name="connsiteX73" fmla="*/ 2961147 w 3117872"/>
                <a:gd name="connsiteY73" fmla="*/ 890939 h 3024336"/>
                <a:gd name="connsiteX74" fmla="*/ 2980565 w 3117872"/>
                <a:gd name="connsiteY74" fmla="*/ 913126 h 3024336"/>
                <a:gd name="connsiteX75" fmla="*/ 2997900 w 3117872"/>
                <a:gd name="connsiteY75" fmla="*/ 935313 h 3024336"/>
                <a:gd name="connsiteX76" fmla="*/ 3014544 w 3117872"/>
                <a:gd name="connsiteY76" fmla="*/ 959578 h 3024336"/>
                <a:gd name="connsiteX77" fmla="*/ 3030495 w 3117872"/>
                <a:gd name="connsiteY77" fmla="*/ 984539 h 3024336"/>
                <a:gd name="connsiteX78" fmla="*/ 3045058 w 3117872"/>
                <a:gd name="connsiteY78" fmla="*/ 1009498 h 3024336"/>
                <a:gd name="connsiteX79" fmla="*/ 3058233 w 3117872"/>
                <a:gd name="connsiteY79" fmla="*/ 1035153 h 3024336"/>
                <a:gd name="connsiteX80" fmla="*/ 3070716 w 3117872"/>
                <a:gd name="connsiteY80" fmla="*/ 1062193 h 3024336"/>
                <a:gd name="connsiteX81" fmla="*/ 3081811 w 3117872"/>
                <a:gd name="connsiteY81" fmla="*/ 1089926 h 3024336"/>
                <a:gd name="connsiteX82" fmla="*/ 3090826 w 3117872"/>
                <a:gd name="connsiteY82" fmla="*/ 1117660 h 3024336"/>
                <a:gd name="connsiteX83" fmla="*/ 3099149 w 3117872"/>
                <a:gd name="connsiteY83" fmla="*/ 1146780 h 3024336"/>
                <a:gd name="connsiteX84" fmla="*/ 3105389 w 3117872"/>
                <a:gd name="connsiteY84" fmla="*/ 1175899 h 3024336"/>
                <a:gd name="connsiteX85" fmla="*/ 3111631 w 3117872"/>
                <a:gd name="connsiteY85" fmla="*/ 1205713 h 3024336"/>
                <a:gd name="connsiteX86" fmla="*/ 3115098 w 3117872"/>
                <a:gd name="connsiteY86" fmla="*/ 1235527 h 3024336"/>
                <a:gd name="connsiteX87" fmla="*/ 3117178 w 3117872"/>
                <a:gd name="connsiteY87" fmla="*/ 1266727 h 3024336"/>
                <a:gd name="connsiteX88" fmla="*/ 3117872 w 3117872"/>
                <a:gd name="connsiteY88" fmla="*/ 1297927 h 3024336"/>
                <a:gd name="connsiteX89" fmla="*/ 3117178 w 3117872"/>
                <a:gd name="connsiteY89" fmla="*/ 1329127 h 3024336"/>
                <a:gd name="connsiteX90" fmla="*/ 3115098 w 3117872"/>
                <a:gd name="connsiteY90" fmla="*/ 1359635 h 3024336"/>
                <a:gd name="connsiteX91" fmla="*/ 3111631 w 3117872"/>
                <a:gd name="connsiteY91" fmla="*/ 1389448 h 3024336"/>
                <a:gd name="connsiteX92" fmla="*/ 3105389 w 3117872"/>
                <a:gd name="connsiteY92" fmla="*/ 1419261 h 3024336"/>
                <a:gd name="connsiteX93" fmla="*/ 3099149 w 3117872"/>
                <a:gd name="connsiteY93" fmla="*/ 1448382 h 3024336"/>
                <a:gd name="connsiteX94" fmla="*/ 3090826 w 3117872"/>
                <a:gd name="connsiteY94" fmla="*/ 1477502 h 3024336"/>
                <a:gd name="connsiteX95" fmla="*/ 3081811 w 3117872"/>
                <a:gd name="connsiteY95" fmla="*/ 1505235 h 3024336"/>
                <a:gd name="connsiteX96" fmla="*/ 3070716 w 3117872"/>
                <a:gd name="connsiteY96" fmla="*/ 1532969 h 3024336"/>
                <a:gd name="connsiteX97" fmla="*/ 3058233 w 3117872"/>
                <a:gd name="connsiteY97" fmla="*/ 1560008 h 3024336"/>
                <a:gd name="connsiteX98" fmla="*/ 3045058 w 3117872"/>
                <a:gd name="connsiteY98" fmla="*/ 1586356 h 3024336"/>
                <a:gd name="connsiteX99" fmla="*/ 3030495 w 3117872"/>
                <a:gd name="connsiteY99" fmla="*/ 1611315 h 3024336"/>
                <a:gd name="connsiteX100" fmla="*/ 3014544 w 3117872"/>
                <a:gd name="connsiteY100" fmla="*/ 1635582 h 3024336"/>
                <a:gd name="connsiteX101" fmla="*/ 2997900 w 3117872"/>
                <a:gd name="connsiteY101" fmla="*/ 1659849 h 3024336"/>
                <a:gd name="connsiteX102" fmla="*/ 2980565 w 3117872"/>
                <a:gd name="connsiteY102" fmla="*/ 1682730 h 3024336"/>
                <a:gd name="connsiteX103" fmla="*/ 2961147 w 3117872"/>
                <a:gd name="connsiteY103" fmla="*/ 1704223 h 3024336"/>
                <a:gd name="connsiteX104" fmla="*/ 2941036 w 3117872"/>
                <a:gd name="connsiteY104" fmla="*/ 1725717 h 3024336"/>
                <a:gd name="connsiteX105" fmla="*/ 2919538 w 3117872"/>
                <a:gd name="connsiteY105" fmla="*/ 1745130 h 3024336"/>
                <a:gd name="connsiteX106" fmla="*/ 2898040 w 3117872"/>
                <a:gd name="connsiteY106" fmla="*/ 1763850 h 3024336"/>
                <a:gd name="connsiteX107" fmla="*/ 2875156 w 3117872"/>
                <a:gd name="connsiteY107" fmla="*/ 1782570 h 3024336"/>
                <a:gd name="connsiteX108" fmla="*/ 2851578 w 3117872"/>
                <a:gd name="connsiteY108" fmla="*/ 1799210 h 3024336"/>
                <a:gd name="connsiteX109" fmla="*/ 2827306 w 3117872"/>
                <a:gd name="connsiteY109" fmla="*/ 1815157 h 3024336"/>
                <a:gd name="connsiteX110" fmla="*/ 2801646 w 3117872"/>
                <a:gd name="connsiteY110" fmla="*/ 1829717 h 3024336"/>
                <a:gd name="connsiteX111" fmla="*/ 2775294 w 3117872"/>
                <a:gd name="connsiteY111" fmla="*/ 1842890 h 3024336"/>
                <a:gd name="connsiteX112" fmla="*/ 2748250 w 3117872"/>
                <a:gd name="connsiteY112" fmla="*/ 1855370 h 3024336"/>
                <a:gd name="connsiteX113" fmla="*/ 2721204 w 3117872"/>
                <a:gd name="connsiteY113" fmla="*/ 1866463 h 3024336"/>
                <a:gd name="connsiteX114" fmla="*/ 2693465 w 3117872"/>
                <a:gd name="connsiteY114" fmla="*/ 1875476 h 3024336"/>
                <a:gd name="connsiteX115" fmla="*/ 2665033 w 3117872"/>
                <a:gd name="connsiteY115" fmla="*/ 1883797 h 3024336"/>
                <a:gd name="connsiteX116" fmla="*/ 2635212 w 3117872"/>
                <a:gd name="connsiteY116" fmla="*/ 1890038 h 3024336"/>
                <a:gd name="connsiteX117" fmla="*/ 2616370 w 3117872"/>
                <a:gd name="connsiteY117" fmla="*/ 1893543 h 3024336"/>
                <a:gd name="connsiteX118" fmla="*/ 2527757 w 3117872"/>
                <a:gd name="connsiteY118" fmla="*/ 1752033 h 3024336"/>
                <a:gd name="connsiteX119" fmla="*/ 2520604 w 3117872"/>
                <a:gd name="connsiteY119" fmla="*/ 1742363 h 3024336"/>
                <a:gd name="connsiteX120" fmla="*/ 2513017 w 3117872"/>
                <a:gd name="connsiteY120" fmla="*/ 1733753 h 3024336"/>
                <a:gd name="connsiteX121" fmla="*/ 2503067 w 3117872"/>
                <a:gd name="connsiteY121" fmla="*/ 1726622 h 3024336"/>
                <a:gd name="connsiteX122" fmla="*/ 2493470 w 3117872"/>
                <a:gd name="connsiteY122" fmla="*/ 1720056 h 3024336"/>
                <a:gd name="connsiteX123" fmla="*/ 2486510 w 3117872"/>
                <a:gd name="connsiteY123" fmla="*/ 1714197 h 3024336"/>
                <a:gd name="connsiteX124" fmla="*/ 2478762 w 3117872"/>
                <a:gd name="connsiteY124" fmla="*/ 1708830 h 3024336"/>
                <a:gd name="connsiteX125" fmla="*/ 2471014 w 3117872"/>
                <a:gd name="connsiteY125" fmla="*/ 1703464 h 3024336"/>
                <a:gd name="connsiteX126" fmla="*/ 2462832 w 3117872"/>
                <a:gd name="connsiteY126" fmla="*/ 1699156 h 3024336"/>
                <a:gd name="connsiteX127" fmla="*/ 2453072 w 3117872"/>
                <a:gd name="connsiteY127" fmla="*/ 1695835 h 3024336"/>
                <a:gd name="connsiteX128" fmla="*/ 2443667 w 3117872"/>
                <a:gd name="connsiteY128" fmla="*/ 1693080 h 3024336"/>
                <a:gd name="connsiteX129" fmla="*/ 2433827 w 3117872"/>
                <a:gd name="connsiteY129" fmla="*/ 1691382 h 3024336"/>
                <a:gd name="connsiteX130" fmla="*/ 2422846 w 3117872"/>
                <a:gd name="connsiteY130" fmla="*/ 1689612 h 3024336"/>
                <a:gd name="connsiteX131" fmla="*/ 2394068 w 3117872"/>
                <a:gd name="connsiteY131" fmla="*/ 1707633 h 3024336"/>
                <a:gd name="connsiteX132" fmla="*/ 2317349 w 3117872"/>
                <a:gd name="connsiteY132" fmla="*/ 1585116 h 3024336"/>
                <a:gd name="connsiteX133" fmla="*/ 2344550 w 3117872"/>
                <a:gd name="connsiteY133" fmla="*/ 1568083 h 3024336"/>
                <a:gd name="connsiteX134" fmla="*/ 1646567 w 3117872"/>
                <a:gd name="connsiteY134" fmla="*/ 455193 h 3024336"/>
                <a:gd name="connsiteX135" fmla="*/ 1607165 w 3117872"/>
                <a:gd name="connsiteY135" fmla="*/ 479867 h 3024336"/>
                <a:gd name="connsiteX136" fmla="*/ 1568904 w 3117872"/>
                <a:gd name="connsiteY136" fmla="*/ 504611 h 3024336"/>
                <a:gd name="connsiteX137" fmla="*/ 1531785 w 3117872"/>
                <a:gd name="connsiteY137" fmla="*/ 529428 h 3024336"/>
                <a:gd name="connsiteX138" fmla="*/ 1496949 w 3117872"/>
                <a:gd name="connsiteY138" fmla="*/ 554385 h 3024336"/>
                <a:gd name="connsiteX139" fmla="*/ 1479531 w 3117872"/>
                <a:gd name="connsiteY139" fmla="*/ 566865 h 3024336"/>
                <a:gd name="connsiteX140" fmla="*/ 1462821 w 3117872"/>
                <a:gd name="connsiteY140" fmla="*/ 580472 h 3024336"/>
                <a:gd name="connsiteX141" fmla="*/ 1446897 w 3117872"/>
                <a:gd name="connsiteY141" fmla="*/ 593588 h 3024336"/>
                <a:gd name="connsiteX142" fmla="*/ 1432117 w 3117872"/>
                <a:gd name="connsiteY142" fmla="*/ 606772 h 3024336"/>
                <a:gd name="connsiteX143" fmla="*/ 1418831 w 3117872"/>
                <a:gd name="connsiteY143" fmla="*/ 620594 h 3024336"/>
                <a:gd name="connsiteX144" fmla="*/ 1405544 w 3117872"/>
                <a:gd name="connsiteY144" fmla="*/ 634417 h 3024336"/>
                <a:gd name="connsiteX145" fmla="*/ 1393400 w 3117872"/>
                <a:gd name="connsiteY145" fmla="*/ 648309 h 3024336"/>
                <a:gd name="connsiteX146" fmla="*/ 1382751 w 3117872"/>
                <a:gd name="connsiteY146" fmla="*/ 662837 h 3024336"/>
                <a:gd name="connsiteX147" fmla="*/ 1372455 w 3117872"/>
                <a:gd name="connsiteY147" fmla="*/ 677930 h 3024336"/>
                <a:gd name="connsiteX148" fmla="*/ 1364088 w 3117872"/>
                <a:gd name="connsiteY148" fmla="*/ 692601 h 3024336"/>
                <a:gd name="connsiteX149" fmla="*/ 1355287 w 3117872"/>
                <a:gd name="connsiteY149" fmla="*/ 708330 h 3024336"/>
                <a:gd name="connsiteX150" fmla="*/ 1349558 w 3117872"/>
                <a:gd name="connsiteY150" fmla="*/ 723707 h 3024336"/>
                <a:gd name="connsiteX151" fmla="*/ 1344182 w 3117872"/>
                <a:gd name="connsiteY151" fmla="*/ 739648 h 3024336"/>
                <a:gd name="connsiteX152" fmla="*/ 1340657 w 3117872"/>
                <a:gd name="connsiteY152" fmla="*/ 756792 h 3024336"/>
                <a:gd name="connsiteX153" fmla="*/ 1337917 w 3117872"/>
                <a:gd name="connsiteY153" fmla="*/ 773441 h 3024336"/>
                <a:gd name="connsiteX154" fmla="*/ 1337025 w 3117872"/>
                <a:gd name="connsiteY154" fmla="*/ 791290 h 3024336"/>
                <a:gd name="connsiteX155" fmla="*/ 1337630 w 3117872"/>
                <a:gd name="connsiteY155" fmla="*/ 809775 h 3024336"/>
                <a:gd name="connsiteX156" fmla="*/ 1340518 w 3117872"/>
                <a:gd name="connsiteY156" fmla="*/ 828402 h 3024336"/>
                <a:gd name="connsiteX157" fmla="*/ 1343759 w 3117872"/>
                <a:gd name="connsiteY157" fmla="*/ 847594 h 3024336"/>
                <a:gd name="connsiteX158" fmla="*/ 1350779 w 3117872"/>
                <a:gd name="connsiteY158" fmla="*/ 867564 h 3024336"/>
                <a:gd name="connsiteX159" fmla="*/ 1357010 w 3117872"/>
                <a:gd name="connsiteY159" fmla="*/ 888028 h 3024336"/>
                <a:gd name="connsiteX160" fmla="*/ 1367022 w 3117872"/>
                <a:gd name="connsiteY160" fmla="*/ 909269 h 3024336"/>
                <a:gd name="connsiteX161" fmla="*/ 1378172 w 3117872"/>
                <a:gd name="connsiteY161" fmla="*/ 930581 h 3024336"/>
                <a:gd name="connsiteX162" fmla="*/ 1391172 w 3117872"/>
                <a:gd name="connsiteY162" fmla="*/ 953094 h 3024336"/>
                <a:gd name="connsiteX163" fmla="*/ 1852551 w 3117872"/>
                <a:gd name="connsiteY163" fmla="*/ 1689891 h 3024336"/>
                <a:gd name="connsiteX164" fmla="*/ 2059019 w 3117872"/>
                <a:gd name="connsiteY164" fmla="*/ 1560601 h 3024336"/>
                <a:gd name="connsiteX165" fmla="*/ 2142811 w 3117872"/>
                <a:gd name="connsiteY165" fmla="*/ 1694411 h 3024336"/>
                <a:gd name="connsiteX166" fmla="*/ 2160092 w 3117872"/>
                <a:gd name="connsiteY166" fmla="*/ 1683590 h 3024336"/>
                <a:gd name="connsiteX167" fmla="*/ 2236811 w 3117872"/>
                <a:gd name="connsiteY167" fmla="*/ 1806106 h 3024336"/>
                <a:gd name="connsiteX168" fmla="*/ 2217167 w 3117872"/>
                <a:gd name="connsiteY168" fmla="*/ 1818408 h 3024336"/>
                <a:gd name="connsiteX169" fmla="*/ 2213882 w 3117872"/>
                <a:gd name="connsiteY169" fmla="*/ 1830682 h 3024336"/>
                <a:gd name="connsiteX170" fmla="*/ 2211387 w 3117872"/>
                <a:gd name="connsiteY170" fmla="*/ 1842464 h 3024336"/>
                <a:gd name="connsiteX171" fmla="*/ 2209596 w 3117872"/>
                <a:gd name="connsiteY171" fmla="*/ 1855373 h 3024336"/>
                <a:gd name="connsiteX172" fmla="*/ 2209383 w 3117872"/>
                <a:gd name="connsiteY172" fmla="*/ 1867296 h 3024336"/>
                <a:gd name="connsiteX173" fmla="*/ 2210311 w 3117872"/>
                <a:gd name="connsiteY173" fmla="*/ 1879291 h 3024336"/>
                <a:gd name="connsiteX174" fmla="*/ 2212817 w 3117872"/>
                <a:gd name="connsiteY174" fmla="*/ 1890298 h 3024336"/>
                <a:gd name="connsiteX175" fmla="*/ 2217250 w 3117872"/>
                <a:gd name="connsiteY175" fmla="*/ 1900883 h 3024336"/>
                <a:gd name="connsiteX176" fmla="*/ 2222039 w 3117872"/>
                <a:gd name="connsiteY176" fmla="*/ 1912032 h 3024336"/>
                <a:gd name="connsiteX177" fmla="*/ 2230171 w 3117872"/>
                <a:gd name="connsiteY177" fmla="*/ 1925018 h 3024336"/>
                <a:gd name="connsiteX178" fmla="*/ 2232562 w 3117872"/>
                <a:gd name="connsiteY178" fmla="*/ 1930594 h 3024336"/>
                <a:gd name="connsiteX179" fmla="*/ 2235391 w 3117872"/>
                <a:gd name="connsiteY179" fmla="*/ 1935111 h 3024336"/>
                <a:gd name="connsiteX180" fmla="*/ 2705787 w 3117872"/>
                <a:gd name="connsiteY180" fmla="*/ 2686309 h 3024336"/>
                <a:gd name="connsiteX181" fmla="*/ 2694851 w 3117872"/>
                <a:gd name="connsiteY181" fmla="*/ 2708174 h 3024336"/>
                <a:gd name="connsiteX182" fmla="*/ 2680288 w 3117872"/>
                <a:gd name="connsiteY182" fmla="*/ 2732441 h 3024336"/>
                <a:gd name="connsiteX183" fmla="*/ 2665033 w 3117872"/>
                <a:gd name="connsiteY183" fmla="*/ 2757402 h 3024336"/>
                <a:gd name="connsiteX184" fmla="*/ 2647001 w 3117872"/>
                <a:gd name="connsiteY184" fmla="*/ 2781669 h 3024336"/>
                <a:gd name="connsiteX185" fmla="*/ 2629664 w 3117872"/>
                <a:gd name="connsiteY185" fmla="*/ 2803856 h 3024336"/>
                <a:gd name="connsiteX186" fmla="*/ 2610941 w 3117872"/>
                <a:gd name="connsiteY186" fmla="*/ 2826043 h 3024336"/>
                <a:gd name="connsiteX187" fmla="*/ 2590137 w 3117872"/>
                <a:gd name="connsiteY187" fmla="*/ 2846842 h 3024336"/>
                <a:gd name="connsiteX188" fmla="*/ 2569333 w 3117872"/>
                <a:gd name="connsiteY188" fmla="*/ 2866948 h 3024336"/>
                <a:gd name="connsiteX189" fmla="*/ 2547141 w 3117872"/>
                <a:gd name="connsiteY189" fmla="*/ 2885669 h 3024336"/>
                <a:gd name="connsiteX190" fmla="*/ 2524949 w 3117872"/>
                <a:gd name="connsiteY190" fmla="*/ 2903697 h 3024336"/>
                <a:gd name="connsiteX191" fmla="*/ 2500677 w 3117872"/>
                <a:gd name="connsiteY191" fmla="*/ 2920337 h 3024336"/>
                <a:gd name="connsiteX192" fmla="*/ 2476406 w 3117872"/>
                <a:gd name="connsiteY192" fmla="*/ 2936977 h 3024336"/>
                <a:gd name="connsiteX193" fmla="*/ 2451441 w 3117872"/>
                <a:gd name="connsiteY193" fmla="*/ 2951537 h 3024336"/>
                <a:gd name="connsiteX194" fmla="*/ 2425089 w 3117872"/>
                <a:gd name="connsiteY194" fmla="*/ 2964709 h 3024336"/>
                <a:gd name="connsiteX195" fmla="*/ 2398043 w 3117872"/>
                <a:gd name="connsiteY195" fmla="*/ 2976496 h 3024336"/>
                <a:gd name="connsiteX196" fmla="*/ 2370999 w 3117872"/>
                <a:gd name="connsiteY196" fmla="*/ 2986895 h 3024336"/>
                <a:gd name="connsiteX197" fmla="*/ 2342565 w 3117872"/>
                <a:gd name="connsiteY197" fmla="*/ 2997297 h 3024336"/>
                <a:gd name="connsiteX198" fmla="*/ 2314132 w 3117872"/>
                <a:gd name="connsiteY198" fmla="*/ 3004923 h 3024336"/>
                <a:gd name="connsiteX199" fmla="*/ 2285007 w 3117872"/>
                <a:gd name="connsiteY199" fmla="*/ 3011856 h 3024336"/>
                <a:gd name="connsiteX200" fmla="*/ 2255187 w 3117872"/>
                <a:gd name="connsiteY200" fmla="*/ 3016709 h 3024336"/>
                <a:gd name="connsiteX201" fmla="*/ 2224675 w 3117872"/>
                <a:gd name="connsiteY201" fmla="*/ 3021564 h 3024336"/>
                <a:gd name="connsiteX202" fmla="*/ 2193468 w 3117872"/>
                <a:gd name="connsiteY202" fmla="*/ 3023644 h 3024336"/>
                <a:gd name="connsiteX203" fmla="*/ 2162955 w 3117872"/>
                <a:gd name="connsiteY203" fmla="*/ 3024336 h 3024336"/>
                <a:gd name="connsiteX204" fmla="*/ 2135215 w 3117872"/>
                <a:gd name="connsiteY204" fmla="*/ 3023644 h 3024336"/>
                <a:gd name="connsiteX205" fmla="*/ 2113521 w 3117872"/>
                <a:gd name="connsiteY205" fmla="*/ 3022017 h 3024336"/>
                <a:gd name="connsiteX206" fmla="*/ 1661730 w 3117872"/>
                <a:gd name="connsiteY206" fmla="*/ 2300531 h 3024336"/>
                <a:gd name="connsiteX207" fmla="*/ 1653856 w 3117872"/>
                <a:gd name="connsiteY207" fmla="*/ 2289534 h 3024336"/>
                <a:gd name="connsiteX208" fmla="*/ 1644608 w 3117872"/>
                <a:gd name="connsiteY208" fmla="*/ 2281071 h 3024336"/>
                <a:gd name="connsiteX209" fmla="*/ 1635737 w 3117872"/>
                <a:gd name="connsiteY209" fmla="*/ 2273213 h 3024336"/>
                <a:gd name="connsiteX210" fmla="*/ 1625779 w 3117872"/>
                <a:gd name="connsiteY210" fmla="*/ 2265195 h 3024336"/>
                <a:gd name="connsiteX211" fmla="*/ 1614448 w 3117872"/>
                <a:gd name="connsiteY211" fmla="*/ 2259716 h 3024336"/>
                <a:gd name="connsiteX212" fmla="*/ 1602407 w 3117872"/>
                <a:gd name="connsiteY212" fmla="*/ 2254679 h 3024336"/>
                <a:gd name="connsiteX213" fmla="*/ 1591120 w 3117872"/>
                <a:gd name="connsiteY213" fmla="*/ 2250848 h 3024336"/>
                <a:gd name="connsiteX214" fmla="*/ 1578415 w 3117872"/>
                <a:gd name="connsiteY214" fmla="*/ 2247905 h 3024336"/>
                <a:gd name="connsiteX215" fmla="*/ 1543327 w 3117872"/>
                <a:gd name="connsiteY215" fmla="*/ 2269878 h 3024336"/>
                <a:gd name="connsiteX216" fmla="*/ 1461115 w 3117872"/>
                <a:gd name="connsiteY216" fmla="*/ 2138589 h 3024336"/>
                <a:gd name="connsiteX217" fmla="*/ 1490528 w 3117872"/>
                <a:gd name="connsiteY217" fmla="*/ 2120171 h 3024336"/>
                <a:gd name="connsiteX218" fmla="*/ 1407186 w 3117872"/>
                <a:gd name="connsiteY218" fmla="*/ 1987078 h 3024336"/>
                <a:gd name="connsiteX219" fmla="*/ 1473668 w 3117872"/>
                <a:gd name="connsiteY219" fmla="*/ 1885083 h 3024336"/>
                <a:gd name="connsiteX220" fmla="*/ 1487828 w 3117872"/>
                <a:gd name="connsiteY220" fmla="*/ 1861964 h 3024336"/>
                <a:gd name="connsiteX221" fmla="*/ 1499105 w 3117872"/>
                <a:gd name="connsiteY221" fmla="*/ 1838971 h 3024336"/>
                <a:gd name="connsiteX222" fmla="*/ 1508964 w 3117872"/>
                <a:gd name="connsiteY222" fmla="*/ 1816869 h 3024336"/>
                <a:gd name="connsiteX223" fmla="*/ 1517028 w 3117872"/>
                <a:gd name="connsiteY223" fmla="*/ 1795051 h 3024336"/>
                <a:gd name="connsiteX224" fmla="*/ 1522964 w 3117872"/>
                <a:gd name="connsiteY224" fmla="*/ 1774567 h 3024336"/>
                <a:gd name="connsiteX225" fmla="*/ 1527436 w 3117872"/>
                <a:gd name="connsiteY225" fmla="*/ 1753323 h 3024336"/>
                <a:gd name="connsiteX226" fmla="*/ 1529403 w 3117872"/>
                <a:gd name="connsiteY226" fmla="*/ 1732808 h 3024336"/>
                <a:gd name="connsiteX227" fmla="*/ 1530282 w 3117872"/>
                <a:gd name="connsiteY227" fmla="*/ 1712136 h 3024336"/>
                <a:gd name="connsiteX228" fmla="*/ 1529743 w 3117872"/>
                <a:gd name="connsiteY228" fmla="*/ 1692352 h 3024336"/>
                <a:gd name="connsiteX229" fmla="*/ 1527033 w 3117872"/>
                <a:gd name="connsiteY229" fmla="*/ 1672252 h 3024336"/>
                <a:gd name="connsiteX230" fmla="*/ 1522192 w 3117872"/>
                <a:gd name="connsiteY230" fmla="*/ 1653485 h 3024336"/>
                <a:gd name="connsiteX231" fmla="*/ 1516975 w 3117872"/>
                <a:gd name="connsiteY231" fmla="*/ 1634116 h 3024336"/>
                <a:gd name="connsiteX232" fmla="*/ 1509964 w 3117872"/>
                <a:gd name="connsiteY232" fmla="*/ 1615031 h 3024336"/>
                <a:gd name="connsiteX233" fmla="*/ 1500778 w 3117872"/>
                <a:gd name="connsiteY233" fmla="*/ 1595632 h 3024336"/>
                <a:gd name="connsiteX234" fmla="*/ 1491592 w 3117872"/>
                <a:gd name="connsiteY234" fmla="*/ 1576232 h 3024336"/>
                <a:gd name="connsiteX235" fmla="*/ 1480611 w 3117872"/>
                <a:gd name="connsiteY235" fmla="*/ 1557118 h 3024336"/>
                <a:gd name="connsiteX236" fmla="*/ 1085769 w 3117872"/>
                <a:gd name="connsiteY236" fmla="*/ 926578 h 3024336"/>
                <a:gd name="connsiteX237" fmla="*/ 987169 w 3117872"/>
                <a:gd name="connsiteY237" fmla="*/ 988321 h 3024336"/>
                <a:gd name="connsiteX238" fmla="*/ 1374846 w 3117872"/>
                <a:gd name="connsiteY238" fmla="*/ 1607419 h 3024336"/>
                <a:gd name="connsiteX239" fmla="*/ 1377109 w 3117872"/>
                <a:gd name="connsiteY239" fmla="*/ 1611032 h 3024336"/>
                <a:gd name="connsiteX240" fmla="*/ 1379039 w 3117872"/>
                <a:gd name="connsiteY240" fmla="*/ 1615692 h 3024336"/>
                <a:gd name="connsiteX241" fmla="*/ 1380018 w 3117872"/>
                <a:gd name="connsiteY241" fmla="*/ 1625139 h 3024336"/>
                <a:gd name="connsiteX242" fmla="*/ 1380619 w 3117872"/>
                <a:gd name="connsiteY242" fmla="*/ 1633986 h 3024336"/>
                <a:gd name="connsiteX243" fmla="*/ 1378339 w 3117872"/>
                <a:gd name="connsiteY243" fmla="*/ 1642959 h 3024336"/>
                <a:gd name="connsiteX244" fmla="*/ 1374262 w 3117872"/>
                <a:gd name="connsiteY244" fmla="*/ 1652220 h 3024336"/>
                <a:gd name="connsiteX245" fmla="*/ 1369099 w 3117872"/>
                <a:gd name="connsiteY245" fmla="*/ 1661320 h 3024336"/>
                <a:gd name="connsiteX246" fmla="*/ 1362427 w 3117872"/>
                <a:gd name="connsiteY246" fmla="*/ 1668014 h 3024336"/>
                <a:gd name="connsiteX247" fmla="*/ 1357839 w 3117872"/>
                <a:gd name="connsiteY247" fmla="*/ 1671725 h 3024336"/>
                <a:gd name="connsiteX248" fmla="*/ 1352873 w 3117872"/>
                <a:gd name="connsiteY248" fmla="*/ 1674835 h 3024336"/>
                <a:gd name="connsiteX249" fmla="*/ 1348617 w 3117872"/>
                <a:gd name="connsiteY249" fmla="*/ 1677500 h 3024336"/>
                <a:gd name="connsiteX250" fmla="*/ 1343275 w 3117872"/>
                <a:gd name="connsiteY250" fmla="*/ 1680007 h 3024336"/>
                <a:gd name="connsiteX251" fmla="*/ 1334340 w 3117872"/>
                <a:gd name="connsiteY251" fmla="*/ 1683086 h 3024336"/>
                <a:gd name="connsiteX252" fmla="*/ 1323897 w 3117872"/>
                <a:gd name="connsiteY252" fmla="*/ 1683758 h 3024336"/>
                <a:gd name="connsiteX253" fmla="*/ 1313787 w 3117872"/>
                <a:gd name="connsiteY253" fmla="*/ 1683381 h 3024336"/>
                <a:gd name="connsiteX254" fmla="*/ 1304718 w 3117872"/>
                <a:gd name="connsiteY254" fmla="*/ 1681515 h 3024336"/>
                <a:gd name="connsiteX255" fmla="*/ 1296314 w 3117872"/>
                <a:gd name="connsiteY255" fmla="*/ 1677554 h 3024336"/>
                <a:gd name="connsiteX256" fmla="*/ 1288951 w 3117872"/>
                <a:gd name="connsiteY256" fmla="*/ 1672105 h 3024336"/>
                <a:gd name="connsiteX257" fmla="*/ 1285603 w 3117872"/>
                <a:gd name="connsiteY257" fmla="*/ 1668333 h 3024336"/>
                <a:gd name="connsiteX258" fmla="*/ 1283340 w 3117872"/>
                <a:gd name="connsiteY258" fmla="*/ 1664720 h 3024336"/>
                <a:gd name="connsiteX259" fmla="*/ 895664 w 3117872"/>
                <a:gd name="connsiteY259" fmla="*/ 1045621 h 3024336"/>
                <a:gd name="connsiteX260" fmla="*/ 794934 w 3117872"/>
                <a:gd name="connsiteY260" fmla="*/ 1108698 h 3024336"/>
                <a:gd name="connsiteX261" fmla="*/ 1221454 w 3117872"/>
                <a:gd name="connsiteY261" fmla="*/ 1789826 h 3024336"/>
                <a:gd name="connsiteX262" fmla="*/ 1224094 w 3117872"/>
                <a:gd name="connsiteY262" fmla="*/ 1794042 h 3024336"/>
                <a:gd name="connsiteX263" fmla="*/ 1225270 w 3117872"/>
                <a:gd name="connsiteY263" fmla="*/ 1797497 h 3024336"/>
                <a:gd name="connsiteX264" fmla="*/ 1228045 w 3117872"/>
                <a:gd name="connsiteY264" fmla="*/ 1806659 h 3024336"/>
                <a:gd name="connsiteX265" fmla="*/ 1227229 w 3117872"/>
                <a:gd name="connsiteY265" fmla="*/ 1816393 h 3024336"/>
                <a:gd name="connsiteX266" fmla="*/ 1225656 w 3117872"/>
                <a:gd name="connsiteY266" fmla="*/ 1824923 h 3024336"/>
                <a:gd name="connsiteX267" fmla="*/ 1222289 w 3117872"/>
                <a:gd name="connsiteY267" fmla="*/ 1833738 h 3024336"/>
                <a:gd name="connsiteX268" fmla="*/ 1216748 w 3117872"/>
                <a:gd name="connsiteY268" fmla="*/ 1842237 h 3024336"/>
                <a:gd name="connsiteX269" fmla="*/ 1208658 w 3117872"/>
                <a:gd name="connsiteY269" fmla="*/ 1849819 h 3024336"/>
                <a:gd name="connsiteX270" fmla="*/ 1204779 w 3117872"/>
                <a:gd name="connsiteY270" fmla="*/ 1853085 h 3024336"/>
                <a:gd name="connsiteX271" fmla="*/ 1200191 w 3117872"/>
                <a:gd name="connsiteY271" fmla="*/ 1856797 h 3024336"/>
                <a:gd name="connsiteX272" fmla="*/ 1194848 w 3117872"/>
                <a:gd name="connsiteY272" fmla="*/ 1859304 h 3024336"/>
                <a:gd name="connsiteX273" fmla="*/ 1190924 w 3117872"/>
                <a:gd name="connsiteY273" fmla="*/ 1860923 h 3024336"/>
                <a:gd name="connsiteX274" fmla="*/ 1181280 w 3117872"/>
                <a:gd name="connsiteY274" fmla="*/ 1864447 h 3024336"/>
                <a:gd name="connsiteX275" fmla="*/ 1171216 w 3117872"/>
                <a:gd name="connsiteY275" fmla="*/ 1865719 h 3024336"/>
                <a:gd name="connsiteX276" fmla="*/ 1161105 w 3117872"/>
                <a:gd name="connsiteY276" fmla="*/ 1865344 h 3024336"/>
                <a:gd name="connsiteX277" fmla="*/ 1152747 w 3117872"/>
                <a:gd name="connsiteY277" fmla="*/ 1863033 h 3024336"/>
                <a:gd name="connsiteX278" fmla="*/ 1143632 w 3117872"/>
                <a:gd name="connsiteY278" fmla="*/ 1859519 h 3024336"/>
                <a:gd name="connsiteX279" fmla="*/ 1136602 w 3117872"/>
                <a:gd name="connsiteY279" fmla="*/ 1853021 h 3024336"/>
                <a:gd name="connsiteX280" fmla="*/ 1134007 w 3117872"/>
                <a:gd name="connsiteY280" fmla="*/ 1850454 h 3024336"/>
                <a:gd name="connsiteX281" fmla="*/ 1131367 w 3117872"/>
                <a:gd name="connsiteY281" fmla="*/ 1846238 h 3024336"/>
                <a:gd name="connsiteX282" fmla="*/ 704847 w 3117872"/>
                <a:gd name="connsiteY282" fmla="*/ 1165110 h 3024336"/>
                <a:gd name="connsiteX283" fmla="*/ 603410 w 3117872"/>
                <a:gd name="connsiteY283" fmla="*/ 1228629 h 3024336"/>
                <a:gd name="connsiteX284" fmla="*/ 991087 w 3117872"/>
                <a:gd name="connsiteY284" fmla="*/ 1847728 h 3024336"/>
                <a:gd name="connsiteX285" fmla="*/ 993349 w 3117872"/>
                <a:gd name="connsiteY285" fmla="*/ 1851341 h 3024336"/>
                <a:gd name="connsiteX286" fmla="*/ 995279 w 3117872"/>
                <a:gd name="connsiteY286" fmla="*/ 1856001 h 3024336"/>
                <a:gd name="connsiteX287" fmla="*/ 997676 w 3117872"/>
                <a:gd name="connsiteY287" fmla="*/ 1864560 h 3024336"/>
                <a:gd name="connsiteX288" fmla="*/ 997569 w 3117872"/>
                <a:gd name="connsiteY288" fmla="*/ 1873850 h 3024336"/>
                <a:gd name="connsiteX289" fmla="*/ 995288 w 3117872"/>
                <a:gd name="connsiteY289" fmla="*/ 1882824 h 3024336"/>
                <a:gd name="connsiteX290" fmla="*/ 991212 w 3117872"/>
                <a:gd name="connsiteY290" fmla="*/ 1892084 h 3024336"/>
                <a:gd name="connsiteX291" fmla="*/ 986048 w 3117872"/>
                <a:gd name="connsiteY291" fmla="*/ 1901185 h 3024336"/>
                <a:gd name="connsiteX292" fmla="*/ 978667 w 3117872"/>
                <a:gd name="connsiteY292" fmla="*/ 1908322 h 3024336"/>
                <a:gd name="connsiteX293" fmla="*/ 975498 w 3117872"/>
                <a:gd name="connsiteY293" fmla="*/ 1911145 h 3024336"/>
                <a:gd name="connsiteX294" fmla="*/ 970532 w 3117872"/>
                <a:gd name="connsiteY294" fmla="*/ 1914256 h 3024336"/>
                <a:gd name="connsiteX295" fmla="*/ 965567 w 3117872"/>
                <a:gd name="connsiteY295" fmla="*/ 1917365 h 3024336"/>
                <a:gd name="connsiteX296" fmla="*/ 960933 w 3117872"/>
                <a:gd name="connsiteY296" fmla="*/ 1919427 h 3024336"/>
                <a:gd name="connsiteX297" fmla="*/ 950580 w 3117872"/>
                <a:gd name="connsiteY297" fmla="*/ 1923395 h 3024336"/>
                <a:gd name="connsiteX298" fmla="*/ 940847 w 3117872"/>
                <a:gd name="connsiteY298" fmla="*/ 1923622 h 3024336"/>
                <a:gd name="connsiteX299" fmla="*/ 931446 w 3117872"/>
                <a:gd name="connsiteY299" fmla="*/ 1922801 h 3024336"/>
                <a:gd name="connsiteX300" fmla="*/ 922377 w 3117872"/>
                <a:gd name="connsiteY300" fmla="*/ 1920935 h 3024336"/>
                <a:gd name="connsiteX301" fmla="*/ 913973 w 3117872"/>
                <a:gd name="connsiteY301" fmla="*/ 1916974 h 3024336"/>
                <a:gd name="connsiteX302" fmla="*/ 906610 w 3117872"/>
                <a:gd name="connsiteY302" fmla="*/ 1911525 h 3024336"/>
                <a:gd name="connsiteX303" fmla="*/ 903260 w 3117872"/>
                <a:gd name="connsiteY303" fmla="*/ 1907754 h 3024336"/>
                <a:gd name="connsiteX304" fmla="*/ 900288 w 3117872"/>
                <a:gd name="connsiteY304" fmla="*/ 1904585 h 3024336"/>
                <a:gd name="connsiteX305" fmla="*/ 512612 w 3117872"/>
                <a:gd name="connsiteY305" fmla="*/ 1285487 h 3024336"/>
                <a:gd name="connsiteX306" fmla="*/ 413303 w 3117872"/>
                <a:gd name="connsiteY306" fmla="*/ 1347674 h 3024336"/>
                <a:gd name="connsiteX307" fmla="*/ 807435 w 3117872"/>
                <a:gd name="connsiteY307" fmla="*/ 1978658 h 3024336"/>
                <a:gd name="connsiteX308" fmla="*/ 820212 w 3117872"/>
                <a:gd name="connsiteY308" fmla="*/ 1997486 h 3024336"/>
                <a:gd name="connsiteX309" fmla="*/ 832567 w 3117872"/>
                <a:gd name="connsiteY309" fmla="*/ 2014062 h 3024336"/>
                <a:gd name="connsiteX310" fmla="*/ 845300 w 3117872"/>
                <a:gd name="connsiteY310" fmla="*/ 2031240 h 3024336"/>
                <a:gd name="connsiteX311" fmla="*/ 859029 w 3117872"/>
                <a:gd name="connsiteY311" fmla="*/ 2045281 h 3024336"/>
                <a:gd name="connsiteX312" fmla="*/ 873089 w 3117872"/>
                <a:gd name="connsiteY312" fmla="*/ 2058274 h 3024336"/>
                <a:gd name="connsiteX313" fmla="*/ 887484 w 3117872"/>
                <a:gd name="connsiteY313" fmla="*/ 2070219 h 3024336"/>
                <a:gd name="connsiteX314" fmla="*/ 903628 w 3117872"/>
                <a:gd name="connsiteY314" fmla="*/ 2080232 h 3024336"/>
                <a:gd name="connsiteX315" fmla="*/ 919395 w 3117872"/>
                <a:gd name="connsiteY315" fmla="*/ 2089641 h 3024336"/>
                <a:gd name="connsiteX316" fmla="*/ 936912 w 3117872"/>
                <a:gd name="connsiteY316" fmla="*/ 2097116 h 3024336"/>
                <a:gd name="connsiteX317" fmla="*/ 955849 w 3117872"/>
                <a:gd name="connsiteY317" fmla="*/ 2103702 h 3024336"/>
                <a:gd name="connsiteX318" fmla="*/ 976205 w 3117872"/>
                <a:gd name="connsiteY318" fmla="*/ 2109400 h 3024336"/>
                <a:gd name="connsiteX319" fmla="*/ 997933 w 3117872"/>
                <a:gd name="connsiteY319" fmla="*/ 2112561 h 3024336"/>
                <a:gd name="connsiteX320" fmla="*/ 1020752 w 3117872"/>
                <a:gd name="connsiteY320" fmla="*/ 2115880 h 3024336"/>
                <a:gd name="connsiteX321" fmla="*/ 1045318 w 3117872"/>
                <a:gd name="connsiteY321" fmla="*/ 2117264 h 3024336"/>
                <a:gd name="connsiteX322" fmla="*/ 1072013 w 3117872"/>
                <a:gd name="connsiteY322" fmla="*/ 2117316 h 3024336"/>
                <a:gd name="connsiteX323" fmla="*/ 1101212 w 3117872"/>
                <a:gd name="connsiteY323" fmla="*/ 2116636 h 3024336"/>
                <a:gd name="connsiteX324" fmla="*/ 1227054 w 3117872"/>
                <a:gd name="connsiteY324" fmla="*/ 2101552 h 3024336"/>
                <a:gd name="connsiteX325" fmla="*/ 1309642 w 3117872"/>
                <a:gd name="connsiteY325" fmla="*/ 2233441 h 3024336"/>
                <a:gd name="connsiteX326" fmla="*/ 1339055 w 3117872"/>
                <a:gd name="connsiteY326" fmla="*/ 2215022 h 3024336"/>
                <a:gd name="connsiteX327" fmla="*/ 1421267 w 3117872"/>
                <a:gd name="connsiteY327" fmla="*/ 2346311 h 3024336"/>
                <a:gd name="connsiteX328" fmla="*/ 1386180 w 3117872"/>
                <a:gd name="connsiteY328" fmla="*/ 2368282 h 3024336"/>
                <a:gd name="connsiteX329" fmla="*/ 1383279 w 3117872"/>
                <a:gd name="connsiteY329" fmla="*/ 2380998 h 3024336"/>
                <a:gd name="connsiteX330" fmla="*/ 1381089 w 3117872"/>
                <a:gd name="connsiteY330" fmla="*/ 2393267 h 3024336"/>
                <a:gd name="connsiteX331" fmla="*/ 1381070 w 3117872"/>
                <a:gd name="connsiteY331" fmla="*/ 2405856 h 3024336"/>
                <a:gd name="connsiteX332" fmla="*/ 1381762 w 3117872"/>
                <a:gd name="connsiteY332" fmla="*/ 2417998 h 3024336"/>
                <a:gd name="connsiteX333" fmla="*/ 1383917 w 3117872"/>
                <a:gd name="connsiteY333" fmla="*/ 2430901 h 3024336"/>
                <a:gd name="connsiteX334" fmla="*/ 1386403 w 3117872"/>
                <a:gd name="connsiteY334" fmla="*/ 2442757 h 3024336"/>
                <a:gd name="connsiteX335" fmla="*/ 1391397 w 3117872"/>
                <a:gd name="connsiteY335" fmla="*/ 2453884 h 3024336"/>
                <a:gd name="connsiteX336" fmla="*/ 1397852 w 3117872"/>
                <a:gd name="connsiteY336" fmla="*/ 2465771 h 3024336"/>
                <a:gd name="connsiteX337" fmla="*/ 1524745 w 3117872"/>
                <a:gd name="connsiteY337" fmla="*/ 2668411 h 3024336"/>
                <a:gd name="connsiteX338" fmla="*/ 1519409 w 3117872"/>
                <a:gd name="connsiteY338" fmla="*/ 2679748 h 3024336"/>
                <a:gd name="connsiteX339" fmla="*/ 1507620 w 3117872"/>
                <a:gd name="connsiteY339" fmla="*/ 2702627 h 3024336"/>
                <a:gd name="connsiteX340" fmla="*/ 1495137 w 3117872"/>
                <a:gd name="connsiteY340" fmla="*/ 2725508 h 3024336"/>
                <a:gd name="connsiteX341" fmla="*/ 1481268 w 3117872"/>
                <a:gd name="connsiteY341" fmla="*/ 2747001 h 3024336"/>
                <a:gd name="connsiteX342" fmla="*/ 1466704 w 3117872"/>
                <a:gd name="connsiteY342" fmla="*/ 2769188 h 3024336"/>
                <a:gd name="connsiteX343" fmla="*/ 1451447 w 3117872"/>
                <a:gd name="connsiteY343" fmla="*/ 2789294 h 3024336"/>
                <a:gd name="connsiteX344" fmla="*/ 1435498 w 3117872"/>
                <a:gd name="connsiteY344" fmla="*/ 2810095 h 3024336"/>
                <a:gd name="connsiteX345" fmla="*/ 1418855 w 3117872"/>
                <a:gd name="connsiteY345" fmla="*/ 2828815 h 3024336"/>
                <a:gd name="connsiteX346" fmla="*/ 1400823 w 3117872"/>
                <a:gd name="connsiteY346" fmla="*/ 2847536 h 3024336"/>
                <a:gd name="connsiteX347" fmla="*/ 1382100 w 3117872"/>
                <a:gd name="connsiteY347" fmla="*/ 2865562 h 3024336"/>
                <a:gd name="connsiteX348" fmla="*/ 1362682 w 3117872"/>
                <a:gd name="connsiteY348" fmla="*/ 2882202 h 3024336"/>
                <a:gd name="connsiteX349" fmla="*/ 1343265 w 3117872"/>
                <a:gd name="connsiteY349" fmla="*/ 2898842 h 3024336"/>
                <a:gd name="connsiteX350" fmla="*/ 1321767 w 3117872"/>
                <a:gd name="connsiteY350" fmla="*/ 2914096 h 3024336"/>
                <a:gd name="connsiteX351" fmla="*/ 1300963 w 3117872"/>
                <a:gd name="connsiteY351" fmla="*/ 2927962 h 3024336"/>
                <a:gd name="connsiteX352" fmla="*/ 1278771 w 3117872"/>
                <a:gd name="connsiteY352" fmla="*/ 2941830 h 3024336"/>
                <a:gd name="connsiteX353" fmla="*/ 1256581 w 3117872"/>
                <a:gd name="connsiteY353" fmla="*/ 2954309 h 3024336"/>
                <a:gd name="connsiteX354" fmla="*/ 1233003 w 3117872"/>
                <a:gd name="connsiteY354" fmla="*/ 2966097 h 3024336"/>
                <a:gd name="connsiteX355" fmla="*/ 1208731 w 3117872"/>
                <a:gd name="connsiteY355" fmla="*/ 2976496 h 3024336"/>
                <a:gd name="connsiteX356" fmla="*/ 1185153 w 3117872"/>
                <a:gd name="connsiteY356" fmla="*/ 2986203 h 3024336"/>
                <a:gd name="connsiteX357" fmla="*/ 1160187 w 3117872"/>
                <a:gd name="connsiteY357" fmla="*/ 2995216 h 3024336"/>
                <a:gd name="connsiteX358" fmla="*/ 1134529 w 3117872"/>
                <a:gd name="connsiteY358" fmla="*/ 3002149 h 3024336"/>
                <a:gd name="connsiteX359" fmla="*/ 1108869 w 3117872"/>
                <a:gd name="connsiteY359" fmla="*/ 3009082 h 3024336"/>
                <a:gd name="connsiteX360" fmla="*/ 1082517 w 3117872"/>
                <a:gd name="connsiteY360" fmla="*/ 3014629 h 3024336"/>
                <a:gd name="connsiteX361" fmla="*/ 1056165 w 3117872"/>
                <a:gd name="connsiteY361" fmla="*/ 3018097 h 3024336"/>
                <a:gd name="connsiteX362" fmla="*/ 1029121 w 3117872"/>
                <a:gd name="connsiteY362" fmla="*/ 3021564 h 3024336"/>
                <a:gd name="connsiteX363" fmla="*/ 1002074 w 3117872"/>
                <a:gd name="connsiteY363" fmla="*/ 3023644 h 3024336"/>
                <a:gd name="connsiteX364" fmla="*/ 974336 w 3117872"/>
                <a:gd name="connsiteY364" fmla="*/ 3024336 h 3024336"/>
                <a:gd name="connsiteX365" fmla="*/ 943129 w 3117872"/>
                <a:gd name="connsiteY365" fmla="*/ 3023644 h 3024336"/>
                <a:gd name="connsiteX366" fmla="*/ 911923 w 3117872"/>
                <a:gd name="connsiteY366" fmla="*/ 3021564 h 3024336"/>
                <a:gd name="connsiteX367" fmla="*/ 881409 w 3117872"/>
                <a:gd name="connsiteY367" fmla="*/ 3016709 h 3024336"/>
                <a:gd name="connsiteX368" fmla="*/ 851590 w 3117872"/>
                <a:gd name="connsiteY368" fmla="*/ 3011856 h 3024336"/>
                <a:gd name="connsiteX369" fmla="*/ 822464 w 3117872"/>
                <a:gd name="connsiteY369" fmla="*/ 3004923 h 3024336"/>
                <a:gd name="connsiteX370" fmla="*/ 794031 w 3117872"/>
                <a:gd name="connsiteY370" fmla="*/ 2997297 h 3024336"/>
                <a:gd name="connsiteX371" fmla="*/ 765599 w 3117872"/>
                <a:gd name="connsiteY371" fmla="*/ 2986895 h 3024336"/>
                <a:gd name="connsiteX372" fmla="*/ 738553 w 3117872"/>
                <a:gd name="connsiteY372" fmla="*/ 2976496 h 3024336"/>
                <a:gd name="connsiteX373" fmla="*/ 711507 w 3117872"/>
                <a:gd name="connsiteY373" fmla="*/ 2964709 h 3024336"/>
                <a:gd name="connsiteX374" fmla="*/ 685849 w 3117872"/>
                <a:gd name="connsiteY374" fmla="*/ 2951537 h 3024336"/>
                <a:gd name="connsiteX375" fmla="*/ 660190 w 3117872"/>
                <a:gd name="connsiteY375" fmla="*/ 2936977 h 3024336"/>
                <a:gd name="connsiteX376" fmla="*/ 635918 w 3117872"/>
                <a:gd name="connsiteY376" fmla="*/ 2920337 h 3024336"/>
                <a:gd name="connsiteX377" fmla="*/ 611647 w 3117872"/>
                <a:gd name="connsiteY377" fmla="*/ 2903697 h 3024336"/>
                <a:gd name="connsiteX378" fmla="*/ 589455 w 3117872"/>
                <a:gd name="connsiteY378" fmla="*/ 2885669 h 3024336"/>
                <a:gd name="connsiteX379" fmla="*/ 567265 w 3117872"/>
                <a:gd name="connsiteY379" fmla="*/ 2866948 h 3024336"/>
                <a:gd name="connsiteX380" fmla="*/ 546459 w 3117872"/>
                <a:gd name="connsiteY380" fmla="*/ 2846842 h 3024336"/>
                <a:gd name="connsiteX381" fmla="*/ 525655 w 3117872"/>
                <a:gd name="connsiteY381" fmla="*/ 2826043 h 3024336"/>
                <a:gd name="connsiteX382" fmla="*/ 506932 w 3117872"/>
                <a:gd name="connsiteY382" fmla="*/ 2803856 h 3024336"/>
                <a:gd name="connsiteX383" fmla="*/ 489595 w 3117872"/>
                <a:gd name="connsiteY383" fmla="*/ 2781669 h 3024336"/>
                <a:gd name="connsiteX384" fmla="*/ 472951 w 3117872"/>
                <a:gd name="connsiteY384" fmla="*/ 2757402 h 3024336"/>
                <a:gd name="connsiteX385" fmla="*/ 456308 w 3117872"/>
                <a:gd name="connsiteY385" fmla="*/ 2732441 h 3024336"/>
                <a:gd name="connsiteX386" fmla="*/ 441745 w 3117872"/>
                <a:gd name="connsiteY386" fmla="*/ 2708174 h 3024336"/>
                <a:gd name="connsiteX387" fmla="*/ 429262 w 3117872"/>
                <a:gd name="connsiteY387" fmla="*/ 2681828 h 3024336"/>
                <a:gd name="connsiteX388" fmla="*/ 416779 w 3117872"/>
                <a:gd name="connsiteY388" fmla="*/ 2654787 h 3024336"/>
                <a:gd name="connsiteX389" fmla="*/ 405684 w 3117872"/>
                <a:gd name="connsiteY389" fmla="*/ 2627748 h 3024336"/>
                <a:gd name="connsiteX390" fmla="*/ 395975 w 3117872"/>
                <a:gd name="connsiteY390" fmla="*/ 2599320 h 3024336"/>
                <a:gd name="connsiteX391" fmla="*/ 388346 w 3117872"/>
                <a:gd name="connsiteY391" fmla="*/ 2570894 h 3024336"/>
                <a:gd name="connsiteX392" fmla="*/ 381412 w 3117872"/>
                <a:gd name="connsiteY392" fmla="*/ 2541775 h 3024336"/>
                <a:gd name="connsiteX393" fmla="*/ 375865 w 3117872"/>
                <a:gd name="connsiteY393" fmla="*/ 2511961 h 3024336"/>
                <a:gd name="connsiteX394" fmla="*/ 372397 w 3117872"/>
                <a:gd name="connsiteY394" fmla="*/ 2481453 h 3024336"/>
                <a:gd name="connsiteX395" fmla="*/ 369623 w 3117872"/>
                <a:gd name="connsiteY395" fmla="*/ 2450947 h 3024336"/>
                <a:gd name="connsiteX396" fmla="*/ 368929 w 3117872"/>
                <a:gd name="connsiteY396" fmla="*/ 2419053 h 3024336"/>
                <a:gd name="connsiteX397" fmla="*/ 368929 w 3117872"/>
                <a:gd name="connsiteY397" fmla="*/ 2398947 h 3024336"/>
                <a:gd name="connsiteX398" fmla="*/ 370317 w 3117872"/>
                <a:gd name="connsiteY398" fmla="*/ 2378146 h 3024336"/>
                <a:gd name="connsiteX399" fmla="*/ 372397 w 3117872"/>
                <a:gd name="connsiteY399" fmla="*/ 2358039 h 3024336"/>
                <a:gd name="connsiteX400" fmla="*/ 374477 w 3117872"/>
                <a:gd name="connsiteY400" fmla="*/ 2337933 h 3024336"/>
                <a:gd name="connsiteX401" fmla="*/ 377945 w 3117872"/>
                <a:gd name="connsiteY401" fmla="*/ 2317826 h 3024336"/>
                <a:gd name="connsiteX402" fmla="*/ 381412 w 3117872"/>
                <a:gd name="connsiteY402" fmla="*/ 2298412 h 3024336"/>
                <a:gd name="connsiteX403" fmla="*/ 385572 w 3117872"/>
                <a:gd name="connsiteY403" fmla="*/ 2278305 h 3024336"/>
                <a:gd name="connsiteX404" fmla="*/ 390427 w 3117872"/>
                <a:gd name="connsiteY404" fmla="*/ 2259585 h 3024336"/>
                <a:gd name="connsiteX405" fmla="*/ 395975 w 3117872"/>
                <a:gd name="connsiteY405" fmla="*/ 2240866 h 3024336"/>
                <a:gd name="connsiteX406" fmla="*/ 402217 w 3117872"/>
                <a:gd name="connsiteY406" fmla="*/ 2222146 h 3024336"/>
                <a:gd name="connsiteX407" fmla="*/ 409152 w 3117872"/>
                <a:gd name="connsiteY407" fmla="*/ 2203426 h 3024336"/>
                <a:gd name="connsiteX408" fmla="*/ 416779 w 3117872"/>
                <a:gd name="connsiteY408" fmla="*/ 2185399 h 3024336"/>
                <a:gd name="connsiteX409" fmla="*/ 423715 w 3117872"/>
                <a:gd name="connsiteY409" fmla="*/ 2168065 h 3024336"/>
                <a:gd name="connsiteX410" fmla="*/ 432730 w 3117872"/>
                <a:gd name="connsiteY410" fmla="*/ 2149345 h 3024336"/>
                <a:gd name="connsiteX411" fmla="*/ 441051 w 3117872"/>
                <a:gd name="connsiteY411" fmla="*/ 2132705 h 3024336"/>
                <a:gd name="connsiteX412" fmla="*/ 450759 w 3117872"/>
                <a:gd name="connsiteY412" fmla="*/ 2116065 h 3024336"/>
                <a:gd name="connsiteX413" fmla="*/ 461162 w 3117872"/>
                <a:gd name="connsiteY413" fmla="*/ 2099425 h 3024336"/>
                <a:gd name="connsiteX414" fmla="*/ 470871 w 3117872"/>
                <a:gd name="connsiteY414" fmla="*/ 2083479 h 3024336"/>
                <a:gd name="connsiteX415" fmla="*/ 482660 w 3117872"/>
                <a:gd name="connsiteY415" fmla="*/ 2067531 h 3024336"/>
                <a:gd name="connsiteX416" fmla="*/ 493755 w 3117872"/>
                <a:gd name="connsiteY416" fmla="*/ 2052279 h 3024336"/>
                <a:gd name="connsiteX417" fmla="*/ 506238 w 3117872"/>
                <a:gd name="connsiteY417" fmla="*/ 2037025 h 3024336"/>
                <a:gd name="connsiteX418" fmla="*/ 518721 w 3117872"/>
                <a:gd name="connsiteY418" fmla="*/ 2022465 h 3024336"/>
                <a:gd name="connsiteX419" fmla="*/ 531896 w 3117872"/>
                <a:gd name="connsiteY419" fmla="*/ 2007211 h 3024336"/>
                <a:gd name="connsiteX420" fmla="*/ 545073 w 3117872"/>
                <a:gd name="connsiteY420" fmla="*/ 1994037 h 3024336"/>
                <a:gd name="connsiteX421" fmla="*/ 558942 w 3117872"/>
                <a:gd name="connsiteY421" fmla="*/ 1980864 h 3024336"/>
                <a:gd name="connsiteX422" fmla="*/ 572811 w 3117872"/>
                <a:gd name="connsiteY422" fmla="*/ 1967690 h 3024336"/>
                <a:gd name="connsiteX423" fmla="*/ 587375 w 3117872"/>
                <a:gd name="connsiteY423" fmla="*/ 1955210 h 3024336"/>
                <a:gd name="connsiteX424" fmla="*/ 602632 w 3117872"/>
                <a:gd name="connsiteY424" fmla="*/ 1942731 h 3024336"/>
                <a:gd name="connsiteX425" fmla="*/ 617887 w 3117872"/>
                <a:gd name="connsiteY425" fmla="*/ 1930943 h 3024336"/>
                <a:gd name="connsiteX426" fmla="*/ 633838 w 3117872"/>
                <a:gd name="connsiteY426" fmla="*/ 1919850 h 3024336"/>
                <a:gd name="connsiteX427" fmla="*/ 649788 w 3117872"/>
                <a:gd name="connsiteY427" fmla="*/ 1910145 h 3024336"/>
                <a:gd name="connsiteX428" fmla="*/ 666431 w 3117872"/>
                <a:gd name="connsiteY428" fmla="*/ 1899743 h 3024336"/>
                <a:gd name="connsiteX429" fmla="*/ 635918 w 3117872"/>
                <a:gd name="connsiteY429" fmla="*/ 1901824 h 3024336"/>
                <a:gd name="connsiteX430" fmla="*/ 605406 w 3117872"/>
                <a:gd name="connsiteY430" fmla="*/ 1902518 h 3024336"/>
                <a:gd name="connsiteX431" fmla="*/ 574892 w 3117872"/>
                <a:gd name="connsiteY431" fmla="*/ 1901824 h 3024336"/>
                <a:gd name="connsiteX432" fmla="*/ 544379 w 3117872"/>
                <a:gd name="connsiteY432" fmla="*/ 1899743 h 3024336"/>
                <a:gd name="connsiteX433" fmla="*/ 513173 w 3117872"/>
                <a:gd name="connsiteY433" fmla="*/ 1895585 h 3024336"/>
                <a:gd name="connsiteX434" fmla="*/ 483354 w 3117872"/>
                <a:gd name="connsiteY434" fmla="*/ 1890038 h 3024336"/>
                <a:gd name="connsiteX435" fmla="*/ 454228 w 3117872"/>
                <a:gd name="connsiteY435" fmla="*/ 1883797 h 3024336"/>
                <a:gd name="connsiteX436" fmla="*/ 425795 w 3117872"/>
                <a:gd name="connsiteY436" fmla="*/ 1875476 h 3024336"/>
                <a:gd name="connsiteX437" fmla="*/ 397363 w 3117872"/>
                <a:gd name="connsiteY437" fmla="*/ 1866463 h 3024336"/>
                <a:gd name="connsiteX438" fmla="*/ 369623 w 3117872"/>
                <a:gd name="connsiteY438" fmla="*/ 1855370 h 3024336"/>
                <a:gd name="connsiteX439" fmla="*/ 342577 w 3117872"/>
                <a:gd name="connsiteY439" fmla="*/ 1842890 h 3024336"/>
                <a:gd name="connsiteX440" fmla="*/ 317612 w 3117872"/>
                <a:gd name="connsiteY440" fmla="*/ 1829717 h 3024336"/>
                <a:gd name="connsiteX441" fmla="*/ 291954 w 3117872"/>
                <a:gd name="connsiteY441" fmla="*/ 1815157 h 3024336"/>
                <a:gd name="connsiteX442" fmla="*/ 266988 w 3117872"/>
                <a:gd name="connsiteY442" fmla="*/ 1799210 h 3024336"/>
                <a:gd name="connsiteX443" fmla="*/ 244104 w 3117872"/>
                <a:gd name="connsiteY443" fmla="*/ 1782570 h 3024336"/>
                <a:gd name="connsiteX444" fmla="*/ 220526 w 3117872"/>
                <a:gd name="connsiteY444" fmla="*/ 1763850 h 3024336"/>
                <a:gd name="connsiteX445" fmla="*/ 198335 w 3117872"/>
                <a:gd name="connsiteY445" fmla="*/ 1745130 h 3024336"/>
                <a:gd name="connsiteX446" fmla="*/ 177531 w 3117872"/>
                <a:gd name="connsiteY446" fmla="*/ 1725717 h 3024336"/>
                <a:gd name="connsiteX447" fmla="*/ 157419 w 3117872"/>
                <a:gd name="connsiteY447" fmla="*/ 1704223 h 3024336"/>
                <a:gd name="connsiteX448" fmla="*/ 138696 w 3117872"/>
                <a:gd name="connsiteY448" fmla="*/ 1682730 h 3024336"/>
                <a:gd name="connsiteX449" fmla="*/ 120664 w 3117872"/>
                <a:gd name="connsiteY449" fmla="*/ 1659849 h 3024336"/>
                <a:gd name="connsiteX450" fmla="*/ 104021 w 3117872"/>
                <a:gd name="connsiteY450" fmla="*/ 1635582 h 3024336"/>
                <a:gd name="connsiteX451" fmla="*/ 88765 w 3117872"/>
                <a:gd name="connsiteY451" fmla="*/ 1611315 h 3024336"/>
                <a:gd name="connsiteX452" fmla="*/ 74202 w 3117872"/>
                <a:gd name="connsiteY452" fmla="*/ 1586356 h 3024336"/>
                <a:gd name="connsiteX453" fmla="*/ 60333 w 3117872"/>
                <a:gd name="connsiteY453" fmla="*/ 1560008 h 3024336"/>
                <a:gd name="connsiteX454" fmla="*/ 48542 w 3117872"/>
                <a:gd name="connsiteY454" fmla="*/ 1532969 h 3024336"/>
                <a:gd name="connsiteX455" fmla="*/ 37447 w 3117872"/>
                <a:gd name="connsiteY455" fmla="*/ 1505235 h 3024336"/>
                <a:gd name="connsiteX456" fmla="*/ 27739 w 3117872"/>
                <a:gd name="connsiteY456" fmla="*/ 1477502 h 3024336"/>
                <a:gd name="connsiteX457" fmla="*/ 20110 w 3117872"/>
                <a:gd name="connsiteY457" fmla="*/ 1448382 h 3024336"/>
                <a:gd name="connsiteX458" fmla="*/ 12483 w 3117872"/>
                <a:gd name="connsiteY458" fmla="*/ 1419261 h 3024336"/>
                <a:gd name="connsiteX459" fmla="*/ 7629 w 3117872"/>
                <a:gd name="connsiteY459" fmla="*/ 1389448 h 3024336"/>
                <a:gd name="connsiteX460" fmla="*/ 4161 w 3117872"/>
                <a:gd name="connsiteY460" fmla="*/ 1359635 h 3024336"/>
                <a:gd name="connsiteX461" fmla="*/ 2080 w 3117872"/>
                <a:gd name="connsiteY461" fmla="*/ 1329127 h 3024336"/>
                <a:gd name="connsiteX462" fmla="*/ 0 w 3117872"/>
                <a:gd name="connsiteY462" fmla="*/ 1297927 h 3024336"/>
                <a:gd name="connsiteX463" fmla="*/ 2080 w 3117872"/>
                <a:gd name="connsiteY463" fmla="*/ 1266727 h 3024336"/>
                <a:gd name="connsiteX464" fmla="*/ 4161 w 3117872"/>
                <a:gd name="connsiteY464" fmla="*/ 1235527 h 3024336"/>
                <a:gd name="connsiteX465" fmla="*/ 7629 w 3117872"/>
                <a:gd name="connsiteY465" fmla="*/ 1205713 h 3024336"/>
                <a:gd name="connsiteX466" fmla="*/ 12483 w 3117872"/>
                <a:gd name="connsiteY466" fmla="*/ 1175899 h 3024336"/>
                <a:gd name="connsiteX467" fmla="*/ 20110 w 3117872"/>
                <a:gd name="connsiteY467" fmla="*/ 1146780 h 3024336"/>
                <a:gd name="connsiteX468" fmla="*/ 27739 w 3117872"/>
                <a:gd name="connsiteY468" fmla="*/ 1117660 h 3024336"/>
                <a:gd name="connsiteX469" fmla="*/ 37447 w 3117872"/>
                <a:gd name="connsiteY469" fmla="*/ 1089926 h 3024336"/>
                <a:gd name="connsiteX470" fmla="*/ 48542 w 3117872"/>
                <a:gd name="connsiteY470" fmla="*/ 1062193 h 3024336"/>
                <a:gd name="connsiteX471" fmla="*/ 60333 w 3117872"/>
                <a:gd name="connsiteY471" fmla="*/ 1035153 h 3024336"/>
                <a:gd name="connsiteX472" fmla="*/ 74202 w 3117872"/>
                <a:gd name="connsiteY472" fmla="*/ 1009498 h 3024336"/>
                <a:gd name="connsiteX473" fmla="*/ 88765 w 3117872"/>
                <a:gd name="connsiteY473" fmla="*/ 984539 h 3024336"/>
                <a:gd name="connsiteX474" fmla="*/ 104021 w 3117872"/>
                <a:gd name="connsiteY474" fmla="*/ 959578 h 3024336"/>
                <a:gd name="connsiteX475" fmla="*/ 120664 w 3117872"/>
                <a:gd name="connsiteY475" fmla="*/ 935313 h 3024336"/>
                <a:gd name="connsiteX476" fmla="*/ 138696 w 3117872"/>
                <a:gd name="connsiteY476" fmla="*/ 913126 h 3024336"/>
                <a:gd name="connsiteX477" fmla="*/ 157419 w 3117872"/>
                <a:gd name="connsiteY477" fmla="*/ 890939 h 3024336"/>
                <a:gd name="connsiteX478" fmla="*/ 177531 w 3117872"/>
                <a:gd name="connsiteY478" fmla="*/ 870139 h 3024336"/>
                <a:gd name="connsiteX479" fmla="*/ 198335 w 3117872"/>
                <a:gd name="connsiteY479" fmla="*/ 850030 h 3024336"/>
                <a:gd name="connsiteX480" fmla="*/ 220526 w 3117872"/>
                <a:gd name="connsiteY480" fmla="*/ 831312 h 3024336"/>
                <a:gd name="connsiteX481" fmla="*/ 244104 w 3117872"/>
                <a:gd name="connsiteY481" fmla="*/ 813284 h 3024336"/>
                <a:gd name="connsiteX482" fmla="*/ 266988 w 3117872"/>
                <a:gd name="connsiteY482" fmla="*/ 796643 h 3024336"/>
                <a:gd name="connsiteX483" fmla="*/ 291954 w 3117872"/>
                <a:gd name="connsiteY483" fmla="*/ 780697 h 3024336"/>
                <a:gd name="connsiteX484" fmla="*/ 317612 w 3117872"/>
                <a:gd name="connsiteY484" fmla="*/ 766137 h 3024336"/>
                <a:gd name="connsiteX485" fmla="*/ 342577 w 3117872"/>
                <a:gd name="connsiteY485" fmla="*/ 752964 h 3024336"/>
                <a:gd name="connsiteX486" fmla="*/ 369623 w 3117872"/>
                <a:gd name="connsiteY486" fmla="*/ 740484 h 3024336"/>
                <a:gd name="connsiteX487" fmla="*/ 397363 w 3117872"/>
                <a:gd name="connsiteY487" fmla="*/ 729391 h 3024336"/>
                <a:gd name="connsiteX488" fmla="*/ 425795 w 3117872"/>
                <a:gd name="connsiteY488" fmla="*/ 719684 h 3024336"/>
                <a:gd name="connsiteX489" fmla="*/ 454228 w 3117872"/>
                <a:gd name="connsiteY489" fmla="*/ 712057 h 3024336"/>
                <a:gd name="connsiteX490" fmla="*/ 483354 w 3117872"/>
                <a:gd name="connsiteY490" fmla="*/ 705124 h 3024336"/>
                <a:gd name="connsiteX491" fmla="*/ 513173 w 3117872"/>
                <a:gd name="connsiteY491" fmla="*/ 700271 h 3024336"/>
                <a:gd name="connsiteX492" fmla="*/ 544379 w 3117872"/>
                <a:gd name="connsiteY492" fmla="*/ 696110 h 3024336"/>
                <a:gd name="connsiteX493" fmla="*/ 574892 w 3117872"/>
                <a:gd name="connsiteY493" fmla="*/ 693336 h 3024336"/>
                <a:gd name="connsiteX494" fmla="*/ 605406 w 3117872"/>
                <a:gd name="connsiteY494" fmla="*/ 692644 h 3024336"/>
                <a:gd name="connsiteX495" fmla="*/ 635224 w 3117872"/>
                <a:gd name="connsiteY495" fmla="*/ 693336 h 3024336"/>
                <a:gd name="connsiteX496" fmla="*/ 665045 w 3117872"/>
                <a:gd name="connsiteY496" fmla="*/ 696110 h 3024336"/>
                <a:gd name="connsiteX497" fmla="*/ 694169 w 3117872"/>
                <a:gd name="connsiteY497" fmla="*/ 699577 h 3024336"/>
                <a:gd name="connsiteX498" fmla="*/ 722603 w 3117872"/>
                <a:gd name="connsiteY498" fmla="*/ 704430 h 3024336"/>
                <a:gd name="connsiteX499" fmla="*/ 751036 w 3117872"/>
                <a:gd name="connsiteY499" fmla="*/ 710670 h 3024336"/>
                <a:gd name="connsiteX500" fmla="*/ 778774 w 3117872"/>
                <a:gd name="connsiteY500" fmla="*/ 718297 h 3024336"/>
                <a:gd name="connsiteX501" fmla="*/ 805820 w 3117872"/>
                <a:gd name="connsiteY501" fmla="*/ 727310 h 3024336"/>
                <a:gd name="connsiteX502" fmla="*/ 832173 w 3117872"/>
                <a:gd name="connsiteY502" fmla="*/ 737710 h 3024336"/>
                <a:gd name="connsiteX503" fmla="*/ 858525 w 3117872"/>
                <a:gd name="connsiteY503" fmla="*/ 748111 h 3024336"/>
                <a:gd name="connsiteX504" fmla="*/ 882797 w 3117872"/>
                <a:gd name="connsiteY504" fmla="*/ 760591 h 3024336"/>
                <a:gd name="connsiteX505" fmla="*/ 907761 w 3117872"/>
                <a:gd name="connsiteY505" fmla="*/ 774457 h 3024336"/>
                <a:gd name="connsiteX506" fmla="*/ 932033 w 3117872"/>
                <a:gd name="connsiteY506" fmla="*/ 789018 h 3024336"/>
                <a:gd name="connsiteX507" fmla="*/ 954918 w 3117872"/>
                <a:gd name="connsiteY507" fmla="*/ 804270 h 3024336"/>
                <a:gd name="connsiteX508" fmla="*/ 977110 w 3117872"/>
                <a:gd name="connsiteY508" fmla="*/ 820911 h 3024336"/>
                <a:gd name="connsiteX509" fmla="*/ 999300 w 3117872"/>
                <a:gd name="connsiteY509" fmla="*/ 839631 h 3024336"/>
                <a:gd name="connsiteX510" fmla="*/ 1020106 w 3117872"/>
                <a:gd name="connsiteY510" fmla="*/ 857657 h 3024336"/>
                <a:gd name="connsiteX511" fmla="*/ 1006929 w 3117872"/>
                <a:gd name="connsiteY511" fmla="*/ 828537 h 3024336"/>
                <a:gd name="connsiteX512" fmla="*/ 995834 w 3117872"/>
                <a:gd name="connsiteY512" fmla="*/ 798724 h 3024336"/>
                <a:gd name="connsiteX513" fmla="*/ 986125 w 3117872"/>
                <a:gd name="connsiteY513" fmla="*/ 767524 h 3024336"/>
                <a:gd name="connsiteX514" fmla="*/ 981965 w 3117872"/>
                <a:gd name="connsiteY514" fmla="*/ 752270 h 3024336"/>
                <a:gd name="connsiteX515" fmla="*/ 977803 w 3117872"/>
                <a:gd name="connsiteY515" fmla="*/ 735630 h 3024336"/>
                <a:gd name="connsiteX516" fmla="*/ 975028 w 3117872"/>
                <a:gd name="connsiteY516" fmla="*/ 719684 h 3024336"/>
                <a:gd name="connsiteX517" fmla="*/ 972256 w 3117872"/>
                <a:gd name="connsiteY517" fmla="*/ 703737 h 3024336"/>
                <a:gd name="connsiteX518" fmla="*/ 968788 w 3117872"/>
                <a:gd name="connsiteY518" fmla="*/ 687790 h 3024336"/>
                <a:gd name="connsiteX519" fmla="*/ 966707 w 3117872"/>
                <a:gd name="connsiteY519" fmla="*/ 671149 h 3024336"/>
                <a:gd name="connsiteX520" fmla="*/ 965320 w 3117872"/>
                <a:gd name="connsiteY520" fmla="*/ 655203 h 3024336"/>
                <a:gd name="connsiteX521" fmla="*/ 964627 w 3117872"/>
                <a:gd name="connsiteY521" fmla="*/ 638563 h 3024336"/>
                <a:gd name="connsiteX522" fmla="*/ 963933 w 3117872"/>
                <a:gd name="connsiteY522" fmla="*/ 621229 h 3024336"/>
                <a:gd name="connsiteX523" fmla="*/ 963239 w 3117872"/>
                <a:gd name="connsiteY523" fmla="*/ 604589 h 3024336"/>
                <a:gd name="connsiteX524" fmla="*/ 963933 w 3117872"/>
                <a:gd name="connsiteY524" fmla="*/ 573389 h 3024336"/>
                <a:gd name="connsiteX525" fmla="*/ 966707 w 3117872"/>
                <a:gd name="connsiteY525" fmla="*/ 542883 h 3024336"/>
                <a:gd name="connsiteX526" fmla="*/ 970868 w 3117872"/>
                <a:gd name="connsiteY526" fmla="*/ 512375 h 3024336"/>
                <a:gd name="connsiteX527" fmla="*/ 975722 w 3117872"/>
                <a:gd name="connsiteY527" fmla="*/ 482563 h 3024336"/>
                <a:gd name="connsiteX528" fmla="*/ 981965 w 3117872"/>
                <a:gd name="connsiteY528" fmla="*/ 453442 h 3024336"/>
                <a:gd name="connsiteX529" fmla="*/ 990979 w 3117872"/>
                <a:gd name="connsiteY529" fmla="*/ 425016 h 3024336"/>
                <a:gd name="connsiteX530" fmla="*/ 1000688 w 3117872"/>
                <a:gd name="connsiteY530" fmla="*/ 396589 h 3024336"/>
                <a:gd name="connsiteX531" fmla="*/ 1010397 w 3117872"/>
                <a:gd name="connsiteY531" fmla="*/ 368855 h 3024336"/>
                <a:gd name="connsiteX532" fmla="*/ 1022878 w 3117872"/>
                <a:gd name="connsiteY532" fmla="*/ 342508 h 3024336"/>
                <a:gd name="connsiteX533" fmla="*/ 1036055 w 3117872"/>
                <a:gd name="connsiteY533" fmla="*/ 316162 h 3024336"/>
                <a:gd name="connsiteX534" fmla="*/ 1050618 w 3117872"/>
                <a:gd name="connsiteY534" fmla="*/ 290509 h 3024336"/>
                <a:gd name="connsiteX535" fmla="*/ 1066568 w 3117872"/>
                <a:gd name="connsiteY535" fmla="*/ 266242 h 3024336"/>
                <a:gd name="connsiteX536" fmla="*/ 1083211 w 3117872"/>
                <a:gd name="connsiteY536" fmla="*/ 242667 h 3024336"/>
                <a:gd name="connsiteX537" fmla="*/ 1101935 w 3117872"/>
                <a:gd name="connsiteY537" fmla="*/ 219094 h 3024336"/>
                <a:gd name="connsiteX538" fmla="*/ 1120660 w 3117872"/>
                <a:gd name="connsiteY538" fmla="*/ 197601 h 3024336"/>
                <a:gd name="connsiteX539" fmla="*/ 1140076 w 3117872"/>
                <a:gd name="connsiteY539" fmla="*/ 176801 h 3024336"/>
                <a:gd name="connsiteX540" fmla="*/ 1161574 w 3117872"/>
                <a:gd name="connsiteY540" fmla="*/ 156694 h 3024336"/>
                <a:gd name="connsiteX541" fmla="*/ 1183071 w 3117872"/>
                <a:gd name="connsiteY541" fmla="*/ 137974 h 3024336"/>
                <a:gd name="connsiteX542" fmla="*/ 1206651 w 3117872"/>
                <a:gd name="connsiteY542" fmla="*/ 119253 h 3024336"/>
                <a:gd name="connsiteX543" fmla="*/ 1230229 w 3117872"/>
                <a:gd name="connsiteY543" fmla="*/ 102613 h 3024336"/>
                <a:gd name="connsiteX544" fmla="*/ 1255193 w 3117872"/>
                <a:gd name="connsiteY544" fmla="*/ 87361 h 3024336"/>
                <a:gd name="connsiteX545" fmla="*/ 1279465 w 3117872"/>
                <a:gd name="connsiteY545" fmla="*/ 72800 h 3024336"/>
                <a:gd name="connsiteX546" fmla="*/ 1305817 w 3117872"/>
                <a:gd name="connsiteY546" fmla="*/ 58934 h 3024336"/>
                <a:gd name="connsiteX547" fmla="*/ 1332863 w 3117872"/>
                <a:gd name="connsiteY547" fmla="*/ 47146 h 3024336"/>
                <a:gd name="connsiteX548" fmla="*/ 1360602 w 3117872"/>
                <a:gd name="connsiteY548" fmla="*/ 36053 h 3024336"/>
                <a:gd name="connsiteX549" fmla="*/ 1388342 w 3117872"/>
                <a:gd name="connsiteY549" fmla="*/ 27040 h 3024336"/>
                <a:gd name="connsiteX550" fmla="*/ 1417467 w 3117872"/>
                <a:gd name="connsiteY550" fmla="*/ 18720 h 3024336"/>
                <a:gd name="connsiteX551" fmla="*/ 1446593 w 3117872"/>
                <a:gd name="connsiteY551" fmla="*/ 11786 h 3024336"/>
                <a:gd name="connsiteX552" fmla="*/ 1476413 w 3117872"/>
                <a:gd name="connsiteY552" fmla="*/ 6239 h 3024336"/>
                <a:gd name="connsiteX553" fmla="*/ 1506232 w 3117872"/>
                <a:gd name="connsiteY553" fmla="*/ 2773 h 3024336"/>
                <a:gd name="connsiteX554" fmla="*/ 1536744 w 3117872"/>
                <a:gd name="connsiteY554" fmla="*/ 692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3117872" h="3024336">
                  <a:moveTo>
                    <a:pt x="1568645" y="0"/>
                  </a:moveTo>
                  <a:lnTo>
                    <a:pt x="1599852" y="692"/>
                  </a:lnTo>
                  <a:lnTo>
                    <a:pt x="1630364" y="2773"/>
                  </a:lnTo>
                  <a:lnTo>
                    <a:pt x="1660184" y="6239"/>
                  </a:lnTo>
                  <a:lnTo>
                    <a:pt x="1690003" y="11786"/>
                  </a:lnTo>
                  <a:lnTo>
                    <a:pt x="1719129" y="18720"/>
                  </a:lnTo>
                  <a:lnTo>
                    <a:pt x="1748256" y="27040"/>
                  </a:lnTo>
                  <a:lnTo>
                    <a:pt x="1775994" y="36053"/>
                  </a:lnTo>
                  <a:lnTo>
                    <a:pt x="1803734" y="47146"/>
                  </a:lnTo>
                  <a:lnTo>
                    <a:pt x="1830779" y="58934"/>
                  </a:lnTo>
                  <a:lnTo>
                    <a:pt x="1857131" y="72800"/>
                  </a:lnTo>
                  <a:lnTo>
                    <a:pt x="1882097" y="87361"/>
                  </a:lnTo>
                  <a:lnTo>
                    <a:pt x="1906369" y="102613"/>
                  </a:lnTo>
                  <a:lnTo>
                    <a:pt x="1930641" y="119253"/>
                  </a:lnTo>
                  <a:lnTo>
                    <a:pt x="1953525" y="137974"/>
                  </a:lnTo>
                  <a:lnTo>
                    <a:pt x="1975022" y="156694"/>
                  </a:lnTo>
                  <a:lnTo>
                    <a:pt x="1996520" y="176801"/>
                  </a:lnTo>
                  <a:lnTo>
                    <a:pt x="2015938" y="197601"/>
                  </a:lnTo>
                  <a:lnTo>
                    <a:pt x="2034661" y="219094"/>
                  </a:lnTo>
                  <a:lnTo>
                    <a:pt x="2053385" y="242667"/>
                  </a:lnTo>
                  <a:lnTo>
                    <a:pt x="2070028" y="266242"/>
                  </a:lnTo>
                  <a:lnTo>
                    <a:pt x="2085979" y="290509"/>
                  </a:lnTo>
                  <a:lnTo>
                    <a:pt x="2100542" y="316162"/>
                  </a:lnTo>
                  <a:lnTo>
                    <a:pt x="2113718" y="342508"/>
                  </a:lnTo>
                  <a:lnTo>
                    <a:pt x="2126201" y="368855"/>
                  </a:lnTo>
                  <a:lnTo>
                    <a:pt x="2136603" y="396589"/>
                  </a:lnTo>
                  <a:lnTo>
                    <a:pt x="2146312" y="425016"/>
                  </a:lnTo>
                  <a:lnTo>
                    <a:pt x="2154633" y="453442"/>
                  </a:lnTo>
                  <a:lnTo>
                    <a:pt x="2160874" y="482563"/>
                  </a:lnTo>
                  <a:lnTo>
                    <a:pt x="2165728" y="512375"/>
                  </a:lnTo>
                  <a:lnTo>
                    <a:pt x="2170582" y="542883"/>
                  </a:lnTo>
                  <a:lnTo>
                    <a:pt x="2172664" y="573389"/>
                  </a:lnTo>
                  <a:lnTo>
                    <a:pt x="2173357" y="604589"/>
                  </a:lnTo>
                  <a:lnTo>
                    <a:pt x="2172664" y="633710"/>
                  </a:lnTo>
                  <a:lnTo>
                    <a:pt x="2170582" y="663523"/>
                  </a:lnTo>
                  <a:lnTo>
                    <a:pt x="2167116" y="692644"/>
                  </a:lnTo>
                  <a:lnTo>
                    <a:pt x="2161568" y="721070"/>
                  </a:lnTo>
                  <a:lnTo>
                    <a:pt x="2156019" y="748803"/>
                  </a:lnTo>
                  <a:lnTo>
                    <a:pt x="2147698" y="776537"/>
                  </a:lnTo>
                  <a:lnTo>
                    <a:pt x="2139376" y="804270"/>
                  </a:lnTo>
                  <a:lnTo>
                    <a:pt x="2128975" y="830618"/>
                  </a:lnTo>
                  <a:lnTo>
                    <a:pt x="2149085" y="815364"/>
                  </a:lnTo>
                  <a:lnTo>
                    <a:pt x="2169890" y="800112"/>
                  </a:lnTo>
                  <a:lnTo>
                    <a:pt x="2190694" y="786244"/>
                  </a:lnTo>
                  <a:lnTo>
                    <a:pt x="2212886" y="773070"/>
                  </a:lnTo>
                  <a:lnTo>
                    <a:pt x="2235076" y="760591"/>
                  </a:lnTo>
                  <a:lnTo>
                    <a:pt x="2257961" y="748803"/>
                  </a:lnTo>
                  <a:lnTo>
                    <a:pt x="2281539" y="739098"/>
                  </a:lnTo>
                  <a:lnTo>
                    <a:pt x="2305117" y="729391"/>
                  </a:lnTo>
                  <a:lnTo>
                    <a:pt x="2330083" y="721070"/>
                  </a:lnTo>
                  <a:lnTo>
                    <a:pt x="2355048" y="714137"/>
                  </a:lnTo>
                  <a:lnTo>
                    <a:pt x="2380706" y="707204"/>
                  </a:lnTo>
                  <a:lnTo>
                    <a:pt x="2406366" y="702349"/>
                  </a:lnTo>
                  <a:lnTo>
                    <a:pt x="2432718" y="698191"/>
                  </a:lnTo>
                  <a:lnTo>
                    <a:pt x="2459070" y="695417"/>
                  </a:lnTo>
                  <a:lnTo>
                    <a:pt x="2486114" y="693336"/>
                  </a:lnTo>
                  <a:lnTo>
                    <a:pt x="2513160" y="692644"/>
                  </a:lnTo>
                  <a:lnTo>
                    <a:pt x="2544367" y="693336"/>
                  </a:lnTo>
                  <a:lnTo>
                    <a:pt x="2574880" y="696110"/>
                  </a:lnTo>
                  <a:lnTo>
                    <a:pt x="2605394" y="700271"/>
                  </a:lnTo>
                  <a:lnTo>
                    <a:pt x="2635212" y="705124"/>
                  </a:lnTo>
                  <a:lnTo>
                    <a:pt x="2665033" y="712057"/>
                  </a:lnTo>
                  <a:lnTo>
                    <a:pt x="2693465" y="719684"/>
                  </a:lnTo>
                  <a:lnTo>
                    <a:pt x="2721204" y="729391"/>
                  </a:lnTo>
                  <a:lnTo>
                    <a:pt x="2748250" y="740484"/>
                  </a:lnTo>
                  <a:lnTo>
                    <a:pt x="2775294" y="752964"/>
                  </a:lnTo>
                  <a:lnTo>
                    <a:pt x="2801646" y="766137"/>
                  </a:lnTo>
                  <a:lnTo>
                    <a:pt x="2827306" y="780697"/>
                  </a:lnTo>
                  <a:lnTo>
                    <a:pt x="2851578" y="796643"/>
                  </a:lnTo>
                  <a:lnTo>
                    <a:pt x="2875156" y="813284"/>
                  </a:lnTo>
                  <a:lnTo>
                    <a:pt x="2898040" y="831312"/>
                  </a:lnTo>
                  <a:lnTo>
                    <a:pt x="2919538" y="850030"/>
                  </a:lnTo>
                  <a:lnTo>
                    <a:pt x="2941036" y="870139"/>
                  </a:lnTo>
                  <a:lnTo>
                    <a:pt x="2961147" y="890939"/>
                  </a:lnTo>
                  <a:lnTo>
                    <a:pt x="2980565" y="913126"/>
                  </a:lnTo>
                  <a:lnTo>
                    <a:pt x="2997900" y="935313"/>
                  </a:lnTo>
                  <a:lnTo>
                    <a:pt x="3014544" y="959578"/>
                  </a:lnTo>
                  <a:lnTo>
                    <a:pt x="3030495" y="984539"/>
                  </a:lnTo>
                  <a:lnTo>
                    <a:pt x="3045058" y="1009498"/>
                  </a:lnTo>
                  <a:lnTo>
                    <a:pt x="3058233" y="1035153"/>
                  </a:lnTo>
                  <a:lnTo>
                    <a:pt x="3070716" y="1062193"/>
                  </a:lnTo>
                  <a:lnTo>
                    <a:pt x="3081811" y="1089926"/>
                  </a:lnTo>
                  <a:lnTo>
                    <a:pt x="3090826" y="1117660"/>
                  </a:lnTo>
                  <a:lnTo>
                    <a:pt x="3099149" y="1146780"/>
                  </a:lnTo>
                  <a:lnTo>
                    <a:pt x="3105389" y="1175899"/>
                  </a:lnTo>
                  <a:lnTo>
                    <a:pt x="3111631" y="1205713"/>
                  </a:lnTo>
                  <a:lnTo>
                    <a:pt x="3115098" y="1235527"/>
                  </a:lnTo>
                  <a:lnTo>
                    <a:pt x="3117178" y="1266727"/>
                  </a:lnTo>
                  <a:lnTo>
                    <a:pt x="3117872" y="1297927"/>
                  </a:lnTo>
                  <a:lnTo>
                    <a:pt x="3117178" y="1329127"/>
                  </a:lnTo>
                  <a:lnTo>
                    <a:pt x="3115098" y="1359635"/>
                  </a:lnTo>
                  <a:lnTo>
                    <a:pt x="3111631" y="1389448"/>
                  </a:lnTo>
                  <a:lnTo>
                    <a:pt x="3105389" y="1419261"/>
                  </a:lnTo>
                  <a:lnTo>
                    <a:pt x="3099149" y="1448382"/>
                  </a:lnTo>
                  <a:lnTo>
                    <a:pt x="3090826" y="1477502"/>
                  </a:lnTo>
                  <a:lnTo>
                    <a:pt x="3081811" y="1505235"/>
                  </a:lnTo>
                  <a:lnTo>
                    <a:pt x="3070716" y="1532969"/>
                  </a:lnTo>
                  <a:lnTo>
                    <a:pt x="3058233" y="1560008"/>
                  </a:lnTo>
                  <a:lnTo>
                    <a:pt x="3045058" y="1586356"/>
                  </a:lnTo>
                  <a:lnTo>
                    <a:pt x="3030495" y="1611315"/>
                  </a:lnTo>
                  <a:lnTo>
                    <a:pt x="3014544" y="1635582"/>
                  </a:lnTo>
                  <a:lnTo>
                    <a:pt x="2997900" y="1659849"/>
                  </a:lnTo>
                  <a:lnTo>
                    <a:pt x="2980565" y="1682730"/>
                  </a:lnTo>
                  <a:lnTo>
                    <a:pt x="2961147" y="1704223"/>
                  </a:lnTo>
                  <a:lnTo>
                    <a:pt x="2941036" y="1725717"/>
                  </a:lnTo>
                  <a:lnTo>
                    <a:pt x="2919538" y="1745130"/>
                  </a:lnTo>
                  <a:lnTo>
                    <a:pt x="2898040" y="1763850"/>
                  </a:lnTo>
                  <a:lnTo>
                    <a:pt x="2875156" y="1782570"/>
                  </a:lnTo>
                  <a:lnTo>
                    <a:pt x="2851578" y="1799210"/>
                  </a:lnTo>
                  <a:lnTo>
                    <a:pt x="2827306" y="1815157"/>
                  </a:lnTo>
                  <a:lnTo>
                    <a:pt x="2801646" y="1829717"/>
                  </a:lnTo>
                  <a:lnTo>
                    <a:pt x="2775294" y="1842890"/>
                  </a:lnTo>
                  <a:lnTo>
                    <a:pt x="2748250" y="1855370"/>
                  </a:lnTo>
                  <a:lnTo>
                    <a:pt x="2721204" y="1866463"/>
                  </a:lnTo>
                  <a:lnTo>
                    <a:pt x="2693465" y="1875476"/>
                  </a:lnTo>
                  <a:lnTo>
                    <a:pt x="2665033" y="1883797"/>
                  </a:lnTo>
                  <a:lnTo>
                    <a:pt x="2635212" y="1890038"/>
                  </a:lnTo>
                  <a:lnTo>
                    <a:pt x="2616370" y="1893543"/>
                  </a:lnTo>
                  <a:lnTo>
                    <a:pt x="2527757" y="1752033"/>
                  </a:lnTo>
                  <a:lnTo>
                    <a:pt x="2520604" y="1742363"/>
                  </a:lnTo>
                  <a:lnTo>
                    <a:pt x="2513017" y="1733753"/>
                  </a:lnTo>
                  <a:lnTo>
                    <a:pt x="2503067" y="1726622"/>
                  </a:lnTo>
                  <a:lnTo>
                    <a:pt x="2493470" y="1720056"/>
                  </a:lnTo>
                  <a:lnTo>
                    <a:pt x="2486510" y="1714197"/>
                  </a:lnTo>
                  <a:lnTo>
                    <a:pt x="2478762" y="1708830"/>
                  </a:lnTo>
                  <a:lnTo>
                    <a:pt x="2471014" y="1703464"/>
                  </a:lnTo>
                  <a:lnTo>
                    <a:pt x="2462832" y="1699156"/>
                  </a:lnTo>
                  <a:lnTo>
                    <a:pt x="2453072" y="1695835"/>
                  </a:lnTo>
                  <a:lnTo>
                    <a:pt x="2443667" y="1693080"/>
                  </a:lnTo>
                  <a:lnTo>
                    <a:pt x="2433827" y="1691382"/>
                  </a:lnTo>
                  <a:lnTo>
                    <a:pt x="2422846" y="1689612"/>
                  </a:lnTo>
                  <a:lnTo>
                    <a:pt x="2394068" y="1707633"/>
                  </a:lnTo>
                  <a:lnTo>
                    <a:pt x="2317349" y="1585116"/>
                  </a:lnTo>
                  <a:lnTo>
                    <a:pt x="2344550" y="1568083"/>
                  </a:lnTo>
                  <a:lnTo>
                    <a:pt x="1646567" y="455193"/>
                  </a:lnTo>
                  <a:lnTo>
                    <a:pt x="1607165" y="479867"/>
                  </a:lnTo>
                  <a:lnTo>
                    <a:pt x="1568904" y="504611"/>
                  </a:lnTo>
                  <a:lnTo>
                    <a:pt x="1531785" y="529428"/>
                  </a:lnTo>
                  <a:lnTo>
                    <a:pt x="1496949" y="554385"/>
                  </a:lnTo>
                  <a:lnTo>
                    <a:pt x="1479531" y="566865"/>
                  </a:lnTo>
                  <a:lnTo>
                    <a:pt x="1462821" y="580472"/>
                  </a:lnTo>
                  <a:lnTo>
                    <a:pt x="1446897" y="593588"/>
                  </a:lnTo>
                  <a:lnTo>
                    <a:pt x="1432117" y="606772"/>
                  </a:lnTo>
                  <a:lnTo>
                    <a:pt x="1418831" y="620594"/>
                  </a:lnTo>
                  <a:lnTo>
                    <a:pt x="1405544" y="634417"/>
                  </a:lnTo>
                  <a:lnTo>
                    <a:pt x="1393400" y="648309"/>
                  </a:lnTo>
                  <a:lnTo>
                    <a:pt x="1382751" y="662837"/>
                  </a:lnTo>
                  <a:lnTo>
                    <a:pt x="1372455" y="677930"/>
                  </a:lnTo>
                  <a:lnTo>
                    <a:pt x="1364088" y="692601"/>
                  </a:lnTo>
                  <a:lnTo>
                    <a:pt x="1355287" y="708330"/>
                  </a:lnTo>
                  <a:lnTo>
                    <a:pt x="1349558" y="723707"/>
                  </a:lnTo>
                  <a:lnTo>
                    <a:pt x="1344182" y="739648"/>
                  </a:lnTo>
                  <a:lnTo>
                    <a:pt x="1340657" y="756792"/>
                  </a:lnTo>
                  <a:lnTo>
                    <a:pt x="1337917" y="773441"/>
                  </a:lnTo>
                  <a:lnTo>
                    <a:pt x="1337025" y="791290"/>
                  </a:lnTo>
                  <a:lnTo>
                    <a:pt x="1337630" y="809775"/>
                  </a:lnTo>
                  <a:lnTo>
                    <a:pt x="1340518" y="828402"/>
                  </a:lnTo>
                  <a:lnTo>
                    <a:pt x="1343759" y="847594"/>
                  </a:lnTo>
                  <a:lnTo>
                    <a:pt x="1350779" y="867564"/>
                  </a:lnTo>
                  <a:lnTo>
                    <a:pt x="1357010" y="888028"/>
                  </a:lnTo>
                  <a:lnTo>
                    <a:pt x="1367022" y="909269"/>
                  </a:lnTo>
                  <a:lnTo>
                    <a:pt x="1378172" y="930581"/>
                  </a:lnTo>
                  <a:lnTo>
                    <a:pt x="1391172" y="953094"/>
                  </a:lnTo>
                  <a:lnTo>
                    <a:pt x="1852551" y="1689891"/>
                  </a:lnTo>
                  <a:lnTo>
                    <a:pt x="2059019" y="1560601"/>
                  </a:lnTo>
                  <a:lnTo>
                    <a:pt x="2142811" y="1694411"/>
                  </a:lnTo>
                  <a:lnTo>
                    <a:pt x="2160092" y="1683590"/>
                  </a:lnTo>
                  <a:lnTo>
                    <a:pt x="2236811" y="1806106"/>
                  </a:lnTo>
                  <a:lnTo>
                    <a:pt x="2217167" y="1818408"/>
                  </a:lnTo>
                  <a:lnTo>
                    <a:pt x="2213882" y="1830682"/>
                  </a:lnTo>
                  <a:lnTo>
                    <a:pt x="2211387" y="1842464"/>
                  </a:lnTo>
                  <a:lnTo>
                    <a:pt x="2209596" y="1855373"/>
                  </a:lnTo>
                  <a:lnTo>
                    <a:pt x="2209383" y="1867296"/>
                  </a:lnTo>
                  <a:lnTo>
                    <a:pt x="2210311" y="1879291"/>
                  </a:lnTo>
                  <a:lnTo>
                    <a:pt x="2212817" y="1890298"/>
                  </a:lnTo>
                  <a:lnTo>
                    <a:pt x="2217250" y="1900883"/>
                  </a:lnTo>
                  <a:lnTo>
                    <a:pt x="2222039" y="1912032"/>
                  </a:lnTo>
                  <a:lnTo>
                    <a:pt x="2230171" y="1925018"/>
                  </a:lnTo>
                  <a:lnTo>
                    <a:pt x="2232562" y="1930594"/>
                  </a:lnTo>
                  <a:lnTo>
                    <a:pt x="2235391" y="1935111"/>
                  </a:lnTo>
                  <a:lnTo>
                    <a:pt x="2705787" y="2686309"/>
                  </a:lnTo>
                  <a:lnTo>
                    <a:pt x="2694851" y="2708174"/>
                  </a:lnTo>
                  <a:lnTo>
                    <a:pt x="2680288" y="2732441"/>
                  </a:lnTo>
                  <a:lnTo>
                    <a:pt x="2665033" y="2757402"/>
                  </a:lnTo>
                  <a:lnTo>
                    <a:pt x="2647001" y="2781669"/>
                  </a:lnTo>
                  <a:lnTo>
                    <a:pt x="2629664" y="2803856"/>
                  </a:lnTo>
                  <a:lnTo>
                    <a:pt x="2610941" y="2826043"/>
                  </a:lnTo>
                  <a:lnTo>
                    <a:pt x="2590137" y="2846842"/>
                  </a:lnTo>
                  <a:lnTo>
                    <a:pt x="2569333" y="2866948"/>
                  </a:lnTo>
                  <a:lnTo>
                    <a:pt x="2547141" y="2885669"/>
                  </a:lnTo>
                  <a:lnTo>
                    <a:pt x="2524949" y="2903697"/>
                  </a:lnTo>
                  <a:lnTo>
                    <a:pt x="2500677" y="2920337"/>
                  </a:lnTo>
                  <a:lnTo>
                    <a:pt x="2476406" y="2936977"/>
                  </a:lnTo>
                  <a:lnTo>
                    <a:pt x="2451441" y="2951537"/>
                  </a:lnTo>
                  <a:lnTo>
                    <a:pt x="2425089" y="2964709"/>
                  </a:lnTo>
                  <a:lnTo>
                    <a:pt x="2398043" y="2976496"/>
                  </a:lnTo>
                  <a:lnTo>
                    <a:pt x="2370999" y="2986895"/>
                  </a:lnTo>
                  <a:lnTo>
                    <a:pt x="2342565" y="2997297"/>
                  </a:lnTo>
                  <a:lnTo>
                    <a:pt x="2314132" y="3004923"/>
                  </a:lnTo>
                  <a:lnTo>
                    <a:pt x="2285007" y="3011856"/>
                  </a:lnTo>
                  <a:lnTo>
                    <a:pt x="2255187" y="3016709"/>
                  </a:lnTo>
                  <a:lnTo>
                    <a:pt x="2224675" y="3021564"/>
                  </a:lnTo>
                  <a:lnTo>
                    <a:pt x="2193468" y="3023644"/>
                  </a:lnTo>
                  <a:lnTo>
                    <a:pt x="2162955" y="3024336"/>
                  </a:lnTo>
                  <a:lnTo>
                    <a:pt x="2135215" y="3023644"/>
                  </a:lnTo>
                  <a:lnTo>
                    <a:pt x="2113521" y="3022017"/>
                  </a:lnTo>
                  <a:lnTo>
                    <a:pt x="1661730" y="2300531"/>
                  </a:lnTo>
                  <a:lnTo>
                    <a:pt x="1653856" y="2289534"/>
                  </a:lnTo>
                  <a:lnTo>
                    <a:pt x="1644608" y="2281071"/>
                  </a:lnTo>
                  <a:lnTo>
                    <a:pt x="1635737" y="2273213"/>
                  </a:lnTo>
                  <a:lnTo>
                    <a:pt x="1625779" y="2265195"/>
                  </a:lnTo>
                  <a:lnTo>
                    <a:pt x="1614448" y="2259716"/>
                  </a:lnTo>
                  <a:lnTo>
                    <a:pt x="1602407" y="2254679"/>
                  </a:lnTo>
                  <a:lnTo>
                    <a:pt x="1591120" y="2250848"/>
                  </a:lnTo>
                  <a:lnTo>
                    <a:pt x="1578415" y="2247905"/>
                  </a:lnTo>
                  <a:lnTo>
                    <a:pt x="1543327" y="2269878"/>
                  </a:lnTo>
                  <a:lnTo>
                    <a:pt x="1461115" y="2138589"/>
                  </a:lnTo>
                  <a:lnTo>
                    <a:pt x="1490528" y="2120171"/>
                  </a:lnTo>
                  <a:lnTo>
                    <a:pt x="1407186" y="1987078"/>
                  </a:lnTo>
                  <a:lnTo>
                    <a:pt x="1473668" y="1885083"/>
                  </a:lnTo>
                  <a:lnTo>
                    <a:pt x="1487828" y="1861964"/>
                  </a:lnTo>
                  <a:lnTo>
                    <a:pt x="1499105" y="1838971"/>
                  </a:lnTo>
                  <a:lnTo>
                    <a:pt x="1508964" y="1816869"/>
                  </a:lnTo>
                  <a:lnTo>
                    <a:pt x="1517028" y="1795051"/>
                  </a:lnTo>
                  <a:lnTo>
                    <a:pt x="1522964" y="1774567"/>
                  </a:lnTo>
                  <a:lnTo>
                    <a:pt x="1527436" y="1753323"/>
                  </a:lnTo>
                  <a:lnTo>
                    <a:pt x="1529403" y="1732808"/>
                  </a:lnTo>
                  <a:lnTo>
                    <a:pt x="1530282" y="1712136"/>
                  </a:lnTo>
                  <a:lnTo>
                    <a:pt x="1529743" y="1692352"/>
                  </a:lnTo>
                  <a:lnTo>
                    <a:pt x="1527033" y="1672252"/>
                  </a:lnTo>
                  <a:lnTo>
                    <a:pt x="1522192" y="1653485"/>
                  </a:lnTo>
                  <a:lnTo>
                    <a:pt x="1516975" y="1634116"/>
                  </a:lnTo>
                  <a:lnTo>
                    <a:pt x="1509964" y="1615031"/>
                  </a:lnTo>
                  <a:lnTo>
                    <a:pt x="1500778" y="1595632"/>
                  </a:lnTo>
                  <a:lnTo>
                    <a:pt x="1491592" y="1576232"/>
                  </a:lnTo>
                  <a:lnTo>
                    <a:pt x="1480611" y="1557118"/>
                  </a:lnTo>
                  <a:lnTo>
                    <a:pt x="1085769" y="926578"/>
                  </a:lnTo>
                  <a:lnTo>
                    <a:pt x="987169" y="988321"/>
                  </a:lnTo>
                  <a:lnTo>
                    <a:pt x="1374846" y="1607419"/>
                  </a:lnTo>
                  <a:lnTo>
                    <a:pt x="1377109" y="1611032"/>
                  </a:lnTo>
                  <a:lnTo>
                    <a:pt x="1379039" y="1615692"/>
                  </a:lnTo>
                  <a:lnTo>
                    <a:pt x="1380018" y="1625139"/>
                  </a:lnTo>
                  <a:lnTo>
                    <a:pt x="1380619" y="1633986"/>
                  </a:lnTo>
                  <a:lnTo>
                    <a:pt x="1378339" y="1642959"/>
                  </a:lnTo>
                  <a:lnTo>
                    <a:pt x="1374262" y="1652220"/>
                  </a:lnTo>
                  <a:lnTo>
                    <a:pt x="1369099" y="1661320"/>
                  </a:lnTo>
                  <a:lnTo>
                    <a:pt x="1362427" y="1668014"/>
                  </a:lnTo>
                  <a:lnTo>
                    <a:pt x="1357839" y="1671725"/>
                  </a:lnTo>
                  <a:lnTo>
                    <a:pt x="1352873" y="1674835"/>
                  </a:lnTo>
                  <a:lnTo>
                    <a:pt x="1348617" y="1677500"/>
                  </a:lnTo>
                  <a:lnTo>
                    <a:pt x="1343275" y="1680007"/>
                  </a:lnTo>
                  <a:lnTo>
                    <a:pt x="1334340" y="1683086"/>
                  </a:lnTo>
                  <a:lnTo>
                    <a:pt x="1323897" y="1683758"/>
                  </a:lnTo>
                  <a:lnTo>
                    <a:pt x="1313787" y="1683381"/>
                  </a:lnTo>
                  <a:lnTo>
                    <a:pt x="1304718" y="1681515"/>
                  </a:lnTo>
                  <a:lnTo>
                    <a:pt x="1296314" y="1677554"/>
                  </a:lnTo>
                  <a:lnTo>
                    <a:pt x="1288951" y="1672105"/>
                  </a:lnTo>
                  <a:lnTo>
                    <a:pt x="1285603" y="1668333"/>
                  </a:lnTo>
                  <a:lnTo>
                    <a:pt x="1283340" y="1664720"/>
                  </a:lnTo>
                  <a:lnTo>
                    <a:pt x="895664" y="1045621"/>
                  </a:lnTo>
                  <a:lnTo>
                    <a:pt x="794934" y="1108698"/>
                  </a:lnTo>
                  <a:lnTo>
                    <a:pt x="1221454" y="1789826"/>
                  </a:lnTo>
                  <a:lnTo>
                    <a:pt x="1224094" y="1794042"/>
                  </a:lnTo>
                  <a:lnTo>
                    <a:pt x="1225270" y="1797497"/>
                  </a:lnTo>
                  <a:lnTo>
                    <a:pt x="1228045" y="1806659"/>
                  </a:lnTo>
                  <a:lnTo>
                    <a:pt x="1227229" y="1816393"/>
                  </a:lnTo>
                  <a:lnTo>
                    <a:pt x="1225656" y="1824923"/>
                  </a:lnTo>
                  <a:lnTo>
                    <a:pt x="1222289" y="1833738"/>
                  </a:lnTo>
                  <a:lnTo>
                    <a:pt x="1216748" y="1842237"/>
                  </a:lnTo>
                  <a:lnTo>
                    <a:pt x="1208658" y="1849819"/>
                  </a:lnTo>
                  <a:lnTo>
                    <a:pt x="1204779" y="1853085"/>
                  </a:lnTo>
                  <a:lnTo>
                    <a:pt x="1200191" y="1856797"/>
                  </a:lnTo>
                  <a:lnTo>
                    <a:pt x="1194848" y="1859304"/>
                  </a:lnTo>
                  <a:lnTo>
                    <a:pt x="1190924" y="1860923"/>
                  </a:lnTo>
                  <a:lnTo>
                    <a:pt x="1181280" y="1864447"/>
                  </a:lnTo>
                  <a:lnTo>
                    <a:pt x="1171216" y="1865719"/>
                  </a:lnTo>
                  <a:lnTo>
                    <a:pt x="1161105" y="1865344"/>
                  </a:lnTo>
                  <a:lnTo>
                    <a:pt x="1152747" y="1863033"/>
                  </a:lnTo>
                  <a:lnTo>
                    <a:pt x="1143632" y="1859519"/>
                  </a:lnTo>
                  <a:lnTo>
                    <a:pt x="1136602" y="1853021"/>
                  </a:lnTo>
                  <a:lnTo>
                    <a:pt x="1134007" y="1850454"/>
                  </a:lnTo>
                  <a:lnTo>
                    <a:pt x="1131367" y="1846238"/>
                  </a:lnTo>
                  <a:lnTo>
                    <a:pt x="704847" y="1165110"/>
                  </a:lnTo>
                  <a:lnTo>
                    <a:pt x="603410" y="1228629"/>
                  </a:lnTo>
                  <a:lnTo>
                    <a:pt x="991087" y="1847728"/>
                  </a:lnTo>
                  <a:lnTo>
                    <a:pt x="993349" y="1851341"/>
                  </a:lnTo>
                  <a:lnTo>
                    <a:pt x="995279" y="1856001"/>
                  </a:lnTo>
                  <a:lnTo>
                    <a:pt x="997676" y="1864560"/>
                  </a:lnTo>
                  <a:lnTo>
                    <a:pt x="997569" y="1873850"/>
                  </a:lnTo>
                  <a:lnTo>
                    <a:pt x="995288" y="1882824"/>
                  </a:lnTo>
                  <a:lnTo>
                    <a:pt x="991212" y="1892084"/>
                  </a:lnTo>
                  <a:lnTo>
                    <a:pt x="986048" y="1901185"/>
                  </a:lnTo>
                  <a:lnTo>
                    <a:pt x="978667" y="1908322"/>
                  </a:lnTo>
                  <a:lnTo>
                    <a:pt x="975498" y="1911145"/>
                  </a:lnTo>
                  <a:lnTo>
                    <a:pt x="970532" y="1914256"/>
                  </a:lnTo>
                  <a:lnTo>
                    <a:pt x="965567" y="1917365"/>
                  </a:lnTo>
                  <a:lnTo>
                    <a:pt x="960933" y="1919427"/>
                  </a:lnTo>
                  <a:lnTo>
                    <a:pt x="950580" y="1923395"/>
                  </a:lnTo>
                  <a:lnTo>
                    <a:pt x="940847" y="1923622"/>
                  </a:lnTo>
                  <a:lnTo>
                    <a:pt x="931446" y="1922801"/>
                  </a:lnTo>
                  <a:lnTo>
                    <a:pt x="922377" y="1920935"/>
                  </a:lnTo>
                  <a:lnTo>
                    <a:pt x="913973" y="1916974"/>
                  </a:lnTo>
                  <a:lnTo>
                    <a:pt x="906610" y="1911525"/>
                  </a:lnTo>
                  <a:lnTo>
                    <a:pt x="903260" y="1907754"/>
                  </a:lnTo>
                  <a:lnTo>
                    <a:pt x="900288" y="1904585"/>
                  </a:lnTo>
                  <a:lnTo>
                    <a:pt x="512612" y="1285487"/>
                  </a:lnTo>
                  <a:lnTo>
                    <a:pt x="413303" y="1347674"/>
                  </a:lnTo>
                  <a:lnTo>
                    <a:pt x="807435" y="1978658"/>
                  </a:lnTo>
                  <a:lnTo>
                    <a:pt x="820212" y="1997486"/>
                  </a:lnTo>
                  <a:lnTo>
                    <a:pt x="832567" y="2014062"/>
                  </a:lnTo>
                  <a:lnTo>
                    <a:pt x="845300" y="2031240"/>
                  </a:lnTo>
                  <a:lnTo>
                    <a:pt x="859029" y="2045281"/>
                  </a:lnTo>
                  <a:lnTo>
                    <a:pt x="873089" y="2058274"/>
                  </a:lnTo>
                  <a:lnTo>
                    <a:pt x="887484" y="2070219"/>
                  </a:lnTo>
                  <a:lnTo>
                    <a:pt x="903628" y="2080232"/>
                  </a:lnTo>
                  <a:lnTo>
                    <a:pt x="919395" y="2089641"/>
                  </a:lnTo>
                  <a:lnTo>
                    <a:pt x="936912" y="2097116"/>
                  </a:lnTo>
                  <a:lnTo>
                    <a:pt x="955849" y="2103702"/>
                  </a:lnTo>
                  <a:lnTo>
                    <a:pt x="976205" y="2109400"/>
                  </a:lnTo>
                  <a:lnTo>
                    <a:pt x="997933" y="2112561"/>
                  </a:lnTo>
                  <a:lnTo>
                    <a:pt x="1020752" y="2115880"/>
                  </a:lnTo>
                  <a:lnTo>
                    <a:pt x="1045318" y="2117264"/>
                  </a:lnTo>
                  <a:lnTo>
                    <a:pt x="1072013" y="2117316"/>
                  </a:lnTo>
                  <a:lnTo>
                    <a:pt x="1101212" y="2116636"/>
                  </a:lnTo>
                  <a:lnTo>
                    <a:pt x="1227054" y="2101552"/>
                  </a:lnTo>
                  <a:lnTo>
                    <a:pt x="1309642" y="2233441"/>
                  </a:lnTo>
                  <a:lnTo>
                    <a:pt x="1339055" y="2215022"/>
                  </a:lnTo>
                  <a:lnTo>
                    <a:pt x="1421267" y="2346311"/>
                  </a:lnTo>
                  <a:lnTo>
                    <a:pt x="1386180" y="2368282"/>
                  </a:lnTo>
                  <a:lnTo>
                    <a:pt x="1383279" y="2380998"/>
                  </a:lnTo>
                  <a:lnTo>
                    <a:pt x="1381089" y="2393267"/>
                  </a:lnTo>
                  <a:lnTo>
                    <a:pt x="1381070" y="2405856"/>
                  </a:lnTo>
                  <a:lnTo>
                    <a:pt x="1381762" y="2417998"/>
                  </a:lnTo>
                  <a:lnTo>
                    <a:pt x="1383917" y="2430901"/>
                  </a:lnTo>
                  <a:lnTo>
                    <a:pt x="1386403" y="2442757"/>
                  </a:lnTo>
                  <a:lnTo>
                    <a:pt x="1391397" y="2453884"/>
                  </a:lnTo>
                  <a:lnTo>
                    <a:pt x="1397852" y="2465771"/>
                  </a:lnTo>
                  <a:lnTo>
                    <a:pt x="1524745" y="2668411"/>
                  </a:lnTo>
                  <a:lnTo>
                    <a:pt x="1519409" y="2679748"/>
                  </a:lnTo>
                  <a:lnTo>
                    <a:pt x="1507620" y="2702627"/>
                  </a:lnTo>
                  <a:lnTo>
                    <a:pt x="1495137" y="2725508"/>
                  </a:lnTo>
                  <a:lnTo>
                    <a:pt x="1481268" y="2747001"/>
                  </a:lnTo>
                  <a:lnTo>
                    <a:pt x="1466704" y="2769188"/>
                  </a:lnTo>
                  <a:lnTo>
                    <a:pt x="1451447" y="2789294"/>
                  </a:lnTo>
                  <a:lnTo>
                    <a:pt x="1435498" y="2810095"/>
                  </a:lnTo>
                  <a:lnTo>
                    <a:pt x="1418855" y="2828815"/>
                  </a:lnTo>
                  <a:lnTo>
                    <a:pt x="1400823" y="2847536"/>
                  </a:lnTo>
                  <a:lnTo>
                    <a:pt x="1382100" y="2865562"/>
                  </a:lnTo>
                  <a:lnTo>
                    <a:pt x="1362682" y="2882202"/>
                  </a:lnTo>
                  <a:lnTo>
                    <a:pt x="1343265" y="2898842"/>
                  </a:lnTo>
                  <a:lnTo>
                    <a:pt x="1321767" y="2914096"/>
                  </a:lnTo>
                  <a:lnTo>
                    <a:pt x="1300963" y="2927962"/>
                  </a:lnTo>
                  <a:lnTo>
                    <a:pt x="1278771" y="2941830"/>
                  </a:lnTo>
                  <a:lnTo>
                    <a:pt x="1256581" y="2954309"/>
                  </a:lnTo>
                  <a:lnTo>
                    <a:pt x="1233003" y="2966097"/>
                  </a:lnTo>
                  <a:lnTo>
                    <a:pt x="1208731" y="2976496"/>
                  </a:lnTo>
                  <a:lnTo>
                    <a:pt x="1185153" y="2986203"/>
                  </a:lnTo>
                  <a:lnTo>
                    <a:pt x="1160187" y="2995216"/>
                  </a:lnTo>
                  <a:lnTo>
                    <a:pt x="1134529" y="3002149"/>
                  </a:lnTo>
                  <a:lnTo>
                    <a:pt x="1108869" y="3009082"/>
                  </a:lnTo>
                  <a:lnTo>
                    <a:pt x="1082517" y="3014629"/>
                  </a:lnTo>
                  <a:lnTo>
                    <a:pt x="1056165" y="3018097"/>
                  </a:lnTo>
                  <a:lnTo>
                    <a:pt x="1029121" y="3021564"/>
                  </a:lnTo>
                  <a:lnTo>
                    <a:pt x="1002074" y="3023644"/>
                  </a:lnTo>
                  <a:lnTo>
                    <a:pt x="974336" y="3024336"/>
                  </a:lnTo>
                  <a:lnTo>
                    <a:pt x="943129" y="3023644"/>
                  </a:lnTo>
                  <a:lnTo>
                    <a:pt x="911923" y="3021564"/>
                  </a:lnTo>
                  <a:lnTo>
                    <a:pt x="881409" y="3016709"/>
                  </a:lnTo>
                  <a:lnTo>
                    <a:pt x="851590" y="3011856"/>
                  </a:lnTo>
                  <a:lnTo>
                    <a:pt x="822464" y="3004923"/>
                  </a:lnTo>
                  <a:lnTo>
                    <a:pt x="794031" y="2997297"/>
                  </a:lnTo>
                  <a:lnTo>
                    <a:pt x="765599" y="2986895"/>
                  </a:lnTo>
                  <a:lnTo>
                    <a:pt x="738553" y="2976496"/>
                  </a:lnTo>
                  <a:lnTo>
                    <a:pt x="711507" y="2964709"/>
                  </a:lnTo>
                  <a:lnTo>
                    <a:pt x="685849" y="2951537"/>
                  </a:lnTo>
                  <a:lnTo>
                    <a:pt x="660190" y="2936977"/>
                  </a:lnTo>
                  <a:lnTo>
                    <a:pt x="635918" y="2920337"/>
                  </a:lnTo>
                  <a:lnTo>
                    <a:pt x="611647" y="2903697"/>
                  </a:lnTo>
                  <a:lnTo>
                    <a:pt x="589455" y="2885669"/>
                  </a:lnTo>
                  <a:lnTo>
                    <a:pt x="567265" y="2866948"/>
                  </a:lnTo>
                  <a:lnTo>
                    <a:pt x="546459" y="2846842"/>
                  </a:lnTo>
                  <a:lnTo>
                    <a:pt x="525655" y="2826043"/>
                  </a:lnTo>
                  <a:lnTo>
                    <a:pt x="506932" y="2803856"/>
                  </a:lnTo>
                  <a:lnTo>
                    <a:pt x="489595" y="2781669"/>
                  </a:lnTo>
                  <a:lnTo>
                    <a:pt x="472951" y="2757402"/>
                  </a:lnTo>
                  <a:lnTo>
                    <a:pt x="456308" y="2732441"/>
                  </a:lnTo>
                  <a:lnTo>
                    <a:pt x="441745" y="2708174"/>
                  </a:lnTo>
                  <a:lnTo>
                    <a:pt x="429262" y="2681828"/>
                  </a:lnTo>
                  <a:lnTo>
                    <a:pt x="416779" y="2654787"/>
                  </a:lnTo>
                  <a:lnTo>
                    <a:pt x="405684" y="2627748"/>
                  </a:lnTo>
                  <a:lnTo>
                    <a:pt x="395975" y="2599320"/>
                  </a:lnTo>
                  <a:lnTo>
                    <a:pt x="388346" y="2570894"/>
                  </a:lnTo>
                  <a:lnTo>
                    <a:pt x="381412" y="2541775"/>
                  </a:lnTo>
                  <a:lnTo>
                    <a:pt x="375865" y="2511961"/>
                  </a:lnTo>
                  <a:lnTo>
                    <a:pt x="372397" y="2481453"/>
                  </a:lnTo>
                  <a:lnTo>
                    <a:pt x="369623" y="2450947"/>
                  </a:lnTo>
                  <a:lnTo>
                    <a:pt x="368929" y="2419053"/>
                  </a:lnTo>
                  <a:lnTo>
                    <a:pt x="368929" y="2398947"/>
                  </a:lnTo>
                  <a:lnTo>
                    <a:pt x="370317" y="2378146"/>
                  </a:lnTo>
                  <a:lnTo>
                    <a:pt x="372397" y="2358039"/>
                  </a:lnTo>
                  <a:lnTo>
                    <a:pt x="374477" y="2337933"/>
                  </a:lnTo>
                  <a:lnTo>
                    <a:pt x="377945" y="2317826"/>
                  </a:lnTo>
                  <a:lnTo>
                    <a:pt x="381412" y="2298412"/>
                  </a:lnTo>
                  <a:lnTo>
                    <a:pt x="385572" y="2278305"/>
                  </a:lnTo>
                  <a:lnTo>
                    <a:pt x="390427" y="2259585"/>
                  </a:lnTo>
                  <a:lnTo>
                    <a:pt x="395975" y="2240866"/>
                  </a:lnTo>
                  <a:lnTo>
                    <a:pt x="402217" y="2222146"/>
                  </a:lnTo>
                  <a:lnTo>
                    <a:pt x="409152" y="2203426"/>
                  </a:lnTo>
                  <a:lnTo>
                    <a:pt x="416779" y="2185399"/>
                  </a:lnTo>
                  <a:lnTo>
                    <a:pt x="423715" y="2168065"/>
                  </a:lnTo>
                  <a:lnTo>
                    <a:pt x="432730" y="2149345"/>
                  </a:lnTo>
                  <a:lnTo>
                    <a:pt x="441051" y="2132705"/>
                  </a:lnTo>
                  <a:lnTo>
                    <a:pt x="450759" y="2116065"/>
                  </a:lnTo>
                  <a:lnTo>
                    <a:pt x="461162" y="2099425"/>
                  </a:lnTo>
                  <a:lnTo>
                    <a:pt x="470871" y="2083479"/>
                  </a:lnTo>
                  <a:lnTo>
                    <a:pt x="482660" y="2067531"/>
                  </a:lnTo>
                  <a:lnTo>
                    <a:pt x="493755" y="2052279"/>
                  </a:lnTo>
                  <a:lnTo>
                    <a:pt x="506238" y="2037025"/>
                  </a:lnTo>
                  <a:lnTo>
                    <a:pt x="518721" y="2022465"/>
                  </a:lnTo>
                  <a:lnTo>
                    <a:pt x="531896" y="2007211"/>
                  </a:lnTo>
                  <a:lnTo>
                    <a:pt x="545073" y="1994037"/>
                  </a:lnTo>
                  <a:lnTo>
                    <a:pt x="558942" y="1980864"/>
                  </a:lnTo>
                  <a:lnTo>
                    <a:pt x="572811" y="1967690"/>
                  </a:lnTo>
                  <a:lnTo>
                    <a:pt x="587375" y="1955210"/>
                  </a:lnTo>
                  <a:lnTo>
                    <a:pt x="602632" y="1942731"/>
                  </a:lnTo>
                  <a:lnTo>
                    <a:pt x="617887" y="1930943"/>
                  </a:lnTo>
                  <a:lnTo>
                    <a:pt x="633838" y="1919850"/>
                  </a:lnTo>
                  <a:lnTo>
                    <a:pt x="649788" y="1910145"/>
                  </a:lnTo>
                  <a:lnTo>
                    <a:pt x="666431" y="1899743"/>
                  </a:lnTo>
                  <a:lnTo>
                    <a:pt x="635918" y="1901824"/>
                  </a:lnTo>
                  <a:lnTo>
                    <a:pt x="605406" y="1902518"/>
                  </a:lnTo>
                  <a:lnTo>
                    <a:pt x="574892" y="1901824"/>
                  </a:lnTo>
                  <a:lnTo>
                    <a:pt x="544379" y="1899743"/>
                  </a:lnTo>
                  <a:lnTo>
                    <a:pt x="513173" y="1895585"/>
                  </a:lnTo>
                  <a:lnTo>
                    <a:pt x="483354" y="1890038"/>
                  </a:lnTo>
                  <a:lnTo>
                    <a:pt x="454228" y="1883797"/>
                  </a:lnTo>
                  <a:lnTo>
                    <a:pt x="425795" y="1875476"/>
                  </a:lnTo>
                  <a:lnTo>
                    <a:pt x="397363" y="1866463"/>
                  </a:lnTo>
                  <a:lnTo>
                    <a:pt x="369623" y="1855370"/>
                  </a:lnTo>
                  <a:lnTo>
                    <a:pt x="342577" y="1842890"/>
                  </a:lnTo>
                  <a:lnTo>
                    <a:pt x="317612" y="1829717"/>
                  </a:lnTo>
                  <a:lnTo>
                    <a:pt x="291954" y="1815157"/>
                  </a:lnTo>
                  <a:lnTo>
                    <a:pt x="266988" y="1799210"/>
                  </a:lnTo>
                  <a:lnTo>
                    <a:pt x="244104" y="1782570"/>
                  </a:lnTo>
                  <a:lnTo>
                    <a:pt x="220526" y="1763850"/>
                  </a:lnTo>
                  <a:lnTo>
                    <a:pt x="198335" y="1745130"/>
                  </a:lnTo>
                  <a:lnTo>
                    <a:pt x="177531" y="1725717"/>
                  </a:lnTo>
                  <a:lnTo>
                    <a:pt x="157419" y="1704223"/>
                  </a:lnTo>
                  <a:lnTo>
                    <a:pt x="138696" y="1682730"/>
                  </a:lnTo>
                  <a:lnTo>
                    <a:pt x="120664" y="1659849"/>
                  </a:lnTo>
                  <a:lnTo>
                    <a:pt x="104021" y="1635582"/>
                  </a:lnTo>
                  <a:lnTo>
                    <a:pt x="88765" y="1611315"/>
                  </a:lnTo>
                  <a:lnTo>
                    <a:pt x="74202" y="1586356"/>
                  </a:lnTo>
                  <a:lnTo>
                    <a:pt x="60333" y="1560008"/>
                  </a:lnTo>
                  <a:lnTo>
                    <a:pt x="48542" y="1532969"/>
                  </a:lnTo>
                  <a:lnTo>
                    <a:pt x="37447" y="1505235"/>
                  </a:lnTo>
                  <a:lnTo>
                    <a:pt x="27739" y="1477502"/>
                  </a:lnTo>
                  <a:lnTo>
                    <a:pt x="20110" y="1448382"/>
                  </a:lnTo>
                  <a:lnTo>
                    <a:pt x="12483" y="1419261"/>
                  </a:lnTo>
                  <a:lnTo>
                    <a:pt x="7629" y="1389448"/>
                  </a:lnTo>
                  <a:lnTo>
                    <a:pt x="4161" y="1359635"/>
                  </a:lnTo>
                  <a:lnTo>
                    <a:pt x="2080" y="1329127"/>
                  </a:lnTo>
                  <a:lnTo>
                    <a:pt x="0" y="1297927"/>
                  </a:lnTo>
                  <a:lnTo>
                    <a:pt x="2080" y="1266727"/>
                  </a:lnTo>
                  <a:lnTo>
                    <a:pt x="4161" y="1235527"/>
                  </a:lnTo>
                  <a:lnTo>
                    <a:pt x="7629" y="1205713"/>
                  </a:lnTo>
                  <a:lnTo>
                    <a:pt x="12483" y="1175899"/>
                  </a:lnTo>
                  <a:lnTo>
                    <a:pt x="20110" y="1146780"/>
                  </a:lnTo>
                  <a:lnTo>
                    <a:pt x="27739" y="1117660"/>
                  </a:lnTo>
                  <a:lnTo>
                    <a:pt x="37447" y="1089926"/>
                  </a:lnTo>
                  <a:lnTo>
                    <a:pt x="48542" y="1062193"/>
                  </a:lnTo>
                  <a:lnTo>
                    <a:pt x="60333" y="1035153"/>
                  </a:lnTo>
                  <a:lnTo>
                    <a:pt x="74202" y="1009498"/>
                  </a:lnTo>
                  <a:lnTo>
                    <a:pt x="88765" y="984539"/>
                  </a:lnTo>
                  <a:lnTo>
                    <a:pt x="104021" y="959578"/>
                  </a:lnTo>
                  <a:lnTo>
                    <a:pt x="120664" y="935313"/>
                  </a:lnTo>
                  <a:lnTo>
                    <a:pt x="138696" y="913126"/>
                  </a:lnTo>
                  <a:lnTo>
                    <a:pt x="157419" y="890939"/>
                  </a:lnTo>
                  <a:lnTo>
                    <a:pt x="177531" y="870139"/>
                  </a:lnTo>
                  <a:lnTo>
                    <a:pt x="198335" y="850030"/>
                  </a:lnTo>
                  <a:lnTo>
                    <a:pt x="220526" y="831312"/>
                  </a:lnTo>
                  <a:lnTo>
                    <a:pt x="244104" y="813284"/>
                  </a:lnTo>
                  <a:lnTo>
                    <a:pt x="266988" y="796643"/>
                  </a:lnTo>
                  <a:lnTo>
                    <a:pt x="291954" y="780697"/>
                  </a:lnTo>
                  <a:lnTo>
                    <a:pt x="317612" y="766137"/>
                  </a:lnTo>
                  <a:lnTo>
                    <a:pt x="342577" y="752964"/>
                  </a:lnTo>
                  <a:lnTo>
                    <a:pt x="369623" y="740484"/>
                  </a:lnTo>
                  <a:lnTo>
                    <a:pt x="397363" y="729391"/>
                  </a:lnTo>
                  <a:lnTo>
                    <a:pt x="425795" y="719684"/>
                  </a:lnTo>
                  <a:lnTo>
                    <a:pt x="454228" y="712057"/>
                  </a:lnTo>
                  <a:lnTo>
                    <a:pt x="483354" y="705124"/>
                  </a:lnTo>
                  <a:lnTo>
                    <a:pt x="513173" y="700271"/>
                  </a:lnTo>
                  <a:lnTo>
                    <a:pt x="544379" y="696110"/>
                  </a:lnTo>
                  <a:lnTo>
                    <a:pt x="574892" y="693336"/>
                  </a:lnTo>
                  <a:lnTo>
                    <a:pt x="605406" y="692644"/>
                  </a:lnTo>
                  <a:lnTo>
                    <a:pt x="635224" y="693336"/>
                  </a:lnTo>
                  <a:lnTo>
                    <a:pt x="665045" y="696110"/>
                  </a:lnTo>
                  <a:lnTo>
                    <a:pt x="694169" y="699577"/>
                  </a:lnTo>
                  <a:lnTo>
                    <a:pt x="722603" y="704430"/>
                  </a:lnTo>
                  <a:lnTo>
                    <a:pt x="751036" y="710670"/>
                  </a:lnTo>
                  <a:lnTo>
                    <a:pt x="778774" y="718297"/>
                  </a:lnTo>
                  <a:lnTo>
                    <a:pt x="805820" y="727310"/>
                  </a:lnTo>
                  <a:lnTo>
                    <a:pt x="832173" y="737710"/>
                  </a:lnTo>
                  <a:lnTo>
                    <a:pt x="858525" y="748111"/>
                  </a:lnTo>
                  <a:lnTo>
                    <a:pt x="882797" y="760591"/>
                  </a:lnTo>
                  <a:lnTo>
                    <a:pt x="907761" y="774457"/>
                  </a:lnTo>
                  <a:lnTo>
                    <a:pt x="932033" y="789018"/>
                  </a:lnTo>
                  <a:lnTo>
                    <a:pt x="954918" y="804270"/>
                  </a:lnTo>
                  <a:lnTo>
                    <a:pt x="977110" y="820911"/>
                  </a:lnTo>
                  <a:lnTo>
                    <a:pt x="999300" y="839631"/>
                  </a:lnTo>
                  <a:lnTo>
                    <a:pt x="1020106" y="857657"/>
                  </a:lnTo>
                  <a:lnTo>
                    <a:pt x="1006929" y="828537"/>
                  </a:lnTo>
                  <a:lnTo>
                    <a:pt x="995834" y="798724"/>
                  </a:lnTo>
                  <a:lnTo>
                    <a:pt x="986125" y="767524"/>
                  </a:lnTo>
                  <a:lnTo>
                    <a:pt x="981965" y="752270"/>
                  </a:lnTo>
                  <a:lnTo>
                    <a:pt x="977803" y="735630"/>
                  </a:lnTo>
                  <a:lnTo>
                    <a:pt x="975028" y="719684"/>
                  </a:lnTo>
                  <a:lnTo>
                    <a:pt x="972256" y="703737"/>
                  </a:lnTo>
                  <a:lnTo>
                    <a:pt x="968788" y="687790"/>
                  </a:lnTo>
                  <a:lnTo>
                    <a:pt x="966707" y="671149"/>
                  </a:lnTo>
                  <a:lnTo>
                    <a:pt x="965320" y="655203"/>
                  </a:lnTo>
                  <a:lnTo>
                    <a:pt x="964627" y="638563"/>
                  </a:lnTo>
                  <a:lnTo>
                    <a:pt x="963933" y="621229"/>
                  </a:lnTo>
                  <a:lnTo>
                    <a:pt x="963239" y="604589"/>
                  </a:lnTo>
                  <a:lnTo>
                    <a:pt x="963933" y="573389"/>
                  </a:lnTo>
                  <a:lnTo>
                    <a:pt x="966707" y="542883"/>
                  </a:lnTo>
                  <a:lnTo>
                    <a:pt x="970868" y="512375"/>
                  </a:lnTo>
                  <a:lnTo>
                    <a:pt x="975722" y="482563"/>
                  </a:lnTo>
                  <a:lnTo>
                    <a:pt x="981965" y="453442"/>
                  </a:lnTo>
                  <a:lnTo>
                    <a:pt x="990979" y="425016"/>
                  </a:lnTo>
                  <a:lnTo>
                    <a:pt x="1000688" y="396589"/>
                  </a:lnTo>
                  <a:lnTo>
                    <a:pt x="1010397" y="368855"/>
                  </a:lnTo>
                  <a:lnTo>
                    <a:pt x="1022878" y="342508"/>
                  </a:lnTo>
                  <a:lnTo>
                    <a:pt x="1036055" y="316162"/>
                  </a:lnTo>
                  <a:lnTo>
                    <a:pt x="1050618" y="290509"/>
                  </a:lnTo>
                  <a:lnTo>
                    <a:pt x="1066568" y="266242"/>
                  </a:lnTo>
                  <a:lnTo>
                    <a:pt x="1083211" y="242667"/>
                  </a:lnTo>
                  <a:lnTo>
                    <a:pt x="1101935" y="219094"/>
                  </a:lnTo>
                  <a:lnTo>
                    <a:pt x="1120660" y="197601"/>
                  </a:lnTo>
                  <a:lnTo>
                    <a:pt x="1140076" y="176801"/>
                  </a:lnTo>
                  <a:lnTo>
                    <a:pt x="1161574" y="156694"/>
                  </a:lnTo>
                  <a:lnTo>
                    <a:pt x="1183071" y="137974"/>
                  </a:lnTo>
                  <a:lnTo>
                    <a:pt x="1206651" y="119253"/>
                  </a:lnTo>
                  <a:lnTo>
                    <a:pt x="1230229" y="102613"/>
                  </a:lnTo>
                  <a:lnTo>
                    <a:pt x="1255193" y="87361"/>
                  </a:lnTo>
                  <a:lnTo>
                    <a:pt x="1279465" y="72800"/>
                  </a:lnTo>
                  <a:lnTo>
                    <a:pt x="1305817" y="58934"/>
                  </a:lnTo>
                  <a:lnTo>
                    <a:pt x="1332863" y="47146"/>
                  </a:lnTo>
                  <a:lnTo>
                    <a:pt x="1360602" y="36053"/>
                  </a:lnTo>
                  <a:lnTo>
                    <a:pt x="1388342" y="27040"/>
                  </a:lnTo>
                  <a:lnTo>
                    <a:pt x="1417467" y="18720"/>
                  </a:lnTo>
                  <a:lnTo>
                    <a:pt x="1446593" y="11786"/>
                  </a:lnTo>
                  <a:lnTo>
                    <a:pt x="1476413" y="6239"/>
                  </a:lnTo>
                  <a:lnTo>
                    <a:pt x="1506232" y="2773"/>
                  </a:lnTo>
                  <a:lnTo>
                    <a:pt x="1536744" y="69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811516" y="2682393"/>
              <a:ext cx="446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99520" y="2823029"/>
              <a:ext cx="3287568" cy="237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587088" y="2775638"/>
              <a:ext cx="1351133" cy="394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i="1" dirty="0" smtClean="0">
                  <a:solidFill>
                    <a:schemeClr val="bg1"/>
                  </a:solidFill>
                  <a:effectLst/>
                  <a:latin typeface="Miriam" panose="020B0502050101010101" pitchFamily="34" charset="-79"/>
                  <a:cs typeface="Miriam" panose="020B0502050101010101" pitchFamily="34" charset="-79"/>
                </a:rPr>
                <a:t>Rose Honey</a:t>
              </a:r>
              <a:endParaRPr lang="zh-CN" altLang="en-US" sz="1200" b="1" i="1" dirty="0">
                <a:solidFill>
                  <a:schemeClr val="bg1"/>
                </a:solidFill>
                <a:latin typeface="Miriam" panose="020B0502050101010101" pitchFamily="34" charset="-79"/>
                <a:cs typeface="Miriam" panose="020B0502050101010101" pitchFamily="34" charset="-7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208415" y="543357"/>
            <a:ext cx="3780000" cy="722286"/>
            <a:chOff x="609013" y="5690507"/>
            <a:chExt cx="3780000" cy="722286"/>
          </a:xfrm>
        </p:grpSpPr>
        <p:grpSp>
          <p:nvGrpSpPr>
            <p:cNvPr id="28" name="组合 27"/>
            <p:cNvGrpSpPr/>
            <p:nvPr/>
          </p:nvGrpSpPr>
          <p:grpSpPr>
            <a:xfrm>
              <a:off x="609013" y="5690507"/>
              <a:ext cx="3780000" cy="718514"/>
              <a:chOff x="609013" y="5690507"/>
              <a:chExt cx="3780000" cy="718514"/>
            </a:xfrm>
          </p:grpSpPr>
          <p:cxnSp>
            <p:nvCxnSpPr>
              <p:cNvPr id="30" name="直接连接符 29"/>
              <p:cNvCxnSpPr/>
              <p:nvPr/>
            </p:nvCxnSpPr>
            <p:spPr>
              <a:xfrm flipV="1">
                <a:off x="609013" y="6237312"/>
                <a:ext cx="3780000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KSO_Shape"/>
              <p:cNvSpPr/>
              <p:nvPr/>
            </p:nvSpPr>
            <p:spPr>
              <a:xfrm rot="9538638" flipV="1">
                <a:off x="1076677" y="5690507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KSO_Shape"/>
              <p:cNvSpPr/>
              <p:nvPr/>
            </p:nvSpPr>
            <p:spPr bwMode="auto">
              <a:xfrm rot="592700">
                <a:off x="3430658" y="5724459"/>
                <a:ext cx="434065" cy="411638"/>
              </a:xfrm>
              <a:custGeom>
                <a:avLst/>
                <a:gdLst>
                  <a:gd name="T0" fmla="*/ 2147483646 w 5471"/>
                  <a:gd name="T1" fmla="*/ 2147483646 h 5188"/>
                  <a:gd name="T2" fmla="*/ 2147483646 w 5471"/>
                  <a:gd name="T3" fmla="*/ 2147483646 h 5188"/>
                  <a:gd name="T4" fmla="*/ 2147483646 w 5471"/>
                  <a:gd name="T5" fmla="*/ 126593967 h 5188"/>
                  <a:gd name="T6" fmla="*/ 2147483646 w 5471"/>
                  <a:gd name="T7" fmla="*/ 2147483646 h 5188"/>
                  <a:gd name="T8" fmla="*/ 2147483646 w 5471"/>
                  <a:gd name="T9" fmla="*/ 2147483646 h 5188"/>
                  <a:gd name="T10" fmla="*/ 2147483646 w 5471"/>
                  <a:gd name="T11" fmla="*/ 2147483646 h 5188"/>
                  <a:gd name="T12" fmla="*/ 2147483646 w 5471"/>
                  <a:gd name="T13" fmla="*/ 2147483646 h 5188"/>
                  <a:gd name="T14" fmla="*/ 2147483646 w 5471"/>
                  <a:gd name="T15" fmla="*/ 2147483646 h 5188"/>
                  <a:gd name="T16" fmla="*/ 2147483646 w 5471"/>
                  <a:gd name="T17" fmla="*/ 2147483646 h 5188"/>
                  <a:gd name="T18" fmla="*/ 2147483646 w 5471"/>
                  <a:gd name="T19" fmla="*/ 2147483646 h 5188"/>
                  <a:gd name="T20" fmla="*/ 2147483646 w 5471"/>
                  <a:gd name="T21" fmla="*/ 2147483646 h 5188"/>
                  <a:gd name="T22" fmla="*/ 2147483646 w 5471"/>
                  <a:gd name="T23" fmla="*/ 2147483646 h 5188"/>
                  <a:gd name="T24" fmla="*/ 2147483646 w 5471"/>
                  <a:gd name="T25" fmla="*/ 2147483646 h 5188"/>
                  <a:gd name="T26" fmla="*/ 2147483646 w 5471"/>
                  <a:gd name="T27" fmla="*/ 2147483646 h 5188"/>
                  <a:gd name="T28" fmla="*/ 2147483646 w 5471"/>
                  <a:gd name="T29" fmla="*/ 2147483646 h 5188"/>
                  <a:gd name="T30" fmla="*/ 2147483646 w 5471"/>
                  <a:gd name="T31" fmla="*/ 2147483646 h 5188"/>
                  <a:gd name="T32" fmla="*/ 2147483646 w 5471"/>
                  <a:gd name="T33" fmla="*/ 2147483646 h 5188"/>
                  <a:gd name="T34" fmla="*/ 379975597 w 5471"/>
                  <a:gd name="T35" fmla="*/ 2147483646 h 5188"/>
                  <a:gd name="T36" fmla="*/ 2147483646 w 5471"/>
                  <a:gd name="T37" fmla="*/ 2147483646 h 5188"/>
                  <a:gd name="T38" fmla="*/ 2147483646 w 5471"/>
                  <a:gd name="T39" fmla="*/ 2147483646 h 5188"/>
                  <a:gd name="T40" fmla="*/ 2147483646 w 5471"/>
                  <a:gd name="T41" fmla="*/ 2147483646 h 5188"/>
                  <a:gd name="T42" fmla="*/ 2147483646 w 5471"/>
                  <a:gd name="T43" fmla="*/ 2147483646 h 5188"/>
                  <a:gd name="T44" fmla="*/ 2147483646 w 5471"/>
                  <a:gd name="T45" fmla="*/ 2147483646 h 5188"/>
                  <a:gd name="T46" fmla="*/ 2147483646 w 5471"/>
                  <a:gd name="T47" fmla="*/ 2147483646 h 5188"/>
                  <a:gd name="T48" fmla="*/ 2147483646 w 5471"/>
                  <a:gd name="T49" fmla="*/ 2147483646 h 5188"/>
                  <a:gd name="T50" fmla="*/ 2147483646 w 5471"/>
                  <a:gd name="T51" fmla="*/ 2147483646 h 5188"/>
                  <a:gd name="T52" fmla="*/ 2147483646 w 5471"/>
                  <a:gd name="T53" fmla="*/ 2147483646 h 5188"/>
                  <a:gd name="T54" fmla="*/ 2147483646 w 5471"/>
                  <a:gd name="T55" fmla="*/ 2147483646 h 5188"/>
                  <a:gd name="T56" fmla="*/ 2147483646 w 5471"/>
                  <a:gd name="T57" fmla="*/ 2147483646 h 5188"/>
                  <a:gd name="T58" fmla="*/ 2147483646 w 5471"/>
                  <a:gd name="T59" fmla="*/ 2147483646 h 5188"/>
                  <a:gd name="T60" fmla="*/ 2147483646 w 5471"/>
                  <a:gd name="T61" fmla="*/ 2147483646 h 5188"/>
                  <a:gd name="T62" fmla="*/ 2147483646 w 5471"/>
                  <a:gd name="T63" fmla="*/ 2147483646 h 5188"/>
                  <a:gd name="T64" fmla="*/ 2147483646 w 5471"/>
                  <a:gd name="T65" fmla="*/ 2147483646 h 5188"/>
                  <a:gd name="T66" fmla="*/ 2147483646 w 5471"/>
                  <a:gd name="T67" fmla="*/ 2147483646 h 5188"/>
                  <a:gd name="T68" fmla="*/ 2147483646 w 5471"/>
                  <a:gd name="T69" fmla="*/ 2147483646 h 5188"/>
                  <a:gd name="T70" fmla="*/ 2147483646 w 5471"/>
                  <a:gd name="T71" fmla="*/ 2147483646 h 5188"/>
                  <a:gd name="T72" fmla="*/ 2147483646 w 5471"/>
                  <a:gd name="T73" fmla="*/ 2147483646 h 5188"/>
                  <a:gd name="T74" fmla="*/ 2147483646 w 5471"/>
                  <a:gd name="T75" fmla="*/ 2147483646 h 5188"/>
                  <a:gd name="T76" fmla="*/ 2147483646 w 5471"/>
                  <a:gd name="T77" fmla="*/ 2147483646 h 5188"/>
                  <a:gd name="T78" fmla="*/ 2147483646 w 5471"/>
                  <a:gd name="T79" fmla="*/ 2147483646 h 5188"/>
                  <a:gd name="T80" fmla="*/ 2147483646 w 5471"/>
                  <a:gd name="T81" fmla="*/ 2147483646 h 5188"/>
                  <a:gd name="T82" fmla="*/ 2147483646 w 5471"/>
                  <a:gd name="T83" fmla="*/ 2147483646 h 5188"/>
                  <a:gd name="T84" fmla="*/ 2147483646 w 5471"/>
                  <a:gd name="T85" fmla="*/ 2147483646 h 5188"/>
                  <a:gd name="T86" fmla="*/ 2147483646 w 5471"/>
                  <a:gd name="T87" fmla="*/ 2147483646 h 5188"/>
                  <a:gd name="T88" fmla="*/ 2147483646 w 5471"/>
                  <a:gd name="T89" fmla="*/ 2147483646 h 5188"/>
                  <a:gd name="T90" fmla="*/ 2147483646 w 5471"/>
                  <a:gd name="T91" fmla="*/ 2147483646 h 5188"/>
                  <a:gd name="T92" fmla="*/ 2147483646 w 5471"/>
                  <a:gd name="T93" fmla="*/ 2147483646 h 5188"/>
                  <a:gd name="T94" fmla="*/ 2147483646 w 5471"/>
                  <a:gd name="T95" fmla="*/ 2147483646 h 5188"/>
                  <a:gd name="T96" fmla="*/ 2147483646 w 5471"/>
                  <a:gd name="T97" fmla="*/ 2147483646 h 5188"/>
                  <a:gd name="T98" fmla="*/ 2147483646 w 5471"/>
                  <a:gd name="T99" fmla="*/ 2147483646 h 5188"/>
                  <a:gd name="T100" fmla="*/ 2147483646 w 5471"/>
                  <a:gd name="T101" fmla="*/ 2147483646 h 5188"/>
                  <a:gd name="T102" fmla="*/ 2147483646 w 5471"/>
                  <a:gd name="T103" fmla="*/ 2147483646 h 5188"/>
                  <a:gd name="T104" fmla="*/ 2147483646 w 5471"/>
                  <a:gd name="T105" fmla="*/ 2147483646 h 5188"/>
                  <a:gd name="T106" fmla="*/ 2147483646 w 5471"/>
                  <a:gd name="T107" fmla="*/ 2147483646 h 5188"/>
                  <a:gd name="T108" fmla="*/ 2147483646 w 5471"/>
                  <a:gd name="T109" fmla="*/ 2147483646 h 5188"/>
                  <a:gd name="T110" fmla="*/ 2147483646 w 5471"/>
                  <a:gd name="T111" fmla="*/ 2147483646 h 5188"/>
                  <a:gd name="T112" fmla="*/ 2147483646 w 5471"/>
                  <a:gd name="T113" fmla="*/ 2147483646 h 5188"/>
                  <a:gd name="T114" fmla="*/ 2147483646 w 5471"/>
                  <a:gd name="T115" fmla="*/ 2147483646 h 5188"/>
                  <a:gd name="T116" fmla="*/ 2147483646 w 5471"/>
                  <a:gd name="T117" fmla="*/ 2147483646 h 5188"/>
                  <a:gd name="T118" fmla="*/ 2147483646 w 5471"/>
                  <a:gd name="T119" fmla="*/ 2147483646 h 51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471" h="5188">
                    <a:moveTo>
                      <a:pt x="3062" y="530"/>
                    </a:moveTo>
                    <a:lnTo>
                      <a:pt x="3062" y="530"/>
                    </a:lnTo>
                    <a:lnTo>
                      <a:pt x="3073" y="522"/>
                    </a:lnTo>
                    <a:lnTo>
                      <a:pt x="3103" y="499"/>
                    </a:lnTo>
                    <a:lnTo>
                      <a:pt x="3122" y="482"/>
                    </a:lnTo>
                    <a:lnTo>
                      <a:pt x="3143" y="462"/>
                    </a:lnTo>
                    <a:lnTo>
                      <a:pt x="3166" y="440"/>
                    </a:lnTo>
                    <a:lnTo>
                      <a:pt x="3188" y="415"/>
                    </a:lnTo>
                    <a:lnTo>
                      <a:pt x="3211" y="388"/>
                    </a:lnTo>
                    <a:lnTo>
                      <a:pt x="3221" y="372"/>
                    </a:lnTo>
                    <a:lnTo>
                      <a:pt x="3232" y="358"/>
                    </a:lnTo>
                    <a:lnTo>
                      <a:pt x="3242" y="341"/>
                    </a:lnTo>
                    <a:lnTo>
                      <a:pt x="3250" y="325"/>
                    </a:lnTo>
                    <a:lnTo>
                      <a:pt x="3258" y="308"/>
                    </a:lnTo>
                    <a:lnTo>
                      <a:pt x="3266" y="292"/>
                    </a:lnTo>
                    <a:lnTo>
                      <a:pt x="3272" y="273"/>
                    </a:lnTo>
                    <a:lnTo>
                      <a:pt x="3278" y="256"/>
                    </a:lnTo>
                    <a:lnTo>
                      <a:pt x="3282" y="237"/>
                    </a:lnTo>
                    <a:lnTo>
                      <a:pt x="3286" y="218"/>
                    </a:lnTo>
                    <a:lnTo>
                      <a:pt x="3287" y="200"/>
                    </a:lnTo>
                    <a:lnTo>
                      <a:pt x="3287" y="180"/>
                    </a:lnTo>
                    <a:lnTo>
                      <a:pt x="3286" y="160"/>
                    </a:lnTo>
                    <a:lnTo>
                      <a:pt x="3282" y="140"/>
                    </a:lnTo>
                    <a:lnTo>
                      <a:pt x="3279" y="126"/>
                    </a:lnTo>
                    <a:lnTo>
                      <a:pt x="3276" y="113"/>
                    </a:lnTo>
                    <a:lnTo>
                      <a:pt x="3270" y="99"/>
                    </a:lnTo>
                    <a:lnTo>
                      <a:pt x="3264" y="87"/>
                    </a:lnTo>
                    <a:lnTo>
                      <a:pt x="3257" y="75"/>
                    </a:lnTo>
                    <a:lnTo>
                      <a:pt x="3249" y="64"/>
                    </a:lnTo>
                    <a:lnTo>
                      <a:pt x="3242" y="54"/>
                    </a:lnTo>
                    <a:lnTo>
                      <a:pt x="3232" y="44"/>
                    </a:lnTo>
                    <a:lnTo>
                      <a:pt x="3223" y="36"/>
                    </a:lnTo>
                    <a:lnTo>
                      <a:pt x="3212" y="28"/>
                    </a:lnTo>
                    <a:lnTo>
                      <a:pt x="3202" y="21"/>
                    </a:lnTo>
                    <a:lnTo>
                      <a:pt x="3190" y="15"/>
                    </a:lnTo>
                    <a:lnTo>
                      <a:pt x="3179" y="10"/>
                    </a:lnTo>
                    <a:lnTo>
                      <a:pt x="3167" y="6"/>
                    </a:lnTo>
                    <a:lnTo>
                      <a:pt x="3155" y="3"/>
                    </a:lnTo>
                    <a:lnTo>
                      <a:pt x="3142" y="1"/>
                    </a:lnTo>
                    <a:lnTo>
                      <a:pt x="3123" y="0"/>
                    </a:lnTo>
                    <a:lnTo>
                      <a:pt x="3104" y="0"/>
                    </a:lnTo>
                    <a:lnTo>
                      <a:pt x="3088" y="3"/>
                    </a:lnTo>
                    <a:lnTo>
                      <a:pt x="3071" y="6"/>
                    </a:lnTo>
                    <a:lnTo>
                      <a:pt x="3056" y="11"/>
                    </a:lnTo>
                    <a:lnTo>
                      <a:pt x="3041" y="18"/>
                    </a:lnTo>
                    <a:lnTo>
                      <a:pt x="3027" y="26"/>
                    </a:lnTo>
                    <a:lnTo>
                      <a:pt x="3015" y="34"/>
                    </a:lnTo>
                    <a:lnTo>
                      <a:pt x="3004" y="44"/>
                    </a:lnTo>
                    <a:lnTo>
                      <a:pt x="2994" y="55"/>
                    </a:lnTo>
                    <a:lnTo>
                      <a:pt x="2984" y="67"/>
                    </a:lnTo>
                    <a:lnTo>
                      <a:pt x="2976" y="80"/>
                    </a:lnTo>
                    <a:lnTo>
                      <a:pt x="2970" y="93"/>
                    </a:lnTo>
                    <a:lnTo>
                      <a:pt x="2964" y="106"/>
                    </a:lnTo>
                    <a:lnTo>
                      <a:pt x="2960" y="120"/>
                    </a:lnTo>
                    <a:lnTo>
                      <a:pt x="2958" y="135"/>
                    </a:lnTo>
                    <a:lnTo>
                      <a:pt x="2950" y="127"/>
                    </a:lnTo>
                    <a:lnTo>
                      <a:pt x="2941" y="120"/>
                    </a:lnTo>
                    <a:lnTo>
                      <a:pt x="2932" y="114"/>
                    </a:lnTo>
                    <a:lnTo>
                      <a:pt x="2923" y="108"/>
                    </a:lnTo>
                    <a:lnTo>
                      <a:pt x="2912" y="103"/>
                    </a:lnTo>
                    <a:lnTo>
                      <a:pt x="2901" y="98"/>
                    </a:lnTo>
                    <a:lnTo>
                      <a:pt x="2890" y="95"/>
                    </a:lnTo>
                    <a:lnTo>
                      <a:pt x="2877" y="92"/>
                    </a:lnTo>
                    <a:lnTo>
                      <a:pt x="2865" y="91"/>
                    </a:lnTo>
                    <a:lnTo>
                      <a:pt x="2852" y="89"/>
                    </a:lnTo>
                    <a:lnTo>
                      <a:pt x="2840" y="91"/>
                    </a:lnTo>
                    <a:lnTo>
                      <a:pt x="2828" y="92"/>
                    </a:lnTo>
                    <a:lnTo>
                      <a:pt x="2815" y="95"/>
                    </a:lnTo>
                    <a:lnTo>
                      <a:pt x="2803" y="99"/>
                    </a:lnTo>
                    <a:lnTo>
                      <a:pt x="2791" y="105"/>
                    </a:lnTo>
                    <a:lnTo>
                      <a:pt x="2780" y="111"/>
                    </a:lnTo>
                    <a:lnTo>
                      <a:pt x="2770" y="118"/>
                    </a:lnTo>
                    <a:lnTo>
                      <a:pt x="2761" y="126"/>
                    </a:lnTo>
                    <a:lnTo>
                      <a:pt x="2753" y="135"/>
                    </a:lnTo>
                    <a:lnTo>
                      <a:pt x="2745" y="143"/>
                    </a:lnTo>
                    <a:lnTo>
                      <a:pt x="2739" y="152"/>
                    </a:lnTo>
                    <a:lnTo>
                      <a:pt x="2733" y="162"/>
                    </a:lnTo>
                    <a:lnTo>
                      <a:pt x="2728" y="171"/>
                    </a:lnTo>
                    <a:lnTo>
                      <a:pt x="2725" y="182"/>
                    </a:lnTo>
                    <a:lnTo>
                      <a:pt x="2720" y="192"/>
                    </a:lnTo>
                    <a:lnTo>
                      <a:pt x="2718" y="203"/>
                    </a:lnTo>
                    <a:lnTo>
                      <a:pt x="2717" y="214"/>
                    </a:lnTo>
                    <a:lnTo>
                      <a:pt x="2716" y="225"/>
                    </a:lnTo>
                    <a:lnTo>
                      <a:pt x="2716" y="236"/>
                    </a:lnTo>
                    <a:lnTo>
                      <a:pt x="2717" y="248"/>
                    </a:lnTo>
                    <a:lnTo>
                      <a:pt x="2719" y="259"/>
                    </a:lnTo>
                    <a:lnTo>
                      <a:pt x="2721" y="270"/>
                    </a:lnTo>
                    <a:lnTo>
                      <a:pt x="2727" y="288"/>
                    </a:lnTo>
                    <a:lnTo>
                      <a:pt x="2733" y="303"/>
                    </a:lnTo>
                    <a:lnTo>
                      <a:pt x="2741" y="318"/>
                    </a:lnTo>
                    <a:lnTo>
                      <a:pt x="2751" y="334"/>
                    </a:lnTo>
                    <a:lnTo>
                      <a:pt x="2761" y="348"/>
                    </a:lnTo>
                    <a:lnTo>
                      <a:pt x="2772" y="362"/>
                    </a:lnTo>
                    <a:lnTo>
                      <a:pt x="2784" y="376"/>
                    </a:lnTo>
                    <a:lnTo>
                      <a:pt x="2796" y="388"/>
                    </a:lnTo>
                    <a:lnTo>
                      <a:pt x="2809" y="400"/>
                    </a:lnTo>
                    <a:lnTo>
                      <a:pt x="2824" y="412"/>
                    </a:lnTo>
                    <a:lnTo>
                      <a:pt x="2837" y="422"/>
                    </a:lnTo>
                    <a:lnTo>
                      <a:pt x="2851" y="433"/>
                    </a:lnTo>
                    <a:lnTo>
                      <a:pt x="2881" y="451"/>
                    </a:lnTo>
                    <a:lnTo>
                      <a:pt x="2910" y="468"/>
                    </a:lnTo>
                    <a:lnTo>
                      <a:pt x="2940" y="483"/>
                    </a:lnTo>
                    <a:lnTo>
                      <a:pt x="2968" y="495"/>
                    </a:lnTo>
                    <a:lnTo>
                      <a:pt x="2993" y="506"/>
                    </a:lnTo>
                    <a:lnTo>
                      <a:pt x="3016" y="514"/>
                    </a:lnTo>
                    <a:lnTo>
                      <a:pt x="3049" y="525"/>
                    </a:lnTo>
                    <a:lnTo>
                      <a:pt x="3062" y="530"/>
                    </a:lnTo>
                    <a:close/>
                    <a:moveTo>
                      <a:pt x="2435" y="3095"/>
                    </a:moveTo>
                    <a:lnTo>
                      <a:pt x="2435" y="3095"/>
                    </a:lnTo>
                    <a:lnTo>
                      <a:pt x="2463" y="3057"/>
                    </a:lnTo>
                    <a:lnTo>
                      <a:pt x="2490" y="3020"/>
                    </a:lnTo>
                    <a:lnTo>
                      <a:pt x="2520" y="2985"/>
                    </a:lnTo>
                    <a:lnTo>
                      <a:pt x="2551" y="2951"/>
                    </a:lnTo>
                    <a:lnTo>
                      <a:pt x="2583" y="2919"/>
                    </a:lnTo>
                    <a:lnTo>
                      <a:pt x="2617" y="2888"/>
                    </a:lnTo>
                    <a:lnTo>
                      <a:pt x="2651" y="2859"/>
                    </a:lnTo>
                    <a:lnTo>
                      <a:pt x="2687" y="2831"/>
                    </a:lnTo>
                    <a:lnTo>
                      <a:pt x="2723" y="2805"/>
                    </a:lnTo>
                    <a:lnTo>
                      <a:pt x="2762" y="2779"/>
                    </a:lnTo>
                    <a:lnTo>
                      <a:pt x="2800" y="2756"/>
                    </a:lnTo>
                    <a:lnTo>
                      <a:pt x="2840" y="2735"/>
                    </a:lnTo>
                    <a:lnTo>
                      <a:pt x="2882" y="2714"/>
                    </a:lnTo>
                    <a:lnTo>
                      <a:pt x="2924" y="2697"/>
                    </a:lnTo>
                    <a:lnTo>
                      <a:pt x="2965" y="2680"/>
                    </a:lnTo>
                    <a:lnTo>
                      <a:pt x="3009" y="2666"/>
                    </a:lnTo>
                    <a:lnTo>
                      <a:pt x="2986" y="2646"/>
                    </a:lnTo>
                    <a:lnTo>
                      <a:pt x="2964" y="2626"/>
                    </a:lnTo>
                    <a:lnTo>
                      <a:pt x="2940" y="2609"/>
                    </a:lnTo>
                    <a:lnTo>
                      <a:pt x="2916" y="2591"/>
                    </a:lnTo>
                    <a:lnTo>
                      <a:pt x="2891" y="2575"/>
                    </a:lnTo>
                    <a:lnTo>
                      <a:pt x="2865" y="2558"/>
                    </a:lnTo>
                    <a:lnTo>
                      <a:pt x="2839" y="2544"/>
                    </a:lnTo>
                    <a:lnTo>
                      <a:pt x="2813" y="2530"/>
                    </a:lnTo>
                    <a:lnTo>
                      <a:pt x="2785" y="2516"/>
                    </a:lnTo>
                    <a:lnTo>
                      <a:pt x="2758" y="2503"/>
                    </a:lnTo>
                    <a:lnTo>
                      <a:pt x="2729" y="2492"/>
                    </a:lnTo>
                    <a:lnTo>
                      <a:pt x="2700" y="2481"/>
                    </a:lnTo>
                    <a:lnTo>
                      <a:pt x="2671" y="2471"/>
                    </a:lnTo>
                    <a:lnTo>
                      <a:pt x="2641" y="2462"/>
                    </a:lnTo>
                    <a:lnTo>
                      <a:pt x="2610" y="2455"/>
                    </a:lnTo>
                    <a:lnTo>
                      <a:pt x="2579" y="2448"/>
                    </a:lnTo>
                    <a:lnTo>
                      <a:pt x="2536" y="2442"/>
                    </a:lnTo>
                    <a:lnTo>
                      <a:pt x="2495" y="2436"/>
                    </a:lnTo>
                    <a:lnTo>
                      <a:pt x="2453" y="2433"/>
                    </a:lnTo>
                    <a:lnTo>
                      <a:pt x="2411" y="2432"/>
                    </a:lnTo>
                    <a:lnTo>
                      <a:pt x="2370" y="2433"/>
                    </a:lnTo>
                    <a:lnTo>
                      <a:pt x="2330" y="2435"/>
                    </a:lnTo>
                    <a:lnTo>
                      <a:pt x="2289" y="2440"/>
                    </a:lnTo>
                    <a:lnTo>
                      <a:pt x="2248" y="2446"/>
                    </a:lnTo>
                    <a:lnTo>
                      <a:pt x="2209" y="2455"/>
                    </a:lnTo>
                    <a:lnTo>
                      <a:pt x="2170" y="2465"/>
                    </a:lnTo>
                    <a:lnTo>
                      <a:pt x="2132" y="2476"/>
                    </a:lnTo>
                    <a:lnTo>
                      <a:pt x="2094" y="2489"/>
                    </a:lnTo>
                    <a:lnTo>
                      <a:pt x="2057" y="2504"/>
                    </a:lnTo>
                    <a:lnTo>
                      <a:pt x="2020" y="2521"/>
                    </a:lnTo>
                    <a:lnTo>
                      <a:pt x="1985" y="2539"/>
                    </a:lnTo>
                    <a:lnTo>
                      <a:pt x="1950" y="2558"/>
                    </a:lnTo>
                    <a:lnTo>
                      <a:pt x="1938" y="2531"/>
                    </a:lnTo>
                    <a:lnTo>
                      <a:pt x="1925" y="2502"/>
                    </a:lnTo>
                    <a:lnTo>
                      <a:pt x="1911" y="2475"/>
                    </a:lnTo>
                    <a:lnTo>
                      <a:pt x="1897" y="2448"/>
                    </a:lnTo>
                    <a:lnTo>
                      <a:pt x="1882" y="2421"/>
                    </a:lnTo>
                    <a:lnTo>
                      <a:pt x="1865" y="2395"/>
                    </a:lnTo>
                    <a:lnTo>
                      <a:pt x="1849" y="2369"/>
                    </a:lnTo>
                    <a:lnTo>
                      <a:pt x="1831" y="2344"/>
                    </a:lnTo>
                    <a:lnTo>
                      <a:pt x="1812" y="2319"/>
                    </a:lnTo>
                    <a:lnTo>
                      <a:pt x="1794" y="2295"/>
                    </a:lnTo>
                    <a:lnTo>
                      <a:pt x="1774" y="2272"/>
                    </a:lnTo>
                    <a:lnTo>
                      <a:pt x="1753" y="2249"/>
                    </a:lnTo>
                    <a:lnTo>
                      <a:pt x="1731" y="2227"/>
                    </a:lnTo>
                    <a:lnTo>
                      <a:pt x="1709" y="2205"/>
                    </a:lnTo>
                    <a:lnTo>
                      <a:pt x="1687" y="2184"/>
                    </a:lnTo>
                    <a:lnTo>
                      <a:pt x="1663" y="2164"/>
                    </a:lnTo>
                    <a:lnTo>
                      <a:pt x="1640" y="2145"/>
                    </a:lnTo>
                    <a:lnTo>
                      <a:pt x="1614" y="2126"/>
                    </a:lnTo>
                    <a:lnTo>
                      <a:pt x="1589" y="2108"/>
                    </a:lnTo>
                    <a:lnTo>
                      <a:pt x="1564" y="2091"/>
                    </a:lnTo>
                    <a:lnTo>
                      <a:pt x="1537" y="2074"/>
                    </a:lnTo>
                    <a:lnTo>
                      <a:pt x="1510" y="2058"/>
                    </a:lnTo>
                    <a:lnTo>
                      <a:pt x="1482" y="2043"/>
                    </a:lnTo>
                    <a:lnTo>
                      <a:pt x="1454" y="2029"/>
                    </a:lnTo>
                    <a:lnTo>
                      <a:pt x="1425" y="2016"/>
                    </a:lnTo>
                    <a:lnTo>
                      <a:pt x="1395" y="2003"/>
                    </a:lnTo>
                    <a:lnTo>
                      <a:pt x="1366" y="1992"/>
                    </a:lnTo>
                    <a:lnTo>
                      <a:pt x="1335" y="1981"/>
                    </a:lnTo>
                    <a:lnTo>
                      <a:pt x="1304" y="1971"/>
                    </a:lnTo>
                    <a:lnTo>
                      <a:pt x="1273" y="1962"/>
                    </a:lnTo>
                    <a:lnTo>
                      <a:pt x="1241" y="1954"/>
                    </a:lnTo>
                    <a:lnTo>
                      <a:pt x="1210" y="1948"/>
                    </a:lnTo>
                    <a:lnTo>
                      <a:pt x="1158" y="1939"/>
                    </a:lnTo>
                    <a:lnTo>
                      <a:pt x="1107" y="1933"/>
                    </a:lnTo>
                    <a:lnTo>
                      <a:pt x="1057" y="1930"/>
                    </a:lnTo>
                    <a:lnTo>
                      <a:pt x="1006" y="1929"/>
                    </a:lnTo>
                    <a:lnTo>
                      <a:pt x="955" y="1930"/>
                    </a:lnTo>
                    <a:lnTo>
                      <a:pt x="906" y="1934"/>
                    </a:lnTo>
                    <a:lnTo>
                      <a:pt x="857" y="1941"/>
                    </a:lnTo>
                    <a:lnTo>
                      <a:pt x="809" y="1950"/>
                    </a:lnTo>
                    <a:lnTo>
                      <a:pt x="761" y="1962"/>
                    </a:lnTo>
                    <a:lnTo>
                      <a:pt x="714" y="1975"/>
                    </a:lnTo>
                    <a:lnTo>
                      <a:pt x="668" y="1991"/>
                    </a:lnTo>
                    <a:lnTo>
                      <a:pt x="623" y="2009"/>
                    </a:lnTo>
                    <a:lnTo>
                      <a:pt x="579" y="2029"/>
                    </a:lnTo>
                    <a:lnTo>
                      <a:pt x="536" y="2051"/>
                    </a:lnTo>
                    <a:lnTo>
                      <a:pt x="493" y="2075"/>
                    </a:lnTo>
                    <a:lnTo>
                      <a:pt x="453" y="2101"/>
                    </a:lnTo>
                    <a:lnTo>
                      <a:pt x="414" y="2129"/>
                    </a:lnTo>
                    <a:lnTo>
                      <a:pt x="376" y="2159"/>
                    </a:lnTo>
                    <a:lnTo>
                      <a:pt x="339" y="2191"/>
                    </a:lnTo>
                    <a:lnTo>
                      <a:pt x="304" y="2224"/>
                    </a:lnTo>
                    <a:lnTo>
                      <a:pt x="270" y="2259"/>
                    </a:lnTo>
                    <a:lnTo>
                      <a:pt x="238" y="2295"/>
                    </a:lnTo>
                    <a:lnTo>
                      <a:pt x="208" y="2334"/>
                    </a:lnTo>
                    <a:lnTo>
                      <a:pt x="180" y="2374"/>
                    </a:lnTo>
                    <a:lnTo>
                      <a:pt x="153" y="2415"/>
                    </a:lnTo>
                    <a:lnTo>
                      <a:pt x="129" y="2458"/>
                    </a:lnTo>
                    <a:lnTo>
                      <a:pt x="106" y="2503"/>
                    </a:lnTo>
                    <a:lnTo>
                      <a:pt x="86" y="2548"/>
                    </a:lnTo>
                    <a:lnTo>
                      <a:pt x="67" y="2596"/>
                    </a:lnTo>
                    <a:lnTo>
                      <a:pt x="52" y="2644"/>
                    </a:lnTo>
                    <a:lnTo>
                      <a:pt x="38" y="2694"/>
                    </a:lnTo>
                    <a:lnTo>
                      <a:pt x="27" y="2744"/>
                    </a:lnTo>
                    <a:lnTo>
                      <a:pt x="17" y="2802"/>
                    </a:lnTo>
                    <a:lnTo>
                      <a:pt x="9" y="2860"/>
                    </a:lnTo>
                    <a:lnTo>
                      <a:pt x="4" y="2918"/>
                    </a:lnTo>
                    <a:lnTo>
                      <a:pt x="1" y="2974"/>
                    </a:lnTo>
                    <a:lnTo>
                      <a:pt x="0" y="3031"/>
                    </a:lnTo>
                    <a:lnTo>
                      <a:pt x="3" y="3087"/>
                    </a:lnTo>
                    <a:lnTo>
                      <a:pt x="6" y="3143"/>
                    </a:lnTo>
                    <a:lnTo>
                      <a:pt x="12" y="3198"/>
                    </a:lnTo>
                    <a:lnTo>
                      <a:pt x="20" y="3253"/>
                    </a:lnTo>
                    <a:lnTo>
                      <a:pt x="30" y="3307"/>
                    </a:lnTo>
                    <a:lnTo>
                      <a:pt x="41" y="3361"/>
                    </a:lnTo>
                    <a:lnTo>
                      <a:pt x="55" y="3415"/>
                    </a:lnTo>
                    <a:lnTo>
                      <a:pt x="70" y="3468"/>
                    </a:lnTo>
                    <a:lnTo>
                      <a:pt x="86" y="3520"/>
                    </a:lnTo>
                    <a:lnTo>
                      <a:pt x="105" y="3571"/>
                    </a:lnTo>
                    <a:lnTo>
                      <a:pt x="125" y="3622"/>
                    </a:lnTo>
                    <a:lnTo>
                      <a:pt x="146" y="3673"/>
                    </a:lnTo>
                    <a:lnTo>
                      <a:pt x="168" y="3722"/>
                    </a:lnTo>
                    <a:lnTo>
                      <a:pt x="192" y="3772"/>
                    </a:lnTo>
                    <a:lnTo>
                      <a:pt x="216" y="3820"/>
                    </a:lnTo>
                    <a:lnTo>
                      <a:pt x="242" y="3867"/>
                    </a:lnTo>
                    <a:lnTo>
                      <a:pt x="269" y="3915"/>
                    </a:lnTo>
                    <a:lnTo>
                      <a:pt x="297" y="3961"/>
                    </a:lnTo>
                    <a:lnTo>
                      <a:pt x="326" y="4006"/>
                    </a:lnTo>
                    <a:lnTo>
                      <a:pt x="355" y="4051"/>
                    </a:lnTo>
                    <a:lnTo>
                      <a:pt x="385" y="4095"/>
                    </a:lnTo>
                    <a:lnTo>
                      <a:pt x="416" y="4138"/>
                    </a:lnTo>
                    <a:lnTo>
                      <a:pt x="447" y="4180"/>
                    </a:lnTo>
                    <a:lnTo>
                      <a:pt x="479" y="4222"/>
                    </a:lnTo>
                    <a:lnTo>
                      <a:pt x="511" y="4262"/>
                    </a:lnTo>
                    <a:lnTo>
                      <a:pt x="544" y="4302"/>
                    </a:lnTo>
                    <a:lnTo>
                      <a:pt x="577" y="4340"/>
                    </a:lnTo>
                    <a:lnTo>
                      <a:pt x="610" y="4379"/>
                    </a:lnTo>
                    <a:lnTo>
                      <a:pt x="643" y="4415"/>
                    </a:lnTo>
                    <a:lnTo>
                      <a:pt x="709" y="4487"/>
                    </a:lnTo>
                    <a:lnTo>
                      <a:pt x="775" y="4554"/>
                    </a:lnTo>
                    <a:lnTo>
                      <a:pt x="839" y="4617"/>
                    </a:lnTo>
                    <a:lnTo>
                      <a:pt x="903" y="4676"/>
                    </a:lnTo>
                    <a:lnTo>
                      <a:pt x="963" y="4731"/>
                    </a:lnTo>
                    <a:lnTo>
                      <a:pt x="1020" y="4780"/>
                    </a:lnTo>
                    <a:lnTo>
                      <a:pt x="1074" y="4826"/>
                    </a:lnTo>
                    <a:lnTo>
                      <a:pt x="1125" y="4866"/>
                    </a:lnTo>
                    <a:lnTo>
                      <a:pt x="1170" y="4901"/>
                    </a:lnTo>
                    <a:lnTo>
                      <a:pt x="1210" y="4932"/>
                    </a:lnTo>
                    <a:lnTo>
                      <a:pt x="1244" y="4958"/>
                    </a:lnTo>
                    <a:lnTo>
                      <a:pt x="1292" y="4992"/>
                    </a:lnTo>
                    <a:lnTo>
                      <a:pt x="1309" y="5004"/>
                    </a:lnTo>
                    <a:lnTo>
                      <a:pt x="1338" y="4996"/>
                    </a:lnTo>
                    <a:lnTo>
                      <a:pt x="1373" y="4986"/>
                    </a:lnTo>
                    <a:lnTo>
                      <a:pt x="1421" y="4973"/>
                    </a:lnTo>
                    <a:lnTo>
                      <a:pt x="1479" y="4955"/>
                    </a:lnTo>
                    <a:lnTo>
                      <a:pt x="1547" y="4934"/>
                    </a:lnTo>
                    <a:lnTo>
                      <a:pt x="1623" y="4908"/>
                    </a:lnTo>
                    <a:lnTo>
                      <a:pt x="1708" y="4878"/>
                    </a:lnTo>
                    <a:lnTo>
                      <a:pt x="1799" y="4844"/>
                    </a:lnTo>
                    <a:lnTo>
                      <a:pt x="1896" y="4806"/>
                    </a:lnTo>
                    <a:lnTo>
                      <a:pt x="1946" y="4785"/>
                    </a:lnTo>
                    <a:lnTo>
                      <a:pt x="1997" y="4763"/>
                    </a:lnTo>
                    <a:lnTo>
                      <a:pt x="2049" y="4739"/>
                    </a:lnTo>
                    <a:lnTo>
                      <a:pt x="2101" y="4714"/>
                    </a:lnTo>
                    <a:lnTo>
                      <a:pt x="2154" y="4689"/>
                    </a:lnTo>
                    <a:lnTo>
                      <a:pt x="2207" y="4663"/>
                    </a:lnTo>
                    <a:lnTo>
                      <a:pt x="2261" y="4634"/>
                    </a:lnTo>
                    <a:lnTo>
                      <a:pt x="2315" y="4606"/>
                    </a:lnTo>
                    <a:lnTo>
                      <a:pt x="2368" y="4575"/>
                    </a:lnTo>
                    <a:lnTo>
                      <a:pt x="2422" y="4543"/>
                    </a:lnTo>
                    <a:lnTo>
                      <a:pt x="2476" y="4511"/>
                    </a:lnTo>
                    <a:lnTo>
                      <a:pt x="2529" y="4477"/>
                    </a:lnTo>
                    <a:lnTo>
                      <a:pt x="2506" y="4446"/>
                    </a:lnTo>
                    <a:lnTo>
                      <a:pt x="2484" y="4414"/>
                    </a:lnTo>
                    <a:lnTo>
                      <a:pt x="2462" y="4382"/>
                    </a:lnTo>
                    <a:lnTo>
                      <a:pt x="2442" y="4349"/>
                    </a:lnTo>
                    <a:lnTo>
                      <a:pt x="2422" y="4316"/>
                    </a:lnTo>
                    <a:lnTo>
                      <a:pt x="2403" y="4282"/>
                    </a:lnTo>
                    <a:lnTo>
                      <a:pt x="2385" y="4248"/>
                    </a:lnTo>
                    <a:lnTo>
                      <a:pt x="2368" y="4213"/>
                    </a:lnTo>
                    <a:lnTo>
                      <a:pt x="2353" y="4178"/>
                    </a:lnTo>
                    <a:lnTo>
                      <a:pt x="2337" y="4141"/>
                    </a:lnTo>
                    <a:lnTo>
                      <a:pt x="2323" y="4105"/>
                    </a:lnTo>
                    <a:lnTo>
                      <a:pt x="2310" y="4068"/>
                    </a:lnTo>
                    <a:lnTo>
                      <a:pt x="2299" y="4030"/>
                    </a:lnTo>
                    <a:lnTo>
                      <a:pt x="2288" y="3992"/>
                    </a:lnTo>
                    <a:lnTo>
                      <a:pt x="2278" y="3953"/>
                    </a:lnTo>
                    <a:lnTo>
                      <a:pt x="2270" y="3914"/>
                    </a:lnTo>
                    <a:lnTo>
                      <a:pt x="2265" y="3886"/>
                    </a:lnTo>
                    <a:lnTo>
                      <a:pt x="2260" y="3860"/>
                    </a:lnTo>
                    <a:lnTo>
                      <a:pt x="2257" y="3832"/>
                    </a:lnTo>
                    <a:lnTo>
                      <a:pt x="2255" y="3806"/>
                    </a:lnTo>
                    <a:lnTo>
                      <a:pt x="2250" y="3752"/>
                    </a:lnTo>
                    <a:lnTo>
                      <a:pt x="2249" y="3699"/>
                    </a:lnTo>
                    <a:lnTo>
                      <a:pt x="2250" y="3645"/>
                    </a:lnTo>
                    <a:lnTo>
                      <a:pt x="2255" y="3592"/>
                    </a:lnTo>
                    <a:lnTo>
                      <a:pt x="2261" y="3540"/>
                    </a:lnTo>
                    <a:lnTo>
                      <a:pt x="2271" y="3488"/>
                    </a:lnTo>
                    <a:lnTo>
                      <a:pt x="2282" y="3436"/>
                    </a:lnTo>
                    <a:lnTo>
                      <a:pt x="2297" y="3384"/>
                    </a:lnTo>
                    <a:lnTo>
                      <a:pt x="2314" y="3334"/>
                    </a:lnTo>
                    <a:lnTo>
                      <a:pt x="2333" y="3284"/>
                    </a:lnTo>
                    <a:lnTo>
                      <a:pt x="2355" y="3236"/>
                    </a:lnTo>
                    <a:lnTo>
                      <a:pt x="2379" y="3187"/>
                    </a:lnTo>
                    <a:lnTo>
                      <a:pt x="2392" y="3164"/>
                    </a:lnTo>
                    <a:lnTo>
                      <a:pt x="2407" y="3141"/>
                    </a:lnTo>
                    <a:lnTo>
                      <a:pt x="2421" y="3118"/>
                    </a:lnTo>
                    <a:lnTo>
                      <a:pt x="2435" y="3095"/>
                    </a:lnTo>
                    <a:close/>
                    <a:moveTo>
                      <a:pt x="3250" y="1604"/>
                    </a:moveTo>
                    <a:lnTo>
                      <a:pt x="3250" y="1604"/>
                    </a:lnTo>
                    <a:lnTo>
                      <a:pt x="3255" y="1581"/>
                    </a:lnTo>
                    <a:lnTo>
                      <a:pt x="3261" y="1559"/>
                    </a:lnTo>
                    <a:lnTo>
                      <a:pt x="3270" y="1537"/>
                    </a:lnTo>
                    <a:lnTo>
                      <a:pt x="3281" y="1516"/>
                    </a:lnTo>
                    <a:lnTo>
                      <a:pt x="3294" y="1497"/>
                    </a:lnTo>
                    <a:lnTo>
                      <a:pt x="3309" y="1478"/>
                    </a:lnTo>
                    <a:lnTo>
                      <a:pt x="3325" y="1460"/>
                    </a:lnTo>
                    <a:lnTo>
                      <a:pt x="3343" y="1445"/>
                    </a:lnTo>
                    <a:lnTo>
                      <a:pt x="3363" y="1431"/>
                    </a:lnTo>
                    <a:lnTo>
                      <a:pt x="3385" y="1418"/>
                    </a:lnTo>
                    <a:lnTo>
                      <a:pt x="3408" y="1407"/>
                    </a:lnTo>
                    <a:lnTo>
                      <a:pt x="3432" y="1400"/>
                    </a:lnTo>
                    <a:lnTo>
                      <a:pt x="3445" y="1396"/>
                    </a:lnTo>
                    <a:lnTo>
                      <a:pt x="3458" y="1394"/>
                    </a:lnTo>
                    <a:lnTo>
                      <a:pt x="3472" y="1392"/>
                    </a:lnTo>
                    <a:lnTo>
                      <a:pt x="3486" y="1390"/>
                    </a:lnTo>
                    <a:lnTo>
                      <a:pt x="3500" y="1390"/>
                    </a:lnTo>
                    <a:lnTo>
                      <a:pt x="3515" y="1390"/>
                    </a:lnTo>
                    <a:lnTo>
                      <a:pt x="3530" y="1390"/>
                    </a:lnTo>
                    <a:lnTo>
                      <a:pt x="3545" y="1391"/>
                    </a:lnTo>
                    <a:lnTo>
                      <a:pt x="3565" y="1394"/>
                    </a:lnTo>
                    <a:lnTo>
                      <a:pt x="3585" y="1400"/>
                    </a:lnTo>
                    <a:lnTo>
                      <a:pt x="3604" y="1405"/>
                    </a:lnTo>
                    <a:lnTo>
                      <a:pt x="3622" y="1414"/>
                    </a:lnTo>
                    <a:lnTo>
                      <a:pt x="3641" y="1424"/>
                    </a:lnTo>
                    <a:lnTo>
                      <a:pt x="3658" y="1435"/>
                    </a:lnTo>
                    <a:lnTo>
                      <a:pt x="3674" y="1447"/>
                    </a:lnTo>
                    <a:lnTo>
                      <a:pt x="3689" y="1461"/>
                    </a:lnTo>
                    <a:lnTo>
                      <a:pt x="3704" y="1476"/>
                    </a:lnTo>
                    <a:lnTo>
                      <a:pt x="3717" y="1492"/>
                    </a:lnTo>
                    <a:lnTo>
                      <a:pt x="3729" y="1510"/>
                    </a:lnTo>
                    <a:lnTo>
                      <a:pt x="3740" y="1528"/>
                    </a:lnTo>
                    <a:lnTo>
                      <a:pt x="3750" y="1548"/>
                    </a:lnTo>
                    <a:lnTo>
                      <a:pt x="3758" y="1569"/>
                    </a:lnTo>
                    <a:lnTo>
                      <a:pt x="3765" y="1591"/>
                    </a:lnTo>
                    <a:lnTo>
                      <a:pt x="3770" y="1613"/>
                    </a:lnTo>
                    <a:lnTo>
                      <a:pt x="3773" y="1630"/>
                    </a:lnTo>
                    <a:lnTo>
                      <a:pt x="3775" y="1645"/>
                    </a:lnTo>
                    <a:lnTo>
                      <a:pt x="3777" y="1677"/>
                    </a:lnTo>
                    <a:lnTo>
                      <a:pt x="3777" y="1708"/>
                    </a:lnTo>
                    <a:lnTo>
                      <a:pt x="3774" y="1739"/>
                    </a:lnTo>
                    <a:lnTo>
                      <a:pt x="3770" y="1768"/>
                    </a:lnTo>
                    <a:lnTo>
                      <a:pt x="3762" y="1798"/>
                    </a:lnTo>
                    <a:lnTo>
                      <a:pt x="3753" y="1827"/>
                    </a:lnTo>
                    <a:lnTo>
                      <a:pt x="3743" y="1855"/>
                    </a:lnTo>
                    <a:lnTo>
                      <a:pt x="3731" y="1883"/>
                    </a:lnTo>
                    <a:lnTo>
                      <a:pt x="3718" y="1909"/>
                    </a:lnTo>
                    <a:lnTo>
                      <a:pt x="3704" y="1936"/>
                    </a:lnTo>
                    <a:lnTo>
                      <a:pt x="3688" y="1961"/>
                    </a:lnTo>
                    <a:lnTo>
                      <a:pt x="3672" y="1985"/>
                    </a:lnTo>
                    <a:lnTo>
                      <a:pt x="3654" y="2008"/>
                    </a:lnTo>
                    <a:lnTo>
                      <a:pt x="3637" y="2031"/>
                    </a:lnTo>
                    <a:lnTo>
                      <a:pt x="3619" y="2052"/>
                    </a:lnTo>
                    <a:lnTo>
                      <a:pt x="3600" y="2073"/>
                    </a:lnTo>
                    <a:lnTo>
                      <a:pt x="3583" y="2093"/>
                    </a:lnTo>
                    <a:lnTo>
                      <a:pt x="3546" y="2128"/>
                    </a:lnTo>
                    <a:lnTo>
                      <a:pt x="3512" y="2160"/>
                    </a:lnTo>
                    <a:lnTo>
                      <a:pt x="3481" y="2186"/>
                    </a:lnTo>
                    <a:lnTo>
                      <a:pt x="3456" y="2207"/>
                    </a:lnTo>
                    <a:lnTo>
                      <a:pt x="3435" y="2223"/>
                    </a:lnTo>
                    <a:lnTo>
                      <a:pt x="3418" y="2235"/>
                    </a:lnTo>
                    <a:lnTo>
                      <a:pt x="3398" y="2229"/>
                    </a:lnTo>
                    <a:lnTo>
                      <a:pt x="3375" y="2222"/>
                    </a:lnTo>
                    <a:lnTo>
                      <a:pt x="3344" y="2212"/>
                    </a:lnTo>
                    <a:lnTo>
                      <a:pt x="3308" y="2197"/>
                    </a:lnTo>
                    <a:lnTo>
                      <a:pt x="3267" y="2181"/>
                    </a:lnTo>
                    <a:lnTo>
                      <a:pt x="3223" y="2161"/>
                    </a:lnTo>
                    <a:lnTo>
                      <a:pt x="3176" y="2138"/>
                    </a:lnTo>
                    <a:lnTo>
                      <a:pt x="3153" y="2125"/>
                    </a:lnTo>
                    <a:lnTo>
                      <a:pt x="3128" y="2110"/>
                    </a:lnTo>
                    <a:lnTo>
                      <a:pt x="3105" y="2096"/>
                    </a:lnTo>
                    <a:lnTo>
                      <a:pt x="3081" y="2081"/>
                    </a:lnTo>
                    <a:lnTo>
                      <a:pt x="3058" y="2064"/>
                    </a:lnTo>
                    <a:lnTo>
                      <a:pt x="3036" y="2047"/>
                    </a:lnTo>
                    <a:lnTo>
                      <a:pt x="3014" y="2028"/>
                    </a:lnTo>
                    <a:lnTo>
                      <a:pt x="2993" y="2009"/>
                    </a:lnTo>
                    <a:lnTo>
                      <a:pt x="2973" y="1988"/>
                    </a:lnTo>
                    <a:lnTo>
                      <a:pt x="2954" y="1967"/>
                    </a:lnTo>
                    <a:lnTo>
                      <a:pt x="2937" y="1945"/>
                    </a:lnTo>
                    <a:lnTo>
                      <a:pt x="2920" y="1922"/>
                    </a:lnTo>
                    <a:lnTo>
                      <a:pt x="2906" y="1899"/>
                    </a:lnTo>
                    <a:lnTo>
                      <a:pt x="2893" y="1874"/>
                    </a:lnTo>
                    <a:lnTo>
                      <a:pt x="2882" y="1848"/>
                    </a:lnTo>
                    <a:lnTo>
                      <a:pt x="2873" y="1821"/>
                    </a:lnTo>
                    <a:lnTo>
                      <a:pt x="2869" y="1802"/>
                    </a:lnTo>
                    <a:lnTo>
                      <a:pt x="2866" y="1785"/>
                    </a:lnTo>
                    <a:lnTo>
                      <a:pt x="2864" y="1767"/>
                    </a:lnTo>
                    <a:lnTo>
                      <a:pt x="2864" y="1748"/>
                    </a:lnTo>
                    <a:lnTo>
                      <a:pt x="2865" y="1731"/>
                    </a:lnTo>
                    <a:lnTo>
                      <a:pt x="2869" y="1713"/>
                    </a:lnTo>
                    <a:lnTo>
                      <a:pt x="2873" y="1697"/>
                    </a:lnTo>
                    <a:lnTo>
                      <a:pt x="2877" y="1679"/>
                    </a:lnTo>
                    <a:lnTo>
                      <a:pt x="2884" y="1664"/>
                    </a:lnTo>
                    <a:lnTo>
                      <a:pt x="2893" y="1647"/>
                    </a:lnTo>
                    <a:lnTo>
                      <a:pt x="2902" y="1633"/>
                    </a:lnTo>
                    <a:lnTo>
                      <a:pt x="2913" y="1618"/>
                    </a:lnTo>
                    <a:lnTo>
                      <a:pt x="2924" y="1604"/>
                    </a:lnTo>
                    <a:lnTo>
                      <a:pt x="2937" y="1591"/>
                    </a:lnTo>
                    <a:lnTo>
                      <a:pt x="2951" y="1579"/>
                    </a:lnTo>
                    <a:lnTo>
                      <a:pt x="2967" y="1568"/>
                    </a:lnTo>
                    <a:lnTo>
                      <a:pt x="2985" y="1557"/>
                    </a:lnTo>
                    <a:lnTo>
                      <a:pt x="3004" y="1548"/>
                    </a:lnTo>
                    <a:lnTo>
                      <a:pt x="3024" y="1542"/>
                    </a:lnTo>
                    <a:lnTo>
                      <a:pt x="3044" y="1536"/>
                    </a:lnTo>
                    <a:lnTo>
                      <a:pt x="3063" y="1534"/>
                    </a:lnTo>
                    <a:lnTo>
                      <a:pt x="3083" y="1533"/>
                    </a:lnTo>
                    <a:lnTo>
                      <a:pt x="3103" y="1534"/>
                    </a:lnTo>
                    <a:lnTo>
                      <a:pt x="3123" y="1537"/>
                    </a:lnTo>
                    <a:lnTo>
                      <a:pt x="3142" y="1541"/>
                    </a:lnTo>
                    <a:lnTo>
                      <a:pt x="3160" y="1547"/>
                    </a:lnTo>
                    <a:lnTo>
                      <a:pt x="3178" y="1554"/>
                    </a:lnTo>
                    <a:lnTo>
                      <a:pt x="3195" y="1561"/>
                    </a:lnTo>
                    <a:lnTo>
                      <a:pt x="3211" y="1571"/>
                    </a:lnTo>
                    <a:lnTo>
                      <a:pt x="3225" y="1581"/>
                    </a:lnTo>
                    <a:lnTo>
                      <a:pt x="3238" y="1592"/>
                    </a:lnTo>
                    <a:lnTo>
                      <a:pt x="3250" y="1604"/>
                    </a:lnTo>
                    <a:close/>
                    <a:moveTo>
                      <a:pt x="2345" y="1525"/>
                    </a:moveTo>
                    <a:lnTo>
                      <a:pt x="2345" y="1525"/>
                    </a:lnTo>
                    <a:lnTo>
                      <a:pt x="2361" y="1521"/>
                    </a:lnTo>
                    <a:lnTo>
                      <a:pt x="2403" y="1506"/>
                    </a:lnTo>
                    <a:lnTo>
                      <a:pt x="2432" y="1495"/>
                    </a:lnTo>
                    <a:lnTo>
                      <a:pt x="2464" y="1482"/>
                    </a:lnTo>
                    <a:lnTo>
                      <a:pt x="2499" y="1467"/>
                    </a:lnTo>
                    <a:lnTo>
                      <a:pt x="2535" y="1448"/>
                    </a:lnTo>
                    <a:lnTo>
                      <a:pt x="2573" y="1427"/>
                    </a:lnTo>
                    <a:lnTo>
                      <a:pt x="2591" y="1415"/>
                    </a:lnTo>
                    <a:lnTo>
                      <a:pt x="2610" y="1403"/>
                    </a:lnTo>
                    <a:lnTo>
                      <a:pt x="2629" y="1390"/>
                    </a:lnTo>
                    <a:lnTo>
                      <a:pt x="2646" y="1377"/>
                    </a:lnTo>
                    <a:lnTo>
                      <a:pt x="2663" y="1362"/>
                    </a:lnTo>
                    <a:lnTo>
                      <a:pt x="2679" y="1347"/>
                    </a:lnTo>
                    <a:lnTo>
                      <a:pt x="2696" y="1332"/>
                    </a:lnTo>
                    <a:lnTo>
                      <a:pt x="2710" y="1315"/>
                    </a:lnTo>
                    <a:lnTo>
                      <a:pt x="2725" y="1297"/>
                    </a:lnTo>
                    <a:lnTo>
                      <a:pt x="2737" y="1279"/>
                    </a:lnTo>
                    <a:lnTo>
                      <a:pt x="2749" y="1260"/>
                    </a:lnTo>
                    <a:lnTo>
                      <a:pt x="2759" y="1240"/>
                    </a:lnTo>
                    <a:lnTo>
                      <a:pt x="2767" y="1220"/>
                    </a:lnTo>
                    <a:lnTo>
                      <a:pt x="2774" y="1200"/>
                    </a:lnTo>
                    <a:lnTo>
                      <a:pt x="2777" y="1185"/>
                    </a:lnTo>
                    <a:lnTo>
                      <a:pt x="2780" y="1171"/>
                    </a:lnTo>
                    <a:lnTo>
                      <a:pt x="2781" y="1157"/>
                    </a:lnTo>
                    <a:lnTo>
                      <a:pt x="2781" y="1142"/>
                    </a:lnTo>
                    <a:lnTo>
                      <a:pt x="2780" y="1128"/>
                    </a:lnTo>
                    <a:lnTo>
                      <a:pt x="2778" y="1115"/>
                    </a:lnTo>
                    <a:lnTo>
                      <a:pt x="2775" y="1101"/>
                    </a:lnTo>
                    <a:lnTo>
                      <a:pt x="2771" y="1087"/>
                    </a:lnTo>
                    <a:lnTo>
                      <a:pt x="2765" y="1075"/>
                    </a:lnTo>
                    <a:lnTo>
                      <a:pt x="2759" y="1062"/>
                    </a:lnTo>
                    <a:lnTo>
                      <a:pt x="2752" y="1051"/>
                    </a:lnTo>
                    <a:lnTo>
                      <a:pt x="2743" y="1039"/>
                    </a:lnTo>
                    <a:lnTo>
                      <a:pt x="2734" y="1028"/>
                    </a:lnTo>
                    <a:lnTo>
                      <a:pt x="2725" y="1018"/>
                    </a:lnTo>
                    <a:lnTo>
                      <a:pt x="2712" y="1008"/>
                    </a:lnTo>
                    <a:lnTo>
                      <a:pt x="2700" y="999"/>
                    </a:lnTo>
                    <a:lnTo>
                      <a:pt x="2686" y="990"/>
                    </a:lnTo>
                    <a:lnTo>
                      <a:pt x="2672" y="984"/>
                    </a:lnTo>
                    <a:lnTo>
                      <a:pt x="2656" y="978"/>
                    </a:lnTo>
                    <a:lnTo>
                      <a:pt x="2641" y="975"/>
                    </a:lnTo>
                    <a:lnTo>
                      <a:pt x="2624" y="973"/>
                    </a:lnTo>
                    <a:lnTo>
                      <a:pt x="2609" y="973"/>
                    </a:lnTo>
                    <a:lnTo>
                      <a:pt x="2594" y="973"/>
                    </a:lnTo>
                    <a:lnTo>
                      <a:pt x="2578" y="975"/>
                    </a:lnTo>
                    <a:lnTo>
                      <a:pt x="2563" y="978"/>
                    </a:lnTo>
                    <a:lnTo>
                      <a:pt x="2548" y="983"/>
                    </a:lnTo>
                    <a:lnTo>
                      <a:pt x="2534" y="988"/>
                    </a:lnTo>
                    <a:lnTo>
                      <a:pt x="2521" y="995"/>
                    </a:lnTo>
                    <a:lnTo>
                      <a:pt x="2509" y="1003"/>
                    </a:lnTo>
                    <a:lnTo>
                      <a:pt x="2497" y="1010"/>
                    </a:lnTo>
                    <a:lnTo>
                      <a:pt x="2487" y="1019"/>
                    </a:lnTo>
                    <a:lnTo>
                      <a:pt x="2477" y="1029"/>
                    </a:lnTo>
                    <a:lnTo>
                      <a:pt x="2474" y="1010"/>
                    </a:lnTo>
                    <a:lnTo>
                      <a:pt x="2468" y="993"/>
                    </a:lnTo>
                    <a:lnTo>
                      <a:pt x="2462" y="975"/>
                    </a:lnTo>
                    <a:lnTo>
                      <a:pt x="2453" y="959"/>
                    </a:lnTo>
                    <a:lnTo>
                      <a:pt x="2443" y="943"/>
                    </a:lnTo>
                    <a:lnTo>
                      <a:pt x="2432" y="929"/>
                    </a:lnTo>
                    <a:lnTo>
                      <a:pt x="2419" y="915"/>
                    </a:lnTo>
                    <a:lnTo>
                      <a:pt x="2404" y="902"/>
                    </a:lnTo>
                    <a:lnTo>
                      <a:pt x="2389" y="891"/>
                    </a:lnTo>
                    <a:lnTo>
                      <a:pt x="2371" y="882"/>
                    </a:lnTo>
                    <a:lnTo>
                      <a:pt x="2354" y="874"/>
                    </a:lnTo>
                    <a:lnTo>
                      <a:pt x="2334" y="867"/>
                    </a:lnTo>
                    <a:lnTo>
                      <a:pt x="2313" y="863"/>
                    </a:lnTo>
                    <a:lnTo>
                      <a:pt x="2292" y="860"/>
                    </a:lnTo>
                    <a:lnTo>
                      <a:pt x="2269" y="858"/>
                    </a:lnTo>
                    <a:lnTo>
                      <a:pt x="2245" y="861"/>
                    </a:lnTo>
                    <a:lnTo>
                      <a:pt x="2229" y="863"/>
                    </a:lnTo>
                    <a:lnTo>
                      <a:pt x="2214" y="866"/>
                    </a:lnTo>
                    <a:lnTo>
                      <a:pt x="2199" y="872"/>
                    </a:lnTo>
                    <a:lnTo>
                      <a:pt x="2183" y="878"/>
                    </a:lnTo>
                    <a:lnTo>
                      <a:pt x="2170" y="886"/>
                    </a:lnTo>
                    <a:lnTo>
                      <a:pt x="2156" y="895"/>
                    </a:lnTo>
                    <a:lnTo>
                      <a:pt x="2144" y="905"/>
                    </a:lnTo>
                    <a:lnTo>
                      <a:pt x="2132" y="916"/>
                    </a:lnTo>
                    <a:lnTo>
                      <a:pt x="2119" y="928"/>
                    </a:lnTo>
                    <a:lnTo>
                      <a:pt x="2110" y="940"/>
                    </a:lnTo>
                    <a:lnTo>
                      <a:pt x="2100" y="954"/>
                    </a:lnTo>
                    <a:lnTo>
                      <a:pt x="2091" y="968"/>
                    </a:lnTo>
                    <a:lnTo>
                      <a:pt x="2083" y="985"/>
                    </a:lnTo>
                    <a:lnTo>
                      <a:pt x="2078" y="1000"/>
                    </a:lnTo>
                    <a:lnTo>
                      <a:pt x="2072" y="1018"/>
                    </a:lnTo>
                    <a:lnTo>
                      <a:pt x="2068" y="1036"/>
                    </a:lnTo>
                    <a:lnTo>
                      <a:pt x="2063" y="1061"/>
                    </a:lnTo>
                    <a:lnTo>
                      <a:pt x="2062" y="1085"/>
                    </a:lnTo>
                    <a:lnTo>
                      <a:pt x="2062" y="1110"/>
                    </a:lnTo>
                    <a:lnTo>
                      <a:pt x="2064" y="1134"/>
                    </a:lnTo>
                    <a:lnTo>
                      <a:pt x="2068" y="1158"/>
                    </a:lnTo>
                    <a:lnTo>
                      <a:pt x="2073" y="1181"/>
                    </a:lnTo>
                    <a:lnTo>
                      <a:pt x="2081" y="1204"/>
                    </a:lnTo>
                    <a:lnTo>
                      <a:pt x="2089" y="1226"/>
                    </a:lnTo>
                    <a:lnTo>
                      <a:pt x="2099" y="1248"/>
                    </a:lnTo>
                    <a:lnTo>
                      <a:pt x="2108" y="1269"/>
                    </a:lnTo>
                    <a:lnTo>
                      <a:pt x="2121" y="1289"/>
                    </a:lnTo>
                    <a:lnTo>
                      <a:pt x="2133" y="1310"/>
                    </a:lnTo>
                    <a:lnTo>
                      <a:pt x="2145" y="1328"/>
                    </a:lnTo>
                    <a:lnTo>
                      <a:pt x="2159" y="1347"/>
                    </a:lnTo>
                    <a:lnTo>
                      <a:pt x="2172" y="1365"/>
                    </a:lnTo>
                    <a:lnTo>
                      <a:pt x="2187" y="1381"/>
                    </a:lnTo>
                    <a:lnTo>
                      <a:pt x="2215" y="1413"/>
                    </a:lnTo>
                    <a:lnTo>
                      <a:pt x="2244" y="1442"/>
                    </a:lnTo>
                    <a:lnTo>
                      <a:pt x="2270" y="1466"/>
                    </a:lnTo>
                    <a:lnTo>
                      <a:pt x="2294" y="1487"/>
                    </a:lnTo>
                    <a:lnTo>
                      <a:pt x="2315" y="1503"/>
                    </a:lnTo>
                    <a:lnTo>
                      <a:pt x="2331" y="1515"/>
                    </a:lnTo>
                    <a:lnTo>
                      <a:pt x="2345" y="1525"/>
                    </a:lnTo>
                    <a:close/>
                    <a:moveTo>
                      <a:pt x="5448" y="3187"/>
                    </a:moveTo>
                    <a:lnTo>
                      <a:pt x="5448" y="3187"/>
                    </a:lnTo>
                    <a:lnTo>
                      <a:pt x="5438" y="3142"/>
                    </a:lnTo>
                    <a:lnTo>
                      <a:pt x="5426" y="3098"/>
                    </a:lnTo>
                    <a:lnTo>
                      <a:pt x="5411" y="3057"/>
                    </a:lnTo>
                    <a:lnTo>
                      <a:pt x="5395" y="3015"/>
                    </a:lnTo>
                    <a:lnTo>
                      <a:pt x="5377" y="2974"/>
                    </a:lnTo>
                    <a:lnTo>
                      <a:pt x="5357" y="2934"/>
                    </a:lnTo>
                    <a:lnTo>
                      <a:pt x="5335" y="2897"/>
                    </a:lnTo>
                    <a:lnTo>
                      <a:pt x="5312" y="2860"/>
                    </a:lnTo>
                    <a:lnTo>
                      <a:pt x="5287" y="2824"/>
                    </a:lnTo>
                    <a:lnTo>
                      <a:pt x="5261" y="2790"/>
                    </a:lnTo>
                    <a:lnTo>
                      <a:pt x="5232" y="2758"/>
                    </a:lnTo>
                    <a:lnTo>
                      <a:pt x="5202" y="2728"/>
                    </a:lnTo>
                    <a:lnTo>
                      <a:pt x="5171" y="2698"/>
                    </a:lnTo>
                    <a:lnTo>
                      <a:pt x="5138" y="2669"/>
                    </a:lnTo>
                    <a:lnTo>
                      <a:pt x="5105" y="2643"/>
                    </a:lnTo>
                    <a:lnTo>
                      <a:pt x="5070" y="2619"/>
                    </a:lnTo>
                    <a:lnTo>
                      <a:pt x="5034" y="2596"/>
                    </a:lnTo>
                    <a:lnTo>
                      <a:pt x="4998" y="2574"/>
                    </a:lnTo>
                    <a:lnTo>
                      <a:pt x="4959" y="2555"/>
                    </a:lnTo>
                    <a:lnTo>
                      <a:pt x="4919" y="2537"/>
                    </a:lnTo>
                    <a:lnTo>
                      <a:pt x="4880" y="2521"/>
                    </a:lnTo>
                    <a:lnTo>
                      <a:pt x="4839" y="2506"/>
                    </a:lnTo>
                    <a:lnTo>
                      <a:pt x="4797" y="2495"/>
                    </a:lnTo>
                    <a:lnTo>
                      <a:pt x="4756" y="2486"/>
                    </a:lnTo>
                    <a:lnTo>
                      <a:pt x="4713" y="2477"/>
                    </a:lnTo>
                    <a:lnTo>
                      <a:pt x="4670" y="2471"/>
                    </a:lnTo>
                    <a:lnTo>
                      <a:pt x="4626" y="2468"/>
                    </a:lnTo>
                    <a:lnTo>
                      <a:pt x="4581" y="2466"/>
                    </a:lnTo>
                    <a:lnTo>
                      <a:pt x="4537" y="2467"/>
                    </a:lnTo>
                    <a:lnTo>
                      <a:pt x="4492" y="2470"/>
                    </a:lnTo>
                    <a:lnTo>
                      <a:pt x="4446" y="2476"/>
                    </a:lnTo>
                    <a:lnTo>
                      <a:pt x="4401" y="2483"/>
                    </a:lnTo>
                    <a:lnTo>
                      <a:pt x="4373" y="2489"/>
                    </a:lnTo>
                    <a:lnTo>
                      <a:pt x="4344" y="2495"/>
                    </a:lnTo>
                    <a:lnTo>
                      <a:pt x="4317" y="2503"/>
                    </a:lnTo>
                    <a:lnTo>
                      <a:pt x="4289" y="2512"/>
                    </a:lnTo>
                    <a:lnTo>
                      <a:pt x="4263" y="2522"/>
                    </a:lnTo>
                    <a:lnTo>
                      <a:pt x="4236" y="2532"/>
                    </a:lnTo>
                    <a:lnTo>
                      <a:pt x="4210" y="2543"/>
                    </a:lnTo>
                    <a:lnTo>
                      <a:pt x="4185" y="2555"/>
                    </a:lnTo>
                    <a:lnTo>
                      <a:pt x="4159" y="2567"/>
                    </a:lnTo>
                    <a:lnTo>
                      <a:pt x="4135" y="2580"/>
                    </a:lnTo>
                    <a:lnTo>
                      <a:pt x="4111" y="2594"/>
                    </a:lnTo>
                    <a:lnTo>
                      <a:pt x="4088" y="2609"/>
                    </a:lnTo>
                    <a:lnTo>
                      <a:pt x="4065" y="2624"/>
                    </a:lnTo>
                    <a:lnTo>
                      <a:pt x="4043" y="2641"/>
                    </a:lnTo>
                    <a:lnTo>
                      <a:pt x="4021" y="2657"/>
                    </a:lnTo>
                    <a:lnTo>
                      <a:pt x="3999" y="2675"/>
                    </a:lnTo>
                    <a:lnTo>
                      <a:pt x="3979" y="2692"/>
                    </a:lnTo>
                    <a:lnTo>
                      <a:pt x="3958" y="2711"/>
                    </a:lnTo>
                    <a:lnTo>
                      <a:pt x="3939" y="2730"/>
                    </a:lnTo>
                    <a:lnTo>
                      <a:pt x="3920" y="2750"/>
                    </a:lnTo>
                    <a:lnTo>
                      <a:pt x="3902" y="2769"/>
                    </a:lnTo>
                    <a:lnTo>
                      <a:pt x="3884" y="2790"/>
                    </a:lnTo>
                    <a:lnTo>
                      <a:pt x="3868" y="2812"/>
                    </a:lnTo>
                    <a:lnTo>
                      <a:pt x="3851" y="2833"/>
                    </a:lnTo>
                    <a:lnTo>
                      <a:pt x="3835" y="2856"/>
                    </a:lnTo>
                    <a:lnTo>
                      <a:pt x="3820" y="2878"/>
                    </a:lnTo>
                    <a:lnTo>
                      <a:pt x="3806" y="2901"/>
                    </a:lnTo>
                    <a:lnTo>
                      <a:pt x="3793" y="2926"/>
                    </a:lnTo>
                    <a:lnTo>
                      <a:pt x="3780" y="2949"/>
                    </a:lnTo>
                    <a:lnTo>
                      <a:pt x="3768" y="2974"/>
                    </a:lnTo>
                    <a:lnTo>
                      <a:pt x="3757" y="2998"/>
                    </a:lnTo>
                    <a:lnTo>
                      <a:pt x="3746" y="3024"/>
                    </a:lnTo>
                    <a:lnTo>
                      <a:pt x="3715" y="3006"/>
                    </a:lnTo>
                    <a:lnTo>
                      <a:pt x="3683" y="2991"/>
                    </a:lnTo>
                    <a:lnTo>
                      <a:pt x="3651" y="2975"/>
                    </a:lnTo>
                    <a:lnTo>
                      <a:pt x="3618" y="2962"/>
                    </a:lnTo>
                    <a:lnTo>
                      <a:pt x="3585" y="2950"/>
                    </a:lnTo>
                    <a:lnTo>
                      <a:pt x="3551" y="2940"/>
                    </a:lnTo>
                    <a:lnTo>
                      <a:pt x="3517" y="2931"/>
                    </a:lnTo>
                    <a:lnTo>
                      <a:pt x="3481" y="2925"/>
                    </a:lnTo>
                    <a:lnTo>
                      <a:pt x="3445" y="2918"/>
                    </a:lnTo>
                    <a:lnTo>
                      <a:pt x="3410" y="2915"/>
                    </a:lnTo>
                    <a:lnTo>
                      <a:pt x="3374" y="2912"/>
                    </a:lnTo>
                    <a:lnTo>
                      <a:pt x="3337" y="2911"/>
                    </a:lnTo>
                    <a:lnTo>
                      <a:pt x="3300" y="2912"/>
                    </a:lnTo>
                    <a:lnTo>
                      <a:pt x="3264" y="2915"/>
                    </a:lnTo>
                    <a:lnTo>
                      <a:pt x="3226" y="2920"/>
                    </a:lnTo>
                    <a:lnTo>
                      <a:pt x="3189" y="2926"/>
                    </a:lnTo>
                    <a:lnTo>
                      <a:pt x="3149" y="2934"/>
                    </a:lnTo>
                    <a:lnTo>
                      <a:pt x="3110" y="2945"/>
                    </a:lnTo>
                    <a:lnTo>
                      <a:pt x="3072" y="2958"/>
                    </a:lnTo>
                    <a:lnTo>
                      <a:pt x="3035" y="2972"/>
                    </a:lnTo>
                    <a:lnTo>
                      <a:pt x="2998" y="2988"/>
                    </a:lnTo>
                    <a:lnTo>
                      <a:pt x="2964" y="3006"/>
                    </a:lnTo>
                    <a:lnTo>
                      <a:pt x="2930" y="3026"/>
                    </a:lnTo>
                    <a:lnTo>
                      <a:pt x="2897" y="3047"/>
                    </a:lnTo>
                    <a:lnTo>
                      <a:pt x="2866" y="3069"/>
                    </a:lnTo>
                    <a:lnTo>
                      <a:pt x="2836" y="3092"/>
                    </a:lnTo>
                    <a:lnTo>
                      <a:pt x="2807" y="3117"/>
                    </a:lnTo>
                    <a:lnTo>
                      <a:pt x="2780" y="3143"/>
                    </a:lnTo>
                    <a:lnTo>
                      <a:pt x="2753" y="3171"/>
                    </a:lnTo>
                    <a:lnTo>
                      <a:pt x="2728" y="3201"/>
                    </a:lnTo>
                    <a:lnTo>
                      <a:pt x="2705" y="3230"/>
                    </a:lnTo>
                    <a:lnTo>
                      <a:pt x="2683" y="3261"/>
                    </a:lnTo>
                    <a:lnTo>
                      <a:pt x="2662" y="3293"/>
                    </a:lnTo>
                    <a:lnTo>
                      <a:pt x="2643" y="3326"/>
                    </a:lnTo>
                    <a:lnTo>
                      <a:pt x="2626" y="3360"/>
                    </a:lnTo>
                    <a:lnTo>
                      <a:pt x="2610" y="3395"/>
                    </a:lnTo>
                    <a:lnTo>
                      <a:pt x="2596" y="3431"/>
                    </a:lnTo>
                    <a:lnTo>
                      <a:pt x="2584" y="3467"/>
                    </a:lnTo>
                    <a:lnTo>
                      <a:pt x="2573" y="3503"/>
                    </a:lnTo>
                    <a:lnTo>
                      <a:pt x="2564" y="3542"/>
                    </a:lnTo>
                    <a:lnTo>
                      <a:pt x="2557" y="3579"/>
                    </a:lnTo>
                    <a:lnTo>
                      <a:pt x="2552" y="3618"/>
                    </a:lnTo>
                    <a:lnTo>
                      <a:pt x="2548" y="3657"/>
                    </a:lnTo>
                    <a:lnTo>
                      <a:pt x="2547" y="3696"/>
                    </a:lnTo>
                    <a:lnTo>
                      <a:pt x="2548" y="3735"/>
                    </a:lnTo>
                    <a:lnTo>
                      <a:pt x="2551" y="3776"/>
                    </a:lnTo>
                    <a:lnTo>
                      <a:pt x="2555" y="3816"/>
                    </a:lnTo>
                    <a:lnTo>
                      <a:pt x="2563" y="3856"/>
                    </a:lnTo>
                    <a:lnTo>
                      <a:pt x="2572" y="3900"/>
                    </a:lnTo>
                    <a:lnTo>
                      <a:pt x="2584" y="3944"/>
                    </a:lnTo>
                    <a:lnTo>
                      <a:pt x="2597" y="3987"/>
                    </a:lnTo>
                    <a:lnTo>
                      <a:pt x="2612" y="4029"/>
                    </a:lnTo>
                    <a:lnTo>
                      <a:pt x="2630" y="4070"/>
                    </a:lnTo>
                    <a:lnTo>
                      <a:pt x="2649" y="4110"/>
                    </a:lnTo>
                    <a:lnTo>
                      <a:pt x="2670" y="4149"/>
                    </a:lnTo>
                    <a:lnTo>
                      <a:pt x="2692" y="4189"/>
                    </a:lnTo>
                    <a:lnTo>
                      <a:pt x="2715" y="4226"/>
                    </a:lnTo>
                    <a:lnTo>
                      <a:pt x="2740" y="4262"/>
                    </a:lnTo>
                    <a:lnTo>
                      <a:pt x="2765" y="4299"/>
                    </a:lnTo>
                    <a:lnTo>
                      <a:pt x="2793" y="4334"/>
                    </a:lnTo>
                    <a:lnTo>
                      <a:pt x="2821" y="4369"/>
                    </a:lnTo>
                    <a:lnTo>
                      <a:pt x="2852" y="4403"/>
                    </a:lnTo>
                    <a:lnTo>
                      <a:pt x="2883" y="4436"/>
                    </a:lnTo>
                    <a:lnTo>
                      <a:pt x="2915" y="4468"/>
                    </a:lnTo>
                    <a:lnTo>
                      <a:pt x="2948" y="4499"/>
                    </a:lnTo>
                    <a:lnTo>
                      <a:pt x="2981" y="4530"/>
                    </a:lnTo>
                    <a:lnTo>
                      <a:pt x="3016" y="4559"/>
                    </a:lnTo>
                    <a:lnTo>
                      <a:pt x="3051" y="4589"/>
                    </a:lnTo>
                    <a:lnTo>
                      <a:pt x="3087" y="4618"/>
                    </a:lnTo>
                    <a:lnTo>
                      <a:pt x="3124" y="4645"/>
                    </a:lnTo>
                    <a:lnTo>
                      <a:pt x="3160" y="4672"/>
                    </a:lnTo>
                    <a:lnTo>
                      <a:pt x="3199" y="4698"/>
                    </a:lnTo>
                    <a:lnTo>
                      <a:pt x="3236" y="4723"/>
                    </a:lnTo>
                    <a:lnTo>
                      <a:pt x="3275" y="4747"/>
                    </a:lnTo>
                    <a:lnTo>
                      <a:pt x="3313" y="4772"/>
                    </a:lnTo>
                    <a:lnTo>
                      <a:pt x="3352" y="4795"/>
                    </a:lnTo>
                    <a:lnTo>
                      <a:pt x="3391" y="4818"/>
                    </a:lnTo>
                    <a:lnTo>
                      <a:pt x="3430" y="4839"/>
                    </a:lnTo>
                    <a:lnTo>
                      <a:pt x="3508" y="4881"/>
                    </a:lnTo>
                    <a:lnTo>
                      <a:pt x="3585" y="4919"/>
                    </a:lnTo>
                    <a:lnTo>
                      <a:pt x="3661" y="4955"/>
                    </a:lnTo>
                    <a:lnTo>
                      <a:pt x="3736" y="4988"/>
                    </a:lnTo>
                    <a:lnTo>
                      <a:pt x="3808" y="5018"/>
                    </a:lnTo>
                    <a:lnTo>
                      <a:pt x="3878" y="5047"/>
                    </a:lnTo>
                    <a:lnTo>
                      <a:pt x="3945" y="5071"/>
                    </a:lnTo>
                    <a:lnTo>
                      <a:pt x="4007" y="5094"/>
                    </a:lnTo>
                    <a:lnTo>
                      <a:pt x="4066" y="5114"/>
                    </a:lnTo>
                    <a:lnTo>
                      <a:pt x="4120" y="5131"/>
                    </a:lnTo>
                    <a:lnTo>
                      <a:pt x="4167" y="5147"/>
                    </a:lnTo>
                    <a:lnTo>
                      <a:pt x="4245" y="5169"/>
                    </a:lnTo>
                    <a:lnTo>
                      <a:pt x="4296" y="5183"/>
                    </a:lnTo>
                    <a:lnTo>
                      <a:pt x="4313" y="5188"/>
                    </a:lnTo>
                    <a:lnTo>
                      <a:pt x="4328" y="5177"/>
                    </a:lnTo>
                    <a:lnTo>
                      <a:pt x="4370" y="5147"/>
                    </a:lnTo>
                    <a:lnTo>
                      <a:pt x="4436" y="5097"/>
                    </a:lnTo>
                    <a:lnTo>
                      <a:pt x="4476" y="5065"/>
                    </a:lnTo>
                    <a:lnTo>
                      <a:pt x="4520" y="5030"/>
                    </a:lnTo>
                    <a:lnTo>
                      <a:pt x="4569" y="4989"/>
                    </a:lnTo>
                    <a:lnTo>
                      <a:pt x="4619" y="4945"/>
                    </a:lnTo>
                    <a:lnTo>
                      <a:pt x="4673" y="4897"/>
                    </a:lnTo>
                    <a:lnTo>
                      <a:pt x="4728" y="4845"/>
                    </a:lnTo>
                    <a:lnTo>
                      <a:pt x="4785" y="4789"/>
                    </a:lnTo>
                    <a:lnTo>
                      <a:pt x="4844" y="4730"/>
                    </a:lnTo>
                    <a:lnTo>
                      <a:pt x="4902" y="4667"/>
                    </a:lnTo>
                    <a:lnTo>
                      <a:pt x="4961" y="4601"/>
                    </a:lnTo>
                    <a:lnTo>
                      <a:pt x="4990" y="4566"/>
                    </a:lnTo>
                    <a:lnTo>
                      <a:pt x="5019" y="4531"/>
                    </a:lnTo>
                    <a:lnTo>
                      <a:pt x="5047" y="4496"/>
                    </a:lnTo>
                    <a:lnTo>
                      <a:pt x="5076" y="4458"/>
                    </a:lnTo>
                    <a:lnTo>
                      <a:pt x="5103" y="4421"/>
                    </a:lnTo>
                    <a:lnTo>
                      <a:pt x="5131" y="4383"/>
                    </a:lnTo>
                    <a:lnTo>
                      <a:pt x="5157" y="4344"/>
                    </a:lnTo>
                    <a:lnTo>
                      <a:pt x="5184" y="4304"/>
                    </a:lnTo>
                    <a:lnTo>
                      <a:pt x="5209" y="4264"/>
                    </a:lnTo>
                    <a:lnTo>
                      <a:pt x="5233" y="4224"/>
                    </a:lnTo>
                    <a:lnTo>
                      <a:pt x="5257" y="4182"/>
                    </a:lnTo>
                    <a:lnTo>
                      <a:pt x="5279" y="4139"/>
                    </a:lnTo>
                    <a:lnTo>
                      <a:pt x="5301" y="4097"/>
                    </a:lnTo>
                    <a:lnTo>
                      <a:pt x="5322" y="4053"/>
                    </a:lnTo>
                    <a:lnTo>
                      <a:pt x="5342" y="4009"/>
                    </a:lnTo>
                    <a:lnTo>
                      <a:pt x="5361" y="3965"/>
                    </a:lnTo>
                    <a:lnTo>
                      <a:pt x="5378" y="3920"/>
                    </a:lnTo>
                    <a:lnTo>
                      <a:pt x="5395" y="3874"/>
                    </a:lnTo>
                    <a:lnTo>
                      <a:pt x="5409" y="3828"/>
                    </a:lnTo>
                    <a:lnTo>
                      <a:pt x="5422" y="3782"/>
                    </a:lnTo>
                    <a:lnTo>
                      <a:pt x="5434" y="3734"/>
                    </a:lnTo>
                    <a:lnTo>
                      <a:pt x="5445" y="3687"/>
                    </a:lnTo>
                    <a:lnTo>
                      <a:pt x="5453" y="3639"/>
                    </a:lnTo>
                    <a:lnTo>
                      <a:pt x="5461" y="3590"/>
                    </a:lnTo>
                    <a:lnTo>
                      <a:pt x="5466" y="3541"/>
                    </a:lnTo>
                    <a:lnTo>
                      <a:pt x="5470" y="3491"/>
                    </a:lnTo>
                    <a:lnTo>
                      <a:pt x="5471" y="3442"/>
                    </a:lnTo>
                    <a:lnTo>
                      <a:pt x="5471" y="3391"/>
                    </a:lnTo>
                    <a:lnTo>
                      <a:pt x="5467" y="3341"/>
                    </a:lnTo>
                    <a:lnTo>
                      <a:pt x="5463" y="3290"/>
                    </a:lnTo>
                    <a:lnTo>
                      <a:pt x="5456" y="3239"/>
                    </a:lnTo>
                    <a:lnTo>
                      <a:pt x="5448" y="3187"/>
                    </a:lnTo>
                    <a:close/>
                  </a:path>
                </a:pathLst>
              </a:cu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KSO_Shape"/>
              <p:cNvSpPr/>
              <p:nvPr/>
            </p:nvSpPr>
            <p:spPr>
              <a:xfrm rot="9538638" flipV="1">
                <a:off x="976976" y="5690509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KSO_Shape"/>
              <p:cNvSpPr/>
              <p:nvPr/>
            </p:nvSpPr>
            <p:spPr>
              <a:xfrm rot="19054718">
                <a:off x="749325" y="6099439"/>
                <a:ext cx="78827" cy="63147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KSO_Shape"/>
              <p:cNvSpPr/>
              <p:nvPr/>
            </p:nvSpPr>
            <p:spPr>
              <a:xfrm rot="19054718" flipH="1">
                <a:off x="656159" y="6088261"/>
                <a:ext cx="57071" cy="45719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KSO_Shape"/>
              <p:cNvSpPr/>
              <p:nvPr/>
            </p:nvSpPr>
            <p:spPr>
              <a:xfrm rot="2747576" flipV="1">
                <a:off x="1800306" y="6300091"/>
                <a:ext cx="104242" cy="113617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KSO_Shape"/>
              <p:cNvSpPr/>
              <p:nvPr/>
            </p:nvSpPr>
            <p:spPr>
              <a:xfrm rot="19054718" flipH="1" flipV="1">
                <a:off x="1910810" y="6296027"/>
                <a:ext cx="95490" cy="90613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" name="任意多边形 28"/>
            <p:cNvSpPr/>
            <p:nvPr/>
          </p:nvSpPr>
          <p:spPr>
            <a:xfrm>
              <a:off x="934684" y="5748467"/>
              <a:ext cx="2463882" cy="664326"/>
            </a:xfrm>
            <a:custGeom>
              <a:avLst/>
              <a:gdLst>
                <a:gd name="connsiteX0" fmla="*/ 519964 w 2463882"/>
                <a:gd name="connsiteY0" fmla="*/ 504349 h 664326"/>
                <a:gd name="connsiteX1" fmla="*/ 505425 w 2463882"/>
                <a:gd name="connsiteY1" fmla="*/ 507586 h 664326"/>
                <a:gd name="connsiteX2" fmla="*/ 487587 w 2463882"/>
                <a:gd name="connsiteY2" fmla="*/ 512086 h 664326"/>
                <a:gd name="connsiteX3" fmla="*/ 473693 w 2463882"/>
                <a:gd name="connsiteY3" fmla="*/ 513452 h 664326"/>
                <a:gd name="connsiteX4" fmla="*/ 456243 w 2463882"/>
                <a:gd name="connsiteY4" fmla="*/ 516565 h 664326"/>
                <a:gd name="connsiteX5" fmla="*/ 452430 w 2463882"/>
                <a:gd name="connsiteY5" fmla="*/ 516988 h 664326"/>
                <a:gd name="connsiteX6" fmla="*/ 455390 w 2463882"/>
                <a:gd name="connsiteY6" fmla="*/ 523356 h 664326"/>
                <a:gd name="connsiteX7" fmla="*/ 459776 w 2463882"/>
                <a:gd name="connsiteY7" fmla="*/ 526006 h 664326"/>
                <a:gd name="connsiteX8" fmla="*/ 464856 w 2463882"/>
                <a:gd name="connsiteY8" fmla="*/ 552202 h 664326"/>
                <a:gd name="connsiteX9" fmla="*/ 511676 w 2463882"/>
                <a:gd name="connsiteY9" fmla="*/ 565837 h 664326"/>
                <a:gd name="connsiteX10" fmla="*/ 533225 w 2463882"/>
                <a:gd name="connsiteY10" fmla="*/ 558046 h 664326"/>
                <a:gd name="connsiteX11" fmla="*/ 538147 w 2463882"/>
                <a:gd name="connsiteY11" fmla="*/ 548339 h 664326"/>
                <a:gd name="connsiteX12" fmla="*/ 544947 w 2463882"/>
                <a:gd name="connsiteY12" fmla="*/ 544270 h 664326"/>
                <a:gd name="connsiteX13" fmla="*/ 545158 w 2463882"/>
                <a:gd name="connsiteY13" fmla="*/ 544270 h 664326"/>
                <a:gd name="connsiteX14" fmla="*/ 546877 w 2463882"/>
                <a:gd name="connsiteY14" fmla="*/ 541861 h 664326"/>
                <a:gd name="connsiteX15" fmla="*/ 570595 w 2463882"/>
                <a:gd name="connsiteY15" fmla="*/ 528908 h 664326"/>
                <a:gd name="connsiteX16" fmla="*/ 571993 w 2463882"/>
                <a:gd name="connsiteY16" fmla="*/ 525765 h 664326"/>
                <a:gd name="connsiteX17" fmla="*/ 572122 w 2463882"/>
                <a:gd name="connsiteY17" fmla="*/ 520033 h 664326"/>
                <a:gd name="connsiteX18" fmla="*/ 519964 w 2463882"/>
                <a:gd name="connsiteY18" fmla="*/ 504349 h 664326"/>
                <a:gd name="connsiteX19" fmla="*/ 2273148 w 2463882"/>
                <a:gd name="connsiteY19" fmla="*/ 469363 h 664326"/>
                <a:gd name="connsiteX20" fmla="*/ 2265784 w 2463882"/>
                <a:gd name="connsiteY20" fmla="*/ 470439 h 664326"/>
                <a:gd name="connsiteX21" fmla="*/ 2268757 w 2463882"/>
                <a:gd name="connsiteY21" fmla="*/ 470439 h 664326"/>
                <a:gd name="connsiteX22" fmla="*/ 2273148 w 2463882"/>
                <a:gd name="connsiteY22" fmla="*/ 469363 h 664326"/>
                <a:gd name="connsiteX23" fmla="*/ 1377397 w 2463882"/>
                <a:gd name="connsiteY23" fmla="*/ 454409 h 664326"/>
                <a:gd name="connsiteX24" fmla="*/ 1367273 w 2463882"/>
                <a:gd name="connsiteY24" fmla="*/ 455219 h 664326"/>
                <a:gd name="connsiteX25" fmla="*/ 1361323 w 2463882"/>
                <a:gd name="connsiteY25" fmla="*/ 456030 h 664326"/>
                <a:gd name="connsiteX26" fmla="*/ 1360216 w 2463882"/>
                <a:gd name="connsiteY26" fmla="*/ 458684 h 664326"/>
                <a:gd name="connsiteX27" fmla="*/ 1374305 w 2463882"/>
                <a:gd name="connsiteY27" fmla="*/ 461818 h 664326"/>
                <a:gd name="connsiteX28" fmla="*/ 1380861 w 2463882"/>
                <a:gd name="connsiteY28" fmla="*/ 461818 h 664326"/>
                <a:gd name="connsiteX29" fmla="*/ 1392845 w 2463882"/>
                <a:gd name="connsiteY29" fmla="*/ 457577 h 664326"/>
                <a:gd name="connsiteX30" fmla="*/ 1395357 w 2463882"/>
                <a:gd name="connsiteY30" fmla="*/ 458092 h 664326"/>
                <a:gd name="connsiteX31" fmla="*/ 1392964 w 2463882"/>
                <a:gd name="connsiteY31" fmla="*/ 457535 h 664326"/>
                <a:gd name="connsiteX32" fmla="*/ 1392845 w 2463882"/>
                <a:gd name="connsiteY32" fmla="*/ 457577 h 664326"/>
                <a:gd name="connsiteX33" fmla="*/ 1958018 w 2463882"/>
                <a:gd name="connsiteY33" fmla="*/ 428488 h 664326"/>
                <a:gd name="connsiteX34" fmla="*/ 1953992 w 2463882"/>
                <a:gd name="connsiteY34" fmla="*/ 432289 h 664326"/>
                <a:gd name="connsiteX35" fmla="*/ 1953366 w 2463882"/>
                <a:gd name="connsiteY35" fmla="*/ 433279 h 664326"/>
                <a:gd name="connsiteX36" fmla="*/ 1703349 w 2463882"/>
                <a:gd name="connsiteY36" fmla="*/ 340892 h 664326"/>
                <a:gd name="connsiteX37" fmla="*/ 1700542 w 2463882"/>
                <a:gd name="connsiteY37" fmla="*/ 341861 h 664326"/>
                <a:gd name="connsiteX38" fmla="*/ 1696777 w 2463882"/>
                <a:gd name="connsiteY38" fmla="*/ 346063 h 664326"/>
                <a:gd name="connsiteX39" fmla="*/ 1682719 w 2463882"/>
                <a:gd name="connsiteY39" fmla="*/ 352366 h 664326"/>
                <a:gd name="connsiteX40" fmla="*/ 1684018 w 2463882"/>
                <a:gd name="connsiteY40" fmla="*/ 352366 h 664326"/>
                <a:gd name="connsiteX41" fmla="*/ 1680259 w 2463882"/>
                <a:gd name="connsiteY41" fmla="*/ 355866 h 664326"/>
                <a:gd name="connsiteX42" fmla="*/ 1672795 w 2463882"/>
                <a:gd name="connsiteY42" fmla="*/ 360857 h 664326"/>
                <a:gd name="connsiteX43" fmla="*/ 1673865 w 2463882"/>
                <a:gd name="connsiteY43" fmla="*/ 362480 h 664326"/>
                <a:gd name="connsiteX44" fmla="*/ 1672141 w 2463882"/>
                <a:gd name="connsiteY44" fmla="*/ 367548 h 664326"/>
                <a:gd name="connsiteX45" fmla="*/ 1671983 w 2463882"/>
                <a:gd name="connsiteY45" fmla="*/ 371184 h 664326"/>
                <a:gd name="connsiteX46" fmla="*/ 1662970 w 2463882"/>
                <a:gd name="connsiteY46" fmla="*/ 383352 h 664326"/>
                <a:gd name="connsiteX47" fmla="*/ 1661452 w 2463882"/>
                <a:gd name="connsiteY47" fmla="*/ 387815 h 664326"/>
                <a:gd name="connsiteX48" fmla="*/ 1662991 w 2463882"/>
                <a:gd name="connsiteY48" fmla="*/ 394577 h 664326"/>
                <a:gd name="connsiteX49" fmla="*/ 1661204 w 2463882"/>
                <a:gd name="connsiteY49" fmla="*/ 399023 h 664326"/>
                <a:gd name="connsiteX50" fmla="*/ 1660003 w 2463882"/>
                <a:gd name="connsiteY50" fmla="*/ 401745 h 664326"/>
                <a:gd name="connsiteX51" fmla="*/ 1659330 w 2463882"/>
                <a:gd name="connsiteY51" fmla="*/ 404541 h 664326"/>
                <a:gd name="connsiteX52" fmla="*/ 1659099 w 2463882"/>
                <a:gd name="connsiteY52" fmla="*/ 406020 h 664326"/>
                <a:gd name="connsiteX53" fmla="*/ 1658743 w 2463882"/>
                <a:gd name="connsiteY53" fmla="*/ 416872 h 664326"/>
                <a:gd name="connsiteX54" fmla="*/ 1664235 w 2463882"/>
                <a:gd name="connsiteY54" fmla="*/ 422261 h 664326"/>
                <a:gd name="connsiteX55" fmla="*/ 1665431 w 2463882"/>
                <a:gd name="connsiteY55" fmla="*/ 429790 h 664326"/>
                <a:gd name="connsiteX56" fmla="*/ 1670876 w 2463882"/>
                <a:gd name="connsiteY56" fmla="*/ 436153 h 664326"/>
                <a:gd name="connsiteX57" fmla="*/ 1680309 w 2463882"/>
                <a:gd name="connsiteY57" fmla="*/ 437945 h 664326"/>
                <a:gd name="connsiteX58" fmla="*/ 1696919 w 2463882"/>
                <a:gd name="connsiteY58" fmla="*/ 430455 h 664326"/>
                <a:gd name="connsiteX59" fmla="*/ 1697566 w 2463882"/>
                <a:gd name="connsiteY59" fmla="*/ 426969 h 664326"/>
                <a:gd name="connsiteX60" fmla="*/ 1715973 w 2463882"/>
                <a:gd name="connsiteY60" fmla="*/ 415907 h 664326"/>
                <a:gd name="connsiteX61" fmla="*/ 1719240 w 2463882"/>
                <a:gd name="connsiteY61" fmla="*/ 410792 h 664326"/>
                <a:gd name="connsiteX62" fmla="*/ 1734272 w 2463882"/>
                <a:gd name="connsiteY62" fmla="*/ 397582 h 664326"/>
                <a:gd name="connsiteX63" fmla="*/ 1743151 w 2463882"/>
                <a:gd name="connsiteY63" fmla="*/ 393998 h 664326"/>
                <a:gd name="connsiteX64" fmla="*/ 1753368 w 2463882"/>
                <a:gd name="connsiteY64" fmla="*/ 371870 h 664326"/>
                <a:gd name="connsiteX65" fmla="*/ 1753107 w 2463882"/>
                <a:gd name="connsiteY65" fmla="*/ 361481 h 664326"/>
                <a:gd name="connsiteX66" fmla="*/ 1753167 w 2463882"/>
                <a:gd name="connsiteY66" fmla="*/ 361297 h 664326"/>
                <a:gd name="connsiteX67" fmla="*/ 1750787 w 2463882"/>
                <a:gd name="connsiteY67" fmla="*/ 358291 h 664326"/>
                <a:gd name="connsiteX68" fmla="*/ 1750667 w 2463882"/>
                <a:gd name="connsiteY68" fmla="*/ 354655 h 664326"/>
                <a:gd name="connsiteX69" fmla="*/ 1748271 w 2463882"/>
                <a:gd name="connsiteY69" fmla="*/ 352332 h 664326"/>
                <a:gd name="connsiteX70" fmla="*/ 1746200 w 2463882"/>
                <a:gd name="connsiteY70" fmla="*/ 354098 h 664326"/>
                <a:gd name="connsiteX71" fmla="*/ 1738585 w 2463882"/>
                <a:gd name="connsiteY71" fmla="*/ 361918 h 664326"/>
                <a:gd name="connsiteX72" fmla="*/ 1732364 w 2463882"/>
                <a:gd name="connsiteY72" fmla="*/ 372286 h 664326"/>
                <a:gd name="connsiteX73" fmla="*/ 1728617 w 2463882"/>
                <a:gd name="connsiteY73" fmla="*/ 373898 h 664326"/>
                <a:gd name="connsiteX74" fmla="*/ 1728291 w 2463882"/>
                <a:gd name="connsiteY74" fmla="*/ 374854 h 664326"/>
                <a:gd name="connsiteX75" fmla="*/ 1714493 w 2463882"/>
                <a:gd name="connsiteY75" fmla="*/ 381967 h 664326"/>
                <a:gd name="connsiteX76" fmla="*/ 1703161 w 2463882"/>
                <a:gd name="connsiteY76" fmla="*/ 374687 h 664326"/>
                <a:gd name="connsiteX77" fmla="*/ 1701408 w 2463882"/>
                <a:gd name="connsiteY77" fmla="*/ 370373 h 664326"/>
                <a:gd name="connsiteX78" fmla="*/ 1706926 w 2463882"/>
                <a:gd name="connsiteY78" fmla="*/ 354154 h 664326"/>
                <a:gd name="connsiteX79" fmla="*/ 1705910 w 2463882"/>
                <a:gd name="connsiteY79" fmla="*/ 344464 h 664326"/>
                <a:gd name="connsiteX80" fmla="*/ 1705995 w 2463882"/>
                <a:gd name="connsiteY80" fmla="*/ 344202 h 664326"/>
                <a:gd name="connsiteX81" fmla="*/ 1702956 w 2463882"/>
                <a:gd name="connsiteY81" fmla="*/ 342050 h 664326"/>
                <a:gd name="connsiteX82" fmla="*/ 588924 w 2463882"/>
                <a:gd name="connsiteY82" fmla="*/ 340892 h 664326"/>
                <a:gd name="connsiteX83" fmla="*/ 586117 w 2463882"/>
                <a:gd name="connsiteY83" fmla="*/ 341861 h 664326"/>
                <a:gd name="connsiteX84" fmla="*/ 582352 w 2463882"/>
                <a:gd name="connsiteY84" fmla="*/ 346063 h 664326"/>
                <a:gd name="connsiteX85" fmla="*/ 568293 w 2463882"/>
                <a:gd name="connsiteY85" fmla="*/ 352366 h 664326"/>
                <a:gd name="connsiteX86" fmla="*/ 569593 w 2463882"/>
                <a:gd name="connsiteY86" fmla="*/ 352366 h 664326"/>
                <a:gd name="connsiteX87" fmla="*/ 565833 w 2463882"/>
                <a:gd name="connsiteY87" fmla="*/ 355866 h 664326"/>
                <a:gd name="connsiteX88" fmla="*/ 558369 w 2463882"/>
                <a:gd name="connsiteY88" fmla="*/ 360857 h 664326"/>
                <a:gd name="connsiteX89" fmla="*/ 559440 w 2463882"/>
                <a:gd name="connsiteY89" fmla="*/ 362480 h 664326"/>
                <a:gd name="connsiteX90" fmla="*/ 557716 w 2463882"/>
                <a:gd name="connsiteY90" fmla="*/ 367548 h 664326"/>
                <a:gd name="connsiteX91" fmla="*/ 557557 w 2463882"/>
                <a:gd name="connsiteY91" fmla="*/ 371184 h 664326"/>
                <a:gd name="connsiteX92" fmla="*/ 548545 w 2463882"/>
                <a:gd name="connsiteY92" fmla="*/ 383352 h 664326"/>
                <a:gd name="connsiteX93" fmla="*/ 547027 w 2463882"/>
                <a:gd name="connsiteY93" fmla="*/ 387815 h 664326"/>
                <a:gd name="connsiteX94" fmla="*/ 548566 w 2463882"/>
                <a:gd name="connsiteY94" fmla="*/ 394577 h 664326"/>
                <a:gd name="connsiteX95" fmla="*/ 546779 w 2463882"/>
                <a:gd name="connsiteY95" fmla="*/ 399023 h 664326"/>
                <a:gd name="connsiteX96" fmla="*/ 545578 w 2463882"/>
                <a:gd name="connsiteY96" fmla="*/ 401745 h 664326"/>
                <a:gd name="connsiteX97" fmla="*/ 544905 w 2463882"/>
                <a:gd name="connsiteY97" fmla="*/ 404541 h 664326"/>
                <a:gd name="connsiteX98" fmla="*/ 544673 w 2463882"/>
                <a:gd name="connsiteY98" fmla="*/ 406020 h 664326"/>
                <a:gd name="connsiteX99" fmla="*/ 544317 w 2463882"/>
                <a:gd name="connsiteY99" fmla="*/ 416872 h 664326"/>
                <a:gd name="connsiteX100" fmla="*/ 549810 w 2463882"/>
                <a:gd name="connsiteY100" fmla="*/ 422261 h 664326"/>
                <a:gd name="connsiteX101" fmla="*/ 551006 w 2463882"/>
                <a:gd name="connsiteY101" fmla="*/ 429790 h 664326"/>
                <a:gd name="connsiteX102" fmla="*/ 556451 w 2463882"/>
                <a:gd name="connsiteY102" fmla="*/ 436153 h 664326"/>
                <a:gd name="connsiteX103" fmla="*/ 565884 w 2463882"/>
                <a:gd name="connsiteY103" fmla="*/ 437945 h 664326"/>
                <a:gd name="connsiteX104" fmla="*/ 582494 w 2463882"/>
                <a:gd name="connsiteY104" fmla="*/ 430455 h 664326"/>
                <a:gd name="connsiteX105" fmla="*/ 583141 w 2463882"/>
                <a:gd name="connsiteY105" fmla="*/ 426969 h 664326"/>
                <a:gd name="connsiteX106" fmla="*/ 601547 w 2463882"/>
                <a:gd name="connsiteY106" fmla="*/ 415907 h 664326"/>
                <a:gd name="connsiteX107" fmla="*/ 604815 w 2463882"/>
                <a:gd name="connsiteY107" fmla="*/ 410792 h 664326"/>
                <a:gd name="connsiteX108" fmla="*/ 619847 w 2463882"/>
                <a:gd name="connsiteY108" fmla="*/ 397582 h 664326"/>
                <a:gd name="connsiteX109" fmla="*/ 628726 w 2463882"/>
                <a:gd name="connsiteY109" fmla="*/ 393998 h 664326"/>
                <a:gd name="connsiteX110" fmla="*/ 638943 w 2463882"/>
                <a:gd name="connsiteY110" fmla="*/ 371870 h 664326"/>
                <a:gd name="connsiteX111" fmla="*/ 638682 w 2463882"/>
                <a:gd name="connsiteY111" fmla="*/ 361481 h 664326"/>
                <a:gd name="connsiteX112" fmla="*/ 638742 w 2463882"/>
                <a:gd name="connsiteY112" fmla="*/ 361297 h 664326"/>
                <a:gd name="connsiteX113" fmla="*/ 636362 w 2463882"/>
                <a:gd name="connsiteY113" fmla="*/ 358291 h 664326"/>
                <a:gd name="connsiteX114" fmla="*/ 636242 w 2463882"/>
                <a:gd name="connsiteY114" fmla="*/ 354655 h 664326"/>
                <a:gd name="connsiteX115" fmla="*/ 633845 w 2463882"/>
                <a:gd name="connsiteY115" fmla="*/ 352332 h 664326"/>
                <a:gd name="connsiteX116" fmla="*/ 631775 w 2463882"/>
                <a:gd name="connsiteY116" fmla="*/ 354098 h 664326"/>
                <a:gd name="connsiteX117" fmla="*/ 624160 w 2463882"/>
                <a:gd name="connsiteY117" fmla="*/ 361918 h 664326"/>
                <a:gd name="connsiteX118" fmla="*/ 617939 w 2463882"/>
                <a:gd name="connsiteY118" fmla="*/ 372286 h 664326"/>
                <a:gd name="connsiteX119" fmla="*/ 614191 w 2463882"/>
                <a:gd name="connsiteY119" fmla="*/ 373898 h 664326"/>
                <a:gd name="connsiteX120" fmla="*/ 613866 w 2463882"/>
                <a:gd name="connsiteY120" fmla="*/ 374854 h 664326"/>
                <a:gd name="connsiteX121" fmla="*/ 600068 w 2463882"/>
                <a:gd name="connsiteY121" fmla="*/ 381967 h 664326"/>
                <a:gd name="connsiteX122" fmla="*/ 588736 w 2463882"/>
                <a:gd name="connsiteY122" fmla="*/ 374687 h 664326"/>
                <a:gd name="connsiteX123" fmla="*/ 586983 w 2463882"/>
                <a:gd name="connsiteY123" fmla="*/ 370373 h 664326"/>
                <a:gd name="connsiteX124" fmla="*/ 592501 w 2463882"/>
                <a:gd name="connsiteY124" fmla="*/ 354154 h 664326"/>
                <a:gd name="connsiteX125" fmla="*/ 591485 w 2463882"/>
                <a:gd name="connsiteY125" fmla="*/ 344464 h 664326"/>
                <a:gd name="connsiteX126" fmla="*/ 591570 w 2463882"/>
                <a:gd name="connsiteY126" fmla="*/ 344202 h 664326"/>
                <a:gd name="connsiteX127" fmla="*/ 588531 w 2463882"/>
                <a:gd name="connsiteY127" fmla="*/ 342050 h 664326"/>
                <a:gd name="connsiteX128" fmla="*/ 2152989 w 2463882"/>
                <a:gd name="connsiteY128" fmla="*/ 325440 h 664326"/>
                <a:gd name="connsiteX129" fmla="*/ 2130707 w 2463882"/>
                <a:gd name="connsiteY129" fmla="*/ 330778 h 664326"/>
                <a:gd name="connsiteX130" fmla="*/ 2127062 w 2463882"/>
                <a:gd name="connsiteY130" fmla="*/ 334538 h 664326"/>
                <a:gd name="connsiteX131" fmla="*/ 2121472 w 2463882"/>
                <a:gd name="connsiteY131" fmla="*/ 337565 h 664326"/>
                <a:gd name="connsiteX132" fmla="*/ 2118054 w 2463882"/>
                <a:gd name="connsiteY132" fmla="*/ 341900 h 664326"/>
                <a:gd name="connsiteX133" fmla="*/ 2117116 w 2463882"/>
                <a:gd name="connsiteY133" fmla="*/ 342599 h 664326"/>
                <a:gd name="connsiteX134" fmla="*/ 2115568 w 2463882"/>
                <a:gd name="connsiteY134" fmla="*/ 347148 h 664326"/>
                <a:gd name="connsiteX135" fmla="*/ 2110024 w 2463882"/>
                <a:gd name="connsiteY135" fmla="*/ 350728 h 664326"/>
                <a:gd name="connsiteX136" fmla="*/ 2103292 w 2463882"/>
                <a:gd name="connsiteY136" fmla="*/ 363556 h 664326"/>
                <a:gd name="connsiteX137" fmla="*/ 2101634 w 2463882"/>
                <a:gd name="connsiteY137" fmla="*/ 363556 h 664326"/>
                <a:gd name="connsiteX138" fmla="*/ 2101462 w 2463882"/>
                <a:gd name="connsiteY138" fmla="*/ 365769 h 664326"/>
                <a:gd name="connsiteX139" fmla="*/ 2149190 w 2463882"/>
                <a:gd name="connsiteY139" fmla="*/ 374558 h 664326"/>
                <a:gd name="connsiteX140" fmla="*/ 2157140 w 2463882"/>
                <a:gd name="connsiteY140" fmla="*/ 366232 h 664326"/>
                <a:gd name="connsiteX141" fmla="*/ 2161564 w 2463882"/>
                <a:gd name="connsiteY141" fmla="*/ 358347 h 664326"/>
                <a:gd name="connsiteX142" fmla="*/ 2159952 w 2463882"/>
                <a:gd name="connsiteY142" fmla="*/ 356641 h 664326"/>
                <a:gd name="connsiteX143" fmla="*/ 2164668 w 2463882"/>
                <a:gd name="connsiteY143" fmla="*/ 341501 h 664326"/>
                <a:gd name="connsiteX144" fmla="*/ 2152989 w 2463882"/>
                <a:gd name="connsiteY144" fmla="*/ 325440 h 664326"/>
                <a:gd name="connsiteX145" fmla="*/ 990939 w 2463882"/>
                <a:gd name="connsiteY145" fmla="*/ 325440 h 664326"/>
                <a:gd name="connsiteX146" fmla="*/ 968657 w 2463882"/>
                <a:gd name="connsiteY146" fmla="*/ 330778 h 664326"/>
                <a:gd name="connsiteX147" fmla="*/ 965012 w 2463882"/>
                <a:gd name="connsiteY147" fmla="*/ 334538 h 664326"/>
                <a:gd name="connsiteX148" fmla="*/ 959422 w 2463882"/>
                <a:gd name="connsiteY148" fmla="*/ 337565 h 664326"/>
                <a:gd name="connsiteX149" fmla="*/ 956004 w 2463882"/>
                <a:gd name="connsiteY149" fmla="*/ 341900 h 664326"/>
                <a:gd name="connsiteX150" fmla="*/ 955065 w 2463882"/>
                <a:gd name="connsiteY150" fmla="*/ 342599 h 664326"/>
                <a:gd name="connsiteX151" fmla="*/ 953518 w 2463882"/>
                <a:gd name="connsiteY151" fmla="*/ 347148 h 664326"/>
                <a:gd name="connsiteX152" fmla="*/ 947974 w 2463882"/>
                <a:gd name="connsiteY152" fmla="*/ 350728 h 664326"/>
                <a:gd name="connsiteX153" fmla="*/ 941242 w 2463882"/>
                <a:gd name="connsiteY153" fmla="*/ 363556 h 664326"/>
                <a:gd name="connsiteX154" fmla="*/ 939584 w 2463882"/>
                <a:gd name="connsiteY154" fmla="*/ 363556 h 664326"/>
                <a:gd name="connsiteX155" fmla="*/ 939412 w 2463882"/>
                <a:gd name="connsiteY155" fmla="*/ 365769 h 664326"/>
                <a:gd name="connsiteX156" fmla="*/ 987140 w 2463882"/>
                <a:gd name="connsiteY156" fmla="*/ 374558 h 664326"/>
                <a:gd name="connsiteX157" fmla="*/ 995090 w 2463882"/>
                <a:gd name="connsiteY157" fmla="*/ 366232 h 664326"/>
                <a:gd name="connsiteX158" fmla="*/ 999514 w 2463882"/>
                <a:gd name="connsiteY158" fmla="*/ 358347 h 664326"/>
                <a:gd name="connsiteX159" fmla="*/ 997902 w 2463882"/>
                <a:gd name="connsiteY159" fmla="*/ 356641 h 664326"/>
                <a:gd name="connsiteX160" fmla="*/ 1002618 w 2463882"/>
                <a:gd name="connsiteY160" fmla="*/ 341501 h 664326"/>
                <a:gd name="connsiteX161" fmla="*/ 990939 w 2463882"/>
                <a:gd name="connsiteY161" fmla="*/ 325440 h 664326"/>
                <a:gd name="connsiteX162" fmla="*/ 1715840 w 2463882"/>
                <a:gd name="connsiteY162" fmla="*/ 305958 h 664326"/>
                <a:gd name="connsiteX163" fmla="*/ 1721276 w 2463882"/>
                <a:gd name="connsiteY163" fmla="*/ 309508 h 664326"/>
                <a:gd name="connsiteX164" fmla="*/ 1722113 w 2463882"/>
                <a:gd name="connsiteY164" fmla="*/ 320382 h 664326"/>
                <a:gd name="connsiteX165" fmla="*/ 1731215 w 2463882"/>
                <a:gd name="connsiteY165" fmla="*/ 317242 h 664326"/>
                <a:gd name="connsiteX166" fmla="*/ 1737569 w 2463882"/>
                <a:gd name="connsiteY166" fmla="*/ 311995 h 664326"/>
                <a:gd name="connsiteX167" fmla="*/ 1751083 w 2463882"/>
                <a:gd name="connsiteY167" fmla="*/ 311995 h 664326"/>
                <a:gd name="connsiteX168" fmla="*/ 1760597 w 2463882"/>
                <a:gd name="connsiteY168" fmla="*/ 318147 h 664326"/>
                <a:gd name="connsiteX169" fmla="*/ 1759843 w 2463882"/>
                <a:gd name="connsiteY169" fmla="*/ 331031 h 664326"/>
                <a:gd name="connsiteX170" fmla="*/ 1764992 w 2463882"/>
                <a:gd name="connsiteY170" fmla="*/ 333325 h 664326"/>
                <a:gd name="connsiteX171" fmla="*/ 1769301 w 2463882"/>
                <a:gd name="connsiteY171" fmla="*/ 333325 h 664326"/>
                <a:gd name="connsiteX172" fmla="*/ 1776795 w 2463882"/>
                <a:gd name="connsiteY172" fmla="*/ 342775 h 664326"/>
                <a:gd name="connsiteX173" fmla="*/ 1779655 w 2463882"/>
                <a:gd name="connsiteY173" fmla="*/ 375090 h 664326"/>
                <a:gd name="connsiteX174" fmla="*/ 1769515 w 2463882"/>
                <a:gd name="connsiteY174" fmla="*/ 395430 h 664326"/>
                <a:gd name="connsiteX175" fmla="*/ 1768761 w 2463882"/>
                <a:gd name="connsiteY175" fmla="*/ 395430 h 664326"/>
                <a:gd name="connsiteX176" fmla="*/ 1768692 w 2463882"/>
                <a:gd name="connsiteY176" fmla="*/ 395640 h 664326"/>
                <a:gd name="connsiteX177" fmla="*/ 1763517 w 2463882"/>
                <a:gd name="connsiteY177" fmla="*/ 399945 h 664326"/>
                <a:gd name="connsiteX178" fmla="*/ 1762711 w 2463882"/>
                <a:gd name="connsiteY178" fmla="*/ 402324 h 664326"/>
                <a:gd name="connsiteX179" fmla="*/ 1753720 w 2463882"/>
                <a:gd name="connsiteY179" fmla="*/ 407559 h 664326"/>
                <a:gd name="connsiteX180" fmla="*/ 1744120 w 2463882"/>
                <a:gd name="connsiteY180" fmla="*/ 417828 h 664326"/>
                <a:gd name="connsiteX181" fmla="*/ 1739147 w 2463882"/>
                <a:gd name="connsiteY181" fmla="*/ 419320 h 664326"/>
                <a:gd name="connsiteX182" fmla="*/ 1740883 w 2463882"/>
                <a:gd name="connsiteY182" fmla="*/ 420555 h 664326"/>
                <a:gd name="connsiteX183" fmla="*/ 1729573 w 2463882"/>
                <a:gd name="connsiteY183" fmla="*/ 433319 h 664326"/>
                <a:gd name="connsiteX184" fmla="*/ 1726258 w 2463882"/>
                <a:gd name="connsiteY184" fmla="*/ 439454 h 664326"/>
                <a:gd name="connsiteX185" fmla="*/ 1710317 w 2463882"/>
                <a:gd name="connsiteY185" fmla="*/ 450773 h 664326"/>
                <a:gd name="connsiteX186" fmla="*/ 1689463 w 2463882"/>
                <a:gd name="connsiteY186" fmla="*/ 466208 h 664326"/>
                <a:gd name="connsiteX187" fmla="*/ 1673818 w 2463882"/>
                <a:gd name="connsiteY187" fmla="*/ 468361 h 664326"/>
                <a:gd name="connsiteX188" fmla="*/ 1653563 w 2463882"/>
                <a:gd name="connsiteY188" fmla="*/ 466208 h 664326"/>
                <a:gd name="connsiteX189" fmla="*/ 1642875 w 2463882"/>
                <a:gd name="connsiteY189" fmla="*/ 468901 h 664326"/>
                <a:gd name="connsiteX190" fmla="*/ 1630325 w 2463882"/>
                <a:gd name="connsiteY190" fmla="*/ 465711 h 664326"/>
                <a:gd name="connsiteX191" fmla="*/ 1617248 w 2463882"/>
                <a:gd name="connsiteY191" fmla="*/ 455442 h 664326"/>
                <a:gd name="connsiteX192" fmla="*/ 1608896 w 2463882"/>
                <a:gd name="connsiteY192" fmla="*/ 439896 h 664326"/>
                <a:gd name="connsiteX193" fmla="*/ 1611717 w 2463882"/>
                <a:gd name="connsiteY193" fmla="*/ 424812 h 664326"/>
                <a:gd name="connsiteX194" fmla="*/ 1608090 w 2463882"/>
                <a:gd name="connsiteY194" fmla="*/ 409377 h 664326"/>
                <a:gd name="connsiteX195" fmla="*/ 1607755 w 2463882"/>
                <a:gd name="connsiteY195" fmla="*/ 375450 h 664326"/>
                <a:gd name="connsiteX196" fmla="*/ 1619392 w 2463882"/>
                <a:gd name="connsiteY196" fmla="*/ 359453 h 664326"/>
                <a:gd name="connsiteX197" fmla="*/ 1639363 w 2463882"/>
                <a:gd name="connsiteY197" fmla="*/ 348078 h 664326"/>
                <a:gd name="connsiteX198" fmla="*/ 1645460 w 2463882"/>
                <a:gd name="connsiteY198" fmla="*/ 341060 h 664326"/>
                <a:gd name="connsiteX199" fmla="*/ 1657864 w 2463882"/>
                <a:gd name="connsiteY199" fmla="*/ 334791 h 664326"/>
                <a:gd name="connsiteX200" fmla="*/ 1672540 w 2463882"/>
                <a:gd name="connsiteY200" fmla="*/ 320960 h 664326"/>
                <a:gd name="connsiteX201" fmla="*/ 1686809 w 2463882"/>
                <a:gd name="connsiteY201" fmla="*/ 316179 h 664326"/>
                <a:gd name="connsiteX202" fmla="*/ 1691259 w 2463882"/>
                <a:gd name="connsiteY202" fmla="*/ 316179 h 664326"/>
                <a:gd name="connsiteX203" fmla="*/ 1701365 w 2463882"/>
                <a:gd name="connsiteY203" fmla="*/ 308646 h 664326"/>
                <a:gd name="connsiteX204" fmla="*/ 601415 w 2463882"/>
                <a:gd name="connsiteY204" fmla="*/ 305958 h 664326"/>
                <a:gd name="connsiteX205" fmla="*/ 606851 w 2463882"/>
                <a:gd name="connsiteY205" fmla="*/ 309508 h 664326"/>
                <a:gd name="connsiteX206" fmla="*/ 607688 w 2463882"/>
                <a:gd name="connsiteY206" fmla="*/ 320382 h 664326"/>
                <a:gd name="connsiteX207" fmla="*/ 616790 w 2463882"/>
                <a:gd name="connsiteY207" fmla="*/ 317242 h 664326"/>
                <a:gd name="connsiteX208" fmla="*/ 623144 w 2463882"/>
                <a:gd name="connsiteY208" fmla="*/ 311995 h 664326"/>
                <a:gd name="connsiteX209" fmla="*/ 636658 w 2463882"/>
                <a:gd name="connsiteY209" fmla="*/ 311995 h 664326"/>
                <a:gd name="connsiteX210" fmla="*/ 646172 w 2463882"/>
                <a:gd name="connsiteY210" fmla="*/ 318147 h 664326"/>
                <a:gd name="connsiteX211" fmla="*/ 645417 w 2463882"/>
                <a:gd name="connsiteY211" fmla="*/ 331031 h 664326"/>
                <a:gd name="connsiteX212" fmla="*/ 650567 w 2463882"/>
                <a:gd name="connsiteY212" fmla="*/ 333325 h 664326"/>
                <a:gd name="connsiteX213" fmla="*/ 654876 w 2463882"/>
                <a:gd name="connsiteY213" fmla="*/ 333325 h 664326"/>
                <a:gd name="connsiteX214" fmla="*/ 662370 w 2463882"/>
                <a:gd name="connsiteY214" fmla="*/ 342775 h 664326"/>
                <a:gd name="connsiteX215" fmla="*/ 665230 w 2463882"/>
                <a:gd name="connsiteY215" fmla="*/ 375090 h 664326"/>
                <a:gd name="connsiteX216" fmla="*/ 655090 w 2463882"/>
                <a:gd name="connsiteY216" fmla="*/ 395430 h 664326"/>
                <a:gd name="connsiteX217" fmla="*/ 654336 w 2463882"/>
                <a:gd name="connsiteY217" fmla="*/ 395430 h 664326"/>
                <a:gd name="connsiteX218" fmla="*/ 654267 w 2463882"/>
                <a:gd name="connsiteY218" fmla="*/ 395640 h 664326"/>
                <a:gd name="connsiteX219" fmla="*/ 649092 w 2463882"/>
                <a:gd name="connsiteY219" fmla="*/ 399945 h 664326"/>
                <a:gd name="connsiteX220" fmla="*/ 648286 w 2463882"/>
                <a:gd name="connsiteY220" fmla="*/ 402324 h 664326"/>
                <a:gd name="connsiteX221" fmla="*/ 639295 w 2463882"/>
                <a:gd name="connsiteY221" fmla="*/ 407559 h 664326"/>
                <a:gd name="connsiteX222" fmla="*/ 629695 w 2463882"/>
                <a:gd name="connsiteY222" fmla="*/ 417828 h 664326"/>
                <a:gd name="connsiteX223" fmla="*/ 624722 w 2463882"/>
                <a:gd name="connsiteY223" fmla="*/ 419320 h 664326"/>
                <a:gd name="connsiteX224" fmla="*/ 626458 w 2463882"/>
                <a:gd name="connsiteY224" fmla="*/ 420555 h 664326"/>
                <a:gd name="connsiteX225" fmla="*/ 615147 w 2463882"/>
                <a:gd name="connsiteY225" fmla="*/ 433319 h 664326"/>
                <a:gd name="connsiteX226" fmla="*/ 611833 w 2463882"/>
                <a:gd name="connsiteY226" fmla="*/ 439454 h 664326"/>
                <a:gd name="connsiteX227" fmla="*/ 595892 w 2463882"/>
                <a:gd name="connsiteY227" fmla="*/ 450773 h 664326"/>
                <a:gd name="connsiteX228" fmla="*/ 575038 w 2463882"/>
                <a:gd name="connsiteY228" fmla="*/ 466208 h 664326"/>
                <a:gd name="connsiteX229" fmla="*/ 559393 w 2463882"/>
                <a:gd name="connsiteY229" fmla="*/ 468361 h 664326"/>
                <a:gd name="connsiteX230" fmla="*/ 539138 w 2463882"/>
                <a:gd name="connsiteY230" fmla="*/ 466208 h 664326"/>
                <a:gd name="connsiteX231" fmla="*/ 528449 w 2463882"/>
                <a:gd name="connsiteY231" fmla="*/ 468901 h 664326"/>
                <a:gd name="connsiteX232" fmla="*/ 515900 w 2463882"/>
                <a:gd name="connsiteY232" fmla="*/ 465711 h 664326"/>
                <a:gd name="connsiteX233" fmla="*/ 502823 w 2463882"/>
                <a:gd name="connsiteY233" fmla="*/ 455442 h 664326"/>
                <a:gd name="connsiteX234" fmla="*/ 494471 w 2463882"/>
                <a:gd name="connsiteY234" fmla="*/ 439896 h 664326"/>
                <a:gd name="connsiteX235" fmla="*/ 497292 w 2463882"/>
                <a:gd name="connsiteY235" fmla="*/ 424812 h 664326"/>
                <a:gd name="connsiteX236" fmla="*/ 493665 w 2463882"/>
                <a:gd name="connsiteY236" fmla="*/ 409377 h 664326"/>
                <a:gd name="connsiteX237" fmla="*/ 493330 w 2463882"/>
                <a:gd name="connsiteY237" fmla="*/ 375450 h 664326"/>
                <a:gd name="connsiteX238" fmla="*/ 504967 w 2463882"/>
                <a:gd name="connsiteY238" fmla="*/ 359453 h 664326"/>
                <a:gd name="connsiteX239" fmla="*/ 524938 w 2463882"/>
                <a:gd name="connsiteY239" fmla="*/ 348078 h 664326"/>
                <a:gd name="connsiteX240" fmla="*/ 531035 w 2463882"/>
                <a:gd name="connsiteY240" fmla="*/ 341060 h 664326"/>
                <a:gd name="connsiteX241" fmla="*/ 543439 w 2463882"/>
                <a:gd name="connsiteY241" fmla="*/ 334791 h 664326"/>
                <a:gd name="connsiteX242" fmla="*/ 558115 w 2463882"/>
                <a:gd name="connsiteY242" fmla="*/ 320960 h 664326"/>
                <a:gd name="connsiteX243" fmla="*/ 572384 w 2463882"/>
                <a:gd name="connsiteY243" fmla="*/ 316179 h 664326"/>
                <a:gd name="connsiteX244" fmla="*/ 576834 w 2463882"/>
                <a:gd name="connsiteY244" fmla="*/ 316179 h 664326"/>
                <a:gd name="connsiteX245" fmla="*/ 586940 w 2463882"/>
                <a:gd name="connsiteY245" fmla="*/ 308646 h 664326"/>
                <a:gd name="connsiteX246" fmla="*/ 2446870 w 2463882"/>
                <a:gd name="connsiteY246" fmla="*/ 301566 h 664326"/>
                <a:gd name="connsiteX247" fmla="*/ 2463882 w 2463882"/>
                <a:gd name="connsiteY247" fmla="*/ 301566 h 664326"/>
                <a:gd name="connsiteX248" fmla="*/ 2463115 w 2463882"/>
                <a:gd name="connsiteY248" fmla="*/ 319252 h 664326"/>
                <a:gd name="connsiteX249" fmla="*/ 2449489 w 2463882"/>
                <a:gd name="connsiteY249" fmla="*/ 337843 h 664326"/>
                <a:gd name="connsiteX250" fmla="*/ 2447607 w 2463882"/>
                <a:gd name="connsiteY250" fmla="*/ 337843 h 664326"/>
                <a:gd name="connsiteX251" fmla="*/ 2445442 w 2463882"/>
                <a:gd name="connsiteY251" fmla="*/ 341376 h 664326"/>
                <a:gd name="connsiteX252" fmla="*/ 2439546 w 2463882"/>
                <a:gd name="connsiteY252" fmla="*/ 345342 h 664326"/>
                <a:gd name="connsiteX253" fmla="*/ 2436597 w 2463882"/>
                <a:gd name="connsiteY253" fmla="*/ 349466 h 664326"/>
                <a:gd name="connsiteX254" fmla="*/ 2429827 w 2463882"/>
                <a:gd name="connsiteY254" fmla="*/ 354509 h 664326"/>
                <a:gd name="connsiteX255" fmla="*/ 2429544 w 2463882"/>
                <a:gd name="connsiteY255" fmla="*/ 355332 h 664326"/>
                <a:gd name="connsiteX256" fmla="*/ 2417693 w 2463882"/>
                <a:gd name="connsiteY256" fmla="*/ 367774 h 664326"/>
                <a:gd name="connsiteX257" fmla="*/ 2406254 w 2463882"/>
                <a:gd name="connsiteY257" fmla="*/ 371479 h 664326"/>
                <a:gd name="connsiteX258" fmla="*/ 2407626 w 2463882"/>
                <a:gd name="connsiteY258" fmla="*/ 372199 h 664326"/>
                <a:gd name="connsiteX259" fmla="*/ 2402738 w 2463882"/>
                <a:gd name="connsiteY259" fmla="*/ 377104 h 664326"/>
                <a:gd name="connsiteX260" fmla="*/ 2384503 w 2463882"/>
                <a:gd name="connsiteY260" fmla="*/ 410186 h 664326"/>
                <a:gd name="connsiteX261" fmla="*/ 2374350 w 2463882"/>
                <a:gd name="connsiteY261" fmla="*/ 417750 h 664326"/>
                <a:gd name="connsiteX262" fmla="*/ 2368982 w 2463882"/>
                <a:gd name="connsiteY262" fmla="*/ 427277 h 664326"/>
                <a:gd name="connsiteX263" fmla="*/ 2364510 w 2463882"/>
                <a:gd name="connsiteY263" fmla="*/ 430784 h 664326"/>
                <a:gd name="connsiteX264" fmla="*/ 2356454 w 2463882"/>
                <a:gd name="connsiteY264" fmla="*/ 445451 h 664326"/>
                <a:gd name="connsiteX265" fmla="*/ 2352180 w 2463882"/>
                <a:gd name="connsiteY265" fmla="*/ 448796 h 664326"/>
                <a:gd name="connsiteX266" fmla="*/ 2349727 w 2463882"/>
                <a:gd name="connsiteY266" fmla="*/ 456003 h 664326"/>
                <a:gd name="connsiteX267" fmla="*/ 2344385 w 2463882"/>
                <a:gd name="connsiteY267" fmla="*/ 456003 h 664326"/>
                <a:gd name="connsiteX268" fmla="*/ 2337357 w 2463882"/>
                <a:gd name="connsiteY268" fmla="*/ 466632 h 664326"/>
                <a:gd name="connsiteX269" fmla="*/ 2325095 w 2463882"/>
                <a:gd name="connsiteY269" fmla="*/ 476099 h 664326"/>
                <a:gd name="connsiteX270" fmla="*/ 2325044 w 2463882"/>
                <a:gd name="connsiteY270" fmla="*/ 476249 h 664326"/>
                <a:gd name="connsiteX271" fmla="*/ 2309338 w 2463882"/>
                <a:gd name="connsiteY271" fmla="*/ 500225 h 664326"/>
                <a:gd name="connsiteX272" fmla="*/ 2302706 w 2463882"/>
                <a:gd name="connsiteY272" fmla="*/ 507025 h 664326"/>
                <a:gd name="connsiteX273" fmla="*/ 2301552 w 2463882"/>
                <a:gd name="connsiteY273" fmla="*/ 510416 h 664326"/>
                <a:gd name="connsiteX274" fmla="*/ 2284034 w 2463882"/>
                <a:gd name="connsiteY274" fmla="*/ 527047 h 664326"/>
                <a:gd name="connsiteX275" fmla="*/ 2282031 w 2463882"/>
                <a:gd name="connsiteY275" fmla="*/ 532934 h 664326"/>
                <a:gd name="connsiteX276" fmla="*/ 2277705 w 2463882"/>
                <a:gd name="connsiteY276" fmla="*/ 534551 h 664326"/>
                <a:gd name="connsiteX277" fmla="*/ 2276432 w 2463882"/>
                <a:gd name="connsiteY277" fmla="*/ 538298 h 664326"/>
                <a:gd name="connsiteX278" fmla="*/ 2269220 w 2463882"/>
                <a:gd name="connsiteY278" fmla="*/ 542067 h 664326"/>
                <a:gd name="connsiteX279" fmla="*/ 2267089 w 2463882"/>
                <a:gd name="connsiteY279" fmla="*/ 548322 h 664326"/>
                <a:gd name="connsiteX280" fmla="*/ 2264620 w 2463882"/>
                <a:gd name="connsiteY280" fmla="*/ 548322 h 664326"/>
                <a:gd name="connsiteX281" fmla="*/ 2245463 w 2463882"/>
                <a:gd name="connsiteY281" fmla="*/ 573100 h 664326"/>
                <a:gd name="connsiteX282" fmla="*/ 2232635 w 2463882"/>
                <a:gd name="connsiteY282" fmla="*/ 579956 h 664326"/>
                <a:gd name="connsiteX283" fmla="*/ 2233342 w 2463882"/>
                <a:gd name="connsiteY283" fmla="*/ 582614 h 664326"/>
                <a:gd name="connsiteX284" fmla="*/ 2228060 w 2463882"/>
                <a:gd name="connsiteY284" fmla="*/ 591232 h 664326"/>
                <a:gd name="connsiteX285" fmla="*/ 2218734 w 2463882"/>
                <a:gd name="connsiteY285" fmla="*/ 597016 h 664326"/>
                <a:gd name="connsiteX286" fmla="*/ 2217358 w 2463882"/>
                <a:gd name="connsiteY286" fmla="*/ 599584 h 664326"/>
                <a:gd name="connsiteX287" fmla="*/ 2210416 w 2463882"/>
                <a:gd name="connsiteY287" fmla="*/ 602317 h 664326"/>
                <a:gd name="connsiteX288" fmla="*/ 2201610 w 2463882"/>
                <a:gd name="connsiteY288" fmla="*/ 603187 h 664326"/>
                <a:gd name="connsiteX289" fmla="*/ 2199882 w 2463882"/>
                <a:gd name="connsiteY289" fmla="*/ 608266 h 664326"/>
                <a:gd name="connsiteX290" fmla="*/ 2177938 w 2463882"/>
                <a:gd name="connsiteY290" fmla="*/ 626913 h 664326"/>
                <a:gd name="connsiteX291" fmla="*/ 2175208 w 2463882"/>
                <a:gd name="connsiteY291" fmla="*/ 626913 h 664326"/>
                <a:gd name="connsiteX292" fmla="*/ 2173866 w 2463882"/>
                <a:gd name="connsiteY292" fmla="*/ 628658 h 664326"/>
                <a:gd name="connsiteX293" fmla="*/ 2163597 w 2463882"/>
                <a:gd name="connsiteY293" fmla="*/ 634652 h 664326"/>
                <a:gd name="connsiteX294" fmla="*/ 2153722 w 2463882"/>
                <a:gd name="connsiteY294" fmla="*/ 636452 h 664326"/>
                <a:gd name="connsiteX295" fmla="*/ 2150764 w 2463882"/>
                <a:gd name="connsiteY295" fmla="*/ 638446 h 664326"/>
                <a:gd name="connsiteX296" fmla="*/ 2147141 w 2463882"/>
                <a:gd name="connsiteY296" fmla="*/ 643514 h 664326"/>
                <a:gd name="connsiteX297" fmla="*/ 2127268 w 2463882"/>
                <a:gd name="connsiteY297" fmla="*/ 650867 h 664326"/>
                <a:gd name="connsiteX298" fmla="*/ 2127894 w 2463882"/>
                <a:gd name="connsiteY298" fmla="*/ 650867 h 664326"/>
                <a:gd name="connsiteX299" fmla="*/ 2125082 w 2463882"/>
                <a:gd name="connsiteY299" fmla="*/ 653958 h 664326"/>
                <a:gd name="connsiteX300" fmla="*/ 2088638 w 2463882"/>
                <a:gd name="connsiteY300" fmla="*/ 662117 h 664326"/>
                <a:gd name="connsiteX301" fmla="*/ 2052464 w 2463882"/>
                <a:gd name="connsiteY301" fmla="*/ 664326 h 664326"/>
                <a:gd name="connsiteX302" fmla="*/ 2044614 w 2463882"/>
                <a:gd name="connsiteY302" fmla="*/ 662083 h 664326"/>
                <a:gd name="connsiteX303" fmla="*/ 2032806 w 2463882"/>
                <a:gd name="connsiteY303" fmla="*/ 649812 h 664326"/>
                <a:gd name="connsiteX304" fmla="*/ 2029517 w 2463882"/>
                <a:gd name="connsiteY304" fmla="*/ 641310 h 664326"/>
                <a:gd name="connsiteX305" fmla="*/ 2032437 w 2463882"/>
                <a:gd name="connsiteY305" fmla="*/ 632731 h 664326"/>
                <a:gd name="connsiteX306" fmla="*/ 2031326 w 2463882"/>
                <a:gd name="connsiteY306" fmla="*/ 624927 h 664326"/>
                <a:gd name="connsiteX307" fmla="*/ 2036189 w 2463882"/>
                <a:gd name="connsiteY307" fmla="*/ 610637 h 664326"/>
                <a:gd name="connsiteX308" fmla="*/ 2038933 w 2463882"/>
                <a:gd name="connsiteY308" fmla="*/ 609025 h 664326"/>
                <a:gd name="connsiteX309" fmla="*/ 2041402 w 2463882"/>
                <a:gd name="connsiteY309" fmla="*/ 601758 h 664326"/>
                <a:gd name="connsiteX310" fmla="*/ 2056516 w 2463882"/>
                <a:gd name="connsiteY310" fmla="*/ 588372 h 664326"/>
                <a:gd name="connsiteX311" fmla="*/ 2072898 w 2463882"/>
                <a:gd name="connsiteY311" fmla="*/ 584749 h 664326"/>
                <a:gd name="connsiteX312" fmla="*/ 2087896 w 2463882"/>
                <a:gd name="connsiteY312" fmla="*/ 584749 h 664326"/>
                <a:gd name="connsiteX313" fmla="*/ 2102062 w 2463882"/>
                <a:gd name="connsiteY313" fmla="*/ 586768 h 664326"/>
                <a:gd name="connsiteX314" fmla="*/ 2105595 w 2463882"/>
                <a:gd name="connsiteY314" fmla="*/ 593401 h 664326"/>
                <a:gd name="connsiteX315" fmla="*/ 2101994 w 2463882"/>
                <a:gd name="connsiteY315" fmla="*/ 611636 h 664326"/>
                <a:gd name="connsiteX316" fmla="*/ 2094413 w 2463882"/>
                <a:gd name="connsiteY316" fmla="*/ 619418 h 664326"/>
                <a:gd name="connsiteX317" fmla="*/ 2069842 w 2463882"/>
                <a:gd name="connsiteY317" fmla="*/ 626458 h 664326"/>
                <a:gd name="connsiteX318" fmla="*/ 2061248 w 2463882"/>
                <a:gd name="connsiteY318" fmla="*/ 624700 h 664326"/>
                <a:gd name="connsiteX319" fmla="*/ 2063247 w 2463882"/>
                <a:gd name="connsiteY319" fmla="*/ 631822 h 664326"/>
                <a:gd name="connsiteX320" fmla="*/ 2068135 w 2463882"/>
                <a:gd name="connsiteY320" fmla="*/ 631822 h 664326"/>
                <a:gd name="connsiteX321" fmla="*/ 2068615 w 2463882"/>
                <a:gd name="connsiteY321" fmla="*/ 637237 h 664326"/>
                <a:gd name="connsiteX322" fmla="*/ 2072684 w 2463882"/>
                <a:gd name="connsiteY322" fmla="*/ 639904 h 664326"/>
                <a:gd name="connsiteX323" fmla="*/ 2099211 w 2463882"/>
                <a:gd name="connsiteY323" fmla="*/ 634866 h 664326"/>
                <a:gd name="connsiteX324" fmla="*/ 2109218 w 2463882"/>
                <a:gd name="connsiteY324" fmla="*/ 628057 h 664326"/>
                <a:gd name="connsiteX325" fmla="*/ 2135218 w 2463882"/>
                <a:gd name="connsiteY325" fmla="*/ 620961 h 664326"/>
                <a:gd name="connsiteX326" fmla="*/ 2136311 w 2463882"/>
                <a:gd name="connsiteY326" fmla="*/ 617746 h 664326"/>
                <a:gd name="connsiteX327" fmla="*/ 2142425 w 2463882"/>
                <a:gd name="connsiteY327" fmla="*/ 615593 h 664326"/>
                <a:gd name="connsiteX328" fmla="*/ 2142506 w 2463882"/>
                <a:gd name="connsiteY328" fmla="*/ 615349 h 664326"/>
                <a:gd name="connsiteX329" fmla="*/ 2157577 w 2463882"/>
                <a:gd name="connsiteY329" fmla="*/ 604103 h 664326"/>
                <a:gd name="connsiteX330" fmla="*/ 2158469 w 2463882"/>
                <a:gd name="connsiteY330" fmla="*/ 604103 h 664326"/>
                <a:gd name="connsiteX331" fmla="*/ 2164982 w 2463882"/>
                <a:gd name="connsiteY331" fmla="*/ 596025 h 664326"/>
                <a:gd name="connsiteX332" fmla="*/ 2172065 w 2463882"/>
                <a:gd name="connsiteY332" fmla="*/ 596025 h 664326"/>
                <a:gd name="connsiteX333" fmla="*/ 2185884 w 2463882"/>
                <a:gd name="connsiteY333" fmla="*/ 584882 h 664326"/>
                <a:gd name="connsiteX334" fmla="*/ 2206730 w 2463882"/>
                <a:gd name="connsiteY334" fmla="*/ 557579 h 664326"/>
                <a:gd name="connsiteX335" fmla="*/ 2221710 w 2463882"/>
                <a:gd name="connsiteY335" fmla="*/ 533607 h 664326"/>
                <a:gd name="connsiteX336" fmla="*/ 2223862 w 2463882"/>
                <a:gd name="connsiteY336" fmla="*/ 533607 h 664326"/>
                <a:gd name="connsiteX337" fmla="*/ 2223742 w 2463882"/>
                <a:gd name="connsiteY337" fmla="*/ 533959 h 664326"/>
                <a:gd name="connsiteX338" fmla="*/ 2229715 w 2463882"/>
                <a:gd name="connsiteY338" fmla="*/ 526850 h 664326"/>
                <a:gd name="connsiteX339" fmla="*/ 2234002 w 2463882"/>
                <a:gd name="connsiteY339" fmla="*/ 525251 h 664326"/>
                <a:gd name="connsiteX340" fmla="*/ 2245128 w 2463882"/>
                <a:gd name="connsiteY340" fmla="*/ 511835 h 664326"/>
                <a:gd name="connsiteX341" fmla="*/ 2244717 w 2463882"/>
                <a:gd name="connsiteY341" fmla="*/ 511835 h 664326"/>
                <a:gd name="connsiteX342" fmla="*/ 2245154 w 2463882"/>
                <a:gd name="connsiteY342" fmla="*/ 510549 h 664326"/>
                <a:gd name="connsiteX343" fmla="*/ 2253206 w 2463882"/>
                <a:gd name="connsiteY343" fmla="*/ 504958 h 664326"/>
                <a:gd name="connsiteX344" fmla="*/ 2260662 w 2463882"/>
                <a:gd name="connsiteY344" fmla="*/ 488678 h 664326"/>
                <a:gd name="connsiteX345" fmla="*/ 2265505 w 2463882"/>
                <a:gd name="connsiteY345" fmla="*/ 470480 h 664326"/>
                <a:gd name="connsiteX346" fmla="*/ 2257189 w 2463882"/>
                <a:gd name="connsiteY346" fmla="*/ 471695 h 664326"/>
                <a:gd name="connsiteX347" fmla="*/ 2245360 w 2463882"/>
                <a:gd name="connsiteY347" fmla="*/ 465948 h 664326"/>
                <a:gd name="connsiteX348" fmla="*/ 2239448 w 2463882"/>
                <a:gd name="connsiteY348" fmla="*/ 459073 h 664326"/>
                <a:gd name="connsiteX349" fmla="*/ 2233321 w 2463882"/>
                <a:gd name="connsiteY349" fmla="*/ 457697 h 664326"/>
                <a:gd name="connsiteX350" fmla="*/ 2228896 w 2463882"/>
                <a:gd name="connsiteY350" fmla="*/ 450155 h 664326"/>
                <a:gd name="connsiteX351" fmla="*/ 2224458 w 2463882"/>
                <a:gd name="connsiteY351" fmla="*/ 450155 h 664326"/>
                <a:gd name="connsiteX352" fmla="*/ 2224042 w 2463882"/>
                <a:gd name="connsiteY352" fmla="*/ 423778 h 664326"/>
                <a:gd name="connsiteX353" fmla="*/ 2225809 w 2463882"/>
                <a:gd name="connsiteY353" fmla="*/ 411344 h 664326"/>
                <a:gd name="connsiteX354" fmla="*/ 2233886 w 2463882"/>
                <a:gd name="connsiteY354" fmla="*/ 397916 h 664326"/>
                <a:gd name="connsiteX355" fmla="*/ 2241741 w 2463882"/>
                <a:gd name="connsiteY355" fmla="*/ 381957 h 664326"/>
                <a:gd name="connsiteX356" fmla="*/ 2249343 w 2463882"/>
                <a:gd name="connsiteY356" fmla="*/ 379428 h 664326"/>
                <a:gd name="connsiteX357" fmla="*/ 2251594 w 2463882"/>
                <a:gd name="connsiteY357" fmla="*/ 375620 h 664326"/>
                <a:gd name="connsiteX358" fmla="*/ 2254316 w 2463882"/>
                <a:gd name="connsiteY358" fmla="*/ 374368 h 664326"/>
                <a:gd name="connsiteX359" fmla="*/ 2254857 w 2463882"/>
                <a:gd name="connsiteY359" fmla="*/ 372786 h 664326"/>
                <a:gd name="connsiteX360" fmla="*/ 2268367 w 2463882"/>
                <a:gd name="connsiteY360" fmla="*/ 364494 h 664326"/>
                <a:gd name="connsiteX361" fmla="*/ 2274271 w 2463882"/>
                <a:gd name="connsiteY361" fmla="*/ 356978 h 664326"/>
                <a:gd name="connsiteX362" fmla="*/ 2275840 w 2463882"/>
                <a:gd name="connsiteY362" fmla="*/ 352365 h 664326"/>
                <a:gd name="connsiteX363" fmla="*/ 2281294 w 2463882"/>
                <a:gd name="connsiteY363" fmla="*/ 347447 h 664326"/>
                <a:gd name="connsiteX364" fmla="*/ 2280938 w 2463882"/>
                <a:gd name="connsiteY364" fmla="*/ 342135 h 664326"/>
                <a:gd name="connsiteX365" fmla="*/ 2283904 w 2463882"/>
                <a:gd name="connsiteY365" fmla="*/ 338094 h 664326"/>
                <a:gd name="connsiteX366" fmla="*/ 2273310 w 2463882"/>
                <a:gd name="connsiteY366" fmla="*/ 341758 h 664326"/>
                <a:gd name="connsiteX367" fmla="*/ 2258326 w 2463882"/>
                <a:gd name="connsiteY367" fmla="*/ 355358 h 664326"/>
                <a:gd name="connsiteX368" fmla="*/ 2233214 w 2463882"/>
                <a:gd name="connsiteY368" fmla="*/ 365227 h 664326"/>
                <a:gd name="connsiteX369" fmla="*/ 2228270 w 2463882"/>
                <a:gd name="connsiteY369" fmla="*/ 365227 h 664326"/>
                <a:gd name="connsiteX370" fmla="*/ 2217474 w 2463882"/>
                <a:gd name="connsiteY370" fmla="*/ 363345 h 664326"/>
                <a:gd name="connsiteX371" fmla="*/ 2214503 w 2463882"/>
                <a:gd name="connsiteY371" fmla="*/ 357458 h 664326"/>
                <a:gd name="connsiteX372" fmla="*/ 2221311 w 2463882"/>
                <a:gd name="connsiteY372" fmla="*/ 346461 h 664326"/>
                <a:gd name="connsiteX373" fmla="*/ 2230885 w 2463882"/>
                <a:gd name="connsiteY373" fmla="*/ 342495 h 664326"/>
                <a:gd name="connsiteX374" fmla="*/ 2234920 w 2463882"/>
                <a:gd name="connsiteY374" fmla="*/ 344647 h 664326"/>
                <a:gd name="connsiteX375" fmla="*/ 2242106 w 2463882"/>
                <a:gd name="connsiteY375" fmla="*/ 341749 h 664326"/>
                <a:gd name="connsiteX376" fmla="*/ 2248044 w 2463882"/>
                <a:gd name="connsiteY376" fmla="*/ 337328 h 664326"/>
                <a:gd name="connsiteX377" fmla="*/ 2250882 w 2463882"/>
                <a:gd name="connsiteY377" fmla="*/ 333367 h 664326"/>
                <a:gd name="connsiteX378" fmla="*/ 2275428 w 2463882"/>
                <a:gd name="connsiteY378" fmla="*/ 315059 h 664326"/>
                <a:gd name="connsiteX379" fmla="*/ 2280484 w 2463882"/>
                <a:gd name="connsiteY379" fmla="*/ 315059 h 664326"/>
                <a:gd name="connsiteX380" fmla="*/ 2295211 w 2463882"/>
                <a:gd name="connsiteY380" fmla="*/ 307526 h 664326"/>
                <a:gd name="connsiteX381" fmla="*/ 2307645 w 2463882"/>
                <a:gd name="connsiteY381" fmla="*/ 306424 h 664326"/>
                <a:gd name="connsiteX382" fmla="*/ 2325348 w 2463882"/>
                <a:gd name="connsiteY382" fmla="*/ 303761 h 664326"/>
                <a:gd name="connsiteX383" fmla="*/ 2341834 w 2463882"/>
                <a:gd name="connsiteY383" fmla="*/ 309057 h 664326"/>
                <a:gd name="connsiteX384" fmla="*/ 2339788 w 2463882"/>
                <a:gd name="connsiteY384" fmla="*/ 341659 h 664326"/>
                <a:gd name="connsiteX385" fmla="*/ 2333753 w 2463882"/>
                <a:gd name="connsiteY385" fmla="*/ 341659 h 664326"/>
                <a:gd name="connsiteX386" fmla="*/ 2330274 w 2463882"/>
                <a:gd name="connsiteY386" fmla="*/ 351889 h 664326"/>
                <a:gd name="connsiteX387" fmla="*/ 2328126 w 2463882"/>
                <a:gd name="connsiteY387" fmla="*/ 351889 h 664326"/>
                <a:gd name="connsiteX388" fmla="*/ 2327573 w 2463882"/>
                <a:gd name="connsiteY388" fmla="*/ 353505 h 664326"/>
                <a:gd name="connsiteX389" fmla="*/ 2325361 w 2463882"/>
                <a:gd name="connsiteY389" fmla="*/ 353505 h 664326"/>
                <a:gd name="connsiteX390" fmla="*/ 2322531 w 2463882"/>
                <a:gd name="connsiteY390" fmla="*/ 359864 h 664326"/>
                <a:gd name="connsiteX391" fmla="*/ 2318458 w 2463882"/>
                <a:gd name="connsiteY391" fmla="*/ 364511 h 664326"/>
                <a:gd name="connsiteX392" fmla="*/ 2316790 w 2463882"/>
                <a:gd name="connsiteY392" fmla="*/ 374158 h 664326"/>
                <a:gd name="connsiteX393" fmla="*/ 2306809 w 2463882"/>
                <a:gd name="connsiteY393" fmla="*/ 390400 h 664326"/>
                <a:gd name="connsiteX394" fmla="*/ 2302136 w 2463882"/>
                <a:gd name="connsiteY394" fmla="*/ 393559 h 664326"/>
                <a:gd name="connsiteX395" fmla="*/ 2299640 w 2463882"/>
                <a:gd name="connsiteY395" fmla="*/ 400891 h 664326"/>
                <a:gd name="connsiteX396" fmla="*/ 2295640 w 2463882"/>
                <a:gd name="connsiteY396" fmla="*/ 400891 h 664326"/>
                <a:gd name="connsiteX397" fmla="*/ 2286581 w 2463882"/>
                <a:gd name="connsiteY397" fmla="*/ 410597 h 664326"/>
                <a:gd name="connsiteX398" fmla="*/ 2286579 w 2463882"/>
                <a:gd name="connsiteY398" fmla="*/ 410473 h 664326"/>
                <a:gd name="connsiteX399" fmla="*/ 2286354 w 2463882"/>
                <a:gd name="connsiteY399" fmla="*/ 410841 h 664326"/>
                <a:gd name="connsiteX400" fmla="*/ 2286344 w 2463882"/>
                <a:gd name="connsiteY400" fmla="*/ 410851 h 664326"/>
                <a:gd name="connsiteX401" fmla="*/ 2286348 w 2463882"/>
                <a:gd name="connsiteY401" fmla="*/ 410851 h 664326"/>
                <a:gd name="connsiteX402" fmla="*/ 2283253 w 2463882"/>
                <a:gd name="connsiteY402" fmla="*/ 415906 h 664326"/>
                <a:gd name="connsiteX403" fmla="*/ 2287245 w 2463882"/>
                <a:gd name="connsiteY403" fmla="*/ 426295 h 664326"/>
                <a:gd name="connsiteX404" fmla="*/ 2287120 w 2463882"/>
                <a:gd name="connsiteY404" fmla="*/ 426659 h 664326"/>
                <a:gd name="connsiteX405" fmla="*/ 2292943 w 2463882"/>
                <a:gd name="connsiteY405" fmla="*/ 436156 h 664326"/>
                <a:gd name="connsiteX406" fmla="*/ 2293059 w 2463882"/>
                <a:gd name="connsiteY406" fmla="*/ 440980 h 664326"/>
                <a:gd name="connsiteX407" fmla="*/ 2292956 w 2463882"/>
                <a:gd name="connsiteY407" fmla="*/ 441237 h 664326"/>
                <a:gd name="connsiteX408" fmla="*/ 2306268 w 2463882"/>
                <a:gd name="connsiteY408" fmla="*/ 438771 h 664326"/>
                <a:gd name="connsiteX409" fmla="*/ 2323972 w 2463882"/>
                <a:gd name="connsiteY409" fmla="*/ 427148 h 664326"/>
                <a:gd name="connsiteX410" fmla="*/ 2327753 w 2463882"/>
                <a:gd name="connsiteY410" fmla="*/ 422222 h 664326"/>
                <a:gd name="connsiteX411" fmla="*/ 2334970 w 2463882"/>
                <a:gd name="connsiteY411" fmla="*/ 420459 h 664326"/>
                <a:gd name="connsiteX412" fmla="*/ 2336136 w 2463882"/>
                <a:gd name="connsiteY412" fmla="*/ 417034 h 664326"/>
                <a:gd name="connsiteX413" fmla="*/ 2347634 w 2463882"/>
                <a:gd name="connsiteY413" fmla="*/ 402713 h 664326"/>
                <a:gd name="connsiteX414" fmla="*/ 2360197 w 2463882"/>
                <a:gd name="connsiteY414" fmla="*/ 383917 h 664326"/>
                <a:gd name="connsiteX415" fmla="*/ 2369896 w 2463882"/>
                <a:gd name="connsiteY415" fmla="*/ 376872 h 664326"/>
                <a:gd name="connsiteX416" fmla="*/ 2378831 w 2463882"/>
                <a:gd name="connsiteY416" fmla="*/ 361287 h 664326"/>
                <a:gd name="connsiteX417" fmla="*/ 2384486 w 2463882"/>
                <a:gd name="connsiteY417" fmla="*/ 356327 h 664326"/>
                <a:gd name="connsiteX418" fmla="*/ 2386458 w 2463882"/>
                <a:gd name="connsiteY418" fmla="*/ 350530 h 664326"/>
                <a:gd name="connsiteX419" fmla="*/ 2389670 w 2463882"/>
                <a:gd name="connsiteY419" fmla="*/ 350530 h 664326"/>
                <a:gd name="connsiteX420" fmla="*/ 2393837 w 2463882"/>
                <a:gd name="connsiteY420" fmla="*/ 344613 h 664326"/>
                <a:gd name="connsiteX421" fmla="*/ 2398485 w 2463882"/>
                <a:gd name="connsiteY421" fmla="*/ 344613 h 664326"/>
                <a:gd name="connsiteX422" fmla="*/ 2399021 w 2463882"/>
                <a:gd name="connsiteY422" fmla="*/ 344356 h 664326"/>
                <a:gd name="connsiteX423" fmla="*/ 2404925 w 2463882"/>
                <a:gd name="connsiteY423" fmla="*/ 334927 h 664326"/>
                <a:gd name="connsiteX424" fmla="*/ 2405212 w 2463882"/>
                <a:gd name="connsiteY424" fmla="*/ 334927 h 664326"/>
                <a:gd name="connsiteX425" fmla="*/ 2406147 w 2463882"/>
                <a:gd name="connsiteY425" fmla="*/ 332183 h 664326"/>
                <a:gd name="connsiteX426" fmla="*/ 2409032 w 2463882"/>
                <a:gd name="connsiteY426" fmla="*/ 330031 h 664326"/>
                <a:gd name="connsiteX427" fmla="*/ 2413603 w 2463882"/>
                <a:gd name="connsiteY427" fmla="*/ 316585 h 664326"/>
                <a:gd name="connsiteX428" fmla="*/ 2424862 w 2463882"/>
                <a:gd name="connsiteY428" fmla="*/ 308165 h 664326"/>
                <a:gd name="connsiteX429" fmla="*/ 2446870 w 2463882"/>
                <a:gd name="connsiteY429" fmla="*/ 301566 h 664326"/>
                <a:gd name="connsiteX430" fmla="*/ 2162186 w 2463882"/>
                <a:gd name="connsiteY430" fmla="*/ 299921 h 664326"/>
                <a:gd name="connsiteX431" fmla="*/ 2175246 w 2463882"/>
                <a:gd name="connsiteY431" fmla="*/ 303023 h 664326"/>
                <a:gd name="connsiteX432" fmla="*/ 2187658 w 2463882"/>
                <a:gd name="connsiteY432" fmla="*/ 306086 h 664326"/>
                <a:gd name="connsiteX433" fmla="*/ 2191470 w 2463882"/>
                <a:gd name="connsiteY433" fmla="*/ 312749 h 664326"/>
                <a:gd name="connsiteX434" fmla="*/ 2196413 w 2463882"/>
                <a:gd name="connsiteY434" fmla="*/ 315034 h 664326"/>
                <a:gd name="connsiteX435" fmla="*/ 2197862 w 2463882"/>
                <a:gd name="connsiteY435" fmla="*/ 318889 h 664326"/>
                <a:gd name="connsiteX436" fmla="*/ 2203946 w 2463882"/>
                <a:gd name="connsiteY436" fmla="*/ 321937 h 664326"/>
                <a:gd name="connsiteX437" fmla="*/ 2207544 w 2463882"/>
                <a:gd name="connsiteY437" fmla="*/ 328459 h 664326"/>
                <a:gd name="connsiteX438" fmla="*/ 2207156 w 2463882"/>
                <a:gd name="connsiteY438" fmla="*/ 338924 h 664326"/>
                <a:gd name="connsiteX439" fmla="*/ 2205970 w 2463882"/>
                <a:gd name="connsiteY439" fmla="*/ 351225 h 664326"/>
                <a:gd name="connsiteX440" fmla="*/ 2202343 w 2463882"/>
                <a:gd name="connsiteY440" fmla="*/ 354638 h 664326"/>
                <a:gd name="connsiteX441" fmla="*/ 2201177 w 2463882"/>
                <a:gd name="connsiteY441" fmla="*/ 357254 h 664326"/>
                <a:gd name="connsiteX442" fmla="*/ 2201314 w 2463882"/>
                <a:gd name="connsiteY442" fmla="*/ 363308 h 664326"/>
                <a:gd name="connsiteX443" fmla="*/ 2196683 w 2463882"/>
                <a:gd name="connsiteY443" fmla="*/ 370459 h 664326"/>
                <a:gd name="connsiteX444" fmla="*/ 2194913 w 2463882"/>
                <a:gd name="connsiteY444" fmla="*/ 378893 h 664326"/>
                <a:gd name="connsiteX445" fmla="*/ 2169419 w 2463882"/>
                <a:gd name="connsiteY445" fmla="*/ 402856 h 664326"/>
                <a:gd name="connsiteX446" fmla="*/ 2164081 w 2463882"/>
                <a:gd name="connsiteY446" fmla="*/ 403662 h 664326"/>
                <a:gd name="connsiteX447" fmla="*/ 2158867 w 2463882"/>
                <a:gd name="connsiteY447" fmla="*/ 404468 h 664326"/>
                <a:gd name="connsiteX448" fmla="*/ 2145692 w 2463882"/>
                <a:gd name="connsiteY448" fmla="*/ 402667 h 664326"/>
                <a:gd name="connsiteX449" fmla="*/ 2143278 w 2463882"/>
                <a:gd name="connsiteY449" fmla="*/ 400626 h 664326"/>
                <a:gd name="connsiteX450" fmla="*/ 2115700 w 2463882"/>
                <a:gd name="connsiteY450" fmla="*/ 397160 h 664326"/>
                <a:gd name="connsiteX451" fmla="*/ 2089006 w 2463882"/>
                <a:gd name="connsiteY451" fmla="*/ 389925 h 664326"/>
                <a:gd name="connsiteX452" fmla="*/ 2085684 w 2463882"/>
                <a:gd name="connsiteY452" fmla="*/ 391845 h 664326"/>
                <a:gd name="connsiteX453" fmla="*/ 2077846 w 2463882"/>
                <a:gd name="connsiteY453" fmla="*/ 403540 h 664326"/>
                <a:gd name="connsiteX454" fmla="*/ 2069520 w 2463882"/>
                <a:gd name="connsiteY454" fmla="*/ 415984 h 664326"/>
                <a:gd name="connsiteX455" fmla="*/ 2066990 w 2463882"/>
                <a:gd name="connsiteY455" fmla="*/ 424227 h 664326"/>
                <a:gd name="connsiteX456" fmla="*/ 2065644 w 2463882"/>
                <a:gd name="connsiteY456" fmla="*/ 428997 h 664326"/>
                <a:gd name="connsiteX457" fmla="*/ 2067569 w 2463882"/>
                <a:gd name="connsiteY457" fmla="*/ 442404 h 664326"/>
                <a:gd name="connsiteX458" fmla="*/ 2071766 w 2463882"/>
                <a:gd name="connsiteY458" fmla="*/ 443973 h 664326"/>
                <a:gd name="connsiteX459" fmla="*/ 2072703 w 2463882"/>
                <a:gd name="connsiteY459" fmla="*/ 443703 h 664326"/>
                <a:gd name="connsiteX460" fmla="*/ 2074888 w 2463882"/>
                <a:gd name="connsiteY460" fmla="*/ 443433 h 664326"/>
                <a:gd name="connsiteX461" fmla="*/ 2090374 w 2463882"/>
                <a:gd name="connsiteY461" fmla="*/ 445079 h 664326"/>
                <a:gd name="connsiteX462" fmla="*/ 2106011 w 2463882"/>
                <a:gd name="connsiteY462" fmla="*/ 438614 h 664326"/>
                <a:gd name="connsiteX463" fmla="*/ 2120897 w 2463882"/>
                <a:gd name="connsiteY463" fmla="*/ 431265 h 664326"/>
                <a:gd name="connsiteX464" fmla="*/ 2124173 w 2463882"/>
                <a:gd name="connsiteY464" fmla="*/ 430815 h 664326"/>
                <a:gd name="connsiteX465" fmla="*/ 2135934 w 2463882"/>
                <a:gd name="connsiteY465" fmla="*/ 420126 h 664326"/>
                <a:gd name="connsiteX466" fmla="*/ 2156038 w 2463882"/>
                <a:gd name="connsiteY466" fmla="*/ 415993 h 664326"/>
                <a:gd name="connsiteX467" fmla="*/ 2156625 w 2463882"/>
                <a:gd name="connsiteY467" fmla="*/ 426926 h 664326"/>
                <a:gd name="connsiteX468" fmla="*/ 2113484 w 2463882"/>
                <a:gd name="connsiteY468" fmla="*/ 465008 h 664326"/>
                <a:gd name="connsiteX469" fmla="*/ 2084552 w 2463882"/>
                <a:gd name="connsiteY469" fmla="*/ 471576 h 664326"/>
                <a:gd name="connsiteX470" fmla="*/ 2056717 w 2463882"/>
                <a:gd name="connsiteY470" fmla="*/ 475812 h 664326"/>
                <a:gd name="connsiteX471" fmla="*/ 2042208 w 2463882"/>
                <a:gd name="connsiteY471" fmla="*/ 473223 h 664326"/>
                <a:gd name="connsiteX472" fmla="*/ 2041136 w 2463882"/>
                <a:gd name="connsiteY472" fmla="*/ 471551 h 664326"/>
                <a:gd name="connsiteX473" fmla="*/ 2032651 w 2463882"/>
                <a:gd name="connsiteY473" fmla="*/ 469471 h 664326"/>
                <a:gd name="connsiteX474" fmla="*/ 2015458 w 2463882"/>
                <a:gd name="connsiteY474" fmla="*/ 434866 h 664326"/>
                <a:gd name="connsiteX475" fmla="*/ 2018520 w 2463882"/>
                <a:gd name="connsiteY475" fmla="*/ 417476 h 664326"/>
                <a:gd name="connsiteX476" fmla="*/ 2030310 w 2463882"/>
                <a:gd name="connsiteY476" fmla="*/ 394885 h 664326"/>
                <a:gd name="connsiteX477" fmla="*/ 2032261 w 2463882"/>
                <a:gd name="connsiteY477" fmla="*/ 394585 h 664326"/>
                <a:gd name="connsiteX478" fmla="*/ 2031755 w 2463882"/>
                <a:gd name="connsiteY478" fmla="*/ 392977 h 664326"/>
                <a:gd name="connsiteX479" fmla="*/ 2037989 w 2463882"/>
                <a:gd name="connsiteY479" fmla="*/ 387078 h 664326"/>
                <a:gd name="connsiteX480" fmla="*/ 2043263 w 2463882"/>
                <a:gd name="connsiteY480" fmla="*/ 378323 h 664326"/>
                <a:gd name="connsiteX481" fmla="*/ 2053094 w 2463882"/>
                <a:gd name="connsiteY481" fmla="*/ 369079 h 664326"/>
                <a:gd name="connsiteX482" fmla="*/ 2060113 w 2463882"/>
                <a:gd name="connsiteY482" fmla="*/ 348438 h 664326"/>
                <a:gd name="connsiteX483" fmla="*/ 2065991 w 2463882"/>
                <a:gd name="connsiteY483" fmla="*/ 346492 h 664326"/>
                <a:gd name="connsiteX484" fmla="*/ 2073623 w 2463882"/>
                <a:gd name="connsiteY484" fmla="*/ 333981 h 664326"/>
                <a:gd name="connsiteX485" fmla="*/ 2130626 w 2463882"/>
                <a:gd name="connsiteY485" fmla="*/ 301533 h 664326"/>
                <a:gd name="connsiteX486" fmla="*/ 2135052 w 2463882"/>
                <a:gd name="connsiteY486" fmla="*/ 301803 h 664326"/>
                <a:gd name="connsiteX487" fmla="*/ 2138793 w 2463882"/>
                <a:gd name="connsiteY487" fmla="*/ 302073 h 664326"/>
                <a:gd name="connsiteX488" fmla="*/ 2149624 w 2463882"/>
                <a:gd name="connsiteY488" fmla="*/ 310897 h 664326"/>
                <a:gd name="connsiteX489" fmla="*/ 2153744 w 2463882"/>
                <a:gd name="connsiteY489" fmla="*/ 302665 h 664326"/>
                <a:gd name="connsiteX490" fmla="*/ 2162186 w 2463882"/>
                <a:gd name="connsiteY490" fmla="*/ 299921 h 664326"/>
                <a:gd name="connsiteX491" fmla="*/ 1000136 w 2463882"/>
                <a:gd name="connsiteY491" fmla="*/ 299921 h 664326"/>
                <a:gd name="connsiteX492" fmla="*/ 1013196 w 2463882"/>
                <a:gd name="connsiteY492" fmla="*/ 303023 h 664326"/>
                <a:gd name="connsiteX493" fmla="*/ 1025608 w 2463882"/>
                <a:gd name="connsiteY493" fmla="*/ 306086 h 664326"/>
                <a:gd name="connsiteX494" fmla="*/ 1029420 w 2463882"/>
                <a:gd name="connsiteY494" fmla="*/ 312749 h 664326"/>
                <a:gd name="connsiteX495" fmla="*/ 1034363 w 2463882"/>
                <a:gd name="connsiteY495" fmla="*/ 315034 h 664326"/>
                <a:gd name="connsiteX496" fmla="*/ 1035812 w 2463882"/>
                <a:gd name="connsiteY496" fmla="*/ 318889 h 664326"/>
                <a:gd name="connsiteX497" fmla="*/ 1041896 w 2463882"/>
                <a:gd name="connsiteY497" fmla="*/ 321937 h 664326"/>
                <a:gd name="connsiteX498" fmla="*/ 1045494 w 2463882"/>
                <a:gd name="connsiteY498" fmla="*/ 328459 h 664326"/>
                <a:gd name="connsiteX499" fmla="*/ 1045106 w 2463882"/>
                <a:gd name="connsiteY499" fmla="*/ 338924 h 664326"/>
                <a:gd name="connsiteX500" fmla="*/ 1043920 w 2463882"/>
                <a:gd name="connsiteY500" fmla="*/ 351225 h 664326"/>
                <a:gd name="connsiteX501" fmla="*/ 1040293 w 2463882"/>
                <a:gd name="connsiteY501" fmla="*/ 354638 h 664326"/>
                <a:gd name="connsiteX502" fmla="*/ 1039127 w 2463882"/>
                <a:gd name="connsiteY502" fmla="*/ 357254 h 664326"/>
                <a:gd name="connsiteX503" fmla="*/ 1039264 w 2463882"/>
                <a:gd name="connsiteY503" fmla="*/ 363308 h 664326"/>
                <a:gd name="connsiteX504" fmla="*/ 1034633 w 2463882"/>
                <a:gd name="connsiteY504" fmla="*/ 370459 h 664326"/>
                <a:gd name="connsiteX505" fmla="*/ 1032863 w 2463882"/>
                <a:gd name="connsiteY505" fmla="*/ 378893 h 664326"/>
                <a:gd name="connsiteX506" fmla="*/ 1007369 w 2463882"/>
                <a:gd name="connsiteY506" fmla="*/ 402856 h 664326"/>
                <a:gd name="connsiteX507" fmla="*/ 1002031 w 2463882"/>
                <a:gd name="connsiteY507" fmla="*/ 403662 h 664326"/>
                <a:gd name="connsiteX508" fmla="*/ 996817 w 2463882"/>
                <a:gd name="connsiteY508" fmla="*/ 404468 h 664326"/>
                <a:gd name="connsiteX509" fmla="*/ 983642 w 2463882"/>
                <a:gd name="connsiteY509" fmla="*/ 402667 h 664326"/>
                <a:gd name="connsiteX510" fmla="*/ 981228 w 2463882"/>
                <a:gd name="connsiteY510" fmla="*/ 400626 h 664326"/>
                <a:gd name="connsiteX511" fmla="*/ 953651 w 2463882"/>
                <a:gd name="connsiteY511" fmla="*/ 397160 h 664326"/>
                <a:gd name="connsiteX512" fmla="*/ 926956 w 2463882"/>
                <a:gd name="connsiteY512" fmla="*/ 389925 h 664326"/>
                <a:gd name="connsiteX513" fmla="*/ 923634 w 2463882"/>
                <a:gd name="connsiteY513" fmla="*/ 391845 h 664326"/>
                <a:gd name="connsiteX514" fmla="*/ 915796 w 2463882"/>
                <a:gd name="connsiteY514" fmla="*/ 403540 h 664326"/>
                <a:gd name="connsiteX515" fmla="*/ 907470 w 2463882"/>
                <a:gd name="connsiteY515" fmla="*/ 415984 h 664326"/>
                <a:gd name="connsiteX516" fmla="*/ 904940 w 2463882"/>
                <a:gd name="connsiteY516" fmla="*/ 424227 h 664326"/>
                <a:gd name="connsiteX517" fmla="*/ 903594 w 2463882"/>
                <a:gd name="connsiteY517" fmla="*/ 428997 h 664326"/>
                <a:gd name="connsiteX518" fmla="*/ 905519 w 2463882"/>
                <a:gd name="connsiteY518" fmla="*/ 442404 h 664326"/>
                <a:gd name="connsiteX519" fmla="*/ 909716 w 2463882"/>
                <a:gd name="connsiteY519" fmla="*/ 443973 h 664326"/>
                <a:gd name="connsiteX520" fmla="*/ 910653 w 2463882"/>
                <a:gd name="connsiteY520" fmla="*/ 443703 h 664326"/>
                <a:gd name="connsiteX521" fmla="*/ 912838 w 2463882"/>
                <a:gd name="connsiteY521" fmla="*/ 443433 h 664326"/>
                <a:gd name="connsiteX522" fmla="*/ 928324 w 2463882"/>
                <a:gd name="connsiteY522" fmla="*/ 445079 h 664326"/>
                <a:gd name="connsiteX523" fmla="*/ 943961 w 2463882"/>
                <a:gd name="connsiteY523" fmla="*/ 438614 h 664326"/>
                <a:gd name="connsiteX524" fmla="*/ 958847 w 2463882"/>
                <a:gd name="connsiteY524" fmla="*/ 431265 h 664326"/>
                <a:gd name="connsiteX525" fmla="*/ 962123 w 2463882"/>
                <a:gd name="connsiteY525" fmla="*/ 430815 h 664326"/>
                <a:gd name="connsiteX526" fmla="*/ 973884 w 2463882"/>
                <a:gd name="connsiteY526" fmla="*/ 420126 h 664326"/>
                <a:gd name="connsiteX527" fmla="*/ 993988 w 2463882"/>
                <a:gd name="connsiteY527" fmla="*/ 415993 h 664326"/>
                <a:gd name="connsiteX528" fmla="*/ 994575 w 2463882"/>
                <a:gd name="connsiteY528" fmla="*/ 426926 h 664326"/>
                <a:gd name="connsiteX529" fmla="*/ 951434 w 2463882"/>
                <a:gd name="connsiteY529" fmla="*/ 465008 h 664326"/>
                <a:gd name="connsiteX530" fmla="*/ 922502 w 2463882"/>
                <a:gd name="connsiteY530" fmla="*/ 471576 h 664326"/>
                <a:gd name="connsiteX531" fmla="*/ 894667 w 2463882"/>
                <a:gd name="connsiteY531" fmla="*/ 475812 h 664326"/>
                <a:gd name="connsiteX532" fmla="*/ 880158 w 2463882"/>
                <a:gd name="connsiteY532" fmla="*/ 473223 h 664326"/>
                <a:gd name="connsiteX533" fmla="*/ 879086 w 2463882"/>
                <a:gd name="connsiteY533" fmla="*/ 471551 h 664326"/>
                <a:gd name="connsiteX534" fmla="*/ 870601 w 2463882"/>
                <a:gd name="connsiteY534" fmla="*/ 469471 h 664326"/>
                <a:gd name="connsiteX535" fmla="*/ 853408 w 2463882"/>
                <a:gd name="connsiteY535" fmla="*/ 434866 h 664326"/>
                <a:gd name="connsiteX536" fmla="*/ 856469 w 2463882"/>
                <a:gd name="connsiteY536" fmla="*/ 417476 h 664326"/>
                <a:gd name="connsiteX537" fmla="*/ 868260 w 2463882"/>
                <a:gd name="connsiteY537" fmla="*/ 394885 h 664326"/>
                <a:gd name="connsiteX538" fmla="*/ 870211 w 2463882"/>
                <a:gd name="connsiteY538" fmla="*/ 394585 h 664326"/>
                <a:gd name="connsiteX539" fmla="*/ 869705 w 2463882"/>
                <a:gd name="connsiteY539" fmla="*/ 392977 h 664326"/>
                <a:gd name="connsiteX540" fmla="*/ 875939 w 2463882"/>
                <a:gd name="connsiteY540" fmla="*/ 387078 h 664326"/>
                <a:gd name="connsiteX541" fmla="*/ 881213 w 2463882"/>
                <a:gd name="connsiteY541" fmla="*/ 378323 h 664326"/>
                <a:gd name="connsiteX542" fmla="*/ 891044 w 2463882"/>
                <a:gd name="connsiteY542" fmla="*/ 369079 h 664326"/>
                <a:gd name="connsiteX543" fmla="*/ 898063 w 2463882"/>
                <a:gd name="connsiteY543" fmla="*/ 348438 h 664326"/>
                <a:gd name="connsiteX544" fmla="*/ 903941 w 2463882"/>
                <a:gd name="connsiteY544" fmla="*/ 346492 h 664326"/>
                <a:gd name="connsiteX545" fmla="*/ 911573 w 2463882"/>
                <a:gd name="connsiteY545" fmla="*/ 333981 h 664326"/>
                <a:gd name="connsiteX546" fmla="*/ 968576 w 2463882"/>
                <a:gd name="connsiteY546" fmla="*/ 301533 h 664326"/>
                <a:gd name="connsiteX547" fmla="*/ 973002 w 2463882"/>
                <a:gd name="connsiteY547" fmla="*/ 301803 h 664326"/>
                <a:gd name="connsiteX548" fmla="*/ 976743 w 2463882"/>
                <a:gd name="connsiteY548" fmla="*/ 302073 h 664326"/>
                <a:gd name="connsiteX549" fmla="*/ 987574 w 2463882"/>
                <a:gd name="connsiteY549" fmla="*/ 310897 h 664326"/>
                <a:gd name="connsiteX550" fmla="*/ 991694 w 2463882"/>
                <a:gd name="connsiteY550" fmla="*/ 302665 h 664326"/>
                <a:gd name="connsiteX551" fmla="*/ 1000136 w 2463882"/>
                <a:gd name="connsiteY551" fmla="*/ 299921 h 664326"/>
                <a:gd name="connsiteX552" fmla="*/ 835476 w 2463882"/>
                <a:gd name="connsiteY552" fmla="*/ 298273 h 664326"/>
                <a:gd name="connsiteX553" fmla="*/ 858174 w 2463882"/>
                <a:gd name="connsiteY553" fmla="*/ 300704 h 664326"/>
                <a:gd name="connsiteX554" fmla="*/ 872259 w 2463882"/>
                <a:gd name="connsiteY554" fmla="*/ 309640 h 664326"/>
                <a:gd name="connsiteX555" fmla="*/ 880851 w 2463882"/>
                <a:gd name="connsiteY555" fmla="*/ 327158 h 664326"/>
                <a:gd name="connsiteX556" fmla="*/ 878257 w 2463882"/>
                <a:gd name="connsiteY556" fmla="*/ 340330 h 664326"/>
                <a:gd name="connsiteX557" fmla="*/ 873592 w 2463882"/>
                <a:gd name="connsiteY557" fmla="*/ 347781 h 664326"/>
                <a:gd name="connsiteX558" fmla="*/ 862998 w 2463882"/>
                <a:gd name="connsiteY558" fmla="*/ 357270 h 664326"/>
                <a:gd name="connsiteX559" fmla="*/ 848720 w 2463882"/>
                <a:gd name="connsiteY559" fmla="*/ 355962 h 664326"/>
                <a:gd name="connsiteX560" fmla="*/ 844115 w 2463882"/>
                <a:gd name="connsiteY560" fmla="*/ 348918 h 664326"/>
                <a:gd name="connsiteX561" fmla="*/ 844403 w 2463882"/>
                <a:gd name="connsiteY561" fmla="*/ 338207 h 664326"/>
                <a:gd name="connsiteX562" fmla="*/ 849209 w 2463882"/>
                <a:gd name="connsiteY562" fmla="*/ 328921 h 664326"/>
                <a:gd name="connsiteX563" fmla="*/ 846396 w 2463882"/>
                <a:gd name="connsiteY563" fmla="*/ 325293 h 664326"/>
                <a:gd name="connsiteX564" fmla="*/ 830567 w 2463882"/>
                <a:gd name="connsiteY564" fmla="*/ 323793 h 664326"/>
                <a:gd name="connsiteX565" fmla="*/ 825786 w 2463882"/>
                <a:gd name="connsiteY565" fmla="*/ 324504 h 664326"/>
                <a:gd name="connsiteX566" fmla="*/ 817194 w 2463882"/>
                <a:gd name="connsiteY566" fmla="*/ 329452 h 664326"/>
                <a:gd name="connsiteX567" fmla="*/ 813944 w 2463882"/>
                <a:gd name="connsiteY567" fmla="*/ 332565 h 664326"/>
                <a:gd name="connsiteX568" fmla="*/ 812439 w 2463882"/>
                <a:gd name="connsiteY568" fmla="*/ 343438 h 664326"/>
                <a:gd name="connsiteX569" fmla="*/ 812928 w 2463882"/>
                <a:gd name="connsiteY569" fmla="*/ 345741 h 664326"/>
                <a:gd name="connsiteX570" fmla="*/ 825700 w 2463882"/>
                <a:gd name="connsiteY570" fmla="*/ 365082 h 664326"/>
                <a:gd name="connsiteX571" fmla="*/ 827780 w 2463882"/>
                <a:gd name="connsiteY571" fmla="*/ 398842 h 664326"/>
                <a:gd name="connsiteX572" fmla="*/ 820414 w 2463882"/>
                <a:gd name="connsiteY572" fmla="*/ 408669 h 664326"/>
                <a:gd name="connsiteX573" fmla="*/ 814844 w 2463882"/>
                <a:gd name="connsiteY573" fmla="*/ 412124 h 664326"/>
                <a:gd name="connsiteX574" fmla="*/ 811723 w 2463882"/>
                <a:gd name="connsiteY574" fmla="*/ 418131 h 664326"/>
                <a:gd name="connsiteX575" fmla="*/ 798213 w 2463882"/>
                <a:gd name="connsiteY575" fmla="*/ 434544 h 664326"/>
                <a:gd name="connsiteX576" fmla="*/ 789591 w 2463882"/>
                <a:gd name="connsiteY576" fmla="*/ 438746 h 664326"/>
                <a:gd name="connsiteX577" fmla="*/ 785822 w 2463882"/>
                <a:gd name="connsiteY577" fmla="*/ 443844 h 664326"/>
                <a:gd name="connsiteX578" fmla="*/ 772586 w 2463882"/>
                <a:gd name="connsiteY578" fmla="*/ 452299 h 664326"/>
                <a:gd name="connsiteX579" fmla="*/ 763960 w 2463882"/>
                <a:gd name="connsiteY579" fmla="*/ 451222 h 664326"/>
                <a:gd name="connsiteX580" fmla="*/ 744636 w 2463882"/>
                <a:gd name="connsiteY580" fmla="*/ 463163 h 664326"/>
                <a:gd name="connsiteX581" fmla="*/ 724056 w 2463882"/>
                <a:gd name="connsiteY581" fmla="*/ 471511 h 664326"/>
                <a:gd name="connsiteX582" fmla="*/ 704741 w 2463882"/>
                <a:gd name="connsiteY582" fmla="*/ 467305 h 664326"/>
                <a:gd name="connsiteX583" fmla="*/ 690699 w 2463882"/>
                <a:gd name="connsiteY583" fmla="*/ 469963 h 664326"/>
                <a:gd name="connsiteX584" fmla="*/ 678132 w 2463882"/>
                <a:gd name="connsiteY584" fmla="*/ 466820 h 664326"/>
                <a:gd name="connsiteX585" fmla="*/ 664326 w 2463882"/>
                <a:gd name="connsiteY585" fmla="*/ 458400 h 664326"/>
                <a:gd name="connsiteX586" fmla="*/ 655485 w 2463882"/>
                <a:gd name="connsiteY586" fmla="*/ 442574 h 664326"/>
                <a:gd name="connsiteX587" fmla="*/ 659396 w 2463882"/>
                <a:gd name="connsiteY587" fmla="*/ 422290 h 664326"/>
                <a:gd name="connsiteX588" fmla="*/ 669188 w 2463882"/>
                <a:gd name="connsiteY588" fmla="*/ 406786 h 664326"/>
                <a:gd name="connsiteX589" fmla="*/ 674689 w 2463882"/>
                <a:gd name="connsiteY589" fmla="*/ 402134 h 664326"/>
                <a:gd name="connsiteX590" fmla="*/ 681575 w 2463882"/>
                <a:gd name="connsiteY590" fmla="*/ 390468 h 664326"/>
                <a:gd name="connsiteX591" fmla="*/ 683230 w 2463882"/>
                <a:gd name="connsiteY591" fmla="*/ 390468 h 664326"/>
                <a:gd name="connsiteX592" fmla="*/ 685858 w 2463882"/>
                <a:gd name="connsiteY592" fmla="*/ 384920 h 664326"/>
                <a:gd name="connsiteX593" fmla="*/ 700251 w 2463882"/>
                <a:gd name="connsiteY593" fmla="*/ 376478 h 664326"/>
                <a:gd name="connsiteX594" fmla="*/ 707905 w 2463882"/>
                <a:gd name="connsiteY594" fmla="*/ 376478 h 664326"/>
                <a:gd name="connsiteX595" fmla="*/ 718349 w 2463882"/>
                <a:gd name="connsiteY595" fmla="*/ 378446 h 664326"/>
                <a:gd name="connsiteX596" fmla="*/ 730015 w 2463882"/>
                <a:gd name="connsiteY596" fmla="*/ 405860 h 664326"/>
                <a:gd name="connsiteX597" fmla="*/ 726770 w 2463882"/>
                <a:gd name="connsiteY597" fmla="*/ 412180 h 664326"/>
                <a:gd name="connsiteX598" fmla="*/ 726054 w 2463882"/>
                <a:gd name="connsiteY598" fmla="*/ 419932 h 664326"/>
                <a:gd name="connsiteX599" fmla="*/ 720510 w 2463882"/>
                <a:gd name="connsiteY599" fmla="*/ 429592 h 664326"/>
                <a:gd name="connsiteX600" fmla="*/ 706721 w 2463882"/>
                <a:gd name="connsiteY600" fmla="*/ 442609 h 664326"/>
                <a:gd name="connsiteX601" fmla="*/ 694463 w 2463882"/>
                <a:gd name="connsiteY601" fmla="*/ 442609 h 664326"/>
                <a:gd name="connsiteX602" fmla="*/ 692187 w 2463882"/>
                <a:gd name="connsiteY602" fmla="*/ 430887 h 664326"/>
                <a:gd name="connsiteX603" fmla="*/ 693743 w 2463882"/>
                <a:gd name="connsiteY603" fmla="*/ 423332 h 664326"/>
                <a:gd name="connsiteX604" fmla="*/ 693049 w 2463882"/>
                <a:gd name="connsiteY604" fmla="*/ 421754 h 664326"/>
                <a:gd name="connsiteX605" fmla="*/ 692049 w 2463882"/>
                <a:gd name="connsiteY605" fmla="*/ 421754 h 664326"/>
                <a:gd name="connsiteX606" fmla="*/ 689610 w 2463882"/>
                <a:gd name="connsiteY606" fmla="*/ 422972 h 664326"/>
                <a:gd name="connsiteX607" fmla="*/ 683599 w 2463882"/>
                <a:gd name="connsiteY607" fmla="*/ 435834 h 664326"/>
                <a:gd name="connsiteX608" fmla="*/ 688075 w 2463882"/>
                <a:gd name="connsiteY608" fmla="*/ 442004 h 664326"/>
                <a:gd name="connsiteX609" fmla="*/ 709504 w 2463882"/>
                <a:gd name="connsiteY609" fmla="*/ 446176 h 664326"/>
                <a:gd name="connsiteX610" fmla="*/ 717670 w 2463882"/>
                <a:gd name="connsiteY610" fmla="*/ 445906 h 664326"/>
                <a:gd name="connsiteX611" fmla="*/ 722422 w 2463882"/>
                <a:gd name="connsiteY611" fmla="*/ 445636 h 664326"/>
                <a:gd name="connsiteX612" fmla="*/ 734404 w 2463882"/>
                <a:gd name="connsiteY612" fmla="*/ 437588 h 664326"/>
                <a:gd name="connsiteX613" fmla="*/ 747089 w 2463882"/>
                <a:gd name="connsiteY613" fmla="*/ 429227 h 664326"/>
                <a:gd name="connsiteX614" fmla="*/ 752422 w 2463882"/>
                <a:gd name="connsiteY614" fmla="*/ 423083 h 664326"/>
                <a:gd name="connsiteX615" fmla="*/ 754506 w 2463882"/>
                <a:gd name="connsiteY615" fmla="*/ 415379 h 664326"/>
                <a:gd name="connsiteX616" fmla="*/ 760586 w 2463882"/>
                <a:gd name="connsiteY616" fmla="*/ 411987 h 664326"/>
                <a:gd name="connsiteX617" fmla="*/ 759304 w 2463882"/>
                <a:gd name="connsiteY617" fmla="*/ 407794 h 664326"/>
                <a:gd name="connsiteX618" fmla="*/ 761992 w 2463882"/>
                <a:gd name="connsiteY618" fmla="*/ 404626 h 664326"/>
                <a:gd name="connsiteX619" fmla="*/ 761027 w 2463882"/>
                <a:gd name="connsiteY619" fmla="*/ 404656 h 664326"/>
                <a:gd name="connsiteX620" fmla="*/ 752984 w 2463882"/>
                <a:gd name="connsiteY620" fmla="*/ 402272 h 664326"/>
                <a:gd name="connsiteX621" fmla="*/ 750626 w 2463882"/>
                <a:gd name="connsiteY621" fmla="*/ 393842 h 664326"/>
                <a:gd name="connsiteX622" fmla="*/ 748902 w 2463882"/>
                <a:gd name="connsiteY622" fmla="*/ 387373 h 664326"/>
                <a:gd name="connsiteX623" fmla="*/ 747397 w 2463882"/>
                <a:gd name="connsiteY623" fmla="*/ 387373 h 664326"/>
                <a:gd name="connsiteX624" fmla="*/ 744683 w 2463882"/>
                <a:gd name="connsiteY624" fmla="*/ 383226 h 664326"/>
                <a:gd name="connsiteX625" fmla="*/ 744546 w 2463882"/>
                <a:gd name="connsiteY625" fmla="*/ 361527 h 664326"/>
                <a:gd name="connsiteX626" fmla="*/ 751856 w 2463882"/>
                <a:gd name="connsiteY626" fmla="*/ 346307 h 664326"/>
                <a:gd name="connsiteX627" fmla="*/ 765649 w 2463882"/>
                <a:gd name="connsiteY627" fmla="*/ 332861 h 664326"/>
                <a:gd name="connsiteX628" fmla="*/ 769242 w 2463882"/>
                <a:gd name="connsiteY628" fmla="*/ 324110 h 664326"/>
                <a:gd name="connsiteX629" fmla="*/ 775995 w 2463882"/>
                <a:gd name="connsiteY629" fmla="*/ 319947 h 664326"/>
                <a:gd name="connsiteX630" fmla="*/ 781020 w 2463882"/>
                <a:gd name="connsiteY630" fmla="*/ 311741 h 664326"/>
                <a:gd name="connsiteX631" fmla="*/ 785050 w 2463882"/>
                <a:gd name="connsiteY631" fmla="*/ 311741 h 664326"/>
                <a:gd name="connsiteX632" fmla="*/ 789406 w 2463882"/>
                <a:gd name="connsiteY632" fmla="*/ 308486 h 664326"/>
                <a:gd name="connsiteX633" fmla="*/ 813202 w 2463882"/>
                <a:gd name="connsiteY633" fmla="*/ 301129 h 664326"/>
                <a:gd name="connsiteX634" fmla="*/ 835476 w 2463882"/>
                <a:gd name="connsiteY634" fmla="*/ 298273 h 664326"/>
                <a:gd name="connsiteX635" fmla="*/ 1920940 w 2463882"/>
                <a:gd name="connsiteY635" fmla="*/ 296627 h 664326"/>
                <a:gd name="connsiteX636" fmla="*/ 1928134 w 2463882"/>
                <a:gd name="connsiteY636" fmla="*/ 300263 h 664326"/>
                <a:gd name="connsiteX637" fmla="*/ 1930368 w 2463882"/>
                <a:gd name="connsiteY637" fmla="*/ 328162 h 664326"/>
                <a:gd name="connsiteX638" fmla="*/ 1926702 w 2463882"/>
                <a:gd name="connsiteY638" fmla="*/ 329915 h 664326"/>
                <a:gd name="connsiteX639" fmla="*/ 1925849 w 2463882"/>
                <a:gd name="connsiteY639" fmla="*/ 332419 h 664326"/>
                <a:gd name="connsiteX640" fmla="*/ 1920001 w 2463882"/>
                <a:gd name="connsiteY640" fmla="*/ 337744 h 664326"/>
                <a:gd name="connsiteX641" fmla="*/ 1916601 w 2463882"/>
                <a:gd name="connsiteY641" fmla="*/ 344574 h 664326"/>
                <a:gd name="connsiteX642" fmla="*/ 1916694 w 2463882"/>
                <a:gd name="connsiteY642" fmla="*/ 345229 h 664326"/>
                <a:gd name="connsiteX643" fmla="*/ 1935419 w 2463882"/>
                <a:gd name="connsiteY643" fmla="*/ 336137 h 664326"/>
                <a:gd name="connsiteX644" fmla="*/ 1937078 w 2463882"/>
                <a:gd name="connsiteY644" fmla="*/ 331266 h 664326"/>
                <a:gd name="connsiteX645" fmla="*/ 1943025 w 2463882"/>
                <a:gd name="connsiteY645" fmla="*/ 331266 h 664326"/>
                <a:gd name="connsiteX646" fmla="*/ 1949688 w 2463882"/>
                <a:gd name="connsiteY646" fmla="*/ 327514 h 664326"/>
                <a:gd name="connsiteX647" fmla="*/ 1951934 w 2463882"/>
                <a:gd name="connsiteY647" fmla="*/ 327514 h 664326"/>
                <a:gd name="connsiteX648" fmla="*/ 1956458 w 2463882"/>
                <a:gd name="connsiteY648" fmla="*/ 324757 h 664326"/>
                <a:gd name="connsiteX649" fmla="*/ 1960917 w 2463882"/>
                <a:gd name="connsiteY649" fmla="*/ 319883 h 664326"/>
                <a:gd name="connsiteX650" fmla="*/ 1967215 w 2463882"/>
                <a:gd name="connsiteY650" fmla="*/ 318669 h 664326"/>
                <a:gd name="connsiteX651" fmla="*/ 1967566 w 2463882"/>
                <a:gd name="connsiteY651" fmla="*/ 317640 h 664326"/>
                <a:gd name="connsiteX652" fmla="*/ 1986530 w 2463882"/>
                <a:gd name="connsiteY652" fmla="*/ 310073 h 664326"/>
                <a:gd name="connsiteX653" fmla="*/ 1989733 w 2463882"/>
                <a:gd name="connsiteY653" fmla="*/ 307144 h 664326"/>
                <a:gd name="connsiteX654" fmla="*/ 1996109 w 2463882"/>
                <a:gd name="connsiteY654" fmla="*/ 307144 h 664326"/>
                <a:gd name="connsiteX655" fmla="*/ 2009408 w 2463882"/>
                <a:gd name="connsiteY655" fmla="*/ 299371 h 664326"/>
                <a:gd name="connsiteX656" fmla="*/ 2021680 w 2463882"/>
                <a:gd name="connsiteY656" fmla="*/ 299371 h 664326"/>
                <a:gd name="connsiteX657" fmla="*/ 2021924 w 2463882"/>
                <a:gd name="connsiteY657" fmla="*/ 303406 h 664326"/>
                <a:gd name="connsiteX658" fmla="*/ 2023189 w 2463882"/>
                <a:gd name="connsiteY658" fmla="*/ 303406 h 664326"/>
                <a:gd name="connsiteX659" fmla="*/ 2026666 w 2463882"/>
                <a:gd name="connsiteY659" fmla="*/ 324226 h 664326"/>
                <a:gd name="connsiteX660" fmla="*/ 2023776 w 2463882"/>
                <a:gd name="connsiteY660" fmla="*/ 332724 h 664326"/>
                <a:gd name="connsiteX661" fmla="*/ 2021426 w 2463882"/>
                <a:gd name="connsiteY661" fmla="*/ 334880 h 664326"/>
                <a:gd name="connsiteX662" fmla="*/ 2017885 w 2463882"/>
                <a:gd name="connsiteY662" fmla="*/ 345286 h 664326"/>
                <a:gd name="connsiteX663" fmla="*/ 2013705 w 2463882"/>
                <a:gd name="connsiteY663" fmla="*/ 348395 h 664326"/>
                <a:gd name="connsiteX664" fmla="*/ 2008032 w 2463882"/>
                <a:gd name="connsiteY664" fmla="*/ 355195 h 664326"/>
                <a:gd name="connsiteX665" fmla="*/ 2007946 w 2463882"/>
                <a:gd name="connsiteY665" fmla="*/ 360215 h 664326"/>
                <a:gd name="connsiteX666" fmla="*/ 2004302 w 2463882"/>
                <a:gd name="connsiteY666" fmla="*/ 363624 h 664326"/>
                <a:gd name="connsiteX667" fmla="*/ 1995658 w 2463882"/>
                <a:gd name="connsiteY667" fmla="*/ 378077 h 664326"/>
                <a:gd name="connsiteX668" fmla="*/ 1995470 w 2463882"/>
                <a:gd name="connsiteY668" fmla="*/ 381807 h 664326"/>
                <a:gd name="connsiteX669" fmla="*/ 1972832 w 2463882"/>
                <a:gd name="connsiteY669" fmla="*/ 406825 h 664326"/>
                <a:gd name="connsiteX670" fmla="*/ 1964367 w 2463882"/>
                <a:gd name="connsiteY670" fmla="*/ 418208 h 664326"/>
                <a:gd name="connsiteX671" fmla="*/ 1960153 w 2463882"/>
                <a:gd name="connsiteY671" fmla="*/ 426289 h 664326"/>
                <a:gd name="connsiteX672" fmla="*/ 1968724 w 2463882"/>
                <a:gd name="connsiteY672" fmla="*/ 417462 h 664326"/>
                <a:gd name="connsiteX673" fmla="*/ 1980013 w 2463882"/>
                <a:gd name="connsiteY673" fmla="*/ 413522 h 664326"/>
                <a:gd name="connsiteX674" fmla="*/ 1993403 w 2463882"/>
                <a:gd name="connsiteY674" fmla="*/ 417265 h 664326"/>
                <a:gd name="connsiteX675" fmla="*/ 1973981 w 2463882"/>
                <a:gd name="connsiteY675" fmla="*/ 440859 h 664326"/>
                <a:gd name="connsiteX676" fmla="*/ 1954854 w 2463882"/>
                <a:gd name="connsiteY676" fmla="*/ 458927 h 664326"/>
                <a:gd name="connsiteX677" fmla="*/ 1951771 w 2463882"/>
                <a:gd name="connsiteY677" fmla="*/ 460548 h 664326"/>
                <a:gd name="connsiteX678" fmla="*/ 1951180 w 2463882"/>
                <a:gd name="connsiteY678" fmla="*/ 462276 h 664326"/>
                <a:gd name="connsiteX679" fmla="*/ 1930102 w 2463882"/>
                <a:gd name="connsiteY679" fmla="*/ 473067 h 664326"/>
                <a:gd name="connsiteX680" fmla="*/ 1907837 w 2463882"/>
                <a:gd name="connsiteY680" fmla="*/ 461341 h 664326"/>
                <a:gd name="connsiteX681" fmla="*/ 1903567 w 2463882"/>
                <a:gd name="connsiteY681" fmla="*/ 454983 h 664326"/>
                <a:gd name="connsiteX682" fmla="*/ 1902645 w 2463882"/>
                <a:gd name="connsiteY682" fmla="*/ 446888 h 664326"/>
                <a:gd name="connsiteX683" fmla="*/ 1904690 w 2463882"/>
                <a:gd name="connsiteY683" fmla="*/ 440877 h 664326"/>
                <a:gd name="connsiteX684" fmla="*/ 1904158 w 2463882"/>
                <a:gd name="connsiteY684" fmla="*/ 436117 h 664326"/>
                <a:gd name="connsiteX685" fmla="*/ 1907764 w 2463882"/>
                <a:gd name="connsiteY685" fmla="*/ 430248 h 664326"/>
                <a:gd name="connsiteX686" fmla="*/ 1908810 w 2463882"/>
                <a:gd name="connsiteY686" fmla="*/ 425596 h 664326"/>
                <a:gd name="connsiteX687" fmla="*/ 1931738 w 2463882"/>
                <a:gd name="connsiteY687" fmla="*/ 391853 h 664326"/>
                <a:gd name="connsiteX688" fmla="*/ 1954747 w 2463882"/>
                <a:gd name="connsiteY688" fmla="*/ 355478 h 664326"/>
                <a:gd name="connsiteX689" fmla="*/ 1965556 w 2463882"/>
                <a:gd name="connsiteY689" fmla="*/ 341138 h 664326"/>
                <a:gd name="connsiteX690" fmla="*/ 1957165 w 2463882"/>
                <a:gd name="connsiteY690" fmla="*/ 345801 h 664326"/>
                <a:gd name="connsiteX691" fmla="*/ 1955883 w 2463882"/>
                <a:gd name="connsiteY691" fmla="*/ 349565 h 664326"/>
                <a:gd name="connsiteX692" fmla="*/ 1947522 w 2463882"/>
                <a:gd name="connsiteY692" fmla="*/ 351173 h 664326"/>
                <a:gd name="connsiteX693" fmla="*/ 1946969 w 2463882"/>
                <a:gd name="connsiteY693" fmla="*/ 352798 h 664326"/>
                <a:gd name="connsiteX694" fmla="*/ 1932988 w 2463882"/>
                <a:gd name="connsiteY694" fmla="*/ 358260 h 664326"/>
                <a:gd name="connsiteX695" fmla="*/ 1931122 w 2463882"/>
                <a:gd name="connsiteY695" fmla="*/ 363748 h 664326"/>
                <a:gd name="connsiteX696" fmla="*/ 1914813 w 2463882"/>
                <a:gd name="connsiteY696" fmla="*/ 369704 h 664326"/>
                <a:gd name="connsiteX697" fmla="*/ 1913282 w 2463882"/>
                <a:gd name="connsiteY697" fmla="*/ 374206 h 664326"/>
                <a:gd name="connsiteX698" fmla="*/ 1906495 w 2463882"/>
                <a:gd name="connsiteY698" fmla="*/ 374206 h 664326"/>
                <a:gd name="connsiteX699" fmla="*/ 1903875 w 2463882"/>
                <a:gd name="connsiteY699" fmla="*/ 376358 h 664326"/>
                <a:gd name="connsiteX700" fmla="*/ 1902584 w 2463882"/>
                <a:gd name="connsiteY700" fmla="*/ 376358 h 664326"/>
                <a:gd name="connsiteX701" fmla="*/ 1900201 w 2463882"/>
                <a:gd name="connsiteY701" fmla="*/ 383355 h 664326"/>
                <a:gd name="connsiteX702" fmla="*/ 1893727 w 2463882"/>
                <a:gd name="connsiteY702" fmla="*/ 384967 h 664326"/>
                <a:gd name="connsiteX703" fmla="*/ 1893487 w 2463882"/>
                <a:gd name="connsiteY703" fmla="*/ 385675 h 664326"/>
                <a:gd name="connsiteX704" fmla="*/ 1888174 w 2463882"/>
                <a:gd name="connsiteY704" fmla="*/ 392175 h 664326"/>
                <a:gd name="connsiteX705" fmla="*/ 1884251 w 2463882"/>
                <a:gd name="connsiteY705" fmla="*/ 402049 h 664326"/>
                <a:gd name="connsiteX706" fmla="*/ 1871691 w 2463882"/>
                <a:gd name="connsiteY706" fmla="*/ 419085 h 664326"/>
                <a:gd name="connsiteX707" fmla="*/ 1858329 w 2463882"/>
                <a:gd name="connsiteY707" fmla="*/ 437249 h 664326"/>
                <a:gd name="connsiteX708" fmla="*/ 1844746 w 2463882"/>
                <a:gd name="connsiteY708" fmla="*/ 447857 h 664326"/>
                <a:gd name="connsiteX709" fmla="*/ 1828462 w 2463882"/>
                <a:gd name="connsiteY709" fmla="*/ 462524 h 664326"/>
                <a:gd name="connsiteX710" fmla="*/ 1793137 w 2463882"/>
                <a:gd name="connsiteY710" fmla="*/ 469444 h 664326"/>
                <a:gd name="connsiteX711" fmla="*/ 1787520 w 2463882"/>
                <a:gd name="connsiteY711" fmla="*/ 466756 h 664326"/>
                <a:gd name="connsiteX712" fmla="*/ 1776514 w 2463882"/>
                <a:gd name="connsiteY712" fmla="*/ 469444 h 664326"/>
                <a:gd name="connsiteX713" fmla="*/ 1765856 w 2463882"/>
                <a:gd name="connsiteY713" fmla="*/ 460659 h 664326"/>
                <a:gd name="connsiteX714" fmla="*/ 1764861 w 2463882"/>
                <a:gd name="connsiteY714" fmla="*/ 447021 h 664326"/>
                <a:gd name="connsiteX715" fmla="*/ 1772570 w 2463882"/>
                <a:gd name="connsiteY715" fmla="*/ 432919 h 664326"/>
                <a:gd name="connsiteX716" fmla="*/ 1784969 w 2463882"/>
                <a:gd name="connsiteY716" fmla="*/ 429437 h 664326"/>
                <a:gd name="connsiteX717" fmla="*/ 1797064 w 2463882"/>
                <a:gd name="connsiteY717" fmla="*/ 436846 h 664326"/>
                <a:gd name="connsiteX718" fmla="*/ 1804400 w 2463882"/>
                <a:gd name="connsiteY718" fmla="*/ 435479 h 664326"/>
                <a:gd name="connsiteX719" fmla="*/ 1808658 w 2463882"/>
                <a:gd name="connsiteY719" fmla="*/ 433249 h 664326"/>
                <a:gd name="connsiteX720" fmla="*/ 1814112 w 2463882"/>
                <a:gd name="connsiteY720" fmla="*/ 421883 h 664326"/>
                <a:gd name="connsiteX721" fmla="*/ 1816388 w 2463882"/>
                <a:gd name="connsiteY721" fmla="*/ 420575 h 664326"/>
                <a:gd name="connsiteX722" fmla="*/ 1824770 w 2463882"/>
                <a:gd name="connsiteY722" fmla="*/ 403717 h 664326"/>
                <a:gd name="connsiteX723" fmla="*/ 1843623 w 2463882"/>
                <a:gd name="connsiteY723" fmla="*/ 381374 h 664326"/>
                <a:gd name="connsiteX724" fmla="*/ 1867903 w 2463882"/>
                <a:gd name="connsiteY724" fmla="*/ 344947 h 664326"/>
                <a:gd name="connsiteX725" fmla="*/ 1868327 w 2463882"/>
                <a:gd name="connsiteY725" fmla="*/ 339586 h 664326"/>
                <a:gd name="connsiteX726" fmla="*/ 1858976 w 2463882"/>
                <a:gd name="connsiteY726" fmla="*/ 341873 h 664326"/>
                <a:gd name="connsiteX727" fmla="*/ 1851572 w 2463882"/>
                <a:gd name="connsiteY727" fmla="*/ 345895 h 664326"/>
                <a:gd name="connsiteX728" fmla="*/ 1826867 w 2463882"/>
                <a:gd name="connsiteY728" fmla="*/ 350684 h 664326"/>
                <a:gd name="connsiteX729" fmla="*/ 1814944 w 2463882"/>
                <a:gd name="connsiteY729" fmla="*/ 344712 h 664326"/>
                <a:gd name="connsiteX730" fmla="*/ 1815286 w 2463882"/>
                <a:gd name="connsiteY730" fmla="*/ 334263 h 664326"/>
                <a:gd name="connsiteX731" fmla="*/ 1822721 w 2463882"/>
                <a:gd name="connsiteY731" fmla="*/ 325461 h 664326"/>
                <a:gd name="connsiteX732" fmla="*/ 1890854 w 2463882"/>
                <a:gd name="connsiteY732" fmla="*/ 307127 h 664326"/>
                <a:gd name="connsiteX733" fmla="*/ 1894872 w 2463882"/>
                <a:gd name="connsiteY733" fmla="*/ 307127 h 664326"/>
                <a:gd name="connsiteX734" fmla="*/ 1910744 w 2463882"/>
                <a:gd name="connsiteY734" fmla="*/ 297995 h 664326"/>
                <a:gd name="connsiteX735" fmla="*/ 313670 w 2463882"/>
                <a:gd name="connsiteY735" fmla="*/ 275052 h 664326"/>
                <a:gd name="connsiteX736" fmla="*/ 313627 w 2463882"/>
                <a:gd name="connsiteY736" fmla="*/ 275178 h 664326"/>
                <a:gd name="connsiteX737" fmla="*/ 313628 w 2463882"/>
                <a:gd name="connsiteY737" fmla="*/ 275177 h 664326"/>
                <a:gd name="connsiteX738" fmla="*/ 313671 w 2463882"/>
                <a:gd name="connsiteY738" fmla="*/ 275052 h 664326"/>
                <a:gd name="connsiteX739" fmla="*/ 1248477 w 2463882"/>
                <a:gd name="connsiteY739" fmla="*/ 272970 h 664326"/>
                <a:gd name="connsiteX740" fmla="*/ 1239582 w 2463882"/>
                <a:gd name="connsiteY740" fmla="*/ 277337 h 664326"/>
                <a:gd name="connsiteX741" fmla="*/ 1236611 w 2463882"/>
                <a:gd name="connsiteY741" fmla="*/ 278509 h 664326"/>
                <a:gd name="connsiteX742" fmla="*/ 1237023 w 2463882"/>
                <a:gd name="connsiteY742" fmla="*/ 282179 h 664326"/>
                <a:gd name="connsiteX743" fmla="*/ 1240367 w 2463882"/>
                <a:gd name="connsiteY743" fmla="*/ 283680 h 664326"/>
                <a:gd name="connsiteX744" fmla="*/ 1243103 w 2463882"/>
                <a:gd name="connsiteY744" fmla="*/ 282488 h 664326"/>
                <a:gd name="connsiteX745" fmla="*/ 303885 w 2463882"/>
                <a:gd name="connsiteY745" fmla="*/ 263973 h 664326"/>
                <a:gd name="connsiteX746" fmla="*/ 290243 w 2463882"/>
                <a:gd name="connsiteY746" fmla="*/ 268128 h 664326"/>
                <a:gd name="connsiteX747" fmla="*/ 279305 w 2463882"/>
                <a:gd name="connsiteY747" fmla="*/ 282277 h 664326"/>
                <a:gd name="connsiteX748" fmla="*/ 277599 w 2463882"/>
                <a:gd name="connsiteY748" fmla="*/ 287297 h 664326"/>
                <a:gd name="connsiteX749" fmla="*/ 303933 w 2463882"/>
                <a:gd name="connsiteY749" fmla="*/ 280437 h 664326"/>
                <a:gd name="connsiteX750" fmla="*/ 311087 w 2463882"/>
                <a:gd name="connsiteY750" fmla="*/ 276556 h 664326"/>
                <a:gd name="connsiteX751" fmla="*/ 310484 w 2463882"/>
                <a:gd name="connsiteY751" fmla="*/ 275640 h 664326"/>
                <a:gd name="connsiteX752" fmla="*/ 310081 w 2463882"/>
                <a:gd name="connsiteY752" fmla="*/ 270186 h 664326"/>
                <a:gd name="connsiteX753" fmla="*/ 303885 w 2463882"/>
                <a:gd name="connsiteY753" fmla="*/ 263973 h 664326"/>
                <a:gd name="connsiteX754" fmla="*/ 380349 w 2463882"/>
                <a:gd name="connsiteY754" fmla="*/ 140985 h 664326"/>
                <a:gd name="connsiteX755" fmla="*/ 364541 w 2463882"/>
                <a:gd name="connsiteY755" fmla="*/ 167620 h 664326"/>
                <a:gd name="connsiteX756" fmla="*/ 355554 w 2463882"/>
                <a:gd name="connsiteY756" fmla="*/ 174334 h 664326"/>
                <a:gd name="connsiteX757" fmla="*/ 352433 w 2463882"/>
                <a:gd name="connsiteY757" fmla="*/ 183518 h 664326"/>
                <a:gd name="connsiteX758" fmla="*/ 348840 w 2463882"/>
                <a:gd name="connsiteY758" fmla="*/ 183518 h 664326"/>
                <a:gd name="connsiteX759" fmla="*/ 342670 w 2463882"/>
                <a:gd name="connsiteY759" fmla="*/ 192993 h 664326"/>
                <a:gd name="connsiteX760" fmla="*/ 338169 w 2463882"/>
                <a:gd name="connsiteY760" fmla="*/ 196187 h 664326"/>
                <a:gd name="connsiteX761" fmla="*/ 336136 w 2463882"/>
                <a:gd name="connsiteY761" fmla="*/ 202168 h 664326"/>
                <a:gd name="connsiteX762" fmla="*/ 321953 w 2463882"/>
                <a:gd name="connsiteY762" fmla="*/ 212343 h 664326"/>
                <a:gd name="connsiteX763" fmla="*/ 304366 w 2463882"/>
                <a:gd name="connsiteY763" fmla="*/ 243393 h 664326"/>
                <a:gd name="connsiteX764" fmla="*/ 310051 w 2463882"/>
                <a:gd name="connsiteY764" fmla="*/ 237356 h 664326"/>
                <a:gd name="connsiteX765" fmla="*/ 324727 w 2463882"/>
                <a:gd name="connsiteY765" fmla="*/ 237356 h 664326"/>
                <a:gd name="connsiteX766" fmla="*/ 329722 w 2463882"/>
                <a:gd name="connsiteY766" fmla="*/ 241669 h 664326"/>
                <a:gd name="connsiteX767" fmla="*/ 342988 w 2463882"/>
                <a:gd name="connsiteY767" fmla="*/ 241669 h 664326"/>
                <a:gd name="connsiteX768" fmla="*/ 350984 w 2463882"/>
                <a:gd name="connsiteY768" fmla="*/ 251368 h 664326"/>
                <a:gd name="connsiteX769" fmla="*/ 359203 w 2463882"/>
                <a:gd name="connsiteY769" fmla="*/ 251051 h 664326"/>
                <a:gd name="connsiteX770" fmla="*/ 384920 w 2463882"/>
                <a:gd name="connsiteY770" fmla="*/ 231954 h 664326"/>
                <a:gd name="connsiteX771" fmla="*/ 394112 w 2463882"/>
                <a:gd name="connsiteY771" fmla="*/ 219404 h 664326"/>
                <a:gd name="connsiteX772" fmla="*/ 397589 w 2463882"/>
                <a:gd name="connsiteY772" fmla="*/ 196457 h 664326"/>
                <a:gd name="connsiteX773" fmla="*/ 401791 w 2463882"/>
                <a:gd name="connsiteY773" fmla="*/ 199690 h 664326"/>
                <a:gd name="connsiteX774" fmla="*/ 401307 w 2463882"/>
                <a:gd name="connsiteY774" fmla="*/ 195025 h 664326"/>
                <a:gd name="connsiteX775" fmla="*/ 400887 w 2463882"/>
                <a:gd name="connsiteY775" fmla="*/ 185177 h 664326"/>
                <a:gd name="connsiteX776" fmla="*/ 405161 w 2463882"/>
                <a:gd name="connsiteY776" fmla="*/ 165885 h 664326"/>
                <a:gd name="connsiteX777" fmla="*/ 408145 w 2463882"/>
                <a:gd name="connsiteY777" fmla="*/ 149599 h 664326"/>
                <a:gd name="connsiteX778" fmla="*/ 380349 w 2463882"/>
                <a:gd name="connsiteY778" fmla="*/ 140985 h 664326"/>
                <a:gd name="connsiteX779" fmla="*/ 513383 w 2463882"/>
                <a:gd name="connsiteY779" fmla="*/ 34848 h 664326"/>
                <a:gd name="connsiteX780" fmla="*/ 530344 w 2463882"/>
                <a:gd name="connsiteY780" fmla="*/ 34848 h 664326"/>
                <a:gd name="connsiteX781" fmla="*/ 535635 w 2463882"/>
                <a:gd name="connsiteY781" fmla="*/ 38625 h 664326"/>
                <a:gd name="connsiteX782" fmla="*/ 531905 w 2463882"/>
                <a:gd name="connsiteY782" fmla="*/ 59184 h 664326"/>
                <a:gd name="connsiteX783" fmla="*/ 520251 w 2463882"/>
                <a:gd name="connsiteY783" fmla="*/ 65306 h 664326"/>
                <a:gd name="connsiteX784" fmla="*/ 513113 w 2463882"/>
                <a:gd name="connsiteY784" fmla="*/ 65306 h 664326"/>
                <a:gd name="connsiteX785" fmla="*/ 502908 w 2463882"/>
                <a:gd name="connsiteY785" fmla="*/ 73435 h 664326"/>
                <a:gd name="connsiteX786" fmla="*/ 463695 w 2463882"/>
                <a:gd name="connsiteY786" fmla="*/ 82714 h 664326"/>
                <a:gd name="connsiteX787" fmla="*/ 451462 w 2463882"/>
                <a:gd name="connsiteY787" fmla="*/ 82173 h 664326"/>
                <a:gd name="connsiteX788" fmla="*/ 433455 w 2463882"/>
                <a:gd name="connsiteY788" fmla="*/ 87623 h 664326"/>
                <a:gd name="connsiteX789" fmla="*/ 416206 w 2463882"/>
                <a:gd name="connsiteY789" fmla="*/ 97677 h 664326"/>
                <a:gd name="connsiteX790" fmla="*/ 408443 w 2463882"/>
                <a:gd name="connsiteY790" fmla="*/ 102739 h 664326"/>
                <a:gd name="connsiteX791" fmla="*/ 396562 w 2463882"/>
                <a:gd name="connsiteY791" fmla="*/ 112546 h 664326"/>
                <a:gd name="connsiteX792" fmla="*/ 428961 w 2463882"/>
                <a:gd name="connsiteY792" fmla="*/ 115805 h 664326"/>
                <a:gd name="connsiteX793" fmla="*/ 445966 w 2463882"/>
                <a:gd name="connsiteY793" fmla="*/ 126592 h 664326"/>
                <a:gd name="connsiteX794" fmla="*/ 449327 w 2463882"/>
                <a:gd name="connsiteY794" fmla="*/ 134164 h 664326"/>
                <a:gd name="connsiteX795" fmla="*/ 454361 w 2463882"/>
                <a:gd name="connsiteY795" fmla="*/ 136252 h 664326"/>
                <a:gd name="connsiteX796" fmla="*/ 458232 w 2463882"/>
                <a:gd name="connsiteY796" fmla="*/ 150487 h 664326"/>
                <a:gd name="connsiteX797" fmla="*/ 456770 w 2463882"/>
                <a:gd name="connsiteY797" fmla="*/ 164618 h 664326"/>
                <a:gd name="connsiteX798" fmla="*/ 458044 w 2463882"/>
                <a:gd name="connsiteY798" fmla="*/ 165622 h 664326"/>
                <a:gd name="connsiteX799" fmla="*/ 448890 w 2463882"/>
                <a:gd name="connsiteY799" fmla="*/ 205178 h 664326"/>
                <a:gd name="connsiteX800" fmla="*/ 417908 w 2463882"/>
                <a:gd name="connsiteY800" fmla="*/ 243749 h 664326"/>
                <a:gd name="connsiteX801" fmla="*/ 411828 w 2463882"/>
                <a:gd name="connsiteY801" fmla="*/ 245721 h 664326"/>
                <a:gd name="connsiteX802" fmla="*/ 411267 w 2463882"/>
                <a:gd name="connsiteY802" fmla="*/ 246339 h 664326"/>
                <a:gd name="connsiteX803" fmla="*/ 410443 w 2463882"/>
                <a:gd name="connsiteY803" fmla="*/ 248761 h 664326"/>
                <a:gd name="connsiteX804" fmla="*/ 399506 w 2463882"/>
                <a:gd name="connsiteY804" fmla="*/ 256056 h 664326"/>
                <a:gd name="connsiteX805" fmla="*/ 377772 w 2463882"/>
                <a:gd name="connsiteY805" fmla="*/ 268281 h 664326"/>
                <a:gd name="connsiteX806" fmla="*/ 378085 w 2463882"/>
                <a:gd name="connsiteY806" fmla="*/ 268244 h 664326"/>
                <a:gd name="connsiteX807" fmla="*/ 386866 w 2463882"/>
                <a:gd name="connsiteY807" fmla="*/ 300824 h 664326"/>
                <a:gd name="connsiteX808" fmla="*/ 380945 w 2463882"/>
                <a:gd name="connsiteY808" fmla="*/ 307166 h 664326"/>
                <a:gd name="connsiteX809" fmla="*/ 380598 w 2463882"/>
                <a:gd name="connsiteY809" fmla="*/ 312714 h 664326"/>
                <a:gd name="connsiteX810" fmla="*/ 387016 w 2463882"/>
                <a:gd name="connsiteY810" fmla="*/ 320479 h 664326"/>
                <a:gd name="connsiteX811" fmla="*/ 388208 w 2463882"/>
                <a:gd name="connsiteY811" fmla="*/ 320479 h 664326"/>
                <a:gd name="connsiteX812" fmla="*/ 397426 w 2463882"/>
                <a:gd name="connsiteY812" fmla="*/ 330224 h 664326"/>
                <a:gd name="connsiteX813" fmla="*/ 398747 w 2463882"/>
                <a:gd name="connsiteY813" fmla="*/ 350483 h 664326"/>
                <a:gd name="connsiteX814" fmla="*/ 402760 w 2463882"/>
                <a:gd name="connsiteY814" fmla="*/ 357013 h 664326"/>
                <a:gd name="connsiteX815" fmla="*/ 399785 w 2463882"/>
                <a:gd name="connsiteY815" fmla="*/ 367478 h 664326"/>
                <a:gd name="connsiteX816" fmla="*/ 403648 w 2463882"/>
                <a:gd name="connsiteY816" fmla="*/ 389632 h 664326"/>
                <a:gd name="connsiteX817" fmla="*/ 413196 w 2463882"/>
                <a:gd name="connsiteY817" fmla="*/ 401277 h 664326"/>
                <a:gd name="connsiteX818" fmla="*/ 411760 w 2463882"/>
                <a:gd name="connsiteY818" fmla="*/ 411906 h 664326"/>
                <a:gd name="connsiteX819" fmla="*/ 419010 w 2463882"/>
                <a:gd name="connsiteY819" fmla="*/ 425347 h 664326"/>
                <a:gd name="connsiteX820" fmla="*/ 425488 w 2463882"/>
                <a:gd name="connsiteY820" fmla="*/ 457628 h 664326"/>
                <a:gd name="connsiteX821" fmla="*/ 429557 w 2463882"/>
                <a:gd name="connsiteY821" fmla="*/ 476510 h 664326"/>
                <a:gd name="connsiteX822" fmla="*/ 440259 w 2463882"/>
                <a:gd name="connsiteY822" fmla="*/ 492387 h 664326"/>
                <a:gd name="connsiteX823" fmla="*/ 440117 w 2463882"/>
                <a:gd name="connsiteY823" fmla="*/ 492803 h 664326"/>
                <a:gd name="connsiteX824" fmla="*/ 444422 w 2463882"/>
                <a:gd name="connsiteY824" fmla="*/ 492803 h 664326"/>
                <a:gd name="connsiteX825" fmla="*/ 444005 w 2463882"/>
                <a:gd name="connsiteY825" fmla="*/ 494022 h 664326"/>
                <a:gd name="connsiteX826" fmla="*/ 458429 w 2463882"/>
                <a:gd name="connsiteY826" fmla="*/ 488498 h 664326"/>
                <a:gd name="connsiteX827" fmla="*/ 469285 w 2463882"/>
                <a:gd name="connsiteY827" fmla="*/ 488498 h 664326"/>
                <a:gd name="connsiteX828" fmla="*/ 475069 w 2463882"/>
                <a:gd name="connsiteY828" fmla="*/ 486998 h 664326"/>
                <a:gd name="connsiteX829" fmla="*/ 493887 w 2463882"/>
                <a:gd name="connsiteY829" fmla="*/ 485317 h 664326"/>
                <a:gd name="connsiteX830" fmla="*/ 504156 w 2463882"/>
                <a:gd name="connsiteY830" fmla="*/ 482410 h 664326"/>
                <a:gd name="connsiteX831" fmla="*/ 524046 w 2463882"/>
                <a:gd name="connsiteY831" fmla="*/ 478281 h 664326"/>
                <a:gd name="connsiteX832" fmla="*/ 589010 w 2463882"/>
                <a:gd name="connsiteY832" fmla="*/ 493802 h 664326"/>
                <a:gd name="connsiteX833" fmla="*/ 606323 w 2463882"/>
                <a:gd name="connsiteY833" fmla="*/ 513576 h 664326"/>
                <a:gd name="connsiteX834" fmla="*/ 599871 w 2463882"/>
                <a:gd name="connsiteY834" fmla="*/ 532540 h 664326"/>
                <a:gd name="connsiteX835" fmla="*/ 589437 w 2463882"/>
                <a:gd name="connsiteY835" fmla="*/ 543824 h 664326"/>
                <a:gd name="connsiteX836" fmla="*/ 582352 w 2463882"/>
                <a:gd name="connsiteY836" fmla="*/ 549360 h 664326"/>
                <a:gd name="connsiteX837" fmla="*/ 583124 w 2463882"/>
                <a:gd name="connsiteY837" fmla="*/ 559748 h 664326"/>
                <a:gd name="connsiteX838" fmla="*/ 573691 w 2463882"/>
                <a:gd name="connsiteY838" fmla="*/ 570712 h 664326"/>
                <a:gd name="connsiteX839" fmla="*/ 545655 w 2463882"/>
                <a:gd name="connsiteY839" fmla="*/ 580839 h 664326"/>
                <a:gd name="connsiteX840" fmla="*/ 511025 w 2463882"/>
                <a:gd name="connsiteY840" fmla="*/ 588042 h 664326"/>
                <a:gd name="connsiteX841" fmla="*/ 495367 w 2463882"/>
                <a:gd name="connsiteY841" fmla="*/ 586430 h 664326"/>
                <a:gd name="connsiteX842" fmla="*/ 464723 w 2463882"/>
                <a:gd name="connsiteY842" fmla="*/ 590237 h 664326"/>
                <a:gd name="connsiteX843" fmla="*/ 454682 w 2463882"/>
                <a:gd name="connsiteY843" fmla="*/ 587600 h 664326"/>
                <a:gd name="connsiteX844" fmla="*/ 447672 w 2463882"/>
                <a:gd name="connsiteY844" fmla="*/ 580166 h 664326"/>
                <a:gd name="connsiteX845" fmla="*/ 438145 w 2463882"/>
                <a:gd name="connsiteY845" fmla="*/ 577872 h 664326"/>
                <a:gd name="connsiteX846" fmla="*/ 432370 w 2463882"/>
                <a:gd name="connsiteY846" fmla="*/ 565768 h 664326"/>
                <a:gd name="connsiteX847" fmla="*/ 427924 w 2463882"/>
                <a:gd name="connsiteY847" fmla="*/ 563976 h 664326"/>
                <a:gd name="connsiteX848" fmla="*/ 412356 w 2463882"/>
                <a:gd name="connsiteY848" fmla="*/ 548597 h 664326"/>
                <a:gd name="connsiteX849" fmla="*/ 406302 w 2463882"/>
                <a:gd name="connsiteY849" fmla="*/ 538598 h 664326"/>
                <a:gd name="connsiteX850" fmla="*/ 401855 w 2463882"/>
                <a:gd name="connsiteY850" fmla="*/ 537415 h 664326"/>
                <a:gd name="connsiteX851" fmla="*/ 395694 w 2463882"/>
                <a:gd name="connsiteY851" fmla="*/ 538714 h 664326"/>
                <a:gd name="connsiteX852" fmla="*/ 365532 w 2463882"/>
                <a:gd name="connsiteY852" fmla="*/ 552683 h 664326"/>
                <a:gd name="connsiteX853" fmla="*/ 341826 w 2463882"/>
                <a:gd name="connsiteY853" fmla="*/ 560036 h 664326"/>
                <a:gd name="connsiteX854" fmla="*/ 315466 w 2463882"/>
                <a:gd name="connsiteY854" fmla="*/ 575762 h 664326"/>
                <a:gd name="connsiteX855" fmla="*/ 295439 w 2463882"/>
                <a:gd name="connsiteY855" fmla="*/ 581924 h 664326"/>
                <a:gd name="connsiteX856" fmla="*/ 283764 w 2463882"/>
                <a:gd name="connsiteY856" fmla="*/ 590143 h 664326"/>
                <a:gd name="connsiteX857" fmla="*/ 231491 w 2463882"/>
                <a:gd name="connsiteY857" fmla="*/ 603833 h 664326"/>
                <a:gd name="connsiteX858" fmla="*/ 195775 w 2463882"/>
                <a:gd name="connsiteY858" fmla="*/ 607867 h 664326"/>
                <a:gd name="connsiteX859" fmla="*/ 162324 w 2463882"/>
                <a:gd name="connsiteY859" fmla="*/ 615435 h 664326"/>
                <a:gd name="connsiteX860" fmla="*/ 150671 w 2463882"/>
                <a:gd name="connsiteY860" fmla="*/ 613818 h 664326"/>
                <a:gd name="connsiteX861" fmla="*/ 139532 w 2463882"/>
                <a:gd name="connsiteY861" fmla="*/ 619688 h 664326"/>
                <a:gd name="connsiteX862" fmla="*/ 112154 w 2463882"/>
                <a:gd name="connsiteY862" fmla="*/ 623360 h 664326"/>
                <a:gd name="connsiteX863" fmla="*/ 85286 w 2463882"/>
                <a:gd name="connsiteY863" fmla="*/ 626732 h 664326"/>
                <a:gd name="connsiteX864" fmla="*/ 27400 w 2463882"/>
                <a:gd name="connsiteY864" fmla="*/ 619735 h 664326"/>
                <a:gd name="connsiteX865" fmla="*/ 14319 w 2463882"/>
                <a:gd name="connsiteY865" fmla="*/ 603357 h 664326"/>
                <a:gd name="connsiteX866" fmla="*/ 8428 w 2463882"/>
                <a:gd name="connsiteY866" fmla="*/ 600913 h 664326"/>
                <a:gd name="connsiteX867" fmla="*/ 6267 w 2463882"/>
                <a:gd name="connsiteY867" fmla="*/ 581992 h 664326"/>
                <a:gd name="connsiteX868" fmla="*/ 5006 w 2463882"/>
                <a:gd name="connsiteY868" fmla="*/ 578416 h 664326"/>
                <a:gd name="connsiteX869" fmla="*/ 25303 w 2463882"/>
                <a:gd name="connsiteY869" fmla="*/ 551079 h 664326"/>
                <a:gd name="connsiteX870" fmla="*/ 50312 w 2463882"/>
                <a:gd name="connsiteY870" fmla="*/ 535755 h 664326"/>
                <a:gd name="connsiteX871" fmla="*/ 77542 w 2463882"/>
                <a:gd name="connsiteY871" fmla="*/ 527763 h 664326"/>
                <a:gd name="connsiteX872" fmla="*/ 79095 w 2463882"/>
                <a:gd name="connsiteY872" fmla="*/ 528029 h 664326"/>
                <a:gd name="connsiteX873" fmla="*/ 89127 w 2463882"/>
                <a:gd name="connsiteY873" fmla="*/ 522112 h 664326"/>
                <a:gd name="connsiteX874" fmla="*/ 99743 w 2463882"/>
                <a:gd name="connsiteY874" fmla="*/ 521812 h 664326"/>
                <a:gd name="connsiteX875" fmla="*/ 117802 w 2463882"/>
                <a:gd name="connsiteY875" fmla="*/ 518344 h 664326"/>
                <a:gd name="connsiteX876" fmla="*/ 145444 w 2463882"/>
                <a:gd name="connsiteY876" fmla="*/ 518344 h 664326"/>
                <a:gd name="connsiteX877" fmla="*/ 154885 w 2463882"/>
                <a:gd name="connsiteY877" fmla="*/ 526619 h 664326"/>
                <a:gd name="connsiteX878" fmla="*/ 172329 w 2463882"/>
                <a:gd name="connsiteY878" fmla="*/ 535993 h 664326"/>
                <a:gd name="connsiteX879" fmla="*/ 188054 w 2463882"/>
                <a:gd name="connsiteY879" fmla="*/ 547971 h 664326"/>
                <a:gd name="connsiteX880" fmla="*/ 201594 w 2463882"/>
                <a:gd name="connsiteY880" fmla="*/ 549673 h 664326"/>
                <a:gd name="connsiteX881" fmla="*/ 204209 w 2463882"/>
                <a:gd name="connsiteY881" fmla="*/ 553656 h 664326"/>
                <a:gd name="connsiteX882" fmla="*/ 209616 w 2463882"/>
                <a:gd name="connsiteY882" fmla="*/ 553656 h 664326"/>
                <a:gd name="connsiteX883" fmla="*/ 209238 w 2463882"/>
                <a:gd name="connsiteY883" fmla="*/ 566085 h 664326"/>
                <a:gd name="connsiteX884" fmla="*/ 196341 w 2463882"/>
                <a:gd name="connsiteY884" fmla="*/ 578163 h 664326"/>
                <a:gd name="connsiteX885" fmla="*/ 170745 w 2463882"/>
                <a:gd name="connsiteY885" fmla="*/ 578163 h 664326"/>
                <a:gd name="connsiteX886" fmla="*/ 141307 w 2463882"/>
                <a:gd name="connsiteY886" fmla="*/ 566793 h 664326"/>
                <a:gd name="connsiteX887" fmla="*/ 121983 w 2463882"/>
                <a:gd name="connsiteY887" fmla="*/ 557755 h 664326"/>
                <a:gd name="connsiteX888" fmla="*/ 99563 w 2463882"/>
                <a:gd name="connsiteY888" fmla="*/ 549351 h 664326"/>
                <a:gd name="connsiteX889" fmla="*/ 74233 w 2463882"/>
                <a:gd name="connsiteY889" fmla="*/ 554633 h 664326"/>
                <a:gd name="connsiteX890" fmla="*/ 48653 w 2463882"/>
                <a:gd name="connsiteY890" fmla="*/ 562329 h 664326"/>
                <a:gd name="connsiteX891" fmla="*/ 37150 w 2463882"/>
                <a:gd name="connsiteY891" fmla="*/ 574262 h 664326"/>
                <a:gd name="connsiteX892" fmla="*/ 36777 w 2463882"/>
                <a:gd name="connsiteY892" fmla="*/ 575368 h 664326"/>
                <a:gd name="connsiteX893" fmla="*/ 44734 w 2463882"/>
                <a:gd name="connsiteY893" fmla="*/ 594627 h 664326"/>
                <a:gd name="connsiteX894" fmla="*/ 56053 w 2463882"/>
                <a:gd name="connsiteY894" fmla="*/ 596823 h 664326"/>
                <a:gd name="connsiteX895" fmla="*/ 79815 w 2463882"/>
                <a:gd name="connsiteY895" fmla="*/ 599567 h 664326"/>
                <a:gd name="connsiteX896" fmla="*/ 129057 w 2463882"/>
                <a:gd name="connsiteY896" fmla="*/ 593508 h 664326"/>
                <a:gd name="connsiteX897" fmla="*/ 147579 w 2463882"/>
                <a:gd name="connsiteY897" fmla="*/ 588865 h 664326"/>
                <a:gd name="connsiteX898" fmla="*/ 177082 w 2463882"/>
                <a:gd name="connsiteY898" fmla="*/ 587399 h 664326"/>
                <a:gd name="connsiteX899" fmla="*/ 187205 w 2463882"/>
                <a:gd name="connsiteY899" fmla="*/ 584933 h 664326"/>
                <a:gd name="connsiteX900" fmla="*/ 203073 w 2463882"/>
                <a:gd name="connsiteY900" fmla="*/ 582944 h 664326"/>
                <a:gd name="connsiteX901" fmla="*/ 216467 w 2463882"/>
                <a:gd name="connsiteY901" fmla="*/ 577023 h 664326"/>
                <a:gd name="connsiteX902" fmla="*/ 224485 w 2463882"/>
                <a:gd name="connsiteY902" fmla="*/ 579175 h 664326"/>
                <a:gd name="connsiteX903" fmla="*/ 259531 w 2463882"/>
                <a:gd name="connsiteY903" fmla="*/ 565378 h 664326"/>
                <a:gd name="connsiteX904" fmla="*/ 294616 w 2463882"/>
                <a:gd name="connsiteY904" fmla="*/ 544510 h 664326"/>
                <a:gd name="connsiteX905" fmla="*/ 328436 w 2463882"/>
                <a:gd name="connsiteY905" fmla="*/ 531005 h 664326"/>
                <a:gd name="connsiteX906" fmla="*/ 383912 w 2463882"/>
                <a:gd name="connsiteY906" fmla="*/ 507994 h 664326"/>
                <a:gd name="connsiteX907" fmla="*/ 374214 w 2463882"/>
                <a:gd name="connsiteY907" fmla="*/ 498582 h 664326"/>
                <a:gd name="connsiteX908" fmla="*/ 370346 w 2463882"/>
                <a:gd name="connsiteY908" fmla="*/ 496645 h 664326"/>
                <a:gd name="connsiteX909" fmla="*/ 365519 w 2463882"/>
                <a:gd name="connsiteY909" fmla="*/ 486539 h 664326"/>
                <a:gd name="connsiteX910" fmla="*/ 362882 w 2463882"/>
                <a:gd name="connsiteY910" fmla="*/ 468368 h 664326"/>
                <a:gd name="connsiteX911" fmla="*/ 349788 w 2463882"/>
                <a:gd name="connsiteY911" fmla="*/ 457358 h 664326"/>
                <a:gd name="connsiteX912" fmla="*/ 341453 w 2463882"/>
                <a:gd name="connsiteY912" fmla="*/ 410868 h 664326"/>
                <a:gd name="connsiteX913" fmla="*/ 333144 w 2463882"/>
                <a:gd name="connsiteY913" fmla="*/ 408098 h 664326"/>
                <a:gd name="connsiteX914" fmla="*/ 334353 w 2463882"/>
                <a:gd name="connsiteY914" fmla="*/ 404544 h 664326"/>
                <a:gd name="connsiteX915" fmla="*/ 332449 w 2463882"/>
                <a:gd name="connsiteY915" fmla="*/ 400985 h 664326"/>
                <a:gd name="connsiteX916" fmla="*/ 332367 w 2463882"/>
                <a:gd name="connsiteY916" fmla="*/ 397603 h 664326"/>
                <a:gd name="connsiteX917" fmla="*/ 332273 w 2463882"/>
                <a:gd name="connsiteY917" fmla="*/ 397603 h 664326"/>
                <a:gd name="connsiteX918" fmla="*/ 328179 w 2463882"/>
                <a:gd name="connsiteY918" fmla="*/ 368602 h 664326"/>
                <a:gd name="connsiteX919" fmla="*/ 316611 w 2463882"/>
                <a:gd name="connsiteY919" fmla="*/ 328110 h 664326"/>
                <a:gd name="connsiteX920" fmla="*/ 310510 w 2463882"/>
                <a:gd name="connsiteY920" fmla="*/ 298145 h 664326"/>
                <a:gd name="connsiteX921" fmla="*/ 306531 w 2463882"/>
                <a:gd name="connsiteY921" fmla="*/ 299191 h 664326"/>
                <a:gd name="connsiteX922" fmla="*/ 299902 w 2463882"/>
                <a:gd name="connsiteY922" fmla="*/ 305682 h 664326"/>
                <a:gd name="connsiteX923" fmla="*/ 278808 w 2463882"/>
                <a:gd name="connsiteY923" fmla="*/ 305682 h 664326"/>
                <a:gd name="connsiteX924" fmla="*/ 259780 w 2463882"/>
                <a:gd name="connsiteY924" fmla="*/ 313083 h 664326"/>
                <a:gd name="connsiteX925" fmla="*/ 248799 w 2463882"/>
                <a:gd name="connsiteY925" fmla="*/ 325469 h 664326"/>
                <a:gd name="connsiteX926" fmla="*/ 244709 w 2463882"/>
                <a:gd name="connsiteY926" fmla="*/ 325469 h 664326"/>
                <a:gd name="connsiteX927" fmla="*/ 244164 w 2463882"/>
                <a:gd name="connsiteY927" fmla="*/ 327081 h 664326"/>
                <a:gd name="connsiteX928" fmla="*/ 239761 w 2463882"/>
                <a:gd name="connsiteY928" fmla="*/ 327081 h 664326"/>
                <a:gd name="connsiteX929" fmla="*/ 237197 w 2463882"/>
                <a:gd name="connsiteY929" fmla="*/ 329478 h 664326"/>
                <a:gd name="connsiteX930" fmla="*/ 230432 w 2463882"/>
                <a:gd name="connsiteY930" fmla="*/ 344724 h 664326"/>
                <a:gd name="connsiteX931" fmla="*/ 227597 w 2463882"/>
                <a:gd name="connsiteY931" fmla="*/ 347314 h 664326"/>
                <a:gd name="connsiteX932" fmla="*/ 228421 w 2463882"/>
                <a:gd name="connsiteY932" fmla="*/ 351212 h 664326"/>
                <a:gd name="connsiteX933" fmla="*/ 224579 w 2463882"/>
                <a:gd name="connsiteY933" fmla="*/ 356198 h 664326"/>
                <a:gd name="connsiteX934" fmla="*/ 209453 w 2463882"/>
                <a:gd name="connsiteY934" fmla="*/ 386232 h 664326"/>
                <a:gd name="connsiteX935" fmla="*/ 206830 w 2463882"/>
                <a:gd name="connsiteY935" fmla="*/ 386232 h 664326"/>
                <a:gd name="connsiteX936" fmla="*/ 205375 w 2463882"/>
                <a:gd name="connsiteY936" fmla="*/ 390507 h 664326"/>
                <a:gd name="connsiteX937" fmla="*/ 201469 w 2463882"/>
                <a:gd name="connsiteY937" fmla="*/ 393422 h 664326"/>
                <a:gd name="connsiteX938" fmla="*/ 197297 w 2463882"/>
                <a:gd name="connsiteY938" fmla="*/ 399339 h 664326"/>
                <a:gd name="connsiteX939" fmla="*/ 189215 w 2463882"/>
                <a:gd name="connsiteY939" fmla="*/ 405372 h 664326"/>
                <a:gd name="connsiteX940" fmla="*/ 182197 w 2463882"/>
                <a:gd name="connsiteY940" fmla="*/ 415139 h 664326"/>
                <a:gd name="connsiteX941" fmla="*/ 144334 w 2463882"/>
                <a:gd name="connsiteY941" fmla="*/ 441888 h 664326"/>
                <a:gd name="connsiteX942" fmla="*/ 106132 w 2463882"/>
                <a:gd name="connsiteY942" fmla="*/ 460826 h 664326"/>
                <a:gd name="connsiteX943" fmla="*/ 100584 w 2463882"/>
                <a:gd name="connsiteY943" fmla="*/ 460826 h 664326"/>
                <a:gd name="connsiteX944" fmla="*/ 91040 w 2463882"/>
                <a:gd name="connsiteY944" fmla="*/ 466756 h 664326"/>
                <a:gd name="connsiteX945" fmla="*/ 59351 w 2463882"/>
                <a:gd name="connsiteY945" fmla="*/ 466756 h 664326"/>
                <a:gd name="connsiteX946" fmla="*/ 47161 w 2463882"/>
                <a:gd name="connsiteY946" fmla="*/ 463905 h 664326"/>
                <a:gd name="connsiteX947" fmla="*/ 34294 w 2463882"/>
                <a:gd name="connsiteY947" fmla="*/ 460732 h 664326"/>
                <a:gd name="connsiteX948" fmla="*/ 27696 w 2463882"/>
                <a:gd name="connsiteY948" fmla="*/ 455377 h 664326"/>
                <a:gd name="connsiteX949" fmla="*/ 27451 w 2463882"/>
                <a:gd name="connsiteY949" fmla="*/ 453851 h 664326"/>
                <a:gd name="connsiteX950" fmla="*/ 10829 w 2463882"/>
                <a:gd name="connsiteY950" fmla="*/ 447972 h 664326"/>
                <a:gd name="connsiteX951" fmla="*/ 607 w 2463882"/>
                <a:gd name="connsiteY951" fmla="*/ 429009 h 664326"/>
                <a:gd name="connsiteX952" fmla="*/ 2001 w 2463882"/>
                <a:gd name="connsiteY952" fmla="*/ 403314 h 664326"/>
                <a:gd name="connsiteX953" fmla="*/ 26843 w 2463882"/>
                <a:gd name="connsiteY953" fmla="*/ 371067 h 664326"/>
                <a:gd name="connsiteX954" fmla="*/ 57524 w 2463882"/>
                <a:gd name="connsiteY954" fmla="*/ 349441 h 664326"/>
                <a:gd name="connsiteX955" fmla="*/ 73126 w 2463882"/>
                <a:gd name="connsiteY955" fmla="*/ 347773 h 664326"/>
                <a:gd name="connsiteX956" fmla="*/ 89059 w 2463882"/>
                <a:gd name="connsiteY956" fmla="*/ 336141 h 664326"/>
                <a:gd name="connsiteX957" fmla="*/ 99190 w 2463882"/>
                <a:gd name="connsiteY957" fmla="*/ 336141 h 664326"/>
                <a:gd name="connsiteX958" fmla="*/ 106801 w 2463882"/>
                <a:gd name="connsiteY958" fmla="*/ 340698 h 664326"/>
                <a:gd name="connsiteX959" fmla="*/ 112057 w 2463882"/>
                <a:gd name="connsiteY959" fmla="*/ 357270 h 664326"/>
                <a:gd name="connsiteX960" fmla="*/ 104250 w 2463882"/>
                <a:gd name="connsiteY960" fmla="*/ 380217 h 664326"/>
                <a:gd name="connsiteX961" fmla="*/ 91258 w 2463882"/>
                <a:gd name="connsiteY961" fmla="*/ 391570 h 664326"/>
                <a:gd name="connsiteX962" fmla="*/ 76050 w 2463882"/>
                <a:gd name="connsiteY962" fmla="*/ 385610 h 664326"/>
                <a:gd name="connsiteX963" fmla="*/ 73251 w 2463882"/>
                <a:gd name="connsiteY963" fmla="*/ 374956 h 664326"/>
                <a:gd name="connsiteX964" fmla="*/ 69906 w 2463882"/>
                <a:gd name="connsiteY964" fmla="*/ 372362 h 664326"/>
                <a:gd name="connsiteX965" fmla="*/ 34890 w 2463882"/>
                <a:gd name="connsiteY965" fmla="*/ 399541 h 664326"/>
                <a:gd name="connsiteX966" fmla="*/ 29651 w 2463882"/>
                <a:gd name="connsiteY966" fmla="*/ 409145 h 664326"/>
                <a:gd name="connsiteX967" fmla="*/ 33484 w 2463882"/>
                <a:gd name="connsiteY967" fmla="*/ 421831 h 664326"/>
                <a:gd name="connsiteX968" fmla="*/ 68153 w 2463882"/>
                <a:gd name="connsiteY968" fmla="*/ 436298 h 664326"/>
                <a:gd name="connsiteX969" fmla="*/ 95284 w 2463882"/>
                <a:gd name="connsiteY969" fmla="*/ 429939 h 664326"/>
                <a:gd name="connsiteX970" fmla="*/ 124585 w 2463882"/>
                <a:gd name="connsiteY970" fmla="*/ 403905 h 664326"/>
                <a:gd name="connsiteX971" fmla="*/ 139842 w 2463882"/>
                <a:gd name="connsiteY971" fmla="*/ 381016 h 664326"/>
                <a:gd name="connsiteX972" fmla="*/ 157166 w 2463882"/>
                <a:gd name="connsiteY972" fmla="*/ 356777 h 664326"/>
                <a:gd name="connsiteX973" fmla="*/ 161578 w 2463882"/>
                <a:gd name="connsiteY973" fmla="*/ 354890 h 664326"/>
                <a:gd name="connsiteX974" fmla="*/ 171259 w 2463882"/>
                <a:gd name="connsiteY974" fmla="*/ 338919 h 664326"/>
                <a:gd name="connsiteX975" fmla="*/ 201821 w 2463882"/>
                <a:gd name="connsiteY975" fmla="*/ 309665 h 664326"/>
                <a:gd name="connsiteX976" fmla="*/ 205924 w 2463882"/>
                <a:gd name="connsiteY976" fmla="*/ 308392 h 664326"/>
                <a:gd name="connsiteX977" fmla="*/ 208758 w 2463882"/>
                <a:gd name="connsiteY977" fmla="*/ 295311 h 664326"/>
                <a:gd name="connsiteX978" fmla="*/ 218932 w 2463882"/>
                <a:gd name="connsiteY978" fmla="*/ 289248 h 664326"/>
                <a:gd name="connsiteX979" fmla="*/ 256062 w 2463882"/>
                <a:gd name="connsiteY979" fmla="*/ 229789 h 664326"/>
                <a:gd name="connsiteX980" fmla="*/ 262181 w 2463882"/>
                <a:gd name="connsiteY980" fmla="*/ 226024 h 664326"/>
                <a:gd name="connsiteX981" fmla="*/ 267767 w 2463882"/>
                <a:gd name="connsiteY981" fmla="*/ 217741 h 664326"/>
                <a:gd name="connsiteX982" fmla="*/ 272462 w 2463882"/>
                <a:gd name="connsiteY982" fmla="*/ 215653 h 664326"/>
                <a:gd name="connsiteX983" fmla="*/ 272634 w 2463882"/>
                <a:gd name="connsiteY983" fmla="*/ 210413 h 664326"/>
                <a:gd name="connsiteX984" fmla="*/ 284853 w 2463882"/>
                <a:gd name="connsiteY984" fmla="*/ 195085 h 664326"/>
                <a:gd name="connsiteX985" fmla="*/ 294736 w 2463882"/>
                <a:gd name="connsiteY985" fmla="*/ 179543 h 664326"/>
                <a:gd name="connsiteX986" fmla="*/ 328702 w 2463882"/>
                <a:gd name="connsiteY986" fmla="*/ 137380 h 664326"/>
                <a:gd name="connsiteX987" fmla="*/ 324633 w 2463882"/>
                <a:gd name="connsiteY987" fmla="*/ 136651 h 664326"/>
                <a:gd name="connsiteX988" fmla="*/ 260972 w 2463882"/>
                <a:gd name="connsiteY988" fmla="*/ 157094 h 664326"/>
                <a:gd name="connsiteX989" fmla="*/ 238025 w 2463882"/>
                <a:gd name="connsiteY989" fmla="*/ 166818 h 664326"/>
                <a:gd name="connsiteX990" fmla="*/ 232481 w 2463882"/>
                <a:gd name="connsiteY990" fmla="*/ 172237 h 664326"/>
                <a:gd name="connsiteX991" fmla="*/ 219670 w 2463882"/>
                <a:gd name="connsiteY991" fmla="*/ 177528 h 664326"/>
                <a:gd name="connsiteX992" fmla="*/ 219824 w 2463882"/>
                <a:gd name="connsiteY992" fmla="*/ 177528 h 664326"/>
                <a:gd name="connsiteX993" fmla="*/ 193837 w 2463882"/>
                <a:gd name="connsiteY993" fmla="*/ 197178 h 664326"/>
                <a:gd name="connsiteX994" fmla="*/ 192997 w 2463882"/>
                <a:gd name="connsiteY994" fmla="*/ 199643 h 664326"/>
                <a:gd name="connsiteX995" fmla="*/ 187110 w 2463882"/>
                <a:gd name="connsiteY995" fmla="*/ 201127 h 664326"/>
                <a:gd name="connsiteX996" fmla="*/ 187513 w 2463882"/>
                <a:gd name="connsiteY996" fmla="*/ 204689 h 664326"/>
                <a:gd name="connsiteX997" fmla="*/ 179530 w 2463882"/>
                <a:gd name="connsiteY997" fmla="*/ 208377 h 664326"/>
                <a:gd name="connsiteX998" fmla="*/ 160639 w 2463882"/>
                <a:gd name="connsiteY998" fmla="*/ 226740 h 664326"/>
                <a:gd name="connsiteX999" fmla="*/ 158928 w 2463882"/>
                <a:gd name="connsiteY999" fmla="*/ 226740 h 664326"/>
                <a:gd name="connsiteX1000" fmla="*/ 149805 w 2463882"/>
                <a:gd name="connsiteY1000" fmla="*/ 241451 h 664326"/>
                <a:gd name="connsiteX1001" fmla="*/ 148831 w 2463882"/>
                <a:gd name="connsiteY1001" fmla="*/ 245884 h 664326"/>
                <a:gd name="connsiteX1002" fmla="*/ 152836 w 2463882"/>
                <a:gd name="connsiteY1002" fmla="*/ 246960 h 664326"/>
                <a:gd name="connsiteX1003" fmla="*/ 166410 w 2463882"/>
                <a:gd name="connsiteY1003" fmla="*/ 243625 h 664326"/>
                <a:gd name="connsiteX1004" fmla="*/ 181219 w 2463882"/>
                <a:gd name="connsiteY1004" fmla="*/ 235920 h 664326"/>
                <a:gd name="connsiteX1005" fmla="*/ 202627 w 2463882"/>
                <a:gd name="connsiteY1005" fmla="*/ 217921 h 664326"/>
                <a:gd name="connsiteX1006" fmla="*/ 209002 w 2463882"/>
                <a:gd name="connsiteY1006" fmla="*/ 208441 h 664326"/>
                <a:gd name="connsiteX1007" fmla="*/ 214628 w 2463882"/>
                <a:gd name="connsiteY1007" fmla="*/ 204754 h 664326"/>
                <a:gd name="connsiteX1008" fmla="*/ 226478 w 2463882"/>
                <a:gd name="connsiteY1008" fmla="*/ 196732 h 664326"/>
                <a:gd name="connsiteX1009" fmla="*/ 241077 w 2463882"/>
                <a:gd name="connsiteY1009" fmla="*/ 171800 h 664326"/>
                <a:gd name="connsiteX1010" fmla="*/ 253190 w 2463882"/>
                <a:gd name="connsiteY1010" fmla="*/ 162800 h 664326"/>
                <a:gd name="connsiteX1011" fmla="*/ 266018 w 2463882"/>
                <a:gd name="connsiteY1011" fmla="*/ 162800 h 664326"/>
                <a:gd name="connsiteX1012" fmla="*/ 268530 w 2463882"/>
                <a:gd name="connsiteY1012" fmla="*/ 175873 h 664326"/>
                <a:gd name="connsiteX1013" fmla="*/ 264535 w 2463882"/>
                <a:gd name="connsiteY1013" fmla="*/ 191342 h 664326"/>
                <a:gd name="connsiteX1014" fmla="*/ 251273 w 2463882"/>
                <a:gd name="connsiteY1014" fmla="*/ 211970 h 664326"/>
                <a:gd name="connsiteX1015" fmla="*/ 223923 w 2463882"/>
                <a:gd name="connsiteY1015" fmla="*/ 231825 h 664326"/>
                <a:gd name="connsiteX1016" fmla="*/ 212956 w 2463882"/>
                <a:gd name="connsiteY1016" fmla="*/ 236837 h 664326"/>
                <a:gd name="connsiteX1017" fmla="*/ 208093 w 2463882"/>
                <a:gd name="connsiteY1017" fmla="*/ 244611 h 664326"/>
                <a:gd name="connsiteX1018" fmla="*/ 189640 w 2463882"/>
                <a:gd name="connsiteY1018" fmla="*/ 257079 h 664326"/>
                <a:gd name="connsiteX1019" fmla="*/ 182450 w 2463882"/>
                <a:gd name="connsiteY1019" fmla="*/ 257992 h 664326"/>
                <a:gd name="connsiteX1020" fmla="*/ 181279 w 2463882"/>
                <a:gd name="connsiteY1020" fmla="*/ 259973 h 664326"/>
                <a:gd name="connsiteX1021" fmla="*/ 171684 w 2463882"/>
                <a:gd name="connsiteY1021" fmla="*/ 267660 h 664326"/>
                <a:gd name="connsiteX1022" fmla="*/ 145397 w 2463882"/>
                <a:gd name="connsiteY1022" fmla="*/ 274126 h 664326"/>
                <a:gd name="connsiteX1023" fmla="*/ 127488 w 2463882"/>
                <a:gd name="connsiteY1023" fmla="*/ 272145 h 664326"/>
                <a:gd name="connsiteX1024" fmla="*/ 120229 w 2463882"/>
                <a:gd name="connsiteY1024" fmla="*/ 238604 h 664326"/>
                <a:gd name="connsiteX1025" fmla="*/ 118120 w 2463882"/>
                <a:gd name="connsiteY1025" fmla="*/ 238604 h 664326"/>
                <a:gd name="connsiteX1026" fmla="*/ 133992 w 2463882"/>
                <a:gd name="connsiteY1026" fmla="*/ 208471 h 664326"/>
                <a:gd name="connsiteX1027" fmla="*/ 166359 w 2463882"/>
                <a:gd name="connsiteY1027" fmla="*/ 184774 h 664326"/>
                <a:gd name="connsiteX1028" fmla="*/ 206631 w 2463882"/>
                <a:gd name="connsiteY1028" fmla="*/ 160622 h 664326"/>
                <a:gd name="connsiteX1029" fmla="*/ 207476 w 2463882"/>
                <a:gd name="connsiteY1029" fmla="*/ 160622 h 664326"/>
                <a:gd name="connsiteX1030" fmla="*/ 211982 w 2463882"/>
                <a:gd name="connsiteY1030" fmla="*/ 155254 h 664326"/>
                <a:gd name="connsiteX1031" fmla="*/ 229793 w 2463882"/>
                <a:gd name="connsiteY1031" fmla="*/ 145444 h 664326"/>
                <a:gd name="connsiteX1032" fmla="*/ 242488 w 2463882"/>
                <a:gd name="connsiteY1032" fmla="*/ 140638 h 664326"/>
                <a:gd name="connsiteX1033" fmla="*/ 272492 w 2463882"/>
                <a:gd name="connsiteY1033" fmla="*/ 124234 h 664326"/>
                <a:gd name="connsiteX1034" fmla="*/ 311479 w 2463882"/>
                <a:gd name="connsiteY1034" fmla="*/ 114904 h 664326"/>
                <a:gd name="connsiteX1035" fmla="*/ 352605 w 2463882"/>
                <a:gd name="connsiteY1035" fmla="*/ 110034 h 664326"/>
                <a:gd name="connsiteX1036" fmla="*/ 363208 w 2463882"/>
                <a:gd name="connsiteY1036" fmla="*/ 105510 h 664326"/>
                <a:gd name="connsiteX1037" fmla="*/ 374278 w 2463882"/>
                <a:gd name="connsiteY1037" fmla="*/ 92322 h 664326"/>
                <a:gd name="connsiteX1038" fmla="*/ 409745 w 2463882"/>
                <a:gd name="connsiteY1038" fmla="*/ 72668 h 664326"/>
                <a:gd name="connsiteX1039" fmla="*/ 419859 w 2463882"/>
                <a:gd name="connsiteY1039" fmla="*/ 65113 h 664326"/>
                <a:gd name="connsiteX1040" fmla="*/ 450210 w 2463882"/>
                <a:gd name="connsiteY1040" fmla="*/ 54948 h 664326"/>
                <a:gd name="connsiteX1041" fmla="*/ 474825 w 2463882"/>
                <a:gd name="connsiteY1041" fmla="*/ 45241 h 664326"/>
                <a:gd name="connsiteX1042" fmla="*/ 496130 w 2463882"/>
                <a:gd name="connsiteY1042" fmla="*/ 39161 h 664326"/>
                <a:gd name="connsiteX1043" fmla="*/ 513383 w 2463882"/>
                <a:gd name="connsiteY1043" fmla="*/ 34848 h 664326"/>
                <a:gd name="connsiteX1044" fmla="*/ 1798166 w 2463882"/>
                <a:gd name="connsiteY1044" fmla="*/ 0 h 664326"/>
                <a:gd name="connsiteX1045" fmla="*/ 1832029 w 2463882"/>
                <a:gd name="connsiteY1045" fmla="*/ 8467 h 664326"/>
                <a:gd name="connsiteX1046" fmla="*/ 1829251 w 2463882"/>
                <a:gd name="connsiteY1046" fmla="*/ 62499 h 664326"/>
                <a:gd name="connsiteX1047" fmla="*/ 1815209 w 2463882"/>
                <a:gd name="connsiteY1047" fmla="*/ 65856 h 664326"/>
                <a:gd name="connsiteX1048" fmla="*/ 1792991 w 2463882"/>
                <a:gd name="connsiteY1048" fmla="*/ 61950 h 664326"/>
                <a:gd name="connsiteX1049" fmla="*/ 1783147 w 2463882"/>
                <a:gd name="connsiteY1049" fmla="*/ 54871 h 664326"/>
                <a:gd name="connsiteX1050" fmla="*/ 1776544 w 2463882"/>
                <a:gd name="connsiteY1050" fmla="*/ 36589 h 664326"/>
                <a:gd name="connsiteX1051" fmla="*/ 1777882 w 2463882"/>
                <a:gd name="connsiteY1051" fmla="*/ 32649 h 664326"/>
                <a:gd name="connsiteX1052" fmla="*/ 1774507 w 2463882"/>
                <a:gd name="connsiteY1052" fmla="*/ 30458 h 664326"/>
                <a:gd name="connsiteX1053" fmla="*/ 1733459 w 2463882"/>
                <a:gd name="connsiteY1053" fmla="*/ 43454 h 664326"/>
                <a:gd name="connsiteX1054" fmla="*/ 1687496 w 2463882"/>
                <a:gd name="connsiteY1054" fmla="*/ 63108 h 664326"/>
                <a:gd name="connsiteX1055" fmla="*/ 1683106 w 2463882"/>
                <a:gd name="connsiteY1055" fmla="*/ 66375 h 664326"/>
                <a:gd name="connsiteX1056" fmla="*/ 1682951 w 2463882"/>
                <a:gd name="connsiteY1056" fmla="*/ 66821 h 664326"/>
                <a:gd name="connsiteX1057" fmla="*/ 1685400 w 2463882"/>
                <a:gd name="connsiteY1057" fmla="*/ 77034 h 664326"/>
                <a:gd name="connsiteX1058" fmla="*/ 1680010 w 2463882"/>
                <a:gd name="connsiteY1058" fmla="*/ 90848 h 664326"/>
                <a:gd name="connsiteX1059" fmla="*/ 1664657 w 2463882"/>
                <a:gd name="connsiteY1059" fmla="*/ 107012 h 664326"/>
                <a:gd name="connsiteX1060" fmla="*/ 1661720 w 2463882"/>
                <a:gd name="connsiteY1060" fmla="*/ 107012 h 664326"/>
                <a:gd name="connsiteX1061" fmla="*/ 1658139 w 2463882"/>
                <a:gd name="connsiteY1061" fmla="*/ 109679 h 664326"/>
                <a:gd name="connsiteX1062" fmla="*/ 1655589 w 2463882"/>
                <a:gd name="connsiteY1062" fmla="*/ 117186 h 664326"/>
                <a:gd name="connsiteX1063" fmla="*/ 1649389 w 2463882"/>
                <a:gd name="connsiteY1063" fmla="*/ 125200 h 664326"/>
                <a:gd name="connsiteX1064" fmla="*/ 1638335 w 2463882"/>
                <a:gd name="connsiteY1064" fmla="*/ 156237 h 664326"/>
                <a:gd name="connsiteX1065" fmla="*/ 1624521 w 2463882"/>
                <a:gd name="connsiteY1065" fmla="*/ 185452 h 664326"/>
                <a:gd name="connsiteX1066" fmla="*/ 1611800 w 2463882"/>
                <a:gd name="connsiteY1066" fmla="*/ 193307 h 664326"/>
                <a:gd name="connsiteX1067" fmla="*/ 1599456 w 2463882"/>
                <a:gd name="connsiteY1067" fmla="*/ 208172 h 664326"/>
                <a:gd name="connsiteX1068" fmla="*/ 1595636 w 2463882"/>
                <a:gd name="connsiteY1068" fmla="*/ 219397 h 664326"/>
                <a:gd name="connsiteX1069" fmla="*/ 1583352 w 2463882"/>
                <a:gd name="connsiteY1069" fmla="*/ 230304 h 664326"/>
                <a:gd name="connsiteX1070" fmla="*/ 1576260 w 2463882"/>
                <a:gd name="connsiteY1070" fmla="*/ 242345 h 664326"/>
                <a:gd name="connsiteX1071" fmla="*/ 1598359 w 2463882"/>
                <a:gd name="connsiteY1071" fmla="*/ 247622 h 664326"/>
                <a:gd name="connsiteX1072" fmla="*/ 1616237 w 2463882"/>
                <a:gd name="connsiteY1072" fmla="*/ 245666 h 664326"/>
                <a:gd name="connsiteX1073" fmla="*/ 1636792 w 2463882"/>
                <a:gd name="connsiteY1073" fmla="*/ 238806 h 664326"/>
                <a:gd name="connsiteX1074" fmla="*/ 1650885 w 2463882"/>
                <a:gd name="connsiteY1074" fmla="*/ 227166 h 664326"/>
                <a:gd name="connsiteX1075" fmla="*/ 1653029 w 2463882"/>
                <a:gd name="connsiteY1075" fmla="*/ 223363 h 664326"/>
                <a:gd name="connsiteX1076" fmla="*/ 1651871 w 2463882"/>
                <a:gd name="connsiteY1076" fmla="*/ 223363 h 664326"/>
                <a:gd name="connsiteX1077" fmla="*/ 1638177 w 2463882"/>
                <a:gd name="connsiteY1077" fmla="*/ 233404 h 664326"/>
                <a:gd name="connsiteX1078" fmla="*/ 1624208 w 2463882"/>
                <a:gd name="connsiteY1078" fmla="*/ 230733 h 664326"/>
                <a:gd name="connsiteX1079" fmla="*/ 1621850 w 2463882"/>
                <a:gd name="connsiteY1079" fmla="*/ 224700 h 664326"/>
                <a:gd name="connsiteX1080" fmla="*/ 1614004 w 2463882"/>
                <a:gd name="connsiteY1080" fmla="*/ 222235 h 664326"/>
                <a:gd name="connsiteX1081" fmla="*/ 1615787 w 2463882"/>
                <a:gd name="connsiteY1081" fmla="*/ 207683 h 664326"/>
                <a:gd name="connsiteX1082" fmla="*/ 1621867 w 2463882"/>
                <a:gd name="connsiteY1082" fmla="*/ 204300 h 664326"/>
                <a:gd name="connsiteX1083" fmla="*/ 1633555 w 2463882"/>
                <a:gd name="connsiteY1083" fmla="*/ 195129 h 664326"/>
                <a:gd name="connsiteX1084" fmla="*/ 1648668 w 2463882"/>
                <a:gd name="connsiteY1084" fmla="*/ 196746 h 664326"/>
                <a:gd name="connsiteX1085" fmla="*/ 1668434 w 2463882"/>
                <a:gd name="connsiteY1085" fmla="*/ 192977 h 664326"/>
                <a:gd name="connsiteX1086" fmla="*/ 1684868 w 2463882"/>
                <a:gd name="connsiteY1086" fmla="*/ 205874 h 664326"/>
                <a:gd name="connsiteX1087" fmla="*/ 1683830 w 2463882"/>
                <a:gd name="connsiteY1087" fmla="*/ 208931 h 664326"/>
                <a:gd name="connsiteX1088" fmla="*/ 1686429 w 2463882"/>
                <a:gd name="connsiteY1088" fmla="*/ 218591 h 664326"/>
                <a:gd name="connsiteX1089" fmla="*/ 1680992 w 2463882"/>
                <a:gd name="connsiteY1089" fmla="*/ 234575 h 664326"/>
                <a:gd name="connsiteX1090" fmla="*/ 1656163 w 2463882"/>
                <a:gd name="connsiteY1090" fmla="*/ 248878 h 664326"/>
                <a:gd name="connsiteX1091" fmla="*/ 1637478 w 2463882"/>
                <a:gd name="connsiteY1091" fmla="*/ 263481 h 664326"/>
                <a:gd name="connsiteX1092" fmla="*/ 1609099 w 2463882"/>
                <a:gd name="connsiteY1092" fmla="*/ 272455 h 664326"/>
                <a:gd name="connsiteX1093" fmla="*/ 1580381 w 2463882"/>
                <a:gd name="connsiteY1093" fmla="*/ 278526 h 664326"/>
                <a:gd name="connsiteX1094" fmla="*/ 1562373 w 2463882"/>
                <a:gd name="connsiteY1094" fmla="*/ 279937 h 664326"/>
                <a:gd name="connsiteX1095" fmla="*/ 1552977 w 2463882"/>
                <a:gd name="connsiteY1095" fmla="*/ 294570 h 664326"/>
                <a:gd name="connsiteX1096" fmla="*/ 1538316 w 2463882"/>
                <a:gd name="connsiteY1096" fmla="*/ 313847 h 664326"/>
                <a:gd name="connsiteX1097" fmla="*/ 1537073 w 2463882"/>
                <a:gd name="connsiteY1097" fmla="*/ 317500 h 664326"/>
                <a:gd name="connsiteX1098" fmla="*/ 1534969 w 2463882"/>
                <a:gd name="connsiteY1098" fmla="*/ 317380 h 664326"/>
                <a:gd name="connsiteX1099" fmla="*/ 1532189 w 2463882"/>
                <a:gd name="connsiteY1099" fmla="*/ 325547 h 664326"/>
                <a:gd name="connsiteX1100" fmla="*/ 1530041 w 2463882"/>
                <a:gd name="connsiteY1100" fmla="*/ 325547 h 664326"/>
                <a:gd name="connsiteX1101" fmla="*/ 1525063 w 2463882"/>
                <a:gd name="connsiteY1101" fmla="*/ 346501 h 664326"/>
                <a:gd name="connsiteX1102" fmla="*/ 1515318 w 2463882"/>
                <a:gd name="connsiteY1102" fmla="*/ 362274 h 664326"/>
                <a:gd name="connsiteX1103" fmla="*/ 1504509 w 2463882"/>
                <a:gd name="connsiteY1103" fmla="*/ 381298 h 664326"/>
                <a:gd name="connsiteX1104" fmla="*/ 1480829 w 2463882"/>
                <a:gd name="connsiteY1104" fmla="*/ 404597 h 664326"/>
                <a:gd name="connsiteX1105" fmla="*/ 1460720 w 2463882"/>
                <a:gd name="connsiteY1105" fmla="*/ 427303 h 664326"/>
                <a:gd name="connsiteX1106" fmla="*/ 1449528 w 2463882"/>
                <a:gd name="connsiteY1106" fmla="*/ 437920 h 664326"/>
                <a:gd name="connsiteX1107" fmla="*/ 1451781 w 2463882"/>
                <a:gd name="connsiteY1107" fmla="*/ 438494 h 664326"/>
                <a:gd name="connsiteX1108" fmla="*/ 1465197 w 2463882"/>
                <a:gd name="connsiteY1108" fmla="*/ 436341 h 664326"/>
                <a:gd name="connsiteX1109" fmla="*/ 1474256 w 2463882"/>
                <a:gd name="connsiteY1109" fmla="*/ 440110 h 664326"/>
                <a:gd name="connsiteX1110" fmla="*/ 1478895 w 2463882"/>
                <a:gd name="connsiteY1110" fmla="*/ 440110 h 664326"/>
                <a:gd name="connsiteX1111" fmla="*/ 1497014 w 2463882"/>
                <a:gd name="connsiteY1111" fmla="*/ 452381 h 664326"/>
                <a:gd name="connsiteX1112" fmla="*/ 1495291 w 2463882"/>
                <a:gd name="connsiteY1112" fmla="*/ 457453 h 664326"/>
                <a:gd name="connsiteX1113" fmla="*/ 1497353 w 2463882"/>
                <a:gd name="connsiteY1113" fmla="*/ 460600 h 664326"/>
                <a:gd name="connsiteX1114" fmla="*/ 1496825 w 2463882"/>
                <a:gd name="connsiteY1114" fmla="*/ 471889 h 664326"/>
                <a:gd name="connsiteX1115" fmla="*/ 1488949 w 2463882"/>
                <a:gd name="connsiteY1115" fmla="*/ 484662 h 664326"/>
                <a:gd name="connsiteX1116" fmla="*/ 1473433 w 2463882"/>
                <a:gd name="connsiteY1116" fmla="*/ 492551 h 664326"/>
                <a:gd name="connsiteX1117" fmla="*/ 1465767 w 2463882"/>
                <a:gd name="connsiteY1117" fmla="*/ 492551 h 664326"/>
                <a:gd name="connsiteX1118" fmla="*/ 1458937 w 2463882"/>
                <a:gd name="connsiteY1118" fmla="*/ 486986 h 664326"/>
                <a:gd name="connsiteX1119" fmla="*/ 1458868 w 2463882"/>
                <a:gd name="connsiteY1119" fmla="*/ 476353 h 664326"/>
                <a:gd name="connsiteX1120" fmla="*/ 1463391 w 2463882"/>
                <a:gd name="connsiteY1120" fmla="*/ 470950 h 664326"/>
                <a:gd name="connsiteX1121" fmla="*/ 1439068 w 2463882"/>
                <a:gd name="connsiteY1121" fmla="*/ 466757 h 664326"/>
                <a:gd name="connsiteX1122" fmla="*/ 1432967 w 2463882"/>
                <a:gd name="connsiteY1122" fmla="*/ 475538 h 664326"/>
                <a:gd name="connsiteX1123" fmla="*/ 1408237 w 2463882"/>
                <a:gd name="connsiteY1123" fmla="*/ 482364 h 664326"/>
                <a:gd name="connsiteX1124" fmla="*/ 1397171 w 2463882"/>
                <a:gd name="connsiteY1124" fmla="*/ 480752 h 664326"/>
                <a:gd name="connsiteX1125" fmla="*/ 1381538 w 2463882"/>
                <a:gd name="connsiteY1125" fmla="*/ 484516 h 664326"/>
                <a:gd name="connsiteX1126" fmla="*/ 1370532 w 2463882"/>
                <a:gd name="connsiteY1126" fmla="*/ 480752 h 664326"/>
                <a:gd name="connsiteX1127" fmla="*/ 1347920 w 2463882"/>
                <a:gd name="connsiteY1127" fmla="*/ 482904 h 664326"/>
                <a:gd name="connsiteX1128" fmla="*/ 1337334 w 2463882"/>
                <a:gd name="connsiteY1128" fmla="*/ 477707 h 664326"/>
                <a:gd name="connsiteX1129" fmla="*/ 1331370 w 2463882"/>
                <a:gd name="connsiteY1129" fmla="*/ 468657 h 664326"/>
                <a:gd name="connsiteX1130" fmla="*/ 1331391 w 2463882"/>
                <a:gd name="connsiteY1130" fmla="*/ 453890 h 664326"/>
                <a:gd name="connsiteX1131" fmla="*/ 1342101 w 2463882"/>
                <a:gd name="connsiteY1131" fmla="*/ 436787 h 664326"/>
                <a:gd name="connsiteX1132" fmla="*/ 1354793 w 2463882"/>
                <a:gd name="connsiteY1132" fmla="*/ 427303 h 664326"/>
                <a:gd name="connsiteX1133" fmla="*/ 1366691 w 2463882"/>
                <a:gd name="connsiteY1133" fmla="*/ 424499 h 664326"/>
                <a:gd name="connsiteX1134" fmla="*/ 1401771 w 2463882"/>
                <a:gd name="connsiteY1134" fmla="*/ 428594 h 664326"/>
                <a:gd name="connsiteX1135" fmla="*/ 1414908 w 2463882"/>
                <a:gd name="connsiteY1135" fmla="*/ 437135 h 664326"/>
                <a:gd name="connsiteX1136" fmla="*/ 1416477 w 2463882"/>
                <a:gd name="connsiteY1136" fmla="*/ 435484 h 664326"/>
                <a:gd name="connsiteX1137" fmla="*/ 1418793 w 2463882"/>
                <a:gd name="connsiteY1137" fmla="*/ 418167 h 664326"/>
                <a:gd name="connsiteX1138" fmla="*/ 1436376 w 2463882"/>
                <a:gd name="connsiteY1138" fmla="*/ 384870 h 664326"/>
                <a:gd name="connsiteX1139" fmla="*/ 1445255 w 2463882"/>
                <a:gd name="connsiteY1139" fmla="*/ 377242 h 664326"/>
                <a:gd name="connsiteX1140" fmla="*/ 1452059 w 2463882"/>
                <a:gd name="connsiteY1140" fmla="*/ 359290 h 664326"/>
                <a:gd name="connsiteX1141" fmla="*/ 1457946 w 2463882"/>
                <a:gd name="connsiteY1141" fmla="*/ 348503 h 664326"/>
                <a:gd name="connsiteX1142" fmla="*/ 1465089 w 2463882"/>
                <a:gd name="connsiteY1142" fmla="*/ 334568 h 664326"/>
                <a:gd name="connsiteX1143" fmla="*/ 1492963 w 2463882"/>
                <a:gd name="connsiteY1143" fmla="*/ 297571 h 664326"/>
                <a:gd name="connsiteX1144" fmla="*/ 1493151 w 2463882"/>
                <a:gd name="connsiteY1144" fmla="*/ 295434 h 664326"/>
                <a:gd name="connsiteX1145" fmla="*/ 1494163 w 2463882"/>
                <a:gd name="connsiteY1145" fmla="*/ 290878 h 664326"/>
                <a:gd name="connsiteX1146" fmla="*/ 1499338 w 2463882"/>
                <a:gd name="connsiteY1146" fmla="*/ 280078 h 664326"/>
                <a:gd name="connsiteX1147" fmla="*/ 1508110 w 2463882"/>
                <a:gd name="connsiteY1147" fmla="*/ 270423 h 664326"/>
                <a:gd name="connsiteX1148" fmla="*/ 1494575 w 2463882"/>
                <a:gd name="connsiteY1148" fmla="*/ 262293 h 664326"/>
                <a:gd name="connsiteX1149" fmla="*/ 1456673 w 2463882"/>
                <a:gd name="connsiteY1149" fmla="*/ 261989 h 664326"/>
                <a:gd name="connsiteX1150" fmla="*/ 1428710 w 2463882"/>
                <a:gd name="connsiteY1150" fmla="*/ 260107 h 664326"/>
                <a:gd name="connsiteX1151" fmla="*/ 1401668 w 2463882"/>
                <a:gd name="connsiteY1151" fmla="*/ 258225 h 664326"/>
                <a:gd name="connsiteX1152" fmla="*/ 1390002 w 2463882"/>
                <a:gd name="connsiteY1152" fmla="*/ 250859 h 664326"/>
                <a:gd name="connsiteX1153" fmla="*/ 1380955 w 2463882"/>
                <a:gd name="connsiteY1153" fmla="*/ 260038 h 664326"/>
                <a:gd name="connsiteX1154" fmla="*/ 1378670 w 2463882"/>
                <a:gd name="connsiteY1154" fmla="*/ 266761 h 664326"/>
                <a:gd name="connsiteX1155" fmla="*/ 1370000 w 2463882"/>
                <a:gd name="connsiteY1155" fmla="*/ 274826 h 664326"/>
                <a:gd name="connsiteX1156" fmla="*/ 1368680 w 2463882"/>
                <a:gd name="connsiteY1156" fmla="*/ 278715 h 664326"/>
                <a:gd name="connsiteX1157" fmla="*/ 1357820 w 2463882"/>
                <a:gd name="connsiteY1157" fmla="*/ 293211 h 664326"/>
                <a:gd name="connsiteX1158" fmla="*/ 1357618 w 2463882"/>
                <a:gd name="connsiteY1158" fmla="*/ 303304 h 664326"/>
                <a:gd name="connsiteX1159" fmla="*/ 1331511 w 2463882"/>
                <a:gd name="connsiteY1159" fmla="*/ 339666 h 664326"/>
                <a:gd name="connsiteX1160" fmla="*/ 1326413 w 2463882"/>
                <a:gd name="connsiteY1160" fmla="*/ 339666 h 664326"/>
                <a:gd name="connsiteX1161" fmla="*/ 1323858 w 2463882"/>
                <a:gd name="connsiteY1161" fmla="*/ 342380 h 664326"/>
                <a:gd name="connsiteX1162" fmla="*/ 1323627 w 2463882"/>
                <a:gd name="connsiteY1162" fmla="*/ 349313 h 664326"/>
                <a:gd name="connsiteX1163" fmla="*/ 1304127 w 2463882"/>
                <a:gd name="connsiteY1163" fmla="*/ 376629 h 664326"/>
                <a:gd name="connsiteX1164" fmla="*/ 1300958 w 2463882"/>
                <a:gd name="connsiteY1164" fmla="*/ 385941 h 664326"/>
                <a:gd name="connsiteX1165" fmla="*/ 1289022 w 2463882"/>
                <a:gd name="connsiteY1165" fmla="*/ 397282 h 664326"/>
                <a:gd name="connsiteX1166" fmla="*/ 1287217 w 2463882"/>
                <a:gd name="connsiteY1166" fmla="*/ 402586 h 664326"/>
                <a:gd name="connsiteX1167" fmla="*/ 1271297 w 2463882"/>
                <a:gd name="connsiteY1167" fmla="*/ 407375 h 664326"/>
                <a:gd name="connsiteX1168" fmla="*/ 1247857 w 2463882"/>
                <a:gd name="connsiteY1168" fmla="*/ 441173 h 664326"/>
                <a:gd name="connsiteX1169" fmla="*/ 1239947 w 2463882"/>
                <a:gd name="connsiteY1169" fmla="*/ 447065 h 664326"/>
                <a:gd name="connsiteX1170" fmla="*/ 1232011 w 2463882"/>
                <a:gd name="connsiteY1170" fmla="*/ 458847 h 664326"/>
                <a:gd name="connsiteX1171" fmla="*/ 1207396 w 2463882"/>
                <a:gd name="connsiteY1171" fmla="*/ 472339 h 664326"/>
                <a:gd name="connsiteX1172" fmla="*/ 1186263 w 2463882"/>
                <a:gd name="connsiteY1172" fmla="*/ 472794 h 664326"/>
                <a:gd name="connsiteX1173" fmla="*/ 1180685 w 2463882"/>
                <a:gd name="connsiteY1173" fmla="*/ 474946 h 664326"/>
                <a:gd name="connsiteX1174" fmla="*/ 1163813 w 2463882"/>
                <a:gd name="connsiteY1174" fmla="*/ 468236 h 664326"/>
                <a:gd name="connsiteX1175" fmla="*/ 1157549 w 2463882"/>
                <a:gd name="connsiteY1175" fmla="*/ 457702 h 664326"/>
                <a:gd name="connsiteX1176" fmla="*/ 1160666 w 2463882"/>
                <a:gd name="connsiteY1176" fmla="*/ 448548 h 664326"/>
                <a:gd name="connsiteX1177" fmla="*/ 1169095 w 2463882"/>
                <a:gd name="connsiteY1177" fmla="*/ 439424 h 664326"/>
                <a:gd name="connsiteX1178" fmla="*/ 1176740 w 2463882"/>
                <a:gd name="connsiteY1178" fmla="*/ 436573 h 664326"/>
                <a:gd name="connsiteX1179" fmla="*/ 1187266 w 2463882"/>
                <a:gd name="connsiteY1179" fmla="*/ 436573 h 664326"/>
                <a:gd name="connsiteX1180" fmla="*/ 1194782 w 2463882"/>
                <a:gd name="connsiteY1180" fmla="*/ 441576 h 664326"/>
                <a:gd name="connsiteX1181" fmla="*/ 1194761 w 2463882"/>
                <a:gd name="connsiteY1181" fmla="*/ 445234 h 664326"/>
                <a:gd name="connsiteX1182" fmla="*/ 1204652 w 2463882"/>
                <a:gd name="connsiteY1182" fmla="*/ 447275 h 664326"/>
                <a:gd name="connsiteX1183" fmla="*/ 1207902 w 2463882"/>
                <a:gd name="connsiteY1183" fmla="*/ 444192 h 664326"/>
                <a:gd name="connsiteX1184" fmla="*/ 1214702 w 2463882"/>
                <a:gd name="connsiteY1184" fmla="*/ 430446 h 664326"/>
                <a:gd name="connsiteX1185" fmla="*/ 1221830 w 2463882"/>
                <a:gd name="connsiteY1185" fmla="*/ 413163 h 664326"/>
                <a:gd name="connsiteX1186" fmla="*/ 1230330 w 2463882"/>
                <a:gd name="connsiteY1186" fmla="*/ 399486 h 664326"/>
                <a:gd name="connsiteX1187" fmla="*/ 1236783 w 2463882"/>
                <a:gd name="connsiteY1187" fmla="*/ 387665 h 664326"/>
                <a:gd name="connsiteX1188" fmla="*/ 1238459 w 2463882"/>
                <a:gd name="connsiteY1188" fmla="*/ 381148 h 664326"/>
                <a:gd name="connsiteX1189" fmla="*/ 1251901 w 2463882"/>
                <a:gd name="connsiteY1189" fmla="*/ 371947 h 664326"/>
                <a:gd name="connsiteX1190" fmla="*/ 1262799 w 2463882"/>
                <a:gd name="connsiteY1190" fmla="*/ 349163 h 664326"/>
                <a:gd name="connsiteX1191" fmla="*/ 1292967 w 2463882"/>
                <a:gd name="connsiteY1191" fmla="*/ 312432 h 664326"/>
                <a:gd name="connsiteX1192" fmla="*/ 1300967 w 2463882"/>
                <a:gd name="connsiteY1192" fmla="*/ 296825 h 664326"/>
                <a:gd name="connsiteX1193" fmla="*/ 1316711 w 2463882"/>
                <a:gd name="connsiteY1193" fmla="*/ 280494 h 664326"/>
                <a:gd name="connsiteX1194" fmla="*/ 1322160 w 2463882"/>
                <a:gd name="connsiteY1194" fmla="*/ 267250 h 664326"/>
                <a:gd name="connsiteX1195" fmla="*/ 1324231 w 2463882"/>
                <a:gd name="connsiteY1195" fmla="*/ 257830 h 664326"/>
                <a:gd name="connsiteX1196" fmla="*/ 1320728 w 2463882"/>
                <a:gd name="connsiteY1196" fmla="*/ 256608 h 664326"/>
                <a:gd name="connsiteX1197" fmla="*/ 1316659 w 2463882"/>
                <a:gd name="connsiteY1197" fmla="*/ 258649 h 664326"/>
                <a:gd name="connsiteX1198" fmla="*/ 1281605 w 2463882"/>
                <a:gd name="connsiteY1198" fmla="*/ 258761 h 664326"/>
                <a:gd name="connsiteX1199" fmla="*/ 1263880 w 2463882"/>
                <a:gd name="connsiteY1199" fmla="*/ 263824 h 664326"/>
                <a:gd name="connsiteX1200" fmla="*/ 1248993 w 2463882"/>
                <a:gd name="connsiteY1200" fmla="*/ 272716 h 664326"/>
                <a:gd name="connsiteX1201" fmla="*/ 1248967 w 2463882"/>
                <a:gd name="connsiteY1201" fmla="*/ 272730 h 664326"/>
                <a:gd name="connsiteX1202" fmla="*/ 1270573 w 2463882"/>
                <a:gd name="connsiteY1202" fmla="*/ 265526 h 664326"/>
                <a:gd name="connsiteX1203" fmla="*/ 1278921 w 2463882"/>
                <a:gd name="connsiteY1203" fmla="*/ 265526 h 664326"/>
                <a:gd name="connsiteX1204" fmla="*/ 1291929 w 2463882"/>
                <a:gd name="connsiteY1204" fmla="*/ 284554 h 664326"/>
                <a:gd name="connsiteX1205" fmla="*/ 1289682 w 2463882"/>
                <a:gd name="connsiteY1205" fmla="*/ 296731 h 664326"/>
                <a:gd name="connsiteX1206" fmla="*/ 1284078 w 2463882"/>
                <a:gd name="connsiteY1206" fmla="*/ 306001 h 664326"/>
                <a:gd name="connsiteX1207" fmla="*/ 1273132 w 2463882"/>
                <a:gd name="connsiteY1207" fmla="*/ 311720 h 664326"/>
                <a:gd name="connsiteX1208" fmla="*/ 1261951 w 2463882"/>
                <a:gd name="connsiteY1208" fmla="*/ 311720 h 664326"/>
                <a:gd name="connsiteX1209" fmla="*/ 1259061 w 2463882"/>
                <a:gd name="connsiteY1209" fmla="*/ 313872 h 664326"/>
                <a:gd name="connsiteX1210" fmla="*/ 1245478 w 2463882"/>
                <a:gd name="connsiteY1210" fmla="*/ 313872 h 664326"/>
                <a:gd name="connsiteX1211" fmla="*/ 1227449 w 2463882"/>
                <a:gd name="connsiteY1211" fmla="*/ 303921 h 664326"/>
                <a:gd name="connsiteX1212" fmla="*/ 1202062 w 2463882"/>
                <a:gd name="connsiteY1212" fmla="*/ 298009 h 664326"/>
                <a:gd name="connsiteX1213" fmla="*/ 1198628 w 2463882"/>
                <a:gd name="connsiteY1213" fmla="*/ 284490 h 664326"/>
                <a:gd name="connsiteX1214" fmla="*/ 1203164 w 2463882"/>
                <a:gd name="connsiteY1214" fmla="*/ 271160 h 664326"/>
                <a:gd name="connsiteX1215" fmla="*/ 1208463 w 2463882"/>
                <a:gd name="connsiteY1215" fmla="*/ 269179 h 664326"/>
                <a:gd name="connsiteX1216" fmla="*/ 1212725 w 2463882"/>
                <a:gd name="connsiteY1216" fmla="*/ 262148 h 664326"/>
                <a:gd name="connsiteX1217" fmla="*/ 1217004 w 2463882"/>
                <a:gd name="connsiteY1217" fmla="*/ 258953 h 664326"/>
                <a:gd name="connsiteX1218" fmla="*/ 1217737 w 2463882"/>
                <a:gd name="connsiteY1218" fmla="*/ 256797 h 664326"/>
                <a:gd name="connsiteX1219" fmla="*/ 1226578 w 2463882"/>
                <a:gd name="connsiteY1219" fmla="*/ 250198 h 664326"/>
                <a:gd name="connsiteX1220" fmla="*/ 1241229 w 2463882"/>
                <a:gd name="connsiteY1220" fmla="*/ 247098 h 664326"/>
                <a:gd name="connsiteX1221" fmla="*/ 1263164 w 2463882"/>
                <a:gd name="connsiteY1221" fmla="*/ 238313 h 664326"/>
                <a:gd name="connsiteX1222" fmla="*/ 1294720 w 2463882"/>
                <a:gd name="connsiteY1222" fmla="*/ 229918 h 664326"/>
                <a:gd name="connsiteX1223" fmla="*/ 1302287 w 2463882"/>
                <a:gd name="connsiteY1223" fmla="*/ 229918 h 664326"/>
                <a:gd name="connsiteX1224" fmla="*/ 1306935 w 2463882"/>
                <a:gd name="connsiteY1224" fmla="*/ 232075 h 664326"/>
                <a:gd name="connsiteX1225" fmla="*/ 1320209 w 2463882"/>
                <a:gd name="connsiteY1225" fmla="*/ 232075 h 664326"/>
                <a:gd name="connsiteX1226" fmla="*/ 1337201 w 2463882"/>
                <a:gd name="connsiteY1226" fmla="*/ 228941 h 664326"/>
                <a:gd name="connsiteX1227" fmla="*/ 1354643 w 2463882"/>
                <a:gd name="connsiteY1227" fmla="*/ 206500 h 664326"/>
                <a:gd name="connsiteX1228" fmla="*/ 1357305 w 2463882"/>
                <a:gd name="connsiteY1228" fmla="*/ 192347 h 664326"/>
                <a:gd name="connsiteX1229" fmla="*/ 1363128 w 2463882"/>
                <a:gd name="connsiteY1229" fmla="*/ 188248 h 664326"/>
                <a:gd name="connsiteX1230" fmla="*/ 1368011 w 2463882"/>
                <a:gd name="connsiteY1230" fmla="*/ 183008 h 664326"/>
                <a:gd name="connsiteX1231" fmla="*/ 1372354 w 2463882"/>
                <a:gd name="connsiteY1231" fmla="*/ 173387 h 664326"/>
                <a:gd name="connsiteX1232" fmla="*/ 1377692 w 2463882"/>
                <a:gd name="connsiteY1232" fmla="*/ 164023 h 664326"/>
                <a:gd name="connsiteX1233" fmla="*/ 1379502 w 2463882"/>
                <a:gd name="connsiteY1233" fmla="*/ 158792 h 664326"/>
                <a:gd name="connsiteX1234" fmla="*/ 1382460 w 2463882"/>
                <a:gd name="connsiteY1234" fmla="*/ 148417 h 664326"/>
                <a:gd name="connsiteX1235" fmla="*/ 1390285 w 2463882"/>
                <a:gd name="connsiteY1235" fmla="*/ 143850 h 664326"/>
                <a:gd name="connsiteX1236" fmla="*/ 1395297 w 2463882"/>
                <a:gd name="connsiteY1236" fmla="*/ 133963 h 664326"/>
                <a:gd name="connsiteX1237" fmla="*/ 1403859 w 2463882"/>
                <a:gd name="connsiteY1237" fmla="*/ 129474 h 664326"/>
                <a:gd name="connsiteX1238" fmla="*/ 1411405 w 2463882"/>
                <a:gd name="connsiteY1238" fmla="*/ 126542 h 664326"/>
                <a:gd name="connsiteX1239" fmla="*/ 1347195 w 2463882"/>
                <a:gd name="connsiteY1239" fmla="*/ 121101 h 664326"/>
                <a:gd name="connsiteX1240" fmla="*/ 1342603 w 2463882"/>
                <a:gd name="connsiteY1240" fmla="*/ 123266 h 664326"/>
                <a:gd name="connsiteX1241" fmla="*/ 1291384 w 2463882"/>
                <a:gd name="connsiteY1241" fmla="*/ 109212 h 664326"/>
                <a:gd name="connsiteX1242" fmla="*/ 1271820 w 2463882"/>
                <a:gd name="connsiteY1242" fmla="*/ 114335 h 664326"/>
                <a:gd name="connsiteX1243" fmla="*/ 1263430 w 2463882"/>
                <a:gd name="connsiteY1243" fmla="*/ 121410 h 664326"/>
                <a:gd name="connsiteX1244" fmla="*/ 1263091 w 2463882"/>
                <a:gd name="connsiteY1244" fmla="*/ 131490 h 664326"/>
                <a:gd name="connsiteX1245" fmla="*/ 1268733 w 2463882"/>
                <a:gd name="connsiteY1245" fmla="*/ 135524 h 664326"/>
                <a:gd name="connsiteX1246" fmla="*/ 1287573 w 2463882"/>
                <a:gd name="connsiteY1246" fmla="*/ 137475 h 664326"/>
                <a:gd name="connsiteX1247" fmla="*/ 1290810 w 2463882"/>
                <a:gd name="connsiteY1247" fmla="*/ 132004 h 664326"/>
                <a:gd name="connsiteX1248" fmla="*/ 1302206 w 2463882"/>
                <a:gd name="connsiteY1248" fmla="*/ 123480 h 664326"/>
                <a:gd name="connsiteX1249" fmla="*/ 1321530 w 2463882"/>
                <a:gd name="connsiteY1249" fmla="*/ 123480 h 664326"/>
                <a:gd name="connsiteX1250" fmla="*/ 1339379 w 2463882"/>
                <a:gd name="connsiteY1250" fmla="*/ 150951 h 664326"/>
                <a:gd name="connsiteX1251" fmla="*/ 1334045 w 2463882"/>
                <a:gd name="connsiteY1251" fmla="*/ 173572 h 664326"/>
                <a:gd name="connsiteX1252" fmla="*/ 1326238 w 2463882"/>
                <a:gd name="connsiteY1252" fmla="*/ 181654 h 664326"/>
                <a:gd name="connsiteX1253" fmla="*/ 1301139 w 2463882"/>
                <a:gd name="connsiteY1253" fmla="*/ 174313 h 664326"/>
                <a:gd name="connsiteX1254" fmla="*/ 1303698 w 2463882"/>
                <a:gd name="connsiteY1254" fmla="*/ 166784 h 664326"/>
                <a:gd name="connsiteX1255" fmla="*/ 1303016 w 2463882"/>
                <a:gd name="connsiteY1255" fmla="*/ 165777 h 664326"/>
                <a:gd name="connsiteX1256" fmla="*/ 1274020 w 2463882"/>
                <a:gd name="connsiteY1256" fmla="*/ 163543 h 664326"/>
                <a:gd name="connsiteX1257" fmla="*/ 1241387 w 2463882"/>
                <a:gd name="connsiteY1257" fmla="*/ 153485 h 664326"/>
                <a:gd name="connsiteX1258" fmla="*/ 1227517 w 2463882"/>
                <a:gd name="connsiteY1258" fmla="*/ 135828 h 664326"/>
                <a:gd name="connsiteX1259" fmla="*/ 1235428 w 2463882"/>
                <a:gd name="connsiteY1259" fmla="*/ 112573 h 664326"/>
                <a:gd name="connsiteX1260" fmla="*/ 1248175 w 2463882"/>
                <a:gd name="connsiteY1260" fmla="*/ 97404 h 664326"/>
                <a:gd name="connsiteX1261" fmla="*/ 1315184 w 2463882"/>
                <a:gd name="connsiteY1261" fmla="*/ 84790 h 664326"/>
                <a:gd name="connsiteX1262" fmla="*/ 1345484 w 2463882"/>
                <a:gd name="connsiteY1262" fmla="*/ 96117 h 664326"/>
                <a:gd name="connsiteX1263" fmla="*/ 1352953 w 2463882"/>
                <a:gd name="connsiteY1263" fmla="*/ 94497 h 664326"/>
                <a:gd name="connsiteX1264" fmla="*/ 1380531 w 2463882"/>
                <a:gd name="connsiteY1264" fmla="*/ 98238 h 664326"/>
                <a:gd name="connsiteX1265" fmla="*/ 1408991 w 2463882"/>
                <a:gd name="connsiteY1265" fmla="*/ 100431 h 664326"/>
                <a:gd name="connsiteX1266" fmla="*/ 1415924 w 2463882"/>
                <a:gd name="connsiteY1266" fmla="*/ 104199 h 664326"/>
                <a:gd name="connsiteX1267" fmla="*/ 1427689 w 2463882"/>
                <a:gd name="connsiteY1267" fmla="*/ 98283 h 664326"/>
                <a:gd name="connsiteX1268" fmla="*/ 1435295 w 2463882"/>
                <a:gd name="connsiteY1268" fmla="*/ 100431 h 664326"/>
                <a:gd name="connsiteX1269" fmla="*/ 1442845 w 2463882"/>
                <a:gd name="connsiteY1269" fmla="*/ 92988 h 664326"/>
                <a:gd name="connsiteX1270" fmla="*/ 1484379 w 2463882"/>
                <a:gd name="connsiteY1270" fmla="*/ 74637 h 664326"/>
                <a:gd name="connsiteX1271" fmla="*/ 1506301 w 2463882"/>
                <a:gd name="connsiteY1271" fmla="*/ 74637 h 664326"/>
                <a:gd name="connsiteX1272" fmla="*/ 1509161 w 2463882"/>
                <a:gd name="connsiteY1272" fmla="*/ 97597 h 664326"/>
                <a:gd name="connsiteX1273" fmla="*/ 1501340 w 2463882"/>
                <a:gd name="connsiteY1273" fmla="*/ 104161 h 664326"/>
                <a:gd name="connsiteX1274" fmla="*/ 1471653 w 2463882"/>
                <a:gd name="connsiteY1274" fmla="*/ 114970 h 664326"/>
                <a:gd name="connsiteX1275" fmla="*/ 1468065 w 2463882"/>
                <a:gd name="connsiteY1275" fmla="*/ 119244 h 664326"/>
                <a:gd name="connsiteX1276" fmla="*/ 1463722 w 2463882"/>
                <a:gd name="connsiteY1276" fmla="*/ 131447 h 664326"/>
                <a:gd name="connsiteX1277" fmla="*/ 1447755 w 2463882"/>
                <a:gd name="connsiteY1277" fmla="*/ 143396 h 664326"/>
                <a:gd name="connsiteX1278" fmla="*/ 1419869 w 2463882"/>
                <a:gd name="connsiteY1278" fmla="*/ 186927 h 664326"/>
                <a:gd name="connsiteX1279" fmla="*/ 1395961 w 2463882"/>
                <a:gd name="connsiteY1279" fmla="*/ 227907 h 664326"/>
                <a:gd name="connsiteX1280" fmla="*/ 1396660 w 2463882"/>
                <a:gd name="connsiteY1280" fmla="*/ 228302 h 664326"/>
                <a:gd name="connsiteX1281" fmla="*/ 1414428 w 2463882"/>
                <a:gd name="connsiteY1281" fmla="*/ 226656 h 664326"/>
                <a:gd name="connsiteX1282" fmla="*/ 1427089 w 2463882"/>
                <a:gd name="connsiteY1282" fmla="*/ 227933 h 664326"/>
                <a:gd name="connsiteX1283" fmla="*/ 1436933 w 2463882"/>
                <a:gd name="connsiteY1283" fmla="*/ 228851 h 664326"/>
                <a:gd name="connsiteX1284" fmla="*/ 1449296 w 2463882"/>
                <a:gd name="connsiteY1284" fmla="*/ 228744 h 664326"/>
                <a:gd name="connsiteX1285" fmla="*/ 1458962 w 2463882"/>
                <a:gd name="connsiteY1285" fmla="*/ 228302 h 664326"/>
                <a:gd name="connsiteX1286" fmla="*/ 1479349 w 2463882"/>
                <a:gd name="connsiteY1286" fmla="*/ 231196 h 664326"/>
                <a:gd name="connsiteX1287" fmla="*/ 1498489 w 2463882"/>
                <a:gd name="connsiteY1287" fmla="*/ 234240 h 664326"/>
                <a:gd name="connsiteX1288" fmla="*/ 1518083 w 2463882"/>
                <a:gd name="connsiteY1288" fmla="*/ 232311 h 664326"/>
                <a:gd name="connsiteX1289" fmla="*/ 1526898 w 2463882"/>
                <a:gd name="connsiteY1289" fmla="*/ 237996 h 664326"/>
                <a:gd name="connsiteX1290" fmla="*/ 1531589 w 2463882"/>
                <a:gd name="connsiteY1290" fmla="*/ 236564 h 664326"/>
                <a:gd name="connsiteX1291" fmla="*/ 1541184 w 2463882"/>
                <a:gd name="connsiteY1291" fmla="*/ 228302 h 664326"/>
                <a:gd name="connsiteX1292" fmla="*/ 1547989 w 2463882"/>
                <a:gd name="connsiteY1292" fmla="*/ 228302 h 664326"/>
                <a:gd name="connsiteX1293" fmla="*/ 1548632 w 2463882"/>
                <a:gd name="connsiteY1293" fmla="*/ 210590 h 664326"/>
                <a:gd name="connsiteX1294" fmla="*/ 1551907 w 2463882"/>
                <a:gd name="connsiteY1294" fmla="*/ 204120 h 664326"/>
                <a:gd name="connsiteX1295" fmla="*/ 1552401 w 2463882"/>
                <a:gd name="connsiteY1295" fmla="*/ 193187 h 664326"/>
                <a:gd name="connsiteX1296" fmla="*/ 1562090 w 2463882"/>
                <a:gd name="connsiteY1296" fmla="*/ 184826 h 664326"/>
                <a:gd name="connsiteX1297" fmla="*/ 1565126 w 2463882"/>
                <a:gd name="connsiteY1297" fmla="*/ 179497 h 664326"/>
                <a:gd name="connsiteX1298" fmla="*/ 1565902 w 2463882"/>
                <a:gd name="connsiteY1298" fmla="*/ 170896 h 664326"/>
                <a:gd name="connsiteX1299" fmla="*/ 1573002 w 2463882"/>
                <a:gd name="connsiteY1299" fmla="*/ 168311 h 664326"/>
                <a:gd name="connsiteX1300" fmla="*/ 1602316 w 2463882"/>
                <a:gd name="connsiteY1300" fmla="*/ 114447 h 664326"/>
                <a:gd name="connsiteX1301" fmla="*/ 1620877 w 2463882"/>
                <a:gd name="connsiteY1301" fmla="*/ 93579 h 664326"/>
                <a:gd name="connsiteX1302" fmla="*/ 1626815 w 2463882"/>
                <a:gd name="connsiteY1302" fmla="*/ 90475 h 664326"/>
                <a:gd name="connsiteX1303" fmla="*/ 1636590 w 2463882"/>
                <a:gd name="connsiteY1303" fmla="*/ 74594 h 664326"/>
                <a:gd name="connsiteX1304" fmla="*/ 1651057 w 2463882"/>
                <a:gd name="connsiteY1304" fmla="*/ 68416 h 664326"/>
                <a:gd name="connsiteX1305" fmla="*/ 1663906 w 2463882"/>
                <a:gd name="connsiteY1305" fmla="*/ 52633 h 664326"/>
                <a:gd name="connsiteX1306" fmla="*/ 1683054 w 2463882"/>
                <a:gd name="connsiteY1306" fmla="*/ 44217 h 664326"/>
                <a:gd name="connsiteX1307" fmla="*/ 1697478 w 2463882"/>
                <a:gd name="connsiteY1307" fmla="*/ 32233 h 664326"/>
                <a:gd name="connsiteX1308" fmla="*/ 1716420 w 2463882"/>
                <a:gd name="connsiteY1308" fmla="*/ 23521 h 664326"/>
                <a:gd name="connsiteX1309" fmla="*/ 1721051 w 2463882"/>
                <a:gd name="connsiteY1309" fmla="*/ 16940 h 664326"/>
                <a:gd name="connsiteX1310" fmla="*/ 1736275 w 2463882"/>
                <a:gd name="connsiteY1310" fmla="*/ 11837 h 664326"/>
                <a:gd name="connsiteX1311" fmla="*/ 1747706 w 2463882"/>
                <a:gd name="connsiteY1311" fmla="*/ 11837 h 664326"/>
                <a:gd name="connsiteX1312" fmla="*/ 1798166 w 2463882"/>
                <a:gd name="connsiteY1312" fmla="*/ 0 h 66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</a:cxnLst>
              <a:rect l="l" t="t" r="r" b="b"/>
              <a:pathLst>
                <a:path w="2463882" h="664326">
                  <a:moveTo>
                    <a:pt x="519964" y="504349"/>
                  </a:moveTo>
                  <a:cubicBezTo>
                    <a:pt x="517151" y="504349"/>
                    <a:pt x="512305" y="505428"/>
                    <a:pt x="505425" y="507586"/>
                  </a:cubicBezTo>
                  <a:cubicBezTo>
                    <a:pt x="496587" y="510399"/>
                    <a:pt x="490641" y="511899"/>
                    <a:pt x="487587" y="512086"/>
                  </a:cubicBezTo>
                  <a:cubicBezTo>
                    <a:pt x="484533" y="512273"/>
                    <a:pt x="479901" y="512728"/>
                    <a:pt x="473693" y="513452"/>
                  </a:cubicBezTo>
                  <a:cubicBezTo>
                    <a:pt x="465993" y="514895"/>
                    <a:pt x="460176" y="515933"/>
                    <a:pt x="456243" y="516565"/>
                  </a:cubicBezTo>
                  <a:lnTo>
                    <a:pt x="452430" y="516988"/>
                  </a:lnTo>
                  <a:lnTo>
                    <a:pt x="455390" y="523356"/>
                  </a:lnTo>
                  <a:lnTo>
                    <a:pt x="459776" y="526006"/>
                  </a:lnTo>
                  <a:cubicBezTo>
                    <a:pt x="459490" y="539860"/>
                    <a:pt x="461183" y="548592"/>
                    <a:pt x="464856" y="552202"/>
                  </a:cubicBezTo>
                  <a:cubicBezTo>
                    <a:pt x="476450" y="559603"/>
                    <a:pt x="492057" y="564147"/>
                    <a:pt x="511676" y="565837"/>
                  </a:cubicBezTo>
                  <a:cubicBezTo>
                    <a:pt x="519945" y="564316"/>
                    <a:pt x="527129" y="561719"/>
                    <a:pt x="533225" y="558046"/>
                  </a:cubicBezTo>
                  <a:lnTo>
                    <a:pt x="538147" y="548339"/>
                  </a:lnTo>
                  <a:lnTo>
                    <a:pt x="544947" y="544270"/>
                  </a:lnTo>
                  <a:lnTo>
                    <a:pt x="545158" y="544270"/>
                  </a:lnTo>
                  <a:lnTo>
                    <a:pt x="546877" y="541861"/>
                  </a:lnTo>
                  <a:lnTo>
                    <a:pt x="570595" y="528908"/>
                  </a:lnTo>
                  <a:lnTo>
                    <a:pt x="571993" y="525765"/>
                  </a:lnTo>
                  <a:lnTo>
                    <a:pt x="572122" y="520033"/>
                  </a:lnTo>
                  <a:cubicBezTo>
                    <a:pt x="553331" y="509577"/>
                    <a:pt x="535945" y="504349"/>
                    <a:pt x="519964" y="504349"/>
                  </a:cubicBezTo>
                  <a:close/>
                  <a:moveTo>
                    <a:pt x="2273148" y="469363"/>
                  </a:moveTo>
                  <a:lnTo>
                    <a:pt x="2265784" y="470439"/>
                  </a:lnTo>
                  <a:lnTo>
                    <a:pt x="2268757" y="470439"/>
                  </a:lnTo>
                  <a:cubicBezTo>
                    <a:pt x="2269858" y="469027"/>
                    <a:pt x="2271321" y="468668"/>
                    <a:pt x="2273148" y="469363"/>
                  </a:cubicBezTo>
                  <a:close/>
                  <a:moveTo>
                    <a:pt x="1377397" y="454409"/>
                  </a:moveTo>
                  <a:cubicBezTo>
                    <a:pt x="1375487" y="454409"/>
                    <a:pt x="1372113" y="454679"/>
                    <a:pt x="1367273" y="455219"/>
                  </a:cubicBezTo>
                  <a:cubicBezTo>
                    <a:pt x="1362435" y="455760"/>
                    <a:pt x="1360451" y="456030"/>
                    <a:pt x="1361323" y="456030"/>
                  </a:cubicBezTo>
                  <a:lnTo>
                    <a:pt x="1360216" y="458684"/>
                  </a:lnTo>
                  <a:cubicBezTo>
                    <a:pt x="1359636" y="458298"/>
                    <a:pt x="1364332" y="459343"/>
                    <a:pt x="1374305" y="461818"/>
                  </a:cubicBezTo>
                  <a:lnTo>
                    <a:pt x="1380861" y="461818"/>
                  </a:lnTo>
                  <a:lnTo>
                    <a:pt x="1392845" y="457577"/>
                  </a:lnTo>
                  <a:lnTo>
                    <a:pt x="1395357" y="458092"/>
                  </a:lnTo>
                  <a:lnTo>
                    <a:pt x="1392964" y="457535"/>
                  </a:lnTo>
                  <a:lnTo>
                    <a:pt x="1392845" y="457577"/>
                  </a:lnTo>
                  <a:close/>
                  <a:moveTo>
                    <a:pt x="1958018" y="428488"/>
                  </a:moveTo>
                  <a:lnTo>
                    <a:pt x="1953992" y="432289"/>
                  </a:lnTo>
                  <a:lnTo>
                    <a:pt x="1953366" y="433279"/>
                  </a:lnTo>
                  <a:close/>
                  <a:moveTo>
                    <a:pt x="1703349" y="340892"/>
                  </a:moveTo>
                  <a:lnTo>
                    <a:pt x="1700542" y="341861"/>
                  </a:lnTo>
                  <a:lnTo>
                    <a:pt x="1696777" y="346063"/>
                  </a:lnTo>
                  <a:lnTo>
                    <a:pt x="1682719" y="352366"/>
                  </a:lnTo>
                  <a:lnTo>
                    <a:pt x="1684018" y="352366"/>
                  </a:lnTo>
                  <a:cubicBezTo>
                    <a:pt x="1683496" y="353208"/>
                    <a:pt x="1682243" y="354374"/>
                    <a:pt x="1680259" y="355866"/>
                  </a:cubicBezTo>
                  <a:lnTo>
                    <a:pt x="1672795" y="360857"/>
                  </a:lnTo>
                  <a:lnTo>
                    <a:pt x="1673865" y="362480"/>
                  </a:lnTo>
                  <a:lnTo>
                    <a:pt x="1672141" y="367548"/>
                  </a:lnTo>
                  <a:lnTo>
                    <a:pt x="1671983" y="371184"/>
                  </a:lnTo>
                  <a:lnTo>
                    <a:pt x="1662970" y="383352"/>
                  </a:lnTo>
                  <a:lnTo>
                    <a:pt x="1661452" y="387815"/>
                  </a:lnTo>
                  <a:cubicBezTo>
                    <a:pt x="1661801" y="388327"/>
                    <a:pt x="1662314" y="390581"/>
                    <a:pt x="1662991" y="394577"/>
                  </a:cubicBezTo>
                  <a:cubicBezTo>
                    <a:pt x="1662408" y="396289"/>
                    <a:pt x="1661813" y="397771"/>
                    <a:pt x="1661204" y="399023"/>
                  </a:cubicBezTo>
                  <a:cubicBezTo>
                    <a:pt x="1660595" y="400275"/>
                    <a:pt x="1660195" y="401182"/>
                    <a:pt x="1660003" y="401745"/>
                  </a:cubicBezTo>
                  <a:cubicBezTo>
                    <a:pt x="1659829" y="402266"/>
                    <a:pt x="1659604" y="403197"/>
                    <a:pt x="1659330" y="404541"/>
                  </a:cubicBezTo>
                  <a:cubicBezTo>
                    <a:pt x="1659056" y="405884"/>
                    <a:pt x="1658978" y="406377"/>
                    <a:pt x="1659099" y="406020"/>
                  </a:cubicBezTo>
                  <a:cubicBezTo>
                    <a:pt x="1659779" y="408275"/>
                    <a:pt x="1659660" y="411892"/>
                    <a:pt x="1658743" y="416872"/>
                  </a:cubicBezTo>
                  <a:lnTo>
                    <a:pt x="1664235" y="422261"/>
                  </a:lnTo>
                  <a:lnTo>
                    <a:pt x="1665431" y="429790"/>
                  </a:lnTo>
                  <a:lnTo>
                    <a:pt x="1670876" y="436153"/>
                  </a:lnTo>
                  <a:lnTo>
                    <a:pt x="1680309" y="437945"/>
                  </a:lnTo>
                  <a:cubicBezTo>
                    <a:pt x="1684125" y="435698"/>
                    <a:pt x="1689661" y="433202"/>
                    <a:pt x="1696919" y="430455"/>
                  </a:cubicBezTo>
                  <a:lnTo>
                    <a:pt x="1697566" y="426969"/>
                  </a:lnTo>
                  <a:cubicBezTo>
                    <a:pt x="1701248" y="425614"/>
                    <a:pt x="1707383" y="421927"/>
                    <a:pt x="1715973" y="415907"/>
                  </a:cubicBezTo>
                  <a:lnTo>
                    <a:pt x="1719240" y="410792"/>
                  </a:lnTo>
                  <a:cubicBezTo>
                    <a:pt x="1724021" y="407654"/>
                    <a:pt x="1729032" y="403250"/>
                    <a:pt x="1734272" y="397582"/>
                  </a:cubicBezTo>
                  <a:lnTo>
                    <a:pt x="1743151" y="393998"/>
                  </a:lnTo>
                  <a:cubicBezTo>
                    <a:pt x="1747630" y="388095"/>
                    <a:pt x="1751036" y="380719"/>
                    <a:pt x="1753368" y="371870"/>
                  </a:cubicBezTo>
                  <a:lnTo>
                    <a:pt x="1753107" y="361481"/>
                  </a:lnTo>
                  <a:lnTo>
                    <a:pt x="1753167" y="361297"/>
                  </a:lnTo>
                  <a:lnTo>
                    <a:pt x="1750787" y="358291"/>
                  </a:lnTo>
                  <a:lnTo>
                    <a:pt x="1750667" y="354655"/>
                  </a:lnTo>
                  <a:lnTo>
                    <a:pt x="1748271" y="352332"/>
                  </a:lnTo>
                  <a:lnTo>
                    <a:pt x="1746200" y="354098"/>
                  </a:lnTo>
                  <a:cubicBezTo>
                    <a:pt x="1743902" y="357528"/>
                    <a:pt x="1741363" y="360135"/>
                    <a:pt x="1738585" y="361918"/>
                  </a:cubicBezTo>
                  <a:cubicBezTo>
                    <a:pt x="1738839" y="362230"/>
                    <a:pt x="1736766" y="365686"/>
                    <a:pt x="1732364" y="372286"/>
                  </a:cubicBezTo>
                  <a:lnTo>
                    <a:pt x="1728617" y="373898"/>
                  </a:lnTo>
                  <a:lnTo>
                    <a:pt x="1728291" y="374854"/>
                  </a:lnTo>
                  <a:lnTo>
                    <a:pt x="1714493" y="381967"/>
                  </a:lnTo>
                  <a:lnTo>
                    <a:pt x="1703161" y="374687"/>
                  </a:lnTo>
                  <a:lnTo>
                    <a:pt x="1701408" y="370373"/>
                  </a:lnTo>
                  <a:lnTo>
                    <a:pt x="1706926" y="354154"/>
                  </a:lnTo>
                  <a:lnTo>
                    <a:pt x="1705910" y="344464"/>
                  </a:lnTo>
                  <a:lnTo>
                    <a:pt x="1705995" y="344202"/>
                  </a:lnTo>
                  <a:lnTo>
                    <a:pt x="1702956" y="342050"/>
                  </a:lnTo>
                  <a:close/>
                  <a:moveTo>
                    <a:pt x="588924" y="340892"/>
                  </a:moveTo>
                  <a:lnTo>
                    <a:pt x="586117" y="341861"/>
                  </a:lnTo>
                  <a:lnTo>
                    <a:pt x="582352" y="346063"/>
                  </a:lnTo>
                  <a:lnTo>
                    <a:pt x="568293" y="352366"/>
                  </a:lnTo>
                  <a:lnTo>
                    <a:pt x="569593" y="352366"/>
                  </a:lnTo>
                  <a:cubicBezTo>
                    <a:pt x="569071" y="353208"/>
                    <a:pt x="567818" y="354374"/>
                    <a:pt x="565833" y="355866"/>
                  </a:cubicBezTo>
                  <a:lnTo>
                    <a:pt x="558369" y="360857"/>
                  </a:lnTo>
                  <a:lnTo>
                    <a:pt x="559440" y="362480"/>
                  </a:lnTo>
                  <a:lnTo>
                    <a:pt x="557716" y="367548"/>
                  </a:lnTo>
                  <a:lnTo>
                    <a:pt x="557557" y="371184"/>
                  </a:lnTo>
                  <a:lnTo>
                    <a:pt x="548545" y="383352"/>
                  </a:lnTo>
                  <a:lnTo>
                    <a:pt x="547027" y="387815"/>
                  </a:lnTo>
                  <a:cubicBezTo>
                    <a:pt x="547376" y="388327"/>
                    <a:pt x="547889" y="390581"/>
                    <a:pt x="548566" y="394577"/>
                  </a:cubicBezTo>
                  <a:cubicBezTo>
                    <a:pt x="547983" y="396289"/>
                    <a:pt x="547387" y="397771"/>
                    <a:pt x="546779" y="399023"/>
                  </a:cubicBezTo>
                  <a:cubicBezTo>
                    <a:pt x="546170" y="400275"/>
                    <a:pt x="545770" y="401182"/>
                    <a:pt x="545578" y="401745"/>
                  </a:cubicBezTo>
                  <a:cubicBezTo>
                    <a:pt x="545404" y="402266"/>
                    <a:pt x="545179" y="403197"/>
                    <a:pt x="544905" y="404541"/>
                  </a:cubicBezTo>
                  <a:cubicBezTo>
                    <a:pt x="544631" y="405884"/>
                    <a:pt x="544553" y="406377"/>
                    <a:pt x="544673" y="406020"/>
                  </a:cubicBezTo>
                  <a:cubicBezTo>
                    <a:pt x="545354" y="408275"/>
                    <a:pt x="545235" y="411892"/>
                    <a:pt x="544317" y="416872"/>
                  </a:cubicBezTo>
                  <a:lnTo>
                    <a:pt x="549810" y="422261"/>
                  </a:lnTo>
                  <a:lnTo>
                    <a:pt x="551006" y="429790"/>
                  </a:lnTo>
                  <a:lnTo>
                    <a:pt x="556451" y="436153"/>
                  </a:lnTo>
                  <a:lnTo>
                    <a:pt x="565884" y="437945"/>
                  </a:lnTo>
                  <a:cubicBezTo>
                    <a:pt x="569700" y="435698"/>
                    <a:pt x="575236" y="433202"/>
                    <a:pt x="582494" y="430455"/>
                  </a:cubicBezTo>
                  <a:lnTo>
                    <a:pt x="583141" y="426969"/>
                  </a:lnTo>
                  <a:cubicBezTo>
                    <a:pt x="586823" y="425614"/>
                    <a:pt x="592958" y="421927"/>
                    <a:pt x="601547" y="415907"/>
                  </a:cubicBezTo>
                  <a:lnTo>
                    <a:pt x="604815" y="410792"/>
                  </a:lnTo>
                  <a:cubicBezTo>
                    <a:pt x="609597" y="407654"/>
                    <a:pt x="614607" y="403250"/>
                    <a:pt x="619847" y="397582"/>
                  </a:cubicBezTo>
                  <a:lnTo>
                    <a:pt x="628726" y="393998"/>
                  </a:lnTo>
                  <a:cubicBezTo>
                    <a:pt x="633205" y="388095"/>
                    <a:pt x="636611" y="380719"/>
                    <a:pt x="638943" y="371870"/>
                  </a:cubicBezTo>
                  <a:lnTo>
                    <a:pt x="638682" y="361481"/>
                  </a:lnTo>
                  <a:lnTo>
                    <a:pt x="638742" y="361297"/>
                  </a:lnTo>
                  <a:lnTo>
                    <a:pt x="636362" y="358291"/>
                  </a:lnTo>
                  <a:lnTo>
                    <a:pt x="636242" y="354655"/>
                  </a:lnTo>
                  <a:lnTo>
                    <a:pt x="633845" y="352332"/>
                  </a:lnTo>
                  <a:lnTo>
                    <a:pt x="631775" y="354098"/>
                  </a:lnTo>
                  <a:cubicBezTo>
                    <a:pt x="629477" y="357528"/>
                    <a:pt x="626938" y="360135"/>
                    <a:pt x="624160" y="361918"/>
                  </a:cubicBezTo>
                  <a:cubicBezTo>
                    <a:pt x="624414" y="362230"/>
                    <a:pt x="622341" y="365686"/>
                    <a:pt x="617939" y="372286"/>
                  </a:cubicBezTo>
                  <a:lnTo>
                    <a:pt x="614191" y="373898"/>
                  </a:lnTo>
                  <a:lnTo>
                    <a:pt x="613866" y="374854"/>
                  </a:lnTo>
                  <a:lnTo>
                    <a:pt x="600068" y="381967"/>
                  </a:lnTo>
                  <a:lnTo>
                    <a:pt x="588736" y="374687"/>
                  </a:lnTo>
                  <a:lnTo>
                    <a:pt x="586983" y="370373"/>
                  </a:lnTo>
                  <a:lnTo>
                    <a:pt x="592501" y="354154"/>
                  </a:lnTo>
                  <a:lnTo>
                    <a:pt x="591485" y="344464"/>
                  </a:lnTo>
                  <a:lnTo>
                    <a:pt x="591570" y="344202"/>
                  </a:lnTo>
                  <a:lnTo>
                    <a:pt x="588531" y="342050"/>
                  </a:lnTo>
                  <a:close/>
                  <a:moveTo>
                    <a:pt x="2152989" y="325440"/>
                  </a:moveTo>
                  <a:cubicBezTo>
                    <a:pt x="2148287" y="325440"/>
                    <a:pt x="2140860" y="327220"/>
                    <a:pt x="2130707" y="330778"/>
                  </a:cubicBezTo>
                  <a:lnTo>
                    <a:pt x="2127062" y="334538"/>
                  </a:lnTo>
                  <a:lnTo>
                    <a:pt x="2121472" y="337565"/>
                  </a:lnTo>
                  <a:lnTo>
                    <a:pt x="2118054" y="341900"/>
                  </a:lnTo>
                  <a:lnTo>
                    <a:pt x="2117116" y="342599"/>
                  </a:lnTo>
                  <a:lnTo>
                    <a:pt x="2115568" y="347148"/>
                  </a:lnTo>
                  <a:lnTo>
                    <a:pt x="2110024" y="350728"/>
                  </a:lnTo>
                  <a:cubicBezTo>
                    <a:pt x="2109204" y="351700"/>
                    <a:pt x="2106960" y="355976"/>
                    <a:pt x="2103292" y="363556"/>
                  </a:cubicBezTo>
                  <a:lnTo>
                    <a:pt x="2101634" y="363556"/>
                  </a:lnTo>
                  <a:lnTo>
                    <a:pt x="2101462" y="365769"/>
                  </a:lnTo>
                  <a:cubicBezTo>
                    <a:pt x="2108779" y="370302"/>
                    <a:pt x="2124689" y="373232"/>
                    <a:pt x="2149190" y="374558"/>
                  </a:cubicBezTo>
                  <a:cubicBezTo>
                    <a:pt x="2151817" y="370142"/>
                    <a:pt x="2154467" y="367367"/>
                    <a:pt x="2157140" y="366232"/>
                  </a:cubicBezTo>
                  <a:lnTo>
                    <a:pt x="2161564" y="358347"/>
                  </a:lnTo>
                  <a:lnTo>
                    <a:pt x="2159952" y="356641"/>
                  </a:lnTo>
                  <a:cubicBezTo>
                    <a:pt x="2162519" y="349094"/>
                    <a:pt x="2164091" y="344048"/>
                    <a:pt x="2164668" y="341501"/>
                  </a:cubicBezTo>
                  <a:cubicBezTo>
                    <a:pt x="2164177" y="338491"/>
                    <a:pt x="2160284" y="333138"/>
                    <a:pt x="2152989" y="325440"/>
                  </a:cubicBezTo>
                  <a:close/>
                  <a:moveTo>
                    <a:pt x="990939" y="325440"/>
                  </a:moveTo>
                  <a:cubicBezTo>
                    <a:pt x="986237" y="325440"/>
                    <a:pt x="978810" y="327220"/>
                    <a:pt x="968657" y="330778"/>
                  </a:cubicBezTo>
                  <a:lnTo>
                    <a:pt x="965012" y="334538"/>
                  </a:lnTo>
                  <a:lnTo>
                    <a:pt x="959422" y="337565"/>
                  </a:lnTo>
                  <a:lnTo>
                    <a:pt x="956004" y="341900"/>
                  </a:lnTo>
                  <a:lnTo>
                    <a:pt x="955065" y="342599"/>
                  </a:lnTo>
                  <a:lnTo>
                    <a:pt x="953518" y="347148"/>
                  </a:lnTo>
                  <a:lnTo>
                    <a:pt x="947974" y="350728"/>
                  </a:lnTo>
                  <a:cubicBezTo>
                    <a:pt x="947154" y="351700"/>
                    <a:pt x="944910" y="355976"/>
                    <a:pt x="941242" y="363556"/>
                  </a:cubicBezTo>
                  <a:lnTo>
                    <a:pt x="939584" y="363556"/>
                  </a:lnTo>
                  <a:lnTo>
                    <a:pt x="939412" y="365769"/>
                  </a:lnTo>
                  <a:cubicBezTo>
                    <a:pt x="946729" y="370302"/>
                    <a:pt x="962639" y="373232"/>
                    <a:pt x="987140" y="374558"/>
                  </a:cubicBezTo>
                  <a:cubicBezTo>
                    <a:pt x="989767" y="370142"/>
                    <a:pt x="992417" y="367367"/>
                    <a:pt x="995090" y="366232"/>
                  </a:cubicBezTo>
                  <a:lnTo>
                    <a:pt x="999514" y="358347"/>
                  </a:lnTo>
                  <a:lnTo>
                    <a:pt x="997902" y="356641"/>
                  </a:lnTo>
                  <a:cubicBezTo>
                    <a:pt x="1000469" y="349094"/>
                    <a:pt x="1002041" y="344048"/>
                    <a:pt x="1002618" y="341501"/>
                  </a:cubicBezTo>
                  <a:cubicBezTo>
                    <a:pt x="1002127" y="338491"/>
                    <a:pt x="998234" y="333138"/>
                    <a:pt x="990939" y="325440"/>
                  </a:cubicBezTo>
                  <a:close/>
                  <a:moveTo>
                    <a:pt x="1715840" y="305958"/>
                  </a:moveTo>
                  <a:lnTo>
                    <a:pt x="1721276" y="309508"/>
                  </a:lnTo>
                  <a:lnTo>
                    <a:pt x="1722113" y="320382"/>
                  </a:lnTo>
                  <a:lnTo>
                    <a:pt x="1731215" y="317242"/>
                  </a:lnTo>
                  <a:lnTo>
                    <a:pt x="1737569" y="311995"/>
                  </a:lnTo>
                  <a:lnTo>
                    <a:pt x="1751083" y="311995"/>
                  </a:lnTo>
                  <a:lnTo>
                    <a:pt x="1760597" y="318147"/>
                  </a:lnTo>
                  <a:lnTo>
                    <a:pt x="1759843" y="331031"/>
                  </a:lnTo>
                  <a:lnTo>
                    <a:pt x="1764992" y="333325"/>
                  </a:lnTo>
                  <a:lnTo>
                    <a:pt x="1769301" y="333325"/>
                  </a:lnTo>
                  <a:cubicBezTo>
                    <a:pt x="1770659" y="337447"/>
                    <a:pt x="1773157" y="340597"/>
                    <a:pt x="1776795" y="342775"/>
                  </a:cubicBezTo>
                  <a:cubicBezTo>
                    <a:pt x="1778722" y="349946"/>
                    <a:pt x="1779675" y="360718"/>
                    <a:pt x="1779655" y="375090"/>
                  </a:cubicBezTo>
                  <a:lnTo>
                    <a:pt x="1769515" y="395430"/>
                  </a:lnTo>
                  <a:lnTo>
                    <a:pt x="1768761" y="395430"/>
                  </a:lnTo>
                  <a:lnTo>
                    <a:pt x="1768692" y="395640"/>
                  </a:lnTo>
                  <a:lnTo>
                    <a:pt x="1763517" y="399945"/>
                  </a:lnTo>
                  <a:lnTo>
                    <a:pt x="1762711" y="402324"/>
                  </a:lnTo>
                  <a:lnTo>
                    <a:pt x="1753720" y="407559"/>
                  </a:lnTo>
                  <a:lnTo>
                    <a:pt x="1744120" y="417828"/>
                  </a:lnTo>
                  <a:lnTo>
                    <a:pt x="1739147" y="419320"/>
                  </a:lnTo>
                  <a:lnTo>
                    <a:pt x="1740883" y="420555"/>
                  </a:lnTo>
                  <a:cubicBezTo>
                    <a:pt x="1735781" y="427246"/>
                    <a:pt x="1732011" y="431501"/>
                    <a:pt x="1729573" y="433319"/>
                  </a:cubicBezTo>
                  <a:lnTo>
                    <a:pt x="1726258" y="439454"/>
                  </a:lnTo>
                  <a:cubicBezTo>
                    <a:pt x="1721611" y="441732"/>
                    <a:pt x="1716297" y="445505"/>
                    <a:pt x="1710317" y="450773"/>
                  </a:cubicBezTo>
                  <a:cubicBezTo>
                    <a:pt x="1701891" y="457951"/>
                    <a:pt x="1694939" y="463096"/>
                    <a:pt x="1689463" y="466208"/>
                  </a:cubicBezTo>
                  <a:cubicBezTo>
                    <a:pt x="1684718" y="465671"/>
                    <a:pt x="1679503" y="466388"/>
                    <a:pt x="1673818" y="468361"/>
                  </a:cubicBezTo>
                  <a:cubicBezTo>
                    <a:pt x="1668784" y="466926"/>
                    <a:pt x="1662033" y="466208"/>
                    <a:pt x="1653563" y="466208"/>
                  </a:cubicBezTo>
                  <a:cubicBezTo>
                    <a:pt x="1649073" y="467103"/>
                    <a:pt x="1645510" y="468001"/>
                    <a:pt x="1642875" y="468901"/>
                  </a:cubicBezTo>
                  <a:lnTo>
                    <a:pt x="1630325" y="465711"/>
                  </a:lnTo>
                  <a:cubicBezTo>
                    <a:pt x="1625929" y="460143"/>
                    <a:pt x="1621570" y="456720"/>
                    <a:pt x="1617248" y="455442"/>
                  </a:cubicBezTo>
                  <a:cubicBezTo>
                    <a:pt x="1614790" y="452384"/>
                    <a:pt x="1612005" y="447202"/>
                    <a:pt x="1608896" y="439896"/>
                  </a:cubicBezTo>
                  <a:cubicBezTo>
                    <a:pt x="1609210" y="436363"/>
                    <a:pt x="1610151" y="431335"/>
                    <a:pt x="1611717" y="424812"/>
                  </a:cubicBezTo>
                  <a:cubicBezTo>
                    <a:pt x="1610245" y="421911"/>
                    <a:pt x="1609036" y="416766"/>
                    <a:pt x="1608090" y="409377"/>
                  </a:cubicBezTo>
                  <a:cubicBezTo>
                    <a:pt x="1602382" y="402892"/>
                    <a:pt x="1602270" y="391582"/>
                    <a:pt x="1607755" y="375450"/>
                  </a:cubicBezTo>
                  <a:lnTo>
                    <a:pt x="1619392" y="359453"/>
                  </a:lnTo>
                  <a:cubicBezTo>
                    <a:pt x="1625451" y="354951"/>
                    <a:pt x="1632109" y="351160"/>
                    <a:pt x="1639363" y="348078"/>
                  </a:cubicBezTo>
                  <a:cubicBezTo>
                    <a:pt x="1641075" y="346452"/>
                    <a:pt x="1643107" y="344112"/>
                    <a:pt x="1645460" y="341060"/>
                  </a:cubicBezTo>
                  <a:lnTo>
                    <a:pt x="1657864" y="334791"/>
                  </a:lnTo>
                  <a:lnTo>
                    <a:pt x="1672540" y="320960"/>
                  </a:lnTo>
                  <a:lnTo>
                    <a:pt x="1686809" y="316179"/>
                  </a:lnTo>
                  <a:lnTo>
                    <a:pt x="1691259" y="316179"/>
                  </a:lnTo>
                  <a:lnTo>
                    <a:pt x="1701365" y="308646"/>
                  </a:lnTo>
                  <a:close/>
                  <a:moveTo>
                    <a:pt x="601415" y="305958"/>
                  </a:moveTo>
                  <a:lnTo>
                    <a:pt x="606851" y="309508"/>
                  </a:lnTo>
                  <a:lnTo>
                    <a:pt x="607688" y="320382"/>
                  </a:lnTo>
                  <a:lnTo>
                    <a:pt x="616790" y="317242"/>
                  </a:lnTo>
                  <a:lnTo>
                    <a:pt x="623144" y="311995"/>
                  </a:lnTo>
                  <a:lnTo>
                    <a:pt x="636658" y="311995"/>
                  </a:lnTo>
                  <a:lnTo>
                    <a:pt x="646172" y="318147"/>
                  </a:lnTo>
                  <a:lnTo>
                    <a:pt x="645417" y="331031"/>
                  </a:lnTo>
                  <a:lnTo>
                    <a:pt x="650567" y="333325"/>
                  </a:lnTo>
                  <a:lnTo>
                    <a:pt x="654876" y="333325"/>
                  </a:lnTo>
                  <a:cubicBezTo>
                    <a:pt x="656233" y="337447"/>
                    <a:pt x="658732" y="340597"/>
                    <a:pt x="662370" y="342775"/>
                  </a:cubicBezTo>
                  <a:cubicBezTo>
                    <a:pt x="664297" y="349946"/>
                    <a:pt x="665250" y="360718"/>
                    <a:pt x="665230" y="375090"/>
                  </a:cubicBezTo>
                  <a:lnTo>
                    <a:pt x="655090" y="395430"/>
                  </a:lnTo>
                  <a:lnTo>
                    <a:pt x="654336" y="395430"/>
                  </a:lnTo>
                  <a:lnTo>
                    <a:pt x="654267" y="395640"/>
                  </a:lnTo>
                  <a:lnTo>
                    <a:pt x="649092" y="399945"/>
                  </a:lnTo>
                  <a:lnTo>
                    <a:pt x="648286" y="402324"/>
                  </a:lnTo>
                  <a:lnTo>
                    <a:pt x="639295" y="407559"/>
                  </a:lnTo>
                  <a:lnTo>
                    <a:pt x="629695" y="417828"/>
                  </a:lnTo>
                  <a:lnTo>
                    <a:pt x="624722" y="419320"/>
                  </a:lnTo>
                  <a:lnTo>
                    <a:pt x="626458" y="420555"/>
                  </a:lnTo>
                  <a:cubicBezTo>
                    <a:pt x="621356" y="427246"/>
                    <a:pt x="617586" y="431501"/>
                    <a:pt x="615147" y="433319"/>
                  </a:cubicBezTo>
                  <a:lnTo>
                    <a:pt x="611833" y="439454"/>
                  </a:lnTo>
                  <a:cubicBezTo>
                    <a:pt x="607186" y="441732"/>
                    <a:pt x="601872" y="445505"/>
                    <a:pt x="595892" y="450773"/>
                  </a:cubicBezTo>
                  <a:cubicBezTo>
                    <a:pt x="587466" y="457951"/>
                    <a:pt x="580514" y="463096"/>
                    <a:pt x="575038" y="466208"/>
                  </a:cubicBezTo>
                  <a:cubicBezTo>
                    <a:pt x="570293" y="465671"/>
                    <a:pt x="565078" y="466388"/>
                    <a:pt x="559393" y="468361"/>
                  </a:cubicBezTo>
                  <a:cubicBezTo>
                    <a:pt x="554359" y="466926"/>
                    <a:pt x="547608" y="466208"/>
                    <a:pt x="539138" y="466208"/>
                  </a:cubicBezTo>
                  <a:cubicBezTo>
                    <a:pt x="534648" y="467103"/>
                    <a:pt x="531085" y="468001"/>
                    <a:pt x="528449" y="468901"/>
                  </a:cubicBezTo>
                  <a:lnTo>
                    <a:pt x="515900" y="465711"/>
                  </a:lnTo>
                  <a:cubicBezTo>
                    <a:pt x="511504" y="460143"/>
                    <a:pt x="507145" y="456720"/>
                    <a:pt x="502823" y="455442"/>
                  </a:cubicBezTo>
                  <a:cubicBezTo>
                    <a:pt x="500365" y="452384"/>
                    <a:pt x="497581" y="447202"/>
                    <a:pt x="494471" y="439896"/>
                  </a:cubicBezTo>
                  <a:cubicBezTo>
                    <a:pt x="494785" y="436363"/>
                    <a:pt x="495726" y="431335"/>
                    <a:pt x="497292" y="424812"/>
                  </a:cubicBezTo>
                  <a:cubicBezTo>
                    <a:pt x="495820" y="421911"/>
                    <a:pt x="494611" y="416766"/>
                    <a:pt x="493665" y="409377"/>
                  </a:cubicBezTo>
                  <a:cubicBezTo>
                    <a:pt x="487957" y="402892"/>
                    <a:pt x="487845" y="391582"/>
                    <a:pt x="493330" y="375450"/>
                  </a:cubicBezTo>
                  <a:lnTo>
                    <a:pt x="504967" y="359453"/>
                  </a:lnTo>
                  <a:cubicBezTo>
                    <a:pt x="511026" y="354951"/>
                    <a:pt x="517683" y="351160"/>
                    <a:pt x="524938" y="348078"/>
                  </a:cubicBezTo>
                  <a:cubicBezTo>
                    <a:pt x="526650" y="346452"/>
                    <a:pt x="528682" y="344112"/>
                    <a:pt x="531035" y="341060"/>
                  </a:cubicBezTo>
                  <a:lnTo>
                    <a:pt x="543439" y="334791"/>
                  </a:lnTo>
                  <a:lnTo>
                    <a:pt x="558115" y="320960"/>
                  </a:lnTo>
                  <a:lnTo>
                    <a:pt x="572384" y="316179"/>
                  </a:lnTo>
                  <a:lnTo>
                    <a:pt x="576834" y="316179"/>
                  </a:lnTo>
                  <a:lnTo>
                    <a:pt x="586940" y="308646"/>
                  </a:lnTo>
                  <a:close/>
                  <a:moveTo>
                    <a:pt x="2446870" y="301566"/>
                  </a:moveTo>
                  <a:lnTo>
                    <a:pt x="2463882" y="301566"/>
                  </a:lnTo>
                  <a:lnTo>
                    <a:pt x="2463115" y="319252"/>
                  </a:lnTo>
                  <a:cubicBezTo>
                    <a:pt x="2457670" y="326147"/>
                    <a:pt x="2453128" y="332344"/>
                    <a:pt x="2449489" y="337843"/>
                  </a:cubicBezTo>
                  <a:lnTo>
                    <a:pt x="2447607" y="337843"/>
                  </a:lnTo>
                  <a:lnTo>
                    <a:pt x="2445442" y="341376"/>
                  </a:lnTo>
                  <a:lnTo>
                    <a:pt x="2439546" y="345342"/>
                  </a:lnTo>
                  <a:lnTo>
                    <a:pt x="2436597" y="349466"/>
                  </a:lnTo>
                  <a:lnTo>
                    <a:pt x="2429827" y="354509"/>
                  </a:lnTo>
                  <a:lnTo>
                    <a:pt x="2429544" y="355332"/>
                  </a:lnTo>
                  <a:lnTo>
                    <a:pt x="2417693" y="367774"/>
                  </a:lnTo>
                  <a:lnTo>
                    <a:pt x="2406254" y="371479"/>
                  </a:lnTo>
                  <a:lnTo>
                    <a:pt x="2407626" y="372199"/>
                  </a:lnTo>
                  <a:lnTo>
                    <a:pt x="2402738" y="377104"/>
                  </a:lnTo>
                  <a:cubicBezTo>
                    <a:pt x="2399200" y="383421"/>
                    <a:pt x="2393121" y="394448"/>
                    <a:pt x="2384503" y="410186"/>
                  </a:cubicBezTo>
                  <a:lnTo>
                    <a:pt x="2374350" y="417750"/>
                  </a:lnTo>
                  <a:lnTo>
                    <a:pt x="2368982" y="427277"/>
                  </a:lnTo>
                  <a:lnTo>
                    <a:pt x="2364510" y="430784"/>
                  </a:lnTo>
                  <a:cubicBezTo>
                    <a:pt x="2363836" y="434354"/>
                    <a:pt x="2361151" y="439243"/>
                    <a:pt x="2356454" y="445451"/>
                  </a:cubicBezTo>
                  <a:lnTo>
                    <a:pt x="2352180" y="448796"/>
                  </a:lnTo>
                  <a:lnTo>
                    <a:pt x="2349727" y="456003"/>
                  </a:lnTo>
                  <a:lnTo>
                    <a:pt x="2344385" y="456003"/>
                  </a:lnTo>
                  <a:lnTo>
                    <a:pt x="2337357" y="466632"/>
                  </a:lnTo>
                  <a:cubicBezTo>
                    <a:pt x="2330612" y="472540"/>
                    <a:pt x="2326524" y="475696"/>
                    <a:pt x="2325095" y="476099"/>
                  </a:cubicBezTo>
                  <a:lnTo>
                    <a:pt x="2325044" y="476249"/>
                  </a:lnTo>
                  <a:cubicBezTo>
                    <a:pt x="2316146" y="483380"/>
                    <a:pt x="2310911" y="491372"/>
                    <a:pt x="2309338" y="500225"/>
                  </a:cubicBezTo>
                  <a:lnTo>
                    <a:pt x="2302706" y="507025"/>
                  </a:lnTo>
                  <a:lnTo>
                    <a:pt x="2301552" y="510416"/>
                  </a:lnTo>
                  <a:cubicBezTo>
                    <a:pt x="2297285" y="515495"/>
                    <a:pt x="2291445" y="521039"/>
                    <a:pt x="2284034" y="527047"/>
                  </a:cubicBezTo>
                  <a:lnTo>
                    <a:pt x="2282031" y="532934"/>
                  </a:lnTo>
                  <a:lnTo>
                    <a:pt x="2277705" y="534551"/>
                  </a:lnTo>
                  <a:lnTo>
                    <a:pt x="2276432" y="538298"/>
                  </a:lnTo>
                  <a:lnTo>
                    <a:pt x="2269220" y="542067"/>
                  </a:lnTo>
                  <a:lnTo>
                    <a:pt x="2267089" y="548322"/>
                  </a:lnTo>
                  <a:lnTo>
                    <a:pt x="2264620" y="548322"/>
                  </a:lnTo>
                  <a:cubicBezTo>
                    <a:pt x="2264025" y="549877"/>
                    <a:pt x="2257640" y="558136"/>
                    <a:pt x="2245463" y="573100"/>
                  </a:cubicBezTo>
                  <a:cubicBezTo>
                    <a:pt x="2240875" y="575352"/>
                    <a:pt x="2236599" y="577637"/>
                    <a:pt x="2232635" y="579956"/>
                  </a:cubicBezTo>
                  <a:lnTo>
                    <a:pt x="2233342" y="582614"/>
                  </a:lnTo>
                  <a:lnTo>
                    <a:pt x="2228060" y="591232"/>
                  </a:lnTo>
                  <a:lnTo>
                    <a:pt x="2218734" y="597016"/>
                  </a:lnTo>
                  <a:lnTo>
                    <a:pt x="2217358" y="599584"/>
                  </a:lnTo>
                  <a:cubicBezTo>
                    <a:pt x="2215424" y="600799"/>
                    <a:pt x="2213110" y="601710"/>
                    <a:pt x="2210416" y="602317"/>
                  </a:cubicBezTo>
                  <a:lnTo>
                    <a:pt x="2201610" y="603187"/>
                  </a:lnTo>
                  <a:lnTo>
                    <a:pt x="2199882" y="608266"/>
                  </a:lnTo>
                  <a:cubicBezTo>
                    <a:pt x="2188815" y="615532"/>
                    <a:pt x="2181500" y="621747"/>
                    <a:pt x="2177938" y="626913"/>
                  </a:cubicBezTo>
                  <a:lnTo>
                    <a:pt x="2175208" y="626913"/>
                  </a:lnTo>
                  <a:lnTo>
                    <a:pt x="2173866" y="628658"/>
                  </a:lnTo>
                  <a:lnTo>
                    <a:pt x="2163597" y="634652"/>
                  </a:lnTo>
                  <a:lnTo>
                    <a:pt x="2153722" y="636452"/>
                  </a:lnTo>
                  <a:lnTo>
                    <a:pt x="2150764" y="638446"/>
                  </a:lnTo>
                  <a:lnTo>
                    <a:pt x="2147141" y="643514"/>
                  </a:lnTo>
                  <a:lnTo>
                    <a:pt x="2127268" y="650867"/>
                  </a:lnTo>
                  <a:lnTo>
                    <a:pt x="2127894" y="650867"/>
                  </a:lnTo>
                  <a:lnTo>
                    <a:pt x="2125082" y="653958"/>
                  </a:lnTo>
                  <a:cubicBezTo>
                    <a:pt x="2115375" y="656148"/>
                    <a:pt x="2103227" y="658867"/>
                    <a:pt x="2088638" y="662117"/>
                  </a:cubicBezTo>
                  <a:cubicBezTo>
                    <a:pt x="2081529" y="663589"/>
                    <a:pt x="2069471" y="664326"/>
                    <a:pt x="2052464" y="664326"/>
                  </a:cubicBezTo>
                  <a:cubicBezTo>
                    <a:pt x="2047230" y="662831"/>
                    <a:pt x="2044614" y="662083"/>
                    <a:pt x="2044614" y="662083"/>
                  </a:cubicBezTo>
                  <a:cubicBezTo>
                    <a:pt x="2042624" y="657338"/>
                    <a:pt x="2038688" y="653248"/>
                    <a:pt x="2032806" y="649812"/>
                  </a:cubicBezTo>
                  <a:lnTo>
                    <a:pt x="2029517" y="641310"/>
                  </a:lnTo>
                  <a:lnTo>
                    <a:pt x="2032437" y="632731"/>
                  </a:lnTo>
                  <a:lnTo>
                    <a:pt x="2031326" y="624927"/>
                  </a:lnTo>
                  <a:lnTo>
                    <a:pt x="2036189" y="610637"/>
                  </a:lnTo>
                  <a:lnTo>
                    <a:pt x="2038933" y="609025"/>
                  </a:lnTo>
                  <a:lnTo>
                    <a:pt x="2041402" y="601758"/>
                  </a:lnTo>
                  <a:lnTo>
                    <a:pt x="2056516" y="588372"/>
                  </a:lnTo>
                  <a:cubicBezTo>
                    <a:pt x="2064156" y="587357"/>
                    <a:pt x="2069617" y="586150"/>
                    <a:pt x="2072898" y="584749"/>
                  </a:cubicBezTo>
                  <a:lnTo>
                    <a:pt x="2087896" y="584749"/>
                  </a:lnTo>
                  <a:cubicBezTo>
                    <a:pt x="2088394" y="584749"/>
                    <a:pt x="2093116" y="585422"/>
                    <a:pt x="2102062" y="586768"/>
                  </a:cubicBezTo>
                  <a:lnTo>
                    <a:pt x="2105595" y="593401"/>
                  </a:lnTo>
                  <a:cubicBezTo>
                    <a:pt x="2105450" y="601019"/>
                    <a:pt x="2104249" y="607097"/>
                    <a:pt x="2101994" y="611636"/>
                  </a:cubicBezTo>
                  <a:lnTo>
                    <a:pt x="2094413" y="619418"/>
                  </a:lnTo>
                  <a:cubicBezTo>
                    <a:pt x="2085810" y="624111"/>
                    <a:pt x="2077619" y="626458"/>
                    <a:pt x="2069842" y="626458"/>
                  </a:cubicBezTo>
                  <a:lnTo>
                    <a:pt x="2061248" y="624700"/>
                  </a:lnTo>
                  <a:lnTo>
                    <a:pt x="2063247" y="631822"/>
                  </a:lnTo>
                  <a:lnTo>
                    <a:pt x="2068135" y="631822"/>
                  </a:lnTo>
                  <a:lnTo>
                    <a:pt x="2068615" y="637237"/>
                  </a:lnTo>
                  <a:lnTo>
                    <a:pt x="2072684" y="639904"/>
                  </a:lnTo>
                  <a:cubicBezTo>
                    <a:pt x="2081254" y="639458"/>
                    <a:pt x="2090096" y="637779"/>
                    <a:pt x="2099211" y="634866"/>
                  </a:cubicBezTo>
                  <a:cubicBezTo>
                    <a:pt x="2100312" y="633883"/>
                    <a:pt x="2103647" y="631613"/>
                    <a:pt x="2109218" y="628057"/>
                  </a:cubicBezTo>
                  <a:cubicBezTo>
                    <a:pt x="2117084" y="629675"/>
                    <a:pt x="2125751" y="627310"/>
                    <a:pt x="2135218" y="620961"/>
                  </a:cubicBezTo>
                  <a:lnTo>
                    <a:pt x="2136311" y="617746"/>
                  </a:lnTo>
                  <a:lnTo>
                    <a:pt x="2142425" y="615593"/>
                  </a:lnTo>
                  <a:lnTo>
                    <a:pt x="2142506" y="615349"/>
                  </a:lnTo>
                  <a:lnTo>
                    <a:pt x="2157577" y="604103"/>
                  </a:lnTo>
                  <a:lnTo>
                    <a:pt x="2158469" y="604103"/>
                  </a:lnTo>
                  <a:lnTo>
                    <a:pt x="2164982" y="596025"/>
                  </a:lnTo>
                  <a:lnTo>
                    <a:pt x="2172065" y="596025"/>
                  </a:lnTo>
                  <a:lnTo>
                    <a:pt x="2185884" y="584882"/>
                  </a:lnTo>
                  <a:cubicBezTo>
                    <a:pt x="2190897" y="579685"/>
                    <a:pt x="2197846" y="570584"/>
                    <a:pt x="2206730" y="557579"/>
                  </a:cubicBezTo>
                  <a:cubicBezTo>
                    <a:pt x="2212826" y="553031"/>
                    <a:pt x="2217820" y="545041"/>
                    <a:pt x="2221710" y="533607"/>
                  </a:cubicBezTo>
                  <a:lnTo>
                    <a:pt x="2223862" y="533607"/>
                  </a:lnTo>
                  <a:lnTo>
                    <a:pt x="2223742" y="533959"/>
                  </a:lnTo>
                  <a:lnTo>
                    <a:pt x="2229715" y="526850"/>
                  </a:lnTo>
                  <a:lnTo>
                    <a:pt x="2234002" y="525251"/>
                  </a:lnTo>
                  <a:lnTo>
                    <a:pt x="2245128" y="511835"/>
                  </a:lnTo>
                  <a:lnTo>
                    <a:pt x="2244717" y="511835"/>
                  </a:lnTo>
                  <a:lnTo>
                    <a:pt x="2245154" y="510549"/>
                  </a:lnTo>
                  <a:lnTo>
                    <a:pt x="2253206" y="504958"/>
                  </a:lnTo>
                  <a:lnTo>
                    <a:pt x="2260662" y="488678"/>
                  </a:lnTo>
                  <a:lnTo>
                    <a:pt x="2265505" y="470480"/>
                  </a:lnTo>
                  <a:lnTo>
                    <a:pt x="2257189" y="471695"/>
                  </a:lnTo>
                  <a:cubicBezTo>
                    <a:pt x="2251764" y="469163"/>
                    <a:pt x="2247821" y="467247"/>
                    <a:pt x="2245360" y="465948"/>
                  </a:cubicBezTo>
                  <a:cubicBezTo>
                    <a:pt x="2242899" y="464649"/>
                    <a:pt x="2240928" y="462357"/>
                    <a:pt x="2239448" y="459073"/>
                  </a:cubicBezTo>
                  <a:cubicBezTo>
                    <a:pt x="2237212" y="457975"/>
                    <a:pt x="2235170" y="457517"/>
                    <a:pt x="2233321" y="457697"/>
                  </a:cubicBezTo>
                  <a:lnTo>
                    <a:pt x="2228896" y="450155"/>
                  </a:lnTo>
                  <a:lnTo>
                    <a:pt x="2224458" y="450155"/>
                  </a:lnTo>
                  <a:cubicBezTo>
                    <a:pt x="2227394" y="443109"/>
                    <a:pt x="2227255" y="434317"/>
                    <a:pt x="2224042" y="423778"/>
                  </a:cubicBezTo>
                  <a:lnTo>
                    <a:pt x="2225809" y="411344"/>
                  </a:lnTo>
                  <a:cubicBezTo>
                    <a:pt x="2227207" y="408386"/>
                    <a:pt x="2229899" y="403910"/>
                    <a:pt x="2233886" y="397916"/>
                  </a:cubicBezTo>
                  <a:cubicBezTo>
                    <a:pt x="2237585" y="392328"/>
                    <a:pt x="2240204" y="387008"/>
                    <a:pt x="2241741" y="381957"/>
                  </a:cubicBezTo>
                  <a:lnTo>
                    <a:pt x="2249343" y="379428"/>
                  </a:lnTo>
                  <a:lnTo>
                    <a:pt x="2251594" y="375620"/>
                  </a:lnTo>
                  <a:lnTo>
                    <a:pt x="2254316" y="374368"/>
                  </a:lnTo>
                  <a:lnTo>
                    <a:pt x="2254857" y="372786"/>
                  </a:lnTo>
                  <a:lnTo>
                    <a:pt x="2268367" y="364494"/>
                  </a:lnTo>
                  <a:lnTo>
                    <a:pt x="2274271" y="356978"/>
                  </a:lnTo>
                  <a:lnTo>
                    <a:pt x="2275840" y="352365"/>
                  </a:lnTo>
                  <a:lnTo>
                    <a:pt x="2281294" y="347447"/>
                  </a:lnTo>
                  <a:lnTo>
                    <a:pt x="2280938" y="342135"/>
                  </a:lnTo>
                  <a:lnTo>
                    <a:pt x="2283904" y="338094"/>
                  </a:lnTo>
                  <a:lnTo>
                    <a:pt x="2273310" y="341758"/>
                  </a:lnTo>
                  <a:cubicBezTo>
                    <a:pt x="2269340" y="347640"/>
                    <a:pt x="2264345" y="352173"/>
                    <a:pt x="2258326" y="355358"/>
                  </a:cubicBezTo>
                  <a:cubicBezTo>
                    <a:pt x="2252186" y="356241"/>
                    <a:pt x="2243815" y="359531"/>
                    <a:pt x="2233214" y="365227"/>
                  </a:cubicBezTo>
                  <a:lnTo>
                    <a:pt x="2228270" y="365227"/>
                  </a:lnTo>
                  <a:lnTo>
                    <a:pt x="2217474" y="363345"/>
                  </a:lnTo>
                  <a:lnTo>
                    <a:pt x="2214503" y="357458"/>
                  </a:lnTo>
                  <a:lnTo>
                    <a:pt x="2221311" y="346461"/>
                  </a:lnTo>
                  <a:lnTo>
                    <a:pt x="2230885" y="342495"/>
                  </a:lnTo>
                  <a:lnTo>
                    <a:pt x="2234920" y="344647"/>
                  </a:lnTo>
                  <a:lnTo>
                    <a:pt x="2242106" y="341749"/>
                  </a:lnTo>
                  <a:lnTo>
                    <a:pt x="2248044" y="337328"/>
                  </a:lnTo>
                  <a:lnTo>
                    <a:pt x="2250882" y="333367"/>
                  </a:lnTo>
                  <a:cubicBezTo>
                    <a:pt x="2256088" y="328693"/>
                    <a:pt x="2264270" y="322591"/>
                    <a:pt x="2275428" y="315059"/>
                  </a:cubicBezTo>
                  <a:lnTo>
                    <a:pt x="2280484" y="315059"/>
                  </a:lnTo>
                  <a:lnTo>
                    <a:pt x="2295211" y="307526"/>
                  </a:lnTo>
                  <a:cubicBezTo>
                    <a:pt x="2298478" y="307886"/>
                    <a:pt x="2302623" y="307519"/>
                    <a:pt x="2307645" y="306424"/>
                  </a:cubicBezTo>
                  <a:cubicBezTo>
                    <a:pt x="2316926" y="304649"/>
                    <a:pt x="2322827" y="303761"/>
                    <a:pt x="2325348" y="303761"/>
                  </a:cubicBezTo>
                  <a:cubicBezTo>
                    <a:pt x="2328710" y="303761"/>
                    <a:pt x="2334204" y="305526"/>
                    <a:pt x="2341834" y="309057"/>
                  </a:cubicBezTo>
                  <a:cubicBezTo>
                    <a:pt x="2341136" y="318075"/>
                    <a:pt x="2340454" y="328942"/>
                    <a:pt x="2339788" y="341659"/>
                  </a:cubicBezTo>
                  <a:lnTo>
                    <a:pt x="2333753" y="341659"/>
                  </a:lnTo>
                  <a:lnTo>
                    <a:pt x="2330274" y="351889"/>
                  </a:lnTo>
                  <a:lnTo>
                    <a:pt x="2328126" y="351889"/>
                  </a:lnTo>
                  <a:lnTo>
                    <a:pt x="2327573" y="353505"/>
                  </a:lnTo>
                  <a:lnTo>
                    <a:pt x="2325361" y="353505"/>
                  </a:lnTo>
                  <a:lnTo>
                    <a:pt x="2322531" y="359864"/>
                  </a:lnTo>
                  <a:lnTo>
                    <a:pt x="2318458" y="364511"/>
                  </a:lnTo>
                  <a:lnTo>
                    <a:pt x="2316790" y="374158"/>
                  </a:lnTo>
                  <a:lnTo>
                    <a:pt x="2306809" y="390400"/>
                  </a:lnTo>
                  <a:lnTo>
                    <a:pt x="2302136" y="393559"/>
                  </a:lnTo>
                  <a:lnTo>
                    <a:pt x="2299640" y="400891"/>
                  </a:lnTo>
                  <a:lnTo>
                    <a:pt x="2295640" y="400891"/>
                  </a:lnTo>
                  <a:lnTo>
                    <a:pt x="2286581" y="410597"/>
                  </a:lnTo>
                  <a:lnTo>
                    <a:pt x="2286579" y="410473"/>
                  </a:lnTo>
                  <a:lnTo>
                    <a:pt x="2286354" y="410841"/>
                  </a:lnTo>
                  <a:lnTo>
                    <a:pt x="2286344" y="410851"/>
                  </a:lnTo>
                  <a:lnTo>
                    <a:pt x="2286348" y="410851"/>
                  </a:lnTo>
                  <a:lnTo>
                    <a:pt x="2283253" y="415906"/>
                  </a:lnTo>
                  <a:cubicBezTo>
                    <a:pt x="2283619" y="420762"/>
                    <a:pt x="2284950" y="424225"/>
                    <a:pt x="2287245" y="426295"/>
                  </a:cubicBezTo>
                  <a:lnTo>
                    <a:pt x="2287120" y="426659"/>
                  </a:lnTo>
                  <a:cubicBezTo>
                    <a:pt x="2288270" y="427062"/>
                    <a:pt x="2290210" y="430228"/>
                    <a:pt x="2292943" y="436156"/>
                  </a:cubicBezTo>
                  <a:lnTo>
                    <a:pt x="2293059" y="440980"/>
                  </a:lnTo>
                  <a:lnTo>
                    <a:pt x="2292956" y="441237"/>
                  </a:lnTo>
                  <a:lnTo>
                    <a:pt x="2306268" y="438771"/>
                  </a:lnTo>
                  <a:cubicBezTo>
                    <a:pt x="2309018" y="437108"/>
                    <a:pt x="2314920" y="433233"/>
                    <a:pt x="2323972" y="427148"/>
                  </a:cubicBezTo>
                  <a:lnTo>
                    <a:pt x="2327753" y="422222"/>
                  </a:lnTo>
                  <a:lnTo>
                    <a:pt x="2334970" y="420459"/>
                  </a:lnTo>
                  <a:lnTo>
                    <a:pt x="2336136" y="417034"/>
                  </a:lnTo>
                  <a:cubicBezTo>
                    <a:pt x="2339577" y="414307"/>
                    <a:pt x="2343410" y="409533"/>
                    <a:pt x="2347634" y="402713"/>
                  </a:cubicBezTo>
                  <a:cubicBezTo>
                    <a:pt x="2354115" y="392440"/>
                    <a:pt x="2358302" y="386175"/>
                    <a:pt x="2360197" y="383917"/>
                  </a:cubicBezTo>
                  <a:lnTo>
                    <a:pt x="2369896" y="376872"/>
                  </a:lnTo>
                  <a:lnTo>
                    <a:pt x="2378831" y="361287"/>
                  </a:lnTo>
                  <a:lnTo>
                    <a:pt x="2384486" y="356327"/>
                  </a:lnTo>
                  <a:lnTo>
                    <a:pt x="2386458" y="350530"/>
                  </a:lnTo>
                  <a:lnTo>
                    <a:pt x="2389670" y="350530"/>
                  </a:lnTo>
                  <a:lnTo>
                    <a:pt x="2393837" y="344613"/>
                  </a:lnTo>
                  <a:lnTo>
                    <a:pt x="2398485" y="344613"/>
                  </a:lnTo>
                  <a:lnTo>
                    <a:pt x="2399021" y="344356"/>
                  </a:lnTo>
                  <a:lnTo>
                    <a:pt x="2404925" y="334927"/>
                  </a:lnTo>
                  <a:lnTo>
                    <a:pt x="2405212" y="334927"/>
                  </a:lnTo>
                  <a:lnTo>
                    <a:pt x="2406147" y="332183"/>
                  </a:lnTo>
                  <a:lnTo>
                    <a:pt x="2409032" y="330031"/>
                  </a:lnTo>
                  <a:lnTo>
                    <a:pt x="2413603" y="316585"/>
                  </a:lnTo>
                  <a:lnTo>
                    <a:pt x="2424862" y="308165"/>
                  </a:lnTo>
                  <a:cubicBezTo>
                    <a:pt x="2429730" y="306944"/>
                    <a:pt x="2437066" y="304745"/>
                    <a:pt x="2446870" y="301566"/>
                  </a:cubicBezTo>
                  <a:close/>
                  <a:moveTo>
                    <a:pt x="2162186" y="299921"/>
                  </a:moveTo>
                  <a:cubicBezTo>
                    <a:pt x="2166288" y="300195"/>
                    <a:pt x="2170641" y="301229"/>
                    <a:pt x="2175246" y="303023"/>
                  </a:cubicBezTo>
                  <a:cubicBezTo>
                    <a:pt x="2179850" y="304816"/>
                    <a:pt x="2183988" y="305838"/>
                    <a:pt x="2187658" y="306086"/>
                  </a:cubicBezTo>
                  <a:lnTo>
                    <a:pt x="2191470" y="312749"/>
                  </a:lnTo>
                  <a:lnTo>
                    <a:pt x="2196413" y="315034"/>
                  </a:lnTo>
                  <a:lnTo>
                    <a:pt x="2197862" y="318889"/>
                  </a:lnTo>
                  <a:lnTo>
                    <a:pt x="2203946" y="321937"/>
                  </a:lnTo>
                  <a:lnTo>
                    <a:pt x="2207544" y="328459"/>
                  </a:lnTo>
                  <a:cubicBezTo>
                    <a:pt x="2207850" y="331134"/>
                    <a:pt x="2207720" y="334623"/>
                    <a:pt x="2207156" y="338924"/>
                  </a:cubicBezTo>
                  <a:cubicBezTo>
                    <a:pt x="2206591" y="343226"/>
                    <a:pt x="2206196" y="347327"/>
                    <a:pt x="2205970" y="351225"/>
                  </a:cubicBezTo>
                  <a:lnTo>
                    <a:pt x="2202343" y="354638"/>
                  </a:lnTo>
                  <a:lnTo>
                    <a:pt x="2201177" y="357254"/>
                  </a:lnTo>
                  <a:lnTo>
                    <a:pt x="2201314" y="363308"/>
                  </a:lnTo>
                  <a:lnTo>
                    <a:pt x="2196683" y="370459"/>
                  </a:lnTo>
                  <a:lnTo>
                    <a:pt x="2194913" y="378893"/>
                  </a:lnTo>
                  <a:cubicBezTo>
                    <a:pt x="2185809" y="390312"/>
                    <a:pt x="2177311" y="398300"/>
                    <a:pt x="2169419" y="402856"/>
                  </a:cubicBezTo>
                  <a:cubicBezTo>
                    <a:pt x="2168378" y="402856"/>
                    <a:pt x="2166599" y="403124"/>
                    <a:pt x="2164081" y="403662"/>
                  </a:cubicBezTo>
                  <a:cubicBezTo>
                    <a:pt x="2161563" y="404199"/>
                    <a:pt x="2159825" y="404468"/>
                    <a:pt x="2158867" y="404468"/>
                  </a:cubicBezTo>
                  <a:cubicBezTo>
                    <a:pt x="2157936" y="404468"/>
                    <a:pt x="2153544" y="403868"/>
                    <a:pt x="2145692" y="402667"/>
                  </a:cubicBezTo>
                  <a:lnTo>
                    <a:pt x="2143278" y="400626"/>
                  </a:lnTo>
                  <a:cubicBezTo>
                    <a:pt x="2139554" y="401164"/>
                    <a:pt x="2130361" y="400008"/>
                    <a:pt x="2115700" y="397160"/>
                  </a:cubicBezTo>
                  <a:cubicBezTo>
                    <a:pt x="2101040" y="394311"/>
                    <a:pt x="2092142" y="391900"/>
                    <a:pt x="2089006" y="389925"/>
                  </a:cubicBezTo>
                  <a:lnTo>
                    <a:pt x="2085684" y="391845"/>
                  </a:lnTo>
                  <a:cubicBezTo>
                    <a:pt x="2085932" y="391574"/>
                    <a:pt x="2083320" y="395472"/>
                    <a:pt x="2077846" y="403540"/>
                  </a:cubicBezTo>
                  <a:cubicBezTo>
                    <a:pt x="2072372" y="411607"/>
                    <a:pt x="2069597" y="415756"/>
                    <a:pt x="2069520" y="415984"/>
                  </a:cubicBezTo>
                  <a:cubicBezTo>
                    <a:pt x="2068685" y="418434"/>
                    <a:pt x="2067842" y="421181"/>
                    <a:pt x="2066990" y="424227"/>
                  </a:cubicBezTo>
                  <a:cubicBezTo>
                    <a:pt x="2066138" y="427273"/>
                    <a:pt x="2065690" y="428863"/>
                    <a:pt x="2065644" y="428997"/>
                  </a:cubicBezTo>
                  <a:lnTo>
                    <a:pt x="2067569" y="442404"/>
                  </a:lnTo>
                  <a:cubicBezTo>
                    <a:pt x="2070098" y="443450"/>
                    <a:pt x="2071498" y="443973"/>
                    <a:pt x="2071766" y="443973"/>
                  </a:cubicBezTo>
                  <a:cubicBezTo>
                    <a:pt x="2071789" y="443973"/>
                    <a:pt x="2072102" y="443883"/>
                    <a:pt x="2072703" y="443703"/>
                  </a:cubicBezTo>
                  <a:cubicBezTo>
                    <a:pt x="2073305" y="443523"/>
                    <a:pt x="2074033" y="443433"/>
                    <a:pt x="2074888" y="443433"/>
                  </a:cubicBezTo>
                  <a:lnTo>
                    <a:pt x="2090374" y="445079"/>
                  </a:lnTo>
                  <a:cubicBezTo>
                    <a:pt x="2093516" y="444322"/>
                    <a:pt x="2098728" y="442167"/>
                    <a:pt x="2106011" y="438614"/>
                  </a:cubicBezTo>
                  <a:cubicBezTo>
                    <a:pt x="2112917" y="434815"/>
                    <a:pt x="2117878" y="432365"/>
                    <a:pt x="2120897" y="431265"/>
                  </a:cubicBezTo>
                  <a:lnTo>
                    <a:pt x="2124173" y="430815"/>
                  </a:lnTo>
                  <a:cubicBezTo>
                    <a:pt x="2127643" y="428768"/>
                    <a:pt x="2131563" y="425205"/>
                    <a:pt x="2135934" y="420126"/>
                  </a:cubicBezTo>
                  <a:lnTo>
                    <a:pt x="2156038" y="415993"/>
                  </a:lnTo>
                  <a:lnTo>
                    <a:pt x="2156625" y="426926"/>
                  </a:lnTo>
                  <a:cubicBezTo>
                    <a:pt x="2153144" y="433520"/>
                    <a:pt x="2138763" y="446214"/>
                    <a:pt x="2113484" y="465008"/>
                  </a:cubicBezTo>
                  <a:cubicBezTo>
                    <a:pt x="2105026" y="468515"/>
                    <a:pt x="2095382" y="470705"/>
                    <a:pt x="2084552" y="471576"/>
                  </a:cubicBezTo>
                  <a:cubicBezTo>
                    <a:pt x="2071949" y="472525"/>
                    <a:pt x="2062671" y="473937"/>
                    <a:pt x="2056717" y="475812"/>
                  </a:cubicBezTo>
                  <a:lnTo>
                    <a:pt x="2042208" y="473223"/>
                  </a:lnTo>
                  <a:lnTo>
                    <a:pt x="2041136" y="471551"/>
                  </a:lnTo>
                  <a:lnTo>
                    <a:pt x="2032651" y="469471"/>
                  </a:lnTo>
                  <a:cubicBezTo>
                    <a:pt x="2024562" y="462505"/>
                    <a:pt x="2018831" y="450970"/>
                    <a:pt x="2015458" y="434866"/>
                  </a:cubicBezTo>
                  <a:cubicBezTo>
                    <a:pt x="2016656" y="430156"/>
                    <a:pt x="2017676" y="424359"/>
                    <a:pt x="2018520" y="417476"/>
                  </a:cubicBezTo>
                  <a:cubicBezTo>
                    <a:pt x="2020718" y="413703"/>
                    <a:pt x="2024648" y="406173"/>
                    <a:pt x="2030310" y="394885"/>
                  </a:cubicBezTo>
                  <a:lnTo>
                    <a:pt x="2032261" y="394585"/>
                  </a:lnTo>
                  <a:lnTo>
                    <a:pt x="2031755" y="392977"/>
                  </a:lnTo>
                  <a:lnTo>
                    <a:pt x="2037989" y="387078"/>
                  </a:lnTo>
                  <a:lnTo>
                    <a:pt x="2043263" y="378323"/>
                  </a:lnTo>
                  <a:cubicBezTo>
                    <a:pt x="2047070" y="376276"/>
                    <a:pt x="2050347" y="373195"/>
                    <a:pt x="2053094" y="369079"/>
                  </a:cubicBezTo>
                  <a:lnTo>
                    <a:pt x="2060113" y="348438"/>
                  </a:lnTo>
                  <a:lnTo>
                    <a:pt x="2065991" y="346492"/>
                  </a:lnTo>
                  <a:lnTo>
                    <a:pt x="2073623" y="333981"/>
                  </a:lnTo>
                  <a:cubicBezTo>
                    <a:pt x="2093654" y="317305"/>
                    <a:pt x="2112655" y="306489"/>
                    <a:pt x="2130626" y="301533"/>
                  </a:cubicBezTo>
                  <a:cubicBezTo>
                    <a:pt x="2131834" y="301533"/>
                    <a:pt x="2133310" y="301623"/>
                    <a:pt x="2135052" y="301803"/>
                  </a:cubicBezTo>
                  <a:cubicBezTo>
                    <a:pt x="2136794" y="301983"/>
                    <a:pt x="2138042" y="302073"/>
                    <a:pt x="2138793" y="302073"/>
                  </a:cubicBezTo>
                  <a:cubicBezTo>
                    <a:pt x="2138693" y="307956"/>
                    <a:pt x="2142304" y="310897"/>
                    <a:pt x="2149624" y="310897"/>
                  </a:cubicBezTo>
                  <a:lnTo>
                    <a:pt x="2153744" y="302665"/>
                  </a:lnTo>
                  <a:cubicBezTo>
                    <a:pt x="2154524" y="302428"/>
                    <a:pt x="2157338" y="301513"/>
                    <a:pt x="2162186" y="299921"/>
                  </a:cubicBezTo>
                  <a:close/>
                  <a:moveTo>
                    <a:pt x="1000136" y="299921"/>
                  </a:moveTo>
                  <a:cubicBezTo>
                    <a:pt x="1004238" y="300195"/>
                    <a:pt x="1008591" y="301229"/>
                    <a:pt x="1013196" y="303023"/>
                  </a:cubicBezTo>
                  <a:cubicBezTo>
                    <a:pt x="1017800" y="304816"/>
                    <a:pt x="1021938" y="305838"/>
                    <a:pt x="1025608" y="306086"/>
                  </a:cubicBezTo>
                  <a:lnTo>
                    <a:pt x="1029420" y="312749"/>
                  </a:lnTo>
                  <a:lnTo>
                    <a:pt x="1034363" y="315034"/>
                  </a:lnTo>
                  <a:lnTo>
                    <a:pt x="1035812" y="318889"/>
                  </a:lnTo>
                  <a:lnTo>
                    <a:pt x="1041896" y="321937"/>
                  </a:lnTo>
                  <a:lnTo>
                    <a:pt x="1045494" y="328459"/>
                  </a:lnTo>
                  <a:cubicBezTo>
                    <a:pt x="1045800" y="331134"/>
                    <a:pt x="1045670" y="334623"/>
                    <a:pt x="1045106" y="338924"/>
                  </a:cubicBezTo>
                  <a:cubicBezTo>
                    <a:pt x="1044541" y="343226"/>
                    <a:pt x="1044146" y="347327"/>
                    <a:pt x="1043920" y="351225"/>
                  </a:cubicBezTo>
                  <a:lnTo>
                    <a:pt x="1040293" y="354638"/>
                  </a:lnTo>
                  <a:lnTo>
                    <a:pt x="1039127" y="357254"/>
                  </a:lnTo>
                  <a:lnTo>
                    <a:pt x="1039264" y="363308"/>
                  </a:lnTo>
                  <a:lnTo>
                    <a:pt x="1034633" y="370459"/>
                  </a:lnTo>
                  <a:lnTo>
                    <a:pt x="1032863" y="378893"/>
                  </a:lnTo>
                  <a:cubicBezTo>
                    <a:pt x="1023759" y="390312"/>
                    <a:pt x="1015261" y="398300"/>
                    <a:pt x="1007369" y="402856"/>
                  </a:cubicBezTo>
                  <a:cubicBezTo>
                    <a:pt x="1006329" y="402856"/>
                    <a:pt x="1004549" y="403124"/>
                    <a:pt x="1002031" y="403662"/>
                  </a:cubicBezTo>
                  <a:cubicBezTo>
                    <a:pt x="999513" y="404199"/>
                    <a:pt x="997775" y="404468"/>
                    <a:pt x="996817" y="404468"/>
                  </a:cubicBezTo>
                  <a:cubicBezTo>
                    <a:pt x="995886" y="404468"/>
                    <a:pt x="991494" y="403868"/>
                    <a:pt x="983642" y="402667"/>
                  </a:cubicBezTo>
                  <a:lnTo>
                    <a:pt x="981228" y="400626"/>
                  </a:lnTo>
                  <a:cubicBezTo>
                    <a:pt x="977504" y="401164"/>
                    <a:pt x="968311" y="400008"/>
                    <a:pt x="953651" y="397160"/>
                  </a:cubicBezTo>
                  <a:cubicBezTo>
                    <a:pt x="938990" y="394311"/>
                    <a:pt x="930092" y="391900"/>
                    <a:pt x="926956" y="389925"/>
                  </a:cubicBezTo>
                  <a:lnTo>
                    <a:pt x="923634" y="391845"/>
                  </a:lnTo>
                  <a:cubicBezTo>
                    <a:pt x="923882" y="391574"/>
                    <a:pt x="921270" y="395472"/>
                    <a:pt x="915796" y="403540"/>
                  </a:cubicBezTo>
                  <a:cubicBezTo>
                    <a:pt x="910322" y="411607"/>
                    <a:pt x="907547" y="415756"/>
                    <a:pt x="907470" y="415984"/>
                  </a:cubicBezTo>
                  <a:cubicBezTo>
                    <a:pt x="906635" y="418434"/>
                    <a:pt x="905792" y="421181"/>
                    <a:pt x="904940" y="424227"/>
                  </a:cubicBezTo>
                  <a:cubicBezTo>
                    <a:pt x="904088" y="427273"/>
                    <a:pt x="903639" y="428863"/>
                    <a:pt x="903594" y="428997"/>
                  </a:cubicBezTo>
                  <a:lnTo>
                    <a:pt x="905519" y="442404"/>
                  </a:lnTo>
                  <a:cubicBezTo>
                    <a:pt x="908048" y="443450"/>
                    <a:pt x="909448" y="443973"/>
                    <a:pt x="909716" y="443973"/>
                  </a:cubicBezTo>
                  <a:cubicBezTo>
                    <a:pt x="909739" y="443973"/>
                    <a:pt x="910051" y="443883"/>
                    <a:pt x="910653" y="443703"/>
                  </a:cubicBezTo>
                  <a:cubicBezTo>
                    <a:pt x="911255" y="443523"/>
                    <a:pt x="911983" y="443433"/>
                    <a:pt x="912838" y="443433"/>
                  </a:cubicBezTo>
                  <a:lnTo>
                    <a:pt x="928324" y="445079"/>
                  </a:lnTo>
                  <a:cubicBezTo>
                    <a:pt x="931466" y="444322"/>
                    <a:pt x="936678" y="442167"/>
                    <a:pt x="943961" y="438614"/>
                  </a:cubicBezTo>
                  <a:cubicBezTo>
                    <a:pt x="950866" y="434815"/>
                    <a:pt x="955829" y="432365"/>
                    <a:pt x="958847" y="431265"/>
                  </a:cubicBezTo>
                  <a:lnTo>
                    <a:pt x="962123" y="430815"/>
                  </a:lnTo>
                  <a:cubicBezTo>
                    <a:pt x="965593" y="428768"/>
                    <a:pt x="969513" y="425205"/>
                    <a:pt x="973884" y="420126"/>
                  </a:cubicBezTo>
                  <a:lnTo>
                    <a:pt x="993988" y="415993"/>
                  </a:lnTo>
                  <a:lnTo>
                    <a:pt x="994575" y="426926"/>
                  </a:lnTo>
                  <a:cubicBezTo>
                    <a:pt x="991094" y="433520"/>
                    <a:pt x="976713" y="446214"/>
                    <a:pt x="951434" y="465008"/>
                  </a:cubicBezTo>
                  <a:cubicBezTo>
                    <a:pt x="942976" y="468515"/>
                    <a:pt x="933332" y="470705"/>
                    <a:pt x="922502" y="471576"/>
                  </a:cubicBezTo>
                  <a:cubicBezTo>
                    <a:pt x="909899" y="472525"/>
                    <a:pt x="900621" y="473937"/>
                    <a:pt x="894667" y="475812"/>
                  </a:cubicBezTo>
                  <a:lnTo>
                    <a:pt x="880158" y="473223"/>
                  </a:lnTo>
                  <a:lnTo>
                    <a:pt x="879086" y="471551"/>
                  </a:lnTo>
                  <a:lnTo>
                    <a:pt x="870601" y="469471"/>
                  </a:lnTo>
                  <a:cubicBezTo>
                    <a:pt x="862512" y="462505"/>
                    <a:pt x="856781" y="450970"/>
                    <a:pt x="853408" y="434866"/>
                  </a:cubicBezTo>
                  <a:cubicBezTo>
                    <a:pt x="854606" y="430156"/>
                    <a:pt x="855626" y="424359"/>
                    <a:pt x="856469" y="417476"/>
                  </a:cubicBezTo>
                  <a:cubicBezTo>
                    <a:pt x="858668" y="413703"/>
                    <a:pt x="862598" y="406173"/>
                    <a:pt x="868260" y="394885"/>
                  </a:cubicBezTo>
                  <a:lnTo>
                    <a:pt x="870211" y="394585"/>
                  </a:lnTo>
                  <a:lnTo>
                    <a:pt x="869705" y="392977"/>
                  </a:lnTo>
                  <a:lnTo>
                    <a:pt x="875939" y="387078"/>
                  </a:lnTo>
                  <a:lnTo>
                    <a:pt x="881213" y="378323"/>
                  </a:lnTo>
                  <a:cubicBezTo>
                    <a:pt x="885020" y="376276"/>
                    <a:pt x="888297" y="373195"/>
                    <a:pt x="891044" y="369079"/>
                  </a:cubicBezTo>
                  <a:lnTo>
                    <a:pt x="898063" y="348438"/>
                  </a:lnTo>
                  <a:lnTo>
                    <a:pt x="903941" y="346492"/>
                  </a:lnTo>
                  <a:lnTo>
                    <a:pt x="911573" y="333981"/>
                  </a:lnTo>
                  <a:cubicBezTo>
                    <a:pt x="931604" y="317305"/>
                    <a:pt x="950605" y="306489"/>
                    <a:pt x="968576" y="301533"/>
                  </a:cubicBezTo>
                  <a:cubicBezTo>
                    <a:pt x="969784" y="301533"/>
                    <a:pt x="971260" y="301623"/>
                    <a:pt x="973002" y="301803"/>
                  </a:cubicBezTo>
                  <a:cubicBezTo>
                    <a:pt x="974745" y="301983"/>
                    <a:pt x="975992" y="302073"/>
                    <a:pt x="976743" y="302073"/>
                  </a:cubicBezTo>
                  <a:cubicBezTo>
                    <a:pt x="976643" y="307956"/>
                    <a:pt x="980253" y="310897"/>
                    <a:pt x="987574" y="310897"/>
                  </a:cubicBezTo>
                  <a:lnTo>
                    <a:pt x="991694" y="302665"/>
                  </a:lnTo>
                  <a:cubicBezTo>
                    <a:pt x="992474" y="302428"/>
                    <a:pt x="995288" y="301513"/>
                    <a:pt x="1000136" y="299921"/>
                  </a:cubicBezTo>
                  <a:close/>
                  <a:moveTo>
                    <a:pt x="835476" y="298273"/>
                  </a:moveTo>
                  <a:cubicBezTo>
                    <a:pt x="840661" y="298273"/>
                    <a:pt x="848227" y="299084"/>
                    <a:pt x="858174" y="300704"/>
                  </a:cubicBezTo>
                  <a:cubicBezTo>
                    <a:pt x="861384" y="303037"/>
                    <a:pt x="866079" y="306015"/>
                    <a:pt x="872259" y="309640"/>
                  </a:cubicBezTo>
                  <a:cubicBezTo>
                    <a:pt x="874725" y="313684"/>
                    <a:pt x="877589" y="319524"/>
                    <a:pt x="880851" y="327158"/>
                  </a:cubicBezTo>
                  <a:lnTo>
                    <a:pt x="878257" y="340330"/>
                  </a:lnTo>
                  <a:lnTo>
                    <a:pt x="873592" y="347781"/>
                  </a:lnTo>
                  <a:lnTo>
                    <a:pt x="862998" y="357270"/>
                  </a:lnTo>
                  <a:lnTo>
                    <a:pt x="848720" y="355962"/>
                  </a:lnTo>
                  <a:lnTo>
                    <a:pt x="844115" y="348918"/>
                  </a:lnTo>
                  <a:lnTo>
                    <a:pt x="844403" y="338207"/>
                  </a:lnTo>
                  <a:lnTo>
                    <a:pt x="849209" y="328921"/>
                  </a:lnTo>
                  <a:lnTo>
                    <a:pt x="846396" y="325293"/>
                  </a:lnTo>
                  <a:cubicBezTo>
                    <a:pt x="845239" y="324293"/>
                    <a:pt x="839962" y="323793"/>
                    <a:pt x="830567" y="323793"/>
                  </a:cubicBezTo>
                  <a:cubicBezTo>
                    <a:pt x="829440" y="323793"/>
                    <a:pt x="827847" y="324030"/>
                    <a:pt x="825786" y="324504"/>
                  </a:cubicBezTo>
                  <a:cubicBezTo>
                    <a:pt x="821561" y="327160"/>
                    <a:pt x="818697" y="328809"/>
                    <a:pt x="817194" y="329452"/>
                  </a:cubicBezTo>
                  <a:lnTo>
                    <a:pt x="813944" y="332565"/>
                  </a:lnTo>
                  <a:cubicBezTo>
                    <a:pt x="813995" y="336713"/>
                    <a:pt x="813494" y="340337"/>
                    <a:pt x="812439" y="343438"/>
                  </a:cubicBezTo>
                  <a:lnTo>
                    <a:pt x="812928" y="345741"/>
                  </a:lnTo>
                  <a:cubicBezTo>
                    <a:pt x="818422" y="350131"/>
                    <a:pt x="822679" y="356578"/>
                    <a:pt x="825700" y="365082"/>
                  </a:cubicBezTo>
                  <a:cubicBezTo>
                    <a:pt x="830479" y="378279"/>
                    <a:pt x="831173" y="389532"/>
                    <a:pt x="827780" y="398842"/>
                  </a:cubicBezTo>
                  <a:lnTo>
                    <a:pt x="820414" y="408669"/>
                  </a:lnTo>
                  <a:lnTo>
                    <a:pt x="814844" y="412124"/>
                  </a:lnTo>
                  <a:lnTo>
                    <a:pt x="811723" y="418131"/>
                  </a:lnTo>
                  <a:cubicBezTo>
                    <a:pt x="806301" y="421270"/>
                    <a:pt x="801797" y="426741"/>
                    <a:pt x="798213" y="434544"/>
                  </a:cubicBezTo>
                  <a:lnTo>
                    <a:pt x="789591" y="438746"/>
                  </a:lnTo>
                  <a:lnTo>
                    <a:pt x="785822" y="443844"/>
                  </a:lnTo>
                  <a:cubicBezTo>
                    <a:pt x="782638" y="445644"/>
                    <a:pt x="778226" y="448463"/>
                    <a:pt x="772586" y="452299"/>
                  </a:cubicBezTo>
                  <a:lnTo>
                    <a:pt x="763960" y="451222"/>
                  </a:lnTo>
                  <a:cubicBezTo>
                    <a:pt x="759995" y="452526"/>
                    <a:pt x="753554" y="456506"/>
                    <a:pt x="744636" y="463163"/>
                  </a:cubicBezTo>
                  <a:cubicBezTo>
                    <a:pt x="737193" y="464455"/>
                    <a:pt x="730333" y="467238"/>
                    <a:pt x="724056" y="471511"/>
                  </a:cubicBezTo>
                  <a:cubicBezTo>
                    <a:pt x="714552" y="472366"/>
                    <a:pt x="708113" y="470964"/>
                    <a:pt x="704741" y="467305"/>
                  </a:cubicBezTo>
                  <a:cubicBezTo>
                    <a:pt x="704303" y="463646"/>
                    <a:pt x="699623" y="464532"/>
                    <a:pt x="690699" y="469963"/>
                  </a:cubicBezTo>
                  <a:cubicBezTo>
                    <a:pt x="683810" y="468648"/>
                    <a:pt x="679621" y="467601"/>
                    <a:pt x="678132" y="466820"/>
                  </a:cubicBezTo>
                  <a:cubicBezTo>
                    <a:pt x="674170" y="465537"/>
                    <a:pt x="669569" y="462730"/>
                    <a:pt x="664326" y="458400"/>
                  </a:cubicBezTo>
                  <a:cubicBezTo>
                    <a:pt x="662394" y="452672"/>
                    <a:pt x="659447" y="447397"/>
                    <a:pt x="655485" y="442574"/>
                  </a:cubicBezTo>
                  <a:cubicBezTo>
                    <a:pt x="655188" y="437587"/>
                    <a:pt x="656491" y="430825"/>
                    <a:pt x="659396" y="422290"/>
                  </a:cubicBezTo>
                  <a:cubicBezTo>
                    <a:pt x="664143" y="414075"/>
                    <a:pt x="667408" y="408907"/>
                    <a:pt x="669188" y="406786"/>
                  </a:cubicBezTo>
                  <a:lnTo>
                    <a:pt x="674689" y="402134"/>
                  </a:lnTo>
                  <a:lnTo>
                    <a:pt x="681575" y="390468"/>
                  </a:lnTo>
                  <a:lnTo>
                    <a:pt x="683230" y="390468"/>
                  </a:lnTo>
                  <a:lnTo>
                    <a:pt x="685858" y="384920"/>
                  </a:lnTo>
                  <a:lnTo>
                    <a:pt x="700251" y="376478"/>
                  </a:lnTo>
                  <a:lnTo>
                    <a:pt x="707905" y="376478"/>
                  </a:lnTo>
                  <a:cubicBezTo>
                    <a:pt x="708771" y="376478"/>
                    <a:pt x="712252" y="377134"/>
                    <a:pt x="718349" y="378446"/>
                  </a:cubicBezTo>
                  <a:cubicBezTo>
                    <a:pt x="727236" y="382613"/>
                    <a:pt x="731125" y="391752"/>
                    <a:pt x="730015" y="405860"/>
                  </a:cubicBezTo>
                  <a:lnTo>
                    <a:pt x="726770" y="412180"/>
                  </a:lnTo>
                  <a:lnTo>
                    <a:pt x="726054" y="419932"/>
                  </a:lnTo>
                  <a:lnTo>
                    <a:pt x="720510" y="429592"/>
                  </a:lnTo>
                  <a:lnTo>
                    <a:pt x="706721" y="442609"/>
                  </a:lnTo>
                  <a:lnTo>
                    <a:pt x="694463" y="442609"/>
                  </a:lnTo>
                  <a:lnTo>
                    <a:pt x="692187" y="430887"/>
                  </a:lnTo>
                  <a:lnTo>
                    <a:pt x="693743" y="423332"/>
                  </a:lnTo>
                  <a:lnTo>
                    <a:pt x="693049" y="421754"/>
                  </a:lnTo>
                  <a:lnTo>
                    <a:pt x="692049" y="421754"/>
                  </a:lnTo>
                  <a:lnTo>
                    <a:pt x="689610" y="422972"/>
                  </a:lnTo>
                  <a:cubicBezTo>
                    <a:pt x="686546" y="427722"/>
                    <a:pt x="684542" y="432010"/>
                    <a:pt x="683599" y="435834"/>
                  </a:cubicBezTo>
                  <a:lnTo>
                    <a:pt x="688075" y="442004"/>
                  </a:lnTo>
                  <a:cubicBezTo>
                    <a:pt x="696873" y="444785"/>
                    <a:pt x="704016" y="446176"/>
                    <a:pt x="709504" y="446176"/>
                  </a:cubicBezTo>
                  <a:cubicBezTo>
                    <a:pt x="711853" y="446176"/>
                    <a:pt x="714575" y="446086"/>
                    <a:pt x="717670" y="445906"/>
                  </a:cubicBezTo>
                  <a:cubicBezTo>
                    <a:pt x="720764" y="445726"/>
                    <a:pt x="722348" y="445636"/>
                    <a:pt x="722422" y="445636"/>
                  </a:cubicBezTo>
                  <a:cubicBezTo>
                    <a:pt x="724426" y="444947"/>
                    <a:pt x="728420" y="442264"/>
                    <a:pt x="734404" y="437588"/>
                  </a:cubicBezTo>
                  <a:cubicBezTo>
                    <a:pt x="740388" y="432912"/>
                    <a:pt x="744616" y="430125"/>
                    <a:pt x="747089" y="429227"/>
                  </a:cubicBezTo>
                  <a:cubicBezTo>
                    <a:pt x="746963" y="429413"/>
                    <a:pt x="748741" y="427365"/>
                    <a:pt x="752422" y="423083"/>
                  </a:cubicBezTo>
                  <a:lnTo>
                    <a:pt x="754506" y="415379"/>
                  </a:lnTo>
                  <a:lnTo>
                    <a:pt x="760586" y="411987"/>
                  </a:lnTo>
                  <a:lnTo>
                    <a:pt x="759304" y="407794"/>
                  </a:lnTo>
                  <a:lnTo>
                    <a:pt x="761992" y="404626"/>
                  </a:lnTo>
                  <a:lnTo>
                    <a:pt x="761027" y="404656"/>
                  </a:lnTo>
                  <a:lnTo>
                    <a:pt x="752984" y="402272"/>
                  </a:lnTo>
                  <a:cubicBezTo>
                    <a:pt x="752332" y="400248"/>
                    <a:pt x="751546" y="397438"/>
                    <a:pt x="750626" y="393842"/>
                  </a:cubicBezTo>
                  <a:cubicBezTo>
                    <a:pt x="749705" y="390247"/>
                    <a:pt x="749131" y="388090"/>
                    <a:pt x="748902" y="387373"/>
                  </a:cubicBezTo>
                  <a:lnTo>
                    <a:pt x="747397" y="387373"/>
                  </a:lnTo>
                  <a:lnTo>
                    <a:pt x="744683" y="383226"/>
                  </a:lnTo>
                  <a:cubicBezTo>
                    <a:pt x="744903" y="374197"/>
                    <a:pt x="744858" y="366964"/>
                    <a:pt x="744546" y="361527"/>
                  </a:cubicBezTo>
                  <a:cubicBezTo>
                    <a:pt x="746292" y="356391"/>
                    <a:pt x="748729" y="351317"/>
                    <a:pt x="751856" y="346307"/>
                  </a:cubicBezTo>
                  <a:cubicBezTo>
                    <a:pt x="756435" y="342419"/>
                    <a:pt x="761033" y="337937"/>
                    <a:pt x="765649" y="332861"/>
                  </a:cubicBezTo>
                  <a:lnTo>
                    <a:pt x="769242" y="324110"/>
                  </a:lnTo>
                  <a:lnTo>
                    <a:pt x="775995" y="319947"/>
                  </a:lnTo>
                  <a:lnTo>
                    <a:pt x="781020" y="311741"/>
                  </a:lnTo>
                  <a:lnTo>
                    <a:pt x="785050" y="311741"/>
                  </a:lnTo>
                  <a:lnTo>
                    <a:pt x="789406" y="308486"/>
                  </a:lnTo>
                  <a:cubicBezTo>
                    <a:pt x="794989" y="307440"/>
                    <a:pt x="802921" y="304988"/>
                    <a:pt x="813202" y="301129"/>
                  </a:cubicBezTo>
                  <a:cubicBezTo>
                    <a:pt x="825253" y="299225"/>
                    <a:pt x="832678" y="298273"/>
                    <a:pt x="835476" y="298273"/>
                  </a:cubicBezTo>
                  <a:close/>
                  <a:moveTo>
                    <a:pt x="1920940" y="296627"/>
                  </a:moveTo>
                  <a:lnTo>
                    <a:pt x="1928134" y="300263"/>
                  </a:lnTo>
                  <a:cubicBezTo>
                    <a:pt x="1934240" y="310339"/>
                    <a:pt x="1934984" y="319638"/>
                    <a:pt x="1930368" y="328162"/>
                  </a:cubicBezTo>
                  <a:lnTo>
                    <a:pt x="1926702" y="329915"/>
                  </a:lnTo>
                  <a:lnTo>
                    <a:pt x="1925849" y="332419"/>
                  </a:lnTo>
                  <a:lnTo>
                    <a:pt x="1920001" y="337744"/>
                  </a:lnTo>
                  <a:cubicBezTo>
                    <a:pt x="1920089" y="338539"/>
                    <a:pt x="1918956" y="340816"/>
                    <a:pt x="1916601" y="344574"/>
                  </a:cubicBezTo>
                  <a:lnTo>
                    <a:pt x="1916694" y="345229"/>
                  </a:lnTo>
                  <a:lnTo>
                    <a:pt x="1935419" y="336137"/>
                  </a:lnTo>
                  <a:lnTo>
                    <a:pt x="1937078" y="331266"/>
                  </a:lnTo>
                  <a:lnTo>
                    <a:pt x="1943025" y="331266"/>
                  </a:lnTo>
                  <a:lnTo>
                    <a:pt x="1949688" y="327514"/>
                  </a:lnTo>
                  <a:lnTo>
                    <a:pt x="1951934" y="327514"/>
                  </a:lnTo>
                  <a:lnTo>
                    <a:pt x="1956458" y="324757"/>
                  </a:lnTo>
                  <a:lnTo>
                    <a:pt x="1960917" y="319883"/>
                  </a:lnTo>
                  <a:lnTo>
                    <a:pt x="1967215" y="318669"/>
                  </a:lnTo>
                  <a:lnTo>
                    <a:pt x="1967566" y="317640"/>
                  </a:lnTo>
                  <a:cubicBezTo>
                    <a:pt x="1976556" y="313598"/>
                    <a:pt x="1982877" y="311076"/>
                    <a:pt x="1986530" y="310073"/>
                  </a:cubicBezTo>
                  <a:lnTo>
                    <a:pt x="1989733" y="307144"/>
                  </a:lnTo>
                  <a:lnTo>
                    <a:pt x="1996109" y="307144"/>
                  </a:lnTo>
                  <a:cubicBezTo>
                    <a:pt x="2000513" y="305601"/>
                    <a:pt x="2004946" y="303010"/>
                    <a:pt x="2009408" y="299371"/>
                  </a:cubicBezTo>
                  <a:lnTo>
                    <a:pt x="2021680" y="299371"/>
                  </a:lnTo>
                  <a:lnTo>
                    <a:pt x="2021924" y="303406"/>
                  </a:lnTo>
                  <a:lnTo>
                    <a:pt x="2023189" y="303406"/>
                  </a:lnTo>
                  <a:cubicBezTo>
                    <a:pt x="2025912" y="309194"/>
                    <a:pt x="2027072" y="316134"/>
                    <a:pt x="2026666" y="324226"/>
                  </a:cubicBezTo>
                  <a:lnTo>
                    <a:pt x="2023776" y="332724"/>
                  </a:lnTo>
                  <a:lnTo>
                    <a:pt x="2021426" y="334880"/>
                  </a:lnTo>
                  <a:lnTo>
                    <a:pt x="2017885" y="345286"/>
                  </a:lnTo>
                  <a:lnTo>
                    <a:pt x="2013705" y="348395"/>
                  </a:lnTo>
                  <a:lnTo>
                    <a:pt x="2008032" y="355195"/>
                  </a:lnTo>
                  <a:lnTo>
                    <a:pt x="2007946" y="360215"/>
                  </a:lnTo>
                  <a:lnTo>
                    <a:pt x="2004302" y="363624"/>
                  </a:lnTo>
                  <a:cubicBezTo>
                    <a:pt x="2002787" y="366842"/>
                    <a:pt x="1999906" y="371660"/>
                    <a:pt x="1995658" y="378077"/>
                  </a:cubicBezTo>
                  <a:lnTo>
                    <a:pt x="1995470" y="381807"/>
                  </a:lnTo>
                  <a:cubicBezTo>
                    <a:pt x="1989202" y="388010"/>
                    <a:pt x="1981655" y="396349"/>
                    <a:pt x="1972832" y="406825"/>
                  </a:cubicBezTo>
                  <a:cubicBezTo>
                    <a:pt x="1969333" y="411110"/>
                    <a:pt x="1966512" y="414904"/>
                    <a:pt x="1964367" y="418208"/>
                  </a:cubicBezTo>
                  <a:lnTo>
                    <a:pt x="1960153" y="426289"/>
                  </a:lnTo>
                  <a:lnTo>
                    <a:pt x="1968724" y="417462"/>
                  </a:lnTo>
                  <a:lnTo>
                    <a:pt x="1980013" y="413522"/>
                  </a:lnTo>
                  <a:lnTo>
                    <a:pt x="1993403" y="417265"/>
                  </a:lnTo>
                  <a:cubicBezTo>
                    <a:pt x="1989693" y="425223"/>
                    <a:pt x="1983219" y="433088"/>
                    <a:pt x="1973981" y="440859"/>
                  </a:cubicBezTo>
                  <a:cubicBezTo>
                    <a:pt x="1965002" y="448420"/>
                    <a:pt x="1958627" y="454442"/>
                    <a:pt x="1954854" y="458927"/>
                  </a:cubicBezTo>
                  <a:lnTo>
                    <a:pt x="1951771" y="460548"/>
                  </a:lnTo>
                  <a:lnTo>
                    <a:pt x="1951180" y="462276"/>
                  </a:lnTo>
                  <a:lnTo>
                    <a:pt x="1930102" y="473067"/>
                  </a:lnTo>
                  <a:cubicBezTo>
                    <a:pt x="1921896" y="472427"/>
                    <a:pt x="1914474" y="468518"/>
                    <a:pt x="1907837" y="461341"/>
                  </a:cubicBezTo>
                  <a:cubicBezTo>
                    <a:pt x="1907488" y="459740"/>
                    <a:pt x="1906065" y="457621"/>
                    <a:pt x="1903567" y="454983"/>
                  </a:cubicBezTo>
                  <a:lnTo>
                    <a:pt x="1902645" y="446888"/>
                  </a:lnTo>
                  <a:lnTo>
                    <a:pt x="1904690" y="440877"/>
                  </a:lnTo>
                  <a:lnTo>
                    <a:pt x="1904158" y="436117"/>
                  </a:lnTo>
                  <a:lnTo>
                    <a:pt x="1907764" y="430248"/>
                  </a:lnTo>
                  <a:cubicBezTo>
                    <a:pt x="1908462" y="427147"/>
                    <a:pt x="1908810" y="425596"/>
                    <a:pt x="1908810" y="425596"/>
                  </a:cubicBezTo>
                  <a:cubicBezTo>
                    <a:pt x="1911814" y="416769"/>
                    <a:pt x="1919457" y="405522"/>
                    <a:pt x="1931738" y="391853"/>
                  </a:cubicBezTo>
                  <a:cubicBezTo>
                    <a:pt x="1944019" y="378184"/>
                    <a:pt x="1951688" y="366059"/>
                    <a:pt x="1954747" y="355478"/>
                  </a:cubicBezTo>
                  <a:lnTo>
                    <a:pt x="1965556" y="341138"/>
                  </a:lnTo>
                  <a:lnTo>
                    <a:pt x="1957165" y="345801"/>
                  </a:lnTo>
                  <a:lnTo>
                    <a:pt x="1955883" y="349565"/>
                  </a:lnTo>
                  <a:lnTo>
                    <a:pt x="1947522" y="351173"/>
                  </a:lnTo>
                  <a:lnTo>
                    <a:pt x="1946969" y="352798"/>
                  </a:lnTo>
                  <a:cubicBezTo>
                    <a:pt x="1938900" y="355199"/>
                    <a:pt x="1934240" y="357020"/>
                    <a:pt x="1932988" y="358260"/>
                  </a:cubicBezTo>
                  <a:lnTo>
                    <a:pt x="1931122" y="363748"/>
                  </a:lnTo>
                  <a:cubicBezTo>
                    <a:pt x="1925280" y="367004"/>
                    <a:pt x="1919843" y="368989"/>
                    <a:pt x="1914813" y="369704"/>
                  </a:cubicBezTo>
                  <a:lnTo>
                    <a:pt x="1913282" y="374206"/>
                  </a:lnTo>
                  <a:lnTo>
                    <a:pt x="1906495" y="374206"/>
                  </a:lnTo>
                  <a:lnTo>
                    <a:pt x="1903875" y="376358"/>
                  </a:lnTo>
                  <a:lnTo>
                    <a:pt x="1902584" y="376358"/>
                  </a:lnTo>
                  <a:lnTo>
                    <a:pt x="1900201" y="383355"/>
                  </a:lnTo>
                  <a:lnTo>
                    <a:pt x="1893727" y="384967"/>
                  </a:lnTo>
                  <a:lnTo>
                    <a:pt x="1893487" y="385675"/>
                  </a:lnTo>
                  <a:lnTo>
                    <a:pt x="1888174" y="392175"/>
                  </a:lnTo>
                  <a:lnTo>
                    <a:pt x="1884251" y="402049"/>
                  </a:lnTo>
                  <a:cubicBezTo>
                    <a:pt x="1880455" y="405759"/>
                    <a:pt x="1876269" y="411438"/>
                    <a:pt x="1871691" y="419085"/>
                  </a:cubicBezTo>
                  <a:cubicBezTo>
                    <a:pt x="1867113" y="426733"/>
                    <a:pt x="1862659" y="432787"/>
                    <a:pt x="1858329" y="437249"/>
                  </a:cubicBezTo>
                  <a:cubicBezTo>
                    <a:pt x="1854047" y="439476"/>
                    <a:pt x="1849519" y="443012"/>
                    <a:pt x="1844746" y="447857"/>
                  </a:cubicBezTo>
                  <a:cubicBezTo>
                    <a:pt x="1837975" y="454780"/>
                    <a:pt x="1832547" y="459669"/>
                    <a:pt x="1828462" y="462524"/>
                  </a:cubicBezTo>
                  <a:cubicBezTo>
                    <a:pt x="1820290" y="464214"/>
                    <a:pt x="1808515" y="466520"/>
                    <a:pt x="1793137" y="469444"/>
                  </a:cubicBezTo>
                  <a:lnTo>
                    <a:pt x="1787520" y="466756"/>
                  </a:lnTo>
                  <a:lnTo>
                    <a:pt x="1776514" y="469444"/>
                  </a:lnTo>
                  <a:lnTo>
                    <a:pt x="1765856" y="460659"/>
                  </a:lnTo>
                  <a:lnTo>
                    <a:pt x="1764861" y="447021"/>
                  </a:lnTo>
                  <a:lnTo>
                    <a:pt x="1772570" y="432919"/>
                  </a:lnTo>
                  <a:lnTo>
                    <a:pt x="1784969" y="429437"/>
                  </a:lnTo>
                  <a:cubicBezTo>
                    <a:pt x="1791126" y="432602"/>
                    <a:pt x="1795158" y="435071"/>
                    <a:pt x="1797064" y="436846"/>
                  </a:cubicBezTo>
                  <a:lnTo>
                    <a:pt x="1804400" y="435479"/>
                  </a:lnTo>
                  <a:lnTo>
                    <a:pt x="1808658" y="433249"/>
                  </a:lnTo>
                  <a:lnTo>
                    <a:pt x="1814112" y="421883"/>
                  </a:lnTo>
                  <a:lnTo>
                    <a:pt x="1816388" y="420575"/>
                  </a:lnTo>
                  <a:cubicBezTo>
                    <a:pt x="1817952" y="415442"/>
                    <a:pt x="1820746" y="409822"/>
                    <a:pt x="1824770" y="403717"/>
                  </a:cubicBezTo>
                  <a:cubicBezTo>
                    <a:pt x="1829684" y="398114"/>
                    <a:pt x="1835968" y="390667"/>
                    <a:pt x="1843623" y="381374"/>
                  </a:cubicBezTo>
                  <a:cubicBezTo>
                    <a:pt x="1848216" y="373008"/>
                    <a:pt x="1856310" y="360866"/>
                    <a:pt x="1867903" y="344947"/>
                  </a:cubicBezTo>
                  <a:lnTo>
                    <a:pt x="1868327" y="339586"/>
                  </a:lnTo>
                  <a:lnTo>
                    <a:pt x="1858976" y="341873"/>
                  </a:lnTo>
                  <a:lnTo>
                    <a:pt x="1851572" y="345895"/>
                  </a:lnTo>
                  <a:cubicBezTo>
                    <a:pt x="1842251" y="347270"/>
                    <a:pt x="1834016" y="348866"/>
                    <a:pt x="1826867" y="350684"/>
                  </a:cubicBezTo>
                  <a:lnTo>
                    <a:pt x="1814944" y="344712"/>
                  </a:lnTo>
                  <a:lnTo>
                    <a:pt x="1815286" y="334263"/>
                  </a:lnTo>
                  <a:lnTo>
                    <a:pt x="1822721" y="325461"/>
                  </a:lnTo>
                  <a:cubicBezTo>
                    <a:pt x="1842644" y="325841"/>
                    <a:pt x="1865355" y="319730"/>
                    <a:pt x="1890854" y="307127"/>
                  </a:cubicBezTo>
                  <a:lnTo>
                    <a:pt x="1894872" y="307127"/>
                  </a:lnTo>
                  <a:lnTo>
                    <a:pt x="1910744" y="297995"/>
                  </a:lnTo>
                  <a:close/>
                  <a:moveTo>
                    <a:pt x="313670" y="275052"/>
                  </a:moveTo>
                  <a:lnTo>
                    <a:pt x="313627" y="275178"/>
                  </a:lnTo>
                  <a:lnTo>
                    <a:pt x="313628" y="275177"/>
                  </a:lnTo>
                  <a:lnTo>
                    <a:pt x="313671" y="275052"/>
                  </a:lnTo>
                  <a:close/>
                  <a:moveTo>
                    <a:pt x="1248477" y="272970"/>
                  </a:moveTo>
                  <a:lnTo>
                    <a:pt x="1239582" y="277337"/>
                  </a:lnTo>
                  <a:cubicBezTo>
                    <a:pt x="1237519" y="278303"/>
                    <a:pt x="1236528" y="278693"/>
                    <a:pt x="1236611" y="278509"/>
                  </a:cubicBezTo>
                  <a:lnTo>
                    <a:pt x="1237023" y="282179"/>
                  </a:lnTo>
                  <a:lnTo>
                    <a:pt x="1240367" y="283680"/>
                  </a:lnTo>
                  <a:lnTo>
                    <a:pt x="1243103" y="282488"/>
                  </a:lnTo>
                  <a:close/>
                  <a:moveTo>
                    <a:pt x="303885" y="263973"/>
                  </a:moveTo>
                  <a:cubicBezTo>
                    <a:pt x="299269" y="266286"/>
                    <a:pt x="294722" y="267670"/>
                    <a:pt x="290243" y="268128"/>
                  </a:cubicBezTo>
                  <a:cubicBezTo>
                    <a:pt x="284766" y="272221"/>
                    <a:pt x="281120" y="276937"/>
                    <a:pt x="279305" y="282277"/>
                  </a:cubicBezTo>
                  <a:lnTo>
                    <a:pt x="277599" y="287297"/>
                  </a:lnTo>
                  <a:cubicBezTo>
                    <a:pt x="286219" y="281646"/>
                    <a:pt x="294997" y="279360"/>
                    <a:pt x="303933" y="280437"/>
                  </a:cubicBezTo>
                  <a:lnTo>
                    <a:pt x="311087" y="276556"/>
                  </a:lnTo>
                  <a:lnTo>
                    <a:pt x="310484" y="275640"/>
                  </a:lnTo>
                  <a:lnTo>
                    <a:pt x="310081" y="270186"/>
                  </a:lnTo>
                  <a:cubicBezTo>
                    <a:pt x="306477" y="268294"/>
                    <a:pt x="304411" y="266223"/>
                    <a:pt x="303885" y="263973"/>
                  </a:cubicBezTo>
                  <a:close/>
                  <a:moveTo>
                    <a:pt x="380349" y="140985"/>
                  </a:moveTo>
                  <a:cubicBezTo>
                    <a:pt x="379678" y="145593"/>
                    <a:pt x="374408" y="154471"/>
                    <a:pt x="364541" y="167620"/>
                  </a:cubicBezTo>
                  <a:lnTo>
                    <a:pt x="355554" y="174334"/>
                  </a:lnTo>
                  <a:lnTo>
                    <a:pt x="352433" y="183518"/>
                  </a:lnTo>
                  <a:lnTo>
                    <a:pt x="348840" y="183518"/>
                  </a:lnTo>
                  <a:lnTo>
                    <a:pt x="342670" y="192993"/>
                  </a:lnTo>
                  <a:lnTo>
                    <a:pt x="338169" y="196187"/>
                  </a:lnTo>
                  <a:lnTo>
                    <a:pt x="336136" y="202168"/>
                  </a:lnTo>
                  <a:lnTo>
                    <a:pt x="321953" y="212343"/>
                  </a:lnTo>
                  <a:lnTo>
                    <a:pt x="304366" y="243393"/>
                  </a:lnTo>
                  <a:lnTo>
                    <a:pt x="310051" y="237356"/>
                  </a:lnTo>
                  <a:lnTo>
                    <a:pt x="324727" y="237356"/>
                  </a:lnTo>
                  <a:lnTo>
                    <a:pt x="329722" y="241669"/>
                  </a:lnTo>
                  <a:lnTo>
                    <a:pt x="342988" y="241669"/>
                  </a:lnTo>
                  <a:lnTo>
                    <a:pt x="350984" y="251368"/>
                  </a:lnTo>
                  <a:lnTo>
                    <a:pt x="359203" y="251051"/>
                  </a:lnTo>
                  <a:cubicBezTo>
                    <a:pt x="365369" y="242939"/>
                    <a:pt x="373941" y="236573"/>
                    <a:pt x="384920" y="231954"/>
                  </a:cubicBezTo>
                  <a:lnTo>
                    <a:pt x="394112" y="219404"/>
                  </a:lnTo>
                  <a:lnTo>
                    <a:pt x="397589" y="196457"/>
                  </a:lnTo>
                  <a:lnTo>
                    <a:pt x="401791" y="199690"/>
                  </a:lnTo>
                  <a:lnTo>
                    <a:pt x="401307" y="195025"/>
                  </a:lnTo>
                  <a:lnTo>
                    <a:pt x="400887" y="185177"/>
                  </a:lnTo>
                  <a:cubicBezTo>
                    <a:pt x="402919" y="180258"/>
                    <a:pt x="404344" y="173827"/>
                    <a:pt x="405161" y="165885"/>
                  </a:cubicBezTo>
                  <a:cubicBezTo>
                    <a:pt x="405979" y="157943"/>
                    <a:pt x="406973" y="152515"/>
                    <a:pt x="408145" y="149599"/>
                  </a:cubicBezTo>
                  <a:cubicBezTo>
                    <a:pt x="403595" y="142579"/>
                    <a:pt x="394329" y="139708"/>
                    <a:pt x="380349" y="140985"/>
                  </a:cubicBezTo>
                  <a:close/>
                  <a:moveTo>
                    <a:pt x="513383" y="34848"/>
                  </a:moveTo>
                  <a:lnTo>
                    <a:pt x="530344" y="34848"/>
                  </a:lnTo>
                  <a:lnTo>
                    <a:pt x="535635" y="38625"/>
                  </a:lnTo>
                  <a:cubicBezTo>
                    <a:pt x="537021" y="43824"/>
                    <a:pt x="535778" y="50677"/>
                    <a:pt x="531905" y="59184"/>
                  </a:cubicBezTo>
                  <a:lnTo>
                    <a:pt x="520251" y="65306"/>
                  </a:lnTo>
                  <a:lnTo>
                    <a:pt x="513113" y="65306"/>
                  </a:lnTo>
                  <a:lnTo>
                    <a:pt x="502908" y="73435"/>
                  </a:lnTo>
                  <a:cubicBezTo>
                    <a:pt x="488717" y="74001"/>
                    <a:pt x="475645" y="77094"/>
                    <a:pt x="463695" y="82714"/>
                  </a:cubicBezTo>
                  <a:lnTo>
                    <a:pt x="451462" y="82173"/>
                  </a:lnTo>
                  <a:lnTo>
                    <a:pt x="433455" y="87623"/>
                  </a:lnTo>
                  <a:cubicBezTo>
                    <a:pt x="429673" y="89641"/>
                    <a:pt x="423923" y="92992"/>
                    <a:pt x="416206" y="97677"/>
                  </a:cubicBezTo>
                  <a:cubicBezTo>
                    <a:pt x="414592" y="98336"/>
                    <a:pt x="412005" y="100023"/>
                    <a:pt x="408443" y="102739"/>
                  </a:cubicBezTo>
                  <a:lnTo>
                    <a:pt x="396562" y="112546"/>
                  </a:lnTo>
                  <a:lnTo>
                    <a:pt x="428961" y="115805"/>
                  </a:lnTo>
                  <a:cubicBezTo>
                    <a:pt x="431171" y="119152"/>
                    <a:pt x="436839" y="122748"/>
                    <a:pt x="445966" y="126592"/>
                  </a:cubicBezTo>
                  <a:lnTo>
                    <a:pt x="449327" y="134164"/>
                  </a:lnTo>
                  <a:lnTo>
                    <a:pt x="454361" y="136252"/>
                  </a:lnTo>
                  <a:cubicBezTo>
                    <a:pt x="456307" y="140014"/>
                    <a:pt x="457598" y="144758"/>
                    <a:pt x="458232" y="150487"/>
                  </a:cubicBezTo>
                  <a:cubicBezTo>
                    <a:pt x="458535" y="158256"/>
                    <a:pt x="458048" y="162966"/>
                    <a:pt x="456770" y="164618"/>
                  </a:cubicBezTo>
                  <a:lnTo>
                    <a:pt x="458044" y="165622"/>
                  </a:lnTo>
                  <a:cubicBezTo>
                    <a:pt x="457075" y="176898"/>
                    <a:pt x="454023" y="190083"/>
                    <a:pt x="448890" y="205178"/>
                  </a:cubicBezTo>
                  <a:cubicBezTo>
                    <a:pt x="445045" y="216483"/>
                    <a:pt x="434718" y="229340"/>
                    <a:pt x="417908" y="243749"/>
                  </a:cubicBezTo>
                  <a:lnTo>
                    <a:pt x="411828" y="245721"/>
                  </a:lnTo>
                  <a:lnTo>
                    <a:pt x="411267" y="246339"/>
                  </a:lnTo>
                  <a:lnTo>
                    <a:pt x="410443" y="248761"/>
                  </a:lnTo>
                  <a:cubicBezTo>
                    <a:pt x="409127" y="250073"/>
                    <a:pt x="405481" y="252505"/>
                    <a:pt x="399506" y="256056"/>
                  </a:cubicBezTo>
                  <a:lnTo>
                    <a:pt x="377772" y="268281"/>
                  </a:lnTo>
                  <a:lnTo>
                    <a:pt x="378085" y="268244"/>
                  </a:lnTo>
                  <a:cubicBezTo>
                    <a:pt x="383971" y="278076"/>
                    <a:pt x="386898" y="288937"/>
                    <a:pt x="386866" y="300824"/>
                  </a:cubicBezTo>
                  <a:lnTo>
                    <a:pt x="380945" y="307166"/>
                  </a:lnTo>
                  <a:lnTo>
                    <a:pt x="380598" y="312714"/>
                  </a:lnTo>
                  <a:cubicBezTo>
                    <a:pt x="384197" y="316227"/>
                    <a:pt x="386336" y="318815"/>
                    <a:pt x="387016" y="320479"/>
                  </a:cubicBezTo>
                  <a:lnTo>
                    <a:pt x="388208" y="320479"/>
                  </a:lnTo>
                  <a:lnTo>
                    <a:pt x="397426" y="330224"/>
                  </a:lnTo>
                  <a:lnTo>
                    <a:pt x="398747" y="350483"/>
                  </a:lnTo>
                  <a:lnTo>
                    <a:pt x="402760" y="357013"/>
                  </a:lnTo>
                  <a:lnTo>
                    <a:pt x="399785" y="367478"/>
                  </a:lnTo>
                  <a:cubicBezTo>
                    <a:pt x="401174" y="372829"/>
                    <a:pt x="402461" y="380214"/>
                    <a:pt x="403648" y="389632"/>
                  </a:cubicBezTo>
                  <a:cubicBezTo>
                    <a:pt x="405517" y="391238"/>
                    <a:pt x="408700" y="395120"/>
                    <a:pt x="413196" y="401277"/>
                  </a:cubicBezTo>
                  <a:lnTo>
                    <a:pt x="411760" y="411906"/>
                  </a:lnTo>
                  <a:lnTo>
                    <a:pt x="419010" y="425347"/>
                  </a:lnTo>
                  <a:cubicBezTo>
                    <a:pt x="418533" y="430638"/>
                    <a:pt x="420692" y="441398"/>
                    <a:pt x="425488" y="457628"/>
                  </a:cubicBezTo>
                  <a:cubicBezTo>
                    <a:pt x="427009" y="464685"/>
                    <a:pt x="428365" y="470979"/>
                    <a:pt x="429557" y="476510"/>
                  </a:cubicBezTo>
                  <a:cubicBezTo>
                    <a:pt x="431710" y="485054"/>
                    <a:pt x="435277" y="490346"/>
                    <a:pt x="440259" y="492387"/>
                  </a:cubicBezTo>
                  <a:lnTo>
                    <a:pt x="440117" y="492803"/>
                  </a:lnTo>
                  <a:lnTo>
                    <a:pt x="444422" y="492803"/>
                  </a:lnTo>
                  <a:lnTo>
                    <a:pt x="444005" y="494022"/>
                  </a:lnTo>
                  <a:lnTo>
                    <a:pt x="458429" y="488498"/>
                  </a:lnTo>
                  <a:lnTo>
                    <a:pt x="469285" y="488498"/>
                  </a:lnTo>
                  <a:cubicBezTo>
                    <a:pt x="469789" y="488124"/>
                    <a:pt x="471717" y="487624"/>
                    <a:pt x="475069" y="486998"/>
                  </a:cubicBezTo>
                  <a:cubicBezTo>
                    <a:pt x="479183" y="486817"/>
                    <a:pt x="485455" y="486257"/>
                    <a:pt x="493887" y="485317"/>
                  </a:cubicBezTo>
                  <a:cubicBezTo>
                    <a:pt x="495071" y="485114"/>
                    <a:pt x="498494" y="484145"/>
                    <a:pt x="504156" y="482410"/>
                  </a:cubicBezTo>
                  <a:cubicBezTo>
                    <a:pt x="512860" y="479657"/>
                    <a:pt x="519490" y="478281"/>
                    <a:pt x="524046" y="478281"/>
                  </a:cubicBezTo>
                  <a:cubicBezTo>
                    <a:pt x="556894" y="478281"/>
                    <a:pt x="578549" y="483455"/>
                    <a:pt x="589010" y="493802"/>
                  </a:cubicBezTo>
                  <a:cubicBezTo>
                    <a:pt x="592303" y="497969"/>
                    <a:pt x="598074" y="504561"/>
                    <a:pt x="606323" y="513576"/>
                  </a:cubicBezTo>
                  <a:lnTo>
                    <a:pt x="599871" y="532540"/>
                  </a:lnTo>
                  <a:cubicBezTo>
                    <a:pt x="597387" y="536519"/>
                    <a:pt x="593909" y="540280"/>
                    <a:pt x="589437" y="543824"/>
                  </a:cubicBezTo>
                  <a:cubicBezTo>
                    <a:pt x="584965" y="547369"/>
                    <a:pt x="582603" y="549214"/>
                    <a:pt x="582352" y="549360"/>
                  </a:cubicBezTo>
                  <a:lnTo>
                    <a:pt x="583124" y="559748"/>
                  </a:lnTo>
                  <a:lnTo>
                    <a:pt x="573691" y="570712"/>
                  </a:lnTo>
                  <a:cubicBezTo>
                    <a:pt x="565625" y="575219"/>
                    <a:pt x="556279" y="578595"/>
                    <a:pt x="545655" y="580839"/>
                  </a:cubicBezTo>
                  <a:cubicBezTo>
                    <a:pt x="523826" y="585349"/>
                    <a:pt x="512282" y="587750"/>
                    <a:pt x="511025" y="588042"/>
                  </a:cubicBezTo>
                  <a:cubicBezTo>
                    <a:pt x="500843" y="586967"/>
                    <a:pt x="495624" y="586430"/>
                    <a:pt x="495367" y="586430"/>
                  </a:cubicBezTo>
                  <a:cubicBezTo>
                    <a:pt x="484485" y="586430"/>
                    <a:pt x="474270" y="587699"/>
                    <a:pt x="464723" y="590237"/>
                  </a:cubicBezTo>
                  <a:lnTo>
                    <a:pt x="454682" y="587600"/>
                  </a:lnTo>
                  <a:lnTo>
                    <a:pt x="447672" y="580166"/>
                  </a:lnTo>
                  <a:lnTo>
                    <a:pt x="438145" y="577872"/>
                  </a:lnTo>
                  <a:lnTo>
                    <a:pt x="432370" y="565768"/>
                  </a:lnTo>
                  <a:lnTo>
                    <a:pt x="427924" y="563976"/>
                  </a:lnTo>
                  <a:cubicBezTo>
                    <a:pt x="426237" y="557319"/>
                    <a:pt x="421048" y="552192"/>
                    <a:pt x="412356" y="548597"/>
                  </a:cubicBezTo>
                  <a:lnTo>
                    <a:pt x="406302" y="538598"/>
                  </a:lnTo>
                  <a:lnTo>
                    <a:pt x="401855" y="537415"/>
                  </a:lnTo>
                  <a:cubicBezTo>
                    <a:pt x="400198" y="537746"/>
                    <a:pt x="398144" y="538179"/>
                    <a:pt x="395694" y="538714"/>
                  </a:cubicBezTo>
                  <a:cubicBezTo>
                    <a:pt x="389709" y="541749"/>
                    <a:pt x="379655" y="546406"/>
                    <a:pt x="365532" y="552683"/>
                  </a:cubicBezTo>
                  <a:cubicBezTo>
                    <a:pt x="359612" y="554223"/>
                    <a:pt x="351710" y="556674"/>
                    <a:pt x="341826" y="560036"/>
                  </a:cubicBezTo>
                  <a:cubicBezTo>
                    <a:pt x="330324" y="564743"/>
                    <a:pt x="321537" y="569986"/>
                    <a:pt x="315466" y="575762"/>
                  </a:cubicBezTo>
                  <a:lnTo>
                    <a:pt x="295439" y="581924"/>
                  </a:lnTo>
                  <a:lnTo>
                    <a:pt x="283764" y="590143"/>
                  </a:lnTo>
                  <a:cubicBezTo>
                    <a:pt x="276707" y="589965"/>
                    <a:pt x="259282" y="594529"/>
                    <a:pt x="231491" y="603833"/>
                  </a:cubicBezTo>
                  <a:cubicBezTo>
                    <a:pt x="225608" y="605794"/>
                    <a:pt x="213703" y="607138"/>
                    <a:pt x="195775" y="607867"/>
                  </a:cubicBezTo>
                  <a:cubicBezTo>
                    <a:pt x="181069" y="608548"/>
                    <a:pt x="169919" y="611070"/>
                    <a:pt x="162324" y="615435"/>
                  </a:cubicBezTo>
                  <a:lnTo>
                    <a:pt x="150671" y="613818"/>
                  </a:lnTo>
                  <a:lnTo>
                    <a:pt x="139532" y="619688"/>
                  </a:lnTo>
                  <a:cubicBezTo>
                    <a:pt x="133378" y="619888"/>
                    <a:pt x="124252" y="621112"/>
                    <a:pt x="112154" y="623360"/>
                  </a:cubicBezTo>
                  <a:cubicBezTo>
                    <a:pt x="100056" y="625608"/>
                    <a:pt x="91100" y="626732"/>
                    <a:pt x="85286" y="626732"/>
                  </a:cubicBezTo>
                  <a:cubicBezTo>
                    <a:pt x="66995" y="626732"/>
                    <a:pt x="47700" y="624400"/>
                    <a:pt x="27400" y="619735"/>
                  </a:cubicBezTo>
                  <a:cubicBezTo>
                    <a:pt x="23655" y="619158"/>
                    <a:pt x="19295" y="613698"/>
                    <a:pt x="14319" y="603357"/>
                  </a:cubicBezTo>
                  <a:lnTo>
                    <a:pt x="8428" y="600913"/>
                  </a:lnTo>
                  <a:lnTo>
                    <a:pt x="6267" y="581992"/>
                  </a:lnTo>
                  <a:lnTo>
                    <a:pt x="5006" y="578416"/>
                  </a:lnTo>
                  <a:lnTo>
                    <a:pt x="25303" y="551079"/>
                  </a:lnTo>
                  <a:cubicBezTo>
                    <a:pt x="31663" y="545688"/>
                    <a:pt x="39999" y="540580"/>
                    <a:pt x="50312" y="535755"/>
                  </a:cubicBezTo>
                  <a:cubicBezTo>
                    <a:pt x="61780" y="530427"/>
                    <a:pt x="70857" y="527763"/>
                    <a:pt x="77542" y="527763"/>
                  </a:cubicBezTo>
                  <a:cubicBezTo>
                    <a:pt x="78760" y="527763"/>
                    <a:pt x="79277" y="527852"/>
                    <a:pt x="79095" y="528029"/>
                  </a:cubicBezTo>
                  <a:lnTo>
                    <a:pt x="89127" y="522112"/>
                  </a:lnTo>
                  <a:cubicBezTo>
                    <a:pt x="93115" y="522650"/>
                    <a:pt x="96653" y="522550"/>
                    <a:pt x="99743" y="521812"/>
                  </a:cubicBezTo>
                  <a:cubicBezTo>
                    <a:pt x="108544" y="519786"/>
                    <a:pt x="114564" y="518630"/>
                    <a:pt x="117802" y="518344"/>
                  </a:cubicBezTo>
                  <a:cubicBezTo>
                    <a:pt x="117802" y="518344"/>
                    <a:pt x="127016" y="518344"/>
                    <a:pt x="145444" y="518344"/>
                  </a:cubicBezTo>
                  <a:cubicBezTo>
                    <a:pt x="147799" y="521545"/>
                    <a:pt x="150946" y="524303"/>
                    <a:pt x="154885" y="526619"/>
                  </a:cubicBezTo>
                  <a:cubicBezTo>
                    <a:pt x="164321" y="530843"/>
                    <a:pt x="170135" y="533968"/>
                    <a:pt x="172329" y="535993"/>
                  </a:cubicBezTo>
                  <a:cubicBezTo>
                    <a:pt x="174523" y="538018"/>
                    <a:pt x="179764" y="542011"/>
                    <a:pt x="188054" y="547971"/>
                  </a:cubicBezTo>
                  <a:lnTo>
                    <a:pt x="201594" y="549673"/>
                  </a:lnTo>
                  <a:lnTo>
                    <a:pt x="204209" y="553656"/>
                  </a:lnTo>
                  <a:lnTo>
                    <a:pt x="209616" y="553656"/>
                  </a:lnTo>
                  <a:lnTo>
                    <a:pt x="209238" y="566085"/>
                  </a:lnTo>
                  <a:lnTo>
                    <a:pt x="196341" y="578163"/>
                  </a:lnTo>
                  <a:lnTo>
                    <a:pt x="170745" y="578163"/>
                  </a:lnTo>
                  <a:cubicBezTo>
                    <a:pt x="164193" y="575851"/>
                    <a:pt x="154381" y="572061"/>
                    <a:pt x="141307" y="566793"/>
                  </a:cubicBezTo>
                  <a:cubicBezTo>
                    <a:pt x="136745" y="564429"/>
                    <a:pt x="130303" y="561416"/>
                    <a:pt x="121983" y="557755"/>
                  </a:cubicBezTo>
                  <a:cubicBezTo>
                    <a:pt x="116343" y="556480"/>
                    <a:pt x="108870" y="553679"/>
                    <a:pt x="99563" y="549351"/>
                  </a:cubicBezTo>
                  <a:cubicBezTo>
                    <a:pt x="92755" y="549514"/>
                    <a:pt x="84311" y="551275"/>
                    <a:pt x="74233" y="554633"/>
                  </a:cubicBezTo>
                  <a:cubicBezTo>
                    <a:pt x="60504" y="559281"/>
                    <a:pt x="51977" y="561846"/>
                    <a:pt x="48653" y="562329"/>
                  </a:cubicBezTo>
                  <a:lnTo>
                    <a:pt x="37150" y="574262"/>
                  </a:lnTo>
                  <a:lnTo>
                    <a:pt x="36777" y="575368"/>
                  </a:lnTo>
                  <a:lnTo>
                    <a:pt x="44734" y="594627"/>
                  </a:lnTo>
                  <a:cubicBezTo>
                    <a:pt x="45440" y="594267"/>
                    <a:pt x="49213" y="594999"/>
                    <a:pt x="56053" y="596823"/>
                  </a:cubicBezTo>
                  <a:cubicBezTo>
                    <a:pt x="68936" y="598652"/>
                    <a:pt x="76857" y="599567"/>
                    <a:pt x="79815" y="599567"/>
                  </a:cubicBezTo>
                  <a:cubicBezTo>
                    <a:pt x="89605" y="599567"/>
                    <a:pt x="106019" y="597547"/>
                    <a:pt x="129057" y="593508"/>
                  </a:cubicBezTo>
                  <a:cubicBezTo>
                    <a:pt x="133059" y="592374"/>
                    <a:pt x="139233" y="590826"/>
                    <a:pt x="147579" y="588865"/>
                  </a:cubicBezTo>
                  <a:cubicBezTo>
                    <a:pt x="155211" y="588865"/>
                    <a:pt x="165045" y="588376"/>
                    <a:pt x="177082" y="587399"/>
                  </a:cubicBezTo>
                  <a:cubicBezTo>
                    <a:pt x="179300" y="587121"/>
                    <a:pt x="182674" y="586300"/>
                    <a:pt x="187205" y="584933"/>
                  </a:cubicBezTo>
                  <a:cubicBezTo>
                    <a:pt x="195128" y="582890"/>
                    <a:pt x="200417" y="582226"/>
                    <a:pt x="203073" y="582944"/>
                  </a:cubicBezTo>
                  <a:lnTo>
                    <a:pt x="216467" y="577023"/>
                  </a:lnTo>
                  <a:lnTo>
                    <a:pt x="224485" y="579175"/>
                  </a:lnTo>
                  <a:cubicBezTo>
                    <a:pt x="236827" y="576111"/>
                    <a:pt x="248509" y="571512"/>
                    <a:pt x="259531" y="565378"/>
                  </a:cubicBezTo>
                  <a:cubicBezTo>
                    <a:pt x="268721" y="560916"/>
                    <a:pt x="280415" y="553960"/>
                    <a:pt x="294616" y="544510"/>
                  </a:cubicBezTo>
                  <a:cubicBezTo>
                    <a:pt x="302745" y="541372"/>
                    <a:pt x="314018" y="536870"/>
                    <a:pt x="328436" y="531005"/>
                  </a:cubicBezTo>
                  <a:cubicBezTo>
                    <a:pt x="339944" y="525088"/>
                    <a:pt x="358436" y="517418"/>
                    <a:pt x="383912" y="507994"/>
                  </a:cubicBezTo>
                  <a:lnTo>
                    <a:pt x="374214" y="498582"/>
                  </a:lnTo>
                  <a:lnTo>
                    <a:pt x="370346" y="496645"/>
                  </a:lnTo>
                  <a:cubicBezTo>
                    <a:pt x="369606" y="492045"/>
                    <a:pt x="367997" y="488677"/>
                    <a:pt x="365519" y="486539"/>
                  </a:cubicBezTo>
                  <a:lnTo>
                    <a:pt x="362882" y="468368"/>
                  </a:lnTo>
                  <a:cubicBezTo>
                    <a:pt x="360109" y="464841"/>
                    <a:pt x="355745" y="461171"/>
                    <a:pt x="349788" y="457358"/>
                  </a:cubicBezTo>
                  <a:cubicBezTo>
                    <a:pt x="344200" y="439282"/>
                    <a:pt x="341421" y="423785"/>
                    <a:pt x="341453" y="410868"/>
                  </a:cubicBezTo>
                  <a:lnTo>
                    <a:pt x="333144" y="408098"/>
                  </a:lnTo>
                  <a:lnTo>
                    <a:pt x="334353" y="404544"/>
                  </a:lnTo>
                  <a:lnTo>
                    <a:pt x="332449" y="400985"/>
                  </a:lnTo>
                  <a:lnTo>
                    <a:pt x="332367" y="397603"/>
                  </a:lnTo>
                  <a:lnTo>
                    <a:pt x="332273" y="397603"/>
                  </a:lnTo>
                  <a:cubicBezTo>
                    <a:pt x="327788" y="390811"/>
                    <a:pt x="326424" y="381144"/>
                    <a:pt x="328179" y="368602"/>
                  </a:cubicBezTo>
                  <a:cubicBezTo>
                    <a:pt x="325329" y="364288"/>
                    <a:pt x="321473" y="350791"/>
                    <a:pt x="316611" y="328110"/>
                  </a:cubicBezTo>
                  <a:cubicBezTo>
                    <a:pt x="312378" y="308288"/>
                    <a:pt x="310344" y="298299"/>
                    <a:pt x="310510" y="298145"/>
                  </a:cubicBezTo>
                  <a:lnTo>
                    <a:pt x="306531" y="299191"/>
                  </a:lnTo>
                  <a:lnTo>
                    <a:pt x="299902" y="305682"/>
                  </a:lnTo>
                  <a:lnTo>
                    <a:pt x="278808" y="305682"/>
                  </a:lnTo>
                  <a:lnTo>
                    <a:pt x="259780" y="313083"/>
                  </a:lnTo>
                  <a:cubicBezTo>
                    <a:pt x="257967" y="314014"/>
                    <a:pt x="254307" y="318143"/>
                    <a:pt x="248799" y="325469"/>
                  </a:cubicBezTo>
                  <a:lnTo>
                    <a:pt x="244709" y="325469"/>
                  </a:lnTo>
                  <a:lnTo>
                    <a:pt x="244164" y="327081"/>
                  </a:lnTo>
                  <a:lnTo>
                    <a:pt x="239761" y="327081"/>
                  </a:lnTo>
                  <a:lnTo>
                    <a:pt x="237197" y="329478"/>
                  </a:lnTo>
                  <a:lnTo>
                    <a:pt x="230432" y="344724"/>
                  </a:lnTo>
                  <a:lnTo>
                    <a:pt x="227597" y="347314"/>
                  </a:lnTo>
                  <a:lnTo>
                    <a:pt x="228421" y="351212"/>
                  </a:lnTo>
                  <a:lnTo>
                    <a:pt x="224579" y="356198"/>
                  </a:lnTo>
                  <a:cubicBezTo>
                    <a:pt x="223490" y="360405"/>
                    <a:pt x="218448" y="370417"/>
                    <a:pt x="209453" y="386232"/>
                  </a:cubicBezTo>
                  <a:lnTo>
                    <a:pt x="206830" y="386232"/>
                  </a:lnTo>
                  <a:lnTo>
                    <a:pt x="205375" y="390507"/>
                  </a:lnTo>
                  <a:lnTo>
                    <a:pt x="201469" y="393422"/>
                  </a:lnTo>
                  <a:lnTo>
                    <a:pt x="197297" y="399339"/>
                  </a:lnTo>
                  <a:lnTo>
                    <a:pt x="189215" y="405372"/>
                  </a:lnTo>
                  <a:lnTo>
                    <a:pt x="182197" y="415139"/>
                  </a:lnTo>
                  <a:cubicBezTo>
                    <a:pt x="173041" y="422139"/>
                    <a:pt x="160420" y="431055"/>
                    <a:pt x="144334" y="441888"/>
                  </a:cubicBezTo>
                  <a:cubicBezTo>
                    <a:pt x="135879" y="445827"/>
                    <a:pt x="123145" y="452140"/>
                    <a:pt x="106132" y="460826"/>
                  </a:cubicBezTo>
                  <a:lnTo>
                    <a:pt x="100584" y="460826"/>
                  </a:lnTo>
                  <a:lnTo>
                    <a:pt x="91040" y="466756"/>
                  </a:lnTo>
                  <a:lnTo>
                    <a:pt x="59351" y="466756"/>
                  </a:lnTo>
                  <a:cubicBezTo>
                    <a:pt x="57098" y="466756"/>
                    <a:pt x="53035" y="465806"/>
                    <a:pt x="47161" y="463905"/>
                  </a:cubicBezTo>
                  <a:cubicBezTo>
                    <a:pt x="41287" y="462004"/>
                    <a:pt x="36998" y="460947"/>
                    <a:pt x="34294" y="460732"/>
                  </a:cubicBezTo>
                  <a:lnTo>
                    <a:pt x="27696" y="455377"/>
                  </a:lnTo>
                  <a:lnTo>
                    <a:pt x="27451" y="453851"/>
                  </a:lnTo>
                  <a:cubicBezTo>
                    <a:pt x="22875" y="453851"/>
                    <a:pt x="17334" y="451891"/>
                    <a:pt x="10829" y="447972"/>
                  </a:cubicBezTo>
                  <a:lnTo>
                    <a:pt x="607" y="429009"/>
                  </a:lnTo>
                  <a:cubicBezTo>
                    <a:pt x="-533" y="421903"/>
                    <a:pt x="-69" y="413338"/>
                    <a:pt x="2001" y="403314"/>
                  </a:cubicBezTo>
                  <a:cubicBezTo>
                    <a:pt x="5625" y="394458"/>
                    <a:pt x="13906" y="383710"/>
                    <a:pt x="26843" y="371067"/>
                  </a:cubicBezTo>
                  <a:cubicBezTo>
                    <a:pt x="42352" y="362403"/>
                    <a:pt x="52579" y="355195"/>
                    <a:pt x="57524" y="349441"/>
                  </a:cubicBezTo>
                  <a:lnTo>
                    <a:pt x="73126" y="347773"/>
                  </a:lnTo>
                  <a:cubicBezTo>
                    <a:pt x="79786" y="341708"/>
                    <a:pt x="85097" y="337830"/>
                    <a:pt x="89059" y="336141"/>
                  </a:cubicBezTo>
                  <a:lnTo>
                    <a:pt x="99190" y="336141"/>
                  </a:lnTo>
                  <a:lnTo>
                    <a:pt x="106801" y="340698"/>
                  </a:lnTo>
                  <a:lnTo>
                    <a:pt x="112057" y="357270"/>
                  </a:lnTo>
                  <a:lnTo>
                    <a:pt x="104250" y="380217"/>
                  </a:lnTo>
                  <a:lnTo>
                    <a:pt x="91258" y="391570"/>
                  </a:lnTo>
                  <a:lnTo>
                    <a:pt x="76050" y="385610"/>
                  </a:lnTo>
                  <a:lnTo>
                    <a:pt x="73251" y="374956"/>
                  </a:lnTo>
                  <a:lnTo>
                    <a:pt x="69906" y="372362"/>
                  </a:lnTo>
                  <a:cubicBezTo>
                    <a:pt x="57507" y="377724"/>
                    <a:pt x="45835" y="386784"/>
                    <a:pt x="34890" y="399541"/>
                  </a:cubicBezTo>
                  <a:lnTo>
                    <a:pt x="29651" y="409145"/>
                  </a:lnTo>
                  <a:lnTo>
                    <a:pt x="33484" y="421831"/>
                  </a:lnTo>
                  <a:cubicBezTo>
                    <a:pt x="45652" y="431475"/>
                    <a:pt x="57208" y="436298"/>
                    <a:pt x="68153" y="436298"/>
                  </a:cubicBezTo>
                  <a:cubicBezTo>
                    <a:pt x="79429" y="436298"/>
                    <a:pt x="88473" y="434178"/>
                    <a:pt x="95284" y="429939"/>
                  </a:cubicBezTo>
                  <a:cubicBezTo>
                    <a:pt x="101335" y="424351"/>
                    <a:pt x="111102" y="415673"/>
                    <a:pt x="124585" y="403905"/>
                  </a:cubicBezTo>
                  <a:cubicBezTo>
                    <a:pt x="125714" y="401813"/>
                    <a:pt x="130800" y="394183"/>
                    <a:pt x="139842" y="381016"/>
                  </a:cubicBezTo>
                  <a:cubicBezTo>
                    <a:pt x="148885" y="367849"/>
                    <a:pt x="154659" y="359769"/>
                    <a:pt x="157166" y="356777"/>
                  </a:cubicBezTo>
                  <a:lnTo>
                    <a:pt x="161578" y="354890"/>
                  </a:lnTo>
                  <a:lnTo>
                    <a:pt x="171259" y="338919"/>
                  </a:lnTo>
                  <a:cubicBezTo>
                    <a:pt x="181627" y="329930"/>
                    <a:pt x="191814" y="320178"/>
                    <a:pt x="201821" y="309665"/>
                  </a:cubicBezTo>
                  <a:lnTo>
                    <a:pt x="205924" y="308392"/>
                  </a:lnTo>
                  <a:lnTo>
                    <a:pt x="208758" y="295311"/>
                  </a:lnTo>
                  <a:lnTo>
                    <a:pt x="218932" y="289248"/>
                  </a:lnTo>
                  <a:cubicBezTo>
                    <a:pt x="228079" y="273364"/>
                    <a:pt x="240456" y="253544"/>
                    <a:pt x="256062" y="229789"/>
                  </a:cubicBezTo>
                  <a:lnTo>
                    <a:pt x="262181" y="226024"/>
                  </a:lnTo>
                  <a:lnTo>
                    <a:pt x="267767" y="217741"/>
                  </a:lnTo>
                  <a:lnTo>
                    <a:pt x="272462" y="215653"/>
                  </a:lnTo>
                  <a:lnTo>
                    <a:pt x="272634" y="210413"/>
                  </a:lnTo>
                  <a:cubicBezTo>
                    <a:pt x="277318" y="205986"/>
                    <a:pt x="281392" y="200876"/>
                    <a:pt x="284853" y="195085"/>
                  </a:cubicBezTo>
                  <a:cubicBezTo>
                    <a:pt x="287786" y="190666"/>
                    <a:pt x="291080" y="185486"/>
                    <a:pt x="294736" y="179543"/>
                  </a:cubicBezTo>
                  <a:cubicBezTo>
                    <a:pt x="303928" y="166349"/>
                    <a:pt x="315250" y="152294"/>
                    <a:pt x="328702" y="137380"/>
                  </a:cubicBezTo>
                  <a:lnTo>
                    <a:pt x="324633" y="136651"/>
                  </a:lnTo>
                  <a:cubicBezTo>
                    <a:pt x="309498" y="138191"/>
                    <a:pt x="288277" y="145006"/>
                    <a:pt x="260972" y="157094"/>
                  </a:cubicBezTo>
                  <a:cubicBezTo>
                    <a:pt x="255875" y="160021"/>
                    <a:pt x="248226" y="163262"/>
                    <a:pt x="238025" y="166818"/>
                  </a:cubicBezTo>
                  <a:lnTo>
                    <a:pt x="232481" y="172237"/>
                  </a:lnTo>
                  <a:cubicBezTo>
                    <a:pt x="228882" y="174027"/>
                    <a:pt x="224612" y="175790"/>
                    <a:pt x="219670" y="177528"/>
                  </a:cubicBezTo>
                  <a:lnTo>
                    <a:pt x="219824" y="177528"/>
                  </a:lnTo>
                  <a:cubicBezTo>
                    <a:pt x="208173" y="188207"/>
                    <a:pt x="199511" y="194757"/>
                    <a:pt x="193837" y="197178"/>
                  </a:cubicBezTo>
                  <a:lnTo>
                    <a:pt x="192997" y="199643"/>
                  </a:lnTo>
                  <a:lnTo>
                    <a:pt x="187110" y="201127"/>
                  </a:lnTo>
                  <a:lnTo>
                    <a:pt x="187513" y="204689"/>
                  </a:lnTo>
                  <a:lnTo>
                    <a:pt x="179530" y="208377"/>
                  </a:lnTo>
                  <a:lnTo>
                    <a:pt x="160639" y="226740"/>
                  </a:lnTo>
                  <a:lnTo>
                    <a:pt x="158928" y="226740"/>
                  </a:lnTo>
                  <a:cubicBezTo>
                    <a:pt x="157894" y="227521"/>
                    <a:pt x="154852" y="232424"/>
                    <a:pt x="149805" y="241451"/>
                  </a:cubicBezTo>
                  <a:lnTo>
                    <a:pt x="148831" y="245884"/>
                  </a:lnTo>
                  <a:lnTo>
                    <a:pt x="152836" y="246960"/>
                  </a:lnTo>
                  <a:lnTo>
                    <a:pt x="166410" y="243625"/>
                  </a:lnTo>
                  <a:cubicBezTo>
                    <a:pt x="170646" y="241507"/>
                    <a:pt x="175583" y="238938"/>
                    <a:pt x="181219" y="235920"/>
                  </a:cubicBezTo>
                  <a:cubicBezTo>
                    <a:pt x="192101" y="225893"/>
                    <a:pt x="199237" y="219893"/>
                    <a:pt x="202627" y="217921"/>
                  </a:cubicBezTo>
                  <a:lnTo>
                    <a:pt x="209002" y="208441"/>
                  </a:lnTo>
                  <a:lnTo>
                    <a:pt x="214628" y="204754"/>
                  </a:lnTo>
                  <a:cubicBezTo>
                    <a:pt x="214470" y="205211"/>
                    <a:pt x="218421" y="202537"/>
                    <a:pt x="226478" y="196732"/>
                  </a:cubicBezTo>
                  <a:cubicBezTo>
                    <a:pt x="234102" y="185713"/>
                    <a:pt x="238968" y="177402"/>
                    <a:pt x="241077" y="171800"/>
                  </a:cubicBezTo>
                  <a:lnTo>
                    <a:pt x="253190" y="162800"/>
                  </a:lnTo>
                  <a:lnTo>
                    <a:pt x="266018" y="162800"/>
                  </a:lnTo>
                  <a:lnTo>
                    <a:pt x="268530" y="175873"/>
                  </a:lnTo>
                  <a:lnTo>
                    <a:pt x="264535" y="191342"/>
                  </a:lnTo>
                  <a:lnTo>
                    <a:pt x="251273" y="211970"/>
                  </a:lnTo>
                  <a:cubicBezTo>
                    <a:pt x="240277" y="217235"/>
                    <a:pt x="231160" y="223853"/>
                    <a:pt x="223923" y="231825"/>
                  </a:cubicBezTo>
                  <a:lnTo>
                    <a:pt x="212956" y="236837"/>
                  </a:lnTo>
                  <a:lnTo>
                    <a:pt x="208093" y="244611"/>
                  </a:lnTo>
                  <a:cubicBezTo>
                    <a:pt x="201311" y="247175"/>
                    <a:pt x="195159" y="251331"/>
                    <a:pt x="189640" y="257079"/>
                  </a:cubicBezTo>
                  <a:lnTo>
                    <a:pt x="182450" y="257992"/>
                  </a:lnTo>
                  <a:lnTo>
                    <a:pt x="181279" y="259973"/>
                  </a:lnTo>
                  <a:lnTo>
                    <a:pt x="171684" y="267660"/>
                  </a:lnTo>
                  <a:cubicBezTo>
                    <a:pt x="161605" y="271971"/>
                    <a:pt x="152843" y="274126"/>
                    <a:pt x="145397" y="274126"/>
                  </a:cubicBezTo>
                  <a:cubicBezTo>
                    <a:pt x="138940" y="274126"/>
                    <a:pt x="132970" y="273466"/>
                    <a:pt x="127488" y="272145"/>
                  </a:cubicBezTo>
                  <a:cubicBezTo>
                    <a:pt x="119279" y="263942"/>
                    <a:pt x="116859" y="252761"/>
                    <a:pt x="120229" y="238604"/>
                  </a:cubicBezTo>
                  <a:lnTo>
                    <a:pt x="118120" y="238604"/>
                  </a:lnTo>
                  <a:cubicBezTo>
                    <a:pt x="121901" y="227482"/>
                    <a:pt x="127192" y="217438"/>
                    <a:pt x="133992" y="208471"/>
                  </a:cubicBezTo>
                  <a:cubicBezTo>
                    <a:pt x="141621" y="203226"/>
                    <a:pt x="152410" y="195327"/>
                    <a:pt x="166359" y="184774"/>
                  </a:cubicBezTo>
                  <a:cubicBezTo>
                    <a:pt x="171772" y="183153"/>
                    <a:pt x="185197" y="175103"/>
                    <a:pt x="206631" y="160622"/>
                  </a:cubicBezTo>
                  <a:lnTo>
                    <a:pt x="207476" y="160622"/>
                  </a:lnTo>
                  <a:lnTo>
                    <a:pt x="211982" y="155254"/>
                  </a:lnTo>
                  <a:cubicBezTo>
                    <a:pt x="218205" y="150778"/>
                    <a:pt x="224142" y="147508"/>
                    <a:pt x="229793" y="145444"/>
                  </a:cubicBezTo>
                  <a:cubicBezTo>
                    <a:pt x="237419" y="142698"/>
                    <a:pt x="241651" y="141095"/>
                    <a:pt x="242488" y="140638"/>
                  </a:cubicBezTo>
                  <a:cubicBezTo>
                    <a:pt x="248525" y="137094"/>
                    <a:pt x="258526" y="131626"/>
                    <a:pt x="272492" y="124234"/>
                  </a:cubicBezTo>
                  <a:cubicBezTo>
                    <a:pt x="278986" y="121198"/>
                    <a:pt x="291982" y="118089"/>
                    <a:pt x="311479" y="114904"/>
                  </a:cubicBezTo>
                  <a:cubicBezTo>
                    <a:pt x="334123" y="111120"/>
                    <a:pt x="347831" y="109496"/>
                    <a:pt x="352605" y="110034"/>
                  </a:cubicBezTo>
                  <a:lnTo>
                    <a:pt x="363208" y="105510"/>
                  </a:lnTo>
                  <a:lnTo>
                    <a:pt x="374278" y="92322"/>
                  </a:lnTo>
                  <a:cubicBezTo>
                    <a:pt x="390379" y="80297"/>
                    <a:pt x="402201" y="73746"/>
                    <a:pt x="409745" y="72668"/>
                  </a:cubicBezTo>
                  <a:lnTo>
                    <a:pt x="419859" y="65113"/>
                  </a:lnTo>
                  <a:cubicBezTo>
                    <a:pt x="427259" y="62649"/>
                    <a:pt x="437376" y="59261"/>
                    <a:pt x="450210" y="54948"/>
                  </a:cubicBezTo>
                  <a:cubicBezTo>
                    <a:pt x="455041" y="52735"/>
                    <a:pt x="463246" y="49500"/>
                    <a:pt x="474825" y="45241"/>
                  </a:cubicBezTo>
                  <a:cubicBezTo>
                    <a:pt x="478990" y="44889"/>
                    <a:pt x="486091" y="42862"/>
                    <a:pt x="496130" y="39161"/>
                  </a:cubicBezTo>
                  <a:cubicBezTo>
                    <a:pt x="501020" y="39698"/>
                    <a:pt x="506771" y="38260"/>
                    <a:pt x="513383" y="34848"/>
                  </a:cubicBezTo>
                  <a:close/>
                  <a:moveTo>
                    <a:pt x="1798166" y="0"/>
                  </a:moveTo>
                  <a:cubicBezTo>
                    <a:pt x="1808953" y="0"/>
                    <a:pt x="1820241" y="2822"/>
                    <a:pt x="1832029" y="8467"/>
                  </a:cubicBezTo>
                  <a:cubicBezTo>
                    <a:pt x="1839807" y="22939"/>
                    <a:pt x="1838880" y="40950"/>
                    <a:pt x="1829251" y="62499"/>
                  </a:cubicBezTo>
                  <a:lnTo>
                    <a:pt x="1815209" y="65856"/>
                  </a:lnTo>
                  <a:lnTo>
                    <a:pt x="1792991" y="61950"/>
                  </a:lnTo>
                  <a:lnTo>
                    <a:pt x="1783147" y="54871"/>
                  </a:lnTo>
                  <a:cubicBezTo>
                    <a:pt x="1781958" y="50621"/>
                    <a:pt x="1779757" y="44527"/>
                    <a:pt x="1776544" y="36589"/>
                  </a:cubicBezTo>
                  <a:lnTo>
                    <a:pt x="1777882" y="32649"/>
                  </a:lnTo>
                  <a:lnTo>
                    <a:pt x="1774507" y="30458"/>
                  </a:lnTo>
                  <a:cubicBezTo>
                    <a:pt x="1765441" y="30458"/>
                    <a:pt x="1751758" y="34790"/>
                    <a:pt x="1733459" y="43454"/>
                  </a:cubicBezTo>
                  <a:cubicBezTo>
                    <a:pt x="1709640" y="54916"/>
                    <a:pt x="1694319" y="61467"/>
                    <a:pt x="1687496" y="63108"/>
                  </a:cubicBezTo>
                  <a:lnTo>
                    <a:pt x="1683106" y="66375"/>
                  </a:lnTo>
                  <a:lnTo>
                    <a:pt x="1682951" y="66821"/>
                  </a:lnTo>
                  <a:lnTo>
                    <a:pt x="1685400" y="77034"/>
                  </a:lnTo>
                  <a:lnTo>
                    <a:pt x="1680010" y="90848"/>
                  </a:lnTo>
                  <a:lnTo>
                    <a:pt x="1664657" y="107012"/>
                  </a:lnTo>
                  <a:lnTo>
                    <a:pt x="1661720" y="107012"/>
                  </a:lnTo>
                  <a:lnTo>
                    <a:pt x="1658139" y="109679"/>
                  </a:lnTo>
                  <a:lnTo>
                    <a:pt x="1655589" y="117186"/>
                  </a:lnTo>
                  <a:cubicBezTo>
                    <a:pt x="1648889" y="119050"/>
                    <a:pt x="1646822" y="121721"/>
                    <a:pt x="1649389" y="125200"/>
                  </a:cubicBezTo>
                  <a:cubicBezTo>
                    <a:pt x="1651524" y="129950"/>
                    <a:pt x="1647839" y="140296"/>
                    <a:pt x="1638335" y="156237"/>
                  </a:cubicBezTo>
                  <a:cubicBezTo>
                    <a:pt x="1637324" y="157858"/>
                    <a:pt x="1632719" y="167596"/>
                    <a:pt x="1624521" y="185452"/>
                  </a:cubicBezTo>
                  <a:lnTo>
                    <a:pt x="1611800" y="193307"/>
                  </a:lnTo>
                  <a:cubicBezTo>
                    <a:pt x="1607547" y="199884"/>
                    <a:pt x="1603432" y="204839"/>
                    <a:pt x="1599456" y="208172"/>
                  </a:cubicBezTo>
                  <a:lnTo>
                    <a:pt x="1595636" y="219397"/>
                  </a:lnTo>
                  <a:lnTo>
                    <a:pt x="1583352" y="230304"/>
                  </a:lnTo>
                  <a:lnTo>
                    <a:pt x="1576260" y="242345"/>
                  </a:lnTo>
                  <a:lnTo>
                    <a:pt x="1598359" y="247622"/>
                  </a:lnTo>
                  <a:lnTo>
                    <a:pt x="1616237" y="245666"/>
                  </a:lnTo>
                  <a:cubicBezTo>
                    <a:pt x="1620682" y="243763"/>
                    <a:pt x="1627534" y="241476"/>
                    <a:pt x="1636792" y="238806"/>
                  </a:cubicBezTo>
                  <a:lnTo>
                    <a:pt x="1650885" y="227166"/>
                  </a:lnTo>
                  <a:lnTo>
                    <a:pt x="1653029" y="223363"/>
                  </a:lnTo>
                  <a:lnTo>
                    <a:pt x="1651871" y="223363"/>
                  </a:lnTo>
                  <a:lnTo>
                    <a:pt x="1638177" y="233404"/>
                  </a:lnTo>
                  <a:lnTo>
                    <a:pt x="1624208" y="230733"/>
                  </a:lnTo>
                  <a:lnTo>
                    <a:pt x="1621850" y="224700"/>
                  </a:lnTo>
                  <a:lnTo>
                    <a:pt x="1614004" y="222235"/>
                  </a:lnTo>
                  <a:lnTo>
                    <a:pt x="1615787" y="207683"/>
                  </a:lnTo>
                  <a:lnTo>
                    <a:pt x="1621867" y="204300"/>
                  </a:lnTo>
                  <a:cubicBezTo>
                    <a:pt x="1623899" y="201694"/>
                    <a:pt x="1627795" y="198637"/>
                    <a:pt x="1633555" y="195129"/>
                  </a:cubicBezTo>
                  <a:cubicBezTo>
                    <a:pt x="1642867" y="196207"/>
                    <a:pt x="1647905" y="196746"/>
                    <a:pt x="1648668" y="196746"/>
                  </a:cubicBezTo>
                  <a:cubicBezTo>
                    <a:pt x="1649100" y="196746"/>
                    <a:pt x="1655689" y="195489"/>
                    <a:pt x="1668434" y="192977"/>
                  </a:cubicBezTo>
                  <a:cubicBezTo>
                    <a:pt x="1674779" y="195670"/>
                    <a:pt x="1680258" y="199969"/>
                    <a:pt x="1684868" y="205874"/>
                  </a:cubicBezTo>
                  <a:lnTo>
                    <a:pt x="1683830" y="208931"/>
                  </a:lnTo>
                  <a:lnTo>
                    <a:pt x="1686429" y="218591"/>
                  </a:lnTo>
                  <a:lnTo>
                    <a:pt x="1680992" y="234575"/>
                  </a:lnTo>
                  <a:cubicBezTo>
                    <a:pt x="1670208" y="240546"/>
                    <a:pt x="1661931" y="245313"/>
                    <a:pt x="1656163" y="248878"/>
                  </a:cubicBezTo>
                  <a:cubicBezTo>
                    <a:pt x="1647897" y="254120"/>
                    <a:pt x="1641668" y="258988"/>
                    <a:pt x="1637478" y="263481"/>
                  </a:cubicBezTo>
                  <a:cubicBezTo>
                    <a:pt x="1629889" y="266231"/>
                    <a:pt x="1620429" y="269222"/>
                    <a:pt x="1609099" y="272455"/>
                  </a:cubicBezTo>
                  <a:cubicBezTo>
                    <a:pt x="1603433" y="273755"/>
                    <a:pt x="1593861" y="275779"/>
                    <a:pt x="1580381" y="278526"/>
                  </a:cubicBezTo>
                  <a:cubicBezTo>
                    <a:pt x="1575896" y="278709"/>
                    <a:pt x="1569894" y="279179"/>
                    <a:pt x="1562373" y="279937"/>
                  </a:cubicBezTo>
                  <a:cubicBezTo>
                    <a:pt x="1562093" y="280142"/>
                    <a:pt x="1558961" y="285020"/>
                    <a:pt x="1552977" y="294570"/>
                  </a:cubicBezTo>
                  <a:cubicBezTo>
                    <a:pt x="1546993" y="304120"/>
                    <a:pt x="1542106" y="310545"/>
                    <a:pt x="1538316" y="313847"/>
                  </a:cubicBezTo>
                  <a:lnTo>
                    <a:pt x="1537073" y="317500"/>
                  </a:lnTo>
                  <a:lnTo>
                    <a:pt x="1534969" y="317380"/>
                  </a:lnTo>
                  <a:lnTo>
                    <a:pt x="1532189" y="325547"/>
                  </a:lnTo>
                  <a:lnTo>
                    <a:pt x="1530041" y="325547"/>
                  </a:lnTo>
                  <a:lnTo>
                    <a:pt x="1525063" y="346501"/>
                  </a:lnTo>
                  <a:cubicBezTo>
                    <a:pt x="1521942" y="350025"/>
                    <a:pt x="1518693" y="355283"/>
                    <a:pt x="1515318" y="362274"/>
                  </a:cubicBezTo>
                  <a:cubicBezTo>
                    <a:pt x="1510993" y="371124"/>
                    <a:pt x="1507390" y="377465"/>
                    <a:pt x="1504509" y="381298"/>
                  </a:cubicBezTo>
                  <a:cubicBezTo>
                    <a:pt x="1497960" y="387504"/>
                    <a:pt x="1490067" y="395270"/>
                    <a:pt x="1480829" y="404597"/>
                  </a:cubicBezTo>
                  <a:cubicBezTo>
                    <a:pt x="1476804" y="409387"/>
                    <a:pt x="1470101" y="416956"/>
                    <a:pt x="1460720" y="427303"/>
                  </a:cubicBezTo>
                  <a:lnTo>
                    <a:pt x="1449528" y="437920"/>
                  </a:lnTo>
                  <a:lnTo>
                    <a:pt x="1451781" y="438494"/>
                  </a:lnTo>
                  <a:lnTo>
                    <a:pt x="1465197" y="436341"/>
                  </a:lnTo>
                  <a:lnTo>
                    <a:pt x="1474256" y="440110"/>
                  </a:lnTo>
                  <a:lnTo>
                    <a:pt x="1478895" y="440110"/>
                  </a:lnTo>
                  <a:cubicBezTo>
                    <a:pt x="1483983" y="443057"/>
                    <a:pt x="1490023" y="447147"/>
                    <a:pt x="1497014" y="452381"/>
                  </a:cubicBezTo>
                  <a:lnTo>
                    <a:pt x="1495291" y="457453"/>
                  </a:lnTo>
                  <a:lnTo>
                    <a:pt x="1497353" y="460600"/>
                  </a:lnTo>
                  <a:lnTo>
                    <a:pt x="1496825" y="471889"/>
                  </a:lnTo>
                  <a:lnTo>
                    <a:pt x="1488949" y="484662"/>
                  </a:lnTo>
                  <a:lnTo>
                    <a:pt x="1473433" y="492551"/>
                  </a:lnTo>
                  <a:lnTo>
                    <a:pt x="1465767" y="492551"/>
                  </a:lnTo>
                  <a:lnTo>
                    <a:pt x="1458937" y="486986"/>
                  </a:lnTo>
                  <a:lnTo>
                    <a:pt x="1458868" y="476353"/>
                  </a:lnTo>
                  <a:lnTo>
                    <a:pt x="1463391" y="470950"/>
                  </a:lnTo>
                  <a:cubicBezTo>
                    <a:pt x="1461619" y="469487"/>
                    <a:pt x="1453511" y="468089"/>
                    <a:pt x="1439068" y="466757"/>
                  </a:cubicBezTo>
                  <a:lnTo>
                    <a:pt x="1432967" y="475538"/>
                  </a:lnTo>
                  <a:cubicBezTo>
                    <a:pt x="1420716" y="480089"/>
                    <a:pt x="1412473" y="482364"/>
                    <a:pt x="1408237" y="482364"/>
                  </a:cubicBezTo>
                  <a:cubicBezTo>
                    <a:pt x="1407308" y="482364"/>
                    <a:pt x="1403619" y="481826"/>
                    <a:pt x="1397171" y="480752"/>
                  </a:cubicBezTo>
                  <a:lnTo>
                    <a:pt x="1381538" y="484516"/>
                  </a:lnTo>
                  <a:lnTo>
                    <a:pt x="1370532" y="480752"/>
                  </a:lnTo>
                  <a:lnTo>
                    <a:pt x="1347920" y="482904"/>
                  </a:lnTo>
                  <a:lnTo>
                    <a:pt x="1337334" y="477707"/>
                  </a:lnTo>
                  <a:lnTo>
                    <a:pt x="1331370" y="468657"/>
                  </a:lnTo>
                  <a:lnTo>
                    <a:pt x="1331391" y="453890"/>
                  </a:lnTo>
                  <a:lnTo>
                    <a:pt x="1342101" y="436787"/>
                  </a:lnTo>
                  <a:lnTo>
                    <a:pt x="1354793" y="427303"/>
                  </a:lnTo>
                  <a:lnTo>
                    <a:pt x="1366691" y="424499"/>
                  </a:lnTo>
                  <a:lnTo>
                    <a:pt x="1401771" y="428594"/>
                  </a:lnTo>
                  <a:cubicBezTo>
                    <a:pt x="1405961" y="435374"/>
                    <a:pt x="1410340" y="438221"/>
                    <a:pt x="1414908" y="437135"/>
                  </a:cubicBezTo>
                  <a:lnTo>
                    <a:pt x="1416477" y="435484"/>
                  </a:lnTo>
                  <a:cubicBezTo>
                    <a:pt x="1415148" y="430436"/>
                    <a:pt x="1415920" y="424664"/>
                    <a:pt x="1418793" y="418167"/>
                  </a:cubicBezTo>
                  <a:cubicBezTo>
                    <a:pt x="1426376" y="411295"/>
                    <a:pt x="1432237" y="400196"/>
                    <a:pt x="1436376" y="384870"/>
                  </a:cubicBezTo>
                  <a:lnTo>
                    <a:pt x="1445255" y="377242"/>
                  </a:lnTo>
                  <a:cubicBezTo>
                    <a:pt x="1446393" y="375270"/>
                    <a:pt x="1448661" y="369286"/>
                    <a:pt x="1452059" y="359290"/>
                  </a:cubicBezTo>
                  <a:cubicBezTo>
                    <a:pt x="1453005" y="356512"/>
                    <a:pt x="1454968" y="352916"/>
                    <a:pt x="1457946" y="348503"/>
                  </a:cubicBezTo>
                  <a:cubicBezTo>
                    <a:pt x="1459173" y="345827"/>
                    <a:pt x="1461553" y="341183"/>
                    <a:pt x="1465089" y="334568"/>
                  </a:cubicBezTo>
                  <a:cubicBezTo>
                    <a:pt x="1472615" y="326805"/>
                    <a:pt x="1481906" y="314473"/>
                    <a:pt x="1492963" y="297571"/>
                  </a:cubicBezTo>
                  <a:cubicBezTo>
                    <a:pt x="1492808" y="298023"/>
                    <a:pt x="1492871" y="297310"/>
                    <a:pt x="1493151" y="295434"/>
                  </a:cubicBezTo>
                  <a:cubicBezTo>
                    <a:pt x="1493431" y="293557"/>
                    <a:pt x="1493769" y="292039"/>
                    <a:pt x="1494163" y="290878"/>
                  </a:cubicBezTo>
                  <a:cubicBezTo>
                    <a:pt x="1494906" y="288689"/>
                    <a:pt x="1496631" y="285089"/>
                    <a:pt x="1499338" y="280078"/>
                  </a:cubicBezTo>
                  <a:cubicBezTo>
                    <a:pt x="1503251" y="277166"/>
                    <a:pt x="1506175" y="273947"/>
                    <a:pt x="1508110" y="270423"/>
                  </a:cubicBezTo>
                  <a:lnTo>
                    <a:pt x="1494575" y="262293"/>
                  </a:lnTo>
                  <a:cubicBezTo>
                    <a:pt x="1493629" y="262091"/>
                    <a:pt x="1480995" y="261989"/>
                    <a:pt x="1456673" y="261989"/>
                  </a:cubicBezTo>
                  <a:cubicBezTo>
                    <a:pt x="1449990" y="261989"/>
                    <a:pt x="1440669" y="261362"/>
                    <a:pt x="1428710" y="260107"/>
                  </a:cubicBezTo>
                  <a:cubicBezTo>
                    <a:pt x="1416750" y="258852"/>
                    <a:pt x="1407737" y="258225"/>
                    <a:pt x="1401668" y="258225"/>
                  </a:cubicBezTo>
                  <a:cubicBezTo>
                    <a:pt x="1390606" y="258225"/>
                    <a:pt x="1386717" y="255769"/>
                    <a:pt x="1390002" y="250859"/>
                  </a:cubicBezTo>
                  <a:lnTo>
                    <a:pt x="1380955" y="260038"/>
                  </a:lnTo>
                  <a:lnTo>
                    <a:pt x="1378670" y="266761"/>
                  </a:lnTo>
                  <a:lnTo>
                    <a:pt x="1370000" y="274826"/>
                  </a:lnTo>
                  <a:lnTo>
                    <a:pt x="1368680" y="278715"/>
                  </a:lnTo>
                  <a:cubicBezTo>
                    <a:pt x="1363746" y="283231"/>
                    <a:pt x="1360126" y="288063"/>
                    <a:pt x="1357820" y="293211"/>
                  </a:cubicBezTo>
                  <a:lnTo>
                    <a:pt x="1357618" y="303304"/>
                  </a:lnTo>
                  <a:cubicBezTo>
                    <a:pt x="1353182" y="316349"/>
                    <a:pt x="1344480" y="328470"/>
                    <a:pt x="1331511" y="339666"/>
                  </a:cubicBezTo>
                  <a:lnTo>
                    <a:pt x="1326413" y="339666"/>
                  </a:lnTo>
                  <a:lnTo>
                    <a:pt x="1323858" y="342380"/>
                  </a:lnTo>
                  <a:lnTo>
                    <a:pt x="1323627" y="349313"/>
                  </a:lnTo>
                  <a:cubicBezTo>
                    <a:pt x="1319945" y="358223"/>
                    <a:pt x="1313445" y="367328"/>
                    <a:pt x="1304127" y="376629"/>
                  </a:cubicBezTo>
                  <a:lnTo>
                    <a:pt x="1300958" y="385941"/>
                  </a:lnTo>
                  <a:cubicBezTo>
                    <a:pt x="1295942" y="391907"/>
                    <a:pt x="1291963" y="395687"/>
                    <a:pt x="1289022" y="397282"/>
                  </a:cubicBezTo>
                  <a:lnTo>
                    <a:pt x="1287217" y="402586"/>
                  </a:lnTo>
                  <a:lnTo>
                    <a:pt x="1271297" y="407375"/>
                  </a:lnTo>
                  <a:cubicBezTo>
                    <a:pt x="1270863" y="407621"/>
                    <a:pt x="1263049" y="418887"/>
                    <a:pt x="1247857" y="441173"/>
                  </a:cubicBezTo>
                  <a:lnTo>
                    <a:pt x="1239947" y="447065"/>
                  </a:lnTo>
                  <a:lnTo>
                    <a:pt x="1232011" y="458847"/>
                  </a:lnTo>
                  <a:lnTo>
                    <a:pt x="1207396" y="472339"/>
                  </a:lnTo>
                  <a:cubicBezTo>
                    <a:pt x="1200113" y="474077"/>
                    <a:pt x="1193069" y="474229"/>
                    <a:pt x="1186263" y="472794"/>
                  </a:cubicBezTo>
                  <a:lnTo>
                    <a:pt x="1180685" y="474946"/>
                  </a:lnTo>
                  <a:lnTo>
                    <a:pt x="1163813" y="468236"/>
                  </a:lnTo>
                  <a:lnTo>
                    <a:pt x="1157549" y="457702"/>
                  </a:lnTo>
                  <a:lnTo>
                    <a:pt x="1160666" y="448548"/>
                  </a:lnTo>
                  <a:lnTo>
                    <a:pt x="1169095" y="439424"/>
                  </a:lnTo>
                  <a:lnTo>
                    <a:pt x="1176740" y="436573"/>
                  </a:lnTo>
                  <a:lnTo>
                    <a:pt x="1187266" y="436573"/>
                  </a:lnTo>
                  <a:lnTo>
                    <a:pt x="1194782" y="441576"/>
                  </a:lnTo>
                  <a:lnTo>
                    <a:pt x="1194761" y="445234"/>
                  </a:lnTo>
                  <a:lnTo>
                    <a:pt x="1204652" y="447275"/>
                  </a:lnTo>
                  <a:lnTo>
                    <a:pt x="1207902" y="444192"/>
                  </a:lnTo>
                  <a:cubicBezTo>
                    <a:pt x="1210014" y="441188"/>
                    <a:pt x="1212281" y="436606"/>
                    <a:pt x="1214702" y="430446"/>
                  </a:cubicBezTo>
                  <a:cubicBezTo>
                    <a:pt x="1218501" y="420951"/>
                    <a:pt x="1220877" y="415190"/>
                    <a:pt x="1221830" y="413163"/>
                  </a:cubicBezTo>
                  <a:cubicBezTo>
                    <a:pt x="1222783" y="411136"/>
                    <a:pt x="1225617" y="406577"/>
                    <a:pt x="1230330" y="399486"/>
                  </a:cubicBezTo>
                  <a:cubicBezTo>
                    <a:pt x="1233663" y="394455"/>
                    <a:pt x="1235814" y="390515"/>
                    <a:pt x="1236783" y="387665"/>
                  </a:cubicBezTo>
                  <a:cubicBezTo>
                    <a:pt x="1237100" y="386736"/>
                    <a:pt x="1237659" y="384564"/>
                    <a:pt x="1238459" y="381148"/>
                  </a:cubicBezTo>
                  <a:lnTo>
                    <a:pt x="1251901" y="371947"/>
                  </a:lnTo>
                  <a:cubicBezTo>
                    <a:pt x="1258017" y="362772"/>
                    <a:pt x="1261650" y="355177"/>
                    <a:pt x="1262799" y="349163"/>
                  </a:cubicBezTo>
                  <a:cubicBezTo>
                    <a:pt x="1270291" y="338419"/>
                    <a:pt x="1280347" y="326175"/>
                    <a:pt x="1292967" y="312432"/>
                  </a:cubicBezTo>
                  <a:lnTo>
                    <a:pt x="1300967" y="296825"/>
                  </a:lnTo>
                  <a:lnTo>
                    <a:pt x="1316711" y="280494"/>
                  </a:lnTo>
                  <a:cubicBezTo>
                    <a:pt x="1319266" y="274834"/>
                    <a:pt x="1321083" y="270420"/>
                    <a:pt x="1322160" y="267250"/>
                  </a:cubicBezTo>
                  <a:cubicBezTo>
                    <a:pt x="1322249" y="266990"/>
                    <a:pt x="1322939" y="263850"/>
                    <a:pt x="1324231" y="257830"/>
                  </a:cubicBezTo>
                  <a:lnTo>
                    <a:pt x="1320728" y="256608"/>
                  </a:lnTo>
                  <a:lnTo>
                    <a:pt x="1316659" y="258649"/>
                  </a:lnTo>
                  <a:cubicBezTo>
                    <a:pt x="1299732" y="260153"/>
                    <a:pt x="1288047" y="260190"/>
                    <a:pt x="1281605" y="258761"/>
                  </a:cubicBezTo>
                  <a:lnTo>
                    <a:pt x="1263880" y="263824"/>
                  </a:lnTo>
                  <a:cubicBezTo>
                    <a:pt x="1262093" y="265685"/>
                    <a:pt x="1257131" y="268649"/>
                    <a:pt x="1248993" y="272716"/>
                  </a:cubicBezTo>
                  <a:lnTo>
                    <a:pt x="1248967" y="272730"/>
                  </a:lnTo>
                  <a:lnTo>
                    <a:pt x="1270573" y="265526"/>
                  </a:lnTo>
                  <a:lnTo>
                    <a:pt x="1278921" y="265526"/>
                  </a:lnTo>
                  <a:cubicBezTo>
                    <a:pt x="1284640" y="270254"/>
                    <a:pt x="1288976" y="276597"/>
                    <a:pt x="1291929" y="284554"/>
                  </a:cubicBezTo>
                  <a:lnTo>
                    <a:pt x="1289682" y="296731"/>
                  </a:lnTo>
                  <a:lnTo>
                    <a:pt x="1284078" y="306001"/>
                  </a:lnTo>
                  <a:lnTo>
                    <a:pt x="1273132" y="311720"/>
                  </a:lnTo>
                  <a:lnTo>
                    <a:pt x="1261951" y="311720"/>
                  </a:lnTo>
                  <a:lnTo>
                    <a:pt x="1259061" y="313872"/>
                  </a:lnTo>
                  <a:lnTo>
                    <a:pt x="1245478" y="313872"/>
                  </a:lnTo>
                  <a:cubicBezTo>
                    <a:pt x="1235888" y="308570"/>
                    <a:pt x="1229879" y="305253"/>
                    <a:pt x="1227449" y="303921"/>
                  </a:cubicBezTo>
                  <a:cubicBezTo>
                    <a:pt x="1219114" y="300825"/>
                    <a:pt x="1210651" y="298855"/>
                    <a:pt x="1202062" y="298009"/>
                  </a:cubicBezTo>
                  <a:lnTo>
                    <a:pt x="1198628" y="284490"/>
                  </a:lnTo>
                  <a:lnTo>
                    <a:pt x="1203164" y="271160"/>
                  </a:lnTo>
                  <a:lnTo>
                    <a:pt x="1208463" y="269179"/>
                  </a:lnTo>
                  <a:lnTo>
                    <a:pt x="1212725" y="262148"/>
                  </a:lnTo>
                  <a:lnTo>
                    <a:pt x="1217004" y="258953"/>
                  </a:lnTo>
                  <a:lnTo>
                    <a:pt x="1217737" y="256797"/>
                  </a:lnTo>
                  <a:lnTo>
                    <a:pt x="1226578" y="250198"/>
                  </a:lnTo>
                  <a:cubicBezTo>
                    <a:pt x="1232858" y="249372"/>
                    <a:pt x="1237742" y="248339"/>
                    <a:pt x="1241229" y="247098"/>
                  </a:cubicBezTo>
                  <a:cubicBezTo>
                    <a:pt x="1249701" y="243711"/>
                    <a:pt x="1257013" y="240783"/>
                    <a:pt x="1263164" y="238313"/>
                  </a:cubicBezTo>
                  <a:cubicBezTo>
                    <a:pt x="1270439" y="236727"/>
                    <a:pt x="1280957" y="233929"/>
                    <a:pt x="1294720" y="229918"/>
                  </a:cubicBezTo>
                  <a:lnTo>
                    <a:pt x="1302287" y="229918"/>
                  </a:lnTo>
                  <a:lnTo>
                    <a:pt x="1306935" y="232075"/>
                  </a:lnTo>
                  <a:lnTo>
                    <a:pt x="1320209" y="232075"/>
                  </a:lnTo>
                  <a:cubicBezTo>
                    <a:pt x="1320395" y="232075"/>
                    <a:pt x="1326059" y="231030"/>
                    <a:pt x="1337201" y="228941"/>
                  </a:cubicBezTo>
                  <a:cubicBezTo>
                    <a:pt x="1346333" y="219480"/>
                    <a:pt x="1352147" y="211999"/>
                    <a:pt x="1354643" y="206500"/>
                  </a:cubicBezTo>
                  <a:lnTo>
                    <a:pt x="1357305" y="192347"/>
                  </a:lnTo>
                  <a:lnTo>
                    <a:pt x="1363128" y="188248"/>
                  </a:lnTo>
                  <a:lnTo>
                    <a:pt x="1368011" y="183008"/>
                  </a:lnTo>
                  <a:cubicBezTo>
                    <a:pt x="1368563" y="180856"/>
                    <a:pt x="1370011" y="177649"/>
                    <a:pt x="1372354" y="173387"/>
                  </a:cubicBezTo>
                  <a:cubicBezTo>
                    <a:pt x="1375315" y="168431"/>
                    <a:pt x="1377095" y="165310"/>
                    <a:pt x="1377692" y="164023"/>
                  </a:cubicBezTo>
                  <a:cubicBezTo>
                    <a:pt x="1378338" y="162651"/>
                    <a:pt x="1378941" y="160908"/>
                    <a:pt x="1379502" y="158792"/>
                  </a:cubicBezTo>
                  <a:cubicBezTo>
                    <a:pt x="1380348" y="155188"/>
                    <a:pt x="1381334" y="151729"/>
                    <a:pt x="1382460" y="148417"/>
                  </a:cubicBezTo>
                  <a:lnTo>
                    <a:pt x="1390285" y="143850"/>
                  </a:lnTo>
                  <a:lnTo>
                    <a:pt x="1395297" y="133963"/>
                  </a:lnTo>
                  <a:lnTo>
                    <a:pt x="1403859" y="129474"/>
                  </a:lnTo>
                  <a:lnTo>
                    <a:pt x="1411405" y="126542"/>
                  </a:lnTo>
                  <a:cubicBezTo>
                    <a:pt x="1397473" y="125961"/>
                    <a:pt x="1376070" y="124148"/>
                    <a:pt x="1347195" y="121101"/>
                  </a:cubicBezTo>
                  <a:lnTo>
                    <a:pt x="1342603" y="123266"/>
                  </a:lnTo>
                  <a:cubicBezTo>
                    <a:pt x="1338447" y="122883"/>
                    <a:pt x="1321374" y="118198"/>
                    <a:pt x="1291384" y="109212"/>
                  </a:cubicBezTo>
                  <a:lnTo>
                    <a:pt x="1271820" y="114335"/>
                  </a:lnTo>
                  <a:cubicBezTo>
                    <a:pt x="1268036" y="118194"/>
                    <a:pt x="1265239" y="120552"/>
                    <a:pt x="1263430" y="121410"/>
                  </a:cubicBezTo>
                  <a:lnTo>
                    <a:pt x="1263091" y="131490"/>
                  </a:lnTo>
                  <a:lnTo>
                    <a:pt x="1268733" y="135524"/>
                  </a:lnTo>
                  <a:lnTo>
                    <a:pt x="1287573" y="137475"/>
                  </a:lnTo>
                  <a:lnTo>
                    <a:pt x="1290810" y="132004"/>
                  </a:lnTo>
                  <a:lnTo>
                    <a:pt x="1302206" y="123480"/>
                  </a:lnTo>
                  <a:lnTo>
                    <a:pt x="1321530" y="123480"/>
                  </a:lnTo>
                  <a:cubicBezTo>
                    <a:pt x="1331183" y="130320"/>
                    <a:pt x="1337132" y="139477"/>
                    <a:pt x="1339379" y="150951"/>
                  </a:cubicBezTo>
                  <a:lnTo>
                    <a:pt x="1334045" y="173572"/>
                  </a:lnTo>
                  <a:lnTo>
                    <a:pt x="1326238" y="181654"/>
                  </a:lnTo>
                  <a:cubicBezTo>
                    <a:pt x="1319738" y="180587"/>
                    <a:pt x="1311371" y="178141"/>
                    <a:pt x="1301139" y="174313"/>
                  </a:cubicBezTo>
                  <a:lnTo>
                    <a:pt x="1303698" y="166784"/>
                  </a:lnTo>
                  <a:lnTo>
                    <a:pt x="1303016" y="165777"/>
                  </a:lnTo>
                  <a:cubicBezTo>
                    <a:pt x="1300444" y="165157"/>
                    <a:pt x="1290779" y="164412"/>
                    <a:pt x="1274020" y="163543"/>
                  </a:cubicBezTo>
                  <a:cubicBezTo>
                    <a:pt x="1261577" y="162777"/>
                    <a:pt x="1250700" y="159424"/>
                    <a:pt x="1241387" y="153485"/>
                  </a:cubicBezTo>
                  <a:lnTo>
                    <a:pt x="1227517" y="135828"/>
                  </a:lnTo>
                  <a:lnTo>
                    <a:pt x="1235428" y="112573"/>
                  </a:lnTo>
                  <a:lnTo>
                    <a:pt x="1248175" y="97404"/>
                  </a:lnTo>
                  <a:cubicBezTo>
                    <a:pt x="1269649" y="88994"/>
                    <a:pt x="1291986" y="84790"/>
                    <a:pt x="1315184" y="84790"/>
                  </a:cubicBezTo>
                  <a:cubicBezTo>
                    <a:pt x="1323239" y="84790"/>
                    <a:pt x="1333339" y="88566"/>
                    <a:pt x="1345484" y="96117"/>
                  </a:cubicBezTo>
                  <a:lnTo>
                    <a:pt x="1352953" y="94497"/>
                  </a:lnTo>
                  <a:cubicBezTo>
                    <a:pt x="1355823" y="95317"/>
                    <a:pt x="1365015" y="96564"/>
                    <a:pt x="1380531" y="98238"/>
                  </a:cubicBezTo>
                  <a:cubicBezTo>
                    <a:pt x="1396046" y="99911"/>
                    <a:pt x="1405533" y="100642"/>
                    <a:pt x="1408991" y="100431"/>
                  </a:cubicBezTo>
                  <a:lnTo>
                    <a:pt x="1415924" y="104199"/>
                  </a:lnTo>
                  <a:lnTo>
                    <a:pt x="1427689" y="98283"/>
                  </a:lnTo>
                  <a:lnTo>
                    <a:pt x="1435295" y="100431"/>
                  </a:lnTo>
                  <a:lnTo>
                    <a:pt x="1442845" y="92988"/>
                  </a:lnTo>
                  <a:cubicBezTo>
                    <a:pt x="1450857" y="91190"/>
                    <a:pt x="1464702" y="85073"/>
                    <a:pt x="1484379" y="74637"/>
                  </a:cubicBezTo>
                  <a:lnTo>
                    <a:pt x="1506301" y="74637"/>
                  </a:lnTo>
                  <a:cubicBezTo>
                    <a:pt x="1510177" y="82069"/>
                    <a:pt x="1511130" y="89722"/>
                    <a:pt x="1509161" y="97597"/>
                  </a:cubicBezTo>
                  <a:lnTo>
                    <a:pt x="1501340" y="104161"/>
                  </a:lnTo>
                  <a:cubicBezTo>
                    <a:pt x="1487989" y="110918"/>
                    <a:pt x="1478093" y="114521"/>
                    <a:pt x="1471653" y="114970"/>
                  </a:cubicBezTo>
                  <a:lnTo>
                    <a:pt x="1468065" y="119244"/>
                  </a:lnTo>
                  <a:lnTo>
                    <a:pt x="1463722" y="131447"/>
                  </a:lnTo>
                  <a:lnTo>
                    <a:pt x="1447755" y="143396"/>
                  </a:lnTo>
                  <a:cubicBezTo>
                    <a:pt x="1443907" y="152754"/>
                    <a:pt x="1434612" y="167265"/>
                    <a:pt x="1419869" y="186927"/>
                  </a:cubicBezTo>
                  <a:cubicBezTo>
                    <a:pt x="1407000" y="204017"/>
                    <a:pt x="1399031" y="217677"/>
                    <a:pt x="1395961" y="227907"/>
                  </a:cubicBezTo>
                  <a:lnTo>
                    <a:pt x="1396660" y="228302"/>
                  </a:lnTo>
                  <a:cubicBezTo>
                    <a:pt x="1408505" y="227204"/>
                    <a:pt x="1414428" y="226656"/>
                    <a:pt x="1414428" y="226656"/>
                  </a:cubicBezTo>
                  <a:cubicBezTo>
                    <a:pt x="1417097" y="226656"/>
                    <a:pt x="1421318" y="227081"/>
                    <a:pt x="1427089" y="227933"/>
                  </a:cubicBezTo>
                  <a:cubicBezTo>
                    <a:pt x="1431831" y="228545"/>
                    <a:pt x="1435112" y="228851"/>
                    <a:pt x="1436933" y="228851"/>
                  </a:cubicBezTo>
                  <a:cubicBezTo>
                    <a:pt x="1439966" y="229074"/>
                    <a:pt x="1444087" y="229038"/>
                    <a:pt x="1449296" y="228744"/>
                  </a:cubicBezTo>
                  <a:cubicBezTo>
                    <a:pt x="1454506" y="228449"/>
                    <a:pt x="1457728" y="228302"/>
                    <a:pt x="1458962" y="228302"/>
                  </a:cubicBezTo>
                  <a:cubicBezTo>
                    <a:pt x="1462107" y="228302"/>
                    <a:pt x="1468902" y="229267"/>
                    <a:pt x="1479349" y="231196"/>
                  </a:cubicBezTo>
                  <a:cubicBezTo>
                    <a:pt x="1489797" y="233125"/>
                    <a:pt x="1496177" y="234140"/>
                    <a:pt x="1498489" y="234240"/>
                  </a:cubicBezTo>
                  <a:cubicBezTo>
                    <a:pt x="1503448" y="231902"/>
                    <a:pt x="1509980" y="231259"/>
                    <a:pt x="1518083" y="232311"/>
                  </a:cubicBezTo>
                  <a:lnTo>
                    <a:pt x="1526898" y="237996"/>
                  </a:lnTo>
                  <a:lnTo>
                    <a:pt x="1531589" y="236564"/>
                  </a:lnTo>
                  <a:lnTo>
                    <a:pt x="1541184" y="228302"/>
                  </a:lnTo>
                  <a:lnTo>
                    <a:pt x="1547989" y="228302"/>
                  </a:lnTo>
                  <a:cubicBezTo>
                    <a:pt x="1548346" y="223737"/>
                    <a:pt x="1548560" y="217833"/>
                    <a:pt x="1548632" y="210590"/>
                  </a:cubicBezTo>
                  <a:lnTo>
                    <a:pt x="1551907" y="204120"/>
                  </a:lnTo>
                  <a:lnTo>
                    <a:pt x="1552401" y="193187"/>
                  </a:lnTo>
                  <a:lnTo>
                    <a:pt x="1562090" y="184826"/>
                  </a:lnTo>
                  <a:lnTo>
                    <a:pt x="1565126" y="179497"/>
                  </a:lnTo>
                  <a:lnTo>
                    <a:pt x="1565902" y="170896"/>
                  </a:lnTo>
                  <a:lnTo>
                    <a:pt x="1573002" y="168311"/>
                  </a:lnTo>
                  <a:cubicBezTo>
                    <a:pt x="1590318" y="138950"/>
                    <a:pt x="1600089" y="120995"/>
                    <a:pt x="1602316" y="114447"/>
                  </a:cubicBezTo>
                  <a:cubicBezTo>
                    <a:pt x="1607630" y="106763"/>
                    <a:pt x="1613817" y="99808"/>
                    <a:pt x="1620877" y="93579"/>
                  </a:cubicBezTo>
                  <a:lnTo>
                    <a:pt x="1626815" y="90475"/>
                  </a:lnTo>
                  <a:lnTo>
                    <a:pt x="1636590" y="74594"/>
                  </a:lnTo>
                  <a:lnTo>
                    <a:pt x="1651057" y="68416"/>
                  </a:lnTo>
                  <a:lnTo>
                    <a:pt x="1663906" y="52633"/>
                  </a:lnTo>
                  <a:lnTo>
                    <a:pt x="1683054" y="44217"/>
                  </a:lnTo>
                  <a:lnTo>
                    <a:pt x="1697478" y="32233"/>
                  </a:lnTo>
                  <a:cubicBezTo>
                    <a:pt x="1705164" y="29266"/>
                    <a:pt x="1711478" y="26362"/>
                    <a:pt x="1716420" y="23521"/>
                  </a:cubicBezTo>
                  <a:lnTo>
                    <a:pt x="1721051" y="16940"/>
                  </a:lnTo>
                  <a:lnTo>
                    <a:pt x="1736275" y="11837"/>
                  </a:lnTo>
                  <a:lnTo>
                    <a:pt x="1747706" y="11837"/>
                  </a:lnTo>
                  <a:cubicBezTo>
                    <a:pt x="1765628" y="3946"/>
                    <a:pt x="1782448" y="0"/>
                    <a:pt x="17981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623393" y="2574920"/>
            <a:ext cx="2952328" cy="1881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像这样，在法国发扬光大的马卡龙，被贴上了浓浓的法式标签。因此，马卡龙不单单是一种甜点、一种美食，它更承载着一种文化</a:t>
            </a:r>
            <a:endParaRPr lang="zh-CN" altLang="en-US" sz="1600" dirty="0">
              <a:solidFill>
                <a:schemeClr val="bg1"/>
              </a:solidFill>
              <a:latin typeface="浪漫雅圆" panose="02010601040101010101" pitchFamily="2" charset="-122"/>
              <a:ea typeface="浪漫雅圆" panose="02010601040101010101" pitchFamily="2" charset="-122"/>
              <a:cs typeface="Miriam" panose="020B0502050101010101" pitchFamily="34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8439632" y="5805264"/>
            <a:ext cx="3780000" cy="722286"/>
            <a:chOff x="609013" y="5690507"/>
            <a:chExt cx="3780000" cy="722286"/>
          </a:xfrm>
        </p:grpSpPr>
        <p:grpSp>
          <p:nvGrpSpPr>
            <p:cNvPr id="20" name="组合 19"/>
            <p:cNvGrpSpPr/>
            <p:nvPr/>
          </p:nvGrpSpPr>
          <p:grpSpPr>
            <a:xfrm>
              <a:off x="609013" y="5690507"/>
              <a:ext cx="3780000" cy="718514"/>
              <a:chOff x="609013" y="5690507"/>
              <a:chExt cx="3780000" cy="718514"/>
            </a:xfrm>
          </p:grpSpPr>
          <p:cxnSp>
            <p:nvCxnSpPr>
              <p:cNvPr id="22" name="直接连接符 21"/>
              <p:cNvCxnSpPr/>
              <p:nvPr/>
            </p:nvCxnSpPr>
            <p:spPr>
              <a:xfrm flipV="1">
                <a:off x="609013" y="6237312"/>
                <a:ext cx="3780000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KSO_Shape"/>
              <p:cNvSpPr/>
              <p:nvPr/>
            </p:nvSpPr>
            <p:spPr>
              <a:xfrm rot="9538638" flipV="1">
                <a:off x="1076677" y="5690507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KSO_Shape"/>
              <p:cNvSpPr/>
              <p:nvPr/>
            </p:nvSpPr>
            <p:spPr bwMode="auto">
              <a:xfrm rot="592700">
                <a:off x="3430658" y="5724459"/>
                <a:ext cx="434065" cy="411638"/>
              </a:xfrm>
              <a:custGeom>
                <a:avLst/>
                <a:gdLst>
                  <a:gd name="T0" fmla="*/ 2147483646 w 5471"/>
                  <a:gd name="T1" fmla="*/ 2147483646 h 5188"/>
                  <a:gd name="T2" fmla="*/ 2147483646 w 5471"/>
                  <a:gd name="T3" fmla="*/ 2147483646 h 5188"/>
                  <a:gd name="T4" fmla="*/ 2147483646 w 5471"/>
                  <a:gd name="T5" fmla="*/ 126593967 h 5188"/>
                  <a:gd name="T6" fmla="*/ 2147483646 w 5471"/>
                  <a:gd name="T7" fmla="*/ 2147483646 h 5188"/>
                  <a:gd name="T8" fmla="*/ 2147483646 w 5471"/>
                  <a:gd name="T9" fmla="*/ 2147483646 h 5188"/>
                  <a:gd name="T10" fmla="*/ 2147483646 w 5471"/>
                  <a:gd name="T11" fmla="*/ 2147483646 h 5188"/>
                  <a:gd name="T12" fmla="*/ 2147483646 w 5471"/>
                  <a:gd name="T13" fmla="*/ 2147483646 h 5188"/>
                  <a:gd name="T14" fmla="*/ 2147483646 w 5471"/>
                  <a:gd name="T15" fmla="*/ 2147483646 h 5188"/>
                  <a:gd name="T16" fmla="*/ 2147483646 w 5471"/>
                  <a:gd name="T17" fmla="*/ 2147483646 h 5188"/>
                  <a:gd name="T18" fmla="*/ 2147483646 w 5471"/>
                  <a:gd name="T19" fmla="*/ 2147483646 h 5188"/>
                  <a:gd name="T20" fmla="*/ 2147483646 w 5471"/>
                  <a:gd name="T21" fmla="*/ 2147483646 h 5188"/>
                  <a:gd name="T22" fmla="*/ 2147483646 w 5471"/>
                  <a:gd name="T23" fmla="*/ 2147483646 h 5188"/>
                  <a:gd name="T24" fmla="*/ 2147483646 w 5471"/>
                  <a:gd name="T25" fmla="*/ 2147483646 h 5188"/>
                  <a:gd name="T26" fmla="*/ 2147483646 w 5471"/>
                  <a:gd name="T27" fmla="*/ 2147483646 h 5188"/>
                  <a:gd name="T28" fmla="*/ 2147483646 w 5471"/>
                  <a:gd name="T29" fmla="*/ 2147483646 h 5188"/>
                  <a:gd name="T30" fmla="*/ 2147483646 w 5471"/>
                  <a:gd name="T31" fmla="*/ 2147483646 h 5188"/>
                  <a:gd name="T32" fmla="*/ 2147483646 w 5471"/>
                  <a:gd name="T33" fmla="*/ 2147483646 h 5188"/>
                  <a:gd name="T34" fmla="*/ 379975597 w 5471"/>
                  <a:gd name="T35" fmla="*/ 2147483646 h 5188"/>
                  <a:gd name="T36" fmla="*/ 2147483646 w 5471"/>
                  <a:gd name="T37" fmla="*/ 2147483646 h 5188"/>
                  <a:gd name="T38" fmla="*/ 2147483646 w 5471"/>
                  <a:gd name="T39" fmla="*/ 2147483646 h 5188"/>
                  <a:gd name="T40" fmla="*/ 2147483646 w 5471"/>
                  <a:gd name="T41" fmla="*/ 2147483646 h 5188"/>
                  <a:gd name="T42" fmla="*/ 2147483646 w 5471"/>
                  <a:gd name="T43" fmla="*/ 2147483646 h 5188"/>
                  <a:gd name="T44" fmla="*/ 2147483646 w 5471"/>
                  <a:gd name="T45" fmla="*/ 2147483646 h 5188"/>
                  <a:gd name="T46" fmla="*/ 2147483646 w 5471"/>
                  <a:gd name="T47" fmla="*/ 2147483646 h 5188"/>
                  <a:gd name="T48" fmla="*/ 2147483646 w 5471"/>
                  <a:gd name="T49" fmla="*/ 2147483646 h 5188"/>
                  <a:gd name="T50" fmla="*/ 2147483646 w 5471"/>
                  <a:gd name="T51" fmla="*/ 2147483646 h 5188"/>
                  <a:gd name="T52" fmla="*/ 2147483646 w 5471"/>
                  <a:gd name="T53" fmla="*/ 2147483646 h 5188"/>
                  <a:gd name="T54" fmla="*/ 2147483646 w 5471"/>
                  <a:gd name="T55" fmla="*/ 2147483646 h 5188"/>
                  <a:gd name="T56" fmla="*/ 2147483646 w 5471"/>
                  <a:gd name="T57" fmla="*/ 2147483646 h 5188"/>
                  <a:gd name="T58" fmla="*/ 2147483646 w 5471"/>
                  <a:gd name="T59" fmla="*/ 2147483646 h 5188"/>
                  <a:gd name="T60" fmla="*/ 2147483646 w 5471"/>
                  <a:gd name="T61" fmla="*/ 2147483646 h 5188"/>
                  <a:gd name="T62" fmla="*/ 2147483646 w 5471"/>
                  <a:gd name="T63" fmla="*/ 2147483646 h 5188"/>
                  <a:gd name="T64" fmla="*/ 2147483646 w 5471"/>
                  <a:gd name="T65" fmla="*/ 2147483646 h 5188"/>
                  <a:gd name="T66" fmla="*/ 2147483646 w 5471"/>
                  <a:gd name="T67" fmla="*/ 2147483646 h 5188"/>
                  <a:gd name="T68" fmla="*/ 2147483646 w 5471"/>
                  <a:gd name="T69" fmla="*/ 2147483646 h 5188"/>
                  <a:gd name="T70" fmla="*/ 2147483646 w 5471"/>
                  <a:gd name="T71" fmla="*/ 2147483646 h 5188"/>
                  <a:gd name="T72" fmla="*/ 2147483646 w 5471"/>
                  <a:gd name="T73" fmla="*/ 2147483646 h 5188"/>
                  <a:gd name="T74" fmla="*/ 2147483646 w 5471"/>
                  <a:gd name="T75" fmla="*/ 2147483646 h 5188"/>
                  <a:gd name="T76" fmla="*/ 2147483646 w 5471"/>
                  <a:gd name="T77" fmla="*/ 2147483646 h 5188"/>
                  <a:gd name="T78" fmla="*/ 2147483646 w 5471"/>
                  <a:gd name="T79" fmla="*/ 2147483646 h 5188"/>
                  <a:gd name="T80" fmla="*/ 2147483646 w 5471"/>
                  <a:gd name="T81" fmla="*/ 2147483646 h 5188"/>
                  <a:gd name="T82" fmla="*/ 2147483646 w 5471"/>
                  <a:gd name="T83" fmla="*/ 2147483646 h 5188"/>
                  <a:gd name="T84" fmla="*/ 2147483646 w 5471"/>
                  <a:gd name="T85" fmla="*/ 2147483646 h 5188"/>
                  <a:gd name="T86" fmla="*/ 2147483646 w 5471"/>
                  <a:gd name="T87" fmla="*/ 2147483646 h 5188"/>
                  <a:gd name="T88" fmla="*/ 2147483646 w 5471"/>
                  <a:gd name="T89" fmla="*/ 2147483646 h 5188"/>
                  <a:gd name="T90" fmla="*/ 2147483646 w 5471"/>
                  <a:gd name="T91" fmla="*/ 2147483646 h 5188"/>
                  <a:gd name="T92" fmla="*/ 2147483646 w 5471"/>
                  <a:gd name="T93" fmla="*/ 2147483646 h 5188"/>
                  <a:gd name="T94" fmla="*/ 2147483646 w 5471"/>
                  <a:gd name="T95" fmla="*/ 2147483646 h 5188"/>
                  <a:gd name="T96" fmla="*/ 2147483646 w 5471"/>
                  <a:gd name="T97" fmla="*/ 2147483646 h 5188"/>
                  <a:gd name="T98" fmla="*/ 2147483646 w 5471"/>
                  <a:gd name="T99" fmla="*/ 2147483646 h 5188"/>
                  <a:gd name="T100" fmla="*/ 2147483646 w 5471"/>
                  <a:gd name="T101" fmla="*/ 2147483646 h 5188"/>
                  <a:gd name="T102" fmla="*/ 2147483646 w 5471"/>
                  <a:gd name="T103" fmla="*/ 2147483646 h 5188"/>
                  <a:gd name="T104" fmla="*/ 2147483646 w 5471"/>
                  <a:gd name="T105" fmla="*/ 2147483646 h 5188"/>
                  <a:gd name="T106" fmla="*/ 2147483646 w 5471"/>
                  <a:gd name="T107" fmla="*/ 2147483646 h 5188"/>
                  <a:gd name="T108" fmla="*/ 2147483646 w 5471"/>
                  <a:gd name="T109" fmla="*/ 2147483646 h 5188"/>
                  <a:gd name="T110" fmla="*/ 2147483646 w 5471"/>
                  <a:gd name="T111" fmla="*/ 2147483646 h 5188"/>
                  <a:gd name="T112" fmla="*/ 2147483646 w 5471"/>
                  <a:gd name="T113" fmla="*/ 2147483646 h 5188"/>
                  <a:gd name="T114" fmla="*/ 2147483646 w 5471"/>
                  <a:gd name="T115" fmla="*/ 2147483646 h 5188"/>
                  <a:gd name="T116" fmla="*/ 2147483646 w 5471"/>
                  <a:gd name="T117" fmla="*/ 2147483646 h 5188"/>
                  <a:gd name="T118" fmla="*/ 2147483646 w 5471"/>
                  <a:gd name="T119" fmla="*/ 2147483646 h 51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471" h="5188">
                    <a:moveTo>
                      <a:pt x="3062" y="530"/>
                    </a:moveTo>
                    <a:lnTo>
                      <a:pt x="3062" y="530"/>
                    </a:lnTo>
                    <a:lnTo>
                      <a:pt x="3073" y="522"/>
                    </a:lnTo>
                    <a:lnTo>
                      <a:pt x="3103" y="499"/>
                    </a:lnTo>
                    <a:lnTo>
                      <a:pt x="3122" y="482"/>
                    </a:lnTo>
                    <a:lnTo>
                      <a:pt x="3143" y="462"/>
                    </a:lnTo>
                    <a:lnTo>
                      <a:pt x="3166" y="440"/>
                    </a:lnTo>
                    <a:lnTo>
                      <a:pt x="3188" y="415"/>
                    </a:lnTo>
                    <a:lnTo>
                      <a:pt x="3211" y="388"/>
                    </a:lnTo>
                    <a:lnTo>
                      <a:pt x="3221" y="372"/>
                    </a:lnTo>
                    <a:lnTo>
                      <a:pt x="3232" y="358"/>
                    </a:lnTo>
                    <a:lnTo>
                      <a:pt x="3242" y="341"/>
                    </a:lnTo>
                    <a:lnTo>
                      <a:pt x="3250" y="325"/>
                    </a:lnTo>
                    <a:lnTo>
                      <a:pt x="3258" y="308"/>
                    </a:lnTo>
                    <a:lnTo>
                      <a:pt x="3266" y="292"/>
                    </a:lnTo>
                    <a:lnTo>
                      <a:pt x="3272" y="273"/>
                    </a:lnTo>
                    <a:lnTo>
                      <a:pt x="3278" y="256"/>
                    </a:lnTo>
                    <a:lnTo>
                      <a:pt x="3282" y="237"/>
                    </a:lnTo>
                    <a:lnTo>
                      <a:pt x="3286" y="218"/>
                    </a:lnTo>
                    <a:lnTo>
                      <a:pt x="3287" y="200"/>
                    </a:lnTo>
                    <a:lnTo>
                      <a:pt x="3287" y="180"/>
                    </a:lnTo>
                    <a:lnTo>
                      <a:pt x="3286" y="160"/>
                    </a:lnTo>
                    <a:lnTo>
                      <a:pt x="3282" y="140"/>
                    </a:lnTo>
                    <a:lnTo>
                      <a:pt x="3279" y="126"/>
                    </a:lnTo>
                    <a:lnTo>
                      <a:pt x="3276" y="113"/>
                    </a:lnTo>
                    <a:lnTo>
                      <a:pt x="3270" y="99"/>
                    </a:lnTo>
                    <a:lnTo>
                      <a:pt x="3264" y="87"/>
                    </a:lnTo>
                    <a:lnTo>
                      <a:pt x="3257" y="75"/>
                    </a:lnTo>
                    <a:lnTo>
                      <a:pt x="3249" y="64"/>
                    </a:lnTo>
                    <a:lnTo>
                      <a:pt x="3242" y="54"/>
                    </a:lnTo>
                    <a:lnTo>
                      <a:pt x="3232" y="44"/>
                    </a:lnTo>
                    <a:lnTo>
                      <a:pt x="3223" y="36"/>
                    </a:lnTo>
                    <a:lnTo>
                      <a:pt x="3212" y="28"/>
                    </a:lnTo>
                    <a:lnTo>
                      <a:pt x="3202" y="21"/>
                    </a:lnTo>
                    <a:lnTo>
                      <a:pt x="3190" y="15"/>
                    </a:lnTo>
                    <a:lnTo>
                      <a:pt x="3179" y="10"/>
                    </a:lnTo>
                    <a:lnTo>
                      <a:pt x="3167" y="6"/>
                    </a:lnTo>
                    <a:lnTo>
                      <a:pt x="3155" y="3"/>
                    </a:lnTo>
                    <a:lnTo>
                      <a:pt x="3142" y="1"/>
                    </a:lnTo>
                    <a:lnTo>
                      <a:pt x="3123" y="0"/>
                    </a:lnTo>
                    <a:lnTo>
                      <a:pt x="3104" y="0"/>
                    </a:lnTo>
                    <a:lnTo>
                      <a:pt x="3088" y="3"/>
                    </a:lnTo>
                    <a:lnTo>
                      <a:pt x="3071" y="6"/>
                    </a:lnTo>
                    <a:lnTo>
                      <a:pt x="3056" y="11"/>
                    </a:lnTo>
                    <a:lnTo>
                      <a:pt x="3041" y="18"/>
                    </a:lnTo>
                    <a:lnTo>
                      <a:pt x="3027" y="26"/>
                    </a:lnTo>
                    <a:lnTo>
                      <a:pt x="3015" y="34"/>
                    </a:lnTo>
                    <a:lnTo>
                      <a:pt x="3004" y="44"/>
                    </a:lnTo>
                    <a:lnTo>
                      <a:pt x="2994" y="55"/>
                    </a:lnTo>
                    <a:lnTo>
                      <a:pt x="2984" y="67"/>
                    </a:lnTo>
                    <a:lnTo>
                      <a:pt x="2976" y="80"/>
                    </a:lnTo>
                    <a:lnTo>
                      <a:pt x="2970" y="93"/>
                    </a:lnTo>
                    <a:lnTo>
                      <a:pt x="2964" y="106"/>
                    </a:lnTo>
                    <a:lnTo>
                      <a:pt x="2960" y="120"/>
                    </a:lnTo>
                    <a:lnTo>
                      <a:pt x="2958" y="135"/>
                    </a:lnTo>
                    <a:lnTo>
                      <a:pt x="2950" y="127"/>
                    </a:lnTo>
                    <a:lnTo>
                      <a:pt x="2941" y="120"/>
                    </a:lnTo>
                    <a:lnTo>
                      <a:pt x="2932" y="114"/>
                    </a:lnTo>
                    <a:lnTo>
                      <a:pt x="2923" y="108"/>
                    </a:lnTo>
                    <a:lnTo>
                      <a:pt x="2912" y="103"/>
                    </a:lnTo>
                    <a:lnTo>
                      <a:pt x="2901" y="98"/>
                    </a:lnTo>
                    <a:lnTo>
                      <a:pt x="2890" y="95"/>
                    </a:lnTo>
                    <a:lnTo>
                      <a:pt x="2877" y="92"/>
                    </a:lnTo>
                    <a:lnTo>
                      <a:pt x="2865" y="91"/>
                    </a:lnTo>
                    <a:lnTo>
                      <a:pt x="2852" y="89"/>
                    </a:lnTo>
                    <a:lnTo>
                      <a:pt x="2840" y="91"/>
                    </a:lnTo>
                    <a:lnTo>
                      <a:pt x="2828" y="92"/>
                    </a:lnTo>
                    <a:lnTo>
                      <a:pt x="2815" y="95"/>
                    </a:lnTo>
                    <a:lnTo>
                      <a:pt x="2803" y="99"/>
                    </a:lnTo>
                    <a:lnTo>
                      <a:pt x="2791" y="105"/>
                    </a:lnTo>
                    <a:lnTo>
                      <a:pt x="2780" y="111"/>
                    </a:lnTo>
                    <a:lnTo>
                      <a:pt x="2770" y="118"/>
                    </a:lnTo>
                    <a:lnTo>
                      <a:pt x="2761" y="126"/>
                    </a:lnTo>
                    <a:lnTo>
                      <a:pt x="2753" y="135"/>
                    </a:lnTo>
                    <a:lnTo>
                      <a:pt x="2745" y="143"/>
                    </a:lnTo>
                    <a:lnTo>
                      <a:pt x="2739" y="152"/>
                    </a:lnTo>
                    <a:lnTo>
                      <a:pt x="2733" y="162"/>
                    </a:lnTo>
                    <a:lnTo>
                      <a:pt x="2728" y="171"/>
                    </a:lnTo>
                    <a:lnTo>
                      <a:pt x="2725" y="182"/>
                    </a:lnTo>
                    <a:lnTo>
                      <a:pt x="2720" y="192"/>
                    </a:lnTo>
                    <a:lnTo>
                      <a:pt x="2718" y="203"/>
                    </a:lnTo>
                    <a:lnTo>
                      <a:pt x="2717" y="214"/>
                    </a:lnTo>
                    <a:lnTo>
                      <a:pt x="2716" y="225"/>
                    </a:lnTo>
                    <a:lnTo>
                      <a:pt x="2716" y="236"/>
                    </a:lnTo>
                    <a:lnTo>
                      <a:pt x="2717" y="248"/>
                    </a:lnTo>
                    <a:lnTo>
                      <a:pt x="2719" y="259"/>
                    </a:lnTo>
                    <a:lnTo>
                      <a:pt x="2721" y="270"/>
                    </a:lnTo>
                    <a:lnTo>
                      <a:pt x="2727" y="288"/>
                    </a:lnTo>
                    <a:lnTo>
                      <a:pt x="2733" y="303"/>
                    </a:lnTo>
                    <a:lnTo>
                      <a:pt x="2741" y="318"/>
                    </a:lnTo>
                    <a:lnTo>
                      <a:pt x="2751" y="334"/>
                    </a:lnTo>
                    <a:lnTo>
                      <a:pt x="2761" y="348"/>
                    </a:lnTo>
                    <a:lnTo>
                      <a:pt x="2772" y="362"/>
                    </a:lnTo>
                    <a:lnTo>
                      <a:pt x="2784" y="376"/>
                    </a:lnTo>
                    <a:lnTo>
                      <a:pt x="2796" y="388"/>
                    </a:lnTo>
                    <a:lnTo>
                      <a:pt x="2809" y="400"/>
                    </a:lnTo>
                    <a:lnTo>
                      <a:pt x="2824" y="412"/>
                    </a:lnTo>
                    <a:lnTo>
                      <a:pt x="2837" y="422"/>
                    </a:lnTo>
                    <a:lnTo>
                      <a:pt x="2851" y="433"/>
                    </a:lnTo>
                    <a:lnTo>
                      <a:pt x="2881" y="451"/>
                    </a:lnTo>
                    <a:lnTo>
                      <a:pt x="2910" y="468"/>
                    </a:lnTo>
                    <a:lnTo>
                      <a:pt x="2940" y="483"/>
                    </a:lnTo>
                    <a:lnTo>
                      <a:pt x="2968" y="495"/>
                    </a:lnTo>
                    <a:lnTo>
                      <a:pt x="2993" y="506"/>
                    </a:lnTo>
                    <a:lnTo>
                      <a:pt x="3016" y="514"/>
                    </a:lnTo>
                    <a:lnTo>
                      <a:pt x="3049" y="525"/>
                    </a:lnTo>
                    <a:lnTo>
                      <a:pt x="3062" y="530"/>
                    </a:lnTo>
                    <a:close/>
                    <a:moveTo>
                      <a:pt x="2435" y="3095"/>
                    </a:moveTo>
                    <a:lnTo>
                      <a:pt x="2435" y="3095"/>
                    </a:lnTo>
                    <a:lnTo>
                      <a:pt x="2463" y="3057"/>
                    </a:lnTo>
                    <a:lnTo>
                      <a:pt x="2490" y="3020"/>
                    </a:lnTo>
                    <a:lnTo>
                      <a:pt x="2520" y="2985"/>
                    </a:lnTo>
                    <a:lnTo>
                      <a:pt x="2551" y="2951"/>
                    </a:lnTo>
                    <a:lnTo>
                      <a:pt x="2583" y="2919"/>
                    </a:lnTo>
                    <a:lnTo>
                      <a:pt x="2617" y="2888"/>
                    </a:lnTo>
                    <a:lnTo>
                      <a:pt x="2651" y="2859"/>
                    </a:lnTo>
                    <a:lnTo>
                      <a:pt x="2687" y="2831"/>
                    </a:lnTo>
                    <a:lnTo>
                      <a:pt x="2723" y="2805"/>
                    </a:lnTo>
                    <a:lnTo>
                      <a:pt x="2762" y="2779"/>
                    </a:lnTo>
                    <a:lnTo>
                      <a:pt x="2800" y="2756"/>
                    </a:lnTo>
                    <a:lnTo>
                      <a:pt x="2840" y="2735"/>
                    </a:lnTo>
                    <a:lnTo>
                      <a:pt x="2882" y="2714"/>
                    </a:lnTo>
                    <a:lnTo>
                      <a:pt x="2924" y="2697"/>
                    </a:lnTo>
                    <a:lnTo>
                      <a:pt x="2965" y="2680"/>
                    </a:lnTo>
                    <a:lnTo>
                      <a:pt x="3009" y="2666"/>
                    </a:lnTo>
                    <a:lnTo>
                      <a:pt x="2986" y="2646"/>
                    </a:lnTo>
                    <a:lnTo>
                      <a:pt x="2964" y="2626"/>
                    </a:lnTo>
                    <a:lnTo>
                      <a:pt x="2940" y="2609"/>
                    </a:lnTo>
                    <a:lnTo>
                      <a:pt x="2916" y="2591"/>
                    </a:lnTo>
                    <a:lnTo>
                      <a:pt x="2891" y="2575"/>
                    </a:lnTo>
                    <a:lnTo>
                      <a:pt x="2865" y="2558"/>
                    </a:lnTo>
                    <a:lnTo>
                      <a:pt x="2839" y="2544"/>
                    </a:lnTo>
                    <a:lnTo>
                      <a:pt x="2813" y="2530"/>
                    </a:lnTo>
                    <a:lnTo>
                      <a:pt x="2785" y="2516"/>
                    </a:lnTo>
                    <a:lnTo>
                      <a:pt x="2758" y="2503"/>
                    </a:lnTo>
                    <a:lnTo>
                      <a:pt x="2729" y="2492"/>
                    </a:lnTo>
                    <a:lnTo>
                      <a:pt x="2700" y="2481"/>
                    </a:lnTo>
                    <a:lnTo>
                      <a:pt x="2671" y="2471"/>
                    </a:lnTo>
                    <a:lnTo>
                      <a:pt x="2641" y="2462"/>
                    </a:lnTo>
                    <a:lnTo>
                      <a:pt x="2610" y="2455"/>
                    </a:lnTo>
                    <a:lnTo>
                      <a:pt x="2579" y="2448"/>
                    </a:lnTo>
                    <a:lnTo>
                      <a:pt x="2536" y="2442"/>
                    </a:lnTo>
                    <a:lnTo>
                      <a:pt x="2495" y="2436"/>
                    </a:lnTo>
                    <a:lnTo>
                      <a:pt x="2453" y="2433"/>
                    </a:lnTo>
                    <a:lnTo>
                      <a:pt x="2411" y="2432"/>
                    </a:lnTo>
                    <a:lnTo>
                      <a:pt x="2370" y="2433"/>
                    </a:lnTo>
                    <a:lnTo>
                      <a:pt x="2330" y="2435"/>
                    </a:lnTo>
                    <a:lnTo>
                      <a:pt x="2289" y="2440"/>
                    </a:lnTo>
                    <a:lnTo>
                      <a:pt x="2248" y="2446"/>
                    </a:lnTo>
                    <a:lnTo>
                      <a:pt x="2209" y="2455"/>
                    </a:lnTo>
                    <a:lnTo>
                      <a:pt x="2170" y="2465"/>
                    </a:lnTo>
                    <a:lnTo>
                      <a:pt x="2132" y="2476"/>
                    </a:lnTo>
                    <a:lnTo>
                      <a:pt x="2094" y="2489"/>
                    </a:lnTo>
                    <a:lnTo>
                      <a:pt x="2057" y="2504"/>
                    </a:lnTo>
                    <a:lnTo>
                      <a:pt x="2020" y="2521"/>
                    </a:lnTo>
                    <a:lnTo>
                      <a:pt x="1985" y="2539"/>
                    </a:lnTo>
                    <a:lnTo>
                      <a:pt x="1950" y="2558"/>
                    </a:lnTo>
                    <a:lnTo>
                      <a:pt x="1938" y="2531"/>
                    </a:lnTo>
                    <a:lnTo>
                      <a:pt x="1925" y="2502"/>
                    </a:lnTo>
                    <a:lnTo>
                      <a:pt x="1911" y="2475"/>
                    </a:lnTo>
                    <a:lnTo>
                      <a:pt x="1897" y="2448"/>
                    </a:lnTo>
                    <a:lnTo>
                      <a:pt x="1882" y="2421"/>
                    </a:lnTo>
                    <a:lnTo>
                      <a:pt x="1865" y="2395"/>
                    </a:lnTo>
                    <a:lnTo>
                      <a:pt x="1849" y="2369"/>
                    </a:lnTo>
                    <a:lnTo>
                      <a:pt x="1831" y="2344"/>
                    </a:lnTo>
                    <a:lnTo>
                      <a:pt x="1812" y="2319"/>
                    </a:lnTo>
                    <a:lnTo>
                      <a:pt x="1794" y="2295"/>
                    </a:lnTo>
                    <a:lnTo>
                      <a:pt x="1774" y="2272"/>
                    </a:lnTo>
                    <a:lnTo>
                      <a:pt x="1753" y="2249"/>
                    </a:lnTo>
                    <a:lnTo>
                      <a:pt x="1731" y="2227"/>
                    </a:lnTo>
                    <a:lnTo>
                      <a:pt x="1709" y="2205"/>
                    </a:lnTo>
                    <a:lnTo>
                      <a:pt x="1687" y="2184"/>
                    </a:lnTo>
                    <a:lnTo>
                      <a:pt x="1663" y="2164"/>
                    </a:lnTo>
                    <a:lnTo>
                      <a:pt x="1640" y="2145"/>
                    </a:lnTo>
                    <a:lnTo>
                      <a:pt x="1614" y="2126"/>
                    </a:lnTo>
                    <a:lnTo>
                      <a:pt x="1589" y="2108"/>
                    </a:lnTo>
                    <a:lnTo>
                      <a:pt x="1564" y="2091"/>
                    </a:lnTo>
                    <a:lnTo>
                      <a:pt x="1537" y="2074"/>
                    </a:lnTo>
                    <a:lnTo>
                      <a:pt x="1510" y="2058"/>
                    </a:lnTo>
                    <a:lnTo>
                      <a:pt x="1482" y="2043"/>
                    </a:lnTo>
                    <a:lnTo>
                      <a:pt x="1454" y="2029"/>
                    </a:lnTo>
                    <a:lnTo>
                      <a:pt x="1425" y="2016"/>
                    </a:lnTo>
                    <a:lnTo>
                      <a:pt x="1395" y="2003"/>
                    </a:lnTo>
                    <a:lnTo>
                      <a:pt x="1366" y="1992"/>
                    </a:lnTo>
                    <a:lnTo>
                      <a:pt x="1335" y="1981"/>
                    </a:lnTo>
                    <a:lnTo>
                      <a:pt x="1304" y="1971"/>
                    </a:lnTo>
                    <a:lnTo>
                      <a:pt x="1273" y="1962"/>
                    </a:lnTo>
                    <a:lnTo>
                      <a:pt x="1241" y="1954"/>
                    </a:lnTo>
                    <a:lnTo>
                      <a:pt x="1210" y="1948"/>
                    </a:lnTo>
                    <a:lnTo>
                      <a:pt x="1158" y="1939"/>
                    </a:lnTo>
                    <a:lnTo>
                      <a:pt x="1107" y="1933"/>
                    </a:lnTo>
                    <a:lnTo>
                      <a:pt x="1057" y="1930"/>
                    </a:lnTo>
                    <a:lnTo>
                      <a:pt x="1006" y="1929"/>
                    </a:lnTo>
                    <a:lnTo>
                      <a:pt x="955" y="1930"/>
                    </a:lnTo>
                    <a:lnTo>
                      <a:pt x="906" y="1934"/>
                    </a:lnTo>
                    <a:lnTo>
                      <a:pt x="857" y="1941"/>
                    </a:lnTo>
                    <a:lnTo>
                      <a:pt x="809" y="1950"/>
                    </a:lnTo>
                    <a:lnTo>
                      <a:pt x="761" y="1962"/>
                    </a:lnTo>
                    <a:lnTo>
                      <a:pt x="714" y="1975"/>
                    </a:lnTo>
                    <a:lnTo>
                      <a:pt x="668" y="1991"/>
                    </a:lnTo>
                    <a:lnTo>
                      <a:pt x="623" y="2009"/>
                    </a:lnTo>
                    <a:lnTo>
                      <a:pt x="579" y="2029"/>
                    </a:lnTo>
                    <a:lnTo>
                      <a:pt x="536" y="2051"/>
                    </a:lnTo>
                    <a:lnTo>
                      <a:pt x="493" y="2075"/>
                    </a:lnTo>
                    <a:lnTo>
                      <a:pt x="453" y="2101"/>
                    </a:lnTo>
                    <a:lnTo>
                      <a:pt x="414" y="2129"/>
                    </a:lnTo>
                    <a:lnTo>
                      <a:pt x="376" y="2159"/>
                    </a:lnTo>
                    <a:lnTo>
                      <a:pt x="339" y="2191"/>
                    </a:lnTo>
                    <a:lnTo>
                      <a:pt x="304" y="2224"/>
                    </a:lnTo>
                    <a:lnTo>
                      <a:pt x="270" y="2259"/>
                    </a:lnTo>
                    <a:lnTo>
                      <a:pt x="238" y="2295"/>
                    </a:lnTo>
                    <a:lnTo>
                      <a:pt x="208" y="2334"/>
                    </a:lnTo>
                    <a:lnTo>
                      <a:pt x="180" y="2374"/>
                    </a:lnTo>
                    <a:lnTo>
                      <a:pt x="153" y="2415"/>
                    </a:lnTo>
                    <a:lnTo>
                      <a:pt x="129" y="2458"/>
                    </a:lnTo>
                    <a:lnTo>
                      <a:pt x="106" y="2503"/>
                    </a:lnTo>
                    <a:lnTo>
                      <a:pt x="86" y="2548"/>
                    </a:lnTo>
                    <a:lnTo>
                      <a:pt x="67" y="2596"/>
                    </a:lnTo>
                    <a:lnTo>
                      <a:pt x="52" y="2644"/>
                    </a:lnTo>
                    <a:lnTo>
                      <a:pt x="38" y="2694"/>
                    </a:lnTo>
                    <a:lnTo>
                      <a:pt x="27" y="2744"/>
                    </a:lnTo>
                    <a:lnTo>
                      <a:pt x="17" y="2802"/>
                    </a:lnTo>
                    <a:lnTo>
                      <a:pt x="9" y="2860"/>
                    </a:lnTo>
                    <a:lnTo>
                      <a:pt x="4" y="2918"/>
                    </a:lnTo>
                    <a:lnTo>
                      <a:pt x="1" y="2974"/>
                    </a:lnTo>
                    <a:lnTo>
                      <a:pt x="0" y="3031"/>
                    </a:lnTo>
                    <a:lnTo>
                      <a:pt x="3" y="3087"/>
                    </a:lnTo>
                    <a:lnTo>
                      <a:pt x="6" y="3143"/>
                    </a:lnTo>
                    <a:lnTo>
                      <a:pt x="12" y="3198"/>
                    </a:lnTo>
                    <a:lnTo>
                      <a:pt x="20" y="3253"/>
                    </a:lnTo>
                    <a:lnTo>
                      <a:pt x="30" y="3307"/>
                    </a:lnTo>
                    <a:lnTo>
                      <a:pt x="41" y="3361"/>
                    </a:lnTo>
                    <a:lnTo>
                      <a:pt x="55" y="3415"/>
                    </a:lnTo>
                    <a:lnTo>
                      <a:pt x="70" y="3468"/>
                    </a:lnTo>
                    <a:lnTo>
                      <a:pt x="86" y="3520"/>
                    </a:lnTo>
                    <a:lnTo>
                      <a:pt x="105" y="3571"/>
                    </a:lnTo>
                    <a:lnTo>
                      <a:pt x="125" y="3622"/>
                    </a:lnTo>
                    <a:lnTo>
                      <a:pt x="146" y="3673"/>
                    </a:lnTo>
                    <a:lnTo>
                      <a:pt x="168" y="3722"/>
                    </a:lnTo>
                    <a:lnTo>
                      <a:pt x="192" y="3772"/>
                    </a:lnTo>
                    <a:lnTo>
                      <a:pt x="216" y="3820"/>
                    </a:lnTo>
                    <a:lnTo>
                      <a:pt x="242" y="3867"/>
                    </a:lnTo>
                    <a:lnTo>
                      <a:pt x="269" y="3915"/>
                    </a:lnTo>
                    <a:lnTo>
                      <a:pt x="297" y="3961"/>
                    </a:lnTo>
                    <a:lnTo>
                      <a:pt x="326" y="4006"/>
                    </a:lnTo>
                    <a:lnTo>
                      <a:pt x="355" y="4051"/>
                    </a:lnTo>
                    <a:lnTo>
                      <a:pt x="385" y="4095"/>
                    </a:lnTo>
                    <a:lnTo>
                      <a:pt x="416" y="4138"/>
                    </a:lnTo>
                    <a:lnTo>
                      <a:pt x="447" y="4180"/>
                    </a:lnTo>
                    <a:lnTo>
                      <a:pt x="479" y="4222"/>
                    </a:lnTo>
                    <a:lnTo>
                      <a:pt x="511" y="4262"/>
                    </a:lnTo>
                    <a:lnTo>
                      <a:pt x="544" y="4302"/>
                    </a:lnTo>
                    <a:lnTo>
                      <a:pt x="577" y="4340"/>
                    </a:lnTo>
                    <a:lnTo>
                      <a:pt x="610" y="4379"/>
                    </a:lnTo>
                    <a:lnTo>
                      <a:pt x="643" y="4415"/>
                    </a:lnTo>
                    <a:lnTo>
                      <a:pt x="709" y="4487"/>
                    </a:lnTo>
                    <a:lnTo>
                      <a:pt x="775" y="4554"/>
                    </a:lnTo>
                    <a:lnTo>
                      <a:pt x="839" y="4617"/>
                    </a:lnTo>
                    <a:lnTo>
                      <a:pt x="903" y="4676"/>
                    </a:lnTo>
                    <a:lnTo>
                      <a:pt x="963" y="4731"/>
                    </a:lnTo>
                    <a:lnTo>
                      <a:pt x="1020" y="4780"/>
                    </a:lnTo>
                    <a:lnTo>
                      <a:pt x="1074" y="4826"/>
                    </a:lnTo>
                    <a:lnTo>
                      <a:pt x="1125" y="4866"/>
                    </a:lnTo>
                    <a:lnTo>
                      <a:pt x="1170" y="4901"/>
                    </a:lnTo>
                    <a:lnTo>
                      <a:pt x="1210" y="4932"/>
                    </a:lnTo>
                    <a:lnTo>
                      <a:pt x="1244" y="4958"/>
                    </a:lnTo>
                    <a:lnTo>
                      <a:pt x="1292" y="4992"/>
                    </a:lnTo>
                    <a:lnTo>
                      <a:pt x="1309" y="5004"/>
                    </a:lnTo>
                    <a:lnTo>
                      <a:pt x="1338" y="4996"/>
                    </a:lnTo>
                    <a:lnTo>
                      <a:pt x="1373" y="4986"/>
                    </a:lnTo>
                    <a:lnTo>
                      <a:pt x="1421" y="4973"/>
                    </a:lnTo>
                    <a:lnTo>
                      <a:pt x="1479" y="4955"/>
                    </a:lnTo>
                    <a:lnTo>
                      <a:pt x="1547" y="4934"/>
                    </a:lnTo>
                    <a:lnTo>
                      <a:pt x="1623" y="4908"/>
                    </a:lnTo>
                    <a:lnTo>
                      <a:pt x="1708" y="4878"/>
                    </a:lnTo>
                    <a:lnTo>
                      <a:pt x="1799" y="4844"/>
                    </a:lnTo>
                    <a:lnTo>
                      <a:pt x="1896" y="4806"/>
                    </a:lnTo>
                    <a:lnTo>
                      <a:pt x="1946" y="4785"/>
                    </a:lnTo>
                    <a:lnTo>
                      <a:pt x="1997" y="4763"/>
                    </a:lnTo>
                    <a:lnTo>
                      <a:pt x="2049" y="4739"/>
                    </a:lnTo>
                    <a:lnTo>
                      <a:pt x="2101" y="4714"/>
                    </a:lnTo>
                    <a:lnTo>
                      <a:pt x="2154" y="4689"/>
                    </a:lnTo>
                    <a:lnTo>
                      <a:pt x="2207" y="4663"/>
                    </a:lnTo>
                    <a:lnTo>
                      <a:pt x="2261" y="4634"/>
                    </a:lnTo>
                    <a:lnTo>
                      <a:pt x="2315" y="4606"/>
                    </a:lnTo>
                    <a:lnTo>
                      <a:pt x="2368" y="4575"/>
                    </a:lnTo>
                    <a:lnTo>
                      <a:pt x="2422" y="4543"/>
                    </a:lnTo>
                    <a:lnTo>
                      <a:pt x="2476" y="4511"/>
                    </a:lnTo>
                    <a:lnTo>
                      <a:pt x="2529" y="4477"/>
                    </a:lnTo>
                    <a:lnTo>
                      <a:pt x="2506" y="4446"/>
                    </a:lnTo>
                    <a:lnTo>
                      <a:pt x="2484" y="4414"/>
                    </a:lnTo>
                    <a:lnTo>
                      <a:pt x="2462" y="4382"/>
                    </a:lnTo>
                    <a:lnTo>
                      <a:pt x="2442" y="4349"/>
                    </a:lnTo>
                    <a:lnTo>
                      <a:pt x="2422" y="4316"/>
                    </a:lnTo>
                    <a:lnTo>
                      <a:pt x="2403" y="4282"/>
                    </a:lnTo>
                    <a:lnTo>
                      <a:pt x="2385" y="4248"/>
                    </a:lnTo>
                    <a:lnTo>
                      <a:pt x="2368" y="4213"/>
                    </a:lnTo>
                    <a:lnTo>
                      <a:pt x="2353" y="4178"/>
                    </a:lnTo>
                    <a:lnTo>
                      <a:pt x="2337" y="4141"/>
                    </a:lnTo>
                    <a:lnTo>
                      <a:pt x="2323" y="4105"/>
                    </a:lnTo>
                    <a:lnTo>
                      <a:pt x="2310" y="4068"/>
                    </a:lnTo>
                    <a:lnTo>
                      <a:pt x="2299" y="4030"/>
                    </a:lnTo>
                    <a:lnTo>
                      <a:pt x="2288" y="3992"/>
                    </a:lnTo>
                    <a:lnTo>
                      <a:pt x="2278" y="3953"/>
                    </a:lnTo>
                    <a:lnTo>
                      <a:pt x="2270" y="3914"/>
                    </a:lnTo>
                    <a:lnTo>
                      <a:pt x="2265" y="3886"/>
                    </a:lnTo>
                    <a:lnTo>
                      <a:pt x="2260" y="3860"/>
                    </a:lnTo>
                    <a:lnTo>
                      <a:pt x="2257" y="3832"/>
                    </a:lnTo>
                    <a:lnTo>
                      <a:pt x="2255" y="3806"/>
                    </a:lnTo>
                    <a:lnTo>
                      <a:pt x="2250" y="3752"/>
                    </a:lnTo>
                    <a:lnTo>
                      <a:pt x="2249" y="3699"/>
                    </a:lnTo>
                    <a:lnTo>
                      <a:pt x="2250" y="3645"/>
                    </a:lnTo>
                    <a:lnTo>
                      <a:pt x="2255" y="3592"/>
                    </a:lnTo>
                    <a:lnTo>
                      <a:pt x="2261" y="3540"/>
                    </a:lnTo>
                    <a:lnTo>
                      <a:pt x="2271" y="3488"/>
                    </a:lnTo>
                    <a:lnTo>
                      <a:pt x="2282" y="3436"/>
                    </a:lnTo>
                    <a:lnTo>
                      <a:pt x="2297" y="3384"/>
                    </a:lnTo>
                    <a:lnTo>
                      <a:pt x="2314" y="3334"/>
                    </a:lnTo>
                    <a:lnTo>
                      <a:pt x="2333" y="3284"/>
                    </a:lnTo>
                    <a:lnTo>
                      <a:pt x="2355" y="3236"/>
                    </a:lnTo>
                    <a:lnTo>
                      <a:pt x="2379" y="3187"/>
                    </a:lnTo>
                    <a:lnTo>
                      <a:pt x="2392" y="3164"/>
                    </a:lnTo>
                    <a:lnTo>
                      <a:pt x="2407" y="3141"/>
                    </a:lnTo>
                    <a:lnTo>
                      <a:pt x="2421" y="3118"/>
                    </a:lnTo>
                    <a:lnTo>
                      <a:pt x="2435" y="3095"/>
                    </a:lnTo>
                    <a:close/>
                    <a:moveTo>
                      <a:pt x="3250" y="1604"/>
                    </a:moveTo>
                    <a:lnTo>
                      <a:pt x="3250" y="1604"/>
                    </a:lnTo>
                    <a:lnTo>
                      <a:pt x="3255" y="1581"/>
                    </a:lnTo>
                    <a:lnTo>
                      <a:pt x="3261" y="1559"/>
                    </a:lnTo>
                    <a:lnTo>
                      <a:pt x="3270" y="1537"/>
                    </a:lnTo>
                    <a:lnTo>
                      <a:pt x="3281" y="1516"/>
                    </a:lnTo>
                    <a:lnTo>
                      <a:pt x="3294" y="1497"/>
                    </a:lnTo>
                    <a:lnTo>
                      <a:pt x="3309" y="1478"/>
                    </a:lnTo>
                    <a:lnTo>
                      <a:pt x="3325" y="1460"/>
                    </a:lnTo>
                    <a:lnTo>
                      <a:pt x="3343" y="1445"/>
                    </a:lnTo>
                    <a:lnTo>
                      <a:pt x="3363" y="1431"/>
                    </a:lnTo>
                    <a:lnTo>
                      <a:pt x="3385" y="1418"/>
                    </a:lnTo>
                    <a:lnTo>
                      <a:pt x="3408" y="1407"/>
                    </a:lnTo>
                    <a:lnTo>
                      <a:pt x="3432" y="1400"/>
                    </a:lnTo>
                    <a:lnTo>
                      <a:pt x="3445" y="1396"/>
                    </a:lnTo>
                    <a:lnTo>
                      <a:pt x="3458" y="1394"/>
                    </a:lnTo>
                    <a:lnTo>
                      <a:pt x="3472" y="1392"/>
                    </a:lnTo>
                    <a:lnTo>
                      <a:pt x="3486" y="1390"/>
                    </a:lnTo>
                    <a:lnTo>
                      <a:pt x="3500" y="1390"/>
                    </a:lnTo>
                    <a:lnTo>
                      <a:pt x="3515" y="1390"/>
                    </a:lnTo>
                    <a:lnTo>
                      <a:pt x="3530" y="1390"/>
                    </a:lnTo>
                    <a:lnTo>
                      <a:pt x="3545" y="1391"/>
                    </a:lnTo>
                    <a:lnTo>
                      <a:pt x="3565" y="1394"/>
                    </a:lnTo>
                    <a:lnTo>
                      <a:pt x="3585" y="1400"/>
                    </a:lnTo>
                    <a:lnTo>
                      <a:pt x="3604" y="1405"/>
                    </a:lnTo>
                    <a:lnTo>
                      <a:pt x="3622" y="1414"/>
                    </a:lnTo>
                    <a:lnTo>
                      <a:pt x="3641" y="1424"/>
                    </a:lnTo>
                    <a:lnTo>
                      <a:pt x="3658" y="1435"/>
                    </a:lnTo>
                    <a:lnTo>
                      <a:pt x="3674" y="1447"/>
                    </a:lnTo>
                    <a:lnTo>
                      <a:pt x="3689" y="1461"/>
                    </a:lnTo>
                    <a:lnTo>
                      <a:pt x="3704" y="1476"/>
                    </a:lnTo>
                    <a:lnTo>
                      <a:pt x="3717" y="1492"/>
                    </a:lnTo>
                    <a:lnTo>
                      <a:pt x="3729" y="1510"/>
                    </a:lnTo>
                    <a:lnTo>
                      <a:pt x="3740" y="1528"/>
                    </a:lnTo>
                    <a:lnTo>
                      <a:pt x="3750" y="1548"/>
                    </a:lnTo>
                    <a:lnTo>
                      <a:pt x="3758" y="1569"/>
                    </a:lnTo>
                    <a:lnTo>
                      <a:pt x="3765" y="1591"/>
                    </a:lnTo>
                    <a:lnTo>
                      <a:pt x="3770" y="1613"/>
                    </a:lnTo>
                    <a:lnTo>
                      <a:pt x="3773" y="1630"/>
                    </a:lnTo>
                    <a:lnTo>
                      <a:pt x="3775" y="1645"/>
                    </a:lnTo>
                    <a:lnTo>
                      <a:pt x="3777" y="1677"/>
                    </a:lnTo>
                    <a:lnTo>
                      <a:pt x="3777" y="1708"/>
                    </a:lnTo>
                    <a:lnTo>
                      <a:pt x="3774" y="1739"/>
                    </a:lnTo>
                    <a:lnTo>
                      <a:pt x="3770" y="1768"/>
                    </a:lnTo>
                    <a:lnTo>
                      <a:pt x="3762" y="1798"/>
                    </a:lnTo>
                    <a:lnTo>
                      <a:pt x="3753" y="1827"/>
                    </a:lnTo>
                    <a:lnTo>
                      <a:pt x="3743" y="1855"/>
                    </a:lnTo>
                    <a:lnTo>
                      <a:pt x="3731" y="1883"/>
                    </a:lnTo>
                    <a:lnTo>
                      <a:pt x="3718" y="1909"/>
                    </a:lnTo>
                    <a:lnTo>
                      <a:pt x="3704" y="1936"/>
                    </a:lnTo>
                    <a:lnTo>
                      <a:pt x="3688" y="1961"/>
                    </a:lnTo>
                    <a:lnTo>
                      <a:pt x="3672" y="1985"/>
                    </a:lnTo>
                    <a:lnTo>
                      <a:pt x="3654" y="2008"/>
                    </a:lnTo>
                    <a:lnTo>
                      <a:pt x="3637" y="2031"/>
                    </a:lnTo>
                    <a:lnTo>
                      <a:pt x="3619" y="2052"/>
                    </a:lnTo>
                    <a:lnTo>
                      <a:pt x="3600" y="2073"/>
                    </a:lnTo>
                    <a:lnTo>
                      <a:pt x="3583" y="2093"/>
                    </a:lnTo>
                    <a:lnTo>
                      <a:pt x="3546" y="2128"/>
                    </a:lnTo>
                    <a:lnTo>
                      <a:pt x="3512" y="2160"/>
                    </a:lnTo>
                    <a:lnTo>
                      <a:pt x="3481" y="2186"/>
                    </a:lnTo>
                    <a:lnTo>
                      <a:pt x="3456" y="2207"/>
                    </a:lnTo>
                    <a:lnTo>
                      <a:pt x="3435" y="2223"/>
                    </a:lnTo>
                    <a:lnTo>
                      <a:pt x="3418" y="2235"/>
                    </a:lnTo>
                    <a:lnTo>
                      <a:pt x="3398" y="2229"/>
                    </a:lnTo>
                    <a:lnTo>
                      <a:pt x="3375" y="2222"/>
                    </a:lnTo>
                    <a:lnTo>
                      <a:pt x="3344" y="2212"/>
                    </a:lnTo>
                    <a:lnTo>
                      <a:pt x="3308" y="2197"/>
                    </a:lnTo>
                    <a:lnTo>
                      <a:pt x="3267" y="2181"/>
                    </a:lnTo>
                    <a:lnTo>
                      <a:pt x="3223" y="2161"/>
                    </a:lnTo>
                    <a:lnTo>
                      <a:pt x="3176" y="2138"/>
                    </a:lnTo>
                    <a:lnTo>
                      <a:pt x="3153" y="2125"/>
                    </a:lnTo>
                    <a:lnTo>
                      <a:pt x="3128" y="2110"/>
                    </a:lnTo>
                    <a:lnTo>
                      <a:pt x="3105" y="2096"/>
                    </a:lnTo>
                    <a:lnTo>
                      <a:pt x="3081" y="2081"/>
                    </a:lnTo>
                    <a:lnTo>
                      <a:pt x="3058" y="2064"/>
                    </a:lnTo>
                    <a:lnTo>
                      <a:pt x="3036" y="2047"/>
                    </a:lnTo>
                    <a:lnTo>
                      <a:pt x="3014" y="2028"/>
                    </a:lnTo>
                    <a:lnTo>
                      <a:pt x="2993" y="2009"/>
                    </a:lnTo>
                    <a:lnTo>
                      <a:pt x="2973" y="1988"/>
                    </a:lnTo>
                    <a:lnTo>
                      <a:pt x="2954" y="1967"/>
                    </a:lnTo>
                    <a:lnTo>
                      <a:pt x="2937" y="1945"/>
                    </a:lnTo>
                    <a:lnTo>
                      <a:pt x="2920" y="1922"/>
                    </a:lnTo>
                    <a:lnTo>
                      <a:pt x="2906" y="1899"/>
                    </a:lnTo>
                    <a:lnTo>
                      <a:pt x="2893" y="1874"/>
                    </a:lnTo>
                    <a:lnTo>
                      <a:pt x="2882" y="1848"/>
                    </a:lnTo>
                    <a:lnTo>
                      <a:pt x="2873" y="1821"/>
                    </a:lnTo>
                    <a:lnTo>
                      <a:pt x="2869" y="1802"/>
                    </a:lnTo>
                    <a:lnTo>
                      <a:pt x="2866" y="1785"/>
                    </a:lnTo>
                    <a:lnTo>
                      <a:pt x="2864" y="1767"/>
                    </a:lnTo>
                    <a:lnTo>
                      <a:pt x="2864" y="1748"/>
                    </a:lnTo>
                    <a:lnTo>
                      <a:pt x="2865" y="1731"/>
                    </a:lnTo>
                    <a:lnTo>
                      <a:pt x="2869" y="1713"/>
                    </a:lnTo>
                    <a:lnTo>
                      <a:pt x="2873" y="1697"/>
                    </a:lnTo>
                    <a:lnTo>
                      <a:pt x="2877" y="1679"/>
                    </a:lnTo>
                    <a:lnTo>
                      <a:pt x="2884" y="1664"/>
                    </a:lnTo>
                    <a:lnTo>
                      <a:pt x="2893" y="1647"/>
                    </a:lnTo>
                    <a:lnTo>
                      <a:pt x="2902" y="1633"/>
                    </a:lnTo>
                    <a:lnTo>
                      <a:pt x="2913" y="1618"/>
                    </a:lnTo>
                    <a:lnTo>
                      <a:pt x="2924" y="1604"/>
                    </a:lnTo>
                    <a:lnTo>
                      <a:pt x="2937" y="1591"/>
                    </a:lnTo>
                    <a:lnTo>
                      <a:pt x="2951" y="1579"/>
                    </a:lnTo>
                    <a:lnTo>
                      <a:pt x="2967" y="1568"/>
                    </a:lnTo>
                    <a:lnTo>
                      <a:pt x="2985" y="1557"/>
                    </a:lnTo>
                    <a:lnTo>
                      <a:pt x="3004" y="1548"/>
                    </a:lnTo>
                    <a:lnTo>
                      <a:pt x="3024" y="1542"/>
                    </a:lnTo>
                    <a:lnTo>
                      <a:pt x="3044" y="1536"/>
                    </a:lnTo>
                    <a:lnTo>
                      <a:pt x="3063" y="1534"/>
                    </a:lnTo>
                    <a:lnTo>
                      <a:pt x="3083" y="1533"/>
                    </a:lnTo>
                    <a:lnTo>
                      <a:pt x="3103" y="1534"/>
                    </a:lnTo>
                    <a:lnTo>
                      <a:pt x="3123" y="1537"/>
                    </a:lnTo>
                    <a:lnTo>
                      <a:pt x="3142" y="1541"/>
                    </a:lnTo>
                    <a:lnTo>
                      <a:pt x="3160" y="1547"/>
                    </a:lnTo>
                    <a:lnTo>
                      <a:pt x="3178" y="1554"/>
                    </a:lnTo>
                    <a:lnTo>
                      <a:pt x="3195" y="1561"/>
                    </a:lnTo>
                    <a:lnTo>
                      <a:pt x="3211" y="1571"/>
                    </a:lnTo>
                    <a:lnTo>
                      <a:pt x="3225" y="1581"/>
                    </a:lnTo>
                    <a:lnTo>
                      <a:pt x="3238" y="1592"/>
                    </a:lnTo>
                    <a:lnTo>
                      <a:pt x="3250" y="1604"/>
                    </a:lnTo>
                    <a:close/>
                    <a:moveTo>
                      <a:pt x="2345" y="1525"/>
                    </a:moveTo>
                    <a:lnTo>
                      <a:pt x="2345" y="1525"/>
                    </a:lnTo>
                    <a:lnTo>
                      <a:pt x="2361" y="1521"/>
                    </a:lnTo>
                    <a:lnTo>
                      <a:pt x="2403" y="1506"/>
                    </a:lnTo>
                    <a:lnTo>
                      <a:pt x="2432" y="1495"/>
                    </a:lnTo>
                    <a:lnTo>
                      <a:pt x="2464" y="1482"/>
                    </a:lnTo>
                    <a:lnTo>
                      <a:pt x="2499" y="1467"/>
                    </a:lnTo>
                    <a:lnTo>
                      <a:pt x="2535" y="1448"/>
                    </a:lnTo>
                    <a:lnTo>
                      <a:pt x="2573" y="1427"/>
                    </a:lnTo>
                    <a:lnTo>
                      <a:pt x="2591" y="1415"/>
                    </a:lnTo>
                    <a:lnTo>
                      <a:pt x="2610" y="1403"/>
                    </a:lnTo>
                    <a:lnTo>
                      <a:pt x="2629" y="1390"/>
                    </a:lnTo>
                    <a:lnTo>
                      <a:pt x="2646" y="1377"/>
                    </a:lnTo>
                    <a:lnTo>
                      <a:pt x="2663" y="1362"/>
                    </a:lnTo>
                    <a:lnTo>
                      <a:pt x="2679" y="1347"/>
                    </a:lnTo>
                    <a:lnTo>
                      <a:pt x="2696" y="1332"/>
                    </a:lnTo>
                    <a:lnTo>
                      <a:pt x="2710" y="1315"/>
                    </a:lnTo>
                    <a:lnTo>
                      <a:pt x="2725" y="1297"/>
                    </a:lnTo>
                    <a:lnTo>
                      <a:pt x="2737" y="1279"/>
                    </a:lnTo>
                    <a:lnTo>
                      <a:pt x="2749" y="1260"/>
                    </a:lnTo>
                    <a:lnTo>
                      <a:pt x="2759" y="1240"/>
                    </a:lnTo>
                    <a:lnTo>
                      <a:pt x="2767" y="1220"/>
                    </a:lnTo>
                    <a:lnTo>
                      <a:pt x="2774" y="1200"/>
                    </a:lnTo>
                    <a:lnTo>
                      <a:pt x="2777" y="1185"/>
                    </a:lnTo>
                    <a:lnTo>
                      <a:pt x="2780" y="1171"/>
                    </a:lnTo>
                    <a:lnTo>
                      <a:pt x="2781" y="1157"/>
                    </a:lnTo>
                    <a:lnTo>
                      <a:pt x="2781" y="1142"/>
                    </a:lnTo>
                    <a:lnTo>
                      <a:pt x="2780" y="1128"/>
                    </a:lnTo>
                    <a:lnTo>
                      <a:pt x="2778" y="1115"/>
                    </a:lnTo>
                    <a:lnTo>
                      <a:pt x="2775" y="1101"/>
                    </a:lnTo>
                    <a:lnTo>
                      <a:pt x="2771" y="1087"/>
                    </a:lnTo>
                    <a:lnTo>
                      <a:pt x="2765" y="1075"/>
                    </a:lnTo>
                    <a:lnTo>
                      <a:pt x="2759" y="1062"/>
                    </a:lnTo>
                    <a:lnTo>
                      <a:pt x="2752" y="1051"/>
                    </a:lnTo>
                    <a:lnTo>
                      <a:pt x="2743" y="1039"/>
                    </a:lnTo>
                    <a:lnTo>
                      <a:pt x="2734" y="1028"/>
                    </a:lnTo>
                    <a:lnTo>
                      <a:pt x="2725" y="1018"/>
                    </a:lnTo>
                    <a:lnTo>
                      <a:pt x="2712" y="1008"/>
                    </a:lnTo>
                    <a:lnTo>
                      <a:pt x="2700" y="999"/>
                    </a:lnTo>
                    <a:lnTo>
                      <a:pt x="2686" y="990"/>
                    </a:lnTo>
                    <a:lnTo>
                      <a:pt x="2672" y="984"/>
                    </a:lnTo>
                    <a:lnTo>
                      <a:pt x="2656" y="978"/>
                    </a:lnTo>
                    <a:lnTo>
                      <a:pt x="2641" y="975"/>
                    </a:lnTo>
                    <a:lnTo>
                      <a:pt x="2624" y="973"/>
                    </a:lnTo>
                    <a:lnTo>
                      <a:pt x="2609" y="973"/>
                    </a:lnTo>
                    <a:lnTo>
                      <a:pt x="2594" y="973"/>
                    </a:lnTo>
                    <a:lnTo>
                      <a:pt x="2578" y="975"/>
                    </a:lnTo>
                    <a:lnTo>
                      <a:pt x="2563" y="978"/>
                    </a:lnTo>
                    <a:lnTo>
                      <a:pt x="2548" y="983"/>
                    </a:lnTo>
                    <a:lnTo>
                      <a:pt x="2534" y="988"/>
                    </a:lnTo>
                    <a:lnTo>
                      <a:pt x="2521" y="995"/>
                    </a:lnTo>
                    <a:lnTo>
                      <a:pt x="2509" y="1003"/>
                    </a:lnTo>
                    <a:lnTo>
                      <a:pt x="2497" y="1010"/>
                    </a:lnTo>
                    <a:lnTo>
                      <a:pt x="2487" y="1019"/>
                    </a:lnTo>
                    <a:lnTo>
                      <a:pt x="2477" y="1029"/>
                    </a:lnTo>
                    <a:lnTo>
                      <a:pt x="2474" y="1010"/>
                    </a:lnTo>
                    <a:lnTo>
                      <a:pt x="2468" y="993"/>
                    </a:lnTo>
                    <a:lnTo>
                      <a:pt x="2462" y="975"/>
                    </a:lnTo>
                    <a:lnTo>
                      <a:pt x="2453" y="959"/>
                    </a:lnTo>
                    <a:lnTo>
                      <a:pt x="2443" y="943"/>
                    </a:lnTo>
                    <a:lnTo>
                      <a:pt x="2432" y="929"/>
                    </a:lnTo>
                    <a:lnTo>
                      <a:pt x="2419" y="915"/>
                    </a:lnTo>
                    <a:lnTo>
                      <a:pt x="2404" y="902"/>
                    </a:lnTo>
                    <a:lnTo>
                      <a:pt x="2389" y="891"/>
                    </a:lnTo>
                    <a:lnTo>
                      <a:pt x="2371" y="882"/>
                    </a:lnTo>
                    <a:lnTo>
                      <a:pt x="2354" y="874"/>
                    </a:lnTo>
                    <a:lnTo>
                      <a:pt x="2334" y="867"/>
                    </a:lnTo>
                    <a:lnTo>
                      <a:pt x="2313" y="863"/>
                    </a:lnTo>
                    <a:lnTo>
                      <a:pt x="2292" y="860"/>
                    </a:lnTo>
                    <a:lnTo>
                      <a:pt x="2269" y="858"/>
                    </a:lnTo>
                    <a:lnTo>
                      <a:pt x="2245" y="861"/>
                    </a:lnTo>
                    <a:lnTo>
                      <a:pt x="2229" y="863"/>
                    </a:lnTo>
                    <a:lnTo>
                      <a:pt x="2214" y="866"/>
                    </a:lnTo>
                    <a:lnTo>
                      <a:pt x="2199" y="872"/>
                    </a:lnTo>
                    <a:lnTo>
                      <a:pt x="2183" y="878"/>
                    </a:lnTo>
                    <a:lnTo>
                      <a:pt x="2170" y="886"/>
                    </a:lnTo>
                    <a:lnTo>
                      <a:pt x="2156" y="895"/>
                    </a:lnTo>
                    <a:lnTo>
                      <a:pt x="2144" y="905"/>
                    </a:lnTo>
                    <a:lnTo>
                      <a:pt x="2132" y="916"/>
                    </a:lnTo>
                    <a:lnTo>
                      <a:pt x="2119" y="928"/>
                    </a:lnTo>
                    <a:lnTo>
                      <a:pt x="2110" y="940"/>
                    </a:lnTo>
                    <a:lnTo>
                      <a:pt x="2100" y="954"/>
                    </a:lnTo>
                    <a:lnTo>
                      <a:pt x="2091" y="968"/>
                    </a:lnTo>
                    <a:lnTo>
                      <a:pt x="2083" y="985"/>
                    </a:lnTo>
                    <a:lnTo>
                      <a:pt x="2078" y="1000"/>
                    </a:lnTo>
                    <a:lnTo>
                      <a:pt x="2072" y="1018"/>
                    </a:lnTo>
                    <a:lnTo>
                      <a:pt x="2068" y="1036"/>
                    </a:lnTo>
                    <a:lnTo>
                      <a:pt x="2063" y="1061"/>
                    </a:lnTo>
                    <a:lnTo>
                      <a:pt x="2062" y="1085"/>
                    </a:lnTo>
                    <a:lnTo>
                      <a:pt x="2062" y="1110"/>
                    </a:lnTo>
                    <a:lnTo>
                      <a:pt x="2064" y="1134"/>
                    </a:lnTo>
                    <a:lnTo>
                      <a:pt x="2068" y="1158"/>
                    </a:lnTo>
                    <a:lnTo>
                      <a:pt x="2073" y="1181"/>
                    </a:lnTo>
                    <a:lnTo>
                      <a:pt x="2081" y="1204"/>
                    </a:lnTo>
                    <a:lnTo>
                      <a:pt x="2089" y="1226"/>
                    </a:lnTo>
                    <a:lnTo>
                      <a:pt x="2099" y="1248"/>
                    </a:lnTo>
                    <a:lnTo>
                      <a:pt x="2108" y="1269"/>
                    </a:lnTo>
                    <a:lnTo>
                      <a:pt x="2121" y="1289"/>
                    </a:lnTo>
                    <a:lnTo>
                      <a:pt x="2133" y="1310"/>
                    </a:lnTo>
                    <a:lnTo>
                      <a:pt x="2145" y="1328"/>
                    </a:lnTo>
                    <a:lnTo>
                      <a:pt x="2159" y="1347"/>
                    </a:lnTo>
                    <a:lnTo>
                      <a:pt x="2172" y="1365"/>
                    </a:lnTo>
                    <a:lnTo>
                      <a:pt x="2187" y="1381"/>
                    </a:lnTo>
                    <a:lnTo>
                      <a:pt x="2215" y="1413"/>
                    </a:lnTo>
                    <a:lnTo>
                      <a:pt x="2244" y="1442"/>
                    </a:lnTo>
                    <a:lnTo>
                      <a:pt x="2270" y="1466"/>
                    </a:lnTo>
                    <a:lnTo>
                      <a:pt x="2294" y="1487"/>
                    </a:lnTo>
                    <a:lnTo>
                      <a:pt x="2315" y="1503"/>
                    </a:lnTo>
                    <a:lnTo>
                      <a:pt x="2331" y="1515"/>
                    </a:lnTo>
                    <a:lnTo>
                      <a:pt x="2345" y="1525"/>
                    </a:lnTo>
                    <a:close/>
                    <a:moveTo>
                      <a:pt x="5448" y="3187"/>
                    </a:moveTo>
                    <a:lnTo>
                      <a:pt x="5448" y="3187"/>
                    </a:lnTo>
                    <a:lnTo>
                      <a:pt x="5438" y="3142"/>
                    </a:lnTo>
                    <a:lnTo>
                      <a:pt x="5426" y="3098"/>
                    </a:lnTo>
                    <a:lnTo>
                      <a:pt x="5411" y="3057"/>
                    </a:lnTo>
                    <a:lnTo>
                      <a:pt x="5395" y="3015"/>
                    </a:lnTo>
                    <a:lnTo>
                      <a:pt x="5377" y="2974"/>
                    </a:lnTo>
                    <a:lnTo>
                      <a:pt x="5357" y="2934"/>
                    </a:lnTo>
                    <a:lnTo>
                      <a:pt x="5335" y="2897"/>
                    </a:lnTo>
                    <a:lnTo>
                      <a:pt x="5312" y="2860"/>
                    </a:lnTo>
                    <a:lnTo>
                      <a:pt x="5287" y="2824"/>
                    </a:lnTo>
                    <a:lnTo>
                      <a:pt x="5261" y="2790"/>
                    </a:lnTo>
                    <a:lnTo>
                      <a:pt x="5232" y="2758"/>
                    </a:lnTo>
                    <a:lnTo>
                      <a:pt x="5202" y="2728"/>
                    </a:lnTo>
                    <a:lnTo>
                      <a:pt x="5171" y="2698"/>
                    </a:lnTo>
                    <a:lnTo>
                      <a:pt x="5138" y="2669"/>
                    </a:lnTo>
                    <a:lnTo>
                      <a:pt x="5105" y="2643"/>
                    </a:lnTo>
                    <a:lnTo>
                      <a:pt x="5070" y="2619"/>
                    </a:lnTo>
                    <a:lnTo>
                      <a:pt x="5034" y="2596"/>
                    </a:lnTo>
                    <a:lnTo>
                      <a:pt x="4998" y="2574"/>
                    </a:lnTo>
                    <a:lnTo>
                      <a:pt x="4959" y="2555"/>
                    </a:lnTo>
                    <a:lnTo>
                      <a:pt x="4919" y="2537"/>
                    </a:lnTo>
                    <a:lnTo>
                      <a:pt x="4880" y="2521"/>
                    </a:lnTo>
                    <a:lnTo>
                      <a:pt x="4839" y="2506"/>
                    </a:lnTo>
                    <a:lnTo>
                      <a:pt x="4797" y="2495"/>
                    </a:lnTo>
                    <a:lnTo>
                      <a:pt x="4756" y="2486"/>
                    </a:lnTo>
                    <a:lnTo>
                      <a:pt x="4713" y="2477"/>
                    </a:lnTo>
                    <a:lnTo>
                      <a:pt x="4670" y="2471"/>
                    </a:lnTo>
                    <a:lnTo>
                      <a:pt x="4626" y="2468"/>
                    </a:lnTo>
                    <a:lnTo>
                      <a:pt x="4581" y="2466"/>
                    </a:lnTo>
                    <a:lnTo>
                      <a:pt x="4537" y="2467"/>
                    </a:lnTo>
                    <a:lnTo>
                      <a:pt x="4492" y="2470"/>
                    </a:lnTo>
                    <a:lnTo>
                      <a:pt x="4446" y="2476"/>
                    </a:lnTo>
                    <a:lnTo>
                      <a:pt x="4401" y="2483"/>
                    </a:lnTo>
                    <a:lnTo>
                      <a:pt x="4373" y="2489"/>
                    </a:lnTo>
                    <a:lnTo>
                      <a:pt x="4344" y="2495"/>
                    </a:lnTo>
                    <a:lnTo>
                      <a:pt x="4317" y="2503"/>
                    </a:lnTo>
                    <a:lnTo>
                      <a:pt x="4289" y="2512"/>
                    </a:lnTo>
                    <a:lnTo>
                      <a:pt x="4263" y="2522"/>
                    </a:lnTo>
                    <a:lnTo>
                      <a:pt x="4236" y="2532"/>
                    </a:lnTo>
                    <a:lnTo>
                      <a:pt x="4210" y="2543"/>
                    </a:lnTo>
                    <a:lnTo>
                      <a:pt x="4185" y="2555"/>
                    </a:lnTo>
                    <a:lnTo>
                      <a:pt x="4159" y="2567"/>
                    </a:lnTo>
                    <a:lnTo>
                      <a:pt x="4135" y="2580"/>
                    </a:lnTo>
                    <a:lnTo>
                      <a:pt x="4111" y="2594"/>
                    </a:lnTo>
                    <a:lnTo>
                      <a:pt x="4088" y="2609"/>
                    </a:lnTo>
                    <a:lnTo>
                      <a:pt x="4065" y="2624"/>
                    </a:lnTo>
                    <a:lnTo>
                      <a:pt x="4043" y="2641"/>
                    </a:lnTo>
                    <a:lnTo>
                      <a:pt x="4021" y="2657"/>
                    </a:lnTo>
                    <a:lnTo>
                      <a:pt x="3999" y="2675"/>
                    </a:lnTo>
                    <a:lnTo>
                      <a:pt x="3979" y="2692"/>
                    </a:lnTo>
                    <a:lnTo>
                      <a:pt x="3958" y="2711"/>
                    </a:lnTo>
                    <a:lnTo>
                      <a:pt x="3939" y="2730"/>
                    </a:lnTo>
                    <a:lnTo>
                      <a:pt x="3920" y="2750"/>
                    </a:lnTo>
                    <a:lnTo>
                      <a:pt x="3902" y="2769"/>
                    </a:lnTo>
                    <a:lnTo>
                      <a:pt x="3884" y="2790"/>
                    </a:lnTo>
                    <a:lnTo>
                      <a:pt x="3868" y="2812"/>
                    </a:lnTo>
                    <a:lnTo>
                      <a:pt x="3851" y="2833"/>
                    </a:lnTo>
                    <a:lnTo>
                      <a:pt x="3835" y="2856"/>
                    </a:lnTo>
                    <a:lnTo>
                      <a:pt x="3820" y="2878"/>
                    </a:lnTo>
                    <a:lnTo>
                      <a:pt x="3806" y="2901"/>
                    </a:lnTo>
                    <a:lnTo>
                      <a:pt x="3793" y="2926"/>
                    </a:lnTo>
                    <a:lnTo>
                      <a:pt x="3780" y="2949"/>
                    </a:lnTo>
                    <a:lnTo>
                      <a:pt x="3768" y="2974"/>
                    </a:lnTo>
                    <a:lnTo>
                      <a:pt x="3757" y="2998"/>
                    </a:lnTo>
                    <a:lnTo>
                      <a:pt x="3746" y="3024"/>
                    </a:lnTo>
                    <a:lnTo>
                      <a:pt x="3715" y="3006"/>
                    </a:lnTo>
                    <a:lnTo>
                      <a:pt x="3683" y="2991"/>
                    </a:lnTo>
                    <a:lnTo>
                      <a:pt x="3651" y="2975"/>
                    </a:lnTo>
                    <a:lnTo>
                      <a:pt x="3618" y="2962"/>
                    </a:lnTo>
                    <a:lnTo>
                      <a:pt x="3585" y="2950"/>
                    </a:lnTo>
                    <a:lnTo>
                      <a:pt x="3551" y="2940"/>
                    </a:lnTo>
                    <a:lnTo>
                      <a:pt x="3517" y="2931"/>
                    </a:lnTo>
                    <a:lnTo>
                      <a:pt x="3481" y="2925"/>
                    </a:lnTo>
                    <a:lnTo>
                      <a:pt x="3445" y="2918"/>
                    </a:lnTo>
                    <a:lnTo>
                      <a:pt x="3410" y="2915"/>
                    </a:lnTo>
                    <a:lnTo>
                      <a:pt x="3374" y="2912"/>
                    </a:lnTo>
                    <a:lnTo>
                      <a:pt x="3337" y="2911"/>
                    </a:lnTo>
                    <a:lnTo>
                      <a:pt x="3300" y="2912"/>
                    </a:lnTo>
                    <a:lnTo>
                      <a:pt x="3264" y="2915"/>
                    </a:lnTo>
                    <a:lnTo>
                      <a:pt x="3226" y="2920"/>
                    </a:lnTo>
                    <a:lnTo>
                      <a:pt x="3189" y="2926"/>
                    </a:lnTo>
                    <a:lnTo>
                      <a:pt x="3149" y="2934"/>
                    </a:lnTo>
                    <a:lnTo>
                      <a:pt x="3110" y="2945"/>
                    </a:lnTo>
                    <a:lnTo>
                      <a:pt x="3072" y="2958"/>
                    </a:lnTo>
                    <a:lnTo>
                      <a:pt x="3035" y="2972"/>
                    </a:lnTo>
                    <a:lnTo>
                      <a:pt x="2998" y="2988"/>
                    </a:lnTo>
                    <a:lnTo>
                      <a:pt x="2964" y="3006"/>
                    </a:lnTo>
                    <a:lnTo>
                      <a:pt x="2930" y="3026"/>
                    </a:lnTo>
                    <a:lnTo>
                      <a:pt x="2897" y="3047"/>
                    </a:lnTo>
                    <a:lnTo>
                      <a:pt x="2866" y="3069"/>
                    </a:lnTo>
                    <a:lnTo>
                      <a:pt x="2836" y="3092"/>
                    </a:lnTo>
                    <a:lnTo>
                      <a:pt x="2807" y="3117"/>
                    </a:lnTo>
                    <a:lnTo>
                      <a:pt x="2780" y="3143"/>
                    </a:lnTo>
                    <a:lnTo>
                      <a:pt x="2753" y="3171"/>
                    </a:lnTo>
                    <a:lnTo>
                      <a:pt x="2728" y="3201"/>
                    </a:lnTo>
                    <a:lnTo>
                      <a:pt x="2705" y="3230"/>
                    </a:lnTo>
                    <a:lnTo>
                      <a:pt x="2683" y="3261"/>
                    </a:lnTo>
                    <a:lnTo>
                      <a:pt x="2662" y="3293"/>
                    </a:lnTo>
                    <a:lnTo>
                      <a:pt x="2643" y="3326"/>
                    </a:lnTo>
                    <a:lnTo>
                      <a:pt x="2626" y="3360"/>
                    </a:lnTo>
                    <a:lnTo>
                      <a:pt x="2610" y="3395"/>
                    </a:lnTo>
                    <a:lnTo>
                      <a:pt x="2596" y="3431"/>
                    </a:lnTo>
                    <a:lnTo>
                      <a:pt x="2584" y="3467"/>
                    </a:lnTo>
                    <a:lnTo>
                      <a:pt x="2573" y="3503"/>
                    </a:lnTo>
                    <a:lnTo>
                      <a:pt x="2564" y="3542"/>
                    </a:lnTo>
                    <a:lnTo>
                      <a:pt x="2557" y="3579"/>
                    </a:lnTo>
                    <a:lnTo>
                      <a:pt x="2552" y="3618"/>
                    </a:lnTo>
                    <a:lnTo>
                      <a:pt x="2548" y="3657"/>
                    </a:lnTo>
                    <a:lnTo>
                      <a:pt x="2547" y="3696"/>
                    </a:lnTo>
                    <a:lnTo>
                      <a:pt x="2548" y="3735"/>
                    </a:lnTo>
                    <a:lnTo>
                      <a:pt x="2551" y="3776"/>
                    </a:lnTo>
                    <a:lnTo>
                      <a:pt x="2555" y="3816"/>
                    </a:lnTo>
                    <a:lnTo>
                      <a:pt x="2563" y="3856"/>
                    </a:lnTo>
                    <a:lnTo>
                      <a:pt x="2572" y="3900"/>
                    </a:lnTo>
                    <a:lnTo>
                      <a:pt x="2584" y="3944"/>
                    </a:lnTo>
                    <a:lnTo>
                      <a:pt x="2597" y="3987"/>
                    </a:lnTo>
                    <a:lnTo>
                      <a:pt x="2612" y="4029"/>
                    </a:lnTo>
                    <a:lnTo>
                      <a:pt x="2630" y="4070"/>
                    </a:lnTo>
                    <a:lnTo>
                      <a:pt x="2649" y="4110"/>
                    </a:lnTo>
                    <a:lnTo>
                      <a:pt x="2670" y="4149"/>
                    </a:lnTo>
                    <a:lnTo>
                      <a:pt x="2692" y="4189"/>
                    </a:lnTo>
                    <a:lnTo>
                      <a:pt x="2715" y="4226"/>
                    </a:lnTo>
                    <a:lnTo>
                      <a:pt x="2740" y="4262"/>
                    </a:lnTo>
                    <a:lnTo>
                      <a:pt x="2765" y="4299"/>
                    </a:lnTo>
                    <a:lnTo>
                      <a:pt x="2793" y="4334"/>
                    </a:lnTo>
                    <a:lnTo>
                      <a:pt x="2821" y="4369"/>
                    </a:lnTo>
                    <a:lnTo>
                      <a:pt x="2852" y="4403"/>
                    </a:lnTo>
                    <a:lnTo>
                      <a:pt x="2883" y="4436"/>
                    </a:lnTo>
                    <a:lnTo>
                      <a:pt x="2915" y="4468"/>
                    </a:lnTo>
                    <a:lnTo>
                      <a:pt x="2948" y="4499"/>
                    </a:lnTo>
                    <a:lnTo>
                      <a:pt x="2981" y="4530"/>
                    </a:lnTo>
                    <a:lnTo>
                      <a:pt x="3016" y="4559"/>
                    </a:lnTo>
                    <a:lnTo>
                      <a:pt x="3051" y="4589"/>
                    </a:lnTo>
                    <a:lnTo>
                      <a:pt x="3087" y="4618"/>
                    </a:lnTo>
                    <a:lnTo>
                      <a:pt x="3124" y="4645"/>
                    </a:lnTo>
                    <a:lnTo>
                      <a:pt x="3160" y="4672"/>
                    </a:lnTo>
                    <a:lnTo>
                      <a:pt x="3199" y="4698"/>
                    </a:lnTo>
                    <a:lnTo>
                      <a:pt x="3236" y="4723"/>
                    </a:lnTo>
                    <a:lnTo>
                      <a:pt x="3275" y="4747"/>
                    </a:lnTo>
                    <a:lnTo>
                      <a:pt x="3313" y="4772"/>
                    </a:lnTo>
                    <a:lnTo>
                      <a:pt x="3352" y="4795"/>
                    </a:lnTo>
                    <a:lnTo>
                      <a:pt x="3391" y="4818"/>
                    </a:lnTo>
                    <a:lnTo>
                      <a:pt x="3430" y="4839"/>
                    </a:lnTo>
                    <a:lnTo>
                      <a:pt x="3508" y="4881"/>
                    </a:lnTo>
                    <a:lnTo>
                      <a:pt x="3585" y="4919"/>
                    </a:lnTo>
                    <a:lnTo>
                      <a:pt x="3661" y="4955"/>
                    </a:lnTo>
                    <a:lnTo>
                      <a:pt x="3736" y="4988"/>
                    </a:lnTo>
                    <a:lnTo>
                      <a:pt x="3808" y="5018"/>
                    </a:lnTo>
                    <a:lnTo>
                      <a:pt x="3878" y="5047"/>
                    </a:lnTo>
                    <a:lnTo>
                      <a:pt x="3945" y="5071"/>
                    </a:lnTo>
                    <a:lnTo>
                      <a:pt x="4007" y="5094"/>
                    </a:lnTo>
                    <a:lnTo>
                      <a:pt x="4066" y="5114"/>
                    </a:lnTo>
                    <a:lnTo>
                      <a:pt x="4120" y="5131"/>
                    </a:lnTo>
                    <a:lnTo>
                      <a:pt x="4167" y="5147"/>
                    </a:lnTo>
                    <a:lnTo>
                      <a:pt x="4245" y="5169"/>
                    </a:lnTo>
                    <a:lnTo>
                      <a:pt x="4296" y="5183"/>
                    </a:lnTo>
                    <a:lnTo>
                      <a:pt x="4313" y="5188"/>
                    </a:lnTo>
                    <a:lnTo>
                      <a:pt x="4328" y="5177"/>
                    </a:lnTo>
                    <a:lnTo>
                      <a:pt x="4370" y="5147"/>
                    </a:lnTo>
                    <a:lnTo>
                      <a:pt x="4436" y="5097"/>
                    </a:lnTo>
                    <a:lnTo>
                      <a:pt x="4476" y="5065"/>
                    </a:lnTo>
                    <a:lnTo>
                      <a:pt x="4520" y="5030"/>
                    </a:lnTo>
                    <a:lnTo>
                      <a:pt x="4569" y="4989"/>
                    </a:lnTo>
                    <a:lnTo>
                      <a:pt x="4619" y="4945"/>
                    </a:lnTo>
                    <a:lnTo>
                      <a:pt x="4673" y="4897"/>
                    </a:lnTo>
                    <a:lnTo>
                      <a:pt x="4728" y="4845"/>
                    </a:lnTo>
                    <a:lnTo>
                      <a:pt x="4785" y="4789"/>
                    </a:lnTo>
                    <a:lnTo>
                      <a:pt x="4844" y="4730"/>
                    </a:lnTo>
                    <a:lnTo>
                      <a:pt x="4902" y="4667"/>
                    </a:lnTo>
                    <a:lnTo>
                      <a:pt x="4961" y="4601"/>
                    </a:lnTo>
                    <a:lnTo>
                      <a:pt x="4990" y="4566"/>
                    </a:lnTo>
                    <a:lnTo>
                      <a:pt x="5019" y="4531"/>
                    </a:lnTo>
                    <a:lnTo>
                      <a:pt x="5047" y="4496"/>
                    </a:lnTo>
                    <a:lnTo>
                      <a:pt x="5076" y="4458"/>
                    </a:lnTo>
                    <a:lnTo>
                      <a:pt x="5103" y="4421"/>
                    </a:lnTo>
                    <a:lnTo>
                      <a:pt x="5131" y="4383"/>
                    </a:lnTo>
                    <a:lnTo>
                      <a:pt x="5157" y="4344"/>
                    </a:lnTo>
                    <a:lnTo>
                      <a:pt x="5184" y="4304"/>
                    </a:lnTo>
                    <a:lnTo>
                      <a:pt x="5209" y="4264"/>
                    </a:lnTo>
                    <a:lnTo>
                      <a:pt x="5233" y="4224"/>
                    </a:lnTo>
                    <a:lnTo>
                      <a:pt x="5257" y="4182"/>
                    </a:lnTo>
                    <a:lnTo>
                      <a:pt x="5279" y="4139"/>
                    </a:lnTo>
                    <a:lnTo>
                      <a:pt x="5301" y="4097"/>
                    </a:lnTo>
                    <a:lnTo>
                      <a:pt x="5322" y="4053"/>
                    </a:lnTo>
                    <a:lnTo>
                      <a:pt x="5342" y="4009"/>
                    </a:lnTo>
                    <a:lnTo>
                      <a:pt x="5361" y="3965"/>
                    </a:lnTo>
                    <a:lnTo>
                      <a:pt x="5378" y="3920"/>
                    </a:lnTo>
                    <a:lnTo>
                      <a:pt x="5395" y="3874"/>
                    </a:lnTo>
                    <a:lnTo>
                      <a:pt x="5409" y="3828"/>
                    </a:lnTo>
                    <a:lnTo>
                      <a:pt x="5422" y="3782"/>
                    </a:lnTo>
                    <a:lnTo>
                      <a:pt x="5434" y="3734"/>
                    </a:lnTo>
                    <a:lnTo>
                      <a:pt x="5445" y="3687"/>
                    </a:lnTo>
                    <a:lnTo>
                      <a:pt x="5453" y="3639"/>
                    </a:lnTo>
                    <a:lnTo>
                      <a:pt x="5461" y="3590"/>
                    </a:lnTo>
                    <a:lnTo>
                      <a:pt x="5466" y="3541"/>
                    </a:lnTo>
                    <a:lnTo>
                      <a:pt x="5470" y="3491"/>
                    </a:lnTo>
                    <a:lnTo>
                      <a:pt x="5471" y="3442"/>
                    </a:lnTo>
                    <a:lnTo>
                      <a:pt x="5471" y="3391"/>
                    </a:lnTo>
                    <a:lnTo>
                      <a:pt x="5467" y="3341"/>
                    </a:lnTo>
                    <a:lnTo>
                      <a:pt x="5463" y="3290"/>
                    </a:lnTo>
                    <a:lnTo>
                      <a:pt x="5456" y="3239"/>
                    </a:lnTo>
                    <a:lnTo>
                      <a:pt x="5448" y="3187"/>
                    </a:lnTo>
                    <a:close/>
                  </a:path>
                </a:pathLst>
              </a:cu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KSO_Shape"/>
              <p:cNvSpPr/>
              <p:nvPr/>
            </p:nvSpPr>
            <p:spPr>
              <a:xfrm rot="9538638" flipV="1">
                <a:off x="976976" y="5690509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KSO_Shape"/>
              <p:cNvSpPr/>
              <p:nvPr/>
            </p:nvSpPr>
            <p:spPr>
              <a:xfrm rot="19054718">
                <a:off x="749325" y="6099439"/>
                <a:ext cx="78827" cy="63147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KSO_Shape"/>
              <p:cNvSpPr/>
              <p:nvPr/>
            </p:nvSpPr>
            <p:spPr>
              <a:xfrm rot="19054718" flipH="1">
                <a:off x="656159" y="6088261"/>
                <a:ext cx="57071" cy="45719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KSO_Shape"/>
              <p:cNvSpPr/>
              <p:nvPr/>
            </p:nvSpPr>
            <p:spPr>
              <a:xfrm rot="2747576" flipV="1">
                <a:off x="1800306" y="6300091"/>
                <a:ext cx="104242" cy="113617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KSO_Shape"/>
              <p:cNvSpPr/>
              <p:nvPr/>
            </p:nvSpPr>
            <p:spPr>
              <a:xfrm rot="19054718" flipH="1" flipV="1">
                <a:off x="1910810" y="6296027"/>
                <a:ext cx="95490" cy="90613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任意多边形 20"/>
            <p:cNvSpPr/>
            <p:nvPr/>
          </p:nvSpPr>
          <p:spPr>
            <a:xfrm>
              <a:off x="934684" y="5748467"/>
              <a:ext cx="2463882" cy="664326"/>
            </a:xfrm>
            <a:custGeom>
              <a:avLst/>
              <a:gdLst>
                <a:gd name="connsiteX0" fmla="*/ 519964 w 2463882"/>
                <a:gd name="connsiteY0" fmla="*/ 504349 h 664326"/>
                <a:gd name="connsiteX1" fmla="*/ 505425 w 2463882"/>
                <a:gd name="connsiteY1" fmla="*/ 507586 h 664326"/>
                <a:gd name="connsiteX2" fmla="*/ 487587 w 2463882"/>
                <a:gd name="connsiteY2" fmla="*/ 512086 h 664326"/>
                <a:gd name="connsiteX3" fmla="*/ 473693 w 2463882"/>
                <a:gd name="connsiteY3" fmla="*/ 513452 h 664326"/>
                <a:gd name="connsiteX4" fmla="*/ 456243 w 2463882"/>
                <a:gd name="connsiteY4" fmla="*/ 516565 h 664326"/>
                <a:gd name="connsiteX5" fmla="*/ 452430 w 2463882"/>
                <a:gd name="connsiteY5" fmla="*/ 516988 h 664326"/>
                <a:gd name="connsiteX6" fmla="*/ 455390 w 2463882"/>
                <a:gd name="connsiteY6" fmla="*/ 523356 h 664326"/>
                <a:gd name="connsiteX7" fmla="*/ 459776 w 2463882"/>
                <a:gd name="connsiteY7" fmla="*/ 526006 h 664326"/>
                <a:gd name="connsiteX8" fmla="*/ 464856 w 2463882"/>
                <a:gd name="connsiteY8" fmla="*/ 552202 h 664326"/>
                <a:gd name="connsiteX9" fmla="*/ 511676 w 2463882"/>
                <a:gd name="connsiteY9" fmla="*/ 565837 h 664326"/>
                <a:gd name="connsiteX10" fmla="*/ 533225 w 2463882"/>
                <a:gd name="connsiteY10" fmla="*/ 558046 h 664326"/>
                <a:gd name="connsiteX11" fmla="*/ 538147 w 2463882"/>
                <a:gd name="connsiteY11" fmla="*/ 548339 h 664326"/>
                <a:gd name="connsiteX12" fmla="*/ 544947 w 2463882"/>
                <a:gd name="connsiteY12" fmla="*/ 544270 h 664326"/>
                <a:gd name="connsiteX13" fmla="*/ 545158 w 2463882"/>
                <a:gd name="connsiteY13" fmla="*/ 544270 h 664326"/>
                <a:gd name="connsiteX14" fmla="*/ 546877 w 2463882"/>
                <a:gd name="connsiteY14" fmla="*/ 541861 h 664326"/>
                <a:gd name="connsiteX15" fmla="*/ 570595 w 2463882"/>
                <a:gd name="connsiteY15" fmla="*/ 528908 h 664326"/>
                <a:gd name="connsiteX16" fmla="*/ 571993 w 2463882"/>
                <a:gd name="connsiteY16" fmla="*/ 525765 h 664326"/>
                <a:gd name="connsiteX17" fmla="*/ 572122 w 2463882"/>
                <a:gd name="connsiteY17" fmla="*/ 520033 h 664326"/>
                <a:gd name="connsiteX18" fmla="*/ 519964 w 2463882"/>
                <a:gd name="connsiteY18" fmla="*/ 504349 h 664326"/>
                <a:gd name="connsiteX19" fmla="*/ 2273148 w 2463882"/>
                <a:gd name="connsiteY19" fmla="*/ 469363 h 664326"/>
                <a:gd name="connsiteX20" fmla="*/ 2265784 w 2463882"/>
                <a:gd name="connsiteY20" fmla="*/ 470439 h 664326"/>
                <a:gd name="connsiteX21" fmla="*/ 2268757 w 2463882"/>
                <a:gd name="connsiteY21" fmla="*/ 470439 h 664326"/>
                <a:gd name="connsiteX22" fmla="*/ 2273148 w 2463882"/>
                <a:gd name="connsiteY22" fmla="*/ 469363 h 664326"/>
                <a:gd name="connsiteX23" fmla="*/ 1377397 w 2463882"/>
                <a:gd name="connsiteY23" fmla="*/ 454409 h 664326"/>
                <a:gd name="connsiteX24" fmla="*/ 1367273 w 2463882"/>
                <a:gd name="connsiteY24" fmla="*/ 455219 h 664326"/>
                <a:gd name="connsiteX25" fmla="*/ 1361323 w 2463882"/>
                <a:gd name="connsiteY25" fmla="*/ 456030 h 664326"/>
                <a:gd name="connsiteX26" fmla="*/ 1360216 w 2463882"/>
                <a:gd name="connsiteY26" fmla="*/ 458684 h 664326"/>
                <a:gd name="connsiteX27" fmla="*/ 1374305 w 2463882"/>
                <a:gd name="connsiteY27" fmla="*/ 461818 h 664326"/>
                <a:gd name="connsiteX28" fmla="*/ 1380861 w 2463882"/>
                <a:gd name="connsiteY28" fmla="*/ 461818 h 664326"/>
                <a:gd name="connsiteX29" fmla="*/ 1392845 w 2463882"/>
                <a:gd name="connsiteY29" fmla="*/ 457577 h 664326"/>
                <a:gd name="connsiteX30" fmla="*/ 1395357 w 2463882"/>
                <a:gd name="connsiteY30" fmla="*/ 458092 h 664326"/>
                <a:gd name="connsiteX31" fmla="*/ 1392964 w 2463882"/>
                <a:gd name="connsiteY31" fmla="*/ 457535 h 664326"/>
                <a:gd name="connsiteX32" fmla="*/ 1392845 w 2463882"/>
                <a:gd name="connsiteY32" fmla="*/ 457577 h 664326"/>
                <a:gd name="connsiteX33" fmla="*/ 1958018 w 2463882"/>
                <a:gd name="connsiteY33" fmla="*/ 428488 h 664326"/>
                <a:gd name="connsiteX34" fmla="*/ 1953992 w 2463882"/>
                <a:gd name="connsiteY34" fmla="*/ 432289 h 664326"/>
                <a:gd name="connsiteX35" fmla="*/ 1953366 w 2463882"/>
                <a:gd name="connsiteY35" fmla="*/ 433279 h 664326"/>
                <a:gd name="connsiteX36" fmla="*/ 1703349 w 2463882"/>
                <a:gd name="connsiteY36" fmla="*/ 340892 h 664326"/>
                <a:gd name="connsiteX37" fmla="*/ 1700542 w 2463882"/>
                <a:gd name="connsiteY37" fmla="*/ 341861 h 664326"/>
                <a:gd name="connsiteX38" fmla="*/ 1696777 w 2463882"/>
                <a:gd name="connsiteY38" fmla="*/ 346063 h 664326"/>
                <a:gd name="connsiteX39" fmla="*/ 1682719 w 2463882"/>
                <a:gd name="connsiteY39" fmla="*/ 352366 h 664326"/>
                <a:gd name="connsiteX40" fmla="*/ 1684018 w 2463882"/>
                <a:gd name="connsiteY40" fmla="*/ 352366 h 664326"/>
                <a:gd name="connsiteX41" fmla="*/ 1680259 w 2463882"/>
                <a:gd name="connsiteY41" fmla="*/ 355866 h 664326"/>
                <a:gd name="connsiteX42" fmla="*/ 1672795 w 2463882"/>
                <a:gd name="connsiteY42" fmla="*/ 360857 h 664326"/>
                <a:gd name="connsiteX43" fmla="*/ 1673865 w 2463882"/>
                <a:gd name="connsiteY43" fmla="*/ 362480 h 664326"/>
                <a:gd name="connsiteX44" fmla="*/ 1672141 w 2463882"/>
                <a:gd name="connsiteY44" fmla="*/ 367548 h 664326"/>
                <a:gd name="connsiteX45" fmla="*/ 1671983 w 2463882"/>
                <a:gd name="connsiteY45" fmla="*/ 371184 h 664326"/>
                <a:gd name="connsiteX46" fmla="*/ 1662970 w 2463882"/>
                <a:gd name="connsiteY46" fmla="*/ 383352 h 664326"/>
                <a:gd name="connsiteX47" fmla="*/ 1661452 w 2463882"/>
                <a:gd name="connsiteY47" fmla="*/ 387815 h 664326"/>
                <a:gd name="connsiteX48" fmla="*/ 1662991 w 2463882"/>
                <a:gd name="connsiteY48" fmla="*/ 394577 h 664326"/>
                <a:gd name="connsiteX49" fmla="*/ 1661204 w 2463882"/>
                <a:gd name="connsiteY49" fmla="*/ 399023 h 664326"/>
                <a:gd name="connsiteX50" fmla="*/ 1660003 w 2463882"/>
                <a:gd name="connsiteY50" fmla="*/ 401745 h 664326"/>
                <a:gd name="connsiteX51" fmla="*/ 1659330 w 2463882"/>
                <a:gd name="connsiteY51" fmla="*/ 404541 h 664326"/>
                <a:gd name="connsiteX52" fmla="*/ 1659099 w 2463882"/>
                <a:gd name="connsiteY52" fmla="*/ 406020 h 664326"/>
                <a:gd name="connsiteX53" fmla="*/ 1658743 w 2463882"/>
                <a:gd name="connsiteY53" fmla="*/ 416872 h 664326"/>
                <a:gd name="connsiteX54" fmla="*/ 1664235 w 2463882"/>
                <a:gd name="connsiteY54" fmla="*/ 422261 h 664326"/>
                <a:gd name="connsiteX55" fmla="*/ 1665431 w 2463882"/>
                <a:gd name="connsiteY55" fmla="*/ 429790 h 664326"/>
                <a:gd name="connsiteX56" fmla="*/ 1670876 w 2463882"/>
                <a:gd name="connsiteY56" fmla="*/ 436153 h 664326"/>
                <a:gd name="connsiteX57" fmla="*/ 1680309 w 2463882"/>
                <a:gd name="connsiteY57" fmla="*/ 437945 h 664326"/>
                <a:gd name="connsiteX58" fmla="*/ 1696919 w 2463882"/>
                <a:gd name="connsiteY58" fmla="*/ 430455 h 664326"/>
                <a:gd name="connsiteX59" fmla="*/ 1697566 w 2463882"/>
                <a:gd name="connsiteY59" fmla="*/ 426969 h 664326"/>
                <a:gd name="connsiteX60" fmla="*/ 1715973 w 2463882"/>
                <a:gd name="connsiteY60" fmla="*/ 415907 h 664326"/>
                <a:gd name="connsiteX61" fmla="*/ 1719240 w 2463882"/>
                <a:gd name="connsiteY61" fmla="*/ 410792 h 664326"/>
                <a:gd name="connsiteX62" fmla="*/ 1734272 w 2463882"/>
                <a:gd name="connsiteY62" fmla="*/ 397582 h 664326"/>
                <a:gd name="connsiteX63" fmla="*/ 1743151 w 2463882"/>
                <a:gd name="connsiteY63" fmla="*/ 393998 h 664326"/>
                <a:gd name="connsiteX64" fmla="*/ 1753368 w 2463882"/>
                <a:gd name="connsiteY64" fmla="*/ 371870 h 664326"/>
                <a:gd name="connsiteX65" fmla="*/ 1753107 w 2463882"/>
                <a:gd name="connsiteY65" fmla="*/ 361481 h 664326"/>
                <a:gd name="connsiteX66" fmla="*/ 1753167 w 2463882"/>
                <a:gd name="connsiteY66" fmla="*/ 361297 h 664326"/>
                <a:gd name="connsiteX67" fmla="*/ 1750787 w 2463882"/>
                <a:gd name="connsiteY67" fmla="*/ 358291 h 664326"/>
                <a:gd name="connsiteX68" fmla="*/ 1750667 w 2463882"/>
                <a:gd name="connsiteY68" fmla="*/ 354655 h 664326"/>
                <a:gd name="connsiteX69" fmla="*/ 1748271 w 2463882"/>
                <a:gd name="connsiteY69" fmla="*/ 352332 h 664326"/>
                <a:gd name="connsiteX70" fmla="*/ 1746200 w 2463882"/>
                <a:gd name="connsiteY70" fmla="*/ 354098 h 664326"/>
                <a:gd name="connsiteX71" fmla="*/ 1738585 w 2463882"/>
                <a:gd name="connsiteY71" fmla="*/ 361918 h 664326"/>
                <a:gd name="connsiteX72" fmla="*/ 1732364 w 2463882"/>
                <a:gd name="connsiteY72" fmla="*/ 372286 h 664326"/>
                <a:gd name="connsiteX73" fmla="*/ 1728617 w 2463882"/>
                <a:gd name="connsiteY73" fmla="*/ 373898 h 664326"/>
                <a:gd name="connsiteX74" fmla="*/ 1728291 w 2463882"/>
                <a:gd name="connsiteY74" fmla="*/ 374854 h 664326"/>
                <a:gd name="connsiteX75" fmla="*/ 1714493 w 2463882"/>
                <a:gd name="connsiteY75" fmla="*/ 381967 h 664326"/>
                <a:gd name="connsiteX76" fmla="*/ 1703161 w 2463882"/>
                <a:gd name="connsiteY76" fmla="*/ 374687 h 664326"/>
                <a:gd name="connsiteX77" fmla="*/ 1701408 w 2463882"/>
                <a:gd name="connsiteY77" fmla="*/ 370373 h 664326"/>
                <a:gd name="connsiteX78" fmla="*/ 1706926 w 2463882"/>
                <a:gd name="connsiteY78" fmla="*/ 354154 h 664326"/>
                <a:gd name="connsiteX79" fmla="*/ 1705910 w 2463882"/>
                <a:gd name="connsiteY79" fmla="*/ 344464 h 664326"/>
                <a:gd name="connsiteX80" fmla="*/ 1705995 w 2463882"/>
                <a:gd name="connsiteY80" fmla="*/ 344202 h 664326"/>
                <a:gd name="connsiteX81" fmla="*/ 1702956 w 2463882"/>
                <a:gd name="connsiteY81" fmla="*/ 342050 h 664326"/>
                <a:gd name="connsiteX82" fmla="*/ 588924 w 2463882"/>
                <a:gd name="connsiteY82" fmla="*/ 340892 h 664326"/>
                <a:gd name="connsiteX83" fmla="*/ 586117 w 2463882"/>
                <a:gd name="connsiteY83" fmla="*/ 341861 h 664326"/>
                <a:gd name="connsiteX84" fmla="*/ 582352 w 2463882"/>
                <a:gd name="connsiteY84" fmla="*/ 346063 h 664326"/>
                <a:gd name="connsiteX85" fmla="*/ 568293 w 2463882"/>
                <a:gd name="connsiteY85" fmla="*/ 352366 h 664326"/>
                <a:gd name="connsiteX86" fmla="*/ 569593 w 2463882"/>
                <a:gd name="connsiteY86" fmla="*/ 352366 h 664326"/>
                <a:gd name="connsiteX87" fmla="*/ 565833 w 2463882"/>
                <a:gd name="connsiteY87" fmla="*/ 355866 h 664326"/>
                <a:gd name="connsiteX88" fmla="*/ 558369 w 2463882"/>
                <a:gd name="connsiteY88" fmla="*/ 360857 h 664326"/>
                <a:gd name="connsiteX89" fmla="*/ 559440 w 2463882"/>
                <a:gd name="connsiteY89" fmla="*/ 362480 h 664326"/>
                <a:gd name="connsiteX90" fmla="*/ 557716 w 2463882"/>
                <a:gd name="connsiteY90" fmla="*/ 367548 h 664326"/>
                <a:gd name="connsiteX91" fmla="*/ 557557 w 2463882"/>
                <a:gd name="connsiteY91" fmla="*/ 371184 h 664326"/>
                <a:gd name="connsiteX92" fmla="*/ 548545 w 2463882"/>
                <a:gd name="connsiteY92" fmla="*/ 383352 h 664326"/>
                <a:gd name="connsiteX93" fmla="*/ 547027 w 2463882"/>
                <a:gd name="connsiteY93" fmla="*/ 387815 h 664326"/>
                <a:gd name="connsiteX94" fmla="*/ 548566 w 2463882"/>
                <a:gd name="connsiteY94" fmla="*/ 394577 h 664326"/>
                <a:gd name="connsiteX95" fmla="*/ 546779 w 2463882"/>
                <a:gd name="connsiteY95" fmla="*/ 399023 h 664326"/>
                <a:gd name="connsiteX96" fmla="*/ 545578 w 2463882"/>
                <a:gd name="connsiteY96" fmla="*/ 401745 h 664326"/>
                <a:gd name="connsiteX97" fmla="*/ 544905 w 2463882"/>
                <a:gd name="connsiteY97" fmla="*/ 404541 h 664326"/>
                <a:gd name="connsiteX98" fmla="*/ 544673 w 2463882"/>
                <a:gd name="connsiteY98" fmla="*/ 406020 h 664326"/>
                <a:gd name="connsiteX99" fmla="*/ 544317 w 2463882"/>
                <a:gd name="connsiteY99" fmla="*/ 416872 h 664326"/>
                <a:gd name="connsiteX100" fmla="*/ 549810 w 2463882"/>
                <a:gd name="connsiteY100" fmla="*/ 422261 h 664326"/>
                <a:gd name="connsiteX101" fmla="*/ 551006 w 2463882"/>
                <a:gd name="connsiteY101" fmla="*/ 429790 h 664326"/>
                <a:gd name="connsiteX102" fmla="*/ 556451 w 2463882"/>
                <a:gd name="connsiteY102" fmla="*/ 436153 h 664326"/>
                <a:gd name="connsiteX103" fmla="*/ 565884 w 2463882"/>
                <a:gd name="connsiteY103" fmla="*/ 437945 h 664326"/>
                <a:gd name="connsiteX104" fmla="*/ 582494 w 2463882"/>
                <a:gd name="connsiteY104" fmla="*/ 430455 h 664326"/>
                <a:gd name="connsiteX105" fmla="*/ 583141 w 2463882"/>
                <a:gd name="connsiteY105" fmla="*/ 426969 h 664326"/>
                <a:gd name="connsiteX106" fmla="*/ 601547 w 2463882"/>
                <a:gd name="connsiteY106" fmla="*/ 415907 h 664326"/>
                <a:gd name="connsiteX107" fmla="*/ 604815 w 2463882"/>
                <a:gd name="connsiteY107" fmla="*/ 410792 h 664326"/>
                <a:gd name="connsiteX108" fmla="*/ 619847 w 2463882"/>
                <a:gd name="connsiteY108" fmla="*/ 397582 h 664326"/>
                <a:gd name="connsiteX109" fmla="*/ 628726 w 2463882"/>
                <a:gd name="connsiteY109" fmla="*/ 393998 h 664326"/>
                <a:gd name="connsiteX110" fmla="*/ 638943 w 2463882"/>
                <a:gd name="connsiteY110" fmla="*/ 371870 h 664326"/>
                <a:gd name="connsiteX111" fmla="*/ 638682 w 2463882"/>
                <a:gd name="connsiteY111" fmla="*/ 361481 h 664326"/>
                <a:gd name="connsiteX112" fmla="*/ 638742 w 2463882"/>
                <a:gd name="connsiteY112" fmla="*/ 361297 h 664326"/>
                <a:gd name="connsiteX113" fmla="*/ 636362 w 2463882"/>
                <a:gd name="connsiteY113" fmla="*/ 358291 h 664326"/>
                <a:gd name="connsiteX114" fmla="*/ 636242 w 2463882"/>
                <a:gd name="connsiteY114" fmla="*/ 354655 h 664326"/>
                <a:gd name="connsiteX115" fmla="*/ 633845 w 2463882"/>
                <a:gd name="connsiteY115" fmla="*/ 352332 h 664326"/>
                <a:gd name="connsiteX116" fmla="*/ 631775 w 2463882"/>
                <a:gd name="connsiteY116" fmla="*/ 354098 h 664326"/>
                <a:gd name="connsiteX117" fmla="*/ 624160 w 2463882"/>
                <a:gd name="connsiteY117" fmla="*/ 361918 h 664326"/>
                <a:gd name="connsiteX118" fmla="*/ 617939 w 2463882"/>
                <a:gd name="connsiteY118" fmla="*/ 372286 h 664326"/>
                <a:gd name="connsiteX119" fmla="*/ 614191 w 2463882"/>
                <a:gd name="connsiteY119" fmla="*/ 373898 h 664326"/>
                <a:gd name="connsiteX120" fmla="*/ 613866 w 2463882"/>
                <a:gd name="connsiteY120" fmla="*/ 374854 h 664326"/>
                <a:gd name="connsiteX121" fmla="*/ 600068 w 2463882"/>
                <a:gd name="connsiteY121" fmla="*/ 381967 h 664326"/>
                <a:gd name="connsiteX122" fmla="*/ 588736 w 2463882"/>
                <a:gd name="connsiteY122" fmla="*/ 374687 h 664326"/>
                <a:gd name="connsiteX123" fmla="*/ 586983 w 2463882"/>
                <a:gd name="connsiteY123" fmla="*/ 370373 h 664326"/>
                <a:gd name="connsiteX124" fmla="*/ 592501 w 2463882"/>
                <a:gd name="connsiteY124" fmla="*/ 354154 h 664326"/>
                <a:gd name="connsiteX125" fmla="*/ 591485 w 2463882"/>
                <a:gd name="connsiteY125" fmla="*/ 344464 h 664326"/>
                <a:gd name="connsiteX126" fmla="*/ 591570 w 2463882"/>
                <a:gd name="connsiteY126" fmla="*/ 344202 h 664326"/>
                <a:gd name="connsiteX127" fmla="*/ 588531 w 2463882"/>
                <a:gd name="connsiteY127" fmla="*/ 342050 h 664326"/>
                <a:gd name="connsiteX128" fmla="*/ 2152989 w 2463882"/>
                <a:gd name="connsiteY128" fmla="*/ 325440 h 664326"/>
                <a:gd name="connsiteX129" fmla="*/ 2130707 w 2463882"/>
                <a:gd name="connsiteY129" fmla="*/ 330778 h 664326"/>
                <a:gd name="connsiteX130" fmla="*/ 2127062 w 2463882"/>
                <a:gd name="connsiteY130" fmla="*/ 334538 h 664326"/>
                <a:gd name="connsiteX131" fmla="*/ 2121472 w 2463882"/>
                <a:gd name="connsiteY131" fmla="*/ 337565 h 664326"/>
                <a:gd name="connsiteX132" fmla="*/ 2118054 w 2463882"/>
                <a:gd name="connsiteY132" fmla="*/ 341900 h 664326"/>
                <a:gd name="connsiteX133" fmla="*/ 2117116 w 2463882"/>
                <a:gd name="connsiteY133" fmla="*/ 342599 h 664326"/>
                <a:gd name="connsiteX134" fmla="*/ 2115568 w 2463882"/>
                <a:gd name="connsiteY134" fmla="*/ 347148 h 664326"/>
                <a:gd name="connsiteX135" fmla="*/ 2110024 w 2463882"/>
                <a:gd name="connsiteY135" fmla="*/ 350728 h 664326"/>
                <a:gd name="connsiteX136" fmla="*/ 2103292 w 2463882"/>
                <a:gd name="connsiteY136" fmla="*/ 363556 h 664326"/>
                <a:gd name="connsiteX137" fmla="*/ 2101634 w 2463882"/>
                <a:gd name="connsiteY137" fmla="*/ 363556 h 664326"/>
                <a:gd name="connsiteX138" fmla="*/ 2101462 w 2463882"/>
                <a:gd name="connsiteY138" fmla="*/ 365769 h 664326"/>
                <a:gd name="connsiteX139" fmla="*/ 2149190 w 2463882"/>
                <a:gd name="connsiteY139" fmla="*/ 374558 h 664326"/>
                <a:gd name="connsiteX140" fmla="*/ 2157140 w 2463882"/>
                <a:gd name="connsiteY140" fmla="*/ 366232 h 664326"/>
                <a:gd name="connsiteX141" fmla="*/ 2161564 w 2463882"/>
                <a:gd name="connsiteY141" fmla="*/ 358347 h 664326"/>
                <a:gd name="connsiteX142" fmla="*/ 2159952 w 2463882"/>
                <a:gd name="connsiteY142" fmla="*/ 356641 h 664326"/>
                <a:gd name="connsiteX143" fmla="*/ 2164668 w 2463882"/>
                <a:gd name="connsiteY143" fmla="*/ 341501 h 664326"/>
                <a:gd name="connsiteX144" fmla="*/ 2152989 w 2463882"/>
                <a:gd name="connsiteY144" fmla="*/ 325440 h 664326"/>
                <a:gd name="connsiteX145" fmla="*/ 990939 w 2463882"/>
                <a:gd name="connsiteY145" fmla="*/ 325440 h 664326"/>
                <a:gd name="connsiteX146" fmla="*/ 968657 w 2463882"/>
                <a:gd name="connsiteY146" fmla="*/ 330778 h 664326"/>
                <a:gd name="connsiteX147" fmla="*/ 965012 w 2463882"/>
                <a:gd name="connsiteY147" fmla="*/ 334538 h 664326"/>
                <a:gd name="connsiteX148" fmla="*/ 959422 w 2463882"/>
                <a:gd name="connsiteY148" fmla="*/ 337565 h 664326"/>
                <a:gd name="connsiteX149" fmla="*/ 956004 w 2463882"/>
                <a:gd name="connsiteY149" fmla="*/ 341900 h 664326"/>
                <a:gd name="connsiteX150" fmla="*/ 955065 w 2463882"/>
                <a:gd name="connsiteY150" fmla="*/ 342599 h 664326"/>
                <a:gd name="connsiteX151" fmla="*/ 953518 w 2463882"/>
                <a:gd name="connsiteY151" fmla="*/ 347148 h 664326"/>
                <a:gd name="connsiteX152" fmla="*/ 947974 w 2463882"/>
                <a:gd name="connsiteY152" fmla="*/ 350728 h 664326"/>
                <a:gd name="connsiteX153" fmla="*/ 941242 w 2463882"/>
                <a:gd name="connsiteY153" fmla="*/ 363556 h 664326"/>
                <a:gd name="connsiteX154" fmla="*/ 939584 w 2463882"/>
                <a:gd name="connsiteY154" fmla="*/ 363556 h 664326"/>
                <a:gd name="connsiteX155" fmla="*/ 939412 w 2463882"/>
                <a:gd name="connsiteY155" fmla="*/ 365769 h 664326"/>
                <a:gd name="connsiteX156" fmla="*/ 987140 w 2463882"/>
                <a:gd name="connsiteY156" fmla="*/ 374558 h 664326"/>
                <a:gd name="connsiteX157" fmla="*/ 995090 w 2463882"/>
                <a:gd name="connsiteY157" fmla="*/ 366232 h 664326"/>
                <a:gd name="connsiteX158" fmla="*/ 999514 w 2463882"/>
                <a:gd name="connsiteY158" fmla="*/ 358347 h 664326"/>
                <a:gd name="connsiteX159" fmla="*/ 997902 w 2463882"/>
                <a:gd name="connsiteY159" fmla="*/ 356641 h 664326"/>
                <a:gd name="connsiteX160" fmla="*/ 1002618 w 2463882"/>
                <a:gd name="connsiteY160" fmla="*/ 341501 h 664326"/>
                <a:gd name="connsiteX161" fmla="*/ 990939 w 2463882"/>
                <a:gd name="connsiteY161" fmla="*/ 325440 h 664326"/>
                <a:gd name="connsiteX162" fmla="*/ 1715840 w 2463882"/>
                <a:gd name="connsiteY162" fmla="*/ 305958 h 664326"/>
                <a:gd name="connsiteX163" fmla="*/ 1721276 w 2463882"/>
                <a:gd name="connsiteY163" fmla="*/ 309508 h 664326"/>
                <a:gd name="connsiteX164" fmla="*/ 1722113 w 2463882"/>
                <a:gd name="connsiteY164" fmla="*/ 320382 h 664326"/>
                <a:gd name="connsiteX165" fmla="*/ 1731215 w 2463882"/>
                <a:gd name="connsiteY165" fmla="*/ 317242 h 664326"/>
                <a:gd name="connsiteX166" fmla="*/ 1737569 w 2463882"/>
                <a:gd name="connsiteY166" fmla="*/ 311995 h 664326"/>
                <a:gd name="connsiteX167" fmla="*/ 1751083 w 2463882"/>
                <a:gd name="connsiteY167" fmla="*/ 311995 h 664326"/>
                <a:gd name="connsiteX168" fmla="*/ 1760597 w 2463882"/>
                <a:gd name="connsiteY168" fmla="*/ 318147 h 664326"/>
                <a:gd name="connsiteX169" fmla="*/ 1759843 w 2463882"/>
                <a:gd name="connsiteY169" fmla="*/ 331031 h 664326"/>
                <a:gd name="connsiteX170" fmla="*/ 1764992 w 2463882"/>
                <a:gd name="connsiteY170" fmla="*/ 333325 h 664326"/>
                <a:gd name="connsiteX171" fmla="*/ 1769301 w 2463882"/>
                <a:gd name="connsiteY171" fmla="*/ 333325 h 664326"/>
                <a:gd name="connsiteX172" fmla="*/ 1776795 w 2463882"/>
                <a:gd name="connsiteY172" fmla="*/ 342775 h 664326"/>
                <a:gd name="connsiteX173" fmla="*/ 1779655 w 2463882"/>
                <a:gd name="connsiteY173" fmla="*/ 375090 h 664326"/>
                <a:gd name="connsiteX174" fmla="*/ 1769515 w 2463882"/>
                <a:gd name="connsiteY174" fmla="*/ 395430 h 664326"/>
                <a:gd name="connsiteX175" fmla="*/ 1768761 w 2463882"/>
                <a:gd name="connsiteY175" fmla="*/ 395430 h 664326"/>
                <a:gd name="connsiteX176" fmla="*/ 1768692 w 2463882"/>
                <a:gd name="connsiteY176" fmla="*/ 395640 h 664326"/>
                <a:gd name="connsiteX177" fmla="*/ 1763517 w 2463882"/>
                <a:gd name="connsiteY177" fmla="*/ 399945 h 664326"/>
                <a:gd name="connsiteX178" fmla="*/ 1762711 w 2463882"/>
                <a:gd name="connsiteY178" fmla="*/ 402324 h 664326"/>
                <a:gd name="connsiteX179" fmla="*/ 1753720 w 2463882"/>
                <a:gd name="connsiteY179" fmla="*/ 407559 h 664326"/>
                <a:gd name="connsiteX180" fmla="*/ 1744120 w 2463882"/>
                <a:gd name="connsiteY180" fmla="*/ 417828 h 664326"/>
                <a:gd name="connsiteX181" fmla="*/ 1739147 w 2463882"/>
                <a:gd name="connsiteY181" fmla="*/ 419320 h 664326"/>
                <a:gd name="connsiteX182" fmla="*/ 1740883 w 2463882"/>
                <a:gd name="connsiteY182" fmla="*/ 420555 h 664326"/>
                <a:gd name="connsiteX183" fmla="*/ 1729573 w 2463882"/>
                <a:gd name="connsiteY183" fmla="*/ 433319 h 664326"/>
                <a:gd name="connsiteX184" fmla="*/ 1726258 w 2463882"/>
                <a:gd name="connsiteY184" fmla="*/ 439454 h 664326"/>
                <a:gd name="connsiteX185" fmla="*/ 1710317 w 2463882"/>
                <a:gd name="connsiteY185" fmla="*/ 450773 h 664326"/>
                <a:gd name="connsiteX186" fmla="*/ 1689463 w 2463882"/>
                <a:gd name="connsiteY186" fmla="*/ 466208 h 664326"/>
                <a:gd name="connsiteX187" fmla="*/ 1673818 w 2463882"/>
                <a:gd name="connsiteY187" fmla="*/ 468361 h 664326"/>
                <a:gd name="connsiteX188" fmla="*/ 1653563 w 2463882"/>
                <a:gd name="connsiteY188" fmla="*/ 466208 h 664326"/>
                <a:gd name="connsiteX189" fmla="*/ 1642875 w 2463882"/>
                <a:gd name="connsiteY189" fmla="*/ 468901 h 664326"/>
                <a:gd name="connsiteX190" fmla="*/ 1630325 w 2463882"/>
                <a:gd name="connsiteY190" fmla="*/ 465711 h 664326"/>
                <a:gd name="connsiteX191" fmla="*/ 1617248 w 2463882"/>
                <a:gd name="connsiteY191" fmla="*/ 455442 h 664326"/>
                <a:gd name="connsiteX192" fmla="*/ 1608896 w 2463882"/>
                <a:gd name="connsiteY192" fmla="*/ 439896 h 664326"/>
                <a:gd name="connsiteX193" fmla="*/ 1611717 w 2463882"/>
                <a:gd name="connsiteY193" fmla="*/ 424812 h 664326"/>
                <a:gd name="connsiteX194" fmla="*/ 1608090 w 2463882"/>
                <a:gd name="connsiteY194" fmla="*/ 409377 h 664326"/>
                <a:gd name="connsiteX195" fmla="*/ 1607755 w 2463882"/>
                <a:gd name="connsiteY195" fmla="*/ 375450 h 664326"/>
                <a:gd name="connsiteX196" fmla="*/ 1619392 w 2463882"/>
                <a:gd name="connsiteY196" fmla="*/ 359453 h 664326"/>
                <a:gd name="connsiteX197" fmla="*/ 1639363 w 2463882"/>
                <a:gd name="connsiteY197" fmla="*/ 348078 h 664326"/>
                <a:gd name="connsiteX198" fmla="*/ 1645460 w 2463882"/>
                <a:gd name="connsiteY198" fmla="*/ 341060 h 664326"/>
                <a:gd name="connsiteX199" fmla="*/ 1657864 w 2463882"/>
                <a:gd name="connsiteY199" fmla="*/ 334791 h 664326"/>
                <a:gd name="connsiteX200" fmla="*/ 1672540 w 2463882"/>
                <a:gd name="connsiteY200" fmla="*/ 320960 h 664326"/>
                <a:gd name="connsiteX201" fmla="*/ 1686809 w 2463882"/>
                <a:gd name="connsiteY201" fmla="*/ 316179 h 664326"/>
                <a:gd name="connsiteX202" fmla="*/ 1691259 w 2463882"/>
                <a:gd name="connsiteY202" fmla="*/ 316179 h 664326"/>
                <a:gd name="connsiteX203" fmla="*/ 1701365 w 2463882"/>
                <a:gd name="connsiteY203" fmla="*/ 308646 h 664326"/>
                <a:gd name="connsiteX204" fmla="*/ 601415 w 2463882"/>
                <a:gd name="connsiteY204" fmla="*/ 305958 h 664326"/>
                <a:gd name="connsiteX205" fmla="*/ 606851 w 2463882"/>
                <a:gd name="connsiteY205" fmla="*/ 309508 h 664326"/>
                <a:gd name="connsiteX206" fmla="*/ 607688 w 2463882"/>
                <a:gd name="connsiteY206" fmla="*/ 320382 h 664326"/>
                <a:gd name="connsiteX207" fmla="*/ 616790 w 2463882"/>
                <a:gd name="connsiteY207" fmla="*/ 317242 h 664326"/>
                <a:gd name="connsiteX208" fmla="*/ 623144 w 2463882"/>
                <a:gd name="connsiteY208" fmla="*/ 311995 h 664326"/>
                <a:gd name="connsiteX209" fmla="*/ 636658 w 2463882"/>
                <a:gd name="connsiteY209" fmla="*/ 311995 h 664326"/>
                <a:gd name="connsiteX210" fmla="*/ 646172 w 2463882"/>
                <a:gd name="connsiteY210" fmla="*/ 318147 h 664326"/>
                <a:gd name="connsiteX211" fmla="*/ 645417 w 2463882"/>
                <a:gd name="connsiteY211" fmla="*/ 331031 h 664326"/>
                <a:gd name="connsiteX212" fmla="*/ 650567 w 2463882"/>
                <a:gd name="connsiteY212" fmla="*/ 333325 h 664326"/>
                <a:gd name="connsiteX213" fmla="*/ 654876 w 2463882"/>
                <a:gd name="connsiteY213" fmla="*/ 333325 h 664326"/>
                <a:gd name="connsiteX214" fmla="*/ 662370 w 2463882"/>
                <a:gd name="connsiteY214" fmla="*/ 342775 h 664326"/>
                <a:gd name="connsiteX215" fmla="*/ 665230 w 2463882"/>
                <a:gd name="connsiteY215" fmla="*/ 375090 h 664326"/>
                <a:gd name="connsiteX216" fmla="*/ 655090 w 2463882"/>
                <a:gd name="connsiteY216" fmla="*/ 395430 h 664326"/>
                <a:gd name="connsiteX217" fmla="*/ 654336 w 2463882"/>
                <a:gd name="connsiteY217" fmla="*/ 395430 h 664326"/>
                <a:gd name="connsiteX218" fmla="*/ 654267 w 2463882"/>
                <a:gd name="connsiteY218" fmla="*/ 395640 h 664326"/>
                <a:gd name="connsiteX219" fmla="*/ 649092 w 2463882"/>
                <a:gd name="connsiteY219" fmla="*/ 399945 h 664326"/>
                <a:gd name="connsiteX220" fmla="*/ 648286 w 2463882"/>
                <a:gd name="connsiteY220" fmla="*/ 402324 h 664326"/>
                <a:gd name="connsiteX221" fmla="*/ 639295 w 2463882"/>
                <a:gd name="connsiteY221" fmla="*/ 407559 h 664326"/>
                <a:gd name="connsiteX222" fmla="*/ 629695 w 2463882"/>
                <a:gd name="connsiteY222" fmla="*/ 417828 h 664326"/>
                <a:gd name="connsiteX223" fmla="*/ 624722 w 2463882"/>
                <a:gd name="connsiteY223" fmla="*/ 419320 h 664326"/>
                <a:gd name="connsiteX224" fmla="*/ 626458 w 2463882"/>
                <a:gd name="connsiteY224" fmla="*/ 420555 h 664326"/>
                <a:gd name="connsiteX225" fmla="*/ 615147 w 2463882"/>
                <a:gd name="connsiteY225" fmla="*/ 433319 h 664326"/>
                <a:gd name="connsiteX226" fmla="*/ 611833 w 2463882"/>
                <a:gd name="connsiteY226" fmla="*/ 439454 h 664326"/>
                <a:gd name="connsiteX227" fmla="*/ 595892 w 2463882"/>
                <a:gd name="connsiteY227" fmla="*/ 450773 h 664326"/>
                <a:gd name="connsiteX228" fmla="*/ 575038 w 2463882"/>
                <a:gd name="connsiteY228" fmla="*/ 466208 h 664326"/>
                <a:gd name="connsiteX229" fmla="*/ 559393 w 2463882"/>
                <a:gd name="connsiteY229" fmla="*/ 468361 h 664326"/>
                <a:gd name="connsiteX230" fmla="*/ 539138 w 2463882"/>
                <a:gd name="connsiteY230" fmla="*/ 466208 h 664326"/>
                <a:gd name="connsiteX231" fmla="*/ 528449 w 2463882"/>
                <a:gd name="connsiteY231" fmla="*/ 468901 h 664326"/>
                <a:gd name="connsiteX232" fmla="*/ 515900 w 2463882"/>
                <a:gd name="connsiteY232" fmla="*/ 465711 h 664326"/>
                <a:gd name="connsiteX233" fmla="*/ 502823 w 2463882"/>
                <a:gd name="connsiteY233" fmla="*/ 455442 h 664326"/>
                <a:gd name="connsiteX234" fmla="*/ 494471 w 2463882"/>
                <a:gd name="connsiteY234" fmla="*/ 439896 h 664326"/>
                <a:gd name="connsiteX235" fmla="*/ 497292 w 2463882"/>
                <a:gd name="connsiteY235" fmla="*/ 424812 h 664326"/>
                <a:gd name="connsiteX236" fmla="*/ 493665 w 2463882"/>
                <a:gd name="connsiteY236" fmla="*/ 409377 h 664326"/>
                <a:gd name="connsiteX237" fmla="*/ 493330 w 2463882"/>
                <a:gd name="connsiteY237" fmla="*/ 375450 h 664326"/>
                <a:gd name="connsiteX238" fmla="*/ 504967 w 2463882"/>
                <a:gd name="connsiteY238" fmla="*/ 359453 h 664326"/>
                <a:gd name="connsiteX239" fmla="*/ 524938 w 2463882"/>
                <a:gd name="connsiteY239" fmla="*/ 348078 h 664326"/>
                <a:gd name="connsiteX240" fmla="*/ 531035 w 2463882"/>
                <a:gd name="connsiteY240" fmla="*/ 341060 h 664326"/>
                <a:gd name="connsiteX241" fmla="*/ 543439 w 2463882"/>
                <a:gd name="connsiteY241" fmla="*/ 334791 h 664326"/>
                <a:gd name="connsiteX242" fmla="*/ 558115 w 2463882"/>
                <a:gd name="connsiteY242" fmla="*/ 320960 h 664326"/>
                <a:gd name="connsiteX243" fmla="*/ 572384 w 2463882"/>
                <a:gd name="connsiteY243" fmla="*/ 316179 h 664326"/>
                <a:gd name="connsiteX244" fmla="*/ 576834 w 2463882"/>
                <a:gd name="connsiteY244" fmla="*/ 316179 h 664326"/>
                <a:gd name="connsiteX245" fmla="*/ 586940 w 2463882"/>
                <a:gd name="connsiteY245" fmla="*/ 308646 h 664326"/>
                <a:gd name="connsiteX246" fmla="*/ 2446870 w 2463882"/>
                <a:gd name="connsiteY246" fmla="*/ 301566 h 664326"/>
                <a:gd name="connsiteX247" fmla="*/ 2463882 w 2463882"/>
                <a:gd name="connsiteY247" fmla="*/ 301566 h 664326"/>
                <a:gd name="connsiteX248" fmla="*/ 2463115 w 2463882"/>
                <a:gd name="connsiteY248" fmla="*/ 319252 h 664326"/>
                <a:gd name="connsiteX249" fmla="*/ 2449489 w 2463882"/>
                <a:gd name="connsiteY249" fmla="*/ 337843 h 664326"/>
                <a:gd name="connsiteX250" fmla="*/ 2447607 w 2463882"/>
                <a:gd name="connsiteY250" fmla="*/ 337843 h 664326"/>
                <a:gd name="connsiteX251" fmla="*/ 2445442 w 2463882"/>
                <a:gd name="connsiteY251" fmla="*/ 341376 h 664326"/>
                <a:gd name="connsiteX252" fmla="*/ 2439546 w 2463882"/>
                <a:gd name="connsiteY252" fmla="*/ 345342 h 664326"/>
                <a:gd name="connsiteX253" fmla="*/ 2436597 w 2463882"/>
                <a:gd name="connsiteY253" fmla="*/ 349466 h 664326"/>
                <a:gd name="connsiteX254" fmla="*/ 2429827 w 2463882"/>
                <a:gd name="connsiteY254" fmla="*/ 354509 h 664326"/>
                <a:gd name="connsiteX255" fmla="*/ 2429544 w 2463882"/>
                <a:gd name="connsiteY255" fmla="*/ 355332 h 664326"/>
                <a:gd name="connsiteX256" fmla="*/ 2417693 w 2463882"/>
                <a:gd name="connsiteY256" fmla="*/ 367774 h 664326"/>
                <a:gd name="connsiteX257" fmla="*/ 2406254 w 2463882"/>
                <a:gd name="connsiteY257" fmla="*/ 371479 h 664326"/>
                <a:gd name="connsiteX258" fmla="*/ 2407626 w 2463882"/>
                <a:gd name="connsiteY258" fmla="*/ 372199 h 664326"/>
                <a:gd name="connsiteX259" fmla="*/ 2402738 w 2463882"/>
                <a:gd name="connsiteY259" fmla="*/ 377104 h 664326"/>
                <a:gd name="connsiteX260" fmla="*/ 2384503 w 2463882"/>
                <a:gd name="connsiteY260" fmla="*/ 410186 h 664326"/>
                <a:gd name="connsiteX261" fmla="*/ 2374350 w 2463882"/>
                <a:gd name="connsiteY261" fmla="*/ 417750 h 664326"/>
                <a:gd name="connsiteX262" fmla="*/ 2368982 w 2463882"/>
                <a:gd name="connsiteY262" fmla="*/ 427277 h 664326"/>
                <a:gd name="connsiteX263" fmla="*/ 2364510 w 2463882"/>
                <a:gd name="connsiteY263" fmla="*/ 430784 h 664326"/>
                <a:gd name="connsiteX264" fmla="*/ 2356454 w 2463882"/>
                <a:gd name="connsiteY264" fmla="*/ 445451 h 664326"/>
                <a:gd name="connsiteX265" fmla="*/ 2352180 w 2463882"/>
                <a:gd name="connsiteY265" fmla="*/ 448796 h 664326"/>
                <a:gd name="connsiteX266" fmla="*/ 2349727 w 2463882"/>
                <a:gd name="connsiteY266" fmla="*/ 456003 h 664326"/>
                <a:gd name="connsiteX267" fmla="*/ 2344385 w 2463882"/>
                <a:gd name="connsiteY267" fmla="*/ 456003 h 664326"/>
                <a:gd name="connsiteX268" fmla="*/ 2337357 w 2463882"/>
                <a:gd name="connsiteY268" fmla="*/ 466632 h 664326"/>
                <a:gd name="connsiteX269" fmla="*/ 2325095 w 2463882"/>
                <a:gd name="connsiteY269" fmla="*/ 476099 h 664326"/>
                <a:gd name="connsiteX270" fmla="*/ 2325044 w 2463882"/>
                <a:gd name="connsiteY270" fmla="*/ 476249 h 664326"/>
                <a:gd name="connsiteX271" fmla="*/ 2309338 w 2463882"/>
                <a:gd name="connsiteY271" fmla="*/ 500225 h 664326"/>
                <a:gd name="connsiteX272" fmla="*/ 2302706 w 2463882"/>
                <a:gd name="connsiteY272" fmla="*/ 507025 h 664326"/>
                <a:gd name="connsiteX273" fmla="*/ 2301552 w 2463882"/>
                <a:gd name="connsiteY273" fmla="*/ 510416 h 664326"/>
                <a:gd name="connsiteX274" fmla="*/ 2284034 w 2463882"/>
                <a:gd name="connsiteY274" fmla="*/ 527047 h 664326"/>
                <a:gd name="connsiteX275" fmla="*/ 2282031 w 2463882"/>
                <a:gd name="connsiteY275" fmla="*/ 532934 h 664326"/>
                <a:gd name="connsiteX276" fmla="*/ 2277705 w 2463882"/>
                <a:gd name="connsiteY276" fmla="*/ 534551 h 664326"/>
                <a:gd name="connsiteX277" fmla="*/ 2276432 w 2463882"/>
                <a:gd name="connsiteY277" fmla="*/ 538298 h 664326"/>
                <a:gd name="connsiteX278" fmla="*/ 2269220 w 2463882"/>
                <a:gd name="connsiteY278" fmla="*/ 542067 h 664326"/>
                <a:gd name="connsiteX279" fmla="*/ 2267089 w 2463882"/>
                <a:gd name="connsiteY279" fmla="*/ 548322 h 664326"/>
                <a:gd name="connsiteX280" fmla="*/ 2264620 w 2463882"/>
                <a:gd name="connsiteY280" fmla="*/ 548322 h 664326"/>
                <a:gd name="connsiteX281" fmla="*/ 2245463 w 2463882"/>
                <a:gd name="connsiteY281" fmla="*/ 573100 h 664326"/>
                <a:gd name="connsiteX282" fmla="*/ 2232635 w 2463882"/>
                <a:gd name="connsiteY282" fmla="*/ 579956 h 664326"/>
                <a:gd name="connsiteX283" fmla="*/ 2233342 w 2463882"/>
                <a:gd name="connsiteY283" fmla="*/ 582614 h 664326"/>
                <a:gd name="connsiteX284" fmla="*/ 2228060 w 2463882"/>
                <a:gd name="connsiteY284" fmla="*/ 591232 h 664326"/>
                <a:gd name="connsiteX285" fmla="*/ 2218734 w 2463882"/>
                <a:gd name="connsiteY285" fmla="*/ 597016 h 664326"/>
                <a:gd name="connsiteX286" fmla="*/ 2217358 w 2463882"/>
                <a:gd name="connsiteY286" fmla="*/ 599584 h 664326"/>
                <a:gd name="connsiteX287" fmla="*/ 2210416 w 2463882"/>
                <a:gd name="connsiteY287" fmla="*/ 602317 h 664326"/>
                <a:gd name="connsiteX288" fmla="*/ 2201610 w 2463882"/>
                <a:gd name="connsiteY288" fmla="*/ 603187 h 664326"/>
                <a:gd name="connsiteX289" fmla="*/ 2199882 w 2463882"/>
                <a:gd name="connsiteY289" fmla="*/ 608266 h 664326"/>
                <a:gd name="connsiteX290" fmla="*/ 2177938 w 2463882"/>
                <a:gd name="connsiteY290" fmla="*/ 626913 h 664326"/>
                <a:gd name="connsiteX291" fmla="*/ 2175208 w 2463882"/>
                <a:gd name="connsiteY291" fmla="*/ 626913 h 664326"/>
                <a:gd name="connsiteX292" fmla="*/ 2173866 w 2463882"/>
                <a:gd name="connsiteY292" fmla="*/ 628658 h 664326"/>
                <a:gd name="connsiteX293" fmla="*/ 2163597 w 2463882"/>
                <a:gd name="connsiteY293" fmla="*/ 634652 h 664326"/>
                <a:gd name="connsiteX294" fmla="*/ 2153722 w 2463882"/>
                <a:gd name="connsiteY294" fmla="*/ 636452 h 664326"/>
                <a:gd name="connsiteX295" fmla="*/ 2150764 w 2463882"/>
                <a:gd name="connsiteY295" fmla="*/ 638446 h 664326"/>
                <a:gd name="connsiteX296" fmla="*/ 2147141 w 2463882"/>
                <a:gd name="connsiteY296" fmla="*/ 643514 h 664326"/>
                <a:gd name="connsiteX297" fmla="*/ 2127268 w 2463882"/>
                <a:gd name="connsiteY297" fmla="*/ 650867 h 664326"/>
                <a:gd name="connsiteX298" fmla="*/ 2127894 w 2463882"/>
                <a:gd name="connsiteY298" fmla="*/ 650867 h 664326"/>
                <a:gd name="connsiteX299" fmla="*/ 2125082 w 2463882"/>
                <a:gd name="connsiteY299" fmla="*/ 653958 h 664326"/>
                <a:gd name="connsiteX300" fmla="*/ 2088638 w 2463882"/>
                <a:gd name="connsiteY300" fmla="*/ 662117 h 664326"/>
                <a:gd name="connsiteX301" fmla="*/ 2052464 w 2463882"/>
                <a:gd name="connsiteY301" fmla="*/ 664326 h 664326"/>
                <a:gd name="connsiteX302" fmla="*/ 2044614 w 2463882"/>
                <a:gd name="connsiteY302" fmla="*/ 662083 h 664326"/>
                <a:gd name="connsiteX303" fmla="*/ 2032806 w 2463882"/>
                <a:gd name="connsiteY303" fmla="*/ 649812 h 664326"/>
                <a:gd name="connsiteX304" fmla="*/ 2029517 w 2463882"/>
                <a:gd name="connsiteY304" fmla="*/ 641310 h 664326"/>
                <a:gd name="connsiteX305" fmla="*/ 2032437 w 2463882"/>
                <a:gd name="connsiteY305" fmla="*/ 632731 h 664326"/>
                <a:gd name="connsiteX306" fmla="*/ 2031326 w 2463882"/>
                <a:gd name="connsiteY306" fmla="*/ 624927 h 664326"/>
                <a:gd name="connsiteX307" fmla="*/ 2036189 w 2463882"/>
                <a:gd name="connsiteY307" fmla="*/ 610637 h 664326"/>
                <a:gd name="connsiteX308" fmla="*/ 2038933 w 2463882"/>
                <a:gd name="connsiteY308" fmla="*/ 609025 h 664326"/>
                <a:gd name="connsiteX309" fmla="*/ 2041402 w 2463882"/>
                <a:gd name="connsiteY309" fmla="*/ 601758 h 664326"/>
                <a:gd name="connsiteX310" fmla="*/ 2056516 w 2463882"/>
                <a:gd name="connsiteY310" fmla="*/ 588372 h 664326"/>
                <a:gd name="connsiteX311" fmla="*/ 2072898 w 2463882"/>
                <a:gd name="connsiteY311" fmla="*/ 584749 h 664326"/>
                <a:gd name="connsiteX312" fmla="*/ 2087896 w 2463882"/>
                <a:gd name="connsiteY312" fmla="*/ 584749 h 664326"/>
                <a:gd name="connsiteX313" fmla="*/ 2102062 w 2463882"/>
                <a:gd name="connsiteY313" fmla="*/ 586768 h 664326"/>
                <a:gd name="connsiteX314" fmla="*/ 2105595 w 2463882"/>
                <a:gd name="connsiteY314" fmla="*/ 593401 h 664326"/>
                <a:gd name="connsiteX315" fmla="*/ 2101994 w 2463882"/>
                <a:gd name="connsiteY315" fmla="*/ 611636 h 664326"/>
                <a:gd name="connsiteX316" fmla="*/ 2094413 w 2463882"/>
                <a:gd name="connsiteY316" fmla="*/ 619418 h 664326"/>
                <a:gd name="connsiteX317" fmla="*/ 2069842 w 2463882"/>
                <a:gd name="connsiteY317" fmla="*/ 626458 h 664326"/>
                <a:gd name="connsiteX318" fmla="*/ 2061248 w 2463882"/>
                <a:gd name="connsiteY318" fmla="*/ 624700 h 664326"/>
                <a:gd name="connsiteX319" fmla="*/ 2063247 w 2463882"/>
                <a:gd name="connsiteY319" fmla="*/ 631822 h 664326"/>
                <a:gd name="connsiteX320" fmla="*/ 2068135 w 2463882"/>
                <a:gd name="connsiteY320" fmla="*/ 631822 h 664326"/>
                <a:gd name="connsiteX321" fmla="*/ 2068615 w 2463882"/>
                <a:gd name="connsiteY321" fmla="*/ 637237 h 664326"/>
                <a:gd name="connsiteX322" fmla="*/ 2072684 w 2463882"/>
                <a:gd name="connsiteY322" fmla="*/ 639904 h 664326"/>
                <a:gd name="connsiteX323" fmla="*/ 2099211 w 2463882"/>
                <a:gd name="connsiteY323" fmla="*/ 634866 h 664326"/>
                <a:gd name="connsiteX324" fmla="*/ 2109218 w 2463882"/>
                <a:gd name="connsiteY324" fmla="*/ 628057 h 664326"/>
                <a:gd name="connsiteX325" fmla="*/ 2135218 w 2463882"/>
                <a:gd name="connsiteY325" fmla="*/ 620961 h 664326"/>
                <a:gd name="connsiteX326" fmla="*/ 2136311 w 2463882"/>
                <a:gd name="connsiteY326" fmla="*/ 617746 h 664326"/>
                <a:gd name="connsiteX327" fmla="*/ 2142425 w 2463882"/>
                <a:gd name="connsiteY327" fmla="*/ 615593 h 664326"/>
                <a:gd name="connsiteX328" fmla="*/ 2142506 w 2463882"/>
                <a:gd name="connsiteY328" fmla="*/ 615349 h 664326"/>
                <a:gd name="connsiteX329" fmla="*/ 2157577 w 2463882"/>
                <a:gd name="connsiteY329" fmla="*/ 604103 h 664326"/>
                <a:gd name="connsiteX330" fmla="*/ 2158469 w 2463882"/>
                <a:gd name="connsiteY330" fmla="*/ 604103 h 664326"/>
                <a:gd name="connsiteX331" fmla="*/ 2164982 w 2463882"/>
                <a:gd name="connsiteY331" fmla="*/ 596025 h 664326"/>
                <a:gd name="connsiteX332" fmla="*/ 2172065 w 2463882"/>
                <a:gd name="connsiteY332" fmla="*/ 596025 h 664326"/>
                <a:gd name="connsiteX333" fmla="*/ 2185884 w 2463882"/>
                <a:gd name="connsiteY333" fmla="*/ 584882 h 664326"/>
                <a:gd name="connsiteX334" fmla="*/ 2206730 w 2463882"/>
                <a:gd name="connsiteY334" fmla="*/ 557579 h 664326"/>
                <a:gd name="connsiteX335" fmla="*/ 2221710 w 2463882"/>
                <a:gd name="connsiteY335" fmla="*/ 533607 h 664326"/>
                <a:gd name="connsiteX336" fmla="*/ 2223862 w 2463882"/>
                <a:gd name="connsiteY336" fmla="*/ 533607 h 664326"/>
                <a:gd name="connsiteX337" fmla="*/ 2223742 w 2463882"/>
                <a:gd name="connsiteY337" fmla="*/ 533959 h 664326"/>
                <a:gd name="connsiteX338" fmla="*/ 2229715 w 2463882"/>
                <a:gd name="connsiteY338" fmla="*/ 526850 h 664326"/>
                <a:gd name="connsiteX339" fmla="*/ 2234002 w 2463882"/>
                <a:gd name="connsiteY339" fmla="*/ 525251 h 664326"/>
                <a:gd name="connsiteX340" fmla="*/ 2245128 w 2463882"/>
                <a:gd name="connsiteY340" fmla="*/ 511835 h 664326"/>
                <a:gd name="connsiteX341" fmla="*/ 2244717 w 2463882"/>
                <a:gd name="connsiteY341" fmla="*/ 511835 h 664326"/>
                <a:gd name="connsiteX342" fmla="*/ 2245154 w 2463882"/>
                <a:gd name="connsiteY342" fmla="*/ 510549 h 664326"/>
                <a:gd name="connsiteX343" fmla="*/ 2253206 w 2463882"/>
                <a:gd name="connsiteY343" fmla="*/ 504958 h 664326"/>
                <a:gd name="connsiteX344" fmla="*/ 2260662 w 2463882"/>
                <a:gd name="connsiteY344" fmla="*/ 488678 h 664326"/>
                <a:gd name="connsiteX345" fmla="*/ 2265505 w 2463882"/>
                <a:gd name="connsiteY345" fmla="*/ 470480 h 664326"/>
                <a:gd name="connsiteX346" fmla="*/ 2257189 w 2463882"/>
                <a:gd name="connsiteY346" fmla="*/ 471695 h 664326"/>
                <a:gd name="connsiteX347" fmla="*/ 2245360 w 2463882"/>
                <a:gd name="connsiteY347" fmla="*/ 465948 h 664326"/>
                <a:gd name="connsiteX348" fmla="*/ 2239448 w 2463882"/>
                <a:gd name="connsiteY348" fmla="*/ 459073 h 664326"/>
                <a:gd name="connsiteX349" fmla="*/ 2233321 w 2463882"/>
                <a:gd name="connsiteY349" fmla="*/ 457697 h 664326"/>
                <a:gd name="connsiteX350" fmla="*/ 2228896 w 2463882"/>
                <a:gd name="connsiteY350" fmla="*/ 450155 h 664326"/>
                <a:gd name="connsiteX351" fmla="*/ 2224458 w 2463882"/>
                <a:gd name="connsiteY351" fmla="*/ 450155 h 664326"/>
                <a:gd name="connsiteX352" fmla="*/ 2224042 w 2463882"/>
                <a:gd name="connsiteY352" fmla="*/ 423778 h 664326"/>
                <a:gd name="connsiteX353" fmla="*/ 2225809 w 2463882"/>
                <a:gd name="connsiteY353" fmla="*/ 411344 h 664326"/>
                <a:gd name="connsiteX354" fmla="*/ 2233886 w 2463882"/>
                <a:gd name="connsiteY354" fmla="*/ 397916 h 664326"/>
                <a:gd name="connsiteX355" fmla="*/ 2241741 w 2463882"/>
                <a:gd name="connsiteY355" fmla="*/ 381957 h 664326"/>
                <a:gd name="connsiteX356" fmla="*/ 2249343 w 2463882"/>
                <a:gd name="connsiteY356" fmla="*/ 379428 h 664326"/>
                <a:gd name="connsiteX357" fmla="*/ 2251594 w 2463882"/>
                <a:gd name="connsiteY357" fmla="*/ 375620 h 664326"/>
                <a:gd name="connsiteX358" fmla="*/ 2254316 w 2463882"/>
                <a:gd name="connsiteY358" fmla="*/ 374368 h 664326"/>
                <a:gd name="connsiteX359" fmla="*/ 2254857 w 2463882"/>
                <a:gd name="connsiteY359" fmla="*/ 372786 h 664326"/>
                <a:gd name="connsiteX360" fmla="*/ 2268367 w 2463882"/>
                <a:gd name="connsiteY360" fmla="*/ 364494 h 664326"/>
                <a:gd name="connsiteX361" fmla="*/ 2274271 w 2463882"/>
                <a:gd name="connsiteY361" fmla="*/ 356978 h 664326"/>
                <a:gd name="connsiteX362" fmla="*/ 2275840 w 2463882"/>
                <a:gd name="connsiteY362" fmla="*/ 352365 h 664326"/>
                <a:gd name="connsiteX363" fmla="*/ 2281294 w 2463882"/>
                <a:gd name="connsiteY363" fmla="*/ 347447 h 664326"/>
                <a:gd name="connsiteX364" fmla="*/ 2280938 w 2463882"/>
                <a:gd name="connsiteY364" fmla="*/ 342135 h 664326"/>
                <a:gd name="connsiteX365" fmla="*/ 2283904 w 2463882"/>
                <a:gd name="connsiteY365" fmla="*/ 338094 h 664326"/>
                <a:gd name="connsiteX366" fmla="*/ 2273310 w 2463882"/>
                <a:gd name="connsiteY366" fmla="*/ 341758 h 664326"/>
                <a:gd name="connsiteX367" fmla="*/ 2258326 w 2463882"/>
                <a:gd name="connsiteY367" fmla="*/ 355358 h 664326"/>
                <a:gd name="connsiteX368" fmla="*/ 2233214 w 2463882"/>
                <a:gd name="connsiteY368" fmla="*/ 365227 h 664326"/>
                <a:gd name="connsiteX369" fmla="*/ 2228270 w 2463882"/>
                <a:gd name="connsiteY369" fmla="*/ 365227 h 664326"/>
                <a:gd name="connsiteX370" fmla="*/ 2217474 w 2463882"/>
                <a:gd name="connsiteY370" fmla="*/ 363345 h 664326"/>
                <a:gd name="connsiteX371" fmla="*/ 2214503 w 2463882"/>
                <a:gd name="connsiteY371" fmla="*/ 357458 h 664326"/>
                <a:gd name="connsiteX372" fmla="*/ 2221311 w 2463882"/>
                <a:gd name="connsiteY372" fmla="*/ 346461 h 664326"/>
                <a:gd name="connsiteX373" fmla="*/ 2230885 w 2463882"/>
                <a:gd name="connsiteY373" fmla="*/ 342495 h 664326"/>
                <a:gd name="connsiteX374" fmla="*/ 2234920 w 2463882"/>
                <a:gd name="connsiteY374" fmla="*/ 344647 h 664326"/>
                <a:gd name="connsiteX375" fmla="*/ 2242106 w 2463882"/>
                <a:gd name="connsiteY375" fmla="*/ 341749 h 664326"/>
                <a:gd name="connsiteX376" fmla="*/ 2248044 w 2463882"/>
                <a:gd name="connsiteY376" fmla="*/ 337328 h 664326"/>
                <a:gd name="connsiteX377" fmla="*/ 2250882 w 2463882"/>
                <a:gd name="connsiteY377" fmla="*/ 333367 h 664326"/>
                <a:gd name="connsiteX378" fmla="*/ 2275428 w 2463882"/>
                <a:gd name="connsiteY378" fmla="*/ 315059 h 664326"/>
                <a:gd name="connsiteX379" fmla="*/ 2280484 w 2463882"/>
                <a:gd name="connsiteY379" fmla="*/ 315059 h 664326"/>
                <a:gd name="connsiteX380" fmla="*/ 2295211 w 2463882"/>
                <a:gd name="connsiteY380" fmla="*/ 307526 h 664326"/>
                <a:gd name="connsiteX381" fmla="*/ 2307645 w 2463882"/>
                <a:gd name="connsiteY381" fmla="*/ 306424 h 664326"/>
                <a:gd name="connsiteX382" fmla="*/ 2325348 w 2463882"/>
                <a:gd name="connsiteY382" fmla="*/ 303761 h 664326"/>
                <a:gd name="connsiteX383" fmla="*/ 2341834 w 2463882"/>
                <a:gd name="connsiteY383" fmla="*/ 309057 h 664326"/>
                <a:gd name="connsiteX384" fmla="*/ 2339788 w 2463882"/>
                <a:gd name="connsiteY384" fmla="*/ 341659 h 664326"/>
                <a:gd name="connsiteX385" fmla="*/ 2333753 w 2463882"/>
                <a:gd name="connsiteY385" fmla="*/ 341659 h 664326"/>
                <a:gd name="connsiteX386" fmla="*/ 2330274 w 2463882"/>
                <a:gd name="connsiteY386" fmla="*/ 351889 h 664326"/>
                <a:gd name="connsiteX387" fmla="*/ 2328126 w 2463882"/>
                <a:gd name="connsiteY387" fmla="*/ 351889 h 664326"/>
                <a:gd name="connsiteX388" fmla="*/ 2327573 w 2463882"/>
                <a:gd name="connsiteY388" fmla="*/ 353505 h 664326"/>
                <a:gd name="connsiteX389" fmla="*/ 2325361 w 2463882"/>
                <a:gd name="connsiteY389" fmla="*/ 353505 h 664326"/>
                <a:gd name="connsiteX390" fmla="*/ 2322531 w 2463882"/>
                <a:gd name="connsiteY390" fmla="*/ 359864 h 664326"/>
                <a:gd name="connsiteX391" fmla="*/ 2318458 w 2463882"/>
                <a:gd name="connsiteY391" fmla="*/ 364511 h 664326"/>
                <a:gd name="connsiteX392" fmla="*/ 2316790 w 2463882"/>
                <a:gd name="connsiteY392" fmla="*/ 374158 h 664326"/>
                <a:gd name="connsiteX393" fmla="*/ 2306809 w 2463882"/>
                <a:gd name="connsiteY393" fmla="*/ 390400 h 664326"/>
                <a:gd name="connsiteX394" fmla="*/ 2302136 w 2463882"/>
                <a:gd name="connsiteY394" fmla="*/ 393559 h 664326"/>
                <a:gd name="connsiteX395" fmla="*/ 2299640 w 2463882"/>
                <a:gd name="connsiteY395" fmla="*/ 400891 h 664326"/>
                <a:gd name="connsiteX396" fmla="*/ 2295640 w 2463882"/>
                <a:gd name="connsiteY396" fmla="*/ 400891 h 664326"/>
                <a:gd name="connsiteX397" fmla="*/ 2286581 w 2463882"/>
                <a:gd name="connsiteY397" fmla="*/ 410597 h 664326"/>
                <a:gd name="connsiteX398" fmla="*/ 2286579 w 2463882"/>
                <a:gd name="connsiteY398" fmla="*/ 410473 h 664326"/>
                <a:gd name="connsiteX399" fmla="*/ 2286354 w 2463882"/>
                <a:gd name="connsiteY399" fmla="*/ 410841 h 664326"/>
                <a:gd name="connsiteX400" fmla="*/ 2286344 w 2463882"/>
                <a:gd name="connsiteY400" fmla="*/ 410851 h 664326"/>
                <a:gd name="connsiteX401" fmla="*/ 2286348 w 2463882"/>
                <a:gd name="connsiteY401" fmla="*/ 410851 h 664326"/>
                <a:gd name="connsiteX402" fmla="*/ 2283253 w 2463882"/>
                <a:gd name="connsiteY402" fmla="*/ 415906 h 664326"/>
                <a:gd name="connsiteX403" fmla="*/ 2287245 w 2463882"/>
                <a:gd name="connsiteY403" fmla="*/ 426295 h 664326"/>
                <a:gd name="connsiteX404" fmla="*/ 2287120 w 2463882"/>
                <a:gd name="connsiteY404" fmla="*/ 426659 h 664326"/>
                <a:gd name="connsiteX405" fmla="*/ 2292943 w 2463882"/>
                <a:gd name="connsiteY405" fmla="*/ 436156 h 664326"/>
                <a:gd name="connsiteX406" fmla="*/ 2293059 w 2463882"/>
                <a:gd name="connsiteY406" fmla="*/ 440980 h 664326"/>
                <a:gd name="connsiteX407" fmla="*/ 2292956 w 2463882"/>
                <a:gd name="connsiteY407" fmla="*/ 441237 h 664326"/>
                <a:gd name="connsiteX408" fmla="*/ 2306268 w 2463882"/>
                <a:gd name="connsiteY408" fmla="*/ 438771 h 664326"/>
                <a:gd name="connsiteX409" fmla="*/ 2323972 w 2463882"/>
                <a:gd name="connsiteY409" fmla="*/ 427148 h 664326"/>
                <a:gd name="connsiteX410" fmla="*/ 2327753 w 2463882"/>
                <a:gd name="connsiteY410" fmla="*/ 422222 h 664326"/>
                <a:gd name="connsiteX411" fmla="*/ 2334970 w 2463882"/>
                <a:gd name="connsiteY411" fmla="*/ 420459 h 664326"/>
                <a:gd name="connsiteX412" fmla="*/ 2336136 w 2463882"/>
                <a:gd name="connsiteY412" fmla="*/ 417034 h 664326"/>
                <a:gd name="connsiteX413" fmla="*/ 2347634 w 2463882"/>
                <a:gd name="connsiteY413" fmla="*/ 402713 h 664326"/>
                <a:gd name="connsiteX414" fmla="*/ 2360197 w 2463882"/>
                <a:gd name="connsiteY414" fmla="*/ 383917 h 664326"/>
                <a:gd name="connsiteX415" fmla="*/ 2369896 w 2463882"/>
                <a:gd name="connsiteY415" fmla="*/ 376872 h 664326"/>
                <a:gd name="connsiteX416" fmla="*/ 2378831 w 2463882"/>
                <a:gd name="connsiteY416" fmla="*/ 361287 h 664326"/>
                <a:gd name="connsiteX417" fmla="*/ 2384486 w 2463882"/>
                <a:gd name="connsiteY417" fmla="*/ 356327 h 664326"/>
                <a:gd name="connsiteX418" fmla="*/ 2386458 w 2463882"/>
                <a:gd name="connsiteY418" fmla="*/ 350530 h 664326"/>
                <a:gd name="connsiteX419" fmla="*/ 2389670 w 2463882"/>
                <a:gd name="connsiteY419" fmla="*/ 350530 h 664326"/>
                <a:gd name="connsiteX420" fmla="*/ 2393837 w 2463882"/>
                <a:gd name="connsiteY420" fmla="*/ 344613 h 664326"/>
                <a:gd name="connsiteX421" fmla="*/ 2398485 w 2463882"/>
                <a:gd name="connsiteY421" fmla="*/ 344613 h 664326"/>
                <a:gd name="connsiteX422" fmla="*/ 2399021 w 2463882"/>
                <a:gd name="connsiteY422" fmla="*/ 344356 h 664326"/>
                <a:gd name="connsiteX423" fmla="*/ 2404925 w 2463882"/>
                <a:gd name="connsiteY423" fmla="*/ 334927 h 664326"/>
                <a:gd name="connsiteX424" fmla="*/ 2405212 w 2463882"/>
                <a:gd name="connsiteY424" fmla="*/ 334927 h 664326"/>
                <a:gd name="connsiteX425" fmla="*/ 2406147 w 2463882"/>
                <a:gd name="connsiteY425" fmla="*/ 332183 h 664326"/>
                <a:gd name="connsiteX426" fmla="*/ 2409032 w 2463882"/>
                <a:gd name="connsiteY426" fmla="*/ 330031 h 664326"/>
                <a:gd name="connsiteX427" fmla="*/ 2413603 w 2463882"/>
                <a:gd name="connsiteY427" fmla="*/ 316585 h 664326"/>
                <a:gd name="connsiteX428" fmla="*/ 2424862 w 2463882"/>
                <a:gd name="connsiteY428" fmla="*/ 308165 h 664326"/>
                <a:gd name="connsiteX429" fmla="*/ 2446870 w 2463882"/>
                <a:gd name="connsiteY429" fmla="*/ 301566 h 664326"/>
                <a:gd name="connsiteX430" fmla="*/ 2162186 w 2463882"/>
                <a:gd name="connsiteY430" fmla="*/ 299921 h 664326"/>
                <a:gd name="connsiteX431" fmla="*/ 2175246 w 2463882"/>
                <a:gd name="connsiteY431" fmla="*/ 303023 h 664326"/>
                <a:gd name="connsiteX432" fmla="*/ 2187658 w 2463882"/>
                <a:gd name="connsiteY432" fmla="*/ 306086 h 664326"/>
                <a:gd name="connsiteX433" fmla="*/ 2191470 w 2463882"/>
                <a:gd name="connsiteY433" fmla="*/ 312749 h 664326"/>
                <a:gd name="connsiteX434" fmla="*/ 2196413 w 2463882"/>
                <a:gd name="connsiteY434" fmla="*/ 315034 h 664326"/>
                <a:gd name="connsiteX435" fmla="*/ 2197862 w 2463882"/>
                <a:gd name="connsiteY435" fmla="*/ 318889 h 664326"/>
                <a:gd name="connsiteX436" fmla="*/ 2203946 w 2463882"/>
                <a:gd name="connsiteY436" fmla="*/ 321937 h 664326"/>
                <a:gd name="connsiteX437" fmla="*/ 2207544 w 2463882"/>
                <a:gd name="connsiteY437" fmla="*/ 328459 h 664326"/>
                <a:gd name="connsiteX438" fmla="*/ 2207156 w 2463882"/>
                <a:gd name="connsiteY438" fmla="*/ 338924 h 664326"/>
                <a:gd name="connsiteX439" fmla="*/ 2205970 w 2463882"/>
                <a:gd name="connsiteY439" fmla="*/ 351225 h 664326"/>
                <a:gd name="connsiteX440" fmla="*/ 2202343 w 2463882"/>
                <a:gd name="connsiteY440" fmla="*/ 354638 h 664326"/>
                <a:gd name="connsiteX441" fmla="*/ 2201177 w 2463882"/>
                <a:gd name="connsiteY441" fmla="*/ 357254 h 664326"/>
                <a:gd name="connsiteX442" fmla="*/ 2201314 w 2463882"/>
                <a:gd name="connsiteY442" fmla="*/ 363308 h 664326"/>
                <a:gd name="connsiteX443" fmla="*/ 2196683 w 2463882"/>
                <a:gd name="connsiteY443" fmla="*/ 370459 h 664326"/>
                <a:gd name="connsiteX444" fmla="*/ 2194913 w 2463882"/>
                <a:gd name="connsiteY444" fmla="*/ 378893 h 664326"/>
                <a:gd name="connsiteX445" fmla="*/ 2169419 w 2463882"/>
                <a:gd name="connsiteY445" fmla="*/ 402856 h 664326"/>
                <a:gd name="connsiteX446" fmla="*/ 2164081 w 2463882"/>
                <a:gd name="connsiteY446" fmla="*/ 403662 h 664326"/>
                <a:gd name="connsiteX447" fmla="*/ 2158867 w 2463882"/>
                <a:gd name="connsiteY447" fmla="*/ 404468 h 664326"/>
                <a:gd name="connsiteX448" fmla="*/ 2145692 w 2463882"/>
                <a:gd name="connsiteY448" fmla="*/ 402667 h 664326"/>
                <a:gd name="connsiteX449" fmla="*/ 2143278 w 2463882"/>
                <a:gd name="connsiteY449" fmla="*/ 400626 h 664326"/>
                <a:gd name="connsiteX450" fmla="*/ 2115700 w 2463882"/>
                <a:gd name="connsiteY450" fmla="*/ 397160 h 664326"/>
                <a:gd name="connsiteX451" fmla="*/ 2089006 w 2463882"/>
                <a:gd name="connsiteY451" fmla="*/ 389925 h 664326"/>
                <a:gd name="connsiteX452" fmla="*/ 2085684 w 2463882"/>
                <a:gd name="connsiteY452" fmla="*/ 391845 h 664326"/>
                <a:gd name="connsiteX453" fmla="*/ 2077846 w 2463882"/>
                <a:gd name="connsiteY453" fmla="*/ 403540 h 664326"/>
                <a:gd name="connsiteX454" fmla="*/ 2069520 w 2463882"/>
                <a:gd name="connsiteY454" fmla="*/ 415984 h 664326"/>
                <a:gd name="connsiteX455" fmla="*/ 2066990 w 2463882"/>
                <a:gd name="connsiteY455" fmla="*/ 424227 h 664326"/>
                <a:gd name="connsiteX456" fmla="*/ 2065644 w 2463882"/>
                <a:gd name="connsiteY456" fmla="*/ 428997 h 664326"/>
                <a:gd name="connsiteX457" fmla="*/ 2067569 w 2463882"/>
                <a:gd name="connsiteY457" fmla="*/ 442404 h 664326"/>
                <a:gd name="connsiteX458" fmla="*/ 2071766 w 2463882"/>
                <a:gd name="connsiteY458" fmla="*/ 443973 h 664326"/>
                <a:gd name="connsiteX459" fmla="*/ 2072703 w 2463882"/>
                <a:gd name="connsiteY459" fmla="*/ 443703 h 664326"/>
                <a:gd name="connsiteX460" fmla="*/ 2074888 w 2463882"/>
                <a:gd name="connsiteY460" fmla="*/ 443433 h 664326"/>
                <a:gd name="connsiteX461" fmla="*/ 2090374 w 2463882"/>
                <a:gd name="connsiteY461" fmla="*/ 445079 h 664326"/>
                <a:gd name="connsiteX462" fmla="*/ 2106011 w 2463882"/>
                <a:gd name="connsiteY462" fmla="*/ 438614 h 664326"/>
                <a:gd name="connsiteX463" fmla="*/ 2120897 w 2463882"/>
                <a:gd name="connsiteY463" fmla="*/ 431265 h 664326"/>
                <a:gd name="connsiteX464" fmla="*/ 2124173 w 2463882"/>
                <a:gd name="connsiteY464" fmla="*/ 430815 h 664326"/>
                <a:gd name="connsiteX465" fmla="*/ 2135934 w 2463882"/>
                <a:gd name="connsiteY465" fmla="*/ 420126 h 664326"/>
                <a:gd name="connsiteX466" fmla="*/ 2156038 w 2463882"/>
                <a:gd name="connsiteY466" fmla="*/ 415993 h 664326"/>
                <a:gd name="connsiteX467" fmla="*/ 2156625 w 2463882"/>
                <a:gd name="connsiteY467" fmla="*/ 426926 h 664326"/>
                <a:gd name="connsiteX468" fmla="*/ 2113484 w 2463882"/>
                <a:gd name="connsiteY468" fmla="*/ 465008 h 664326"/>
                <a:gd name="connsiteX469" fmla="*/ 2084552 w 2463882"/>
                <a:gd name="connsiteY469" fmla="*/ 471576 h 664326"/>
                <a:gd name="connsiteX470" fmla="*/ 2056717 w 2463882"/>
                <a:gd name="connsiteY470" fmla="*/ 475812 h 664326"/>
                <a:gd name="connsiteX471" fmla="*/ 2042208 w 2463882"/>
                <a:gd name="connsiteY471" fmla="*/ 473223 h 664326"/>
                <a:gd name="connsiteX472" fmla="*/ 2041136 w 2463882"/>
                <a:gd name="connsiteY472" fmla="*/ 471551 h 664326"/>
                <a:gd name="connsiteX473" fmla="*/ 2032651 w 2463882"/>
                <a:gd name="connsiteY473" fmla="*/ 469471 h 664326"/>
                <a:gd name="connsiteX474" fmla="*/ 2015458 w 2463882"/>
                <a:gd name="connsiteY474" fmla="*/ 434866 h 664326"/>
                <a:gd name="connsiteX475" fmla="*/ 2018520 w 2463882"/>
                <a:gd name="connsiteY475" fmla="*/ 417476 h 664326"/>
                <a:gd name="connsiteX476" fmla="*/ 2030310 w 2463882"/>
                <a:gd name="connsiteY476" fmla="*/ 394885 h 664326"/>
                <a:gd name="connsiteX477" fmla="*/ 2032261 w 2463882"/>
                <a:gd name="connsiteY477" fmla="*/ 394585 h 664326"/>
                <a:gd name="connsiteX478" fmla="*/ 2031755 w 2463882"/>
                <a:gd name="connsiteY478" fmla="*/ 392977 h 664326"/>
                <a:gd name="connsiteX479" fmla="*/ 2037989 w 2463882"/>
                <a:gd name="connsiteY479" fmla="*/ 387078 h 664326"/>
                <a:gd name="connsiteX480" fmla="*/ 2043263 w 2463882"/>
                <a:gd name="connsiteY480" fmla="*/ 378323 h 664326"/>
                <a:gd name="connsiteX481" fmla="*/ 2053094 w 2463882"/>
                <a:gd name="connsiteY481" fmla="*/ 369079 h 664326"/>
                <a:gd name="connsiteX482" fmla="*/ 2060113 w 2463882"/>
                <a:gd name="connsiteY482" fmla="*/ 348438 h 664326"/>
                <a:gd name="connsiteX483" fmla="*/ 2065991 w 2463882"/>
                <a:gd name="connsiteY483" fmla="*/ 346492 h 664326"/>
                <a:gd name="connsiteX484" fmla="*/ 2073623 w 2463882"/>
                <a:gd name="connsiteY484" fmla="*/ 333981 h 664326"/>
                <a:gd name="connsiteX485" fmla="*/ 2130626 w 2463882"/>
                <a:gd name="connsiteY485" fmla="*/ 301533 h 664326"/>
                <a:gd name="connsiteX486" fmla="*/ 2135052 w 2463882"/>
                <a:gd name="connsiteY486" fmla="*/ 301803 h 664326"/>
                <a:gd name="connsiteX487" fmla="*/ 2138793 w 2463882"/>
                <a:gd name="connsiteY487" fmla="*/ 302073 h 664326"/>
                <a:gd name="connsiteX488" fmla="*/ 2149624 w 2463882"/>
                <a:gd name="connsiteY488" fmla="*/ 310897 h 664326"/>
                <a:gd name="connsiteX489" fmla="*/ 2153744 w 2463882"/>
                <a:gd name="connsiteY489" fmla="*/ 302665 h 664326"/>
                <a:gd name="connsiteX490" fmla="*/ 2162186 w 2463882"/>
                <a:gd name="connsiteY490" fmla="*/ 299921 h 664326"/>
                <a:gd name="connsiteX491" fmla="*/ 1000136 w 2463882"/>
                <a:gd name="connsiteY491" fmla="*/ 299921 h 664326"/>
                <a:gd name="connsiteX492" fmla="*/ 1013196 w 2463882"/>
                <a:gd name="connsiteY492" fmla="*/ 303023 h 664326"/>
                <a:gd name="connsiteX493" fmla="*/ 1025608 w 2463882"/>
                <a:gd name="connsiteY493" fmla="*/ 306086 h 664326"/>
                <a:gd name="connsiteX494" fmla="*/ 1029420 w 2463882"/>
                <a:gd name="connsiteY494" fmla="*/ 312749 h 664326"/>
                <a:gd name="connsiteX495" fmla="*/ 1034363 w 2463882"/>
                <a:gd name="connsiteY495" fmla="*/ 315034 h 664326"/>
                <a:gd name="connsiteX496" fmla="*/ 1035812 w 2463882"/>
                <a:gd name="connsiteY496" fmla="*/ 318889 h 664326"/>
                <a:gd name="connsiteX497" fmla="*/ 1041896 w 2463882"/>
                <a:gd name="connsiteY497" fmla="*/ 321937 h 664326"/>
                <a:gd name="connsiteX498" fmla="*/ 1045494 w 2463882"/>
                <a:gd name="connsiteY498" fmla="*/ 328459 h 664326"/>
                <a:gd name="connsiteX499" fmla="*/ 1045106 w 2463882"/>
                <a:gd name="connsiteY499" fmla="*/ 338924 h 664326"/>
                <a:gd name="connsiteX500" fmla="*/ 1043920 w 2463882"/>
                <a:gd name="connsiteY500" fmla="*/ 351225 h 664326"/>
                <a:gd name="connsiteX501" fmla="*/ 1040293 w 2463882"/>
                <a:gd name="connsiteY501" fmla="*/ 354638 h 664326"/>
                <a:gd name="connsiteX502" fmla="*/ 1039127 w 2463882"/>
                <a:gd name="connsiteY502" fmla="*/ 357254 h 664326"/>
                <a:gd name="connsiteX503" fmla="*/ 1039264 w 2463882"/>
                <a:gd name="connsiteY503" fmla="*/ 363308 h 664326"/>
                <a:gd name="connsiteX504" fmla="*/ 1034633 w 2463882"/>
                <a:gd name="connsiteY504" fmla="*/ 370459 h 664326"/>
                <a:gd name="connsiteX505" fmla="*/ 1032863 w 2463882"/>
                <a:gd name="connsiteY505" fmla="*/ 378893 h 664326"/>
                <a:gd name="connsiteX506" fmla="*/ 1007369 w 2463882"/>
                <a:gd name="connsiteY506" fmla="*/ 402856 h 664326"/>
                <a:gd name="connsiteX507" fmla="*/ 1002031 w 2463882"/>
                <a:gd name="connsiteY507" fmla="*/ 403662 h 664326"/>
                <a:gd name="connsiteX508" fmla="*/ 996817 w 2463882"/>
                <a:gd name="connsiteY508" fmla="*/ 404468 h 664326"/>
                <a:gd name="connsiteX509" fmla="*/ 983642 w 2463882"/>
                <a:gd name="connsiteY509" fmla="*/ 402667 h 664326"/>
                <a:gd name="connsiteX510" fmla="*/ 981228 w 2463882"/>
                <a:gd name="connsiteY510" fmla="*/ 400626 h 664326"/>
                <a:gd name="connsiteX511" fmla="*/ 953651 w 2463882"/>
                <a:gd name="connsiteY511" fmla="*/ 397160 h 664326"/>
                <a:gd name="connsiteX512" fmla="*/ 926956 w 2463882"/>
                <a:gd name="connsiteY512" fmla="*/ 389925 h 664326"/>
                <a:gd name="connsiteX513" fmla="*/ 923634 w 2463882"/>
                <a:gd name="connsiteY513" fmla="*/ 391845 h 664326"/>
                <a:gd name="connsiteX514" fmla="*/ 915796 w 2463882"/>
                <a:gd name="connsiteY514" fmla="*/ 403540 h 664326"/>
                <a:gd name="connsiteX515" fmla="*/ 907470 w 2463882"/>
                <a:gd name="connsiteY515" fmla="*/ 415984 h 664326"/>
                <a:gd name="connsiteX516" fmla="*/ 904940 w 2463882"/>
                <a:gd name="connsiteY516" fmla="*/ 424227 h 664326"/>
                <a:gd name="connsiteX517" fmla="*/ 903594 w 2463882"/>
                <a:gd name="connsiteY517" fmla="*/ 428997 h 664326"/>
                <a:gd name="connsiteX518" fmla="*/ 905519 w 2463882"/>
                <a:gd name="connsiteY518" fmla="*/ 442404 h 664326"/>
                <a:gd name="connsiteX519" fmla="*/ 909716 w 2463882"/>
                <a:gd name="connsiteY519" fmla="*/ 443973 h 664326"/>
                <a:gd name="connsiteX520" fmla="*/ 910653 w 2463882"/>
                <a:gd name="connsiteY520" fmla="*/ 443703 h 664326"/>
                <a:gd name="connsiteX521" fmla="*/ 912838 w 2463882"/>
                <a:gd name="connsiteY521" fmla="*/ 443433 h 664326"/>
                <a:gd name="connsiteX522" fmla="*/ 928324 w 2463882"/>
                <a:gd name="connsiteY522" fmla="*/ 445079 h 664326"/>
                <a:gd name="connsiteX523" fmla="*/ 943961 w 2463882"/>
                <a:gd name="connsiteY523" fmla="*/ 438614 h 664326"/>
                <a:gd name="connsiteX524" fmla="*/ 958847 w 2463882"/>
                <a:gd name="connsiteY524" fmla="*/ 431265 h 664326"/>
                <a:gd name="connsiteX525" fmla="*/ 962123 w 2463882"/>
                <a:gd name="connsiteY525" fmla="*/ 430815 h 664326"/>
                <a:gd name="connsiteX526" fmla="*/ 973884 w 2463882"/>
                <a:gd name="connsiteY526" fmla="*/ 420126 h 664326"/>
                <a:gd name="connsiteX527" fmla="*/ 993988 w 2463882"/>
                <a:gd name="connsiteY527" fmla="*/ 415993 h 664326"/>
                <a:gd name="connsiteX528" fmla="*/ 994575 w 2463882"/>
                <a:gd name="connsiteY528" fmla="*/ 426926 h 664326"/>
                <a:gd name="connsiteX529" fmla="*/ 951434 w 2463882"/>
                <a:gd name="connsiteY529" fmla="*/ 465008 h 664326"/>
                <a:gd name="connsiteX530" fmla="*/ 922502 w 2463882"/>
                <a:gd name="connsiteY530" fmla="*/ 471576 h 664326"/>
                <a:gd name="connsiteX531" fmla="*/ 894667 w 2463882"/>
                <a:gd name="connsiteY531" fmla="*/ 475812 h 664326"/>
                <a:gd name="connsiteX532" fmla="*/ 880158 w 2463882"/>
                <a:gd name="connsiteY532" fmla="*/ 473223 h 664326"/>
                <a:gd name="connsiteX533" fmla="*/ 879086 w 2463882"/>
                <a:gd name="connsiteY533" fmla="*/ 471551 h 664326"/>
                <a:gd name="connsiteX534" fmla="*/ 870601 w 2463882"/>
                <a:gd name="connsiteY534" fmla="*/ 469471 h 664326"/>
                <a:gd name="connsiteX535" fmla="*/ 853408 w 2463882"/>
                <a:gd name="connsiteY535" fmla="*/ 434866 h 664326"/>
                <a:gd name="connsiteX536" fmla="*/ 856469 w 2463882"/>
                <a:gd name="connsiteY536" fmla="*/ 417476 h 664326"/>
                <a:gd name="connsiteX537" fmla="*/ 868260 w 2463882"/>
                <a:gd name="connsiteY537" fmla="*/ 394885 h 664326"/>
                <a:gd name="connsiteX538" fmla="*/ 870211 w 2463882"/>
                <a:gd name="connsiteY538" fmla="*/ 394585 h 664326"/>
                <a:gd name="connsiteX539" fmla="*/ 869705 w 2463882"/>
                <a:gd name="connsiteY539" fmla="*/ 392977 h 664326"/>
                <a:gd name="connsiteX540" fmla="*/ 875939 w 2463882"/>
                <a:gd name="connsiteY540" fmla="*/ 387078 h 664326"/>
                <a:gd name="connsiteX541" fmla="*/ 881213 w 2463882"/>
                <a:gd name="connsiteY541" fmla="*/ 378323 h 664326"/>
                <a:gd name="connsiteX542" fmla="*/ 891044 w 2463882"/>
                <a:gd name="connsiteY542" fmla="*/ 369079 h 664326"/>
                <a:gd name="connsiteX543" fmla="*/ 898063 w 2463882"/>
                <a:gd name="connsiteY543" fmla="*/ 348438 h 664326"/>
                <a:gd name="connsiteX544" fmla="*/ 903941 w 2463882"/>
                <a:gd name="connsiteY544" fmla="*/ 346492 h 664326"/>
                <a:gd name="connsiteX545" fmla="*/ 911573 w 2463882"/>
                <a:gd name="connsiteY545" fmla="*/ 333981 h 664326"/>
                <a:gd name="connsiteX546" fmla="*/ 968576 w 2463882"/>
                <a:gd name="connsiteY546" fmla="*/ 301533 h 664326"/>
                <a:gd name="connsiteX547" fmla="*/ 973002 w 2463882"/>
                <a:gd name="connsiteY547" fmla="*/ 301803 h 664326"/>
                <a:gd name="connsiteX548" fmla="*/ 976743 w 2463882"/>
                <a:gd name="connsiteY548" fmla="*/ 302073 h 664326"/>
                <a:gd name="connsiteX549" fmla="*/ 987574 w 2463882"/>
                <a:gd name="connsiteY549" fmla="*/ 310897 h 664326"/>
                <a:gd name="connsiteX550" fmla="*/ 991694 w 2463882"/>
                <a:gd name="connsiteY550" fmla="*/ 302665 h 664326"/>
                <a:gd name="connsiteX551" fmla="*/ 1000136 w 2463882"/>
                <a:gd name="connsiteY551" fmla="*/ 299921 h 664326"/>
                <a:gd name="connsiteX552" fmla="*/ 835476 w 2463882"/>
                <a:gd name="connsiteY552" fmla="*/ 298273 h 664326"/>
                <a:gd name="connsiteX553" fmla="*/ 858174 w 2463882"/>
                <a:gd name="connsiteY553" fmla="*/ 300704 h 664326"/>
                <a:gd name="connsiteX554" fmla="*/ 872259 w 2463882"/>
                <a:gd name="connsiteY554" fmla="*/ 309640 h 664326"/>
                <a:gd name="connsiteX555" fmla="*/ 880851 w 2463882"/>
                <a:gd name="connsiteY555" fmla="*/ 327158 h 664326"/>
                <a:gd name="connsiteX556" fmla="*/ 878257 w 2463882"/>
                <a:gd name="connsiteY556" fmla="*/ 340330 h 664326"/>
                <a:gd name="connsiteX557" fmla="*/ 873592 w 2463882"/>
                <a:gd name="connsiteY557" fmla="*/ 347781 h 664326"/>
                <a:gd name="connsiteX558" fmla="*/ 862998 w 2463882"/>
                <a:gd name="connsiteY558" fmla="*/ 357270 h 664326"/>
                <a:gd name="connsiteX559" fmla="*/ 848720 w 2463882"/>
                <a:gd name="connsiteY559" fmla="*/ 355962 h 664326"/>
                <a:gd name="connsiteX560" fmla="*/ 844115 w 2463882"/>
                <a:gd name="connsiteY560" fmla="*/ 348918 h 664326"/>
                <a:gd name="connsiteX561" fmla="*/ 844403 w 2463882"/>
                <a:gd name="connsiteY561" fmla="*/ 338207 h 664326"/>
                <a:gd name="connsiteX562" fmla="*/ 849209 w 2463882"/>
                <a:gd name="connsiteY562" fmla="*/ 328921 h 664326"/>
                <a:gd name="connsiteX563" fmla="*/ 846396 w 2463882"/>
                <a:gd name="connsiteY563" fmla="*/ 325293 h 664326"/>
                <a:gd name="connsiteX564" fmla="*/ 830567 w 2463882"/>
                <a:gd name="connsiteY564" fmla="*/ 323793 h 664326"/>
                <a:gd name="connsiteX565" fmla="*/ 825786 w 2463882"/>
                <a:gd name="connsiteY565" fmla="*/ 324504 h 664326"/>
                <a:gd name="connsiteX566" fmla="*/ 817194 w 2463882"/>
                <a:gd name="connsiteY566" fmla="*/ 329452 h 664326"/>
                <a:gd name="connsiteX567" fmla="*/ 813944 w 2463882"/>
                <a:gd name="connsiteY567" fmla="*/ 332565 h 664326"/>
                <a:gd name="connsiteX568" fmla="*/ 812439 w 2463882"/>
                <a:gd name="connsiteY568" fmla="*/ 343438 h 664326"/>
                <a:gd name="connsiteX569" fmla="*/ 812928 w 2463882"/>
                <a:gd name="connsiteY569" fmla="*/ 345741 h 664326"/>
                <a:gd name="connsiteX570" fmla="*/ 825700 w 2463882"/>
                <a:gd name="connsiteY570" fmla="*/ 365082 h 664326"/>
                <a:gd name="connsiteX571" fmla="*/ 827780 w 2463882"/>
                <a:gd name="connsiteY571" fmla="*/ 398842 h 664326"/>
                <a:gd name="connsiteX572" fmla="*/ 820414 w 2463882"/>
                <a:gd name="connsiteY572" fmla="*/ 408669 h 664326"/>
                <a:gd name="connsiteX573" fmla="*/ 814844 w 2463882"/>
                <a:gd name="connsiteY573" fmla="*/ 412124 h 664326"/>
                <a:gd name="connsiteX574" fmla="*/ 811723 w 2463882"/>
                <a:gd name="connsiteY574" fmla="*/ 418131 h 664326"/>
                <a:gd name="connsiteX575" fmla="*/ 798213 w 2463882"/>
                <a:gd name="connsiteY575" fmla="*/ 434544 h 664326"/>
                <a:gd name="connsiteX576" fmla="*/ 789591 w 2463882"/>
                <a:gd name="connsiteY576" fmla="*/ 438746 h 664326"/>
                <a:gd name="connsiteX577" fmla="*/ 785822 w 2463882"/>
                <a:gd name="connsiteY577" fmla="*/ 443844 h 664326"/>
                <a:gd name="connsiteX578" fmla="*/ 772586 w 2463882"/>
                <a:gd name="connsiteY578" fmla="*/ 452299 h 664326"/>
                <a:gd name="connsiteX579" fmla="*/ 763960 w 2463882"/>
                <a:gd name="connsiteY579" fmla="*/ 451222 h 664326"/>
                <a:gd name="connsiteX580" fmla="*/ 744636 w 2463882"/>
                <a:gd name="connsiteY580" fmla="*/ 463163 h 664326"/>
                <a:gd name="connsiteX581" fmla="*/ 724056 w 2463882"/>
                <a:gd name="connsiteY581" fmla="*/ 471511 h 664326"/>
                <a:gd name="connsiteX582" fmla="*/ 704741 w 2463882"/>
                <a:gd name="connsiteY582" fmla="*/ 467305 h 664326"/>
                <a:gd name="connsiteX583" fmla="*/ 690699 w 2463882"/>
                <a:gd name="connsiteY583" fmla="*/ 469963 h 664326"/>
                <a:gd name="connsiteX584" fmla="*/ 678132 w 2463882"/>
                <a:gd name="connsiteY584" fmla="*/ 466820 h 664326"/>
                <a:gd name="connsiteX585" fmla="*/ 664326 w 2463882"/>
                <a:gd name="connsiteY585" fmla="*/ 458400 h 664326"/>
                <a:gd name="connsiteX586" fmla="*/ 655485 w 2463882"/>
                <a:gd name="connsiteY586" fmla="*/ 442574 h 664326"/>
                <a:gd name="connsiteX587" fmla="*/ 659396 w 2463882"/>
                <a:gd name="connsiteY587" fmla="*/ 422290 h 664326"/>
                <a:gd name="connsiteX588" fmla="*/ 669188 w 2463882"/>
                <a:gd name="connsiteY588" fmla="*/ 406786 h 664326"/>
                <a:gd name="connsiteX589" fmla="*/ 674689 w 2463882"/>
                <a:gd name="connsiteY589" fmla="*/ 402134 h 664326"/>
                <a:gd name="connsiteX590" fmla="*/ 681575 w 2463882"/>
                <a:gd name="connsiteY590" fmla="*/ 390468 h 664326"/>
                <a:gd name="connsiteX591" fmla="*/ 683230 w 2463882"/>
                <a:gd name="connsiteY591" fmla="*/ 390468 h 664326"/>
                <a:gd name="connsiteX592" fmla="*/ 685858 w 2463882"/>
                <a:gd name="connsiteY592" fmla="*/ 384920 h 664326"/>
                <a:gd name="connsiteX593" fmla="*/ 700251 w 2463882"/>
                <a:gd name="connsiteY593" fmla="*/ 376478 h 664326"/>
                <a:gd name="connsiteX594" fmla="*/ 707905 w 2463882"/>
                <a:gd name="connsiteY594" fmla="*/ 376478 h 664326"/>
                <a:gd name="connsiteX595" fmla="*/ 718349 w 2463882"/>
                <a:gd name="connsiteY595" fmla="*/ 378446 h 664326"/>
                <a:gd name="connsiteX596" fmla="*/ 730015 w 2463882"/>
                <a:gd name="connsiteY596" fmla="*/ 405860 h 664326"/>
                <a:gd name="connsiteX597" fmla="*/ 726770 w 2463882"/>
                <a:gd name="connsiteY597" fmla="*/ 412180 h 664326"/>
                <a:gd name="connsiteX598" fmla="*/ 726054 w 2463882"/>
                <a:gd name="connsiteY598" fmla="*/ 419932 h 664326"/>
                <a:gd name="connsiteX599" fmla="*/ 720510 w 2463882"/>
                <a:gd name="connsiteY599" fmla="*/ 429592 h 664326"/>
                <a:gd name="connsiteX600" fmla="*/ 706721 w 2463882"/>
                <a:gd name="connsiteY600" fmla="*/ 442609 h 664326"/>
                <a:gd name="connsiteX601" fmla="*/ 694463 w 2463882"/>
                <a:gd name="connsiteY601" fmla="*/ 442609 h 664326"/>
                <a:gd name="connsiteX602" fmla="*/ 692187 w 2463882"/>
                <a:gd name="connsiteY602" fmla="*/ 430887 h 664326"/>
                <a:gd name="connsiteX603" fmla="*/ 693743 w 2463882"/>
                <a:gd name="connsiteY603" fmla="*/ 423332 h 664326"/>
                <a:gd name="connsiteX604" fmla="*/ 693049 w 2463882"/>
                <a:gd name="connsiteY604" fmla="*/ 421754 h 664326"/>
                <a:gd name="connsiteX605" fmla="*/ 692049 w 2463882"/>
                <a:gd name="connsiteY605" fmla="*/ 421754 h 664326"/>
                <a:gd name="connsiteX606" fmla="*/ 689610 w 2463882"/>
                <a:gd name="connsiteY606" fmla="*/ 422972 h 664326"/>
                <a:gd name="connsiteX607" fmla="*/ 683599 w 2463882"/>
                <a:gd name="connsiteY607" fmla="*/ 435834 h 664326"/>
                <a:gd name="connsiteX608" fmla="*/ 688075 w 2463882"/>
                <a:gd name="connsiteY608" fmla="*/ 442004 h 664326"/>
                <a:gd name="connsiteX609" fmla="*/ 709504 w 2463882"/>
                <a:gd name="connsiteY609" fmla="*/ 446176 h 664326"/>
                <a:gd name="connsiteX610" fmla="*/ 717670 w 2463882"/>
                <a:gd name="connsiteY610" fmla="*/ 445906 h 664326"/>
                <a:gd name="connsiteX611" fmla="*/ 722422 w 2463882"/>
                <a:gd name="connsiteY611" fmla="*/ 445636 h 664326"/>
                <a:gd name="connsiteX612" fmla="*/ 734404 w 2463882"/>
                <a:gd name="connsiteY612" fmla="*/ 437588 h 664326"/>
                <a:gd name="connsiteX613" fmla="*/ 747089 w 2463882"/>
                <a:gd name="connsiteY613" fmla="*/ 429227 h 664326"/>
                <a:gd name="connsiteX614" fmla="*/ 752422 w 2463882"/>
                <a:gd name="connsiteY614" fmla="*/ 423083 h 664326"/>
                <a:gd name="connsiteX615" fmla="*/ 754506 w 2463882"/>
                <a:gd name="connsiteY615" fmla="*/ 415379 h 664326"/>
                <a:gd name="connsiteX616" fmla="*/ 760586 w 2463882"/>
                <a:gd name="connsiteY616" fmla="*/ 411987 h 664326"/>
                <a:gd name="connsiteX617" fmla="*/ 759304 w 2463882"/>
                <a:gd name="connsiteY617" fmla="*/ 407794 h 664326"/>
                <a:gd name="connsiteX618" fmla="*/ 761992 w 2463882"/>
                <a:gd name="connsiteY618" fmla="*/ 404626 h 664326"/>
                <a:gd name="connsiteX619" fmla="*/ 761027 w 2463882"/>
                <a:gd name="connsiteY619" fmla="*/ 404656 h 664326"/>
                <a:gd name="connsiteX620" fmla="*/ 752984 w 2463882"/>
                <a:gd name="connsiteY620" fmla="*/ 402272 h 664326"/>
                <a:gd name="connsiteX621" fmla="*/ 750626 w 2463882"/>
                <a:gd name="connsiteY621" fmla="*/ 393842 h 664326"/>
                <a:gd name="connsiteX622" fmla="*/ 748902 w 2463882"/>
                <a:gd name="connsiteY622" fmla="*/ 387373 h 664326"/>
                <a:gd name="connsiteX623" fmla="*/ 747397 w 2463882"/>
                <a:gd name="connsiteY623" fmla="*/ 387373 h 664326"/>
                <a:gd name="connsiteX624" fmla="*/ 744683 w 2463882"/>
                <a:gd name="connsiteY624" fmla="*/ 383226 h 664326"/>
                <a:gd name="connsiteX625" fmla="*/ 744546 w 2463882"/>
                <a:gd name="connsiteY625" fmla="*/ 361527 h 664326"/>
                <a:gd name="connsiteX626" fmla="*/ 751856 w 2463882"/>
                <a:gd name="connsiteY626" fmla="*/ 346307 h 664326"/>
                <a:gd name="connsiteX627" fmla="*/ 765649 w 2463882"/>
                <a:gd name="connsiteY627" fmla="*/ 332861 h 664326"/>
                <a:gd name="connsiteX628" fmla="*/ 769242 w 2463882"/>
                <a:gd name="connsiteY628" fmla="*/ 324110 h 664326"/>
                <a:gd name="connsiteX629" fmla="*/ 775995 w 2463882"/>
                <a:gd name="connsiteY629" fmla="*/ 319947 h 664326"/>
                <a:gd name="connsiteX630" fmla="*/ 781020 w 2463882"/>
                <a:gd name="connsiteY630" fmla="*/ 311741 h 664326"/>
                <a:gd name="connsiteX631" fmla="*/ 785050 w 2463882"/>
                <a:gd name="connsiteY631" fmla="*/ 311741 h 664326"/>
                <a:gd name="connsiteX632" fmla="*/ 789406 w 2463882"/>
                <a:gd name="connsiteY632" fmla="*/ 308486 h 664326"/>
                <a:gd name="connsiteX633" fmla="*/ 813202 w 2463882"/>
                <a:gd name="connsiteY633" fmla="*/ 301129 h 664326"/>
                <a:gd name="connsiteX634" fmla="*/ 835476 w 2463882"/>
                <a:gd name="connsiteY634" fmla="*/ 298273 h 664326"/>
                <a:gd name="connsiteX635" fmla="*/ 1920940 w 2463882"/>
                <a:gd name="connsiteY635" fmla="*/ 296627 h 664326"/>
                <a:gd name="connsiteX636" fmla="*/ 1928134 w 2463882"/>
                <a:gd name="connsiteY636" fmla="*/ 300263 h 664326"/>
                <a:gd name="connsiteX637" fmla="*/ 1930368 w 2463882"/>
                <a:gd name="connsiteY637" fmla="*/ 328162 h 664326"/>
                <a:gd name="connsiteX638" fmla="*/ 1926702 w 2463882"/>
                <a:gd name="connsiteY638" fmla="*/ 329915 h 664326"/>
                <a:gd name="connsiteX639" fmla="*/ 1925849 w 2463882"/>
                <a:gd name="connsiteY639" fmla="*/ 332419 h 664326"/>
                <a:gd name="connsiteX640" fmla="*/ 1920001 w 2463882"/>
                <a:gd name="connsiteY640" fmla="*/ 337744 h 664326"/>
                <a:gd name="connsiteX641" fmla="*/ 1916601 w 2463882"/>
                <a:gd name="connsiteY641" fmla="*/ 344574 h 664326"/>
                <a:gd name="connsiteX642" fmla="*/ 1916694 w 2463882"/>
                <a:gd name="connsiteY642" fmla="*/ 345229 h 664326"/>
                <a:gd name="connsiteX643" fmla="*/ 1935419 w 2463882"/>
                <a:gd name="connsiteY643" fmla="*/ 336137 h 664326"/>
                <a:gd name="connsiteX644" fmla="*/ 1937078 w 2463882"/>
                <a:gd name="connsiteY644" fmla="*/ 331266 h 664326"/>
                <a:gd name="connsiteX645" fmla="*/ 1943025 w 2463882"/>
                <a:gd name="connsiteY645" fmla="*/ 331266 h 664326"/>
                <a:gd name="connsiteX646" fmla="*/ 1949688 w 2463882"/>
                <a:gd name="connsiteY646" fmla="*/ 327514 h 664326"/>
                <a:gd name="connsiteX647" fmla="*/ 1951934 w 2463882"/>
                <a:gd name="connsiteY647" fmla="*/ 327514 h 664326"/>
                <a:gd name="connsiteX648" fmla="*/ 1956458 w 2463882"/>
                <a:gd name="connsiteY648" fmla="*/ 324757 h 664326"/>
                <a:gd name="connsiteX649" fmla="*/ 1960917 w 2463882"/>
                <a:gd name="connsiteY649" fmla="*/ 319883 h 664326"/>
                <a:gd name="connsiteX650" fmla="*/ 1967215 w 2463882"/>
                <a:gd name="connsiteY650" fmla="*/ 318669 h 664326"/>
                <a:gd name="connsiteX651" fmla="*/ 1967566 w 2463882"/>
                <a:gd name="connsiteY651" fmla="*/ 317640 h 664326"/>
                <a:gd name="connsiteX652" fmla="*/ 1986530 w 2463882"/>
                <a:gd name="connsiteY652" fmla="*/ 310073 h 664326"/>
                <a:gd name="connsiteX653" fmla="*/ 1989733 w 2463882"/>
                <a:gd name="connsiteY653" fmla="*/ 307144 h 664326"/>
                <a:gd name="connsiteX654" fmla="*/ 1996109 w 2463882"/>
                <a:gd name="connsiteY654" fmla="*/ 307144 h 664326"/>
                <a:gd name="connsiteX655" fmla="*/ 2009408 w 2463882"/>
                <a:gd name="connsiteY655" fmla="*/ 299371 h 664326"/>
                <a:gd name="connsiteX656" fmla="*/ 2021680 w 2463882"/>
                <a:gd name="connsiteY656" fmla="*/ 299371 h 664326"/>
                <a:gd name="connsiteX657" fmla="*/ 2021924 w 2463882"/>
                <a:gd name="connsiteY657" fmla="*/ 303406 h 664326"/>
                <a:gd name="connsiteX658" fmla="*/ 2023189 w 2463882"/>
                <a:gd name="connsiteY658" fmla="*/ 303406 h 664326"/>
                <a:gd name="connsiteX659" fmla="*/ 2026666 w 2463882"/>
                <a:gd name="connsiteY659" fmla="*/ 324226 h 664326"/>
                <a:gd name="connsiteX660" fmla="*/ 2023776 w 2463882"/>
                <a:gd name="connsiteY660" fmla="*/ 332724 h 664326"/>
                <a:gd name="connsiteX661" fmla="*/ 2021426 w 2463882"/>
                <a:gd name="connsiteY661" fmla="*/ 334880 h 664326"/>
                <a:gd name="connsiteX662" fmla="*/ 2017885 w 2463882"/>
                <a:gd name="connsiteY662" fmla="*/ 345286 h 664326"/>
                <a:gd name="connsiteX663" fmla="*/ 2013705 w 2463882"/>
                <a:gd name="connsiteY663" fmla="*/ 348395 h 664326"/>
                <a:gd name="connsiteX664" fmla="*/ 2008032 w 2463882"/>
                <a:gd name="connsiteY664" fmla="*/ 355195 h 664326"/>
                <a:gd name="connsiteX665" fmla="*/ 2007946 w 2463882"/>
                <a:gd name="connsiteY665" fmla="*/ 360215 h 664326"/>
                <a:gd name="connsiteX666" fmla="*/ 2004302 w 2463882"/>
                <a:gd name="connsiteY666" fmla="*/ 363624 h 664326"/>
                <a:gd name="connsiteX667" fmla="*/ 1995658 w 2463882"/>
                <a:gd name="connsiteY667" fmla="*/ 378077 h 664326"/>
                <a:gd name="connsiteX668" fmla="*/ 1995470 w 2463882"/>
                <a:gd name="connsiteY668" fmla="*/ 381807 h 664326"/>
                <a:gd name="connsiteX669" fmla="*/ 1972832 w 2463882"/>
                <a:gd name="connsiteY669" fmla="*/ 406825 h 664326"/>
                <a:gd name="connsiteX670" fmla="*/ 1964367 w 2463882"/>
                <a:gd name="connsiteY670" fmla="*/ 418208 h 664326"/>
                <a:gd name="connsiteX671" fmla="*/ 1960153 w 2463882"/>
                <a:gd name="connsiteY671" fmla="*/ 426289 h 664326"/>
                <a:gd name="connsiteX672" fmla="*/ 1968724 w 2463882"/>
                <a:gd name="connsiteY672" fmla="*/ 417462 h 664326"/>
                <a:gd name="connsiteX673" fmla="*/ 1980013 w 2463882"/>
                <a:gd name="connsiteY673" fmla="*/ 413522 h 664326"/>
                <a:gd name="connsiteX674" fmla="*/ 1993403 w 2463882"/>
                <a:gd name="connsiteY674" fmla="*/ 417265 h 664326"/>
                <a:gd name="connsiteX675" fmla="*/ 1973981 w 2463882"/>
                <a:gd name="connsiteY675" fmla="*/ 440859 h 664326"/>
                <a:gd name="connsiteX676" fmla="*/ 1954854 w 2463882"/>
                <a:gd name="connsiteY676" fmla="*/ 458927 h 664326"/>
                <a:gd name="connsiteX677" fmla="*/ 1951771 w 2463882"/>
                <a:gd name="connsiteY677" fmla="*/ 460548 h 664326"/>
                <a:gd name="connsiteX678" fmla="*/ 1951180 w 2463882"/>
                <a:gd name="connsiteY678" fmla="*/ 462276 h 664326"/>
                <a:gd name="connsiteX679" fmla="*/ 1930102 w 2463882"/>
                <a:gd name="connsiteY679" fmla="*/ 473067 h 664326"/>
                <a:gd name="connsiteX680" fmla="*/ 1907837 w 2463882"/>
                <a:gd name="connsiteY680" fmla="*/ 461341 h 664326"/>
                <a:gd name="connsiteX681" fmla="*/ 1903567 w 2463882"/>
                <a:gd name="connsiteY681" fmla="*/ 454983 h 664326"/>
                <a:gd name="connsiteX682" fmla="*/ 1902645 w 2463882"/>
                <a:gd name="connsiteY682" fmla="*/ 446888 h 664326"/>
                <a:gd name="connsiteX683" fmla="*/ 1904690 w 2463882"/>
                <a:gd name="connsiteY683" fmla="*/ 440877 h 664326"/>
                <a:gd name="connsiteX684" fmla="*/ 1904158 w 2463882"/>
                <a:gd name="connsiteY684" fmla="*/ 436117 h 664326"/>
                <a:gd name="connsiteX685" fmla="*/ 1907764 w 2463882"/>
                <a:gd name="connsiteY685" fmla="*/ 430248 h 664326"/>
                <a:gd name="connsiteX686" fmla="*/ 1908810 w 2463882"/>
                <a:gd name="connsiteY686" fmla="*/ 425596 h 664326"/>
                <a:gd name="connsiteX687" fmla="*/ 1931738 w 2463882"/>
                <a:gd name="connsiteY687" fmla="*/ 391853 h 664326"/>
                <a:gd name="connsiteX688" fmla="*/ 1954747 w 2463882"/>
                <a:gd name="connsiteY688" fmla="*/ 355478 h 664326"/>
                <a:gd name="connsiteX689" fmla="*/ 1965556 w 2463882"/>
                <a:gd name="connsiteY689" fmla="*/ 341138 h 664326"/>
                <a:gd name="connsiteX690" fmla="*/ 1957165 w 2463882"/>
                <a:gd name="connsiteY690" fmla="*/ 345801 h 664326"/>
                <a:gd name="connsiteX691" fmla="*/ 1955883 w 2463882"/>
                <a:gd name="connsiteY691" fmla="*/ 349565 h 664326"/>
                <a:gd name="connsiteX692" fmla="*/ 1947522 w 2463882"/>
                <a:gd name="connsiteY692" fmla="*/ 351173 h 664326"/>
                <a:gd name="connsiteX693" fmla="*/ 1946969 w 2463882"/>
                <a:gd name="connsiteY693" fmla="*/ 352798 h 664326"/>
                <a:gd name="connsiteX694" fmla="*/ 1932988 w 2463882"/>
                <a:gd name="connsiteY694" fmla="*/ 358260 h 664326"/>
                <a:gd name="connsiteX695" fmla="*/ 1931122 w 2463882"/>
                <a:gd name="connsiteY695" fmla="*/ 363748 h 664326"/>
                <a:gd name="connsiteX696" fmla="*/ 1914813 w 2463882"/>
                <a:gd name="connsiteY696" fmla="*/ 369704 h 664326"/>
                <a:gd name="connsiteX697" fmla="*/ 1913282 w 2463882"/>
                <a:gd name="connsiteY697" fmla="*/ 374206 h 664326"/>
                <a:gd name="connsiteX698" fmla="*/ 1906495 w 2463882"/>
                <a:gd name="connsiteY698" fmla="*/ 374206 h 664326"/>
                <a:gd name="connsiteX699" fmla="*/ 1903875 w 2463882"/>
                <a:gd name="connsiteY699" fmla="*/ 376358 h 664326"/>
                <a:gd name="connsiteX700" fmla="*/ 1902584 w 2463882"/>
                <a:gd name="connsiteY700" fmla="*/ 376358 h 664326"/>
                <a:gd name="connsiteX701" fmla="*/ 1900201 w 2463882"/>
                <a:gd name="connsiteY701" fmla="*/ 383355 h 664326"/>
                <a:gd name="connsiteX702" fmla="*/ 1893727 w 2463882"/>
                <a:gd name="connsiteY702" fmla="*/ 384967 h 664326"/>
                <a:gd name="connsiteX703" fmla="*/ 1893487 w 2463882"/>
                <a:gd name="connsiteY703" fmla="*/ 385675 h 664326"/>
                <a:gd name="connsiteX704" fmla="*/ 1888174 w 2463882"/>
                <a:gd name="connsiteY704" fmla="*/ 392175 h 664326"/>
                <a:gd name="connsiteX705" fmla="*/ 1884251 w 2463882"/>
                <a:gd name="connsiteY705" fmla="*/ 402049 h 664326"/>
                <a:gd name="connsiteX706" fmla="*/ 1871691 w 2463882"/>
                <a:gd name="connsiteY706" fmla="*/ 419085 h 664326"/>
                <a:gd name="connsiteX707" fmla="*/ 1858329 w 2463882"/>
                <a:gd name="connsiteY707" fmla="*/ 437249 h 664326"/>
                <a:gd name="connsiteX708" fmla="*/ 1844746 w 2463882"/>
                <a:gd name="connsiteY708" fmla="*/ 447857 h 664326"/>
                <a:gd name="connsiteX709" fmla="*/ 1828462 w 2463882"/>
                <a:gd name="connsiteY709" fmla="*/ 462524 h 664326"/>
                <a:gd name="connsiteX710" fmla="*/ 1793137 w 2463882"/>
                <a:gd name="connsiteY710" fmla="*/ 469444 h 664326"/>
                <a:gd name="connsiteX711" fmla="*/ 1787520 w 2463882"/>
                <a:gd name="connsiteY711" fmla="*/ 466756 h 664326"/>
                <a:gd name="connsiteX712" fmla="*/ 1776514 w 2463882"/>
                <a:gd name="connsiteY712" fmla="*/ 469444 h 664326"/>
                <a:gd name="connsiteX713" fmla="*/ 1765856 w 2463882"/>
                <a:gd name="connsiteY713" fmla="*/ 460659 h 664326"/>
                <a:gd name="connsiteX714" fmla="*/ 1764861 w 2463882"/>
                <a:gd name="connsiteY714" fmla="*/ 447021 h 664326"/>
                <a:gd name="connsiteX715" fmla="*/ 1772570 w 2463882"/>
                <a:gd name="connsiteY715" fmla="*/ 432919 h 664326"/>
                <a:gd name="connsiteX716" fmla="*/ 1784969 w 2463882"/>
                <a:gd name="connsiteY716" fmla="*/ 429437 h 664326"/>
                <a:gd name="connsiteX717" fmla="*/ 1797064 w 2463882"/>
                <a:gd name="connsiteY717" fmla="*/ 436846 h 664326"/>
                <a:gd name="connsiteX718" fmla="*/ 1804400 w 2463882"/>
                <a:gd name="connsiteY718" fmla="*/ 435479 h 664326"/>
                <a:gd name="connsiteX719" fmla="*/ 1808658 w 2463882"/>
                <a:gd name="connsiteY719" fmla="*/ 433249 h 664326"/>
                <a:gd name="connsiteX720" fmla="*/ 1814112 w 2463882"/>
                <a:gd name="connsiteY720" fmla="*/ 421883 h 664326"/>
                <a:gd name="connsiteX721" fmla="*/ 1816388 w 2463882"/>
                <a:gd name="connsiteY721" fmla="*/ 420575 h 664326"/>
                <a:gd name="connsiteX722" fmla="*/ 1824770 w 2463882"/>
                <a:gd name="connsiteY722" fmla="*/ 403717 h 664326"/>
                <a:gd name="connsiteX723" fmla="*/ 1843623 w 2463882"/>
                <a:gd name="connsiteY723" fmla="*/ 381374 h 664326"/>
                <a:gd name="connsiteX724" fmla="*/ 1867903 w 2463882"/>
                <a:gd name="connsiteY724" fmla="*/ 344947 h 664326"/>
                <a:gd name="connsiteX725" fmla="*/ 1868327 w 2463882"/>
                <a:gd name="connsiteY725" fmla="*/ 339586 h 664326"/>
                <a:gd name="connsiteX726" fmla="*/ 1858976 w 2463882"/>
                <a:gd name="connsiteY726" fmla="*/ 341873 h 664326"/>
                <a:gd name="connsiteX727" fmla="*/ 1851572 w 2463882"/>
                <a:gd name="connsiteY727" fmla="*/ 345895 h 664326"/>
                <a:gd name="connsiteX728" fmla="*/ 1826867 w 2463882"/>
                <a:gd name="connsiteY728" fmla="*/ 350684 h 664326"/>
                <a:gd name="connsiteX729" fmla="*/ 1814944 w 2463882"/>
                <a:gd name="connsiteY729" fmla="*/ 344712 h 664326"/>
                <a:gd name="connsiteX730" fmla="*/ 1815286 w 2463882"/>
                <a:gd name="connsiteY730" fmla="*/ 334263 h 664326"/>
                <a:gd name="connsiteX731" fmla="*/ 1822721 w 2463882"/>
                <a:gd name="connsiteY731" fmla="*/ 325461 h 664326"/>
                <a:gd name="connsiteX732" fmla="*/ 1890854 w 2463882"/>
                <a:gd name="connsiteY732" fmla="*/ 307127 h 664326"/>
                <a:gd name="connsiteX733" fmla="*/ 1894872 w 2463882"/>
                <a:gd name="connsiteY733" fmla="*/ 307127 h 664326"/>
                <a:gd name="connsiteX734" fmla="*/ 1910744 w 2463882"/>
                <a:gd name="connsiteY734" fmla="*/ 297995 h 664326"/>
                <a:gd name="connsiteX735" fmla="*/ 313670 w 2463882"/>
                <a:gd name="connsiteY735" fmla="*/ 275052 h 664326"/>
                <a:gd name="connsiteX736" fmla="*/ 313627 w 2463882"/>
                <a:gd name="connsiteY736" fmla="*/ 275178 h 664326"/>
                <a:gd name="connsiteX737" fmla="*/ 313628 w 2463882"/>
                <a:gd name="connsiteY737" fmla="*/ 275177 h 664326"/>
                <a:gd name="connsiteX738" fmla="*/ 313671 w 2463882"/>
                <a:gd name="connsiteY738" fmla="*/ 275052 h 664326"/>
                <a:gd name="connsiteX739" fmla="*/ 1248477 w 2463882"/>
                <a:gd name="connsiteY739" fmla="*/ 272970 h 664326"/>
                <a:gd name="connsiteX740" fmla="*/ 1239582 w 2463882"/>
                <a:gd name="connsiteY740" fmla="*/ 277337 h 664326"/>
                <a:gd name="connsiteX741" fmla="*/ 1236611 w 2463882"/>
                <a:gd name="connsiteY741" fmla="*/ 278509 h 664326"/>
                <a:gd name="connsiteX742" fmla="*/ 1237023 w 2463882"/>
                <a:gd name="connsiteY742" fmla="*/ 282179 h 664326"/>
                <a:gd name="connsiteX743" fmla="*/ 1240367 w 2463882"/>
                <a:gd name="connsiteY743" fmla="*/ 283680 h 664326"/>
                <a:gd name="connsiteX744" fmla="*/ 1243103 w 2463882"/>
                <a:gd name="connsiteY744" fmla="*/ 282488 h 664326"/>
                <a:gd name="connsiteX745" fmla="*/ 303885 w 2463882"/>
                <a:gd name="connsiteY745" fmla="*/ 263973 h 664326"/>
                <a:gd name="connsiteX746" fmla="*/ 290243 w 2463882"/>
                <a:gd name="connsiteY746" fmla="*/ 268128 h 664326"/>
                <a:gd name="connsiteX747" fmla="*/ 279305 w 2463882"/>
                <a:gd name="connsiteY747" fmla="*/ 282277 h 664326"/>
                <a:gd name="connsiteX748" fmla="*/ 277599 w 2463882"/>
                <a:gd name="connsiteY748" fmla="*/ 287297 h 664326"/>
                <a:gd name="connsiteX749" fmla="*/ 303933 w 2463882"/>
                <a:gd name="connsiteY749" fmla="*/ 280437 h 664326"/>
                <a:gd name="connsiteX750" fmla="*/ 311087 w 2463882"/>
                <a:gd name="connsiteY750" fmla="*/ 276556 h 664326"/>
                <a:gd name="connsiteX751" fmla="*/ 310484 w 2463882"/>
                <a:gd name="connsiteY751" fmla="*/ 275640 h 664326"/>
                <a:gd name="connsiteX752" fmla="*/ 310081 w 2463882"/>
                <a:gd name="connsiteY752" fmla="*/ 270186 h 664326"/>
                <a:gd name="connsiteX753" fmla="*/ 303885 w 2463882"/>
                <a:gd name="connsiteY753" fmla="*/ 263973 h 664326"/>
                <a:gd name="connsiteX754" fmla="*/ 380349 w 2463882"/>
                <a:gd name="connsiteY754" fmla="*/ 140985 h 664326"/>
                <a:gd name="connsiteX755" fmla="*/ 364541 w 2463882"/>
                <a:gd name="connsiteY755" fmla="*/ 167620 h 664326"/>
                <a:gd name="connsiteX756" fmla="*/ 355554 w 2463882"/>
                <a:gd name="connsiteY756" fmla="*/ 174334 h 664326"/>
                <a:gd name="connsiteX757" fmla="*/ 352433 w 2463882"/>
                <a:gd name="connsiteY757" fmla="*/ 183518 h 664326"/>
                <a:gd name="connsiteX758" fmla="*/ 348840 w 2463882"/>
                <a:gd name="connsiteY758" fmla="*/ 183518 h 664326"/>
                <a:gd name="connsiteX759" fmla="*/ 342670 w 2463882"/>
                <a:gd name="connsiteY759" fmla="*/ 192993 h 664326"/>
                <a:gd name="connsiteX760" fmla="*/ 338169 w 2463882"/>
                <a:gd name="connsiteY760" fmla="*/ 196187 h 664326"/>
                <a:gd name="connsiteX761" fmla="*/ 336136 w 2463882"/>
                <a:gd name="connsiteY761" fmla="*/ 202168 h 664326"/>
                <a:gd name="connsiteX762" fmla="*/ 321953 w 2463882"/>
                <a:gd name="connsiteY762" fmla="*/ 212343 h 664326"/>
                <a:gd name="connsiteX763" fmla="*/ 304366 w 2463882"/>
                <a:gd name="connsiteY763" fmla="*/ 243393 h 664326"/>
                <a:gd name="connsiteX764" fmla="*/ 310051 w 2463882"/>
                <a:gd name="connsiteY764" fmla="*/ 237356 h 664326"/>
                <a:gd name="connsiteX765" fmla="*/ 324727 w 2463882"/>
                <a:gd name="connsiteY765" fmla="*/ 237356 h 664326"/>
                <a:gd name="connsiteX766" fmla="*/ 329722 w 2463882"/>
                <a:gd name="connsiteY766" fmla="*/ 241669 h 664326"/>
                <a:gd name="connsiteX767" fmla="*/ 342988 w 2463882"/>
                <a:gd name="connsiteY767" fmla="*/ 241669 h 664326"/>
                <a:gd name="connsiteX768" fmla="*/ 350984 w 2463882"/>
                <a:gd name="connsiteY768" fmla="*/ 251368 h 664326"/>
                <a:gd name="connsiteX769" fmla="*/ 359203 w 2463882"/>
                <a:gd name="connsiteY769" fmla="*/ 251051 h 664326"/>
                <a:gd name="connsiteX770" fmla="*/ 384920 w 2463882"/>
                <a:gd name="connsiteY770" fmla="*/ 231954 h 664326"/>
                <a:gd name="connsiteX771" fmla="*/ 394112 w 2463882"/>
                <a:gd name="connsiteY771" fmla="*/ 219404 h 664326"/>
                <a:gd name="connsiteX772" fmla="*/ 397589 w 2463882"/>
                <a:gd name="connsiteY772" fmla="*/ 196457 h 664326"/>
                <a:gd name="connsiteX773" fmla="*/ 401791 w 2463882"/>
                <a:gd name="connsiteY773" fmla="*/ 199690 h 664326"/>
                <a:gd name="connsiteX774" fmla="*/ 401307 w 2463882"/>
                <a:gd name="connsiteY774" fmla="*/ 195025 h 664326"/>
                <a:gd name="connsiteX775" fmla="*/ 400887 w 2463882"/>
                <a:gd name="connsiteY775" fmla="*/ 185177 h 664326"/>
                <a:gd name="connsiteX776" fmla="*/ 405161 w 2463882"/>
                <a:gd name="connsiteY776" fmla="*/ 165885 h 664326"/>
                <a:gd name="connsiteX777" fmla="*/ 408145 w 2463882"/>
                <a:gd name="connsiteY777" fmla="*/ 149599 h 664326"/>
                <a:gd name="connsiteX778" fmla="*/ 380349 w 2463882"/>
                <a:gd name="connsiteY778" fmla="*/ 140985 h 664326"/>
                <a:gd name="connsiteX779" fmla="*/ 513383 w 2463882"/>
                <a:gd name="connsiteY779" fmla="*/ 34848 h 664326"/>
                <a:gd name="connsiteX780" fmla="*/ 530344 w 2463882"/>
                <a:gd name="connsiteY780" fmla="*/ 34848 h 664326"/>
                <a:gd name="connsiteX781" fmla="*/ 535635 w 2463882"/>
                <a:gd name="connsiteY781" fmla="*/ 38625 h 664326"/>
                <a:gd name="connsiteX782" fmla="*/ 531905 w 2463882"/>
                <a:gd name="connsiteY782" fmla="*/ 59184 h 664326"/>
                <a:gd name="connsiteX783" fmla="*/ 520251 w 2463882"/>
                <a:gd name="connsiteY783" fmla="*/ 65306 h 664326"/>
                <a:gd name="connsiteX784" fmla="*/ 513113 w 2463882"/>
                <a:gd name="connsiteY784" fmla="*/ 65306 h 664326"/>
                <a:gd name="connsiteX785" fmla="*/ 502908 w 2463882"/>
                <a:gd name="connsiteY785" fmla="*/ 73435 h 664326"/>
                <a:gd name="connsiteX786" fmla="*/ 463695 w 2463882"/>
                <a:gd name="connsiteY786" fmla="*/ 82714 h 664326"/>
                <a:gd name="connsiteX787" fmla="*/ 451462 w 2463882"/>
                <a:gd name="connsiteY787" fmla="*/ 82173 h 664326"/>
                <a:gd name="connsiteX788" fmla="*/ 433455 w 2463882"/>
                <a:gd name="connsiteY788" fmla="*/ 87623 h 664326"/>
                <a:gd name="connsiteX789" fmla="*/ 416206 w 2463882"/>
                <a:gd name="connsiteY789" fmla="*/ 97677 h 664326"/>
                <a:gd name="connsiteX790" fmla="*/ 408443 w 2463882"/>
                <a:gd name="connsiteY790" fmla="*/ 102739 h 664326"/>
                <a:gd name="connsiteX791" fmla="*/ 396562 w 2463882"/>
                <a:gd name="connsiteY791" fmla="*/ 112546 h 664326"/>
                <a:gd name="connsiteX792" fmla="*/ 428961 w 2463882"/>
                <a:gd name="connsiteY792" fmla="*/ 115805 h 664326"/>
                <a:gd name="connsiteX793" fmla="*/ 445966 w 2463882"/>
                <a:gd name="connsiteY793" fmla="*/ 126592 h 664326"/>
                <a:gd name="connsiteX794" fmla="*/ 449327 w 2463882"/>
                <a:gd name="connsiteY794" fmla="*/ 134164 h 664326"/>
                <a:gd name="connsiteX795" fmla="*/ 454361 w 2463882"/>
                <a:gd name="connsiteY795" fmla="*/ 136252 h 664326"/>
                <a:gd name="connsiteX796" fmla="*/ 458232 w 2463882"/>
                <a:gd name="connsiteY796" fmla="*/ 150487 h 664326"/>
                <a:gd name="connsiteX797" fmla="*/ 456770 w 2463882"/>
                <a:gd name="connsiteY797" fmla="*/ 164618 h 664326"/>
                <a:gd name="connsiteX798" fmla="*/ 458044 w 2463882"/>
                <a:gd name="connsiteY798" fmla="*/ 165622 h 664326"/>
                <a:gd name="connsiteX799" fmla="*/ 448890 w 2463882"/>
                <a:gd name="connsiteY799" fmla="*/ 205178 h 664326"/>
                <a:gd name="connsiteX800" fmla="*/ 417908 w 2463882"/>
                <a:gd name="connsiteY800" fmla="*/ 243749 h 664326"/>
                <a:gd name="connsiteX801" fmla="*/ 411828 w 2463882"/>
                <a:gd name="connsiteY801" fmla="*/ 245721 h 664326"/>
                <a:gd name="connsiteX802" fmla="*/ 411267 w 2463882"/>
                <a:gd name="connsiteY802" fmla="*/ 246339 h 664326"/>
                <a:gd name="connsiteX803" fmla="*/ 410443 w 2463882"/>
                <a:gd name="connsiteY803" fmla="*/ 248761 h 664326"/>
                <a:gd name="connsiteX804" fmla="*/ 399506 w 2463882"/>
                <a:gd name="connsiteY804" fmla="*/ 256056 h 664326"/>
                <a:gd name="connsiteX805" fmla="*/ 377772 w 2463882"/>
                <a:gd name="connsiteY805" fmla="*/ 268281 h 664326"/>
                <a:gd name="connsiteX806" fmla="*/ 378085 w 2463882"/>
                <a:gd name="connsiteY806" fmla="*/ 268244 h 664326"/>
                <a:gd name="connsiteX807" fmla="*/ 386866 w 2463882"/>
                <a:gd name="connsiteY807" fmla="*/ 300824 h 664326"/>
                <a:gd name="connsiteX808" fmla="*/ 380945 w 2463882"/>
                <a:gd name="connsiteY808" fmla="*/ 307166 h 664326"/>
                <a:gd name="connsiteX809" fmla="*/ 380598 w 2463882"/>
                <a:gd name="connsiteY809" fmla="*/ 312714 h 664326"/>
                <a:gd name="connsiteX810" fmla="*/ 387016 w 2463882"/>
                <a:gd name="connsiteY810" fmla="*/ 320479 h 664326"/>
                <a:gd name="connsiteX811" fmla="*/ 388208 w 2463882"/>
                <a:gd name="connsiteY811" fmla="*/ 320479 h 664326"/>
                <a:gd name="connsiteX812" fmla="*/ 397426 w 2463882"/>
                <a:gd name="connsiteY812" fmla="*/ 330224 h 664326"/>
                <a:gd name="connsiteX813" fmla="*/ 398747 w 2463882"/>
                <a:gd name="connsiteY813" fmla="*/ 350483 h 664326"/>
                <a:gd name="connsiteX814" fmla="*/ 402760 w 2463882"/>
                <a:gd name="connsiteY814" fmla="*/ 357013 h 664326"/>
                <a:gd name="connsiteX815" fmla="*/ 399785 w 2463882"/>
                <a:gd name="connsiteY815" fmla="*/ 367478 h 664326"/>
                <a:gd name="connsiteX816" fmla="*/ 403648 w 2463882"/>
                <a:gd name="connsiteY816" fmla="*/ 389632 h 664326"/>
                <a:gd name="connsiteX817" fmla="*/ 413196 w 2463882"/>
                <a:gd name="connsiteY817" fmla="*/ 401277 h 664326"/>
                <a:gd name="connsiteX818" fmla="*/ 411760 w 2463882"/>
                <a:gd name="connsiteY818" fmla="*/ 411906 h 664326"/>
                <a:gd name="connsiteX819" fmla="*/ 419010 w 2463882"/>
                <a:gd name="connsiteY819" fmla="*/ 425347 h 664326"/>
                <a:gd name="connsiteX820" fmla="*/ 425488 w 2463882"/>
                <a:gd name="connsiteY820" fmla="*/ 457628 h 664326"/>
                <a:gd name="connsiteX821" fmla="*/ 429557 w 2463882"/>
                <a:gd name="connsiteY821" fmla="*/ 476510 h 664326"/>
                <a:gd name="connsiteX822" fmla="*/ 440259 w 2463882"/>
                <a:gd name="connsiteY822" fmla="*/ 492387 h 664326"/>
                <a:gd name="connsiteX823" fmla="*/ 440117 w 2463882"/>
                <a:gd name="connsiteY823" fmla="*/ 492803 h 664326"/>
                <a:gd name="connsiteX824" fmla="*/ 444422 w 2463882"/>
                <a:gd name="connsiteY824" fmla="*/ 492803 h 664326"/>
                <a:gd name="connsiteX825" fmla="*/ 444005 w 2463882"/>
                <a:gd name="connsiteY825" fmla="*/ 494022 h 664326"/>
                <a:gd name="connsiteX826" fmla="*/ 458429 w 2463882"/>
                <a:gd name="connsiteY826" fmla="*/ 488498 h 664326"/>
                <a:gd name="connsiteX827" fmla="*/ 469285 w 2463882"/>
                <a:gd name="connsiteY827" fmla="*/ 488498 h 664326"/>
                <a:gd name="connsiteX828" fmla="*/ 475069 w 2463882"/>
                <a:gd name="connsiteY828" fmla="*/ 486998 h 664326"/>
                <a:gd name="connsiteX829" fmla="*/ 493887 w 2463882"/>
                <a:gd name="connsiteY829" fmla="*/ 485317 h 664326"/>
                <a:gd name="connsiteX830" fmla="*/ 504156 w 2463882"/>
                <a:gd name="connsiteY830" fmla="*/ 482410 h 664326"/>
                <a:gd name="connsiteX831" fmla="*/ 524046 w 2463882"/>
                <a:gd name="connsiteY831" fmla="*/ 478281 h 664326"/>
                <a:gd name="connsiteX832" fmla="*/ 589010 w 2463882"/>
                <a:gd name="connsiteY832" fmla="*/ 493802 h 664326"/>
                <a:gd name="connsiteX833" fmla="*/ 606323 w 2463882"/>
                <a:gd name="connsiteY833" fmla="*/ 513576 h 664326"/>
                <a:gd name="connsiteX834" fmla="*/ 599871 w 2463882"/>
                <a:gd name="connsiteY834" fmla="*/ 532540 h 664326"/>
                <a:gd name="connsiteX835" fmla="*/ 589437 w 2463882"/>
                <a:gd name="connsiteY835" fmla="*/ 543824 h 664326"/>
                <a:gd name="connsiteX836" fmla="*/ 582352 w 2463882"/>
                <a:gd name="connsiteY836" fmla="*/ 549360 h 664326"/>
                <a:gd name="connsiteX837" fmla="*/ 583124 w 2463882"/>
                <a:gd name="connsiteY837" fmla="*/ 559748 h 664326"/>
                <a:gd name="connsiteX838" fmla="*/ 573691 w 2463882"/>
                <a:gd name="connsiteY838" fmla="*/ 570712 h 664326"/>
                <a:gd name="connsiteX839" fmla="*/ 545655 w 2463882"/>
                <a:gd name="connsiteY839" fmla="*/ 580839 h 664326"/>
                <a:gd name="connsiteX840" fmla="*/ 511025 w 2463882"/>
                <a:gd name="connsiteY840" fmla="*/ 588042 h 664326"/>
                <a:gd name="connsiteX841" fmla="*/ 495367 w 2463882"/>
                <a:gd name="connsiteY841" fmla="*/ 586430 h 664326"/>
                <a:gd name="connsiteX842" fmla="*/ 464723 w 2463882"/>
                <a:gd name="connsiteY842" fmla="*/ 590237 h 664326"/>
                <a:gd name="connsiteX843" fmla="*/ 454682 w 2463882"/>
                <a:gd name="connsiteY843" fmla="*/ 587600 h 664326"/>
                <a:gd name="connsiteX844" fmla="*/ 447672 w 2463882"/>
                <a:gd name="connsiteY844" fmla="*/ 580166 h 664326"/>
                <a:gd name="connsiteX845" fmla="*/ 438145 w 2463882"/>
                <a:gd name="connsiteY845" fmla="*/ 577872 h 664326"/>
                <a:gd name="connsiteX846" fmla="*/ 432370 w 2463882"/>
                <a:gd name="connsiteY846" fmla="*/ 565768 h 664326"/>
                <a:gd name="connsiteX847" fmla="*/ 427924 w 2463882"/>
                <a:gd name="connsiteY847" fmla="*/ 563976 h 664326"/>
                <a:gd name="connsiteX848" fmla="*/ 412356 w 2463882"/>
                <a:gd name="connsiteY848" fmla="*/ 548597 h 664326"/>
                <a:gd name="connsiteX849" fmla="*/ 406302 w 2463882"/>
                <a:gd name="connsiteY849" fmla="*/ 538598 h 664326"/>
                <a:gd name="connsiteX850" fmla="*/ 401855 w 2463882"/>
                <a:gd name="connsiteY850" fmla="*/ 537415 h 664326"/>
                <a:gd name="connsiteX851" fmla="*/ 395694 w 2463882"/>
                <a:gd name="connsiteY851" fmla="*/ 538714 h 664326"/>
                <a:gd name="connsiteX852" fmla="*/ 365532 w 2463882"/>
                <a:gd name="connsiteY852" fmla="*/ 552683 h 664326"/>
                <a:gd name="connsiteX853" fmla="*/ 341826 w 2463882"/>
                <a:gd name="connsiteY853" fmla="*/ 560036 h 664326"/>
                <a:gd name="connsiteX854" fmla="*/ 315466 w 2463882"/>
                <a:gd name="connsiteY854" fmla="*/ 575762 h 664326"/>
                <a:gd name="connsiteX855" fmla="*/ 295439 w 2463882"/>
                <a:gd name="connsiteY855" fmla="*/ 581924 h 664326"/>
                <a:gd name="connsiteX856" fmla="*/ 283764 w 2463882"/>
                <a:gd name="connsiteY856" fmla="*/ 590143 h 664326"/>
                <a:gd name="connsiteX857" fmla="*/ 231491 w 2463882"/>
                <a:gd name="connsiteY857" fmla="*/ 603833 h 664326"/>
                <a:gd name="connsiteX858" fmla="*/ 195775 w 2463882"/>
                <a:gd name="connsiteY858" fmla="*/ 607867 h 664326"/>
                <a:gd name="connsiteX859" fmla="*/ 162324 w 2463882"/>
                <a:gd name="connsiteY859" fmla="*/ 615435 h 664326"/>
                <a:gd name="connsiteX860" fmla="*/ 150671 w 2463882"/>
                <a:gd name="connsiteY860" fmla="*/ 613818 h 664326"/>
                <a:gd name="connsiteX861" fmla="*/ 139532 w 2463882"/>
                <a:gd name="connsiteY861" fmla="*/ 619688 h 664326"/>
                <a:gd name="connsiteX862" fmla="*/ 112154 w 2463882"/>
                <a:gd name="connsiteY862" fmla="*/ 623360 h 664326"/>
                <a:gd name="connsiteX863" fmla="*/ 85286 w 2463882"/>
                <a:gd name="connsiteY863" fmla="*/ 626732 h 664326"/>
                <a:gd name="connsiteX864" fmla="*/ 27400 w 2463882"/>
                <a:gd name="connsiteY864" fmla="*/ 619735 h 664326"/>
                <a:gd name="connsiteX865" fmla="*/ 14319 w 2463882"/>
                <a:gd name="connsiteY865" fmla="*/ 603357 h 664326"/>
                <a:gd name="connsiteX866" fmla="*/ 8428 w 2463882"/>
                <a:gd name="connsiteY866" fmla="*/ 600913 h 664326"/>
                <a:gd name="connsiteX867" fmla="*/ 6267 w 2463882"/>
                <a:gd name="connsiteY867" fmla="*/ 581992 h 664326"/>
                <a:gd name="connsiteX868" fmla="*/ 5006 w 2463882"/>
                <a:gd name="connsiteY868" fmla="*/ 578416 h 664326"/>
                <a:gd name="connsiteX869" fmla="*/ 25303 w 2463882"/>
                <a:gd name="connsiteY869" fmla="*/ 551079 h 664326"/>
                <a:gd name="connsiteX870" fmla="*/ 50312 w 2463882"/>
                <a:gd name="connsiteY870" fmla="*/ 535755 h 664326"/>
                <a:gd name="connsiteX871" fmla="*/ 77542 w 2463882"/>
                <a:gd name="connsiteY871" fmla="*/ 527763 h 664326"/>
                <a:gd name="connsiteX872" fmla="*/ 79095 w 2463882"/>
                <a:gd name="connsiteY872" fmla="*/ 528029 h 664326"/>
                <a:gd name="connsiteX873" fmla="*/ 89127 w 2463882"/>
                <a:gd name="connsiteY873" fmla="*/ 522112 h 664326"/>
                <a:gd name="connsiteX874" fmla="*/ 99743 w 2463882"/>
                <a:gd name="connsiteY874" fmla="*/ 521812 h 664326"/>
                <a:gd name="connsiteX875" fmla="*/ 117802 w 2463882"/>
                <a:gd name="connsiteY875" fmla="*/ 518344 h 664326"/>
                <a:gd name="connsiteX876" fmla="*/ 145444 w 2463882"/>
                <a:gd name="connsiteY876" fmla="*/ 518344 h 664326"/>
                <a:gd name="connsiteX877" fmla="*/ 154885 w 2463882"/>
                <a:gd name="connsiteY877" fmla="*/ 526619 h 664326"/>
                <a:gd name="connsiteX878" fmla="*/ 172329 w 2463882"/>
                <a:gd name="connsiteY878" fmla="*/ 535993 h 664326"/>
                <a:gd name="connsiteX879" fmla="*/ 188054 w 2463882"/>
                <a:gd name="connsiteY879" fmla="*/ 547971 h 664326"/>
                <a:gd name="connsiteX880" fmla="*/ 201594 w 2463882"/>
                <a:gd name="connsiteY880" fmla="*/ 549673 h 664326"/>
                <a:gd name="connsiteX881" fmla="*/ 204209 w 2463882"/>
                <a:gd name="connsiteY881" fmla="*/ 553656 h 664326"/>
                <a:gd name="connsiteX882" fmla="*/ 209616 w 2463882"/>
                <a:gd name="connsiteY882" fmla="*/ 553656 h 664326"/>
                <a:gd name="connsiteX883" fmla="*/ 209238 w 2463882"/>
                <a:gd name="connsiteY883" fmla="*/ 566085 h 664326"/>
                <a:gd name="connsiteX884" fmla="*/ 196341 w 2463882"/>
                <a:gd name="connsiteY884" fmla="*/ 578163 h 664326"/>
                <a:gd name="connsiteX885" fmla="*/ 170745 w 2463882"/>
                <a:gd name="connsiteY885" fmla="*/ 578163 h 664326"/>
                <a:gd name="connsiteX886" fmla="*/ 141307 w 2463882"/>
                <a:gd name="connsiteY886" fmla="*/ 566793 h 664326"/>
                <a:gd name="connsiteX887" fmla="*/ 121983 w 2463882"/>
                <a:gd name="connsiteY887" fmla="*/ 557755 h 664326"/>
                <a:gd name="connsiteX888" fmla="*/ 99563 w 2463882"/>
                <a:gd name="connsiteY888" fmla="*/ 549351 h 664326"/>
                <a:gd name="connsiteX889" fmla="*/ 74233 w 2463882"/>
                <a:gd name="connsiteY889" fmla="*/ 554633 h 664326"/>
                <a:gd name="connsiteX890" fmla="*/ 48653 w 2463882"/>
                <a:gd name="connsiteY890" fmla="*/ 562329 h 664326"/>
                <a:gd name="connsiteX891" fmla="*/ 37150 w 2463882"/>
                <a:gd name="connsiteY891" fmla="*/ 574262 h 664326"/>
                <a:gd name="connsiteX892" fmla="*/ 36777 w 2463882"/>
                <a:gd name="connsiteY892" fmla="*/ 575368 h 664326"/>
                <a:gd name="connsiteX893" fmla="*/ 44734 w 2463882"/>
                <a:gd name="connsiteY893" fmla="*/ 594627 h 664326"/>
                <a:gd name="connsiteX894" fmla="*/ 56053 w 2463882"/>
                <a:gd name="connsiteY894" fmla="*/ 596823 h 664326"/>
                <a:gd name="connsiteX895" fmla="*/ 79815 w 2463882"/>
                <a:gd name="connsiteY895" fmla="*/ 599567 h 664326"/>
                <a:gd name="connsiteX896" fmla="*/ 129057 w 2463882"/>
                <a:gd name="connsiteY896" fmla="*/ 593508 h 664326"/>
                <a:gd name="connsiteX897" fmla="*/ 147579 w 2463882"/>
                <a:gd name="connsiteY897" fmla="*/ 588865 h 664326"/>
                <a:gd name="connsiteX898" fmla="*/ 177082 w 2463882"/>
                <a:gd name="connsiteY898" fmla="*/ 587399 h 664326"/>
                <a:gd name="connsiteX899" fmla="*/ 187205 w 2463882"/>
                <a:gd name="connsiteY899" fmla="*/ 584933 h 664326"/>
                <a:gd name="connsiteX900" fmla="*/ 203073 w 2463882"/>
                <a:gd name="connsiteY900" fmla="*/ 582944 h 664326"/>
                <a:gd name="connsiteX901" fmla="*/ 216467 w 2463882"/>
                <a:gd name="connsiteY901" fmla="*/ 577023 h 664326"/>
                <a:gd name="connsiteX902" fmla="*/ 224485 w 2463882"/>
                <a:gd name="connsiteY902" fmla="*/ 579175 h 664326"/>
                <a:gd name="connsiteX903" fmla="*/ 259531 w 2463882"/>
                <a:gd name="connsiteY903" fmla="*/ 565378 h 664326"/>
                <a:gd name="connsiteX904" fmla="*/ 294616 w 2463882"/>
                <a:gd name="connsiteY904" fmla="*/ 544510 h 664326"/>
                <a:gd name="connsiteX905" fmla="*/ 328436 w 2463882"/>
                <a:gd name="connsiteY905" fmla="*/ 531005 h 664326"/>
                <a:gd name="connsiteX906" fmla="*/ 383912 w 2463882"/>
                <a:gd name="connsiteY906" fmla="*/ 507994 h 664326"/>
                <a:gd name="connsiteX907" fmla="*/ 374214 w 2463882"/>
                <a:gd name="connsiteY907" fmla="*/ 498582 h 664326"/>
                <a:gd name="connsiteX908" fmla="*/ 370346 w 2463882"/>
                <a:gd name="connsiteY908" fmla="*/ 496645 h 664326"/>
                <a:gd name="connsiteX909" fmla="*/ 365519 w 2463882"/>
                <a:gd name="connsiteY909" fmla="*/ 486539 h 664326"/>
                <a:gd name="connsiteX910" fmla="*/ 362882 w 2463882"/>
                <a:gd name="connsiteY910" fmla="*/ 468368 h 664326"/>
                <a:gd name="connsiteX911" fmla="*/ 349788 w 2463882"/>
                <a:gd name="connsiteY911" fmla="*/ 457358 h 664326"/>
                <a:gd name="connsiteX912" fmla="*/ 341453 w 2463882"/>
                <a:gd name="connsiteY912" fmla="*/ 410868 h 664326"/>
                <a:gd name="connsiteX913" fmla="*/ 333144 w 2463882"/>
                <a:gd name="connsiteY913" fmla="*/ 408098 h 664326"/>
                <a:gd name="connsiteX914" fmla="*/ 334353 w 2463882"/>
                <a:gd name="connsiteY914" fmla="*/ 404544 h 664326"/>
                <a:gd name="connsiteX915" fmla="*/ 332449 w 2463882"/>
                <a:gd name="connsiteY915" fmla="*/ 400985 h 664326"/>
                <a:gd name="connsiteX916" fmla="*/ 332367 w 2463882"/>
                <a:gd name="connsiteY916" fmla="*/ 397603 h 664326"/>
                <a:gd name="connsiteX917" fmla="*/ 332273 w 2463882"/>
                <a:gd name="connsiteY917" fmla="*/ 397603 h 664326"/>
                <a:gd name="connsiteX918" fmla="*/ 328179 w 2463882"/>
                <a:gd name="connsiteY918" fmla="*/ 368602 h 664326"/>
                <a:gd name="connsiteX919" fmla="*/ 316611 w 2463882"/>
                <a:gd name="connsiteY919" fmla="*/ 328110 h 664326"/>
                <a:gd name="connsiteX920" fmla="*/ 310510 w 2463882"/>
                <a:gd name="connsiteY920" fmla="*/ 298145 h 664326"/>
                <a:gd name="connsiteX921" fmla="*/ 306531 w 2463882"/>
                <a:gd name="connsiteY921" fmla="*/ 299191 h 664326"/>
                <a:gd name="connsiteX922" fmla="*/ 299902 w 2463882"/>
                <a:gd name="connsiteY922" fmla="*/ 305682 h 664326"/>
                <a:gd name="connsiteX923" fmla="*/ 278808 w 2463882"/>
                <a:gd name="connsiteY923" fmla="*/ 305682 h 664326"/>
                <a:gd name="connsiteX924" fmla="*/ 259780 w 2463882"/>
                <a:gd name="connsiteY924" fmla="*/ 313083 h 664326"/>
                <a:gd name="connsiteX925" fmla="*/ 248799 w 2463882"/>
                <a:gd name="connsiteY925" fmla="*/ 325469 h 664326"/>
                <a:gd name="connsiteX926" fmla="*/ 244709 w 2463882"/>
                <a:gd name="connsiteY926" fmla="*/ 325469 h 664326"/>
                <a:gd name="connsiteX927" fmla="*/ 244164 w 2463882"/>
                <a:gd name="connsiteY927" fmla="*/ 327081 h 664326"/>
                <a:gd name="connsiteX928" fmla="*/ 239761 w 2463882"/>
                <a:gd name="connsiteY928" fmla="*/ 327081 h 664326"/>
                <a:gd name="connsiteX929" fmla="*/ 237197 w 2463882"/>
                <a:gd name="connsiteY929" fmla="*/ 329478 h 664326"/>
                <a:gd name="connsiteX930" fmla="*/ 230432 w 2463882"/>
                <a:gd name="connsiteY930" fmla="*/ 344724 h 664326"/>
                <a:gd name="connsiteX931" fmla="*/ 227597 w 2463882"/>
                <a:gd name="connsiteY931" fmla="*/ 347314 h 664326"/>
                <a:gd name="connsiteX932" fmla="*/ 228421 w 2463882"/>
                <a:gd name="connsiteY932" fmla="*/ 351212 h 664326"/>
                <a:gd name="connsiteX933" fmla="*/ 224579 w 2463882"/>
                <a:gd name="connsiteY933" fmla="*/ 356198 h 664326"/>
                <a:gd name="connsiteX934" fmla="*/ 209453 w 2463882"/>
                <a:gd name="connsiteY934" fmla="*/ 386232 h 664326"/>
                <a:gd name="connsiteX935" fmla="*/ 206830 w 2463882"/>
                <a:gd name="connsiteY935" fmla="*/ 386232 h 664326"/>
                <a:gd name="connsiteX936" fmla="*/ 205375 w 2463882"/>
                <a:gd name="connsiteY936" fmla="*/ 390507 h 664326"/>
                <a:gd name="connsiteX937" fmla="*/ 201469 w 2463882"/>
                <a:gd name="connsiteY937" fmla="*/ 393422 h 664326"/>
                <a:gd name="connsiteX938" fmla="*/ 197297 w 2463882"/>
                <a:gd name="connsiteY938" fmla="*/ 399339 h 664326"/>
                <a:gd name="connsiteX939" fmla="*/ 189215 w 2463882"/>
                <a:gd name="connsiteY939" fmla="*/ 405372 h 664326"/>
                <a:gd name="connsiteX940" fmla="*/ 182197 w 2463882"/>
                <a:gd name="connsiteY940" fmla="*/ 415139 h 664326"/>
                <a:gd name="connsiteX941" fmla="*/ 144334 w 2463882"/>
                <a:gd name="connsiteY941" fmla="*/ 441888 h 664326"/>
                <a:gd name="connsiteX942" fmla="*/ 106132 w 2463882"/>
                <a:gd name="connsiteY942" fmla="*/ 460826 h 664326"/>
                <a:gd name="connsiteX943" fmla="*/ 100584 w 2463882"/>
                <a:gd name="connsiteY943" fmla="*/ 460826 h 664326"/>
                <a:gd name="connsiteX944" fmla="*/ 91040 w 2463882"/>
                <a:gd name="connsiteY944" fmla="*/ 466756 h 664326"/>
                <a:gd name="connsiteX945" fmla="*/ 59351 w 2463882"/>
                <a:gd name="connsiteY945" fmla="*/ 466756 h 664326"/>
                <a:gd name="connsiteX946" fmla="*/ 47161 w 2463882"/>
                <a:gd name="connsiteY946" fmla="*/ 463905 h 664326"/>
                <a:gd name="connsiteX947" fmla="*/ 34294 w 2463882"/>
                <a:gd name="connsiteY947" fmla="*/ 460732 h 664326"/>
                <a:gd name="connsiteX948" fmla="*/ 27696 w 2463882"/>
                <a:gd name="connsiteY948" fmla="*/ 455377 h 664326"/>
                <a:gd name="connsiteX949" fmla="*/ 27451 w 2463882"/>
                <a:gd name="connsiteY949" fmla="*/ 453851 h 664326"/>
                <a:gd name="connsiteX950" fmla="*/ 10829 w 2463882"/>
                <a:gd name="connsiteY950" fmla="*/ 447972 h 664326"/>
                <a:gd name="connsiteX951" fmla="*/ 607 w 2463882"/>
                <a:gd name="connsiteY951" fmla="*/ 429009 h 664326"/>
                <a:gd name="connsiteX952" fmla="*/ 2001 w 2463882"/>
                <a:gd name="connsiteY952" fmla="*/ 403314 h 664326"/>
                <a:gd name="connsiteX953" fmla="*/ 26843 w 2463882"/>
                <a:gd name="connsiteY953" fmla="*/ 371067 h 664326"/>
                <a:gd name="connsiteX954" fmla="*/ 57524 w 2463882"/>
                <a:gd name="connsiteY954" fmla="*/ 349441 h 664326"/>
                <a:gd name="connsiteX955" fmla="*/ 73126 w 2463882"/>
                <a:gd name="connsiteY955" fmla="*/ 347773 h 664326"/>
                <a:gd name="connsiteX956" fmla="*/ 89059 w 2463882"/>
                <a:gd name="connsiteY956" fmla="*/ 336141 h 664326"/>
                <a:gd name="connsiteX957" fmla="*/ 99190 w 2463882"/>
                <a:gd name="connsiteY957" fmla="*/ 336141 h 664326"/>
                <a:gd name="connsiteX958" fmla="*/ 106801 w 2463882"/>
                <a:gd name="connsiteY958" fmla="*/ 340698 h 664326"/>
                <a:gd name="connsiteX959" fmla="*/ 112057 w 2463882"/>
                <a:gd name="connsiteY959" fmla="*/ 357270 h 664326"/>
                <a:gd name="connsiteX960" fmla="*/ 104250 w 2463882"/>
                <a:gd name="connsiteY960" fmla="*/ 380217 h 664326"/>
                <a:gd name="connsiteX961" fmla="*/ 91258 w 2463882"/>
                <a:gd name="connsiteY961" fmla="*/ 391570 h 664326"/>
                <a:gd name="connsiteX962" fmla="*/ 76050 w 2463882"/>
                <a:gd name="connsiteY962" fmla="*/ 385610 h 664326"/>
                <a:gd name="connsiteX963" fmla="*/ 73251 w 2463882"/>
                <a:gd name="connsiteY963" fmla="*/ 374956 h 664326"/>
                <a:gd name="connsiteX964" fmla="*/ 69906 w 2463882"/>
                <a:gd name="connsiteY964" fmla="*/ 372362 h 664326"/>
                <a:gd name="connsiteX965" fmla="*/ 34890 w 2463882"/>
                <a:gd name="connsiteY965" fmla="*/ 399541 h 664326"/>
                <a:gd name="connsiteX966" fmla="*/ 29651 w 2463882"/>
                <a:gd name="connsiteY966" fmla="*/ 409145 h 664326"/>
                <a:gd name="connsiteX967" fmla="*/ 33484 w 2463882"/>
                <a:gd name="connsiteY967" fmla="*/ 421831 h 664326"/>
                <a:gd name="connsiteX968" fmla="*/ 68153 w 2463882"/>
                <a:gd name="connsiteY968" fmla="*/ 436298 h 664326"/>
                <a:gd name="connsiteX969" fmla="*/ 95284 w 2463882"/>
                <a:gd name="connsiteY969" fmla="*/ 429939 h 664326"/>
                <a:gd name="connsiteX970" fmla="*/ 124585 w 2463882"/>
                <a:gd name="connsiteY970" fmla="*/ 403905 h 664326"/>
                <a:gd name="connsiteX971" fmla="*/ 139842 w 2463882"/>
                <a:gd name="connsiteY971" fmla="*/ 381016 h 664326"/>
                <a:gd name="connsiteX972" fmla="*/ 157166 w 2463882"/>
                <a:gd name="connsiteY972" fmla="*/ 356777 h 664326"/>
                <a:gd name="connsiteX973" fmla="*/ 161578 w 2463882"/>
                <a:gd name="connsiteY973" fmla="*/ 354890 h 664326"/>
                <a:gd name="connsiteX974" fmla="*/ 171259 w 2463882"/>
                <a:gd name="connsiteY974" fmla="*/ 338919 h 664326"/>
                <a:gd name="connsiteX975" fmla="*/ 201821 w 2463882"/>
                <a:gd name="connsiteY975" fmla="*/ 309665 h 664326"/>
                <a:gd name="connsiteX976" fmla="*/ 205924 w 2463882"/>
                <a:gd name="connsiteY976" fmla="*/ 308392 h 664326"/>
                <a:gd name="connsiteX977" fmla="*/ 208758 w 2463882"/>
                <a:gd name="connsiteY977" fmla="*/ 295311 h 664326"/>
                <a:gd name="connsiteX978" fmla="*/ 218932 w 2463882"/>
                <a:gd name="connsiteY978" fmla="*/ 289248 h 664326"/>
                <a:gd name="connsiteX979" fmla="*/ 256062 w 2463882"/>
                <a:gd name="connsiteY979" fmla="*/ 229789 h 664326"/>
                <a:gd name="connsiteX980" fmla="*/ 262181 w 2463882"/>
                <a:gd name="connsiteY980" fmla="*/ 226024 h 664326"/>
                <a:gd name="connsiteX981" fmla="*/ 267767 w 2463882"/>
                <a:gd name="connsiteY981" fmla="*/ 217741 h 664326"/>
                <a:gd name="connsiteX982" fmla="*/ 272462 w 2463882"/>
                <a:gd name="connsiteY982" fmla="*/ 215653 h 664326"/>
                <a:gd name="connsiteX983" fmla="*/ 272634 w 2463882"/>
                <a:gd name="connsiteY983" fmla="*/ 210413 h 664326"/>
                <a:gd name="connsiteX984" fmla="*/ 284853 w 2463882"/>
                <a:gd name="connsiteY984" fmla="*/ 195085 h 664326"/>
                <a:gd name="connsiteX985" fmla="*/ 294736 w 2463882"/>
                <a:gd name="connsiteY985" fmla="*/ 179543 h 664326"/>
                <a:gd name="connsiteX986" fmla="*/ 328702 w 2463882"/>
                <a:gd name="connsiteY986" fmla="*/ 137380 h 664326"/>
                <a:gd name="connsiteX987" fmla="*/ 324633 w 2463882"/>
                <a:gd name="connsiteY987" fmla="*/ 136651 h 664326"/>
                <a:gd name="connsiteX988" fmla="*/ 260972 w 2463882"/>
                <a:gd name="connsiteY988" fmla="*/ 157094 h 664326"/>
                <a:gd name="connsiteX989" fmla="*/ 238025 w 2463882"/>
                <a:gd name="connsiteY989" fmla="*/ 166818 h 664326"/>
                <a:gd name="connsiteX990" fmla="*/ 232481 w 2463882"/>
                <a:gd name="connsiteY990" fmla="*/ 172237 h 664326"/>
                <a:gd name="connsiteX991" fmla="*/ 219670 w 2463882"/>
                <a:gd name="connsiteY991" fmla="*/ 177528 h 664326"/>
                <a:gd name="connsiteX992" fmla="*/ 219824 w 2463882"/>
                <a:gd name="connsiteY992" fmla="*/ 177528 h 664326"/>
                <a:gd name="connsiteX993" fmla="*/ 193837 w 2463882"/>
                <a:gd name="connsiteY993" fmla="*/ 197178 h 664326"/>
                <a:gd name="connsiteX994" fmla="*/ 192997 w 2463882"/>
                <a:gd name="connsiteY994" fmla="*/ 199643 h 664326"/>
                <a:gd name="connsiteX995" fmla="*/ 187110 w 2463882"/>
                <a:gd name="connsiteY995" fmla="*/ 201127 h 664326"/>
                <a:gd name="connsiteX996" fmla="*/ 187513 w 2463882"/>
                <a:gd name="connsiteY996" fmla="*/ 204689 h 664326"/>
                <a:gd name="connsiteX997" fmla="*/ 179530 w 2463882"/>
                <a:gd name="connsiteY997" fmla="*/ 208377 h 664326"/>
                <a:gd name="connsiteX998" fmla="*/ 160639 w 2463882"/>
                <a:gd name="connsiteY998" fmla="*/ 226740 h 664326"/>
                <a:gd name="connsiteX999" fmla="*/ 158928 w 2463882"/>
                <a:gd name="connsiteY999" fmla="*/ 226740 h 664326"/>
                <a:gd name="connsiteX1000" fmla="*/ 149805 w 2463882"/>
                <a:gd name="connsiteY1000" fmla="*/ 241451 h 664326"/>
                <a:gd name="connsiteX1001" fmla="*/ 148831 w 2463882"/>
                <a:gd name="connsiteY1001" fmla="*/ 245884 h 664326"/>
                <a:gd name="connsiteX1002" fmla="*/ 152836 w 2463882"/>
                <a:gd name="connsiteY1002" fmla="*/ 246960 h 664326"/>
                <a:gd name="connsiteX1003" fmla="*/ 166410 w 2463882"/>
                <a:gd name="connsiteY1003" fmla="*/ 243625 h 664326"/>
                <a:gd name="connsiteX1004" fmla="*/ 181219 w 2463882"/>
                <a:gd name="connsiteY1004" fmla="*/ 235920 h 664326"/>
                <a:gd name="connsiteX1005" fmla="*/ 202627 w 2463882"/>
                <a:gd name="connsiteY1005" fmla="*/ 217921 h 664326"/>
                <a:gd name="connsiteX1006" fmla="*/ 209002 w 2463882"/>
                <a:gd name="connsiteY1006" fmla="*/ 208441 h 664326"/>
                <a:gd name="connsiteX1007" fmla="*/ 214628 w 2463882"/>
                <a:gd name="connsiteY1007" fmla="*/ 204754 h 664326"/>
                <a:gd name="connsiteX1008" fmla="*/ 226478 w 2463882"/>
                <a:gd name="connsiteY1008" fmla="*/ 196732 h 664326"/>
                <a:gd name="connsiteX1009" fmla="*/ 241077 w 2463882"/>
                <a:gd name="connsiteY1009" fmla="*/ 171800 h 664326"/>
                <a:gd name="connsiteX1010" fmla="*/ 253190 w 2463882"/>
                <a:gd name="connsiteY1010" fmla="*/ 162800 h 664326"/>
                <a:gd name="connsiteX1011" fmla="*/ 266018 w 2463882"/>
                <a:gd name="connsiteY1011" fmla="*/ 162800 h 664326"/>
                <a:gd name="connsiteX1012" fmla="*/ 268530 w 2463882"/>
                <a:gd name="connsiteY1012" fmla="*/ 175873 h 664326"/>
                <a:gd name="connsiteX1013" fmla="*/ 264535 w 2463882"/>
                <a:gd name="connsiteY1013" fmla="*/ 191342 h 664326"/>
                <a:gd name="connsiteX1014" fmla="*/ 251273 w 2463882"/>
                <a:gd name="connsiteY1014" fmla="*/ 211970 h 664326"/>
                <a:gd name="connsiteX1015" fmla="*/ 223923 w 2463882"/>
                <a:gd name="connsiteY1015" fmla="*/ 231825 h 664326"/>
                <a:gd name="connsiteX1016" fmla="*/ 212956 w 2463882"/>
                <a:gd name="connsiteY1016" fmla="*/ 236837 h 664326"/>
                <a:gd name="connsiteX1017" fmla="*/ 208093 w 2463882"/>
                <a:gd name="connsiteY1017" fmla="*/ 244611 h 664326"/>
                <a:gd name="connsiteX1018" fmla="*/ 189640 w 2463882"/>
                <a:gd name="connsiteY1018" fmla="*/ 257079 h 664326"/>
                <a:gd name="connsiteX1019" fmla="*/ 182450 w 2463882"/>
                <a:gd name="connsiteY1019" fmla="*/ 257992 h 664326"/>
                <a:gd name="connsiteX1020" fmla="*/ 181279 w 2463882"/>
                <a:gd name="connsiteY1020" fmla="*/ 259973 h 664326"/>
                <a:gd name="connsiteX1021" fmla="*/ 171684 w 2463882"/>
                <a:gd name="connsiteY1021" fmla="*/ 267660 h 664326"/>
                <a:gd name="connsiteX1022" fmla="*/ 145397 w 2463882"/>
                <a:gd name="connsiteY1022" fmla="*/ 274126 h 664326"/>
                <a:gd name="connsiteX1023" fmla="*/ 127488 w 2463882"/>
                <a:gd name="connsiteY1023" fmla="*/ 272145 h 664326"/>
                <a:gd name="connsiteX1024" fmla="*/ 120229 w 2463882"/>
                <a:gd name="connsiteY1024" fmla="*/ 238604 h 664326"/>
                <a:gd name="connsiteX1025" fmla="*/ 118120 w 2463882"/>
                <a:gd name="connsiteY1025" fmla="*/ 238604 h 664326"/>
                <a:gd name="connsiteX1026" fmla="*/ 133992 w 2463882"/>
                <a:gd name="connsiteY1026" fmla="*/ 208471 h 664326"/>
                <a:gd name="connsiteX1027" fmla="*/ 166359 w 2463882"/>
                <a:gd name="connsiteY1027" fmla="*/ 184774 h 664326"/>
                <a:gd name="connsiteX1028" fmla="*/ 206631 w 2463882"/>
                <a:gd name="connsiteY1028" fmla="*/ 160622 h 664326"/>
                <a:gd name="connsiteX1029" fmla="*/ 207476 w 2463882"/>
                <a:gd name="connsiteY1029" fmla="*/ 160622 h 664326"/>
                <a:gd name="connsiteX1030" fmla="*/ 211982 w 2463882"/>
                <a:gd name="connsiteY1030" fmla="*/ 155254 h 664326"/>
                <a:gd name="connsiteX1031" fmla="*/ 229793 w 2463882"/>
                <a:gd name="connsiteY1031" fmla="*/ 145444 h 664326"/>
                <a:gd name="connsiteX1032" fmla="*/ 242488 w 2463882"/>
                <a:gd name="connsiteY1032" fmla="*/ 140638 h 664326"/>
                <a:gd name="connsiteX1033" fmla="*/ 272492 w 2463882"/>
                <a:gd name="connsiteY1033" fmla="*/ 124234 h 664326"/>
                <a:gd name="connsiteX1034" fmla="*/ 311479 w 2463882"/>
                <a:gd name="connsiteY1034" fmla="*/ 114904 h 664326"/>
                <a:gd name="connsiteX1035" fmla="*/ 352605 w 2463882"/>
                <a:gd name="connsiteY1035" fmla="*/ 110034 h 664326"/>
                <a:gd name="connsiteX1036" fmla="*/ 363208 w 2463882"/>
                <a:gd name="connsiteY1036" fmla="*/ 105510 h 664326"/>
                <a:gd name="connsiteX1037" fmla="*/ 374278 w 2463882"/>
                <a:gd name="connsiteY1037" fmla="*/ 92322 h 664326"/>
                <a:gd name="connsiteX1038" fmla="*/ 409745 w 2463882"/>
                <a:gd name="connsiteY1038" fmla="*/ 72668 h 664326"/>
                <a:gd name="connsiteX1039" fmla="*/ 419859 w 2463882"/>
                <a:gd name="connsiteY1039" fmla="*/ 65113 h 664326"/>
                <a:gd name="connsiteX1040" fmla="*/ 450210 w 2463882"/>
                <a:gd name="connsiteY1040" fmla="*/ 54948 h 664326"/>
                <a:gd name="connsiteX1041" fmla="*/ 474825 w 2463882"/>
                <a:gd name="connsiteY1041" fmla="*/ 45241 h 664326"/>
                <a:gd name="connsiteX1042" fmla="*/ 496130 w 2463882"/>
                <a:gd name="connsiteY1042" fmla="*/ 39161 h 664326"/>
                <a:gd name="connsiteX1043" fmla="*/ 513383 w 2463882"/>
                <a:gd name="connsiteY1043" fmla="*/ 34848 h 664326"/>
                <a:gd name="connsiteX1044" fmla="*/ 1798166 w 2463882"/>
                <a:gd name="connsiteY1044" fmla="*/ 0 h 664326"/>
                <a:gd name="connsiteX1045" fmla="*/ 1832029 w 2463882"/>
                <a:gd name="connsiteY1045" fmla="*/ 8467 h 664326"/>
                <a:gd name="connsiteX1046" fmla="*/ 1829251 w 2463882"/>
                <a:gd name="connsiteY1046" fmla="*/ 62499 h 664326"/>
                <a:gd name="connsiteX1047" fmla="*/ 1815209 w 2463882"/>
                <a:gd name="connsiteY1047" fmla="*/ 65856 h 664326"/>
                <a:gd name="connsiteX1048" fmla="*/ 1792991 w 2463882"/>
                <a:gd name="connsiteY1048" fmla="*/ 61950 h 664326"/>
                <a:gd name="connsiteX1049" fmla="*/ 1783147 w 2463882"/>
                <a:gd name="connsiteY1049" fmla="*/ 54871 h 664326"/>
                <a:gd name="connsiteX1050" fmla="*/ 1776544 w 2463882"/>
                <a:gd name="connsiteY1050" fmla="*/ 36589 h 664326"/>
                <a:gd name="connsiteX1051" fmla="*/ 1777882 w 2463882"/>
                <a:gd name="connsiteY1051" fmla="*/ 32649 h 664326"/>
                <a:gd name="connsiteX1052" fmla="*/ 1774507 w 2463882"/>
                <a:gd name="connsiteY1052" fmla="*/ 30458 h 664326"/>
                <a:gd name="connsiteX1053" fmla="*/ 1733459 w 2463882"/>
                <a:gd name="connsiteY1053" fmla="*/ 43454 h 664326"/>
                <a:gd name="connsiteX1054" fmla="*/ 1687496 w 2463882"/>
                <a:gd name="connsiteY1054" fmla="*/ 63108 h 664326"/>
                <a:gd name="connsiteX1055" fmla="*/ 1683106 w 2463882"/>
                <a:gd name="connsiteY1055" fmla="*/ 66375 h 664326"/>
                <a:gd name="connsiteX1056" fmla="*/ 1682951 w 2463882"/>
                <a:gd name="connsiteY1056" fmla="*/ 66821 h 664326"/>
                <a:gd name="connsiteX1057" fmla="*/ 1685400 w 2463882"/>
                <a:gd name="connsiteY1057" fmla="*/ 77034 h 664326"/>
                <a:gd name="connsiteX1058" fmla="*/ 1680010 w 2463882"/>
                <a:gd name="connsiteY1058" fmla="*/ 90848 h 664326"/>
                <a:gd name="connsiteX1059" fmla="*/ 1664657 w 2463882"/>
                <a:gd name="connsiteY1059" fmla="*/ 107012 h 664326"/>
                <a:gd name="connsiteX1060" fmla="*/ 1661720 w 2463882"/>
                <a:gd name="connsiteY1060" fmla="*/ 107012 h 664326"/>
                <a:gd name="connsiteX1061" fmla="*/ 1658139 w 2463882"/>
                <a:gd name="connsiteY1061" fmla="*/ 109679 h 664326"/>
                <a:gd name="connsiteX1062" fmla="*/ 1655589 w 2463882"/>
                <a:gd name="connsiteY1062" fmla="*/ 117186 h 664326"/>
                <a:gd name="connsiteX1063" fmla="*/ 1649389 w 2463882"/>
                <a:gd name="connsiteY1063" fmla="*/ 125200 h 664326"/>
                <a:gd name="connsiteX1064" fmla="*/ 1638335 w 2463882"/>
                <a:gd name="connsiteY1064" fmla="*/ 156237 h 664326"/>
                <a:gd name="connsiteX1065" fmla="*/ 1624521 w 2463882"/>
                <a:gd name="connsiteY1065" fmla="*/ 185452 h 664326"/>
                <a:gd name="connsiteX1066" fmla="*/ 1611800 w 2463882"/>
                <a:gd name="connsiteY1066" fmla="*/ 193307 h 664326"/>
                <a:gd name="connsiteX1067" fmla="*/ 1599456 w 2463882"/>
                <a:gd name="connsiteY1067" fmla="*/ 208172 h 664326"/>
                <a:gd name="connsiteX1068" fmla="*/ 1595636 w 2463882"/>
                <a:gd name="connsiteY1068" fmla="*/ 219397 h 664326"/>
                <a:gd name="connsiteX1069" fmla="*/ 1583352 w 2463882"/>
                <a:gd name="connsiteY1069" fmla="*/ 230304 h 664326"/>
                <a:gd name="connsiteX1070" fmla="*/ 1576260 w 2463882"/>
                <a:gd name="connsiteY1070" fmla="*/ 242345 h 664326"/>
                <a:gd name="connsiteX1071" fmla="*/ 1598359 w 2463882"/>
                <a:gd name="connsiteY1071" fmla="*/ 247622 h 664326"/>
                <a:gd name="connsiteX1072" fmla="*/ 1616237 w 2463882"/>
                <a:gd name="connsiteY1072" fmla="*/ 245666 h 664326"/>
                <a:gd name="connsiteX1073" fmla="*/ 1636792 w 2463882"/>
                <a:gd name="connsiteY1073" fmla="*/ 238806 h 664326"/>
                <a:gd name="connsiteX1074" fmla="*/ 1650885 w 2463882"/>
                <a:gd name="connsiteY1074" fmla="*/ 227166 h 664326"/>
                <a:gd name="connsiteX1075" fmla="*/ 1653029 w 2463882"/>
                <a:gd name="connsiteY1075" fmla="*/ 223363 h 664326"/>
                <a:gd name="connsiteX1076" fmla="*/ 1651871 w 2463882"/>
                <a:gd name="connsiteY1076" fmla="*/ 223363 h 664326"/>
                <a:gd name="connsiteX1077" fmla="*/ 1638177 w 2463882"/>
                <a:gd name="connsiteY1077" fmla="*/ 233404 h 664326"/>
                <a:gd name="connsiteX1078" fmla="*/ 1624208 w 2463882"/>
                <a:gd name="connsiteY1078" fmla="*/ 230733 h 664326"/>
                <a:gd name="connsiteX1079" fmla="*/ 1621850 w 2463882"/>
                <a:gd name="connsiteY1079" fmla="*/ 224700 h 664326"/>
                <a:gd name="connsiteX1080" fmla="*/ 1614004 w 2463882"/>
                <a:gd name="connsiteY1080" fmla="*/ 222235 h 664326"/>
                <a:gd name="connsiteX1081" fmla="*/ 1615787 w 2463882"/>
                <a:gd name="connsiteY1081" fmla="*/ 207683 h 664326"/>
                <a:gd name="connsiteX1082" fmla="*/ 1621867 w 2463882"/>
                <a:gd name="connsiteY1082" fmla="*/ 204300 h 664326"/>
                <a:gd name="connsiteX1083" fmla="*/ 1633555 w 2463882"/>
                <a:gd name="connsiteY1083" fmla="*/ 195129 h 664326"/>
                <a:gd name="connsiteX1084" fmla="*/ 1648668 w 2463882"/>
                <a:gd name="connsiteY1084" fmla="*/ 196746 h 664326"/>
                <a:gd name="connsiteX1085" fmla="*/ 1668434 w 2463882"/>
                <a:gd name="connsiteY1085" fmla="*/ 192977 h 664326"/>
                <a:gd name="connsiteX1086" fmla="*/ 1684868 w 2463882"/>
                <a:gd name="connsiteY1086" fmla="*/ 205874 h 664326"/>
                <a:gd name="connsiteX1087" fmla="*/ 1683830 w 2463882"/>
                <a:gd name="connsiteY1087" fmla="*/ 208931 h 664326"/>
                <a:gd name="connsiteX1088" fmla="*/ 1686429 w 2463882"/>
                <a:gd name="connsiteY1088" fmla="*/ 218591 h 664326"/>
                <a:gd name="connsiteX1089" fmla="*/ 1680992 w 2463882"/>
                <a:gd name="connsiteY1089" fmla="*/ 234575 h 664326"/>
                <a:gd name="connsiteX1090" fmla="*/ 1656163 w 2463882"/>
                <a:gd name="connsiteY1090" fmla="*/ 248878 h 664326"/>
                <a:gd name="connsiteX1091" fmla="*/ 1637478 w 2463882"/>
                <a:gd name="connsiteY1091" fmla="*/ 263481 h 664326"/>
                <a:gd name="connsiteX1092" fmla="*/ 1609099 w 2463882"/>
                <a:gd name="connsiteY1092" fmla="*/ 272455 h 664326"/>
                <a:gd name="connsiteX1093" fmla="*/ 1580381 w 2463882"/>
                <a:gd name="connsiteY1093" fmla="*/ 278526 h 664326"/>
                <a:gd name="connsiteX1094" fmla="*/ 1562373 w 2463882"/>
                <a:gd name="connsiteY1094" fmla="*/ 279937 h 664326"/>
                <a:gd name="connsiteX1095" fmla="*/ 1552977 w 2463882"/>
                <a:gd name="connsiteY1095" fmla="*/ 294570 h 664326"/>
                <a:gd name="connsiteX1096" fmla="*/ 1538316 w 2463882"/>
                <a:gd name="connsiteY1096" fmla="*/ 313847 h 664326"/>
                <a:gd name="connsiteX1097" fmla="*/ 1537073 w 2463882"/>
                <a:gd name="connsiteY1097" fmla="*/ 317500 h 664326"/>
                <a:gd name="connsiteX1098" fmla="*/ 1534969 w 2463882"/>
                <a:gd name="connsiteY1098" fmla="*/ 317380 h 664326"/>
                <a:gd name="connsiteX1099" fmla="*/ 1532189 w 2463882"/>
                <a:gd name="connsiteY1099" fmla="*/ 325547 h 664326"/>
                <a:gd name="connsiteX1100" fmla="*/ 1530041 w 2463882"/>
                <a:gd name="connsiteY1100" fmla="*/ 325547 h 664326"/>
                <a:gd name="connsiteX1101" fmla="*/ 1525063 w 2463882"/>
                <a:gd name="connsiteY1101" fmla="*/ 346501 h 664326"/>
                <a:gd name="connsiteX1102" fmla="*/ 1515318 w 2463882"/>
                <a:gd name="connsiteY1102" fmla="*/ 362274 h 664326"/>
                <a:gd name="connsiteX1103" fmla="*/ 1504509 w 2463882"/>
                <a:gd name="connsiteY1103" fmla="*/ 381298 h 664326"/>
                <a:gd name="connsiteX1104" fmla="*/ 1480829 w 2463882"/>
                <a:gd name="connsiteY1104" fmla="*/ 404597 h 664326"/>
                <a:gd name="connsiteX1105" fmla="*/ 1460720 w 2463882"/>
                <a:gd name="connsiteY1105" fmla="*/ 427303 h 664326"/>
                <a:gd name="connsiteX1106" fmla="*/ 1449528 w 2463882"/>
                <a:gd name="connsiteY1106" fmla="*/ 437920 h 664326"/>
                <a:gd name="connsiteX1107" fmla="*/ 1451781 w 2463882"/>
                <a:gd name="connsiteY1107" fmla="*/ 438494 h 664326"/>
                <a:gd name="connsiteX1108" fmla="*/ 1465197 w 2463882"/>
                <a:gd name="connsiteY1108" fmla="*/ 436341 h 664326"/>
                <a:gd name="connsiteX1109" fmla="*/ 1474256 w 2463882"/>
                <a:gd name="connsiteY1109" fmla="*/ 440110 h 664326"/>
                <a:gd name="connsiteX1110" fmla="*/ 1478895 w 2463882"/>
                <a:gd name="connsiteY1110" fmla="*/ 440110 h 664326"/>
                <a:gd name="connsiteX1111" fmla="*/ 1497014 w 2463882"/>
                <a:gd name="connsiteY1111" fmla="*/ 452381 h 664326"/>
                <a:gd name="connsiteX1112" fmla="*/ 1495291 w 2463882"/>
                <a:gd name="connsiteY1112" fmla="*/ 457453 h 664326"/>
                <a:gd name="connsiteX1113" fmla="*/ 1497353 w 2463882"/>
                <a:gd name="connsiteY1113" fmla="*/ 460600 h 664326"/>
                <a:gd name="connsiteX1114" fmla="*/ 1496825 w 2463882"/>
                <a:gd name="connsiteY1114" fmla="*/ 471889 h 664326"/>
                <a:gd name="connsiteX1115" fmla="*/ 1488949 w 2463882"/>
                <a:gd name="connsiteY1115" fmla="*/ 484662 h 664326"/>
                <a:gd name="connsiteX1116" fmla="*/ 1473433 w 2463882"/>
                <a:gd name="connsiteY1116" fmla="*/ 492551 h 664326"/>
                <a:gd name="connsiteX1117" fmla="*/ 1465767 w 2463882"/>
                <a:gd name="connsiteY1117" fmla="*/ 492551 h 664326"/>
                <a:gd name="connsiteX1118" fmla="*/ 1458937 w 2463882"/>
                <a:gd name="connsiteY1118" fmla="*/ 486986 h 664326"/>
                <a:gd name="connsiteX1119" fmla="*/ 1458868 w 2463882"/>
                <a:gd name="connsiteY1119" fmla="*/ 476353 h 664326"/>
                <a:gd name="connsiteX1120" fmla="*/ 1463391 w 2463882"/>
                <a:gd name="connsiteY1120" fmla="*/ 470950 h 664326"/>
                <a:gd name="connsiteX1121" fmla="*/ 1439068 w 2463882"/>
                <a:gd name="connsiteY1121" fmla="*/ 466757 h 664326"/>
                <a:gd name="connsiteX1122" fmla="*/ 1432967 w 2463882"/>
                <a:gd name="connsiteY1122" fmla="*/ 475538 h 664326"/>
                <a:gd name="connsiteX1123" fmla="*/ 1408237 w 2463882"/>
                <a:gd name="connsiteY1123" fmla="*/ 482364 h 664326"/>
                <a:gd name="connsiteX1124" fmla="*/ 1397171 w 2463882"/>
                <a:gd name="connsiteY1124" fmla="*/ 480752 h 664326"/>
                <a:gd name="connsiteX1125" fmla="*/ 1381538 w 2463882"/>
                <a:gd name="connsiteY1125" fmla="*/ 484516 h 664326"/>
                <a:gd name="connsiteX1126" fmla="*/ 1370532 w 2463882"/>
                <a:gd name="connsiteY1126" fmla="*/ 480752 h 664326"/>
                <a:gd name="connsiteX1127" fmla="*/ 1347920 w 2463882"/>
                <a:gd name="connsiteY1127" fmla="*/ 482904 h 664326"/>
                <a:gd name="connsiteX1128" fmla="*/ 1337334 w 2463882"/>
                <a:gd name="connsiteY1128" fmla="*/ 477707 h 664326"/>
                <a:gd name="connsiteX1129" fmla="*/ 1331370 w 2463882"/>
                <a:gd name="connsiteY1129" fmla="*/ 468657 h 664326"/>
                <a:gd name="connsiteX1130" fmla="*/ 1331391 w 2463882"/>
                <a:gd name="connsiteY1130" fmla="*/ 453890 h 664326"/>
                <a:gd name="connsiteX1131" fmla="*/ 1342101 w 2463882"/>
                <a:gd name="connsiteY1131" fmla="*/ 436787 h 664326"/>
                <a:gd name="connsiteX1132" fmla="*/ 1354793 w 2463882"/>
                <a:gd name="connsiteY1132" fmla="*/ 427303 h 664326"/>
                <a:gd name="connsiteX1133" fmla="*/ 1366691 w 2463882"/>
                <a:gd name="connsiteY1133" fmla="*/ 424499 h 664326"/>
                <a:gd name="connsiteX1134" fmla="*/ 1401771 w 2463882"/>
                <a:gd name="connsiteY1134" fmla="*/ 428594 h 664326"/>
                <a:gd name="connsiteX1135" fmla="*/ 1414908 w 2463882"/>
                <a:gd name="connsiteY1135" fmla="*/ 437135 h 664326"/>
                <a:gd name="connsiteX1136" fmla="*/ 1416477 w 2463882"/>
                <a:gd name="connsiteY1136" fmla="*/ 435484 h 664326"/>
                <a:gd name="connsiteX1137" fmla="*/ 1418793 w 2463882"/>
                <a:gd name="connsiteY1137" fmla="*/ 418167 h 664326"/>
                <a:gd name="connsiteX1138" fmla="*/ 1436376 w 2463882"/>
                <a:gd name="connsiteY1138" fmla="*/ 384870 h 664326"/>
                <a:gd name="connsiteX1139" fmla="*/ 1445255 w 2463882"/>
                <a:gd name="connsiteY1139" fmla="*/ 377242 h 664326"/>
                <a:gd name="connsiteX1140" fmla="*/ 1452059 w 2463882"/>
                <a:gd name="connsiteY1140" fmla="*/ 359290 h 664326"/>
                <a:gd name="connsiteX1141" fmla="*/ 1457946 w 2463882"/>
                <a:gd name="connsiteY1141" fmla="*/ 348503 h 664326"/>
                <a:gd name="connsiteX1142" fmla="*/ 1465089 w 2463882"/>
                <a:gd name="connsiteY1142" fmla="*/ 334568 h 664326"/>
                <a:gd name="connsiteX1143" fmla="*/ 1492963 w 2463882"/>
                <a:gd name="connsiteY1143" fmla="*/ 297571 h 664326"/>
                <a:gd name="connsiteX1144" fmla="*/ 1493151 w 2463882"/>
                <a:gd name="connsiteY1144" fmla="*/ 295434 h 664326"/>
                <a:gd name="connsiteX1145" fmla="*/ 1494163 w 2463882"/>
                <a:gd name="connsiteY1145" fmla="*/ 290878 h 664326"/>
                <a:gd name="connsiteX1146" fmla="*/ 1499338 w 2463882"/>
                <a:gd name="connsiteY1146" fmla="*/ 280078 h 664326"/>
                <a:gd name="connsiteX1147" fmla="*/ 1508110 w 2463882"/>
                <a:gd name="connsiteY1147" fmla="*/ 270423 h 664326"/>
                <a:gd name="connsiteX1148" fmla="*/ 1494575 w 2463882"/>
                <a:gd name="connsiteY1148" fmla="*/ 262293 h 664326"/>
                <a:gd name="connsiteX1149" fmla="*/ 1456673 w 2463882"/>
                <a:gd name="connsiteY1149" fmla="*/ 261989 h 664326"/>
                <a:gd name="connsiteX1150" fmla="*/ 1428710 w 2463882"/>
                <a:gd name="connsiteY1150" fmla="*/ 260107 h 664326"/>
                <a:gd name="connsiteX1151" fmla="*/ 1401668 w 2463882"/>
                <a:gd name="connsiteY1151" fmla="*/ 258225 h 664326"/>
                <a:gd name="connsiteX1152" fmla="*/ 1390002 w 2463882"/>
                <a:gd name="connsiteY1152" fmla="*/ 250859 h 664326"/>
                <a:gd name="connsiteX1153" fmla="*/ 1380955 w 2463882"/>
                <a:gd name="connsiteY1153" fmla="*/ 260038 h 664326"/>
                <a:gd name="connsiteX1154" fmla="*/ 1378670 w 2463882"/>
                <a:gd name="connsiteY1154" fmla="*/ 266761 h 664326"/>
                <a:gd name="connsiteX1155" fmla="*/ 1370000 w 2463882"/>
                <a:gd name="connsiteY1155" fmla="*/ 274826 h 664326"/>
                <a:gd name="connsiteX1156" fmla="*/ 1368680 w 2463882"/>
                <a:gd name="connsiteY1156" fmla="*/ 278715 h 664326"/>
                <a:gd name="connsiteX1157" fmla="*/ 1357820 w 2463882"/>
                <a:gd name="connsiteY1157" fmla="*/ 293211 h 664326"/>
                <a:gd name="connsiteX1158" fmla="*/ 1357618 w 2463882"/>
                <a:gd name="connsiteY1158" fmla="*/ 303304 h 664326"/>
                <a:gd name="connsiteX1159" fmla="*/ 1331511 w 2463882"/>
                <a:gd name="connsiteY1159" fmla="*/ 339666 h 664326"/>
                <a:gd name="connsiteX1160" fmla="*/ 1326413 w 2463882"/>
                <a:gd name="connsiteY1160" fmla="*/ 339666 h 664326"/>
                <a:gd name="connsiteX1161" fmla="*/ 1323858 w 2463882"/>
                <a:gd name="connsiteY1161" fmla="*/ 342380 h 664326"/>
                <a:gd name="connsiteX1162" fmla="*/ 1323627 w 2463882"/>
                <a:gd name="connsiteY1162" fmla="*/ 349313 h 664326"/>
                <a:gd name="connsiteX1163" fmla="*/ 1304127 w 2463882"/>
                <a:gd name="connsiteY1163" fmla="*/ 376629 h 664326"/>
                <a:gd name="connsiteX1164" fmla="*/ 1300958 w 2463882"/>
                <a:gd name="connsiteY1164" fmla="*/ 385941 h 664326"/>
                <a:gd name="connsiteX1165" fmla="*/ 1289022 w 2463882"/>
                <a:gd name="connsiteY1165" fmla="*/ 397282 h 664326"/>
                <a:gd name="connsiteX1166" fmla="*/ 1287217 w 2463882"/>
                <a:gd name="connsiteY1166" fmla="*/ 402586 h 664326"/>
                <a:gd name="connsiteX1167" fmla="*/ 1271297 w 2463882"/>
                <a:gd name="connsiteY1167" fmla="*/ 407375 h 664326"/>
                <a:gd name="connsiteX1168" fmla="*/ 1247857 w 2463882"/>
                <a:gd name="connsiteY1168" fmla="*/ 441173 h 664326"/>
                <a:gd name="connsiteX1169" fmla="*/ 1239947 w 2463882"/>
                <a:gd name="connsiteY1169" fmla="*/ 447065 h 664326"/>
                <a:gd name="connsiteX1170" fmla="*/ 1232011 w 2463882"/>
                <a:gd name="connsiteY1170" fmla="*/ 458847 h 664326"/>
                <a:gd name="connsiteX1171" fmla="*/ 1207396 w 2463882"/>
                <a:gd name="connsiteY1171" fmla="*/ 472339 h 664326"/>
                <a:gd name="connsiteX1172" fmla="*/ 1186263 w 2463882"/>
                <a:gd name="connsiteY1172" fmla="*/ 472794 h 664326"/>
                <a:gd name="connsiteX1173" fmla="*/ 1180685 w 2463882"/>
                <a:gd name="connsiteY1173" fmla="*/ 474946 h 664326"/>
                <a:gd name="connsiteX1174" fmla="*/ 1163813 w 2463882"/>
                <a:gd name="connsiteY1174" fmla="*/ 468236 h 664326"/>
                <a:gd name="connsiteX1175" fmla="*/ 1157549 w 2463882"/>
                <a:gd name="connsiteY1175" fmla="*/ 457702 h 664326"/>
                <a:gd name="connsiteX1176" fmla="*/ 1160666 w 2463882"/>
                <a:gd name="connsiteY1176" fmla="*/ 448548 h 664326"/>
                <a:gd name="connsiteX1177" fmla="*/ 1169095 w 2463882"/>
                <a:gd name="connsiteY1177" fmla="*/ 439424 h 664326"/>
                <a:gd name="connsiteX1178" fmla="*/ 1176740 w 2463882"/>
                <a:gd name="connsiteY1178" fmla="*/ 436573 h 664326"/>
                <a:gd name="connsiteX1179" fmla="*/ 1187266 w 2463882"/>
                <a:gd name="connsiteY1179" fmla="*/ 436573 h 664326"/>
                <a:gd name="connsiteX1180" fmla="*/ 1194782 w 2463882"/>
                <a:gd name="connsiteY1180" fmla="*/ 441576 h 664326"/>
                <a:gd name="connsiteX1181" fmla="*/ 1194761 w 2463882"/>
                <a:gd name="connsiteY1181" fmla="*/ 445234 h 664326"/>
                <a:gd name="connsiteX1182" fmla="*/ 1204652 w 2463882"/>
                <a:gd name="connsiteY1182" fmla="*/ 447275 h 664326"/>
                <a:gd name="connsiteX1183" fmla="*/ 1207902 w 2463882"/>
                <a:gd name="connsiteY1183" fmla="*/ 444192 h 664326"/>
                <a:gd name="connsiteX1184" fmla="*/ 1214702 w 2463882"/>
                <a:gd name="connsiteY1184" fmla="*/ 430446 h 664326"/>
                <a:gd name="connsiteX1185" fmla="*/ 1221830 w 2463882"/>
                <a:gd name="connsiteY1185" fmla="*/ 413163 h 664326"/>
                <a:gd name="connsiteX1186" fmla="*/ 1230330 w 2463882"/>
                <a:gd name="connsiteY1186" fmla="*/ 399486 h 664326"/>
                <a:gd name="connsiteX1187" fmla="*/ 1236783 w 2463882"/>
                <a:gd name="connsiteY1187" fmla="*/ 387665 h 664326"/>
                <a:gd name="connsiteX1188" fmla="*/ 1238459 w 2463882"/>
                <a:gd name="connsiteY1188" fmla="*/ 381148 h 664326"/>
                <a:gd name="connsiteX1189" fmla="*/ 1251901 w 2463882"/>
                <a:gd name="connsiteY1189" fmla="*/ 371947 h 664326"/>
                <a:gd name="connsiteX1190" fmla="*/ 1262799 w 2463882"/>
                <a:gd name="connsiteY1190" fmla="*/ 349163 h 664326"/>
                <a:gd name="connsiteX1191" fmla="*/ 1292967 w 2463882"/>
                <a:gd name="connsiteY1191" fmla="*/ 312432 h 664326"/>
                <a:gd name="connsiteX1192" fmla="*/ 1300967 w 2463882"/>
                <a:gd name="connsiteY1192" fmla="*/ 296825 h 664326"/>
                <a:gd name="connsiteX1193" fmla="*/ 1316711 w 2463882"/>
                <a:gd name="connsiteY1193" fmla="*/ 280494 h 664326"/>
                <a:gd name="connsiteX1194" fmla="*/ 1322160 w 2463882"/>
                <a:gd name="connsiteY1194" fmla="*/ 267250 h 664326"/>
                <a:gd name="connsiteX1195" fmla="*/ 1324231 w 2463882"/>
                <a:gd name="connsiteY1195" fmla="*/ 257830 h 664326"/>
                <a:gd name="connsiteX1196" fmla="*/ 1320728 w 2463882"/>
                <a:gd name="connsiteY1196" fmla="*/ 256608 h 664326"/>
                <a:gd name="connsiteX1197" fmla="*/ 1316659 w 2463882"/>
                <a:gd name="connsiteY1197" fmla="*/ 258649 h 664326"/>
                <a:gd name="connsiteX1198" fmla="*/ 1281605 w 2463882"/>
                <a:gd name="connsiteY1198" fmla="*/ 258761 h 664326"/>
                <a:gd name="connsiteX1199" fmla="*/ 1263880 w 2463882"/>
                <a:gd name="connsiteY1199" fmla="*/ 263824 h 664326"/>
                <a:gd name="connsiteX1200" fmla="*/ 1248993 w 2463882"/>
                <a:gd name="connsiteY1200" fmla="*/ 272716 h 664326"/>
                <a:gd name="connsiteX1201" fmla="*/ 1248967 w 2463882"/>
                <a:gd name="connsiteY1201" fmla="*/ 272730 h 664326"/>
                <a:gd name="connsiteX1202" fmla="*/ 1270573 w 2463882"/>
                <a:gd name="connsiteY1202" fmla="*/ 265526 h 664326"/>
                <a:gd name="connsiteX1203" fmla="*/ 1278921 w 2463882"/>
                <a:gd name="connsiteY1203" fmla="*/ 265526 h 664326"/>
                <a:gd name="connsiteX1204" fmla="*/ 1291929 w 2463882"/>
                <a:gd name="connsiteY1204" fmla="*/ 284554 h 664326"/>
                <a:gd name="connsiteX1205" fmla="*/ 1289682 w 2463882"/>
                <a:gd name="connsiteY1205" fmla="*/ 296731 h 664326"/>
                <a:gd name="connsiteX1206" fmla="*/ 1284078 w 2463882"/>
                <a:gd name="connsiteY1206" fmla="*/ 306001 h 664326"/>
                <a:gd name="connsiteX1207" fmla="*/ 1273132 w 2463882"/>
                <a:gd name="connsiteY1207" fmla="*/ 311720 h 664326"/>
                <a:gd name="connsiteX1208" fmla="*/ 1261951 w 2463882"/>
                <a:gd name="connsiteY1208" fmla="*/ 311720 h 664326"/>
                <a:gd name="connsiteX1209" fmla="*/ 1259061 w 2463882"/>
                <a:gd name="connsiteY1209" fmla="*/ 313872 h 664326"/>
                <a:gd name="connsiteX1210" fmla="*/ 1245478 w 2463882"/>
                <a:gd name="connsiteY1210" fmla="*/ 313872 h 664326"/>
                <a:gd name="connsiteX1211" fmla="*/ 1227449 w 2463882"/>
                <a:gd name="connsiteY1211" fmla="*/ 303921 h 664326"/>
                <a:gd name="connsiteX1212" fmla="*/ 1202062 w 2463882"/>
                <a:gd name="connsiteY1212" fmla="*/ 298009 h 664326"/>
                <a:gd name="connsiteX1213" fmla="*/ 1198628 w 2463882"/>
                <a:gd name="connsiteY1213" fmla="*/ 284490 h 664326"/>
                <a:gd name="connsiteX1214" fmla="*/ 1203164 w 2463882"/>
                <a:gd name="connsiteY1214" fmla="*/ 271160 h 664326"/>
                <a:gd name="connsiteX1215" fmla="*/ 1208463 w 2463882"/>
                <a:gd name="connsiteY1215" fmla="*/ 269179 h 664326"/>
                <a:gd name="connsiteX1216" fmla="*/ 1212725 w 2463882"/>
                <a:gd name="connsiteY1216" fmla="*/ 262148 h 664326"/>
                <a:gd name="connsiteX1217" fmla="*/ 1217004 w 2463882"/>
                <a:gd name="connsiteY1217" fmla="*/ 258953 h 664326"/>
                <a:gd name="connsiteX1218" fmla="*/ 1217737 w 2463882"/>
                <a:gd name="connsiteY1218" fmla="*/ 256797 h 664326"/>
                <a:gd name="connsiteX1219" fmla="*/ 1226578 w 2463882"/>
                <a:gd name="connsiteY1219" fmla="*/ 250198 h 664326"/>
                <a:gd name="connsiteX1220" fmla="*/ 1241229 w 2463882"/>
                <a:gd name="connsiteY1220" fmla="*/ 247098 h 664326"/>
                <a:gd name="connsiteX1221" fmla="*/ 1263164 w 2463882"/>
                <a:gd name="connsiteY1221" fmla="*/ 238313 h 664326"/>
                <a:gd name="connsiteX1222" fmla="*/ 1294720 w 2463882"/>
                <a:gd name="connsiteY1222" fmla="*/ 229918 h 664326"/>
                <a:gd name="connsiteX1223" fmla="*/ 1302287 w 2463882"/>
                <a:gd name="connsiteY1223" fmla="*/ 229918 h 664326"/>
                <a:gd name="connsiteX1224" fmla="*/ 1306935 w 2463882"/>
                <a:gd name="connsiteY1224" fmla="*/ 232075 h 664326"/>
                <a:gd name="connsiteX1225" fmla="*/ 1320209 w 2463882"/>
                <a:gd name="connsiteY1225" fmla="*/ 232075 h 664326"/>
                <a:gd name="connsiteX1226" fmla="*/ 1337201 w 2463882"/>
                <a:gd name="connsiteY1226" fmla="*/ 228941 h 664326"/>
                <a:gd name="connsiteX1227" fmla="*/ 1354643 w 2463882"/>
                <a:gd name="connsiteY1227" fmla="*/ 206500 h 664326"/>
                <a:gd name="connsiteX1228" fmla="*/ 1357305 w 2463882"/>
                <a:gd name="connsiteY1228" fmla="*/ 192347 h 664326"/>
                <a:gd name="connsiteX1229" fmla="*/ 1363128 w 2463882"/>
                <a:gd name="connsiteY1229" fmla="*/ 188248 h 664326"/>
                <a:gd name="connsiteX1230" fmla="*/ 1368011 w 2463882"/>
                <a:gd name="connsiteY1230" fmla="*/ 183008 h 664326"/>
                <a:gd name="connsiteX1231" fmla="*/ 1372354 w 2463882"/>
                <a:gd name="connsiteY1231" fmla="*/ 173387 h 664326"/>
                <a:gd name="connsiteX1232" fmla="*/ 1377692 w 2463882"/>
                <a:gd name="connsiteY1232" fmla="*/ 164023 h 664326"/>
                <a:gd name="connsiteX1233" fmla="*/ 1379502 w 2463882"/>
                <a:gd name="connsiteY1233" fmla="*/ 158792 h 664326"/>
                <a:gd name="connsiteX1234" fmla="*/ 1382460 w 2463882"/>
                <a:gd name="connsiteY1234" fmla="*/ 148417 h 664326"/>
                <a:gd name="connsiteX1235" fmla="*/ 1390285 w 2463882"/>
                <a:gd name="connsiteY1235" fmla="*/ 143850 h 664326"/>
                <a:gd name="connsiteX1236" fmla="*/ 1395297 w 2463882"/>
                <a:gd name="connsiteY1236" fmla="*/ 133963 h 664326"/>
                <a:gd name="connsiteX1237" fmla="*/ 1403859 w 2463882"/>
                <a:gd name="connsiteY1237" fmla="*/ 129474 h 664326"/>
                <a:gd name="connsiteX1238" fmla="*/ 1411405 w 2463882"/>
                <a:gd name="connsiteY1238" fmla="*/ 126542 h 664326"/>
                <a:gd name="connsiteX1239" fmla="*/ 1347195 w 2463882"/>
                <a:gd name="connsiteY1239" fmla="*/ 121101 h 664326"/>
                <a:gd name="connsiteX1240" fmla="*/ 1342603 w 2463882"/>
                <a:gd name="connsiteY1240" fmla="*/ 123266 h 664326"/>
                <a:gd name="connsiteX1241" fmla="*/ 1291384 w 2463882"/>
                <a:gd name="connsiteY1241" fmla="*/ 109212 h 664326"/>
                <a:gd name="connsiteX1242" fmla="*/ 1271820 w 2463882"/>
                <a:gd name="connsiteY1242" fmla="*/ 114335 h 664326"/>
                <a:gd name="connsiteX1243" fmla="*/ 1263430 w 2463882"/>
                <a:gd name="connsiteY1243" fmla="*/ 121410 h 664326"/>
                <a:gd name="connsiteX1244" fmla="*/ 1263091 w 2463882"/>
                <a:gd name="connsiteY1244" fmla="*/ 131490 h 664326"/>
                <a:gd name="connsiteX1245" fmla="*/ 1268733 w 2463882"/>
                <a:gd name="connsiteY1245" fmla="*/ 135524 h 664326"/>
                <a:gd name="connsiteX1246" fmla="*/ 1287573 w 2463882"/>
                <a:gd name="connsiteY1246" fmla="*/ 137475 h 664326"/>
                <a:gd name="connsiteX1247" fmla="*/ 1290810 w 2463882"/>
                <a:gd name="connsiteY1247" fmla="*/ 132004 h 664326"/>
                <a:gd name="connsiteX1248" fmla="*/ 1302206 w 2463882"/>
                <a:gd name="connsiteY1248" fmla="*/ 123480 h 664326"/>
                <a:gd name="connsiteX1249" fmla="*/ 1321530 w 2463882"/>
                <a:gd name="connsiteY1249" fmla="*/ 123480 h 664326"/>
                <a:gd name="connsiteX1250" fmla="*/ 1339379 w 2463882"/>
                <a:gd name="connsiteY1250" fmla="*/ 150951 h 664326"/>
                <a:gd name="connsiteX1251" fmla="*/ 1334045 w 2463882"/>
                <a:gd name="connsiteY1251" fmla="*/ 173572 h 664326"/>
                <a:gd name="connsiteX1252" fmla="*/ 1326238 w 2463882"/>
                <a:gd name="connsiteY1252" fmla="*/ 181654 h 664326"/>
                <a:gd name="connsiteX1253" fmla="*/ 1301139 w 2463882"/>
                <a:gd name="connsiteY1253" fmla="*/ 174313 h 664326"/>
                <a:gd name="connsiteX1254" fmla="*/ 1303698 w 2463882"/>
                <a:gd name="connsiteY1254" fmla="*/ 166784 h 664326"/>
                <a:gd name="connsiteX1255" fmla="*/ 1303016 w 2463882"/>
                <a:gd name="connsiteY1255" fmla="*/ 165777 h 664326"/>
                <a:gd name="connsiteX1256" fmla="*/ 1274020 w 2463882"/>
                <a:gd name="connsiteY1256" fmla="*/ 163543 h 664326"/>
                <a:gd name="connsiteX1257" fmla="*/ 1241387 w 2463882"/>
                <a:gd name="connsiteY1257" fmla="*/ 153485 h 664326"/>
                <a:gd name="connsiteX1258" fmla="*/ 1227517 w 2463882"/>
                <a:gd name="connsiteY1258" fmla="*/ 135828 h 664326"/>
                <a:gd name="connsiteX1259" fmla="*/ 1235428 w 2463882"/>
                <a:gd name="connsiteY1259" fmla="*/ 112573 h 664326"/>
                <a:gd name="connsiteX1260" fmla="*/ 1248175 w 2463882"/>
                <a:gd name="connsiteY1260" fmla="*/ 97404 h 664326"/>
                <a:gd name="connsiteX1261" fmla="*/ 1315184 w 2463882"/>
                <a:gd name="connsiteY1261" fmla="*/ 84790 h 664326"/>
                <a:gd name="connsiteX1262" fmla="*/ 1345484 w 2463882"/>
                <a:gd name="connsiteY1262" fmla="*/ 96117 h 664326"/>
                <a:gd name="connsiteX1263" fmla="*/ 1352953 w 2463882"/>
                <a:gd name="connsiteY1263" fmla="*/ 94497 h 664326"/>
                <a:gd name="connsiteX1264" fmla="*/ 1380531 w 2463882"/>
                <a:gd name="connsiteY1264" fmla="*/ 98238 h 664326"/>
                <a:gd name="connsiteX1265" fmla="*/ 1408991 w 2463882"/>
                <a:gd name="connsiteY1265" fmla="*/ 100431 h 664326"/>
                <a:gd name="connsiteX1266" fmla="*/ 1415924 w 2463882"/>
                <a:gd name="connsiteY1266" fmla="*/ 104199 h 664326"/>
                <a:gd name="connsiteX1267" fmla="*/ 1427689 w 2463882"/>
                <a:gd name="connsiteY1267" fmla="*/ 98283 h 664326"/>
                <a:gd name="connsiteX1268" fmla="*/ 1435295 w 2463882"/>
                <a:gd name="connsiteY1268" fmla="*/ 100431 h 664326"/>
                <a:gd name="connsiteX1269" fmla="*/ 1442845 w 2463882"/>
                <a:gd name="connsiteY1269" fmla="*/ 92988 h 664326"/>
                <a:gd name="connsiteX1270" fmla="*/ 1484379 w 2463882"/>
                <a:gd name="connsiteY1270" fmla="*/ 74637 h 664326"/>
                <a:gd name="connsiteX1271" fmla="*/ 1506301 w 2463882"/>
                <a:gd name="connsiteY1271" fmla="*/ 74637 h 664326"/>
                <a:gd name="connsiteX1272" fmla="*/ 1509161 w 2463882"/>
                <a:gd name="connsiteY1272" fmla="*/ 97597 h 664326"/>
                <a:gd name="connsiteX1273" fmla="*/ 1501340 w 2463882"/>
                <a:gd name="connsiteY1273" fmla="*/ 104161 h 664326"/>
                <a:gd name="connsiteX1274" fmla="*/ 1471653 w 2463882"/>
                <a:gd name="connsiteY1274" fmla="*/ 114970 h 664326"/>
                <a:gd name="connsiteX1275" fmla="*/ 1468065 w 2463882"/>
                <a:gd name="connsiteY1275" fmla="*/ 119244 h 664326"/>
                <a:gd name="connsiteX1276" fmla="*/ 1463722 w 2463882"/>
                <a:gd name="connsiteY1276" fmla="*/ 131447 h 664326"/>
                <a:gd name="connsiteX1277" fmla="*/ 1447755 w 2463882"/>
                <a:gd name="connsiteY1277" fmla="*/ 143396 h 664326"/>
                <a:gd name="connsiteX1278" fmla="*/ 1419869 w 2463882"/>
                <a:gd name="connsiteY1278" fmla="*/ 186927 h 664326"/>
                <a:gd name="connsiteX1279" fmla="*/ 1395961 w 2463882"/>
                <a:gd name="connsiteY1279" fmla="*/ 227907 h 664326"/>
                <a:gd name="connsiteX1280" fmla="*/ 1396660 w 2463882"/>
                <a:gd name="connsiteY1280" fmla="*/ 228302 h 664326"/>
                <a:gd name="connsiteX1281" fmla="*/ 1414428 w 2463882"/>
                <a:gd name="connsiteY1281" fmla="*/ 226656 h 664326"/>
                <a:gd name="connsiteX1282" fmla="*/ 1427089 w 2463882"/>
                <a:gd name="connsiteY1282" fmla="*/ 227933 h 664326"/>
                <a:gd name="connsiteX1283" fmla="*/ 1436933 w 2463882"/>
                <a:gd name="connsiteY1283" fmla="*/ 228851 h 664326"/>
                <a:gd name="connsiteX1284" fmla="*/ 1449296 w 2463882"/>
                <a:gd name="connsiteY1284" fmla="*/ 228744 h 664326"/>
                <a:gd name="connsiteX1285" fmla="*/ 1458962 w 2463882"/>
                <a:gd name="connsiteY1285" fmla="*/ 228302 h 664326"/>
                <a:gd name="connsiteX1286" fmla="*/ 1479349 w 2463882"/>
                <a:gd name="connsiteY1286" fmla="*/ 231196 h 664326"/>
                <a:gd name="connsiteX1287" fmla="*/ 1498489 w 2463882"/>
                <a:gd name="connsiteY1287" fmla="*/ 234240 h 664326"/>
                <a:gd name="connsiteX1288" fmla="*/ 1518083 w 2463882"/>
                <a:gd name="connsiteY1288" fmla="*/ 232311 h 664326"/>
                <a:gd name="connsiteX1289" fmla="*/ 1526898 w 2463882"/>
                <a:gd name="connsiteY1289" fmla="*/ 237996 h 664326"/>
                <a:gd name="connsiteX1290" fmla="*/ 1531589 w 2463882"/>
                <a:gd name="connsiteY1290" fmla="*/ 236564 h 664326"/>
                <a:gd name="connsiteX1291" fmla="*/ 1541184 w 2463882"/>
                <a:gd name="connsiteY1291" fmla="*/ 228302 h 664326"/>
                <a:gd name="connsiteX1292" fmla="*/ 1547989 w 2463882"/>
                <a:gd name="connsiteY1292" fmla="*/ 228302 h 664326"/>
                <a:gd name="connsiteX1293" fmla="*/ 1548632 w 2463882"/>
                <a:gd name="connsiteY1293" fmla="*/ 210590 h 664326"/>
                <a:gd name="connsiteX1294" fmla="*/ 1551907 w 2463882"/>
                <a:gd name="connsiteY1294" fmla="*/ 204120 h 664326"/>
                <a:gd name="connsiteX1295" fmla="*/ 1552401 w 2463882"/>
                <a:gd name="connsiteY1295" fmla="*/ 193187 h 664326"/>
                <a:gd name="connsiteX1296" fmla="*/ 1562090 w 2463882"/>
                <a:gd name="connsiteY1296" fmla="*/ 184826 h 664326"/>
                <a:gd name="connsiteX1297" fmla="*/ 1565126 w 2463882"/>
                <a:gd name="connsiteY1297" fmla="*/ 179497 h 664326"/>
                <a:gd name="connsiteX1298" fmla="*/ 1565902 w 2463882"/>
                <a:gd name="connsiteY1298" fmla="*/ 170896 h 664326"/>
                <a:gd name="connsiteX1299" fmla="*/ 1573002 w 2463882"/>
                <a:gd name="connsiteY1299" fmla="*/ 168311 h 664326"/>
                <a:gd name="connsiteX1300" fmla="*/ 1602316 w 2463882"/>
                <a:gd name="connsiteY1300" fmla="*/ 114447 h 664326"/>
                <a:gd name="connsiteX1301" fmla="*/ 1620877 w 2463882"/>
                <a:gd name="connsiteY1301" fmla="*/ 93579 h 664326"/>
                <a:gd name="connsiteX1302" fmla="*/ 1626815 w 2463882"/>
                <a:gd name="connsiteY1302" fmla="*/ 90475 h 664326"/>
                <a:gd name="connsiteX1303" fmla="*/ 1636590 w 2463882"/>
                <a:gd name="connsiteY1303" fmla="*/ 74594 h 664326"/>
                <a:gd name="connsiteX1304" fmla="*/ 1651057 w 2463882"/>
                <a:gd name="connsiteY1304" fmla="*/ 68416 h 664326"/>
                <a:gd name="connsiteX1305" fmla="*/ 1663906 w 2463882"/>
                <a:gd name="connsiteY1305" fmla="*/ 52633 h 664326"/>
                <a:gd name="connsiteX1306" fmla="*/ 1683054 w 2463882"/>
                <a:gd name="connsiteY1306" fmla="*/ 44217 h 664326"/>
                <a:gd name="connsiteX1307" fmla="*/ 1697478 w 2463882"/>
                <a:gd name="connsiteY1307" fmla="*/ 32233 h 664326"/>
                <a:gd name="connsiteX1308" fmla="*/ 1716420 w 2463882"/>
                <a:gd name="connsiteY1308" fmla="*/ 23521 h 664326"/>
                <a:gd name="connsiteX1309" fmla="*/ 1721051 w 2463882"/>
                <a:gd name="connsiteY1309" fmla="*/ 16940 h 664326"/>
                <a:gd name="connsiteX1310" fmla="*/ 1736275 w 2463882"/>
                <a:gd name="connsiteY1310" fmla="*/ 11837 h 664326"/>
                <a:gd name="connsiteX1311" fmla="*/ 1747706 w 2463882"/>
                <a:gd name="connsiteY1311" fmla="*/ 11837 h 664326"/>
                <a:gd name="connsiteX1312" fmla="*/ 1798166 w 2463882"/>
                <a:gd name="connsiteY1312" fmla="*/ 0 h 66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</a:cxnLst>
              <a:rect l="l" t="t" r="r" b="b"/>
              <a:pathLst>
                <a:path w="2463882" h="664326">
                  <a:moveTo>
                    <a:pt x="519964" y="504349"/>
                  </a:moveTo>
                  <a:cubicBezTo>
                    <a:pt x="517151" y="504349"/>
                    <a:pt x="512305" y="505428"/>
                    <a:pt x="505425" y="507586"/>
                  </a:cubicBezTo>
                  <a:cubicBezTo>
                    <a:pt x="496587" y="510399"/>
                    <a:pt x="490641" y="511899"/>
                    <a:pt x="487587" y="512086"/>
                  </a:cubicBezTo>
                  <a:cubicBezTo>
                    <a:pt x="484533" y="512273"/>
                    <a:pt x="479901" y="512728"/>
                    <a:pt x="473693" y="513452"/>
                  </a:cubicBezTo>
                  <a:cubicBezTo>
                    <a:pt x="465993" y="514895"/>
                    <a:pt x="460176" y="515933"/>
                    <a:pt x="456243" y="516565"/>
                  </a:cubicBezTo>
                  <a:lnTo>
                    <a:pt x="452430" y="516988"/>
                  </a:lnTo>
                  <a:lnTo>
                    <a:pt x="455390" y="523356"/>
                  </a:lnTo>
                  <a:lnTo>
                    <a:pt x="459776" y="526006"/>
                  </a:lnTo>
                  <a:cubicBezTo>
                    <a:pt x="459490" y="539860"/>
                    <a:pt x="461183" y="548592"/>
                    <a:pt x="464856" y="552202"/>
                  </a:cubicBezTo>
                  <a:cubicBezTo>
                    <a:pt x="476450" y="559603"/>
                    <a:pt x="492057" y="564147"/>
                    <a:pt x="511676" y="565837"/>
                  </a:cubicBezTo>
                  <a:cubicBezTo>
                    <a:pt x="519945" y="564316"/>
                    <a:pt x="527129" y="561719"/>
                    <a:pt x="533225" y="558046"/>
                  </a:cubicBezTo>
                  <a:lnTo>
                    <a:pt x="538147" y="548339"/>
                  </a:lnTo>
                  <a:lnTo>
                    <a:pt x="544947" y="544270"/>
                  </a:lnTo>
                  <a:lnTo>
                    <a:pt x="545158" y="544270"/>
                  </a:lnTo>
                  <a:lnTo>
                    <a:pt x="546877" y="541861"/>
                  </a:lnTo>
                  <a:lnTo>
                    <a:pt x="570595" y="528908"/>
                  </a:lnTo>
                  <a:lnTo>
                    <a:pt x="571993" y="525765"/>
                  </a:lnTo>
                  <a:lnTo>
                    <a:pt x="572122" y="520033"/>
                  </a:lnTo>
                  <a:cubicBezTo>
                    <a:pt x="553331" y="509577"/>
                    <a:pt x="535945" y="504349"/>
                    <a:pt x="519964" y="504349"/>
                  </a:cubicBezTo>
                  <a:close/>
                  <a:moveTo>
                    <a:pt x="2273148" y="469363"/>
                  </a:moveTo>
                  <a:lnTo>
                    <a:pt x="2265784" y="470439"/>
                  </a:lnTo>
                  <a:lnTo>
                    <a:pt x="2268757" y="470439"/>
                  </a:lnTo>
                  <a:cubicBezTo>
                    <a:pt x="2269858" y="469027"/>
                    <a:pt x="2271321" y="468668"/>
                    <a:pt x="2273148" y="469363"/>
                  </a:cubicBezTo>
                  <a:close/>
                  <a:moveTo>
                    <a:pt x="1377397" y="454409"/>
                  </a:moveTo>
                  <a:cubicBezTo>
                    <a:pt x="1375487" y="454409"/>
                    <a:pt x="1372113" y="454679"/>
                    <a:pt x="1367273" y="455219"/>
                  </a:cubicBezTo>
                  <a:cubicBezTo>
                    <a:pt x="1362435" y="455760"/>
                    <a:pt x="1360451" y="456030"/>
                    <a:pt x="1361323" y="456030"/>
                  </a:cubicBezTo>
                  <a:lnTo>
                    <a:pt x="1360216" y="458684"/>
                  </a:lnTo>
                  <a:cubicBezTo>
                    <a:pt x="1359636" y="458298"/>
                    <a:pt x="1364332" y="459343"/>
                    <a:pt x="1374305" y="461818"/>
                  </a:cubicBezTo>
                  <a:lnTo>
                    <a:pt x="1380861" y="461818"/>
                  </a:lnTo>
                  <a:lnTo>
                    <a:pt x="1392845" y="457577"/>
                  </a:lnTo>
                  <a:lnTo>
                    <a:pt x="1395357" y="458092"/>
                  </a:lnTo>
                  <a:lnTo>
                    <a:pt x="1392964" y="457535"/>
                  </a:lnTo>
                  <a:lnTo>
                    <a:pt x="1392845" y="457577"/>
                  </a:lnTo>
                  <a:close/>
                  <a:moveTo>
                    <a:pt x="1958018" y="428488"/>
                  </a:moveTo>
                  <a:lnTo>
                    <a:pt x="1953992" y="432289"/>
                  </a:lnTo>
                  <a:lnTo>
                    <a:pt x="1953366" y="433279"/>
                  </a:lnTo>
                  <a:close/>
                  <a:moveTo>
                    <a:pt x="1703349" y="340892"/>
                  </a:moveTo>
                  <a:lnTo>
                    <a:pt x="1700542" y="341861"/>
                  </a:lnTo>
                  <a:lnTo>
                    <a:pt x="1696777" y="346063"/>
                  </a:lnTo>
                  <a:lnTo>
                    <a:pt x="1682719" y="352366"/>
                  </a:lnTo>
                  <a:lnTo>
                    <a:pt x="1684018" y="352366"/>
                  </a:lnTo>
                  <a:cubicBezTo>
                    <a:pt x="1683496" y="353208"/>
                    <a:pt x="1682243" y="354374"/>
                    <a:pt x="1680259" y="355866"/>
                  </a:cubicBezTo>
                  <a:lnTo>
                    <a:pt x="1672795" y="360857"/>
                  </a:lnTo>
                  <a:lnTo>
                    <a:pt x="1673865" y="362480"/>
                  </a:lnTo>
                  <a:lnTo>
                    <a:pt x="1672141" y="367548"/>
                  </a:lnTo>
                  <a:lnTo>
                    <a:pt x="1671983" y="371184"/>
                  </a:lnTo>
                  <a:lnTo>
                    <a:pt x="1662970" y="383352"/>
                  </a:lnTo>
                  <a:lnTo>
                    <a:pt x="1661452" y="387815"/>
                  </a:lnTo>
                  <a:cubicBezTo>
                    <a:pt x="1661801" y="388327"/>
                    <a:pt x="1662314" y="390581"/>
                    <a:pt x="1662991" y="394577"/>
                  </a:cubicBezTo>
                  <a:cubicBezTo>
                    <a:pt x="1662408" y="396289"/>
                    <a:pt x="1661813" y="397771"/>
                    <a:pt x="1661204" y="399023"/>
                  </a:cubicBezTo>
                  <a:cubicBezTo>
                    <a:pt x="1660595" y="400275"/>
                    <a:pt x="1660195" y="401182"/>
                    <a:pt x="1660003" y="401745"/>
                  </a:cubicBezTo>
                  <a:cubicBezTo>
                    <a:pt x="1659829" y="402266"/>
                    <a:pt x="1659604" y="403197"/>
                    <a:pt x="1659330" y="404541"/>
                  </a:cubicBezTo>
                  <a:cubicBezTo>
                    <a:pt x="1659056" y="405884"/>
                    <a:pt x="1658978" y="406377"/>
                    <a:pt x="1659099" y="406020"/>
                  </a:cubicBezTo>
                  <a:cubicBezTo>
                    <a:pt x="1659779" y="408275"/>
                    <a:pt x="1659660" y="411892"/>
                    <a:pt x="1658743" y="416872"/>
                  </a:cubicBezTo>
                  <a:lnTo>
                    <a:pt x="1664235" y="422261"/>
                  </a:lnTo>
                  <a:lnTo>
                    <a:pt x="1665431" y="429790"/>
                  </a:lnTo>
                  <a:lnTo>
                    <a:pt x="1670876" y="436153"/>
                  </a:lnTo>
                  <a:lnTo>
                    <a:pt x="1680309" y="437945"/>
                  </a:lnTo>
                  <a:cubicBezTo>
                    <a:pt x="1684125" y="435698"/>
                    <a:pt x="1689661" y="433202"/>
                    <a:pt x="1696919" y="430455"/>
                  </a:cubicBezTo>
                  <a:lnTo>
                    <a:pt x="1697566" y="426969"/>
                  </a:lnTo>
                  <a:cubicBezTo>
                    <a:pt x="1701248" y="425614"/>
                    <a:pt x="1707383" y="421927"/>
                    <a:pt x="1715973" y="415907"/>
                  </a:cubicBezTo>
                  <a:lnTo>
                    <a:pt x="1719240" y="410792"/>
                  </a:lnTo>
                  <a:cubicBezTo>
                    <a:pt x="1724021" y="407654"/>
                    <a:pt x="1729032" y="403250"/>
                    <a:pt x="1734272" y="397582"/>
                  </a:cubicBezTo>
                  <a:lnTo>
                    <a:pt x="1743151" y="393998"/>
                  </a:lnTo>
                  <a:cubicBezTo>
                    <a:pt x="1747630" y="388095"/>
                    <a:pt x="1751036" y="380719"/>
                    <a:pt x="1753368" y="371870"/>
                  </a:cubicBezTo>
                  <a:lnTo>
                    <a:pt x="1753107" y="361481"/>
                  </a:lnTo>
                  <a:lnTo>
                    <a:pt x="1753167" y="361297"/>
                  </a:lnTo>
                  <a:lnTo>
                    <a:pt x="1750787" y="358291"/>
                  </a:lnTo>
                  <a:lnTo>
                    <a:pt x="1750667" y="354655"/>
                  </a:lnTo>
                  <a:lnTo>
                    <a:pt x="1748271" y="352332"/>
                  </a:lnTo>
                  <a:lnTo>
                    <a:pt x="1746200" y="354098"/>
                  </a:lnTo>
                  <a:cubicBezTo>
                    <a:pt x="1743902" y="357528"/>
                    <a:pt x="1741363" y="360135"/>
                    <a:pt x="1738585" y="361918"/>
                  </a:cubicBezTo>
                  <a:cubicBezTo>
                    <a:pt x="1738839" y="362230"/>
                    <a:pt x="1736766" y="365686"/>
                    <a:pt x="1732364" y="372286"/>
                  </a:cubicBezTo>
                  <a:lnTo>
                    <a:pt x="1728617" y="373898"/>
                  </a:lnTo>
                  <a:lnTo>
                    <a:pt x="1728291" y="374854"/>
                  </a:lnTo>
                  <a:lnTo>
                    <a:pt x="1714493" y="381967"/>
                  </a:lnTo>
                  <a:lnTo>
                    <a:pt x="1703161" y="374687"/>
                  </a:lnTo>
                  <a:lnTo>
                    <a:pt x="1701408" y="370373"/>
                  </a:lnTo>
                  <a:lnTo>
                    <a:pt x="1706926" y="354154"/>
                  </a:lnTo>
                  <a:lnTo>
                    <a:pt x="1705910" y="344464"/>
                  </a:lnTo>
                  <a:lnTo>
                    <a:pt x="1705995" y="344202"/>
                  </a:lnTo>
                  <a:lnTo>
                    <a:pt x="1702956" y="342050"/>
                  </a:lnTo>
                  <a:close/>
                  <a:moveTo>
                    <a:pt x="588924" y="340892"/>
                  </a:moveTo>
                  <a:lnTo>
                    <a:pt x="586117" y="341861"/>
                  </a:lnTo>
                  <a:lnTo>
                    <a:pt x="582352" y="346063"/>
                  </a:lnTo>
                  <a:lnTo>
                    <a:pt x="568293" y="352366"/>
                  </a:lnTo>
                  <a:lnTo>
                    <a:pt x="569593" y="352366"/>
                  </a:lnTo>
                  <a:cubicBezTo>
                    <a:pt x="569071" y="353208"/>
                    <a:pt x="567818" y="354374"/>
                    <a:pt x="565833" y="355866"/>
                  </a:cubicBezTo>
                  <a:lnTo>
                    <a:pt x="558369" y="360857"/>
                  </a:lnTo>
                  <a:lnTo>
                    <a:pt x="559440" y="362480"/>
                  </a:lnTo>
                  <a:lnTo>
                    <a:pt x="557716" y="367548"/>
                  </a:lnTo>
                  <a:lnTo>
                    <a:pt x="557557" y="371184"/>
                  </a:lnTo>
                  <a:lnTo>
                    <a:pt x="548545" y="383352"/>
                  </a:lnTo>
                  <a:lnTo>
                    <a:pt x="547027" y="387815"/>
                  </a:lnTo>
                  <a:cubicBezTo>
                    <a:pt x="547376" y="388327"/>
                    <a:pt x="547889" y="390581"/>
                    <a:pt x="548566" y="394577"/>
                  </a:cubicBezTo>
                  <a:cubicBezTo>
                    <a:pt x="547983" y="396289"/>
                    <a:pt x="547387" y="397771"/>
                    <a:pt x="546779" y="399023"/>
                  </a:cubicBezTo>
                  <a:cubicBezTo>
                    <a:pt x="546170" y="400275"/>
                    <a:pt x="545770" y="401182"/>
                    <a:pt x="545578" y="401745"/>
                  </a:cubicBezTo>
                  <a:cubicBezTo>
                    <a:pt x="545404" y="402266"/>
                    <a:pt x="545179" y="403197"/>
                    <a:pt x="544905" y="404541"/>
                  </a:cubicBezTo>
                  <a:cubicBezTo>
                    <a:pt x="544631" y="405884"/>
                    <a:pt x="544553" y="406377"/>
                    <a:pt x="544673" y="406020"/>
                  </a:cubicBezTo>
                  <a:cubicBezTo>
                    <a:pt x="545354" y="408275"/>
                    <a:pt x="545235" y="411892"/>
                    <a:pt x="544317" y="416872"/>
                  </a:cubicBezTo>
                  <a:lnTo>
                    <a:pt x="549810" y="422261"/>
                  </a:lnTo>
                  <a:lnTo>
                    <a:pt x="551006" y="429790"/>
                  </a:lnTo>
                  <a:lnTo>
                    <a:pt x="556451" y="436153"/>
                  </a:lnTo>
                  <a:lnTo>
                    <a:pt x="565884" y="437945"/>
                  </a:lnTo>
                  <a:cubicBezTo>
                    <a:pt x="569700" y="435698"/>
                    <a:pt x="575236" y="433202"/>
                    <a:pt x="582494" y="430455"/>
                  </a:cubicBezTo>
                  <a:lnTo>
                    <a:pt x="583141" y="426969"/>
                  </a:lnTo>
                  <a:cubicBezTo>
                    <a:pt x="586823" y="425614"/>
                    <a:pt x="592958" y="421927"/>
                    <a:pt x="601547" y="415907"/>
                  </a:cubicBezTo>
                  <a:lnTo>
                    <a:pt x="604815" y="410792"/>
                  </a:lnTo>
                  <a:cubicBezTo>
                    <a:pt x="609597" y="407654"/>
                    <a:pt x="614607" y="403250"/>
                    <a:pt x="619847" y="397582"/>
                  </a:cubicBezTo>
                  <a:lnTo>
                    <a:pt x="628726" y="393998"/>
                  </a:lnTo>
                  <a:cubicBezTo>
                    <a:pt x="633205" y="388095"/>
                    <a:pt x="636611" y="380719"/>
                    <a:pt x="638943" y="371870"/>
                  </a:cubicBezTo>
                  <a:lnTo>
                    <a:pt x="638682" y="361481"/>
                  </a:lnTo>
                  <a:lnTo>
                    <a:pt x="638742" y="361297"/>
                  </a:lnTo>
                  <a:lnTo>
                    <a:pt x="636362" y="358291"/>
                  </a:lnTo>
                  <a:lnTo>
                    <a:pt x="636242" y="354655"/>
                  </a:lnTo>
                  <a:lnTo>
                    <a:pt x="633845" y="352332"/>
                  </a:lnTo>
                  <a:lnTo>
                    <a:pt x="631775" y="354098"/>
                  </a:lnTo>
                  <a:cubicBezTo>
                    <a:pt x="629477" y="357528"/>
                    <a:pt x="626938" y="360135"/>
                    <a:pt x="624160" y="361918"/>
                  </a:cubicBezTo>
                  <a:cubicBezTo>
                    <a:pt x="624414" y="362230"/>
                    <a:pt x="622341" y="365686"/>
                    <a:pt x="617939" y="372286"/>
                  </a:cubicBezTo>
                  <a:lnTo>
                    <a:pt x="614191" y="373898"/>
                  </a:lnTo>
                  <a:lnTo>
                    <a:pt x="613866" y="374854"/>
                  </a:lnTo>
                  <a:lnTo>
                    <a:pt x="600068" y="381967"/>
                  </a:lnTo>
                  <a:lnTo>
                    <a:pt x="588736" y="374687"/>
                  </a:lnTo>
                  <a:lnTo>
                    <a:pt x="586983" y="370373"/>
                  </a:lnTo>
                  <a:lnTo>
                    <a:pt x="592501" y="354154"/>
                  </a:lnTo>
                  <a:lnTo>
                    <a:pt x="591485" y="344464"/>
                  </a:lnTo>
                  <a:lnTo>
                    <a:pt x="591570" y="344202"/>
                  </a:lnTo>
                  <a:lnTo>
                    <a:pt x="588531" y="342050"/>
                  </a:lnTo>
                  <a:close/>
                  <a:moveTo>
                    <a:pt x="2152989" y="325440"/>
                  </a:moveTo>
                  <a:cubicBezTo>
                    <a:pt x="2148287" y="325440"/>
                    <a:pt x="2140860" y="327220"/>
                    <a:pt x="2130707" y="330778"/>
                  </a:cubicBezTo>
                  <a:lnTo>
                    <a:pt x="2127062" y="334538"/>
                  </a:lnTo>
                  <a:lnTo>
                    <a:pt x="2121472" y="337565"/>
                  </a:lnTo>
                  <a:lnTo>
                    <a:pt x="2118054" y="341900"/>
                  </a:lnTo>
                  <a:lnTo>
                    <a:pt x="2117116" y="342599"/>
                  </a:lnTo>
                  <a:lnTo>
                    <a:pt x="2115568" y="347148"/>
                  </a:lnTo>
                  <a:lnTo>
                    <a:pt x="2110024" y="350728"/>
                  </a:lnTo>
                  <a:cubicBezTo>
                    <a:pt x="2109204" y="351700"/>
                    <a:pt x="2106960" y="355976"/>
                    <a:pt x="2103292" y="363556"/>
                  </a:cubicBezTo>
                  <a:lnTo>
                    <a:pt x="2101634" y="363556"/>
                  </a:lnTo>
                  <a:lnTo>
                    <a:pt x="2101462" y="365769"/>
                  </a:lnTo>
                  <a:cubicBezTo>
                    <a:pt x="2108779" y="370302"/>
                    <a:pt x="2124689" y="373232"/>
                    <a:pt x="2149190" y="374558"/>
                  </a:cubicBezTo>
                  <a:cubicBezTo>
                    <a:pt x="2151817" y="370142"/>
                    <a:pt x="2154467" y="367367"/>
                    <a:pt x="2157140" y="366232"/>
                  </a:cubicBezTo>
                  <a:lnTo>
                    <a:pt x="2161564" y="358347"/>
                  </a:lnTo>
                  <a:lnTo>
                    <a:pt x="2159952" y="356641"/>
                  </a:lnTo>
                  <a:cubicBezTo>
                    <a:pt x="2162519" y="349094"/>
                    <a:pt x="2164091" y="344048"/>
                    <a:pt x="2164668" y="341501"/>
                  </a:cubicBezTo>
                  <a:cubicBezTo>
                    <a:pt x="2164177" y="338491"/>
                    <a:pt x="2160284" y="333138"/>
                    <a:pt x="2152989" y="325440"/>
                  </a:cubicBezTo>
                  <a:close/>
                  <a:moveTo>
                    <a:pt x="990939" y="325440"/>
                  </a:moveTo>
                  <a:cubicBezTo>
                    <a:pt x="986237" y="325440"/>
                    <a:pt x="978810" y="327220"/>
                    <a:pt x="968657" y="330778"/>
                  </a:cubicBezTo>
                  <a:lnTo>
                    <a:pt x="965012" y="334538"/>
                  </a:lnTo>
                  <a:lnTo>
                    <a:pt x="959422" y="337565"/>
                  </a:lnTo>
                  <a:lnTo>
                    <a:pt x="956004" y="341900"/>
                  </a:lnTo>
                  <a:lnTo>
                    <a:pt x="955065" y="342599"/>
                  </a:lnTo>
                  <a:lnTo>
                    <a:pt x="953518" y="347148"/>
                  </a:lnTo>
                  <a:lnTo>
                    <a:pt x="947974" y="350728"/>
                  </a:lnTo>
                  <a:cubicBezTo>
                    <a:pt x="947154" y="351700"/>
                    <a:pt x="944910" y="355976"/>
                    <a:pt x="941242" y="363556"/>
                  </a:cubicBezTo>
                  <a:lnTo>
                    <a:pt x="939584" y="363556"/>
                  </a:lnTo>
                  <a:lnTo>
                    <a:pt x="939412" y="365769"/>
                  </a:lnTo>
                  <a:cubicBezTo>
                    <a:pt x="946729" y="370302"/>
                    <a:pt x="962639" y="373232"/>
                    <a:pt x="987140" y="374558"/>
                  </a:cubicBezTo>
                  <a:cubicBezTo>
                    <a:pt x="989767" y="370142"/>
                    <a:pt x="992417" y="367367"/>
                    <a:pt x="995090" y="366232"/>
                  </a:cubicBezTo>
                  <a:lnTo>
                    <a:pt x="999514" y="358347"/>
                  </a:lnTo>
                  <a:lnTo>
                    <a:pt x="997902" y="356641"/>
                  </a:lnTo>
                  <a:cubicBezTo>
                    <a:pt x="1000469" y="349094"/>
                    <a:pt x="1002041" y="344048"/>
                    <a:pt x="1002618" y="341501"/>
                  </a:cubicBezTo>
                  <a:cubicBezTo>
                    <a:pt x="1002127" y="338491"/>
                    <a:pt x="998234" y="333138"/>
                    <a:pt x="990939" y="325440"/>
                  </a:cubicBezTo>
                  <a:close/>
                  <a:moveTo>
                    <a:pt x="1715840" y="305958"/>
                  </a:moveTo>
                  <a:lnTo>
                    <a:pt x="1721276" y="309508"/>
                  </a:lnTo>
                  <a:lnTo>
                    <a:pt x="1722113" y="320382"/>
                  </a:lnTo>
                  <a:lnTo>
                    <a:pt x="1731215" y="317242"/>
                  </a:lnTo>
                  <a:lnTo>
                    <a:pt x="1737569" y="311995"/>
                  </a:lnTo>
                  <a:lnTo>
                    <a:pt x="1751083" y="311995"/>
                  </a:lnTo>
                  <a:lnTo>
                    <a:pt x="1760597" y="318147"/>
                  </a:lnTo>
                  <a:lnTo>
                    <a:pt x="1759843" y="331031"/>
                  </a:lnTo>
                  <a:lnTo>
                    <a:pt x="1764992" y="333325"/>
                  </a:lnTo>
                  <a:lnTo>
                    <a:pt x="1769301" y="333325"/>
                  </a:lnTo>
                  <a:cubicBezTo>
                    <a:pt x="1770659" y="337447"/>
                    <a:pt x="1773157" y="340597"/>
                    <a:pt x="1776795" y="342775"/>
                  </a:cubicBezTo>
                  <a:cubicBezTo>
                    <a:pt x="1778722" y="349946"/>
                    <a:pt x="1779675" y="360718"/>
                    <a:pt x="1779655" y="375090"/>
                  </a:cubicBezTo>
                  <a:lnTo>
                    <a:pt x="1769515" y="395430"/>
                  </a:lnTo>
                  <a:lnTo>
                    <a:pt x="1768761" y="395430"/>
                  </a:lnTo>
                  <a:lnTo>
                    <a:pt x="1768692" y="395640"/>
                  </a:lnTo>
                  <a:lnTo>
                    <a:pt x="1763517" y="399945"/>
                  </a:lnTo>
                  <a:lnTo>
                    <a:pt x="1762711" y="402324"/>
                  </a:lnTo>
                  <a:lnTo>
                    <a:pt x="1753720" y="407559"/>
                  </a:lnTo>
                  <a:lnTo>
                    <a:pt x="1744120" y="417828"/>
                  </a:lnTo>
                  <a:lnTo>
                    <a:pt x="1739147" y="419320"/>
                  </a:lnTo>
                  <a:lnTo>
                    <a:pt x="1740883" y="420555"/>
                  </a:lnTo>
                  <a:cubicBezTo>
                    <a:pt x="1735781" y="427246"/>
                    <a:pt x="1732011" y="431501"/>
                    <a:pt x="1729573" y="433319"/>
                  </a:cubicBezTo>
                  <a:lnTo>
                    <a:pt x="1726258" y="439454"/>
                  </a:lnTo>
                  <a:cubicBezTo>
                    <a:pt x="1721611" y="441732"/>
                    <a:pt x="1716297" y="445505"/>
                    <a:pt x="1710317" y="450773"/>
                  </a:cubicBezTo>
                  <a:cubicBezTo>
                    <a:pt x="1701891" y="457951"/>
                    <a:pt x="1694939" y="463096"/>
                    <a:pt x="1689463" y="466208"/>
                  </a:cubicBezTo>
                  <a:cubicBezTo>
                    <a:pt x="1684718" y="465671"/>
                    <a:pt x="1679503" y="466388"/>
                    <a:pt x="1673818" y="468361"/>
                  </a:cubicBezTo>
                  <a:cubicBezTo>
                    <a:pt x="1668784" y="466926"/>
                    <a:pt x="1662033" y="466208"/>
                    <a:pt x="1653563" y="466208"/>
                  </a:cubicBezTo>
                  <a:cubicBezTo>
                    <a:pt x="1649073" y="467103"/>
                    <a:pt x="1645510" y="468001"/>
                    <a:pt x="1642875" y="468901"/>
                  </a:cubicBezTo>
                  <a:lnTo>
                    <a:pt x="1630325" y="465711"/>
                  </a:lnTo>
                  <a:cubicBezTo>
                    <a:pt x="1625929" y="460143"/>
                    <a:pt x="1621570" y="456720"/>
                    <a:pt x="1617248" y="455442"/>
                  </a:cubicBezTo>
                  <a:cubicBezTo>
                    <a:pt x="1614790" y="452384"/>
                    <a:pt x="1612005" y="447202"/>
                    <a:pt x="1608896" y="439896"/>
                  </a:cubicBezTo>
                  <a:cubicBezTo>
                    <a:pt x="1609210" y="436363"/>
                    <a:pt x="1610151" y="431335"/>
                    <a:pt x="1611717" y="424812"/>
                  </a:cubicBezTo>
                  <a:cubicBezTo>
                    <a:pt x="1610245" y="421911"/>
                    <a:pt x="1609036" y="416766"/>
                    <a:pt x="1608090" y="409377"/>
                  </a:cubicBezTo>
                  <a:cubicBezTo>
                    <a:pt x="1602382" y="402892"/>
                    <a:pt x="1602270" y="391582"/>
                    <a:pt x="1607755" y="375450"/>
                  </a:cubicBezTo>
                  <a:lnTo>
                    <a:pt x="1619392" y="359453"/>
                  </a:lnTo>
                  <a:cubicBezTo>
                    <a:pt x="1625451" y="354951"/>
                    <a:pt x="1632109" y="351160"/>
                    <a:pt x="1639363" y="348078"/>
                  </a:cubicBezTo>
                  <a:cubicBezTo>
                    <a:pt x="1641075" y="346452"/>
                    <a:pt x="1643107" y="344112"/>
                    <a:pt x="1645460" y="341060"/>
                  </a:cubicBezTo>
                  <a:lnTo>
                    <a:pt x="1657864" y="334791"/>
                  </a:lnTo>
                  <a:lnTo>
                    <a:pt x="1672540" y="320960"/>
                  </a:lnTo>
                  <a:lnTo>
                    <a:pt x="1686809" y="316179"/>
                  </a:lnTo>
                  <a:lnTo>
                    <a:pt x="1691259" y="316179"/>
                  </a:lnTo>
                  <a:lnTo>
                    <a:pt x="1701365" y="308646"/>
                  </a:lnTo>
                  <a:close/>
                  <a:moveTo>
                    <a:pt x="601415" y="305958"/>
                  </a:moveTo>
                  <a:lnTo>
                    <a:pt x="606851" y="309508"/>
                  </a:lnTo>
                  <a:lnTo>
                    <a:pt x="607688" y="320382"/>
                  </a:lnTo>
                  <a:lnTo>
                    <a:pt x="616790" y="317242"/>
                  </a:lnTo>
                  <a:lnTo>
                    <a:pt x="623144" y="311995"/>
                  </a:lnTo>
                  <a:lnTo>
                    <a:pt x="636658" y="311995"/>
                  </a:lnTo>
                  <a:lnTo>
                    <a:pt x="646172" y="318147"/>
                  </a:lnTo>
                  <a:lnTo>
                    <a:pt x="645417" y="331031"/>
                  </a:lnTo>
                  <a:lnTo>
                    <a:pt x="650567" y="333325"/>
                  </a:lnTo>
                  <a:lnTo>
                    <a:pt x="654876" y="333325"/>
                  </a:lnTo>
                  <a:cubicBezTo>
                    <a:pt x="656233" y="337447"/>
                    <a:pt x="658732" y="340597"/>
                    <a:pt x="662370" y="342775"/>
                  </a:cubicBezTo>
                  <a:cubicBezTo>
                    <a:pt x="664297" y="349946"/>
                    <a:pt x="665250" y="360718"/>
                    <a:pt x="665230" y="375090"/>
                  </a:cubicBezTo>
                  <a:lnTo>
                    <a:pt x="655090" y="395430"/>
                  </a:lnTo>
                  <a:lnTo>
                    <a:pt x="654336" y="395430"/>
                  </a:lnTo>
                  <a:lnTo>
                    <a:pt x="654267" y="395640"/>
                  </a:lnTo>
                  <a:lnTo>
                    <a:pt x="649092" y="399945"/>
                  </a:lnTo>
                  <a:lnTo>
                    <a:pt x="648286" y="402324"/>
                  </a:lnTo>
                  <a:lnTo>
                    <a:pt x="639295" y="407559"/>
                  </a:lnTo>
                  <a:lnTo>
                    <a:pt x="629695" y="417828"/>
                  </a:lnTo>
                  <a:lnTo>
                    <a:pt x="624722" y="419320"/>
                  </a:lnTo>
                  <a:lnTo>
                    <a:pt x="626458" y="420555"/>
                  </a:lnTo>
                  <a:cubicBezTo>
                    <a:pt x="621356" y="427246"/>
                    <a:pt x="617586" y="431501"/>
                    <a:pt x="615147" y="433319"/>
                  </a:cubicBezTo>
                  <a:lnTo>
                    <a:pt x="611833" y="439454"/>
                  </a:lnTo>
                  <a:cubicBezTo>
                    <a:pt x="607186" y="441732"/>
                    <a:pt x="601872" y="445505"/>
                    <a:pt x="595892" y="450773"/>
                  </a:cubicBezTo>
                  <a:cubicBezTo>
                    <a:pt x="587466" y="457951"/>
                    <a:pt x="580514" y="463096"/>
                    <a:pt x="575038" y="466208"/>
                  </a:cubicBezTo>
                  <a:cubicBezTo>
                    <a:pt x="570293" y="465671"/>
                    <a:pt x="565078" y="466388"/>
                    <a:pt x="559393" y="468361"/>
                  </a:cubicBezTo>
                  <a:cubicBezTo>
                    <a:pt x="554359" y="466926"/>
                    <a:pt x="547608" y="466208"/>
                    <a:pt x="539138" y="466208"/>
                  </a:cubicBezTo>
                  <a:cubicBezTo>
                    <a:pt x="534648" y="467103"/>
                    <a:pt x="531085" y="468001"/>
                    <a:pt x="528449" y="468901"/>
                  </a:cubicBezTo>
                  <a:lnTo>
                    <a:pt x="515900" y="465711"/>
                  </a:lnTo>
                  <a:cubicBezTo>
                    <a:pt x="511504" y="460143"/>
                    <a:pt x="507145" y="456720"/>
                    <a:pt x="502823" y="455442"/>
                  </a:cubicBezTo>
                  <a:cubicBezTo>
                    <a:pt x="500365" y="452384"/>
                    <a:pt x="497581" y="447202"/>
                    <a:pt x="494471" y="439896"/>
                  </a:cubicBezTo>
                  <a:cubicBezTo>
                    <a:pt x="494785" y="436363"/>
                    <a:pt x="495726" y="431335"/>
                    <a:pt x="497292" y="424812"/>
                  </a:cubicBezTo>
                  <a:cubicBezTo>
                    <a:pt x="495820" y="421911"/>
                    <a:pt x="494611" y="416766"/>
                    <a:pt x="493665" y="409377"/>
                  </a:cubicBezTo>
                  <a:cubicBezTo>
                    <a:pt x="487957" y="402892"/>
                    <a:pt x="487845" y="391582"/>
                    <a:pt x="493330" y="375450"/>
                  </a:cubicBezTo>
                  <a:lnTo>
                    <a:pt x="504967" y="359453"/>
                  </a:lnTo>
                  <a:cubicBezTo>
                    <a:pt x="511026" y="354951"/>
                    <a:pt x="517683" y="351160"/>
                    <a:pt x="524938" y="348078"/>
                  </a:cubicBezTo>
                  <a:cubicBezTo>
                    <a:pt x="526650" y="346452"/>
                    <a:pt x="528682" y="344112"/>
                    <a:pt x="531035" y="341060"/>
                  </a:cubicBezTo>
                  <a:lnTo>
                    <a:pt x="543439" y="334791"/>
                  </a:lnTo>
                  <a:lnTo>
                    <a:pt x="558115" y="320960"/>
                  </a:lnTo>
                  <a:lnTo>
                    <a:pt x="572384" y="316179"/>
                  </a:lnTo>
                  <a:lnTo>
                    <a:pt x="576834" y="316179"/>
                  </a:lnTo>
                  <a:lnTo>
                    <a:pt x="586940" y="308646"/>
                  </a:lnTo>
                  <a:close/>
                  <a:moveTo>
                    <a:pt x="2446870" y="301566"/>
                  </a:moveTo>
                  <a:lnTo>
                    <a:pt x="2463882" y="301566"/>
                  </a:lnTo>
                  <a:lnTo>
                    <a:pt x="2463115" y="319252"/>
                  </a:lnTo>
                  <a:cubicBezTo>
                    <a:pt x="2457670" y="326147"/>
                    <a:pt x="2453128" y="332344"/>
                    <a:pt x="2449489" y="337843"/>
                  </a:cubicBezTo>
                  <a:lnTo>
                    <a:pt x="2447607" y="337843"/>
                  </a:lnTo>
                  <a:lnTo>
                    <a:pt x="2445442" y="341376"/>
                  </a:lnTo>
                  <a:lnTo>
                    <a:pt x="2439546" y="345342"/>
                  </a:lnTo>
                  <a:lnTo>
                    <a:pt x="2436597" y="349466"/>
                  </a:lnTo>
                  <a:lnTo>
                    <a:pt x="2429827" y="354509"/>
                  </a:lnTo>
                  <a:lnTo>
                    <a:pt x="2429544" y="355332"/>
                  </a:lnTo>
                  <a:lnTo>
                    <a:pt x="2417693" y="367774"/>
                  </a:lnTo>
                  <a:lnTo>
                    <a:pt x="2406254" y="371479"/>
                  </a:lnTo>
                  <a:lnTo>
                    <a:pt x="2407626" y="372199"/>
                  </a:lnTo>
                  <a:lnTo>
                    <a:pt x="2402738" y="377104"/>
                  </a:lnTo>
                  <a:cubicBezTo>
                    <a:pt x="2399200" y="383421"/>
                    <a:pt x="2393121" y="394448"/>
                    <a:pt x="2384503" y="410186"/>
                  </a:cubicBezTo>
                  <a:lnTo>
                    <a:pt x="2374350" y="417750"/>
                  </a:lnTo>
                  <a:lnTo>
                    <a:pt x="2368982" y="427277"/>
                  </a:lnTo>
                  <a:lnTo>
                    <a:pt x="2364510" y="430784"/>
                  </a:lnTo>
                  <a:cubicBezTo>
                    <a:pt x="2363836" y="434354"/>
                    <a:pt x="2361151" y="439243"/>
                    <a:pt x="2356454" y="445451"/>
                  </a:cubicBezTo>
                  <a:lnTo>
                    <a:pt x="2352180" y="448796"/>
                  </a:lnTo>
                  <a:lnTo>
                    <a:pt x="2349727" y="456003"/>
                  </a:lnTo>
                  <a:lnTo>
                    <a:pt x="2344385" y="456003"/>
                  </a:lnTo>
                  <a:lnTo>
                    <a:pt x="2337357" y="466632"/>
                  </a:lnTo>
                  <a:cubicBezTo>
                    <a:pt x="2330612" y="472540"/>
                    <a:pt x="2326524" y="475696"/>
                    <a:pt x="2325095" y="476099"/>
                  </a:cubicBezTo>
                  <a:lnTo>
                    <a:pt x="2325044" y="476249"/>
                  </a:lnTo>
                  <a:cubicBezTo>
                    <a:pt x="2316146" y="483380"/>
                    <a:pt x="2310911" y="491372"/>
                    <a:pt x="2309338" y="500225"/>
                  </a:cubicBezTo>
                  <a:lnTo>
                    <a:pt x="2302706" y="507025"/>
                  </a:lnTo>
                  <a:lnTo>
                    <a:pt x="2301552" y="510416"/>
                  </a:lnTo>
                  <a:cubicBezTo>
                    <a:pt x="2297285" y="515495"/>
                    <a:pt x="2291445" y="521039"/>
                    <a:pt x="2284034" y="527047"/>
                  </a:cubicBezTo>
                  <a:lnTo>
                    <a:pt x="2282031" y="532934"/>
                  </a:lnTo>
                  <a:lnTo>
                    <a:pt x="2277705" y="534551"/>
                  </a:lnTo>
                  <a:lnTo>
                    <a:pt x="2276432" y="538298"/>
                  </a:lnTo>
                  <a:lnTo>
                    <a:pt x="2269220" y="542067"/>
                  </a:lnTo>
                  <a:lnTo>
                    <a:pt x="2267089" y="548322"/>
                  </a:lnTo>
                  <a:lnTo>
                    <a:pt x="2264620" y="548322"/>
                  </a:lnTo>
                  <a:cubicBezTo>
                    <a:pt x="2264025" y="549877"/>
                    <a:pt x="2257640" y="558136"/>
                    <a:pt x="2245463" y="573100"/>
                  </a:cubicBezTo>
                  <a:cubicBezTo>
                    <a:pt x="2240875" y="575352"/>
                    <a:pt x="2236599" y="577637"/>
                    <a:pt x="2232635" y="579956"/>
                  </a:cubicBezTo>
                  <a:lnTo>
                    <a:pt x="2233342" y="582614"/>
                  </a:lnTo>
                  <a:lnTo>
                    <a:pt x="2228060" y="591232"/>
                  </a:lnTo>
                  <a:lnTo>
                    <a:pt x="2218734" y="597016"/>
                  </a:lnTo>
                  <a:lnTo>
                    <a:pt x="2217358" y="599584"/>
                  </a:lnTo>
                  <a:cubicBezTo>
                    <a:pt x="2215424" y="600799"/>
                    <a:pt x="2213110" y="601710"/>
                    <a:pt x="2210416" y="602317"/>
                  </a:cubicBezTo>
                  <a:lnTo>
                    <a:pt x="2201610" y="603187"/>
                  </a:lnTo>
                  <a:lnTo>
                    <a:pt x="2199882" y="608266"/>
                  </a:lnTo>
                  <a:cubicBezTo>
                    <a:pt x="2188815" y="615532"/>
                    <a:pt x="2181500" y="621747"/>
                    <a:pt x="2177938" y="626913"/>
                  </a:cubicBezTo>
                  <a:lnTo>
                    <a:pt x="2175208" y="626913"/>
                  </a:lnTo>
                  <a:lnTo>
                    <a:pt x="2173866" y="628658"/>
                  </a:lnTo>
                  <a:lnTo>
                    <a:pt x="2163597" y="634652"/>
                  </a:lnTo>
                  <a:lnTo>
                    <a:pt x="2153722" y="636452"/>
                  </a:lnTo>
                  <a:lnTo>
                    <a:pt x="2150764" y="638446"/>
                  </a:lnTo>
                  <a:lnTo>
                    <a:pt x="2147141" y="643514"/>
                  </a:lnTo>
                  <a:lnTo>
                    <a:pt x="2127268" y="650867"/>
                  </a:lnTo>
                  <a:lnTo>
                    <a:pt x="2127894" y="650867"/>
                  </a:lnTo>
                  <a:lnTo>
                    <a:pt x="2125082" y="653958"/>
                  </a:lnTo>
                  <a:cubicBezTo>
                    <a:pt x="2115375" y="656148"/>
                    <a:pt x="2103227" y="658867"/>
                    <a:pt x="2088638" y="662117"/>
                  </a:cubicBezTo>
                  <a:cubicBezTo>
                    <a:pt x="2081529" y="663589"/>
                    <a:pt x="2069471" y="664326"/>
                    <a:pt x="2052464" y="664326"/>
                  </a:cubicBezTo>
                  <a:cubicBezTo>
                    <a:pt x="2047230" y="662831"/>
                    <a:pt x="2044614" y="662083"/>
                    <a:pt x="2044614" y="662083"/>
                  </a:cubicBezTo>
                  <a:cubicBezTo>
                    <a:pt x="2042624" y="657338"/>
                    <a:pt x="2038688" y="653248"/>
                    <a:pt x="2032806" y="649812"/>
                  </a:cubicBezTo>
                  <a:lnTo>
                    <a:pt x="2029517" y="641310"/>
                  </a:lnTo>
                  <a:lnTo>
                    <a:pt x="2032437" y="632731"/>
                  </a:lnTo>
                  <a:lnTo>
                    <a:pt x="2031326" y="624927"/>
                  </a:lnTo>
                  <a:lnTo>
                    <a:pt x="2036189" y="610637"/>
                  </a:lnTo>
                  <a:lnTo>
                    <a:pt x="2038933" y="609025"/>
                  </a:lnTo>
                  <a:lnTo>
                    <a:pt x="2041402" y="601758"/>
                  </a:lnTo>
                  <a:lnTo>
                    <a:pt x="2056516" y="588372"/>
                  </a:lnTo>
                  <a:cubicBezTo>
                    <a:pt x="2064156" y="587357"/>
                    <a:pt x="2069617" y="586150"/>
                    <a:pt x="2072898" y="584749"/>
                  </a:cubicBezTo>
                  <a:lnTo>
                    <a:pt x="2087896" y="584749"/>
                  </a:lnTo>
                  <a:cubicBezTo>
                    <a:pt x="2088394" y="584749"/>
                    <a:pt x="2093116" y="585422"/>
                    <a:pt x="2102062" y="586768"/>
                  </a:cubicBezTo>
                  <a:lnTo>
                    <a:pt x="2105595" y="593401"/>
                  </a:lnTo>
                  <a:cubicBezTo>
                    <a:pt x="2105450" y="601019"/>
                    <a:pt x="2104249" y="607097"/>
                    <a:pt x="2101994" y="611636"/>
                  </a:cubicBezTo>
                  <a:lnTo>
                    <a:pt x="2094413" y="619418"/>
                  </a:lnTo>
                  <a:cubicBezTo>
                    <a:pt x="2085810" y="624111"/>
                    <a:pt x="2077619" y="626458"/>
                    <a:pt x="2069842" y="626458"/>
                  </a:cubicBezTo>
                  <a:lnTo>
                    <a:pt x="2061248" y="624700"/>
                  </a:lnTo>
                  <a:lnTo>
                    <a:pt x="2063247" y="631822"/>
                  </a:lnTo>
                  <a:lnTo>
                    <a:pt x="2068135" y="631822"/>
                  </a:lnTo>
                  <a:lnTo>
                    <a:pt x="2068615" y="637237"/>
                  </a:lnTo>
                  <a:lnTo>
                    <a:pt x="2072684" y="639904"/>
                  </a:lnTo>
                  <a:cubicBezTo>
                    <a:pt x="2081254" y="639458"/>
                    <a:pt x="2090096" y="637779"/>
                    <a:pt x="2099211" y="634866"/>
                  </a:cubicBezTo>
                  <a:cubicBezTo>
                    <a:pt x="2100312" y="633883"/>
                    <a:pt x="2103647" y="631613"/>
                    <a:pt x="2109218" y="628057"/>
                  </a:cubicBezTo>
                  <a:cubicBezTo>
                    <a:pt x="2117084" y="629675"/>
                    <a:pt x="2125751" y="627310"/>
                    <a:pt x="2135218" y="620961"/>
                  </a:cubicBezTo>
                  <a:lnTo>
                    <a:pt x="2136311" y="617746"/>
                  </a:lnTo>
                  <a:lnTo>
                    <a:pt x="2142425" y="615593"/>
                  </a:lnTo>
                  <a:lnTo>
                    <a:pt x="2142506" y="615349"/>
                  </a:lnTo>
                  <a:lnTo>
                    <a:pt x="2157577" y="604103"/>
                  </a:lnTo>
                  <a:lnTo>
                    <a:pt x="2158469" y="604103"/>
                  </a:lnTo>
                  <a:lnTo>
                    <a:pt x="2164982" y="596025"/>
                  </a:lnTo>
                  <a:lnTo>
                    <a:pt x="2172065" y="596025"/>
                  </a:lnTo>
                  <a:lnTo>
                    <a:pt x="2185884" y="584882"/>
                  </a:lnTo>
                  <a:cubicBezTo>
                    <a:pt x="2190897" y="579685"/>
                    <a:pt x="2197846" y="570584"/>
                    <a:pt x="2206730" y="557579"/>
                  </a:cubicBezTo>
                  <a:cubicBezTo>
                    <a:pt x="2212826" y="553031"/>
                    <a:pt x="2217820" y="545041"/>
                    <a:pt x="2221710" y="533607"/>
                  </a:cubicBezTo>
                  <a:lnTo>
                    <a:pt x="2223862" y="533607"/>
                  </a:lnTo>
                  <a:lnTo>
                    <a:pt x="2223742" y="533959"/>
                  </a:lnTo>
                  <a:lnTo>
                    <a:pt x="2229715" y="526850"/>
                  </a:lnTo>
                  <a:lnTo>
                    <a:pt x="2234002" y="525251"/>
                  </a:lnTo>
                  <a:lnTo>
                    <a:pt x="2245128" y="511835"/>
                  </a:lnTo>
                  <a:lnTo>
                    <a:pt x="2244717" y="511835"/>
                  </a:lnTo>
                  <a:lnTo>
                    <a:pt x="2245154" y="510549"/>
                  </a:lnTo>
                  <a:lnTo>
                    <a:pt x="2253206" y="504958"/>
                  </a:lnTo>
                  <a:lnTo>
                    <a:pt x="2260662" y="488678"/>
                  </a:lnTo>
                  <a:lnTo>
                    <a:pt x="2265505" y="470480"/>
                  </a:lnTo>
                  <a:lnTo>
                    <a:pt x="2257189" y="471695"/>
                  </a:lnTo>
                  <a:cubicBezTo>
                    <a:pt x="2251764" y="469163"/>
                    <a:pt x="2247821" y="467247"/>
                    <a:pt x="2245360" y="465948"/>
                  </a:cubicBezTo>
                  <a:cubicBezTo>
                    <a:pt x="2242899" y="464649"/>
                    <a:pt x="2240928" y="462357"/>
                    <a:pt x="2239448" y="459073"/>
                  </a:cubicBezTo>
                  <a:cubicBezTo>
                    <a:pt x="2237212" y="457975"/>
                    <a:pt x="2235170" y="457517"/>
                    <a:pt x="2233321" y="457697"/>
                  </a:cubicBezTo>
                  <a:lnTo>
                    <a:pt x="2228896" y="450155"/>
                  </a:lnTo>
                  <a:lnTo>
                    <a:pt x="2224458" y="450155"/>
                  </a:lnTo>
                  <a:cubicBezTo>
                    <a:pt x="2227394" y="443109"/>
                    <a:pt x="2227255" y="434317"/>
                    <a:pt x="2224042" y="423778"/>
                  </a:cubicBezTo>
                  <a:lnTo>
                    <a:pt x="2225809" y="411344"/>
                  </a:lnTo>
                  <a:cubicBezTo>
                    <a:pt x="2227207" y="408386"/>
                    <a:pt x="2229899" y="403910"/>
                    <a:pt x="2233886" y="397916"/>
                  </a:cubicBezTo>
                  <a:cubicBezTo>
                    <a:pt x="2237585" y="392328"/>
                    <a:pt x="2240204" y="387008"/>
                    <a:pt x="2241741" y="381957"/>
                  </a:cubicBezTo>
                  <a:lnTo>
                    <a:pt x="2249343" y="379428"/>
                  </a:lnTo>
                  <a:lnTo>
                    <a:pt x="2251594" y="375620"/>
                  </a:lnTo>
                  <a:lnTo>
                    <a:pt x="2254316" y="374368"/>
                  </a:lnTo>
                  <a:lnTo>
                    <a:pt x="2254857" y="372786"/>
                  </a:lnTo>
                  <a:lnTo>
                    <a:pt x="2268367" y="364494"/>
                  </a:lnTo>
                  <a:lnTo>
                    <a:pt x="2274271" y="356978"/>
                  </a:lnTo>
                  <a:lnTo>
                    <a:pt x="2275840" y="352365"/>
                  </a:lnTo>
                  <a:lnTo>
                    <a:pt x="2281294" y="347447"/>
                  </a:lnTo>
                  <a:lnTo>
                    <a:pt x="2280938" y="342135"/>
                  </a:lnTo>
                  <a:lnTo>
                    <a:pt x="2283904" y="338094"/>
                  </a:lnTo>
                  <a:lnTo>
                    <a:pt x="2273310" y="341758"/>
                  </a:lnTo>
                  <a:cubicBezTo>
                    <a:pt x="2269340" y="347640"/>
                    <a:pt x="2264345" y="352173"/>
                    <a:pt x="2258326" y="355358"/>
                  </a:cubicBezTo>
                  <a:cubicBezTo>
                    <a:pt x="2252186" y="356241"/>
                    <a:pt x="2243815" y="359531"/>
                    <a:pt x="2233214" y="365227"/>
                  </a:cubicBezTo>
                  <a:lnTo>
                    <a:pt x="2228270" y="365227"/>
                  </a:lnTo>
                  <a:lnTo>
                    <a:pt x="2217474" y="363345"/>
                  </a:lnTo>
                  <a:lnTo>
                    <a:pt x="2214503" y="357458"/>
                  </a:lnTo>
                  <a:lnTo>
                    <a:pt x="2221311" y="346461"/>
                  </a:lnTo>
                  <a:lnTo>
                    <a:pt x="2230885" y="342495"/>
                  </a:lnTo>
                  <a:lnTo>
                    <a:pt x="2234920" y="344647"/>
                  </a:lnTo>
                  <a:lnTo>
                    <a:pt x="2242106" y="341749"/>
                  </a:lnTo>
                  <a:lnTo>
                    <a:pt x="2248044" y="337328"/>
                  </a:lnTo>
                  <a:lnTo>
                    <a:pt x="2250882" y="333367"/>
                  </a:lnTo>
                  <a:cubicBezTo>
                    <a:pt x="2256088" y="328693"/>
                    <a:pt x="2264270" y="322591"/>
                    <a:pt x="2275428" y="315059"/>
                  </a:cubicBezTo>
                  <a:lnTo>
                    <a:pt x="2280484" y="315059"/>
                  </a:lnTo>
                  <a:lnTo>
                    <a:pt x="2295211" y="307526"/>
                  </a:lnTo>
                  <a:cubicBezTo>
                    <a:pt x="2298478" y="307886"/>
                    <a:pt x="2302623" y="307519"/>
                    <a:pt x="2307645" y="306424"/>
                  </a:cubicBezTo>
                  <a:cubicBezTo>
                    <a:pt x="2316926" y="304649"/>
                    <a:pt x="2322827" y="303761"/>
                    <a:pt x="2325348" y="303761"/>
                  </a:cubicBezTo>
                  <a:cubicBezTo>
                    <a:pt x="2328710" y="303761"/>
                    <a:pt x="2334204" y="305526"/>
                    <a:pt x="2341834" y="309057"/>
                  </a:cubicBezTo>
                  <a:cubicBezTo>
                    <a:pt x="2341136" y="318075"/>
                    <a:pt x="2340454" y="328942"/>
                    <a:pt x="2339788" y="341659"/>
                  </a:cubicBezTo>
                  <a:lnTo>
                    <a:pt x="2333753" y="341659"/>
                  </a:lnTo>
                  <a:lnTo>
                    <a:pt x="2330274" y="351889"/>
                  </a:lnTo>
                  <a:lnTo>
                    <a:pt x="2328126" y="351889"/>
                  </a:lnTo>
                  <a:lnTo>
                    <a:pt x="2327573" y="353505"/>
                  </a:lnTo>
                  <a:lnTo>
                    <a:pt x="2325361" y="353505"/>
                  </a:lnTo>
                  <a:lnTo>
                    <a:pt x="2322531" y="359864"/>
                  </a:lnTo>
                  <a:lnTo>
                    <a:pt x="2318458" y="364511"/>
                  </a:lnTo>
                  <a:lnTo>
                    <a:pt x="2316790" y="374158"/>
                  </a:lnTo>
                  <a:lnTo>
                    <a:pt x="2306809" y="390400"/>
                  </a:lnTo>
                  <a:lnTo>
                    <a:pt x="2302136" y="393559"/>
                  </a:lnTo>
                  <a:lnTo>
                    <a:pt x="2299640" y="400891"/>
                  </a:lnTo>
                  <a:lnTo>
                    <a:pt x="2295640" y="400891"/>
                  </a:lnTo>
                  <a:lnTo>
                    <a:pt x="2286581" y="410597"/>
                  </a:lnTo>
                  <a:lnTo>
                    <a:pt x="2286579" y="410473"/>
                  </a:lnTo>
                  <a:lnTo>
                    <a:pt x="2286354" y="410841"/>
                  </a:lnTo>
                  <a:lnTo>
                    <a:pt x="2286344" y="410851"/>
                  </a:lnTo>
                  <a:lnTo>
                    <a:pt x="2286348" y="410851"/>
                  </a:lnTo>
                  <a:lnTo>
                    <a:pt x="2283253" y="415906"/>
                  </a:lnTo>
                  <a:cubicBezTo>
                    <a:pt x="2283619" y="420762"/>
                    <a:pt x="2284950" y="424225"/>
                    <a:pt x="2287245" y="426295"/>
                  </a:cubicBezTo>
                  <a:lnTo>
                    <a:pt x="2287120" y="426659"/>
                  </a:lnTo>
                  <a:cubicBezTo>
                    <a:pt x="2288270" y="427062"/>
                    <a:pt x="2290210" y="430228"/>
                    <a:pt x="2292943" y="436156"/>
                  </a:cubicBezTo>
                  <a:lnTo>
                    <a:pt x="2293059" y="440980"/>
                  </a:lnTo>
                  <a:lnTo>
                    <a:pt x="2292956" y="441237"/>
                  </a:lnTo>
                  <a:lnTo>
                    <a:pt x="2306268" y="438771"/>
                  </a:lnTo>
                  <a:cubicBezTo>
                    <a:pt x="2309018" y="437108"/>
                    <a:pt x="2314920" y="433233"/>
                    <a:pt x="2323972" y="427148"/>
                  </a:cubicBezTo>
                  <a:lnTo>
                    <a:pt x="2327753" y="422222"/>
                  </a:lnTo>
                  <a:lnTo>
                    <a:pt x="2334970" y="420459"/>
                  </a:lnTo>
                  <a:lnTo>
                    <a:pt x="2336136" y="417034"/>
                  </a:lnTo>
                  <a:cubicBezTo>
                    <a:pt x="2339577" y="414307"/>
                    <a:pt x="2343410" y="409533"/>
                    <a:pt x="2347634" y="402713"/>
                  </a:cubicBezTo>
                  <a:cubicBezTo>
                    <a:pt x="2354115" y="392440"/>
                    <a:pt x="2358302" y="386175"/>
                    <a:pt x="2360197" y="383917"/>
                  </a:cubicBezTo>
                  <a:lnTo>
                    <a:pt x="2369896" y="376872"/>
                  </a:lnTo>
                  <a:lnTo>
                    <a:pt x="2378831" y="361287"/>
                  </a:lnTo>
                  <a:lnTo>
                    <a:pt x="2384486" y="356327"/>
                  </a:lnTo>
                  <a:lnTo>
                    <a:pt x="2386458" y="350530"/>
                  </a:lnTo>
                  <a:lnTo>
                    <a:pt x="2389670" y="350530"/>
                  </a:lnTo>
                  <a:lnTo>
                    <a:pt x="2393837" y="344613"/>
                  </a:lnTo>
                  <a:lnTo>
                    <a:pt x="2398485" y="344613"/>
                  </a:lnTo>
                  <a:lnTo>
                    <a:pt x="2399021" y="344356"/>
                  </a:lnTo>
                  <a:lnTo>
                    <a:pt x="2404925" y="334927"/>
                  </a:lnTo>
                  <a:lnTo>
                    <a:pt x="2405212" y="334927"/>
                  </a:lnTo>
                  <a:lnTo>
                    <a:pt x="2406147" y="332183"/>
                  </a:lnTo>
                  <a:lnTo>
                    <a:pt x="2409032" y="330031"/>
                  </a:lnTo>
                  <a:lnTo>
                    <a:pt x="2413603" y="316585"/>
                  </a:lnTo>
                  <a:lnTo>
                    <a:pt x="2424862" y="308165"/>
                  </a:lnTo>
                  <a:cubicBezTo>
                    <a:pt x="2429730" y="306944"/>
                    <a:pt x="2437066" y="304745"/>
                    <a:pt x="2446870" y="301566"/>
                  </a:cubicBezTo>
                  <a:close/>
                  <a:moveTo>
                    <a:pt x="2162186" y="299921"/>
                  </a:moveTo>
                  <a:cubicBezTo>
                    <a:pt x="2166288" y="300195"/>
                    <a:pt x="2170641" y="301229"/>
                    <a:pt x="2175246" y="303023"/>
                  </a:cubicBezTo>
                  <a:cubicBezTo>
                    <a:pt x="2179850" y="304816"/>
                    <a:pt x="2183988" y="305838"/>
                    <a:pt x="2187658" y="306086"/>
                  </a:cubicBezTo>
                  <a:lnTo>
                    <a:pt x="2191470" y="312749"/>
                  </a:lnTo>
                  <a:lnTo>
                    <a:pt x="2196413" y="315034"/>
                  </a:lnTo>
                  <a:lnTo>
                    <a:pt x="2197862" y="318889"/>
                  </a:lnTo>
                  <a:lnTo>
                    <a:pt x="2203946" y="321937"/>
                  </a:lnTo>
                  <a:lnTo>
                    <a:pt x="2207544" y="328459"/>
                  </a:lnTo>
                  <a:cubicBezTo>
                    <a:pt x="2207850" y="331134"/>
                    <a:pt x="2207720" y="334623"/>
                    <a:pt x="2207156" y="338924"/>
                  </a:cubicBezTo>
                  <a:cubicBezTo>
                    <a:pt x="2206591" y="343226"/>
                    <a:pt x="2206196" y="347327"/>
                    <a:pt x="2205970" y="351225"/>
                  </a:cubicBezTo>
                  <a:lnTo>
                    <a:pt x="2202343" y="354638"/>
                  </a:lnTo>
                  <a:lnTo>
                    <a:pt x="2201177" y="357254"/>
                  </a:lnTo>
                  <a:lnTo>
                    <a:pt x="2201314" y="363308"/>
                  </a:lnTo>
                  <a:lnTo>
                    <a:pt x="2196683" y="370459"/>
                  </a:lnTo>
                  <a:lnTo>
                    <a:pt x="2194913" y="378893"/>
                  </a:lnTo>
                  <a:cubicBezTo>
                    <a:pt x="2185809" y="390312"/>
                    <a:pt x="2177311" y="398300"/>
                    <a:pt x="2169419" y="402856"/>
                  </a:cubicBezTo>
                  <a:cubicBezTo>
                    <a:pt x="2168378" y="402856"/>
                    <a:pt x="2166599" y="403124"/>
                    <a:pt x="2164081" y="403662"/>
                  </a:cubicBezTo>
                  <a:cubicBezTo>
                    <a:pt x="2161563" y="404199"/>
                    <a:pt x="2159825" y="404468"/>
                    <a:pt x="2158867" y="404468"/>
                  </a:cubicBezTo>
                  <a:cubicBezTo>
                    <a:pt x="2157936" y="404468"/>
                    <a:pt x="2153544" y="403868"/>
                    <a:pt x="2145692" y="402667"/>
                  </a:cubicBezTo>
                  <a:lnTo>
                    <a:pt x="2143278" y="400626"/>
                  </a:lnTo>
                  <a:cubicBezTo>
                    <a:pt x="2139554" y="401164"/>
                    <a:pt x="2130361" y="400008"/>
                    <a:pt x="2115700" y="397160"/>
                  </a:cubicBezTo>
                  <a:cubicBezTo>
                    <a:pt x="2101040" y="394311"/>
                    <a:pt x="2092142" y="391900"/>
                    <a:pt x="2089006" y="389925"/>
                  </a:cubicBezTo>
                  <a:lnTo>
                    <a:pt x="2085684" y="391845"/>
                  </a:lnTo>
                  <a:cubicBezTo>
                    <a:pt x="2085932" y="391574"/>
                    <a:pt x="2083320" y="395472"/>
                    <a:pt x="2077846" y="403540"/>
                  </a:cubicBezTo>
                  <a:cubicBezTo>
                    <a:pt x="2072372" y="411607"/>
                    <a:pt x="2069597" y="415756"/>
                    <a:pt x="2069520" y="415984"/>
                  </a:cubicBezTo>
                  <a:cubicBezTo>
                    <a:pt x="2068685" y="418434"/>
                    <a:pt x="2067842" y="421181"/>
                    <a:pt x="2066990" y="424227"/>
                  </a:cubicBezTo>
                  <a:cubicBezTo>
                    <a:pt x="2066138" y="427273"/>
                    <a:pt x="2065690" y="428863"/>
                    <a:pt x="2065644" y="428997"/>
                  </a:cubicBezTo>
                  <a:lnTo>
                    <a:pt x="2067569" y="442404"/>
                  </a:lnTo>
                  <a:cubicBezTo>
                    <a:pt x="2070098" y="443450"/>
                    <a:pt x="2071498" y="443973"/>
                    <a:pt x="2071766" y="443973"/>
                  </a:cubicBezTo>
                  <a:cubicBezTo>
                    <a:pt x="2071789" y="443973"/>
                    <a:pt x="2072102" y="443883"/>
                    <a:pt x="2072703" y="443703"/>
                  </a:cubicBezTo>
                  <a:cubicBezTo>
                    <a:pt x="2073305" y="443523"/>
                    <a:pt x="2074033" y="443433"/>
                    <a:pt x="2074888" y="443433"/>
                  </a:cubicBezTo>
                  <a:lnTo>
                    <a:pt x="2090374" y="445079"/>
                  </a:lnTo>
                  <a:cubicBezTo>
                    <a:pt x="2093516" y="444322"/>
                    <a:pt x="2098728" y="442167"/>
                    <a:pt x="2106011" y="438614"/>
                  </a:cubicBezTo>
                  <a:cubicBezTo>
                    <a:pt x="2112917" y="434815"/>
                    <a:pt x="2117878" y="432365"/>
                    <a:pt x="2120897" y="431265"/>
                  </a:cubicBezTo>
                  <a:lnTo>
                    <a:pt x="2124173" y="430815"/>
                  </a:lnTo>
                  <a:cubicBezTo>
                    <a:pt x="2127643" y="428768"/>
                    <a:pt x="2131563" y="425205"/>
                    <a:pt x="2135934" y="420126"/>
                  </a:cubicBezTo>
                  <a:lnTo>
                    <a:pt x="2156038" y="415993"/>
                  </a:lnTo>
                  <a:lnTo>
                    <a:pt x="2156625" y="426926"/>
                  </a:lnTo>
                  <a:cubicBezTo>
                    <a:pt x="2153144" y="433520"/>
                    <a:pt x="2138763" y="446214"/>
                    <a:pt x="2113484" y="465008"/>
                  </a:cubicBezTo>
                  <a:cubicBezTo>
                    <a:pt x="2105026" y="468515"/>
                    <a:pt x="2095382" y="470705"/>
                    <a:pt x="2084552" y="471576"/>
                  </a:cubicBezTo>
                  <a:cubicBezTo>
                    <a:pt x="2071949" y="472525"/>
                    <a:pt x="2062671" y="473937"/>
                    <a:pt x="2056717" y="475812"/>
                  </a:cubicBezTo>
                  <a:lnTo>
                    <a:pt x="2042208" y="473223"/>
                  </a:lnTo>
                  <a:lnTo>
                    <a:pt x="2041136" y="471551"/>
                  </a:lnTo>
                  <a:lnTo>
                    <a:pt x="2032651" y="469471"/>
                  </a:lnTo>
                  <a:cubicBezTo>
                    <a:pt x="2024562" y="462505"/>
                    <a:pt x="2018831" y="450970"/>
                    <a:pt x="2015458" y="434866"/>
                  </a:cubicBezTo>
                  <a:cubicBezTo>
                    <a:pt x="2016656" y="430156"/>
                    <a:pt x="2017676" y="424359"/>
                    <a:pt x="2018520" y="417476"/>
                  </a:cubicBezTo>
                  <a:cubicBezTo>
                    <a:pt x="2020718" y="413703"/>
                    <a:pt x="2024648" y="406173"/>
                    <a:pt x="2030310" y="394885"/>
                  </a:cubicBezTo>
                  <a:lnTo>
                    <a:pt x="2032261" y="394585"/>
                  </a:lnTo>
                  <a:lnTo>
                    <a:pt x="2031755" y="392977"/>
                  </a:lnTo>
                  <a:lnTo>
                    <a:pt x="2037989" y="387078"/>
                  </a:lnTo>
                  <a:lnTo>
                    <a:pt x="2043263" y="378323"/>
                  </a:lnTo>
                  <a:cubicBezTo>
                    <a:pt x="2047070" y="376276"/>
                    <a:pt x="2050347" y="373195"/>
                    <a:pt x="2053094" y="369079"/>
                  </a:cubicBezTo>
                  <a:lnTo>
                    <a:pt x="2060113" y="348438"/>
                  </a:lnTo>
                  <a:lnTo>
                    <a:pt x="2065991" y="346492"/>
                  </a:lnTo>
                  <a:lnTo>
                    <a:pt x="2073623" y="333981"/>
                  </a:lnTo>
                  <a:cubicBezTo>
                    <a:pt x="2093654" y="317305"/>
                    <a:pt x="2112655" y="306489"/>
                    <a:pt x="2130626" y="301533"/>
                  </a:cubicBezTo>
                  <a:cubicBezTo>
                    <a:pt x="2131834" y="301533"/>
                    <a:pt x="2133310" y="301623"/>
                    <a:pt x="2135052" y="301803"/>
                  </a:cubicBezTo>
                  <a:cubicBezTo>
                    <a:pt x="2136794" y="301983"/>
                    <a:pt x="2138042" y="302073"/>
                    <a:pt x="2138793" y="302073"/>
                  </a:cubicBezTo>
                  <a:cubicBezTo>
                    <a:pt x="2138693" y="307956"/>
                    <a:pt x="2142304" y="310897"/>
                    <a:pt x="2149624" y="310897"/>
                  </a:cubicBezTo>
                  <a:lnTo>
                    <a:pt x="2153744" y="302665"/>
                  </a:lnTo>
                  <a:cubicBezTo>
                    <a:pt x="2154524" y="302428"/>
                    <a:pt x="2157338" y="301513"/>
                    <a:pt x="2162186" y="299921"/>
                  </a:cubicBezTo>
                  <a:close/>
                  <a:moveTo>
                    <a:pt x="1000136" y="299921"/>
                  </a:moveTo>
                  <a:cubicBezTo>
                    <a:pt x="1004238" y="300195"/>
                    <a:pt x="1008591" y="301229"/>
                    <a:pt x="1013196" y="303023"/>
                  </a:cubicBezTo>
                  <a:cubicBezTo>
                    <a:pt x="1017800" y="304816"/>
                    <a:pt x="1021938" y="305838"/>
                    <a:pt x="1025608" y="306086"/>
                  </a:cubicBezTo>
                  <a:lnTo>
                    <a:pt x="1029420" y="312749"/>
                  </a:lnTo>
                  <a:lnTo>
                    <a:pt x="1034363" y="315034"/>
                  </a:lnTo>
                  <a:lnTo>
                    <a:pt x="1035812" y="318889"/>
                  </a:lnTo>
                  <a:lnTo>
                    <a:pt x="1041896" y="321937"/>
                  </a:lnTo>
                  <a:lnTo>
                    <a:pt x="1045494" y="328459"/>
                  </a:lnTo>
                  <a:cubicBezTo>
                    <a:pt x="1045800" y="331134"/>
                    <a:pt x="1045670" y="334623"/>
                    <a:pt x="1045106" y="338924"/>
                  </a:cubicBezTo>
                  <a:cubicBezTo>
                    <a:pt x="1044541" y="343226"/>
                    <a:pt x="1044146" y="347327"/>
                    <a:pt x="1043920" y="351225"/>
                  </a:cubicBezTo>
                  <a:lnTo>
                    <a:pt x="1040293" y="354638"/>
                  </a:lnTo>
                  <a:lnTo>
                    <a:pt x="1039127" y="357254"/>
                  </a:lnTo>
                  <a:lnTo>
                    <a:pt x="1039264" y="363308"/>
                  </a:lnTo>
                  <a:lnTo>
                    <a:pt x="1034633" y="370459"/>
                  </a:lnTo>
                  <a:lnTo>
                    <a:pt x="1032863" y="378893"/>
                  </a:lnTo>
                  <a:cubicBezTo>
                    <a:pt x="1023759" y="390312"/>
                    <a:pt x="1015261" y="398300"/>
                    <a:pt x="1007369" y="402856"/>
                  </a:cubicBezTo>
                  <a:cubicBezTo>
                    <a:pt x="1006329" y="402856"/>
                    <a:pt x="1004549" y="403124"/>
                    <a:pt x="1002031" y="403662"/>
                  </a:cubicBezTo>
                  <a:cubicBezTo>
                    <a:pt x="999513" y="404199"/>
                    <a:pt x="997775" y="404468"/>
                    <a:pt x="996817" y="404468"/>
                  </a:cubicBezTo>
                  <a:cubicBezTo>
                    <a:pt x="995886" y="404468"/>
                    <a:pt x="991494" y="403868"/>
                    <a:pt x="983642" y="402667"/>
                  </a:cubicBezTo>
                  <a:lnTo>
                    <a:pt x="981228" y="400626"/>
                  </a:lnTo>
                  <a:cubicBezTo>
                    <a:pt x="977504" y="401164"/>
                    <a:pt x="968311" y="400008"/>
                    <a:pt x="953651" y="397160"/>
                  </a:cubicBezTo>
                  <a:cubicBezTo>
                    <a:pt x="938990" y="394311"/>
                    <a:pt x="930092" y="391900"/>
                    <a:pt x="926956" y="389925"/>
                  </a:cubicBezTo>
                  <a:lnTo>
                    <a:pt x="923634" y="391845"/>
                  </a:lnTo>
                  <a:cubicBezTo>
                    <a:pt x="923882" y="391574"/>
                    <a:pt x="921270" y="395472"/>
                    <a:pt x="915796" y="403540"/>
                  </a:cubicBezTo>
                  <a:cubicBezTo>
                    <a:pt x="910322" y="411607"/>
                    <a:pt x="907547" y="415756"/>
                    <a:pt x="907470" y="415984"/>
                  </a:cubicBezTo>
                  <a:cubicBezTo>
                    <a:pt x="906635" y="418434"/>
                    <a:pt x="905792" y="421181"/>
                    <a:pt x="904940" y="424227"/>
                  </a:cubicBezTo>
                  <a:cubicBezTo>
                    <a:pt x="904088" y="427273"/>
                    <a:pt x="903639" y="428863"/>
                    <a:pt x="903594" y="428997"/>
                  </a:cubicBezTo>
                  <a:lnTo>
                    <a:pt x="905519" y="442404"/>
                  </a:lnTo>
                  <a:cubicBezTo>
                    <a:pt x="908048" y="443450"/>
                    <a:pt x="909448" y="443973"/>
                    <a:pt x="909716" y="443973"/>
                  </a:cubicBezTo>
                  <a:cubicBezTo>
                    <a:pt x="909739" y="443973"/>
                    <a:pt x="910051" y="443883"/>
                    <a:pt x="910653" y="443703"/>
                  </a:cubicBezTo>
                  <a:cubicBezTo>
                    <a:pt x="911255" y="443523"/>
                    <a:pt x="911983" y="443433"/>
                    <a:pt x="912838" y="443433"/>
                  </a:cubicBezTo>
                  <a:lnTo>
                    <a:pt x="928324" y="445079"/>
                  </a:lnTo>
                  <a:cubicBezTo>
                    <a:pt x="931466" y="444322"/>
                    <a:pt x="936678" y="442167"/>
                    <a:pt x="943961" y="438614"/>
                  </a:cubicBezTo>
                  <a:cubicBezTo>
                    <a:pt x="950866" y="434815"/>
                    <a:pt x="955829" y="432365"/>
                    <a:pt x="958847" y="431265"/>
                  </a:cubicBezTo>
                  <a:lnTo>
                    <a:pt x="962123" y="430815"/>
                  </a:lnTo>
                  <a:cubicBezTo>
                    <a:pt x="965593" y="428768"/>
                    <a:pt x="969513" y="425205"/>
                    <a:pt x="973884" y="420126"/>
                  </a:cubicBezTo>
                  <a:lnTo>
                    <a:pt x="993988" y="415993"/>
                  </a:lnTo>
                  <a:lnTo>
                    <a:pt x="994575" y="426926"/>
                  </a:lnTo>
                  <a:cubicBezTo>
                    <a:pt x="991094" y="433520"/>
                    <a:pt x="976713" y="446214"/>
                    <a:pt x="951434" y="465008"/>
                  </a:cubicBezTo>
                  <a:cubicBezTo>
                    <a:pt x="942976" y="468515"/>
                    <a:pt x="933332" y="470705"/>
                    <a:pt x="922502" y="471576"/>
                  </a:cubicBezTo>
                  <a:cubicBezTo>
                    <a:pt x="909899" y="472525"/>
                    <a:pt x="900621" y="473937"/>
                    <a:pt x="894667" y="475812"/>
                  </a:cubicBezTo>
                  <a:lnTo>
                    <a:pt x="880158" y="473223"/>
                  </a:lnTo>
                  <a:lnTo>
                    <a:pt x="879086" y="471551"/>
                  </a:lnTo>
                  <a:lnTo>
                    <a:pt x="870601" y="469471"/>
                  </a:lnTo>
                  <a:cubicBezTo>
                    <a:pt x="862512" y="462505"/>
                    <a:pt x="856781" y="450970"/>
                    <a:pt x="853408" y="434866"/>
                  </a:cubicBezTo>
                  <a:cubicBezTo>
                    <a:pt x="854606" y="430156"/>
                    <a:pt x="855626" y="424359"/>
                    <a:pt x="856469" y="417476"/>
                  </a:cubicBezTo>
                  <a:cubicBezTo>
                    <a:pt x="858668" y="413703"/>
                    <a:pt x="862598" y="406173"/>
                    <a:pt x="868260" y="394885"/>
                  </a:cubicBezTo>
                  <a:lnTo>
                    <a:pt x="870211" y="394585"/>
                  </a:lnTo>
                  <a:lnTo>
                    <a:pt x="869705" y="392977"/>
                  </a:lnTo>
                  <a:lnTo>
                    <a:pt x="875939" y="387078"/>
                  </a:lnTo>
                  <a:lnTo>
                    <a:pt x="881213" y="378323"/>
                  </a:lnTo>
                  <a:cubicBezTo>
                    <a:pt x="885020" y="376276"/>
                    <a:pt x="888297" y="373195"/>
                    <a:pt x="891044" y="369079"/>
                  </a:cubicBezTo>
                  <a:lnTo>
                    <a:pt x="898063" y="348438"/>
                  </a:lnTo>
                  <a:lnTo>
                    <a:pt x="903941" y="346492"/>
                  </a:lnTo>
                  <a:lnTo>
                    <a:pt x="911573" y="333981"/>
                  </a:lnTo>
                  <a:cubicBezTo>
                    <a:pt x="931604" y="317305"/>
                    <a:pt x="950605" y="306489"/>
                    <a:pt x="968576" y="301533"/>
                  </a:cubicBezTo>
                  <a:cubicBezTo>
                    <a:pt x="969784" y="301533"/>
                    <a:pt x="971260" y="301623"/>
                    <a:pt x="973002" y="301803"/>
                  </a:cubicBezTo>
                  <a:cubicBezTo>
                    <a:pt x="974745" y="301983"/>
                    <a:pt x="975992" y="302073"/>
                    <a:pt x="976743" y="302073"/>
                  </a:cubicBezTo>
                  <a:cubicBezTo>
                    <a:pt x="976643" y="307956"/>
                    <a:pt x="980253" y="310897"/>
                    <a:pt x="987574" y="310897"/>
                  </a:cubicBezTo>
                  <a:lnTo>
                    <a:pt x="991694" y="302665"/>
                  </a:lnTo>
                  <a:cubicBezTo>
                    <a:pt x="992474" y="302428"/>
                    <a:pt x="995288" y="301513"/>
                    <a:pt x="1000136" y="299921"/>
                  </a:cubicBezTo>
                  <a:close/>
                  <a:moveTo>
                    <a:pt x="835476" y="298273"/>
                  </a:moveTo>
                  <a:cubicBezTo>
                    <a:pt x="840661" y="298273"/>
                    <a:pt x="848227" y="299084"/>
                    <a:pt x="858174" y="300704"/>
                  </a:cubicBezTo>
                  <a:cubicBezTo>
                    <a:pt x="861384" y="303037"/>
                    <a:pt x="866079" y="306015"/>
                    <a:pt x="872259" y="309640"/>
                  </a:cubicBezTo>
                  <a:cubicBezTo>
                    <a:pt x="874725" y="313684"/>
                    <a:pt x="877589" y="319524"/>
                    <a:pt x="880851" y="327158"/>
                  </a:cubicBezTo>
                  <a:lnTo>
                    <a:pt x="878257" y="340330"/>
                  </a:lnTo>
                  <a:lnTo>
                    <a:pt x="873592" y="347781"/>
                  </a:lnTo>
                  <a:lnTo>
                    <a:pt x="862998" y="357270"/>
                  </a:lnTo>
                  <a:lnTo>
                    <a:pt x="848720" y="355962"/>
                  </a:lnTo>
                  <a:lnTo>
                    <a:pt x="844115" y="348918"/>
                  </a:lnTo>
                  <a:lnTo>
                    <a:pt x="844403" y="338207"/>
                  </a:lnTo>
                  <a:lnTo>
                    <a:pt x="849209" y="328921"/>
                  </a:lnTo>
                  <a:lnTo>
                    <a:pt x="846396" y="325293"/>
                  </a:lnTo>
                  <a:cubicBezTo>
                    <a:pt x="845239" y="324293"/>
                    <a:pt x="839962" y="323793"/>
                    <a:pt x="830567" y="323793"/>
                  </a:cubicBezTo>
                  <a:cubicBezTo>
                    <a:pt x="829440" y="323793"/>
                    <a:pt x="827847" y="324030"/>
                    <a:pt x="825786" y="324504"/>
                  </a:cubicBezTo>
                  <a:cubicBezTo>
                    <a:pt x="821561" y="327160"/>
                    <a:pt x="818697" y="328809"/>
                    <a:pt x="817194" y="329452"/>
                  </a:cubicBezTo>
                  <a:lnTo>
                    <a:pt x="813944" y="332565"/>
                  </a:lnTo>
                  <a:cubicBezTo>
                    <a:pt x="813995" y="336713"/>
                    <a:pt x="813494" y="340337"/>
                    <a:pt x="812439" y="343438"/>
                  </a:cubicBezTo>
                  <a:lnTo>
                    <a:pt x="812928" y="345741"/>
                  </a:lnTo>
                  <a:cubicBezTo>
                    <a:pt x="818422" y="350131"/>
                    <a:pt x="822679" y="356578"/>
                    <a:pt x="825700" y="365082"/>
                  </a:cubicBezTo>
                  <a:cubicBezTo>
                    <a:pt x="830479" y="378279"/>
                    <a:pt x="831173" y="389532"/>
                    <a:pt x="827780" y="398842"/>
                  </a:cubicBezTo>
                  <a:lnTo>
                    <a:pt x="820414" y="408669"/>
                  </a:lnTo>
                  <a:lnTo>
                    <a:pt x="814844" y="412124"/>
                  </a:lnTo>
                  <a:lnTo>
                    <a:pt x="811723" y="418131"/>
                  </a:lnTo>
                  <a:cubicBezTo>
                    <a:pt x="806301" y="421270"/>
                    <a:pt x="801797" y="426741"/>
                    <a:pt x="798213" y="434544"/>
                  </a:cubicBezTo>
                  <a:lnTo>
                    <a:pt x="789591" y="438746"/>
                  </a:lnTo>
                  <a:lnTo>
                    <a:pt x="785822" y="443844"/>
                  </a:lnTo>
                  <a:cubicBezTo>
                    <a:pt x="782638" y="445644"/>
                    <a:pt x="778226" y="448463"/>
                    <a:pt x="772586" y="452299"/>
                  </a:cubicBezTo>
                  <a:lnTo>
                    <a:pt x="763960" y="451222"/>
                  </a:lnTo>
                  <a:cubicBezTo>
                    <a:pt x="759995" y="452526"/>
                    <a:pt x="753554" y="456506"/>
                    <a:pt x="744636" y="463163"/>
                  </a:cubicBezTo>
                  <a:cubicBezTo>
                    <a:pt x="737193" y="464455"/>
                    <a:pt x="730333" y="467238"/>
                    <a:pt x="724056" y="471511"/>
                  </a:cubicBezTo>
                  <a:cubicBezTo>
                    <a:pt x="714552" y="472366"/>
                    <a:pt x="708113" y="470964"/>
                    <a:pt x="704741" y="467305"/>
                  </a:cubicBezTo>
                  <a:cubicBezTo>
                    <a:pt x="704303" y="463646"/>
                    <a:pt x="699623" y="464532"/>
                    <a:pt x="690699" y="469963"/>
                  </a:cubicBezTo>
                  <a:cubicBezTo>
                    <a:pt x="683810" y="468648"/>
                    <a:pt x="679621" y="467601"/>
                    <a:pt x="678132" y="466820"/>
                  </a:cubicBezTo>
                  <a:cubicBezTo>
                    <a:pt x="674170" y="465537"/>
                    <a:pt x="669569" y="462730"/>
                    <a:pt x="664326" y="458400"/>
                  </a:cubicBezTo>
                  <a:cubicBezTo>
                    <a:pt x="662394" y="452672"/>
                    <a:pt x="659447" y="447397"/>
                    <a:pt x="655485" y="442574"/>
                  </a:cubicBezTo>
                  <a:cubicBezTo>
                    <a:pt x="655188" y="437587"/>
                    <a:pt x="656491" y="430825"/>
                    <a:pt x="659396" y="422290"/>
                  </a:cubicBezTo>
                  <a:cubicBezTo>
                    <a:pt x="664143" y="414075"/>
                    <a:pt x="667408" y="408907"/>
                    <a:pt x="669188" y="406786"/>
                  </a:cubicBezTo>
                  <a:lnTo>
                    <a:pt x="674689" y="402134"/>
                  </a:lnTo>
                  <a:lnTo>
                    <a:pt x="681575" y="390468"/>
                  </a:lnTo>
                  <a:lnTo>
                    <a:pt x="683230" y="390468"/>
                  </a:lnTo>
                  <a:lnTo>
                    <a:pt x="685858" y="384920"/>
                  </a:lnTo>
                  <a:lnTo>
                    <a:pt x="700251" y="376478"/>
                  </a:lnTo>
                  <a:lnTo>
                    <a:pt x="707905" y="376478"/>
                  </a:lnTo>
                  <a:cubicBezTo>
                    <a:pt x="708771" y="376478"/>
                    <a:pt x="712252" y="377134"/>
                    <a:pt x="718349" y="378446"/>
                  </a:cubicBezTo>
                  <a:cubicBezTo>
                    <a:pt x="727236" y="382613"/>
                    <a:pt x="731125" y="391752"/>
                    <a:pt x="730015" y="405860"/>
                  </a:cubicBezTo>
                  <a:lnTo>
                    <a:pt x="726770" y="412180"/>
                  </a:lnTo>
                  <a:lnTo>
                    <a:pt x="726054" y="419932"/>
                  </a:lnTo>
                  <a:lnTo>
                    <a:pt x="720510" y="429592"/>
                  </a:lnTo>
                  <a:lnTo>
                    <a:pt x="706721" y="442609"/>
                  </a:lnTo>
                  <a:lnTo>
                    <a:pt x="694463" y="442609"/>
                  </a:lnTo>
                  <a:lnTo>
                    <a:pt x="692187" y="430887"/>
                  </a:lnTo>
                  <a:lnTo>
                    <a:pt x="693743" y="423332"/>
                  </a:lnTo>
                  <a:lnTo>
                    <a:pt x="693049" y="421754"/>
                  </a:lnTo>
                  <a:lnTo>
                    <a:pt x="692049" y="421754"/>
                  </a:lnTo>
                  <a:lnTo>
                    <a:pt x="689610" y="422972"/>
                  </a:lnTo>
                  <a:cubicBezTo>
                    <a:pt x="686546" y="427722"/>
                    <a:pt x="684542" y="432010"/>
                    <a:pt x="683599" y="435834"/>
                  </a:cubicBezTo>
                  <a:lnTo>
                    <a:pt x="688075" y="442004"/>
                  </a:lnTo>
                  <a:cubicBezTo>
                    <a:pt x="696873" y="444785"/>
                    <a:pt x="704016" y="446176"/>
                    <a:pt x="709504" y="446176"/>
                  </a:cubicBezTo>
                  <a:cubicBezTo>
                    <a:pt x="711853" y="446176"/>
                    <a:pt x="714575" y="446086"/>
                    <a:pt x="717670" y="445906"/>
                  </a:cubicBezTo>
                  <a:cubicBezTo>
                    <a:pt x="720764" y="445726"/>
                    <a:pt x="722348" y="445636"/>
                    <a:pt x="722422" y="445636"/>
                  </a:cubicBezTo>
                  <a:cubicBezTo>
                    <a:pt x="724426" y="444947"/>
                    <a:pt x="728420" y="442264"/>
                    <a:pt x="734404" y="437588"/>
                  </a:cubicBezTo>
                  <a:cubicBezTo>
                    <a:pt x="740388" y="432912"/>
                    <a:pt x="744616" y="430125"/>
                    <a:pt x="747089" y="429227"/>
                  </a:cubicBezTo>
                  <a:cubicBezTo>
                    <a:pt x="746963" y="429413"/>
                    <a:pt x="748741" y="427365"/>
                    <a:pt x="752422" y="423083"/>
                  </a:cubicBezTo>
                  <a:lnTo>
                    <a:pt x="754506" y="415379"/>
                  </a:lnTo>
                  <a:lnTo>
                    <a:pt x="760586" y="411987"/>
                  </a:lnTo>
                  <a:lnTo>
                    <a:pt x="759304" y="407794"/>
                  </a:lnTo>
                  <a:lnTo>
                    <a:pt x="761992" y="404626"/>
                  </a:lnTo>
                  <a:lnTo>
                    <a:pt x="761027" y="404656"/>
                  </a:lnTo>
                  <a:lnTo>
                    <a:pt x="752984" y="402272"/>
                  </a:lnTo>
                  <a:cubicBezTo>
                    <a:pt x="752332" y="400248"/>
                    <a:pt x="751546" y="397438"/>
                    <a:pt x="750626" y="393842"/>
                  </a:cubicBezTo>
                  <a:cubicBezTo>
                    <a:pt x="749705" y="390247"/>
                    <a:pt x="749131" y="388090"/>
                    <a:pt x="748902" y="387373"/>
                  </a:cubicBezTo>
                  <a:lnTo>
                    <a:pt x="747397" y="387373"/>
                  </a:lnTo>
                  <a:lnTo>
                    <a:pt x="744683" y="383226"/>
                  </a:lnTo>
                  <a:cubicBezTo>
                    <a:pt x="744903" y="374197"/>
                    <a:pt x="744858" y="366964"/>
                    <a:pt x="744546" y="361527"/>
                  </a:cubicBezTo>
                  <a:cubicBezTo>
                    <a:pt x="746292" y="356391"/>
                    <a:pt x="748729" y="351317"/>
                    <a:pt x="751856" y="346307"/>
                  </a:cubicBezTo>
                  <a:cubicBezTo>
                    <a:pt x="756435" y="342419"/>
                    <a:pt x="761033" y="337937"/>
                    <a:pt x="765649" y="332861"/>
                  </a:cubicBezTo>
                  <a:lnTo>
                    <a:pt x="769242" y="324110"/>
                  </a:lnTo>
                  <a:lnTo>
                    <a:pt x="775995" y="319947"/>
                  </a:lnTo>
                  <a:lnTo>
                    <a:pt x="781020" y="311741"/>
                  </a:lnTo>
                  <a:lnTo>
                    <a:pt x="785050" y="311741"/>
                  </a:lnTo>
                  <a:lnTo>
                    <a:pt x="789406" y="308486"/>
                  </a:lnTo>
                  <a:cubicBezTo>
                    <a:pt x="794989" y="307440"/>
                    <a:pt x="802921" y="304988"/>
                    <a:pt x="813202" y="301129"/>
                  </a:cubicBezTo>
                  <a:cubicBezTo>
                    <a:pt x="825253" y="299225"/>
                    <a:pt x="832678" y="298273"/>
                    <a:pt x="835476" y="298273"/>
                  </a:cubicBezTo>
                  <a:close/>
                  <a:moveTo>
                    <a:pt x="1920940" y="296627"/>
                  </a:moveTo>
                  <a:lnTo>
                    <a:pt x="1928134" y="300263"/>
                  </a:lnTo>
                  <a:cubicBezTo>
                    <a:pt x="1934240" y="310339"/>
                    <a:pt x="1934984" y="319638"/>
                    <a:pt x="1930368" y="328162"/>
                  </a:cubicBezTo>
                  <a:lnTo>
                    <a:pt x="1926702" y="329915"/>
                  </a:lnTo>
                  <a:lnTo>
                    <a:pt x="1925849" y="332419"/>
                  </a:lnTo>
                  <a:lnTo>
                    <a:pt x="1920001" y="337744"/>
                  </a:lnTo>
                  <a:cubicBezTo>
                    <a:pt x="1920089" y="338539"/>
                    <a:pt x="1918956" y="340816"/>
                    <a:pt x="1916601" y="344574"/>
                  </a:cubicBezTo>
                  <a:lnTo>
                    <a:pt x="1916694" y="345229"/>
                  </a:lnTo>
                  <a:lnTo>
                    <a:pt x="1935419" y="336137"/>
                  </a:lnTo>
                  <a:lnTo>
                    <a:pt x="1937078" y="331266"/>
                  </a:lnTo>
                  <a:lnTo>
                    <a:pt x="1943025" y="331266"/>
                  </a:lnTo>
                  <a:lnTo>
                    <a:pt x="1949688" y="327514"/>
                  </a:lnTo>
                  <a:lnTo>
                    <a:pt x="1951934" y="327514"/>
                  </a:lnTo>
                  <a:lnTo>
                    <a:pt x="1956458" y="324757"/>
                  </a:lnTo>
                  <a:lnTo>
                    <a:pt x="1960917" y="319883"/>
                  </a:lnTo>
                  <a:lnTo>
                    <a:pt x="1967215" y="318669"/>
                  </a:lnTo>
                  <a:lnTo>
                    <a:pt x="1967566" y="317640"/>
                  </a:lnTo>
                  <a:cubicBezTo>
                    <a:pt x="1976556" y="313598"/>
                    <a:pt x="1982877" y="311076"/>
                    <a:pt x="1986530" y="310073"/>
                  </a:cubicBezTo>
                  <a:lnTo>
                    <a:pt x="1989733" y="307144"/>
                  </a:lnTo>
                  <a:lnTo>
                    <a:pt x="1996109" y="307144"/>
                  </a:lnTo>
                  <a:cubicBezTo>
                    <a:pt x="2000513" y="305601"/>
                    <a:pt x="2004946" y="303010"/>
                    <a:pt x="2009408" y="299371"/>
                  </a:cubicBezTo>
                  <a:lnTo>
                    <a:pt x="2021680" y="299371"/>
                  </a:lnTo>
                  <a:lnTo>
                    <a:pt x="2021924" y="303406"/>
                  </a:lnTo>
                  <a:lnTo>
                    <a:pt x="2023189" y="303406"/>
                  </a:lnTo>
                  <a:cubicBezTo>
                    <a:pt x="2025912" y="309194"/>
                    <a:pt x="2027072" y="316134"/>
                    <a:pt x="2026666" y="324226"/>
                  </a:cubicBezTo>
                  <a:lnTo>
                    <a:pt x="2023776" y="332724"/>
                  </a:lnTo>
                  <a:lnTo>
                    <a:pt x="2021426" y="334880"/>
                  </a:lnTo>
                  <a:lnTo>
                    <a:pt x="2017885" y="345286"/>
                  </a:lnTo>
                  <a:lnTo>
                    <a:pt x="2013705" y="348395"/>
                  </a:lnTo>
                  <a:lnTo>
                    <a:pt x="2008032" y="355195"/>
                  </a:lnTo>
                  <a:lnTo>
                    <a:pt x="2007946" y="360215"/>
                  </a:lnTo>
                  <a:lnTo>
                    <a:pt x="2004302" y="363624"/>
                  </a:lnTo>
                  <a:cubicBezTo>
                    <a:pt x="2002787" y="366842"/>
                    <a:pt x="1999906" y="371660"/>
                    <a:pt x="1995658" y="378077"/>
                  </a:cubicBezTo>
                  <a:lnTo>
                    <a:pt x="1995470" y="381807"/>
                  </a:lnTo>
                  <a:cubicBezTo>
                    <a:pt x="1989202" y="388010"/>
                    <a:pt x="1981655" y="396349"/>
                    <a:pt x="1972832" y="406825"/>
                  </a:cubicBezTo>
                  <a:cubicBezTo>
                    <a:pt x="1969333" y="411110"/>
                    <a:pt x="1966512" y="414904"/>
                    <a:pt x="1964367" y="418208"/>
                  </a:cubicBezTo>
                  <a:lnTo>
                    <a:pt x="1960153" y="426289"/>
                  </a:lnTo>
                  <a:lnTo>
                    <a:pt x="1968724" y="417462"/>
                  </a:lnTo>
                  <a:lnTo>
                    <a:pt x="1980013" y="413522"/>
                  </a:lnTo>
                  <a:lnTo>
                    <a:pt x="1993403" y="417265"/>
                  </a:lnTo>
                  <a:cubicBezTo>
                    <a:pt x="1989693" y="425223"/>
                    <a:pt x="1983219" y="433088"/>
                    <a:pt x="1973981" y="440859"/>
                  </a:cubicBezTo>
                  <a:cubicBezTo>
                    <a:pt x="1965002" y="448420"/>
                    <a:pt x="1958627" y="454442"/>
                    <a:pt x="1954854" y="458927"/>
                  </a:cubicBezTo>
                  <a:lnTo>
                    <a:pt x="1951771" y="460548"/>
                  </a:lnTo>
                  <a:lnTo>
                    <a:pt x="1951180" y="462276"/>
                  </a:lnTo>
                  <a:lnTo>
                    <a:pt x="1930102" y="473067"/>
                  </a:lnTo>
                  <a:cubicBezTo>
                    <a:pt x="1921896" y="472427"/>
                    <a:pt x="1914474" y="468518"/>
                    <a:pt x="1907837" y="461341"/>
                  </a:cubicBezTo>
                  <a:cubicBezTo>
                    <a:pt x="1907488" y="459740"/>
                    <a:pt x="1906065" y="457621"/>
                    <a:pt x="1903567" y="454983"/>
                  </a:cubicBezTo>
                  <a:lnTo>
                    <a:pt x="1902645" y="446888"/>
                  </a:lnTo>
                  <a:lnTo>
                    <a:pt x="1904690" y="440877"/>
                  </a:lnTo>
                  <a:lnTo>
                    <a:pt x="1904158" y="436117"/>
                  </a:lnTo>
                  <a:lnTo>
                    <a:pt x="1907764" y="430248"/>
                  </a:lnTo>
                  <a:cubicBezTo>
                    <a:pt x="1908462" y="427147"/>
                    <a:pt x="1908810" y="425596"/>
                    <a:pt x="1908810" y="425596"/>
                  </a:cubicBezTo>
                  <a:cubicBezTo>
                    <a:pt x="1911814" y="416769"/>
                    <a:pt x="1919457" y="405522"/>
                    <a:pt x="1931738" y="391853"/>
                  </a:cubicBezTo>
                  <a:cubicBezTo>
                    <a:pt x="1944019" y="378184"/>
                    <a:pt x="1951688" y="366059"/>
                    <a:pt x="1954747" y="355478"/>
                  </a:cubicBezTo>
                  <a:lnTo>
                    <a:pt x="1965556" y="341138"/>
                  </a:lnTo>
                  <a:lnTo>
                    <a:pt x="1957165" y="345801"/>
                  </a:lnTo>
                  <a:lnTo>
                    <a:pt x="1955883" y="349565"/>
                  </a:lnTo>
                  <a:lnTo>
                    <a:pt x="1947522" y="351173"/>
                  </a:lnTo>
                  <a:lnTo>
                    <a:pt x="1946969" y="352798"/>
                  </a:lnTo>
                  <a:cubicBezTo>
                    <a:pt x="1938900" y="355199"/>
                    <a:pt x="1934240" y="357020"/>
                    <a:pt x="1932988" y="358260"/>
                  </a:cubicBezTo>
                  <a:lnTo>
                    <a:pt x="1931122" y="363748"/>
                  </a:lnTo>
                  <a:cubicBezTo>
                    <a:pt x="1925280" y="367004"/>
                    <a:pt x="1919843" y="368989"/>
                    <a:pt x="1914813" y="369704"/>
                  </a:cubicBezTo>
                  <a:lnTo>
                    <a:pt x="1913282" y="374206"/>
                  </a:lnTo>
                  <a:lnTo>
                    <a:pt x="1906495" y="374206"/>
                  </a:lnTo>
                  <a:lnTo>
                    <a:pt x="1903875" y="376358"/>
                  </a:lnTo>
                  <a:lnTo>
                    <a:pt x="1902584" y="376358"/>
                  </a:lnTo>
                  <a:lnTo>
                    <a:pt x="1900201" y="383355"/>
                  </a:lnTo>
                  <a:lnTo>
                    <a:pt x="1893727" y="384967"/>
                  </a:lnTo>
                  <a:lnTo>
                    <a:pt x="1893487" y="385675"/>
                  </a:lnTo>
                  <a:lnTo>
                    <a:pt x="1888174" y="392175"/>
                  </a:lnTo>
                  <a:lnTo>
                    <a:pt x="1884251" y="402049"/>
                  </a:lnTo>
                  <a:cubicBezTo>
                    <a:pt x="1880455" y="405759"/>
                    <a:pt x="1876269" y="411438"/>
                    <a:pt x="1871691" y="419085"/>
                  </a:cubicBezTo>
                  <a:cubicBezTo>
                    <a:pt x="1867113" y="426733"/>
                    <a:pt x="1862659" y="432787"/>
                    <a:pt x="1858329" y="437249"/>
                  </a:cubicBezTo>
                  <a:cubicBezTo>
                    <a:pt x="1854047" y="439476"/>
                    <a:pt x="1849519" y="443012"/>
                    <a:pt x="1844746" y="447857"/>
                  </a:cubicBezTo>
                  <a:cubicBezTo>
                    <a:pt x="1837975" y="454780"/>
                    <a:pt x="1832547" y="459669"/>
                    <a:pt x="1828462" y="462524"/>
                  </a:cubicBezTo>
                  <a:cubicBezTo>
                    <a:pt x="1820290" y="464214"/>
                    <a:pt x="1808515" y="466520"/>
                    <a:pt x="1793137" y="469444"/>
                  </a:cubicBezTo>
                  <a:lnTo>
                    <a:pt x="1787520" y="466756"/>
                  </a:lnTo>
                  <a:lnTo>
                    <a:pt x="1776514" y="469444"/>
                  </a:lnTo>
                  <a:lnTo>
                    <a:pt x="1765856" y="460659"/>
                  </a:lnTo>
                  <a:lnTo>
                    <a:pt x="1764861" y="447021"/>
                  </a:lnTo>
                  <a:lnTo>
                    <a:pt x="1772570" y="432919"/>
                  </a:lnTo>
                  <a:lnTo>
                    <a:pt x="1784969" y="429437"/>
                  </a:lnTo>
                  <a:cubicBezTo>
                    <a:pt x="1791126" y="432602"/>
                    <a:pt x="1795158" y="435071"/>
                    <a:pt x="1797064" y="436846"/>
                  </a:cubicBezTo>
                  <a:lnTo>
                    <a:pt x="1804400" y="435479"/>
                  </a:lnTo>
                  <a:lnTo>
                    <a:pt x="1808658" y="433249"/>
                  </a:lnTo>
                  <a:lnTo>
                    <a:pt x="1814112" y="421883"/>
                  </a:lnTo>
                  <a:lnTo>
                    <a:pt x="1816388" y="420575"/>
                  </a:lnTo>
                  <a:cubicBezTo>
                    <a:pt x="1817952" y="415442"/>
                    <a:pt x="1820746" y="409822"/>
                    <a:pt x="1824770" y="403717"/>
                  </a:cubicBezTo>
                  <a:cubicBezTo>
                    <a:pt x="1829684" y="398114"/>
                    <a:pt x="1835968" y="390667"/>
                    <a:pt x="1843623" y="381374"/>
                  </a:cubicBezTo>
                  <a:cubicBezTo>
                    <a:pt x="1848216" y="373008"/>
                    <a:pt x="1856310" y="360866"/>
                    <a:pt x="1867903" y="344947"/>
                  </a:cubicBezTo>
                  <a:lnTo>
                    <a:pt x="1868327" y="339586"/>
                  </a:lnTo>
                  <a:lnTo>
                    <a:pt x="1858976" y="341873"/>
                  </a:lnTo>
                  <a:lnTo>
                    <a:pt x="1851572" y="345895"/>
                  </a:lnTo>
                  <a:cubicBezTo>
                    <a:pt x="1842251" y="347270"/>
                    <a:pt x="1834016" y="348866"/>
                    <a:pt x="1826867" y="350684"/>
                  </a:cubicBezTo>
                  <a:lnTo>
                    <a:pt x="1814944" y="344712"/>
                  </a:lnTo>
                  <a:lnTo>
                    <a:pt x="1815286" y="334263"/>
                  </a:lnTo>
                  <a:lnTo>
                    <a:pt x="1822721" y="325461"/>
                  </a:lnTo>
                  <a:cubicBezTo>
                    <a:pt x="1842644" y="325841"/>
                    <a:pt x="1865355" y="319730"/>
                    <a:pt x="1890854" y="307127"/>
                  </a:cubicBezTo>
                  <a:lnTo>
                    <a:pt x="1894872" y="307127"/>
                  </a:lnTo>
                  <a:lnTo>
                    <a:pt x="1910744" y="297995"/>
                  </a:lnTo>
                  <a:close/>
                  <a:moveTo>
                    <a:pt x="313670" y="275052"/>
                  </a:moveTo>
                  <a:lnTo>
                    <a:pt x="313627" y="275178"/>
                  </a:lnTo>
                  <a:lnTo>
                    <a:pt x="313628" y="275177"/>
                  </a:lnTo>
                  <a:lnTo>
                    <a:pt x="313671" y="275052"/>
                  </a:lnTo>
                  <a:close/>
                  <a:moveTo>
                    <a:pt x="1248477" y="272970"/>
                  </a:moveTo>
                  <a:lnTo>
                    <a:pt x="1239582" y="277337"/>
                  </a:lnTo>
                  <a:cubicBezTo>
                    <a:pt x="1237519" y="278303"/>
                    <a:pt x="1236528" y="278693"/>
                    <a:pt x="1236611" y="278509"/>
                  </a:cubicBezTo>
                  <a:lnTo>
                    <a:pt x="1237023" y="282179"/>
                  </a:lnTo>
                  <a:lnTo>
                    <a:pt x="1240367" y="283680"/>
                  </a:lnTo>
                  <a:lnTo>
                    <a:pt x="1243103" y="282488"/>
                  </a:lnTo>
                  <a:close/>
                  <a:moveTo>
                    <a:pt x="303885" y="263973"/>
                  </a:moveTo>
                  <a:cubicBezTo>
                    <a:pt x="299269" y="266286"/>
                    <a:pt x="294722" y="267670"/>
                    <a:pt x="290243" y="268128"/>
                  </a:cubicBezTo>
                  <a:cubicBezTo>
                    <a:pt x="284766" y="272221"/>
                    <a:pt x="281120" y="276937"/>
                    <a:pt x="279305" y="282277"/>
                  </a:cubicBezTo>
                  <a:lnTo>
                    <a:pt x="277599" y="287297"/>
                  </a:lnTo>
                  <a:cubicBezTo>
                    <a:pt x="286219" y="281646"/>
                    <a:pt x="294997" y="279360"/>
                    <a:pt x="303933" y="280437"/>
                  </a:cubicBezTo>
                  <a:lnTo>
                    <a:pt x="311087" y="276556"/>
                  </a:lnTo>
                  <a:lnTo>
                    <a:pt x="310484" y="275640"/>
                  </a:lnTo>
                  <a:lnTo>
                    <a:pt x="310081" y="270186"/>
                  </a:lnTo>
                  <a:cubicBezTo>
                    <a:pt x="306477" y="268294"/>
                    <a:pt x="304411" y="266223"/>
                    <a:pt x="303885" y="263973"/>
                  </a:cubicBezTo>
                  <a:close/>
                  <a:moveTo>
                    <a:pt x="380349" y="140985"/>
                  </a:moveTo>
                  <a:cubicBezTo>
                    <a:pt x="379678" y="145593"/>
                    <a:pt x="374408" y="154471"/>
                    <a:pt x="364541" y="167620"/>
                  </a:cubicBezTo>
                  <a:lnTo>
                    <a:pt x="355554" y="174334"/>
                  </a:lnTo>
                  <a:lnTo>
                    <a:pt x="352433" y="183518"/>
                  </a:lnTo>
                  <a:lnTo>
                    <a:pt x="348840" y="183518"/>
                  </a:lnTo>
                  <a:lnTo>
                    <a:pt x="342670" y="192993"/>
                  </a:lnTo>
                  <a:lnTo>
                    <a:pt x="338169" y="196187"/>
                  </a:lnTo>
                  <a:lnTo>
                    <a:pt x="336136" y="202168"/>
                  </a:lnTo>
                  <a:lnTo>
                    <a:pt x="321953" y="212343"/>
                  </a:lnTo>
                  <a:lnTo>
                    <a:pt x="304366" y="243393"/>
                  </a:lnTo>
                  <a:lnTo>
                    <a:pt x="310051" y="237356"/>
                  </a:lnTo>
                  <a:lnTo>
                    <a:pt x="324727" y="237356"/>
                  </a:lnTo>
                  <a:lnTo>
                    <a:pt x="329722" y="241669"/>
                  </a:lnTo>
                  <a:lnTo>
                    <a:pt x="342988" y="241669"/>
                  </a:lnTo>
                  <a:lnTo>
                    <a:pt x="350984" y="251368"/>
                  </a:lnTo>
                  <a:lnTo>
                    <a:pt x="359203" y="251051"/>
                  </a:lnTo>
                  <a:cubicBezTo>
                    <a:pt x="365369" y="242939"/>
                    <a:pt x="373941" y="236573"/>
                    <a:pt x="384920" y="231954"/>
                  </a:cubicBezTo>
                  <a:lnTo>
                    <a:pt x="394112" y="219404"/>
                  </a:lnTo>
                  <a:lnTo>
                    <a:pt x="397589" y="196457"/>
                  </a:lnTo>
                  <a:lnTo>
                    <a:pt x="401791" y="199690"/>
                  </a:lnTo>
                  <a:lnTo>
                    <a:pt x="401307" y="195025"/>
                  </a:lnTo>
                  <a:lnTo>
                    <a:pt x="400887" y="185177"/>
                  </a:lnTo>
                  <a:cubicBezTo>
                    <a:pt x="402919" y="180258"/>
                    <a:pt x="404344" y="173827"/>
                    <a:pt x="405161" y="165885"/>
                  </a:cubicBezTo>
                  <a:cubicBezTo>
                    <a:pt x="405979" y="157943"/>
                    <a:pt x="406973" y="152515"/>
                    <a:pt x="408145" y="149599"/>
                  </a:cubicBezTo>
                  <a:cubicBezTo>
                    <a:pt x="403595" y="142579"/>
                    <a:pt x="394329" y="139708"/>
                    <a:pt x="380349" y="140985"/>
                  </a:cubicBezTo>
                  <a:close/>
                  <a:moveTo>
                    <a:pt x="513383" y="34848"/>
                  </a:moveTo>
                  <a:lnTo>
                    <a:pt x="530344" y="34848"/>
                  </a:lnTo>
                  <a:lnTo>
                    <a:pt x="535635" y="38625"/>
                  </a:lnTo>
                  <a:cubicBezTo>
                    <a:pt x="537021" y="43824"/>
                    <a:pt x="535778" y="50677"/>
                    <a:pt x="531905" y="59184"/>
                  </a:cubicBezTo>
                  <a:lnTo>
                    <a:pt x="520251" y="65306"/>
                  </a:lnTo>
                  <a:lnTo>
                    <a:pt x="513113" y="65306"/>
                  </a:lnTo>
                  <a:lnTo>
                    <a:pt x="502908" y="73435"/>
                  </a:lnTo>
                  <a:cubicBezTo>
                    <a:pt x="488717" y="74001"/>
                    <a:pt x="475645" y="77094"/>
                    <a:pt x="463695" y="82714"/>
                  </a:cubicBezTo>
                  <a:lnTo>
                    <a:pt x="451462" y="82173"/>
                  </a:lnTo>
                  <a:lnTo>
                    <a:pt x="433455" y="87623"/>
                  </a:lnTo>
                  <a:cubicBezTo>
                    <a:pt x="429673" y="89641"/>
                    <a:pt x="423923" y="92992"/>
                    <a:pt x="416206" y="97677"/>
                  </a:cubicBezTo>
                  <a:cubicBezTo>
                    <a:pt x="414592" y="98336"/>
                    <a:pt x="412005" y="100023"/>
                    <a:pt x="408443" y="102739"/>
                  </a:cubicBezTo>
                  <a:lnTo>
                    <a:pt x="396562" y="112546"/>
                  </a:lnTo>
                  <a:lnTo>
                    <a:pt x="428961" y="115805"/>
                  </a:lnTo>
                  <a:cubicBezTo>
                    <a:pt x="431171" y="119152"/>
                    <a:pt x="436839" y="122748"/>
                    <a:pt x="445966" y="126592"/>
                  </a:cubicBezTo>
                  <a:lnTo>
                    <a:pt x="449327" y="134164"/>
                  </a:lnTo>
                  <a:lnTo>
                    <a:pt x="454361" y="136252"/>
                  </a:lnTo>
                  <a:cubicBezTo>
                    <a:pt x="456307" y="140014"/>
                    <a:pt x="457598" y="144758"/>
                    <a:pt x="458232" y="150487"/>
                  </a:cubicBezTo>
                  <a:cubicBezTo>
                    <a:pt x="458535" y="158256"/>
                    <a:pt x="458048" y="162966"/>
                    <a:pt x="456770" y="164618"/>
                  </a:cubicBezTo>
                  <a:lnTo>
                    <a:pt x="458044" y="165622"/>
                  </a:lnTo>
                  <a:cubicBezTo>
                    <a:pt x="457075" y="176898"/>
                    <a:pt x="454023" y="190083"/>
                    <a:pt x="448890" y="205178"/>
                  </a:cubicBezTo>
                  <a:cubicBezTo>
                    <a:pt x="445045" y="216483"/>
                    <a:pt x="434718" y="229340"/>
                    <a:pt x="417908" y="243749"/>
                  </a:cubicBezTo>
                  <a:lnTo>
                    <a:pt x="411828" y="245721"/>
                  </a:lnTo>
                  <a:lnTo>
                    <a:pt x="411267" y="246339"/>
                  </a:lnTo>
                  <a:lnTo>
                    <a:pt x="410443" y="248761"/>
                  </a:lnTo>
                  <a:cubicBezTo>
                    <a:pt x="409127" y="250073"/>
                    <a:pt x="405481" y="252505"/>
                    <a:pt x="399506" y="256056"/>
                  </a:cubicBezTo>
                  <a:lnTo>
                    <a:pt x="377772" y="268281"/>
                  </a:lnTo>
                  <a:lnTo>
                    <a:pt x="378085" y="268244"/>
                  </a:lnTo>
                  <a:cubicBezTo>
                    <a:pt x="383971" y="278076"/>
                    <a:pt x="386898" y="288937"/>
                    <a:pt x="386866" y="300824"/>
                  </a:cubicBezTo>
                  <a:lnTo>
                    <a:pt x="380945" y="307166"/>
                  </a:lnTo>
                  <a:lnTo>
                    <a:pt x="380598" y="312714"/>
                  </a:lnTo>
                  <a:cubicBezTo>
                    <a:pt x="384197" y="316227"/>
                    <a:pt x="386336" y="318815"/>
                    <a:pt x="387016" y="320479"/>
                  </a:cubicBezTo>
                  <a:lnTo>
                    <a:pt x="388208" y="320479"/>
                  </a:lnTo>
                  <a:lnTo>
                    <a:pt x="397426" y="330224"/>
                  </a:lnTo>
                  <a:lnTo>
                    <a:pt x="398747" y="350483"/>
                  </a:lnTo>
                  <a:lnTo>
                    <a:pt x="402760" y="357013"/>
                  </a:lnTo>
                  <a:lnTo>
                    <a:pt x="399785" y="367478"/>
                  </a:lnTo>
                  <a:cubicBezTo>
                    <a:pt x="401174" y="372829"/>
                    <a:pt x="402461" y="380214"/>
                    <a:pt x="403648" y="389632"/>
                  </a:cubicBezTo>
                  <a:cubicBezTo>
                    <a:pt x="405517" y="391238"/>
                    <a:pt x="408700" y="395120"/>
                    <a:pt x="413196" y="401277"/>
                  </a:cubicBezTo>
                  <a:lnTo>
                    <a:pt x="411760" y="411906"/>
                  </a:lnTo>
                  <a:lnTo>
                    <a:pt x="419010" y="425347"/>
                  </a:lnTo>
                  <a:cubicBezTo>
                    <a:pt x="418533" y="430638"/>
                    <a:pt x="420692" y="441398"/>
                    <a:pt x="425488" y="457628"/>
                  </a:cubicBezTo>
                  <a:cubicBezTo>
                    <a:pt x="427009" y="464685"/>
                    <a:pt x="428365" y="470979"/>
                    <a:pt x="429557" y="476510"/>
                  </a:cubicBezTo>
                  <a:cubicBezTo>
                    <a:pt x="431710" y="485054"/>
                    <a:pt x="435277" y="490346"/>
                    <a:pt x="440259" y="492387"/>
                  </a:cubicBezTo>
                  <a:lnTo>
                    <a:pt x="440117" y="492803"/>
                  </a:lnTo>
                  <a:lnTo>
                    <a:pt x="444422" y="492803"/>
                  </a:lnTo>
                  <a:lnTo>
                    <a:pt x="444005" y="494022"/>
                  </a:lnTo>
                  <a:lnTo>
                    <a:pt x="458429" y="488498"/>
                  </a:lnTo>
                  <a:lnTo>
                    <a:pt x="469285" y="488498"/>
                  </a:lnTo>
                  <a:cubicBezTo>
                    <a:pt x="469789" y="488124"/>
                    <a:pt x="471717" y="487624"/>
                    <a:pt x="475069" y="486998"/>
                  </a:cubicBezTo>
                  <a:cubicBezTo>
                    <a:pt x="479183" y="486817"/>
                    <a:pt x="485455" y="486257"/>
                    <a:pt x="493887" y="485317"/>
                  </a:cubicBezTo>
                  <a:cubicBezTo>
                    <a:pt x="495071" y="485114"/>
                    <a:pt x="498494" y="484145"/>
                    <a:pt x="504156" y="482410"/>
                  </a:cubicBezTo>
                  <a:cubicBezTo>
                    <a:pt x="512860" y="479657"/>
                    <a:pt x="519490" y="478281"/>
                    <a:pt x="524046" y="478281"/>
                  </a:cubicBezTo>
                  <a:cubicBezTo>
                    <a:pt x="556894" y="478281"/>
                    <a:pt x="578549" y="483455"/>
                    <a:pt x="589010" y="493802"/>
                  </a:cubicBezTo>
                  <a:cubicBezTo>
                    <a:pt x="592303" y="497969"/>
                    <a:pt x="598074" y="504561"/>
                    <a:pt x="606323" y="513576"/>
                  </a:cubicBezTo>
                  <a:lnTo>
                    <a:pt x="599871" y="532540"/>
                  </a:lnTo>
                  <a:cubicBezTo>
                    <a:pt x="597387" y="536519"/>
                    <a:pt x="593909" y="540280"/>
                    <a:pt x="589437" y="543824"/>
                  </a:cubicBezTo>
                  <a:cubicBezTo>
                    <a:pt x="584965" y="547369"/>
                    <a:pt x="582603" y="549214"/>
                    <a:pt x="582352" y="549360"/>
                  </a:cubicBezTo>
                  <a:lnTo>
                    <a:pt x="583124" y="559748"/>
                  </a:lnTo>
                  <a:lnTo>
                    <a:pt x="573691" y="570712"/>
                  </a:lnTo>
                  <a:cubicBezTo>
                    <a:pt x="565625" y="575219"/>
                    <a:pt x="556279" y="578595"/>
                    <a:pt x="545655" y="580839"/>
                  </a:cubicBezTo>
                  <a:cubicBezTo>
                    <a:pt x="523826" y="585349"/>
                    <a:pt x="512282" y="587750"/>
                    <a:pt x="511025" y="588042"/>
                  </a:cubicBezTo>
                  <a:cubicBezTo>
                    <a:pt x="500843" y="586967"/>
                    <a:pt x="495624" y="586430"/>
                    <a:pt x="495367" y="586430"/>
                  </a:cubicBezTo>
                  <a:cubicBezTo>
                    <a:pt x="484485" y="586430"/>
                    <a:pt x="474270" y="587699"/>
                    <a:pt x="464723" y="590237"/>
                  </a:cubicBezTo>
                  <a:lnTo>
                    <a:pt x="454682" y="587600"/>
                  </a:lnTo>
                  <a:lnTo>
                    <a:pt x="447672" y="580166"/>
                  </a:lnTo>
                  <a:lnTo>
                    <a:pt x="438145" y="577872"/>
                  </a:lnTo>
                  <a:lnTo>
                    <a:pt x="432370" y="565768"/>
                  </a:lnTo>
                  <a:lnTo>
                    <a:pt x="427924" y="563976"/>
                  </a:lnTo>
                  <a:cubicBezTo>
                    <a:pt x="426237" y="557319"/>
                    <a:pt x="421048" y="552192"/>
                    <a:pt x="412356" y="548597"/>
                  </a:cubicBezTo>
                  <a:lnTo>
                    <a:pt x="406302" y="538598"/>
                  </a:lnTo>
                  <a:lnTo>
                    <a:pt x="401855" y="537415"/>
                  </a:lnTo>
                  <a:cubicBezTo>
                    <a:pt x="400198" y="537746"/>
                    <a:pt x="398144" y="538179"/>
                    <a:pt x="395694" y="538714"/>
                  </a:cubicBezTo>
                  <a:cubicBezTo>
                    <a:pt x="389709" y="541749"/>
                    <a:pt x="379655" y="546406"/>
                    <a:pt x="365532" y="552683"/>
                  </a:cubicBezTo>
                  <a:cubicBezTo>
                    <a:pt x="359612" y="554223"/>
                    <a:pt x="351710" y="556674"/>
                    <a:pt x="341826" y="560036"/>
                  </a:cubicBezTo>
                  <a:cubicBezTo>
                    <a:pt x="330324" y="564743"/>
                    <a:pt x="321537" y="569986"/>
                    <a:pt x="315466" y="575762"/>
                  </a:cubicBezTo>
                  <a:lnTo>
                    <a:pt x="295439" y="581924"/>
                  </a:lnTo>
                  <a:lnTo>
                    <a:pt x="283764" y="590143"/>
                  </a:lnTo>
                  <a:cubicBezTo>
                    <a:pt x="276707" y="589965"/>
                    <a:pt x="259282" y="594529"/>
                    <a:pt x="231491" y="603833"/>
                  </a:cubicBezTo>
                  <a:cubicBezTo>
                    <a:pt x="225608" y="605794"/>
                    <a:pt x="213703" y="607138"/>
                    <a:pt x="195775" y="607867"/>
                  </a:cubicBezTo>
                  <a:cubicBezTo>
                    <a:pt x="181069" y="608548"/>
                    <a:pt x="169919" y="611070"/>
                    <a:pt x="162324" y="615435"/>
                  </a:cubicBezTo>
                  <a:lnTo>
                    <a:pt x="150671" y="613818"/>
                  </a:lnTo>
                  <a:lnTo>
                    <a:pt x="139532" y="619688"/>
                  </a:lnTo>
                  <a:cubicBezTo>
                    <a:pt x="133378" y="619888"/>
                    <a:pt x="124252" y="621112"/>
                    <a:pt x="112154" y="623360"/>
                  </a:cubicBezTo>
                  <a:cubicBezTo>
                    <a:pt x="100056" y="625608"/>
                    <a:pt x="91100" y="626732"/>
                    <a:pt x="85286" y="626732"/>
                  </a:cubicBezTo>
                  <a:cubicBezTo>
                    <a:pt x="66995" y="626732"/>
                    <a:pt x="47700" y="624400"/>
                    <a:pt x="27400" y="619735"/>
                  </a:cubicBezTo>
                  <a:cubicBezTo>
                    <a:pt x="23655" y="619158"/>
                    <a:pt x="19295" y="613698"/>
                    <a:pt x="14319" y="603357"/>
                  </a:cubicBezTo>
                  <a:lnTo>
                    <a:pt x="8428" y="600913"/>
                  </a:lnTo>
                  <a:lnTo>
                    <a:pt x="6267" y="581992"/>
                  </a:lnTo>
                  <a:lnTo>
                    <a:pt x="5006" y="578416"/>
                  </a:lnTo>
                  <a:lnTo>
                    <a:pt x="25303" y="551079"/>
                  </a:lnTo>
                  <a:cubicBezTo>
                    <a:pt x="31663" y="545688"/>
                    <a:pt x="39999" y="540580"/>
                    <a:pt x="50312" y="535755"/>
                  </a:cubicBezTo>
                  <a:cubicBezTo>
                    <a:pt x="61780" y="530427"/>
                    <a:pt x="70857" y="527763"/>
                    <a:pt x="77542" y="527763"/>
                  </a:cubicBezTo>
                  <a:cubicBezTo>
                    <a:pt x="78760" y="527763"/>
                    <a:pt x="79277" y="527852"/>
                    <a:pt x="79095" y="528029"/>
                  </a:cubicBezTo>
                  <a:lnTo>
                    <a:pt x="89127" y="522112"/>
                  </a:lnTo>
                  <a:cubicBezTo>
                    <a:pt x="93115" y="522650"/>
                    <a:pt x="96653" y="522550"/>
                    <a:pt x="99743" y="521812"/>
                  </a:cubicBezTo>
                  <a:cubicBezTo>
                    <a:pt x="108544" y="519786"/>
                    <a:pt x="114564" y="518630"/>
                    <a:pt x="117802" y="518344"/>
                  </a:cubicBezTo>
                  <a:cubicBezTo>
                    <a:pt x="117802" y="518344"/>
                    <a:pt x="127016" y="518344"/>
                    <a:pt x="145444" y="518344"/>
                  </a:cubicBezTo>
                  <a:cubicBezTo>
                    <a:pt x="147799" y="521545"/>
                    <a:pt x="150946" y="524303"/>
                    <a:pt x="154885" y="526619"/>
                  </a:cubicBezTo>
                  <a:cubicBezTo>
                    <a:pt x="164321" y="530843"/>
                    <a:pt x="170135" y="533968"/>
                    <a:pt x="172329" y="535993"/>
                  </a:cubicBezTo>
                  <a:cubicBezTo>
                    <a:pt x="174523" y="538018"/>
                    <a:pt x="179764" y="542011"/>
                    <a:pt x="188054" y="547971"/>
                  </a:cubicBezTo>
                  <a:lnTo>
                    <a:pt x="201594" y="549673"/>
                  </a:lnTo>
                  <a:lnTo>
                    <a:pt x="204209" y="553656"/>
                  </a:lnTo>
                  <a:lnTo>
                    <a:pt x="209616" y="553656"/>
                  </a:lnTo>
                  <a:lnTo>
                    <a:pt x="209238" y="566085"/>
                  </a:lnTo>
                  <a:lnTo>
                    <a:pt x="196341" y="578163"/>
                  </a:lnTo>
                  <a:lnTo>
                    <a:pt x="170745" y="578163"/>
                  </a:lnTo>
                  <a:cubicBezTo>
                    <a:pt x="164193" y="575851"/>
                    <a:pt x="154381" y="572061"/>
                    <a:pt x="141307" y="566793"/>
                  </a:cubicBezTo>
                  <a:cubicBezTo>
                    <a:pt x="136745" y="564429"/>
                    <a:pt x="130303" y="561416"/>
                    <a:pt x="121983" y="557755"/>
                  </a:cubicBezTo>
                  <a:cubicBezTo>
                    <a:pt x="116343" y="556480"/>
                    <a:pt x="108870" y="553679"/>
                    <a:pt x="99563" y="549351"/>
                  </a:cubicBezTo>
                  <a:cubicBezTo>
                    <a:pt x="92755" y="549514"/>
                    <a:pt x="84311" y="551275"/>
                    <a:pt x="74233" y="554633"/>
                  </a:cubicBezTo>
                  <a:cubicBezTo>
                    <a:pt x="60504" y="559281"/>
                    <a:pt x="51977" y="561846"/>
                    <a:pt x="48653" y="562329"/>
                  </a:cubicBezTo>
                  <a:lnTo>
                    <a:pt x="37150" y="574262"/>
                  </a:lnTo>
                  <a:lnTo>
                    <a:pt x="36777" y="575368"/>
                  </a:lnTo>
                  <a:lnTo>
                    <a:pt x="44734" y="594627"/>
                  </a:lnTo>
                  <a:cubicBezTo>
                    <a:pt x="45440" y="594267"/>
                    <a:pt x="49213" y="594999"/>
                    <a:pt x="56053" y="596823"/>
                  </a:cubicBezTo>
                  <a:cubicBezTo>
                    <a:pt x="68936" y="598652"/>
                    <a:pt x="76857" y="599567"/>
                    <a:pt x="79815" y="599567"/>
                  </a:cubicBezTo>
                  <a:cubicBezTo>
                    <a:pt x="89605" y="599567"/>
                    <a:pt x="106019" y="597547"/>
                    <a:pt x="129057" y="593508"/>
                  </a:cubicBezTo>
                  <a:cubicBezTo>
                    <a:pt x="133059" y="592374"/>
                    <a:pt x="139233" y="590826"/>
                    <a:pt x="147579" y="588865"/>
                  </a:cubicBezTo>
                  <a:cubicBezTo>
                    <a:pt x="155211" y="588865"/>
                    <a:pt x="165045" y="588376"/>
                    <a:pt x="177082" y="587399"/>
                  </a:cubicBezTo>
                  <a:cubicBezTo>
                    <a:pt x="179300" y="587121"/>
                    <a:pt x="182674" y="586300"/>
                    <a:pt x="187205" y="584933"/>
                  </a:cubicBezTo>
                  <a:cubicBezTo>
                    <a:pt x="195128" y="582890"/>
                    <a:pt x="200417" y="582226"/>
                    <a:pt x="203073" y="582944"/>
                  </a:cubicBezTo>
                  <a:lnTo>
                    <a:pt x="216467" y="577023"/>
                  </a:lnTo>
                  <a:lnTo>
                    <a:pt x="224485" y="579175"/>
                  </a:lnTo>
                  <a:cubicBezTo>
                    <a:pt x="236827" y="576111"/>
                    <a:pt x="248509" y="571512"/>
                    <a:pt x="259531" y="565378"/>
                  </a:cubicBezTo>
                  <a:cubicBezTo>
                    <a:pt x="268721" y="560916"/>
                    <a:pt x="280415" y="553960"/>
                    <a:pt x="294616" y="544510"/>
                  </a:cubicBezTo>
                  <a:cubicBezTo>
                    <a:pt x="302745" y="541372"/>
                    <a:pt x="314018" y="536870"/>
                    <a:pt x="328436" y="531005"/>
                  </a:cubicBezTo>
                  <a:cubicBezTo>
                    <a:pt x="339944" y="525088"/>
                    <a:pt x="358436" y="517418"/>
                    <a:pt x="383912" y="507994"/>
                  </a:cubicBezTo>
                  <a:lnTo>
                    <a:pt x="374214" y="498582"/>
                  </a:lnTo>
                  <a:lnTo>
                    <a:pt x="370346" y="496645"/>
                  </a:lnTo>
                  <a:cubicBezTo>
                    <a:pt x="369606" y="492045"/>
                    <a:pt x="367997" y="488677"/>
                    <a:pt x="365519" y="486539"/>
                  </a:cubicBezTo>
                  <a:lnTo>
                    <a:pt x="362882" y="468368"/>
                  </a:lnTo>
                  <a:cubicBezTo>
                    <a:pt x="360109" y="464841"/>
                    <a:pt x="355745" y="461171"/>
                    <a:pt x="349788" y="457358"/>
                  </a:cubicBezTo>
                  <a:cubicBezTo>
                    <a:pt x="344200" y="439282"/>
                    <a:pt x="341421" y="423785"/>
                    <a:pt x="341453" y="410868"/>
                  </a:cubicBezTo>
                  <a:lnTo>
                    <a:pt x="333144" y="408098"/>
                  </a:lnTo>
                  <a:lnTo>
                    <a:pt x="334353" y="404544"/>
                  </a:lnTo>
                  <a:lnTo>
                    <a:pt x="332449" y="400985"/>
                  </a:lnTo>
                  <a:lnTo>
                    <a:pt x="332367" y="397603"/>
                  </a:lnTo>
                  <a:lnTo>
                    <a:pt x="332273" y="397603"/>
                  </a:lnTo>
                  <a:cubicBezTo>
                    <a:pt x="327788" y="390811"/>
                    <a:pt x="326424" y="381144"/>
                    <a:pt x="328179" y="368602"/>
                  </a:cubicBezTo>
                  <a:cubicBezTo>
                    <a:pt x="325329" y="364288"/>
                    <a:pt x="321473" y="350791"/>
                    <a:pt x="316611" y="328110"/>
                  </a:cubicBezTo>
                  <a:cubicBezTo>
                    <a:pt x="312378" y="308288"/>
                    <a:pt x="310344" y="298299"/>
                    <a:pt x="310510" y="298145"/>
                  </a:cubicBezTo>
                  <a:lnTo>
                    <a:pt x="306531" y="299191"/>
                  </a:lnTo>
                  <a:lnTo>
                    <a:pt x="299902" y="305682"/>
                  </a:lnTo>
                  <a:lnTo>
                    <a:pt x="278808" y="305682"/>
                  </a:lnTo>
                  <a:lnTo>
                    <a:pt x="259780" y="313083"/>
                  </a:lnTo>
                  <a:cubicBezTo>
                    <a:pt x="257967" y="314014"/>
                    <a:pt x="254307" y="318143"/>
                    <a:pt x="248799" y="325469"/>
                  </a:cubicBezTo>
                  <a:lnTo>
                    <a:pt x="244709" y="325469"/>
                  </a:lnTo>
                  <a:lnTo>
                    <a:pt x="244164" y="327081"/>
                  </a:lnTo>
                  <a:lnTo>
                    <a:pt x="239761" y="327081"/>
                  </a:lnTo>
                  <a:lnTo>
                    <a:pt x="237197" y="329478"/>
                  </a:lnTo>
                  <a:lnTo>
                    <a:pt x="230432" y="344724"/>
                  </a:lnTo>
                  <a:lnTo>
                    <a:pt x="227597" y="347314"/>
                  </a:lnTo>
                  <a:lnTo>
                    <a:pt x="228421" y="351212"/>
                  </a:lnTo>
                  <a:lnTo>
                    <a:pt x="224579" y="356198"/>
                  </a:lnTo>
                  <a:cubicBezTo>
                    <a:pt x="223490" y="360405"/>
                    <a:pt x="218448" y="370417"/>
                    <a:pt x="209453" y="386232"/>
                  </a:cubicBezTo>
                  <a:lnTo>
                    <a:pt x="206830" y="386232"/>
                  </a:lnTo>
                  <a:lnTo>
                    <a:pt x="205375" y="390507"/>
                  </a:lnTo>
                  <a:lnTo>
                    <a:pt x="201469" y="393422"/>
                  </a:lnTo>
                  <a:lnTo>
                    <a:pt x="197297" y="399339"/>
                  </a:lnTo>
                  <a:lnTo>
                    <a:pt x="189215" y="405372"/>
                  </a:lnTo>
                  <a:lnTo>
                    <a:pt x="182197" y="415139"/>
                  </a:lnTo>
                  <a:cubicBezTo>
                    <a:pt x="173041" y="422139"/>
                    <a:pt x="160420" y="431055"/>
                    <a:pt x="144334" y="441888"/>
                  </a:cubicBezTo>
                  <a:cubicBezTo>
                    <a:pt x="135879" y="445827"/>
                    <a:pt x="123145" y="452140"/>
                    <a:pt x="106132" y="460826"/>
                  </a:cubicBezTo>
                  <a:lnTo>
                    <a:pt x="100584" y="460826"/>
                  </a:lnTo>
                  <a:lnTo>
                    <a:pt x="91040" y="466756"/>
                  </a:lnTo>
                  <a:lnTo>
                    <a:pt x="59351" y="466756"/>
                  </a:lnTo>
                  <a:cubicBezTo>
                    <a:pt x="57098" y="466756"/>
                    <a:pt x="53035" y="465806"/>
                    <a:pt x="47161" y="463905"/>
                  </a:cubicBezTo>
                  <a:cubicBezTo>
                    <a:pt x="41287" y="462004"/>
                    <a:pt x="36998" y="460947"/>
                    <a:pt x="34294" y="460732"/>
                  </a:cubicBezTo>
                  <a:lnTo>
                    <a:pt x="27696" y="455377"/>
                  </a:lnTo>
                  <a:lnTo>
                    <a:pt x="27451" y="453851"/>
                  </a:lnTo>
                  <a:cubicBezTo>
                    <a:pt x="22875" y="453851"/>
                    <a:pt x="17334" y="451891"/>
                    <a:pt x="10829" y="447972"/>
                  </a:cubicBezTo>
                  <a:lnTo>
                    <a:pt x="607" y="429009"/>
                  </a:lnTo>
                  <a:cubicBezTo>
                    <a:pt x="-533" y="421903"/>
                    <a:pt x="-69" y="413338"/>
                    <a:pt x="2001" y="403314"/>
                  </a:cubicBezTo>
                  <a:cubicBezTo>
                    <a:pt x="5625" y="394458"/>
                    <a:pt x="13906" y="383710"/>
                    <a:pt x="26843" y="371067"/>
                  </a:cubicBezTo>
                  <a:cubicBezTo>
                    <a:pt x="42352" y="362403"/>
                    <a:pt x="52579" y="355195"/>
                    <a:pt x="57524" y="349441"/>
                  </a:cubicBezTo>
                  <a:lnTo>
                    <a:pt x="73126" y="347773"/>
                  </a:lnTo>
                  <a:cubicBezTo>
                    <a:pt x="79786" y="341708"/>
                    <a:pt x="85097" y="337830"/>
                    <a:pt x="89059" y="336141"/>
                  </a:cubicBezTo>
                  <a:lnTo>
                    <a:pt x="99190" y="336141"/>
                  </a:lnTo>
                  <a:lnTo>
                    <a:pt x="106801" y="340698"/>
                  </a:lnTo>
                  <a:lnTo>
                    <a:pt x="112057" y="357270"/>
                  </a:lnTo>
                  <a:lnTo>
                    <a:pt x="104250" y="380217"/>
                  </a:lnTo>
                  <a:lnTo>
                    <a:pt x="91258" y="391570"/>
                  </a:lnTo>
                  <a:lnTo>
                    <a:pt x="76050" y="385610"/>
                  </a:lnTo>
                  <a:lnTo>
                    <a:pt x="73251" y="374956"/>
                  </a:lnTo>
                  <a:lnTo>
                    <a:pt x="69906" y="372362"/>
                  </a:lnTo>
                  <a:cubicBezTo>
                    <a:pt x="57507" y="377724"/>
                    <a:pt x="45835" y="386784"/>
                    <a:pt x="34890" y="399541"/>
                  </a:cubicBezTo>
                  <a:lnTo>
                    <a:pt x="29651" y="409145"/>
                  </a:lnTo>
                  <a:lnTo>
                    <a:pt x="33484" y="421831"/>
                  </a:lnTo>
                  <a:cubicBezTo>
                    <a:pt x="45652" y="431475"/>
                    <a:pt x="57208" y="436298"/>
                    <a:pt x="68153" y="436298"/>
                  </a:cubicBezTo>
                  <a:cubicBezTo>
                    <a:pt x="79429" y="436298"/>
                    <a:pt x="88473" y="434178"/>
                    <a:pt x="95284" y="429939"/>
                  </a:cubicBezTo>
                  <a:cubicBezTo>
                    <a:pt x="101335" y="424351"/>
                    <a:pt x="111102" y="415673"/>
                    <a:pt x="124585" y="403905"/>
                  </a:cubicBezTo>
                  <a:cubicBezTo>
                    <a:pt x="125714" y="401813"/>
                    <a:pt x="130800" y="394183"/>
                    <a:pt x="139842" y="381016"/>
                  </a:cubicBezTo>
                  <a:cubicBezTo>
                    <a:pt x="148885" y="367849"/>
                    <a:pt x="154659" y="359769"/>
                    <a:pt x="157166" y="356777"/>
                  </a:cubicBezTo>
                  <a:lnTo>
                    <a:pt x="161578" y="354890"/>
                  </a:lnTo>
                  <a:lnTo>
                    <a:pt x="171259" y="338919"/>
                  </a:lnTo>
                  <a:cubicBezTo>
                    <a:pt x="181627" y="329930"/>
                    <a:pt x="191814" y="320178"/>
                    <a:pt x="201821" y="309665"/>
                  </a:cubicBezTo>
                  <a:lnTo>
                    <a:pt x="205924" y="308392"/>
                  </a:lnTo>
                  <a:lnTo>
                    <a:pt x="208758" y="295311"/>
                  </a:lnTo>
                  <a:lnTo>
                    <a:pt x="218932" y="289248"/>
                  </a:lnTo>
                  <a:cubicBezTo>
                    <a:pt x="228079" y="273364"/>
                    <a:pt x="240456" y="253544"/>
                    <a:pt x="256062" y="229789"/>
                  </a:cubicBezTo>
                  <a:lnTo>
                    <a:pt x="262181" y="226024"/>
                  </a:lnTo>
                  <a:lnTo>
                    <a:pt x="267767" y="217741"/>
                  </a:lnTo>
                  <a:lnTo>
                    <a:pt x="272462" y="215653"/>
                  </a:lnTo>
                  <a:lnTo>
                    <a:pt x="272634" y="210413"/>
                  </a:lnTo>
                  <a:cubicBezTo>
                    <a:pt x="277318" y="205986"/>
                    <a:pt x="281392" y="200876"/>
                    <a:pt x="284853" y="195085"/>
                  </a:cubicBezTo>
                  <a:cubicBezTo>
                    <a:pt x="287786" y="190666"/>
                    <a:pt x="291080" y="185486"/>
                    <a:pt x="294736" y="179543"/>
                  </a:cubicBezTo>
                  <a:cubicBezTo>
                    <a:pt x="303928" y="166349"/>
                    <a:pt x="315250" y="152294"/>
                    <a:pt x="328702" y="137380"/>
                  </a:cubicBezTo>
                  <a:lnTo>
                    <a:pt x="324633" y="136651"/>
                  </a:lnTo>
                  <a:cubicBezTo>
                    <a:pt x="309498" y="138191"/>
                    <a:pt x="288277" y="145006"/>
                    <a:pt x="260972" y="157094"/>
                  </a:cubicBezTo>
                  <a:cubicBezTo>
                    <a:pt x="255875" y="160021"/>
                    <a:pt x="248226" y="163262"/>
                    <a:pt x="238025" y="166818"/>
                  </a:cubicBezTo>
                  <a:lnTo>
                    <a:pt x="232481" y="172237"/>
                  </a:lnTo>
                  <a:cubicBezTo>
                    <a:pt x="228882" y="174027"/>
                    <a:pt x="224612" y="175790"/>
                    <a:pt x="219670" y="177528"/>
                  </a:cubicBezTo>
                  <a:lnTo>
                    <a:pt x="219824" y="177528"/>
                  </a:lnTo>
                  <a:cubicBezTo>
                    <a:pt x="208173" y="188207"/>
                    <a:pt x="199511" y="194757"/>
                    <a:pt x="193837" y="197178"/>
                  </a:cubicBezTo>
                  <a:lnTo>
                    <a:pt x="192997" y="199643"/>
                  </a:lnTo>
                  <a:lnTo>
                    <a:pt x="187110" y="201127"/>
                  </a:lnTo>
                  <a:lnTo>
                    <a:pt x="187513" y="204689"/>
                  </a:lnTo>
                  <a:lnTo>
                    <a:pt x="179530" y="208377"/>
                  </a:lnTo>
                  <a:lnTo>
                    <a:pt x="160639" y="226740"/>
                  </a:lnTo>
                  <a:lnTo>
                    <a:pt x="158928" y="226740"/>
                  </a:lnTo>
                  <a:cubicBezTo>
                    <a:pt x="157894" y="227521"/>
                    <a:pt x="154852" y="232424"/>
                    <a:pt x="149805" y="241451"/>
                  </a:cubicBezTo>
                  <a:lnTo>
                    <a:pt x="148831" y="245884"/>
                  </a:lnTo>
                  <a:lnTo>
                    <a:pt x="152836" y="246960"/>
                  </a:lnTo>
                  <a:lnTo>
                    <a:pt x="166410" y="243625"/>
                  </a:lnTo>
                  <a:cubicBezTo>
                    <a:pt x="170646" y="241507"/>
                    <a:pt x="175583" y="238938"/>
                    <a:pt x="181219" y="235920"/>
                  </a:cubicBezTo>
                  <a:cubicBezTo>
                    <a:pt x="192101" y="225893"/>
                    <a:pt x="199237" y="219893"/>
                    <a:pt x="202627" y="217921"/>
                  </a:cubicBezTo>
                  <a:lnTo>
                    <a:pt x="209002" y="208441"/>
                  </a:lnTo>
                  <a:lnTo>
                    <a:pt x="214628" y="204754"/>
                  </a:lnTo>
                  <a:cubicBezTo>
                    <a:pt x="214470" y="205211"/>
                    <a:pt x="218421" y="202537"/>
                    <a:pt x="226478" y="196732"/>
                  </a:cubicBezTo>
                  <a:cubicBezTo>
                    <a:pt x="234102" y="185713"/>
                    <a:pt x="238968" y="177402"/>
                    <a:pt x="241077" y="171800"/>
                  </a:cubicBezTo>
                  <a:lnTo>
                    <a:pt x="253190" y="162800"/>
                  </a:lnTo>
                  <a:lnTo>
                    <a:pt x="266018" y="162800"/>
                  </a:lnTo>
                  <a:lnTo>
                    <a:pt x="268530" y="175873"/>
                  </a:lnTo>
                  <a:lnTo>
                    <a:pt x="264535" y="191342"/>
                  </a:lnTo>
                  <a:lnTo>
                    <a:pt x="251273" y="211970"/>
                  </a:lnTo>
                  <a:cubicBezTo>
                    <a:pt x="240277" y="217235"/>
                    <a:pt x="231160" y="223853"/>
                    <a:pt x="223923" y="231825"/>
                  </a:cubicBezTo>
                  <a:lnTo>
                    <a:pt x="212956" y="236837"/>
                  </a:lnTo>
                  <a:lnTo>
                    <a:pt x="208093" y="244611"/>
                  </a:lnTo>
                  <a:cubicBezTo>
                    <a:pt x="201311" y="247175"/>
                    <a:pt x="195159" y="251331"/>
                    <a:pt x="189640" y="257079"/>
                  </a:cubicBezTo>
                  <a:lnTo>
                    <a:pt x="182450" y="257992"/>
                  </a:lnTo>
                  <a:lnTo>
                    <a:pt x="181279" y="259973"/>
                  </a:lnTo>
                  <a:lnTo>
                    <a:pt x="171684" y="267660"/>
                  </a:lnTo>
                  <a:cubicBezTo>
                    <a:pt x="161605" y="271971"/>
                    <a:pt x="152843" y="274126"/>
                    <a:pt x="145397" y="274126"/>
                  </a:cubicBezTo>
                  <a:cubicBezTo>
                    <a:pt x="138940" y="274126"/>
                    <a:pt x="132970" y="273466"/>
                    <a:pt x="127488" y="272145"/>
                  </a:cubicBezTo>
                  <a:cubicBezTo>
                    <a:pt x="119279" y="263942"/>
                    <a:pt x="116859" y="252761"/>
                    <a:pt x="120229" y="238604"/>
                  </a:cubicBezTo>
                  <a:lnTo>
                    <a:pt x="118120" y="238604"/>
                  </a:lnTo>
                  <a:cubicBezTo>
                    <a:pt x="121901" y="227482"/>
                    <a:pt x="127192" y="217438"/>
                    <a:pt x="133992" y="208471"/>
                  </a:cubicBezTo>
                  <a:cubicBezTo>
                    <a:pt x="141621" y="203226"/>
                    <a:pt x="152410" y="195327"/>
                    <a:pt x="166359" y="184774"/>
                  </a:cubicBezTo>
                  <a:cubicBezTo>
                    <a:pt x="171772" y="183153"/>
                    <a:pt x="185197" y="175103"/>
                    <a:pt x="206631" y="160622"/>
                  </a:cubicBezTo>
                  <a:lnTo>
                    <a:pt x="207476" y="160622"/>
                  </a:lnTo>
                  <a:lnTo>
                    <a:pt x="211982" y="155254"/>
                  </a:lnTo>
                  <a:cubicBezTo>
                    <a:pt x="218205" y="150778"/>
                    <a:pt x="224142" y="147508"/>
                    <a:pt x="229793" y="145444"/>
                  </a:cubicBezTo>
                  <a:cubicBezTo>
                    <a:pt x="237419" y="142698"/>
                    <a:pt x="241651" y="141095"/>
                    <a:pt x="242488" y="140638"/>
                  </a:cubicBezTo>
                  <a:cubicBezTo>
                    <a:pt x="248525" y="137094"/>
                    <a:pt x="258526" y="131626"/>
                    <a:pt x="272492" y="124234"/>
                  </a:cubicBezTo>
                  <a:cubicBezTo>
                    <a:pt x="278986" y="121198"/>
                    <a:pt x="291982" y="118089"/>
                    <a:pt x="311479" y="114904"/>
                  </a:cubicBezTo>
                  <a:cubicBezTo>
                    <a:pt x="334123" y="111120"/>
                    <a:pt x="347831" y="109496"/>
                    <a:pt x="352605" y="110034"/>
                  </a:cubicBezTo>
                  <a:lnTo>
                    <a:pt x="363208" y="105510"/>
                  </a:lnTo>
                  <a:lnTo>
                    <a:pt x="374278" y="92322"/>
                  </a:lnTo>
                  <a:cubicBezTo>
                    <a:pt x="390379" y="80297"/>
                    <a:pt x="402201" y="73746"/>
                    <a:pt x="409745" y="72668"/>
                  </a:cubicBezTo>
                  <a:lnTo>
                    <a:pt x="419859" y="65113"/>
                  </a:lnTo>
                  <a:cubicBezTo>
                    <a:pt x="427259" y="62649"/>
                    <a:pt x="437376" y="59261"/>
                    <a:pt x="450210" y="54948"/>
                  </a:cubicBezTo>
                  <a:cubicBezTo>
                    <a:pt x="455041" y="52735"/>
                    <a:pt x="463246" y="49500"/>
                    <a:pt x="474825" y="45241"/>
                  </a:cubicBezTo>
                  <a:cubicBezTo>
                    <a:pt x="478990" y="44889"/>
                    <a:pt x="486091" y="42862"/>
                    <a:pt x="496130" y="39161"/>
                  </a:cubicBezTo>
                  <a:cubicBezTo>
                    <a:pt x="501020" y="39698"/>
                    <a:pt x="506771" y="38260"/>
                    <a:pt x="513383" y="34848"/>
                  </a:cubicBezTo>
                  <a:close/>
                  <a:moveTo>
                    <a:pt x="1798166" y="0"/>
                  </a:moveTo>
                  <a:cubicBezTo>
                    <a:pt x="1808953" y="0"/>
                    <a:pt x="1820241" y="2822"/>
                    <a:pt x="1832029" y="8467"/>
                  </a:cubicBezTo>
                  <a:cubicBezTo>
                    <a:pt x="1839807" y="22939"/>
                    <a:pt x="1838880" y="40950"/>
                    <a:pt x="1829251" y="62499"/>
                  </a:cubicBezTo>
                  <a:lnTo>
                    <a:pt x="1815209" y="65856"/>
                  </a:lnTo>
                  <a:lnTo>
                    <a:pt x="1792991" y="61950"/>
                  </a:lnTo>
                  <a:lnTo>
                    <a:pt x="1783147" y="54871"/>
                  </a:lnTo>
                  <a:cubicBezTo>
                    <a:pt x="1781958" y="50621"/>
                    <a:pt x="1779757" y="44527"/>
                    <a:pt x="1776544" y="36589"/>
                  </a:cubicBezTo>
                  <a:lnTo>
                    <a:pt x="1777882" y="32649"/>
                  </a:lnTo>
                  <a:lnTo>
                    <a:pt x="1774507" y="30458"/>
                  </a:lnTo>
                  <a:cubicBezTo>
                    <a:pt x="1765441" y="30458"/>
                    <a:pt x="1751758" y="34790"/>
                    <a:pt x="1733459" y="43454"/>
                  </a:cubicBezTo>
                  <a:cubicBezTo>
                    <a:pt x="1709640" y="54916"/>
                    <a:pt x="1694319" y="61467"/>
                    <a:pt x="1687496" y="63108"/>
                  </a:cubicBezTo>
                  <a:lnTo>
                    <a:pt x="1683106" y="66375"/>
                  </a:lnTo>
                  <a:lnTo>
                    <a:pt x="1682951" y="66821"/>
                  </a:lnTo>
                  <a:lnTo>
                    <a:pt x="1685400" y="77034"/>
                  </a:lnTo>
                  <a:lnTo>
                    <a:pt x="1680010" y="90848"/>
                  </a:lnTo>
                  <a:lnTo>
                    <a:pt x="1664657" y="107012"/>
                  </a:lnTo>
                  <a:lnTo>
                    <a:pt x="1661720" y="107012"/>
                  </a:lnTo>
                  <a:lnTo>
                    <a:pt x="1658139" y="109679"/>
                  </a:lnTo>
                  <a:lnTo>
                    <a:pt x="1655589" y="117186"/>
                  </a:lnTo>
                  <a:cubicBezTo>
                    <a:pt x="1648889" y="119050"/>
                    <a:pt x="1646822" y="121721"/>
                    <a:pt x="1649389" y="125200"/>
                  </a:cubicBezTo>
                  <a:cubicBezTo>
                    <a:pt x="1651524" y="129950"/>
                    <a:pt x="1647839" y="140296"/>
                    <a:pt x="1638335" y="156237"/>
                  </a:cubicBezTo>
                  <a:cubicBezTo>
                    <a:pt x="1637324" y="157858"/>
                    <a:pt x="1632719" y="167596"/>
                    <a:pt x="1624521" y="185452"/>
                  </a:cubicBezTo>
                  <a:lnTo>
                    <a:pt x="1611800" y="193307"/>
                  </a:lnTo>
                  <a:cubicBezTo>
                    <a:pt x="1607547" y="199884"/>
                    <a:pt x="1603432" y="204839"/>
                    <a:pt x="1599456" y="208172"/>
                  </a:cubicBezTo>
                  <a:lnTo>
                    <a:pt x="1595636" y="219397"/>
                  </a:lnTo>
                  <a:lnTo>
                    <a:pt x="1583352" y="230304"/>
                  </a:lnTo>
                  <a:lnTo>
                    <a:pt x="1576260" y="242345"/>
                  </a:lnTo>
                  <a:lnTo>
                    <a:pt x="1598359" y="247622"/>
                  </a:lnTo>
                  <a:lnTo>
                    <a:pt x="1616237" y="245666"/>
                  </a:lnTo>
                  <a:cubicBezTo>
                    <a:pt x="1620682" y="243763"/>
                    <a:pt x="1627534" y="241476"/>
                    <a:pt x="1636792" y="238806"/>
                  </a:cubicBezTo>
                  <a:lnTo>
                    <a:pt x="1650885" y="227166"/>
                  </a:lnTo>
                  <a:lnTo>
                    <a:pt x="1653029" y="223363"/>
                  </a:lnTo>
                  <a:lnTo>
                    <a:pt x="1651871" y="223363"/>
                  </a:lnTo>
                  <a:lnTo>
                    <a:pt x="1638177" y="233404"/>
                  </a:lnTo>
                  <a:lnTo>
                    <a:pt x="1624208" y="230733"/>
                  </a:lnTo>
                  <a:lnTo>
                    <a:pt x="1621850" y="224700"/>
                  </a:lnTo>
                  <a:lnTo>
                    <a:pt x="1614004" y="222235"/>
                  </a:lnTo>
                  <a:lnTo>
                    <a:pt x="1615787" y="207683"/>
                  </a:lnTo>
                  <a:lnTo>
                    <a:pt x="1621867" y="204300"/>
                  </a:lnTo>
                  <a:cubicBezTo>
                    <a:pt x="1623899" y="201694"/>
                    <a:pt x="1627795" y="198637"/>
                    <a:pt x="1633555" y="195129"/>
                  </a:cubicBezTo>
                  <a:cubicBezTo>
                    <a:pt x="1642867" y="196207"/>
                    <a:pt x="1647905" y="196746"/>
                    <a:pt x="1648668" y="196746"/>
                  </a:cubicBezTo>
                  <a:cubicBezTo>
                    <a:pt x="1649100" y="196746"/>
                    <a:pt x="1655689" y="195489"/>
                    <a:pt x="1668434" y="192977"/>
                  </a:cubicBezTo>
                  <a:cubicBezTo>
                    <a:pt x="1674779" y="195670"/>
                    <a:pt x="1680258" y="199969"/>
                    <a:pt x="1684868" y="205874"/>
                  </a:cubicBezTo>
                  <a:lnTo>
                    <a:pt x="1683830" y="208931"/>
                  </a:lnTo>
                  <a:lnTo>
                    <a:pt x="1686429" y="218591"/>
                  </a:lnTo>
                  <a:lnTo>
                    <a:pt x="1680992" y="234575"/>
                  </a:lnTo>
                  <a:cubicBezTo>
                    <a:pt x="1670208" y="240546"/>
                    <a:pt x="1661931" y="245313"/>
                    <a:pt x="1656163" y="248878"/>
                  </a:cubicBezTo>
                  <a:cubicBezTo>
                    <a:pt x="1647897" y="254120"/>
                    <a:pt x="1641668" y="258988"/>
                    <a:pt x="1637478" y="263481"/>
                  </a:cubicBezTo>
                  <a:cubicBezTo>
                    <a:pt x="1629889" y="266231"/>
                    <a:pt x="1620429" y="269222"/>
                    <a:pt x="1609099" y="272455"/>
                  </a:cubicBezTo>
                  <a:cubicBezTo>
                    <a:pt x="1603433" y="273755"/>
                    <a:pt x="1593861" y="275779"/>
                    <a:pt x="1580381" y="278526"/>
                  </a:cubicBezTo>
                  <a:cubicBezTo>
                    <a:pt x="1575896" y="278709"/>
                    <a:pt x="1569894" y="279179"/>
                    <a:pt x="1562373" y="279937"/>
                  </a:cubicBezTo>
                  <a:cubicBezTo>
                    <a:pt x="1562093" y="280142"/>
                    <a:pt x="1558961" y="285020"/>
                    <a:pt x="1552977" y="294570"/>
                  </a:cubicBezTo>
                  <a:cubicBezTo>
                    <a:pt x="1546993" y="304120"/>
                    <a:pt x="1542106" y="310545"/>
                    <a:pt x="1538316" y="313847"/>
                  </a:cubicBezTo>
                  <a:lnTo>
                    <a:pt x="1537073" y="317500"/>
                  </a:lnTo>
                  <a:lnTo>
                    <a:pt x="1534969" y="317380"/>
                  </a:lnTo>
                  <a:lnTo>
                    <a:pt x="1532189" y="325547"/>
                  </a:lnTo>
                  <a:lnTo>
                    <a:pt x="1530041" y="325547"/>
                  </a:lnTo>
                  <a:lnTo>
                    <a:pt x="1525063" y="346501"/>
                  </a:lnTo>
                  <a:cubicBezTo>
                    <a:pt x="1521942" y="350025"/>
                    <a:pt x="1518693" y="355283"/>
                    <a:pt x="1515318" y="362274"/>
                  </a:cubicBezTo>
                  <a:cubicBezTo>
                    <a:pt x="1510993" y="371124"/>
                    <a:pt x="1507390" y="377465"/>
                    <a:pt x="1504509" y="381298"/>
                  </a:cubicBezTo>
                  <a:cubicBezTo>
                    <a:pt x="1497960" y="387504"/>
                    <a:pt x="1490067" y="395270"/>
                    <a:pt x="1480829" y="404597"/>
                  </a:cubicBezTo>
                  <a:cubicBezTo>
                    <a:pt x="1476804" y="409387"/>
                    <a:pt x="1470101" y="416956"/>
                    <a:pt x="1460720" y="427303"/>
                  </a:cubicBezTo>
                  <a:lnTo>
                    <a:pt x="1449528" y="437920"/>
                  </a:lnTo>
                  <a:lnTo>
                    <a:pt x="1451781" y="438494"/>
                  </a:lnTo>
                  <a:lnTo>
                    <a:pt x="1465197" y="436341"/>
                  </a:lnTo>
                  <a:lnTo>
                    <a:pt x="1474256" y="440110"/>
                  </a:lnTo>
                  <a:lnTo>
                    <a:pt x="1478895" y="440110"/>
                  </a:lnTo>
                  <a:cubicBezTo>
                    <a:pt x="1483983" y="443057"/>
                    <a:pt x="1490023" y="447147"/>
                    <a:pt x="1497014" y="452381"/>
                  </a:cubicBezTo>
                  <a:lnTo>
                    <a:pt x="1495291" y="457453"/>
                  </a:lnTo>
                  <a:lnTo>
                    <a:pt x="1497353" y="460600"/>
                  </a:lnTo>
                  <a:lnTo>
                    <a:pt x="1496825" y="471889"/>
                  </a:lnTo>
                  <a:lnTo>
                    <a:pt x="1488949" y="484662"/>
                  </a:lnTo>
                  <a:lnTo>
                    <a:pt x="1473433" y="492551"/>
                  </a:lnTo>
                  <a:lnTo>
                    <a:pt x="1465767" y="492551"/>
                  </a:lnTo>
                  <a:lnTo>
                    <a:pt x="1458937" y="486986"/>
                  </a:lnTo>
                  <a:lnTo>
                    <a:pt x="1458868" y="476353"/>
                  </a:lnTo>
                  <a:lnTo>
                    <a:pt x="1463391" y="470950"/>
                  </a:lnTo>
                  <a:cubicBezTo>
                    <a:pt x="1461619" y="469487"/>
                    <a:pt x="1453511" y="468089"/>
                    <a:pt x="1439068" y="466757"/>
                  </a:cubicBezTo>
                  <a:lnTo>
                    <a:pt x="1432967" y="475538"/>
                  </a:lnTo>
                  <a:cubicBezTo>
                    <a:pt x="1420716" y="480089"/>
                    <a:pt x="1412473" y="482364"/>
                    <a:pt x="1408237" y="482364"/>
                  </a:cubicBezTo>
                  <a:cubicBezTo>
                    <a:pt x="1407308" y="482364"/>
                    <a:pt x="1403619" y="481826"/>
                    <a:pt x="1397171" y="480752"/>
                  </a:cubicBezTo>
                  <a:lnTo>
                    <a:pt x="1381538" y="484516"/>
                  </a:lnTo>
                  <a:lnTo>
                    <a:pt x="1370532" y="480752"/>
                  </a:lnTo>
                  <a:lnTo>
                    <a:pt x="1347920" y="482904"/>
                  </a:lnTo>
                  <a:lnTo>
                    <a:pt x="1337334" y="477707"/>
                  </a:lnTo>
                  <a:lnTo>
                    <a:pt x="1331370" y="468657"/>
                  </a:lnTo>
                  <a:lnTo>
                    <a:pt x="1331391" y="453890"/>
                  </a:lnTo>
                  <a:lnTo>
                    <a:pt x="1342101" y="436787"/>
                  </a:lnTo>
                  <a:lnTo>
                    <a:pt x="1354793" y="427303"/>
                  </a:lnTo>
                  <a:lnTo>
                    <a:pt x="1366691" y="424499"/>
                  </a:lnTo>
                  <a:lnTo>
                    <a:pt x="1401771" y="428594"/>
                  </a:lnTo>
                  <a:cubicBezTo>
                    <a:pt x="1405961" y="435374"/>
                    <a:pt x="1410340" y="438221"/>
                    <a:pt x="1414908" y="437135"/>
                  </a:cubicBezTo>
                  <a:lnTo>
                    <a:pt x="1416477" y="435484"/>
                  </a:lnTo>
                  <a:cubicBezTo>
                    <a:pt x="1415148" y="430436"/>
                    <a:pt x="1415920" y="424664"/>
                    <a:pt x="1418793" y="418167"/>
                  </a:cubicBezTo>
                  <a:cubicBezTo>
                    <a:pt x="1426376" y="411295"/>
                    <a:pt x="1432237" y="400196"/>
                    <a:pt x="1436376" y="384870"/>
                  </a:cubicBezTo>
                  <a:lnTo>
                    <a:pt x="1445255" y="377242"/>
                  </a:lnTo>
                  <a:cubicBezTo>
                    <a:pt x="1446393" y="375270"/>
                    <a:pt x="1448661" y="369286"/>
                    <a:pt x="1452059" y="359290"/>
                  </a:cubicBezTo>
                  <a:cubicBezTo>
                    <a:pt x="1453005" y="356512"/>
                    <a:pt x="1454968" y="352916"/>
                    <a:pt x="1457946" y="348503"/>
                  </a:cubicBezTo>
                  <a:cubicBezTo>
                    <a:pt x="1459173" y="345827"/>
                    <a:pt x="1461553" y="341183"/>
                    <a:pt x="1465089" y="334568"/>
                  </a:cubicBezTo>
                  <a:cubicBezTo>
                    <a:pt x="1472615" y="326805"/>
                    <a:pt x="1481906" y="314473"/>
                    <a:pt x="1492963" y="297571"/>
                  </a:cubicBezTo>
                  <a:cubicBezTo>
                    <a:pt x="1492808" y="298023"/>
                    <a:pt x="1492871" y="297310"/>
                    <a:pt x="1493151" y="295434"/>
                  </a:cubicBezTo>
                  <a:cubicBezTo>
                    <a:pt x="1493431" y="293557"/>
                    <a:pt x="1493769" y="292039"/>
                    <a:pt x="1494163" y="290878"/>
                  </a:cubicBezTo>
                  <a:cubicBezTo>
                    <a:pt x="1494906" y="288689"/>
                    <a:pt x="1496631" y="285089"/>
                    <a:pt x="1499338" y="280078"/>
                  </a:cubicBezTo>
                  <a:cubicBezTo>
                    <a:pt x="1503251" y="277166"/>
                    <a:pt x="1506175" y="273947"/>
                    <a:pt x="1508110" y="270423"/>
                  </a:cubicBezTo>
                  <a:lnTo>
                    <a:pt x="1494575" y="262293"/>
                  </a:lnTo>
                  <a:cubicBezTo>
                    <a:pt x="1493629" y="262091"/>
                    <a:pt x="1480995" y="261989"/>
                    <a:pt x="1456673" y="261989"/>
                  </a:cubicBezTo>
                  <a:cubicBezTo>
                    <a:pt x="1449990" y="261989"/>
                    <a:pt x="1440669" y="261362"/>
                    <a:pt x="1428710" y="260107"/>
                  </a:cubicBezTo>
                  <a:cubicBezTo>
                    <a:pt x="1416750" y="258852"/>
                    <a:pt x="1407737" y="258225"/>
                    <a:pt x="1401668" y="258225"/>
                  </a:cubicBezTo>
                  <a:cubicBezTo>
                    <a:pt x="1390606" y="258225"/>
                    <a:pt x="1386717" y="255769"/>
                    <a:pt x="1390002" y="250859"/>
                  </a:cubicBezTo>
                  <a:lnTo>
                    <a:pt x="1380955" y="260038"/>
                  </a:lnTo>
                  <a:lnTo>
                    <a:pt x="1378670" y="266761"/>
                  </a:lnTo>
                  <a:lnTo>
                    <a:pt x="1370000" y="274826"/>
                  </a:lnTo>
                  <a:lnTo>
                    <a:pt x="1368680" y="278715"/>
                  </a:lnTo>
                  <a:cubicBezTo>
                    <a:pt x="1363746" y="283231"/>
                    <a:pt x="1360126" y="288063"/>
                    <a:pt x="1357820" y="293211"/>
                  </a:cubicBezTo>
                  <a:lnTo>
                    <a:pt x="1357618" y="303304"/>
                  </a:lnTo>
                  <a:cubicBezTo>
                    <a:pt x="1353182" y="316349"/>
                    <a:pt x="1344480" y="328470"/>
                    <a:pt x="1331511" y="339666"/>
                  </a:cubicBezTo>
                  <a:lnTo>
                    <a:pt x="1326413" y="339666"/>
                  </a:lnTo>
                  <a:lnTo>
                    <a:pt x="1323858" y="342380"/>
                  </a:lnTo>
                  <a:lnTo>
                    <a:pt x="1323627" y="349313"/>
                  </a:lnTo>
                  <a:cubicBezTo>
                    <a:pt x="1319945" y="358223"/>
                    <a:pt x="1313445" y="367328"/>
                    <a:pt x="1304127" y="376629"/>
                  </a:cubicBezTo>
                  <a:lnTo>
                    <a:pt x="1300958" y="385941"/>
                  </a:lnTo>
                  <a:cubicBezTo>
                    <a:pt x="1295942" y="391907"/>
                    <a:pt x="1291963" y="395687"/>
                    <a:pt x="1289022" y="397282"/>
                  </a:cubicBezTo>
                  <a:lnTo>
                    <a:pt x="1287217" y="402586"/>
                  </a:lnTo>
                  <a:lnTo>
                    <a:pt x="1271297" y="407375"/>
                  </a:lnTo>
                  <a:cubicBezTo>
                    <a:pt x="1270863" y="407621"/>
                    <a:pt x="1263049" y="418887"/>
                    <a:pt x="1247857" y="441173"/>
                  </a:cubicBezTo>
                  <a:lnTo>
                    <a:pt x="1239947" y="447065"/>
                  </a:lnTo>
                  <a:lnTo>
                    <a:pt x="1232011" y="458847"/>
                  </a:lnTo>
                  <a:lnTo>
                    <a:pt x="1207396" y="472339"/>
                  </a:lnTo>
                  <a:cubicBezTo>
                    <a:pt x="1200113" y="474077"/>
                    <a:pt x="1193069" y="474229"/>
                    <a:pt x="1186263" y="472794"/>
                  </a:cubicBezTo>
                  <a:lnTo>
                    <a:pt x="1180685" y="474946"/>
                  </a:lnTo>
                  <a:lnTo>
                    <a:pt x="1163813" y="468236"/>
                  </a:lnTo>
                  <a:lnTo>
                    <a:pt x="1157549" y="457702"/>
                  </a:lnTo>
                  <a:lnTo>
                    <a:pt x="1160666" y="448548"/>
                  </a:lnTo>
                  <a:lnTo>
                    <a:pt x="1169095" y="439424"/>
                  </a:lnTo>
                  <a:lnTo>
                    <a:pt x="1176740" y="436573"/>
                  </a:lnTo>
                  <a:lnTo>
                    <a:pt x="1187266" y="436573"/>
                  </a:lnTo>
                  <a:lnTo>
                    <a:pt x="1194782" y="441576"/>
                  </a:lnTo>
                  <a:lnTo>
                    <a:pt x="1194761" y="445234"/>
                  </a:lnTo>
                  <a:lnTo>
                    <a:pt x="1204652" y="447275"/>
                  </a:lnTo>
                  <a:lnTo>
                    <a:pt x="1207902" y="444192"/>
                  </a:lnTo>
                  <a:cubicBezTo>
                    <a:pt x="1210014" y="441188"/>
                    <a:pt x="1212281" y="436606"/>
                    <a:pt x="1214702" y="430446"/>
                  </a:cubicBezTo>
                  <a:cubicBezTo>
                    <a:pt x="1218501" y="420951"/>
                    <a:pt x="1220877" y="415190"/>
                    <a:pt x="1221830" y="413163"/>
                  </a:cubicBezTo>
                  <a:cubicBezTo>
                    <a:pt x="1222783" y="411136"/>
                    <a:pt x="1225617" y="406577"/>
                    <a:pt x="1230330" y="399486"/>
                  </a:cubicBezTo>
                  <a:cubicBezTo>
                    <a:pt x="1233663" y="394455"/>
                    <a:pt x="1235814" y="390515"/>
                    <a:pt x="1236783" y="387665"/>
                  </a:cubicBezTo>
                  <a:cubicBezTo>
                    <a:pt x="1237100" y="386736"/>
                    <a:pt x="1237659" y="384564"/>
                    <a:pt x="1238459" y="381148"/>
                  </a:cubicBezTo>
                  <a:lnTo>
                    <a:pt x="1251901" y="371947"/>
                  </a:lnTo>
                  <a:cubicBezTo>
                    <a:pt x="1258017" y="362772"/>
                    <a:pt x="1261650" y="355177"/>
                    <a:pt x="1262799" y="349163"/>
                  </a:cubicBezTo>
                  <a:cubicBezTo>
                    <a:pt x="1270291" y="338419"/>
                    <a:pt x="1280347" y="326175"/>
                    <a:pt x="1292967" y="312432"/>
                  </a:cubicBezTo>
                  <a:lnTo>
                    <a:pt x="1300967" y="296825"/>
                  </a:lnTo>
                  <a:lnTo>
                    <a:pt x="1316711" y="280494"/>
                  </a:lnTo>
                  <a:cubicBezTo>
                    <a:pt x="1319266" y="274834"/>
                    <a:pt x="1321083" y="270420"/>
                    <a:pt x="1322160" y="267250"/>
                  </a:cubicBezTo>
                  <a:cubicBezTo>
                    <a:pt x="1322249" y="266990"/>
                    <a:pt x="1322939" y="263850"/>
                    <a:pt x="1324231" y="257830"/>
                  </a:cubicBezTo>
                  <a:lnTo>
                    <a:pt x="1320728" y="256608"/>
                  </a:lnTo>
                  <a:lnTo>
                    <a:pt x="1316659" y="258649"/>
                  </a:lnTo>
                  <a:cubicBezTo>
                    <a:pt x="1299732" y="260153"/>
                    <a:pt x="1288047" y="260190"/>
                    <a:pt x="1281605" y="258761"/>
                  </a:cubicBezTo>
                  <a:lnTo>
                    <a:pt x="1263880" y="263824"/>
                  </a:lnTo>
                  <a:cubicBezTo>
                    <a:pt x="1262093" y="265685"/>
                    <a:pt x="1257131" y="268649"/>
                    <a:pt x="1248993" y="272716"/>
                  </a:cubicBezTo>
                  <a:lnTo>
                    <a:pt x="1248967" y="272730"/>
                  </a:lnTo>
                  <a:lnTo>
                    <a:pt x="1270573" y="265526"/>
                  </a:lnTo>
                  <a:lnTo>
                    <a:pt x="1278921" y="265526"/>
                  </a:lnTo>
                  <a:cubicBezTo>
                    <a:pt x="1284640" y="270254"/>
                    <a:pt x="1288976" y="276597"/>
                    <a:pt x="1291929" y="284554"/>
                  </a:cubicBezTo>
                  <a:lnTo>
                    <a:pt x="1289682" y="296731"/>
                  </a:lnTo>
                  <a:lnTo>
                    <a:pt x="1284078" y="306001"/>
                  </a:lnTo>
                  <a:lnTo>
                    <a:pt x="1273132" y="311720"/>
                  </a:lnTo>
                  <a:lnTo>
                    <a:pt x="1261951" y="311720"/>
                  </a:lnTo>
                  <a:lnTo>
                    <a:pt x="1259061" y="313872"/>
                  </a:lnTo>
                  <a:lnTo>
                    <a:pt x="1245478" y="313872"/>
                  </a:lnTo>
                  <a:cubicBezTo>
                    <a:pt x="1235888" y="308570"/>
                    <a:pt x="1229879" y="305253"/>
                    <a:pt x="1227449" y="303921"/>
                  </a:cubicBezTo>
                  <a:cubicBezTo>
                    <a:pt x="1219114" y="300825"/>
                    <a:pt x="1210651" y="298855"/>
                    <a:pt x="1202062" y="298009"/>
                  </a:cubicBezTo>
                  <a:lnTo>
                    <a:pt x="1198628" y="284490"/>
                  </a:lnTo>
                  <a:lnTo>
                    <a:pt x="1203164" y="271160"/>
                  </a:lnTo>
                  <a:lnTo>
                    <a:pt x="1208463" y="269179"/>
                  </a:lnTo>
                  <a:lnTo>
                    <a:pt x="1212725" y="262148"/>
                  </a:lnTo>
                  <a:lnTo>
                    <a:pt x="1217004" y="258953"/>
                  </a:lnTo>
                  <a:lnTo>
                    <a:pt x="1217737" y="256797"/>
                  </a:lnTo>
                  <a:lnTo>
                    <a:pt x="1226578" y="250198"/>
                  </a:lnTo>
                  <a:cubicBezTo>
                    <a:pt x="1232858" y="249372"/>
                    <a:pt x="1237742" y="248339"/>
                    <a:pt x="1241229" y="247098"/>
                  </a:cubicBezTo>
                  <a:cubicBezTo>
                    <a:pt x="1249701" y="243711"/>
                    <a:pt x="1257013" y="240783"/>
                    <a:pt x="1263164" y="238313"/>
                  </a:cubicBezTo>
                  <a:cubicBezTo>
                    <a:pt x="1270439" y="236727"/>
                    <a:pt x="1280957" y="233929"/>
                    <a:pt x="1294720" y="229918"/>
                  </a:cubicBezTo>
                  <a:lnTo>
                    <a:pt x="1302287" y="229918"/>
                  </a:lnTo>
                  <a:lnTo>
                    <a:pt x="1306935" y="232075"/>
                  </a:lnTo>
                  <a:lnTo>
                    <a:pt x="1320209" y="232075"/>
                  </a:lnTo>
                  <a:cubicBezTo>
                    <a:pt x="1320395" y="232075"/>
                    <a:pt x="1326059" y="231030"/>
                    <a:pt x="1337201" y="228941"/>
                  </a:cubicBezTo>
                  <a:cubicBezTo>
                    <a:pt x="1346333" y="219480"/>
                    <a:pt x="1352147" y="211999"/>
                    <a:pt x="1354643" y="206500"/>
                  </a:cubicBezTo>
                  <a:lnTo>
                    <a:pt x="1357305" y="192347"/>
                  </a:lnTo>
                  <a:lnTo>
                    <a:pt x="1363128" y="188248"/>
                  </a:lnTo>
                  <a:lnTo>
                    <a:pt x="1368011" y="183008"/>
                  </a:lnTo>
                  <a:cubicBezTo>
                    <a:pt x="1368563" y="180856"/>
                    <a:pt x="1370011" y="177649"/>
                    <a:pt x="1372354" y="173387"/>
                  </a:cubicBezTo>
                  <a:cubicBezTo>
                    <a:pt x="1375315" y="168431"/>
                    <a:pt x="1377095" y="165310"/>
                    <a:pt x="1377692" y="164023"/>
                  </a:cubicBezTo>
                  <a:cubicBezTo>
                    <a:pt x="1378338" y="162651"/>
                    <a:pt x="1378941" y="160908"/>
                    <a:pt x="1379502" y="158792"/>
                  </a:cubicBezTo>
                  <a:cubicBezTo>
                    <a:pt x="1380348" y="155188"/>
                    <a:pt x="1381334" y="151729"/>
                    <a:pt x="1382460" y="148417"/>
                  </a:cubicBezTo>
                  <a:lnTo>
                    <a:pt x="1390285" y="143850"/>
                  </a:lnTo>
                  <a:lnTo>
                    <a:pt x="1395297" y="133963"/>
                  </a:lnTo>
                  <a:lnTo>
                    <a:pt x="1403859" y="129474"/>
                  </a:lnTo>
                  <a:lnTo>
                    <a:pt x="1411405" y="126542"/>
                  </a:lnTo>
                  <a:cubicBezTo>
                    <a:pt x="1397473" y="125961"/>
                    <a:pt x="1376070" y="124148"/>
                    <a:pt x="1347195" y="121101"/>
                  </a:cubicBezTo>
                  <a:lnTo>
                    <a:pt x="1342603" y="123266"/>
                  </a:lnTo>
                  <a:cubicBezTo>
                    <a:pt x="1338447" y="122883"/>
                    <a:pt x="1321374" y="118198"/>
                    <a:pt x="1291384" y="109212"/>
                  </a:cubicBezTo>
                  <a:lnTo>
                    <a:pt x="1271820" y="114335"/>
                  </a:lnTo>
                  <a:cubicBezTo>
                    <a:pt x="1268036" y="118194"/>
                    <a:pt x="1265239" y="120552"/>
                    <a:pt x="1263430" y="121410"/>
                  </a:cubicBezTo>
                  <a:lnTo>
                    <a:pt x="1263091" y="131490"/>
                  </a:lnTo>
                  <a:lnTo>
                    <a:pt x="1268733" y="135524"/>
                  </a:lnTo>
                  <a:lnTo>
                    <a:pt x="1287573" y="137475"/>
                  </a:lnTo>
                  <a:lnTo>
                    <a:pt x="1290810" y="132004"/>
                  </a:lnTo>
                  <a:lnTo>
                    <a:pt x="1302206" y="123480"/>
                  </a:lnTo>
                  <a:lnTo>
                    <a:pt x="1321530" y="123480"/>
                  </a:lnTo>
                  <a:cubicBezTo>
                    <a:pt x="1331183" y="130320"/>
                    <a:pt x="1337132" y="139477"/>
                    <a:pt x="1339379" y="150951"/>
                  </a:cubicBezTo>
                  <a:lnTo>
                    <a:pt x="1334045" y="173572"/>
                  </a:lnTo>
                  <a:lnTo>
                    <a:pt x="1326238" y="181654"/>
                  </a:lnTo>
                  <a:cubicBezTo>
                    <a:pt x="1319738" y="180587"/>
                    <a:pt x="1311371" y="178141"/>
                    <a:pt x="1301139" y="174313"/>
                  </a:cubicBezTo>
                  <a:lnTo>
                    <a:pt x="1303698" y="166784"/>
                  </a:lnTo>
                  <a:lnTo>
                    <a:pt x="1303016" y="165777"/>
                  </a:lnTo>
                  <a:cubicBezTo>
                    <a:pt x="1300444" y="165157"/>
                    <a:pt x="1290779" y="164412"/>
                    <a:pt x="1274020" y="163543"/>
                  </a:cubicBezTo>
                  <a:cubicBezTo>
                    <a:pt x="1261577" y="162777"/>
                    <a:pt x="1250700" y="159424"/>
                    <a:pt x="1241387" y="153485"/>
                  </a:cubicBezTo>
                  <a:lnTo>
                    <a:pt x="1227517" y="135828"/>
                  </a:lnTo>
                  <a:lnTo>
                    <a:pt x="1235428" y="112573"/>
                  </a:lnTo>
                  <a:lnTo>
                    <a:pt x="1248175" y="97404"/>
                  </a:lnTo>
                  <a:cubicBezTo>
                    <a:pt x="1269649" y="88994"/>
                    <a:pt x="1291986" y="84790"/>
                    <a:pt x="1315184" y="84790"/>
                  </a:cubicBezTo>
                  <a:cubicBezTo>
                    <a:pt x="1323239" y="84790"/>
                    <a:pt x="1333339" y="88566"/>
                    <a:pt x="1345484" y="96117"/>
                  </a:cubicBezTo>
                  <a:lnTo>
                    <a:pt x="1352953" y="94497"/>
                  </a:lnTo>
                  <a:cubicBezTo>
                    <a:pt x="1355823" y="95317"/>
                    <a:pt x="1365015" y="96564"/>
                    <a:pt x="1380531" y="98238"/>
                  </a:cubicBezTo>
                  <a:cubicBezTo>
                    <a:pt x="1396046" y="99911"/>
                    <a:pt x="1405533" y="100642"/>
                    <a:pt x="1408991" y="100431"/>
                  </a:cubicBezTo>
                  <a:lnTo>
                    <a:pt x="1415924" y="104199"/>
                  </a:lnTo>
                  <a:lnTo>
                    <a:pt x="1427689" y="98283"/>
                  </a:lnTo>
                  <a:lnTo>
                    <a:pt x="1435295" y="100431"/>
                  </a:lnTo>
                  <a:lnTo>
                    <a:pt x="1442845" y="92988"/>
                  </a:lnTo>
                  <a:cubicBezTo>
                    <a:pt x="1450857" y="91190"/>
                    <a:pt x="1464702" y="85073"/>
                    <a:pt x="1484379" y="74637"/>
                  </a:cubicBezTo>
                  <a:lnTo>
                    <a:pt x="1506301" y="74637"/>
                  </a:lnTo>
                  <a:cubicBezTo>
                    <a:pt x="1510177" y="82069"/>
                    <a:pt x="1511130" y="89722"/>
                    <a:pt x="1509161" y="97597"/>
                  </a:cubicBezTo>
                  <a:lnTo>
                    <a:pt x="1501340" y="104161"/>
                  </a:lnTo>
                  <a:cubicBezTo>
                    <a:pt x="1487989" y="110918"/>
                    <a:pt x="1478093" y="114521"/>
                    <a:pt x="1471653" y="114970"/>
                  </a:cubicBezTo>
                  <a:lnTo>
                    <a:pt x="1468065" y="119244"/>
                  </a:lnTo>
                  <a:lnTo>
                    <a:pt x="1463722" y="131447"/>
                  </a:lnTo>
                  <a:lnTo>
                    <a:pt x="1447755" y="143396"/>
                  </a:lnTo>
                  <a:cubicBezTo>
                    <a:pt x="1443907" y="152754"/>
                    <a:pt x="1434612" y="167265"/>
                    <a:pt x="1419869" y="186927"/>
                  </a:cubicBezTo>
                  <a:cubicBezTo>
                    <a:pt x="1407000" y="204017"/>
                    <a:pt x="1399031" y="217677"/>
                    <a:pt x="1395961" y="227907"/>
                  </a:cubicBezTo>
                  <a:lnTo>
                    <a:pt x="1396660" y="228302"/>
                  </a:lnTo>
                  <a:cubicBezTo>
                    <a:pt x="1408505" y="227204"/>
                    <a:pt x="1414428" y="226656"/>
                    <a:pt x="1414428" y="226656"/>
                  </a:cubicBezTo>
                  <a:cubicBezTo>
                    <a:pt x="1417097" y="226656"/>
                    <a:pt x="1421318" y="227081"/>
                    <a:pt x="1427089" y="227933"/>
                  </a:cubicBezTo>
                  <a:cubicBezTo>
                    <a:pt x="1431831" y="228545"/>
                    <a:pt x="1435112" y="228851"/>
                    <a:pt x="1436933" y="228851"/>
                  </a:cubicBezTo>
                  <a:cubicBezTo>
                    <a:pt x="1439966" y="229074"/>
                    <a:pt x="1444087" y="229038"/>
                    <a:pt x="1449296" y="228744"/>
                  </a:cubicBezTo>
                  <a:cubicBezTo>
                    <a:pt x="1454506" y="228449"/>
                    <a:pt x="1457728" y="228302"/>
                    <a:pt x="1458962" y="228302"/>
                  </a:cubicBezTo>
                  <a:cubicBezTo>
                    <a:pt x="1462107" y="228302"/>
                    <a:pt x="1468902" y="229267"/>
                    <a:pt x="1479349" y="231196"/>
                  </a:cubicBezTo>
                  <a:cubicBezTo>
                    <a:pt x="1489797" y="233125"/>
                    <a:pt x="1496177" y="234140"/>
                    <a:pt x="1498489" y="234240"/>
                  </a:cubicBezTo>
                  <a:cubicBezTo>
                    <a:pt x="1503448" y="231902"/>
                    <a:pt x="1509980" y="231259"/>
                    <a:pt x="1518083" y="232311"/>
                  </a:cubicBezTo>
                  <a:lnTo>
                    <a:pt x="1526898" y="237996"/>
                  </a:lnTo>
                  <a:lnTo>
                    <a:pt x="1531589" y="236564"/>
                  </a:lnTo>
                  <a:lnTo>
                    <a:pt x="1541184" y="228302"/>
                  </a:lnTo>
                  <a:lnTo>
                    <a:pt x="1547989" y="228302"/>
                  </a:lnTo>
                  <a:cubicBezTo>
                    <a:pt x="1548346" y="223737"/>
                    <a:pt x="1548560" y="217833"/>
                    <a:pt x="1548632" y="210590"/>
                  </a:cubicBezTo>
                  <a:lnTo>
                    <a:pt x="1551907" y="204120"/>
                  </a:lnTo>
                  <a:lnTo>
                    <a:pt x="1552401" y="193187"/>
                  </a:lnTo>
                  <a:lnTo>
                    <a:pt x="1562090" y="184826"/>
                  </a:lnTo>
                  <a:lnTo>
                    <a:pt x="1565126" y="179497"/>
                  </a:lnTo>
                  <a:lnTo>
                    <a:pt x="1565902" y="170896"/>
                  </a:lnTo>
                  <a:lnTo>
                    <a:pt x="1573002" y="168311"/>
                  </a:lnTo>
                  <a:cubicBezTo>
                    <a:pt x="1590318" y="138950"/>
                    <a:pt x="1600089" y="120995"/>
                    <a:pt x="1602316" y="114447"/>
                  </a:cubicBezTo>
                  <a:cubicBezTo>
                    <a:pt x="1607630" y="106763"/>
                    <a:pt x="1613817" y="99808"/>
                    <a:pt x="1620877" y="93579"/>
                  </a:cubicBezTo>
                  <a:lnTo>
                    <a:pt x="1626815" y="90475"/>
                  </a:lnTo>
                  <a:lnTo>
                    <a:pt x="1636590" y="74594"/>
                  </a:lnTo>
                  <a:lnTo>
                    <a:pt x="1651057" y="68416"/>
                  </a:lnTo>
                  <a:lnTo>
                    <a:pt x="1663906" y="52633"/>
                  </a:lnTo>
                  <a:lnTo>
                    <a:pt x="1683054" y="44217"/>
                  </a:lnTo>
                  <a:lnTo>
                    <a:pt x="1697478" y="32233"/>
                  </a:lnTo>
                  <a:cubicBezTo>
                    <a:pt x="1705164" y="29266"/>
                    <a:pt x="1711478" y="26362"/>
                    <a:pt x="1716420" y="23521"/>
                  </a:cubicBezTo>
                  <a:lnTo>
                    <a:pt x="1721051" y="16940"/>
                  </a:lnTo>
                  <a:lnTo>
                    <a:pt x="1736275" y="11837"/>
                  </a:lnTo>
                  <a:lnTo>
                    <a:pt x="1747706" y="11837"/>
                  </a:lnTo>
                  <a:cubicBezTo>
                    <a:pt x="1765628" y="3946"/>
                    <a:pt x="1782448" y="0"/>
                    <a:pt x="17981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1"/>
          <p:cNvSpPr/>
          <p:nvPr/>
        </p:nvSpPr>
        <p:spPr>
          <a:xfrm>
            <a:off x="0" y="0"/>
            <a:ext cx="12576720" cy="707440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-1" fmla="*/ 0 w 12192000"/>
              <a:gd name="connsiteY0-2" fmla="*/ 0 h 6858000"/>
              <a:gd name="connsiteX1-3" fmla="*/ 12192000 w 12192000"/>
              <a:gd name="connsiteY1-4" fmla="*/ 0 h 6858000"/>
              <a:gd name="connsiteX2-5" fmla="*/ 0 w 12192000"/>
              <a:gd name="connsiteY2-6" fmla="*/ 6858000 h 6858000"/>
              <a:gd name="connsiteX3-7" fmla="*/ 0 w 12192000"/>
              <a:gd name="connsiteY3-8" fmla="*/ 0 h 6858000"/>
              <a:gd name="connsiteX0-9" fmla="*/ 0 w 12192000"/>
              <a:gd name="connsiteY0-10" fmla="*/ 0 h 6858000"/>
              <a:gd name="connsiteX1-11" fmla="*/ 12192000 w 12192000"/>
              <a:gd name="connsiteY1-12" fmla="*/ 0 h 6858000"/>
              <a:gd name="connsiteX2-13" fmla="*/ 0 w 12192000"/>
              <a:gd name="connsiteY2-14" fmla="*/ 6858000 h 6858000"/>
              <a:gd name="connsiteX3-15" fmla="*/ 0 w 12192000"/>
              <a:gd name="connsiteY3-1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cubicBezTo>
                  <a:pt x="3822700" y="787400"/>
                  <a:pt x="4064000" y="4572000"/>
                  <a:pt x="0" y="6858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-1" fmla="*/ 0 w 12192000"/>
              <a:gd name="connsiteY0-2" fmla="*/ 0 h 6858000"/>
              <a:gd name="connsiteX1-3" fmla="*/ 12192000 w 12192000"/>
              <a:gd name="connsiteY1-4" fmla="*/ 0 h 6858000"/>
              <a:gd name="connsiteX2-5" fmla="*/ 0 w 12192000"/>
              <a:gd name="connsiteY2-6" fmla="*/ 6858000 h 6858000"/>
              <a:gd name="connsiteX3-7" fmla="*/ 0 w 12192000"/>
              <a:gd name="connsiteY3-8" fmla="*/ 0 h 6858000"/>
              <a:gd name="connsiteX0-9" fmla="*/ 0 w 12192000"/>
              <a:gd name="connsiteY0-10" fmla="*/ 0 h 6858000"/>
              <a:gd name="connsiteX1-11" fmla="*/ 12192000 w 12192000"/>
              <a:gd name="connsiteY1-12" fmla="*/ 0 h 6858000"/>
              <a:gd name="connsiteX2-13" fmla="*/ 0 w 12192000"/>
              <a:gd name="connsiteY2-14" fmla="*/ 6858000 h 6858000"/>
              <a:gd name="connsiteX3-15" fmla="*/ 0 w 12192000"/>
              <a:gd name="connsiteY3-1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cubicBezTo>
                  <a:pt x="3822700" y="787400"/>
                  <a:pt x="4064000" y="4572000"/>
                  <a:pt x="0" y="6858000"/>
                </a:cubicBezTo>
                <a:lnTo>
                  <a:pt x="0" y="0"/>
                </a:lnTo>
                <a:close/>
              </a:path>
            </a:pathLst>
          </a:custGeom>
          <a:solidFill>
            <a:srgbClr val="BF6F79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02980" y="1843364"/>
            <a:ext cx="3096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马卡龙历史上曾是贵族食物，是奢华的象征。但随着历史的发展，马卡龙渐渐进入寻常百姓家，以其缤纷的色彩、清新细腻的口感和小巧玲珑的造型，博得人们，特别是女生们的喜爱</a:t>
            </a:r>
            <a:endParaRPr lang="zh-CN" altLang="en-US" sz="1600" dirty="0">
              <a:solidFill>
                <a:schemeClr val="bg1"/>
              </a:solidFill>
              <a:latin typeface="浪漫雅圆" panose="02010601040101010101" pitchFamily="2" charset="-122"/>
              <a:ea typeface="浪漫雅圆" panose="02010601040101010101" pitchFamily="2" charset="-122"/>
              <a:cs typeface="Miriam" panose="020B0502050101010101" pitchFamily="34" charset="-79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07368" y="143718"/>
            <a:ext cx="4975996" cy="1692237"/>
            <a:chOff x="299520" y="1452734"/>
            <a:chExt cx="4975996" cy="1692237"/>
          </a:xfrm>
        </p:grpSpPr>
        <p:sp>
          <p:nvSpPr>
            <p:cNvPr id="34" name="矩形 33"/>
            <p:cNvSpPr/>
            <p:nvPr/>
          </p:nvSpPr>
          <p:spPr>
            <a:xfrm>
              <a:off x="1728480" y="1860126"/>
              <a:ext cx="32624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000" i="1" kern="100" dirty="0" smtClean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公司发展远景</a:t>
              </a:r>
              <a:endParaRPr lang="zh-CN" altLang="en-US" sz="4000" i="1" kern="1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624339" y="1452734"/>
              <a:ext cx="1149771" cy="1115278"/>
            </a:xfrm>
            <a:custGeom>
              <a:avLst/>
              <a:gdLst>
                <a:gd name="connsiteX0" fmla="*/ 1568645 w 3117872"/>
                <a:gd name="connsiteY0" fmla="*/ 0 h 3024336"/>
                <a:gd name="connsiteX1" fmla="*/ 1599852 w 3117872"/>
                <a:gd name="connsiteY1" fmla="*/ 692 h 3024336"/>
                <a:gd name="connsiteX2" fmla="*/ 1630364 w 3117872"/>
                <a:gd name="connsiteY2" fmla="*/ 2773 h 3024336"/>
                <a:gd name="connsiteX3" fmla="*/ 1660184 w 3117872"/>
                <a:gd name="connsiteY3" fmla="*/ 6239 h 3024336"/>
                <a:gd name="connsiteX4" fmla="*/ 1690003 w 3117872"/>
                <a:gd name="connsiteY4" fmla="*/ 11786 h 3024336"/>
                <a:gd name="connsiteX5" fmla="*/ 1719129 w 3117872"/>
                <a:gd name="connsiteY5" fmla="*/ 18720 h 3024336"/>
                <a:gd name="connsiteX6" fmla="*/ 1748256 w 3117872"/>
                <a:gd name="connsiteY6" fmla="*/ 27040 h 3024336"/>
                <a:gd name="connsiteX7" fmla="*/ 1775994 w 3117872"/>
                <a:gd name="connsiteY7" fmla="*/ 36053 h 3024336"/>
                <a:gd name="connsiteX8" fmla="*/ 1803734 w 3117872"/>
                <a:gd name="connsiteY8" fmla="*/ 47146 h 3024336"/>
                <a:gd name="connsiteX9" fmla="*/ 1830779 w 3117872"/>
                <a:gd name="connsiteY9" fmla="*/ 58934 h 3024336"/>
                <a:gd name="connsiteX10" fmla="*/ 1857131 w 3117872"/>
                <a:gd name="connsiteY10" fmla="*/ 72800 h 3024336"/>
                <a:gd name="connsiteX11" fmla="*/ 1882097 w 3117872"/>
                <a:gd name="connsiteY11" fmla="*/ 87361 h 3024336"/>
                <a:gd name="connsiteX12" fmla="*/ 1906369 w 3117872"/>
                <a:gd name="connsiteY12" fmla="*/ 102613 h 3024336"/>
                <a:gd name="connsiteX13" fmla="*/ 1930641 w 3117872"/>
                <a:gd name="connsiteY13" fmla="*/ 119253 h 3024336"/>
                <a:gd name="connsiteX14" fmla="*/ 1953525 w 3117872"/>
                <a:gd name="connsiteY14" fmla="*/ 137974 h 3024336"/>
                <a:gd name="connsiteX15" fmla="*/ 1975022 w 3117872"/>
                <a:gd name="connsiteY15" fmla="*/ 156694 h 3024336"/>
                <a:gd name="connsiteX16" fmla="*/ 1996520 w 3117872"/>
                <a:gd name="connsiteY16" fmla="*/ 176801 h 3024336"/>
                <a:gd name="connsiteX17" fmla="*/ 2015938 w 3117872"/>
                <a:gd name="connsiteY17" fmla="*/ 197601 h 3024336"/>
                <a:gd name="connsiteX18" fmla="*/ 2034661 w 3117872"/>
                <a:gd name="connsiteY18" fmla="*/ 219094 h 3024336"/>
                <a:gd name="connsiteX19" fmla="*/ 2053385 w 3117872"/>
                <a:gd name="connsiteY19" fmla="*/ 242667 h 3024336"/>
                <a:gd name="connsiteX20" fmla="*/ 2070028 w 3117872"/>
                <a:gd name="connsiteY20" fmla="*/ 266242 h 3024336"/>
                <a:gd name="connsiteX21" fmla="*/ 2085979 w 3117872"/>
                <a:gd name="connsiteY21" fmla="*/ 290509 h 3024336"/>
                <a:gd name="connsiteX22" fmla="*/ 2100542 w 3117872"/>
                <a:gd name="connsiteY22" fmla="*/ 316162 h 3024336"/>
                <a:gd name="connsiteX23" fmla="*/ 2113718 w 3117872"/>
                <a:gd name="connsiteY23" fmla="*/ 342508 h 3024336"/>
                <a:gd name="connsiteX24" fmla="*/ 2126201 w 3117872"/>
                <a:gd name="connsiteY24" fmla="*/ 368855 h 3024336"/>
                <a:gd name="connsiteX25" fmla="*/ 2136603 w 3117872"/>
                <a:gd name="connsiteY25" fmla="*/ 396589 h 3024336"/>
                <a:gd name="connsiteX26" fmla="*/ 2146312 w 3117872"/>
                <a:gd name="connsiteY26" fmla="*/ 425016 h 3024336"/>
                <a:gd name="connsiteX27" fmla="*/ 2154633 w 3117872"/>
                <a:gd name="connsiteY27" fmla="*/ 453442 h 3024336"/>
                <a:gd name="connsiteX28" fmla="*/ 2160874 w 3117872"/>
                <a:gd name="connsiteY28" fmla="*/ 482563 h 3024336"/>
                <a:gd name="connsiteX29" fmla="*/ 2165728 w 3117872"/>
                <a:gd name="connsiteY29" fmla="*/ 512375 h 3024336"/>
                <a:gd name="connsiteX30" fmla="*/ 2170582 w 3117872"/>
                <a:gd name="connsiteY30" fmla="*/ 542883 h 3024336"/>
                <a:gd name="connsiteX31" fmla="*/ 2172664 w 3117872"/>
                <a:gd name="connsiteY31" fmla="*/ 573389 h 3024336"/>
                <a:gd name="connsiteX32" fmla="*/ 2173357 w 3117872"/>
                <a:gd name="connsiteY32" fmla="*/ 604589 h 3024336"/>
                <a:gd name="connsiteX33" fmla="*/ 2172664 w 3117872"/>
                <a:gd name="connsiteY33" fmla="*/ 633710 h 3024336"/>
                <a:gd name="connsiteX34" fmla="*/ 2170582 w 3117872"/>
                <a:gd name="connsiteY34" fmla="*/ 663523 h 3024336"/>
                <a:gd name="connsiteX35" fmla="*/ 2167116 w 3117872"/>
                <a:gd name="connsiteY35" fmla="*/ 692644 h 3024336"/>
                <a:gd name="connsiteX36" fmla="*/ 2161568 w 3117872"/>
                <a:gd name="connsiteY36" fmla="*/ 721070 h 3024336"/>
                <a:gd name="connsiteX37" fmla="*/ 2156019 w 3117872"/>
                <a:gd name="connsiteY37" fmla="*/ 748803 h 3024336"/>
                <a:gd name="connsiteX38" fmla="*/ 2147698 w 3117872"/>
                <a:gd name="connsiteY38" fmla="*/ 776537 h 3024336"/>
                <a:gd name="connsiteX39" fmla="*/ 2139376 w 3117872"/>
                <a:gd name="connsiteY39" fmla="*/ 804270 h 3024336"/>
                <a:gd name="connsiteX40" fmla="*/ 2128975 w 3117872"/>
                <a:gd name="connsiteY40" fmla="*/ 830618 h 3024336"/>
                <a:gd name="connsiteX41" fmla="*/ 2149085 w 3117872"/>
                <a:gd name="connsiteY41" fmla="*/ 815364 h 3024336"/>
                <a:gd name="connsiteX42" fmla="*/ 2169890 w 3117872"/>
                <a:gd name="connsiteY42" fmla="*/ 800112 h 3024336"/>
                <a:gd name="connsiteX43" fmla="*/ 2190694 w 3117872"/>
                <a:gd name="connsiteY43" fmla="*/ 786244 h 3024336"/>
                <a:gd name="connsiteX44" fmla="*/ 2212886 w 3117872"/>
                <a:gd name="connsiteY44" fmla="*/ 773070 h 3024336"/>
                <a:gd name="connsiteX45" fmla="*/ 2235076 w 3117872"/>
                <a:gd name="connsiteY45" fmla="*/ 760591 h 3024336"/>
                <a:gd name="connsiteX46" fmla="*/ 2257961 w 3117872"/>
                <a:gd name="connsiteY46" fmla="*/ 748803 h 3024336"/>
                <a:gd name="connsiteX47" fmla="*/ 2281539 w 3117872"/>
                <a:gd name="connsiteY47" fmla="*/ 739098 h 3024336"/>
                <a:gd name="connsiteX48" fmla="*/ 2305117 w 3117872"/>
                <a:gd name="connsiteY48" fmla="*/ 729391 h 3024336"/>
                <a:gd name="connsiteX49" fmla="*/ 2330083 w 3117872"/>
                <a:gd name="connsiteY49" fmla="*/ 721070 h 3024336"/>
                <a:gd name="connsiteX50" fmla="*/ 2355048 w 3117872"/>
                <a:gd name="connsiteY50" fmla="*/ 714137 h 3024336"/>
                <a:gd name="connsiteX51" fmla="*/ 2380706 w 3117872"/>
                <a:gd name="connsiteY51" fmla="*/ 707204 h 3024336"/>
                <a:gd name="connsiteX52" fmla="*/ 2406366 w 3117872"/>
                <a:gd name="connsiteY52" fmla="*/ 702349 h 3024336"/>
                <a:gd name="connsiteX53" fmla="*/ 2432718 w 3117872"/>
                <a:gd name="connsiteY53" fmla="*/ 698191 h 3024336"/>
                <a:gd name="connsiteX54" fmla="*/ 2459070 w 3117872"/>
                <a:gd name="connsiteY54" fmla="*/ 695417 h 3024336"/>
                <a:gd name="connsiteX55" fmla="*/ 2486114 w 3117872"/>
                <a:gd name="connsiteY55" fmla="*/ 693336 h 3024336"/>
                <a:gd name="connsiteX56" fmla="*/ 2513160 w 3117872"/>
                <a:gd name="connsiteY56" fmla="*/ 692644 h 3024336"/>
                <a:gd name="connsiteX57" fmla="*/ 2544367 w 3117872"/>
                <a:gd name="connsiteY57" fmla="*/ 693336 h 3024336"/>
                <a:gd name="connsiteX58" fmla="*/ 2574880 w 3117872"/>
                <a:gd name="connsiteY58" fmla="*/ 696110 h 3024336"/>
                <a:gd name="connsiteX59" fmla="*/ 2605394 w 3117872"/>
                <a:gd name="connsiteY59" fmla="*/ 700271 h 3024336"/>
                <a:gd name="connsiteX60" fmla="*/ 2635212 w 3117872"/>
                <a:gd name="connsiteY60" fmla="*/ 705124 h 3024336"/>
                <a:gd name="connsiteX61" fmla="*/ 2665033 w 3117872"/>
                <a:gd name="connsiteY61" fmla="*/ 712057 h 3024336"/>
                <a:gd name="connsiteX62" fmla="*/ 2693465 w 3117872"/>
                <a:gd name="connsiteY62" fmla="*/ 719684 h 3024336"/>
                <a:gd name="connsiteX63" fmla="*/ 2721204 w 3117872"/>
                <a:gd name="connsiteY63" fmla="*/ 729391 h 3024336"/>
                <a:gd name="connsiteX64" fmla="*/ 2748250 w 3117872"/>
                <a:gd name="connsiteY64" fmla="*/ 740484 h 3024336"/>
                <a:gd name="connsiteX65" fmla="*/ 2775294 w 3117872"/>
                <a:gd name="connsiteY65" fmla="*/ 752964 h 3024336"/>
                <a:gd name="connsiteX66" fmla="*/ 2801646 w 3117872"/>
                <a:gd name="connsiteY66" fmla="*/ 766137 h 3024336"/>
                <a:gd name="connsiteX67" fmla="*/ 2827306 w 3117872"/>
                <a:gd name="connsiteY67" fmla="*/ 780697 h 3024336"/>
                <a:gd name="connsiteX68" fmla="*/ 2851578 w 3117872"/>
                <a:gd name="connsiteY68" fmla="*/ 796643 h 3024336"/>
                <a:gd name="connsiteX69" fmla="*/ 2875156 w 3117872"/>
                <a:gd name="connsiteY69" fmla="*/ 813284 h 3024336"/>
                <a:gd name="connsiteX70" fmla="*/ 2898040 w 3117872"/>
                <a:gd name="connsiteY70" fmla="*/ 831312 h 3024336"/>
                <a:gd name="connsiteX71" fmla="*/ 2919538 w 3117872"/>
                <a:gd name="connsiteY71" fmla="*/ 850030 h 3024336"/>
                <a:gd name="connsiteX72" fmla="*/ 2941036 w 3117872"/>
                <a:gd name="connsiteY72" fmla="*/ 870139 h 3024336"/>
                <a:gd name="connsiteX73" fmla="*/ 2961147 w 3117872"/>
                <a:gd name="connsiteY73" fmla="*/ 890939 h 3024336"/>
                <a:gd name="connsiteX74" fmla="*/ 2980565 w 3117872"/>
                <a:gd name="connsiteY74" fmla="*/ 913126 h 3024336"/>
                <a:gd name="connsiteX75" fmla="*/ 2997900 w 3117872"/>
                <a:gd name="connsiteY75" fmla="*/ 935313 h 3024336"/>
                <a:gd name="connsiteX76" fmla="*/ 3014544 w 3117872"/>
                <a:gd name="connsiteY76" fmla="*/ 959578 h 3024336"/>
                <a:gd name="connsiteX77" fmla="*/ 3030495 w 3117872"/>
                <a:gd name="connsiteY77" fmla="*/ 984539 h 3024336"/>
                <a:gd name="connsiteX78" fmla="*/ 3045058 w 3117872"/>
                <a:gd name="connsiteY78" fmla="*/ 1009498 h 3024336"/>
                <a:gd name="connsiteX79" fmla="*/ 3058233 w 3117872"/>
                <a:gd name="connsiteY79" fmla="*/ 1035153 h 3024336"/>
                <a:gd name="connsiteX80" fmla="*/ 3070716 w 3117872"/>
                <a:gd name="connsiteY80" fmla="*/ 1062193 h 3024336"/>
                <a:gd name="connsiteX81" fmla="*/ 3081811 w 3117872"/>
                <a:gd name="connsiteY81" fmla="*/ 1089926 h 3024336"/>
                <a:gd name="connsiteX82" fmla="*/ 3090826 w 3117872"/>
                <a:gd name="connsiteY82" fmla="*/ 1117660 h 3024336"/>
                <a:gd name="connsiteX83" fmla="*/ 3099149 w 3117872"/>
                <a:gd name="connsiteY83" fmla="*/ 1146780 h 3024336"/>
                <a:gd name="connsiteX84" fmla="*/ 3105389 w 3117872"/>
                <a:gd name="connsiteY84" fmla="*/ 1175899 h 3024336"/>
                <a:gd name="connsiteX85" fmla="*/ 3111631 w 3117872"/>
                <a:gd name="connsiteY85" fmla="*/ 1205713 h 3024336"/>
                <a:gd name="connsiteX86" fmla="*/ 3115098 w 3117872"/>
                <a:gd name="connsiteY86" fmla="*/ 1235527 h 3024336"/>
                <a:gd name="connsiteX87" fmla="*/ 3117178 w 3117872"/>
                <a:gd name="connsiteY87" fmla="*/ 1266727 h 3024336"/>
                <a:gd name="connsiteX88" fmla="*/ 3117872 w 3117872"/>
                <a:gd name="connsiteY88" fmla="*/ 1297927 h 3024336"/>
                <a:gd name="connsiteX89" fmla="*/ 3117178 w 3117872"/>
                <a:gd name="connsiteY89" fmla="*/ 1329127 h 3024336"/>
                <a:gd name="connsiteX90" fmla="*/ 3115098 w 3117872"/>
                <a:gd name="connsiteY90" fmla="*/ 1359635 h 3024336"/>
                <a:gd name="connsiteX91" fmla="*/ 3111631 w 3117872"/>
                <a:gd name="connsiteY91" fmla="*/ 1389448 h 3024336"/>
                <a:gd name="connsiteX92" fmla="*/ 3105389 w 3117872"/>
                <a:gd name="connsiteY92" fmla="*/ 1419261 h 3024336"/>
                <a:gd name="connsiteX93" fmla="*/ 3099149 w 3117872"/>
                <a:gd name="connsiteY93" fmla="*/ 1448382 h 3024336"/>
                <a:gd name="connsiteX94" fmla="*/ 3090826 w 3117872"/>
                <a:gd name="connsiteY94" fmla="*/ 1477502 h 3024336"/>
                <a:gd name="connsiteX95" fmla="*/ 3081811 w 3117872"/>
                <a:gd name="connsiteY95" fmla="*/ 1505235 h 3024336"/>
                <a:gd name="connsiteX96" fmla="*/ 3070716 w 3117872"/>
                <a:gd name="connsiteY96" fmla="*/ 1532969 h 3024336"/>
                <a:gd name="connsiteX97" fmla="*/ 3058233 w 3117872"/>
                <a:gd name="connsiteY97" fmla="*/ 1560008 h 3024336"/>
                <a:gd name="connsiteX98" fmla="*/ 3045058 w 3117872"/>
                <a:gd name="connsiteY98" fmla="*/ 1586356 h 3024336"/>
                <a:gd name="connsiteX99" fmla="*/ 3030495 w 3117872"/>
                <a:gd name="connsiteY99" fmla="*/ 1611315 h 3024336"/>
                <a:gd name="connsiteX100" fmla="*/ 3014544 w 3117872"/>
                <a:gd name="connsiteY100" fmla="*/ 1635582 h 3024336"/>
                <a:gd name="connsiteX101" fmla="*/ 2997900 w 3117872"/>
                <a:gd name="connsiteY101" fmla="*/ 1659849 h 3024336"/>
                <a:gd name="connsiteX102" fmla="*/ 2980565 w 3117872"/>
                <a:gd name="connsiteY102" fmla="*/ 1682730 h 3024336"/>
                <a:gd name="connsiteX103" fmla="*/ 2961147 w 3117872"/>
                <a:gd name="connsiteY103" fmla="*/ 1704223 h 3024336"/>
                <a:gd name="connsiteX104" fmla="*/ 2941036 w 3117872"/>
                <a:gd name="connsiteY104" fmla="*/ 1725717 h 3024336"/>
                <a:gd name="connsiteX105" fmla="*/ 2919538 w 3117872"/>
                <a:gd name="connsiteY105" fmla="*/ 1745130 h 3024336"/>
                <a:gd name="connsiteX106" fmla="*/ 2898040 w 3117872"/>
                <a:gd name="connsiteY106" fmla="*/ 1763850 h 3024336"/>
                <a:gd name="connsiteX107" fmla="*/ 2875156 w 3117872"/>
                <a:gd name="connsiteY107" fmla="*/ 1782570 h 3024336"/>
                <a:gd name="connsiteX108" fmla="*/ 2851578 w 3117872"/>
                <a:gd name="connsiteY108" fmla="*/ 1799210 h 3024336"/>
                <a:gd name="connsiteX109" fmla="*/ 2827306 w 3117872"/>
                <a:gd name="connsiteY109" fmla="*/ 1815157 h 3024336"/>
                <a:gd name="connsiteX110" fmla="*/ 2801646 w 3117872"/>
                <a:gd name="connsiteY110" fmla="*/ 1829717 h 3024336"/>
                <a:gd name="connsiteX111" fmla="*/ 2775294 w 3117872"/>
                <a:gd name="connsiteY111" fmla="*/ 1842890 h 3024336"/>
                <a:gd name="connsiteX112" fmla="*/ 2748250 w 3117872"/>
                <a:gd name="connsiteY112" fmla="*/ 1855370 h 3024336"/>
                <a:gd name="connsiteX113" fmla="*/ 2721204 w 3117872"/>
                <a:gd name="connsiteY113" fmla="*/ 1866463 h 3024336"/>
                <a:gd name="connsiteX114" fmla="*/ 2693465 w 3117872"/>
                <a:gd name="connsiteY114" fmla="*/ 1875476 h 3024336"/>
                <a:gd name="connsiteX115" fmla="*/ 2665033 w 3117872"/>
                <a:gd name="connsiteY115" fmla="*/ 1883797 h 3024336"/>
                <a:gd name="connsiteX116" fmla="*/ 2635212 w 3117872"/>
                <a:gd name="connsiteY116" fmla="*/ 1890038 h 3024336"/>
                <a:gd name="connsiteX117" fmla="*/ 2616370 w 3117872"/>
                <a:gd name="connsiteY117" fmla="*/ 1893543 h 3024336"/>
                <a:gd name="connsiteX118" fmla="*/ 2527757 w 3117872"/>
                <a:gd name="connsiteY118" fmla="*/ 1752033 h 3024336"/>
                <a:gd name="connsiteX119" fmla="*/ 2520604 w 3117872"/>
                <a:gd name="connsiteY119" fmla="*/ 1742363 h 3024336"/>
                <a:gd name="connsiteX120" fmla="*/ 2513017 w 3117872"/>
                <a:gd name="connsiteY120" fmla="*/ 1733753 h 3024336"/>
                <a:gd name="connsiteX121" fmla="*/ 2503067 w 3117872"/>
                <a:gd name="connsiteY121" fmla="*/ 1726622 h 3024336"/>
                <a:gd name="connsiteX122" fmla="*/ 2493470 w 3117872"/>
                <a:gd name="connsiteY122" fmla="*/ 1720056 h 3024336"/>
                <a:gd name="connsiteX123" fmla="*/ 2486510 w 3117872"/>
                <a:gd name="connsiteY123" fmla="*/ 1714197 h 3024336"/>
                <a:gd name="connsiteX124" fmla="*/ 2478762 w 3117872"/>
                <a:gd name="connsiteY124" fmla="*/ 1708830 h 3024336"/>
                <a:gd name="connsiteX125" fmla="*/ 2471014 w 3117872"/>
                <a:gd name="connsiteY125" fmla="*/ 1703464 h 3024336"/>
                <a:gd name="connsiteX126" fmla="*/ 2462832 w 3117872"/>
                <a:gd name="connsiteY126" fmla="*/ 1699156 h 3024336"/>
                <a:gd name="connsiteX127" fmla="*/ 2453072 w 3117872"/>
                <a:gd name="connsiteY127" fmla="*/ 1695835 h 3024336"/>
                <a:gd name="connsiteX128" fmla="*/ 2443667 w 3117872"/>
                <a:gd name="connsiteY128" fmla="*/ 1693080 h 3024336"/>
                <a:gd name="connsiteX129" fmla="*/ 2433827 w 3117872"/>
                <a:gd name="connsiteY129" fmla="*/ 1691382 h 3024336"/>
                <a:gd name="connsiteX130" fmla="*/ 2422846 w 3117872"/>
                <a:gd name="connsiteY130" fmla="*/ 1689612 h 3024336"/>
                <a:gd name="connsiteX131" fmla="*/ 2394068 w 3117872"/>
                <a:gd name="connsiteY131" fmla="*/ 1707633 h 3024336"/>
                <a:gd name="connsiteX132" fmla="*/ 2317349 w 3117872"/>
                <a:gd name="connsiteY132" fmla="*/ 1585116 h 3024336"/>
                <a:gd name="connsiteX133" fmla="*/ 2344550 w 3117872"/>
                <a:gd name="connsiteY133" fmla="*/ 1568083 h 3024336"/>
                <a:gd name="connsiteX134" fmla="*/ 1646567 w 3117872"/>
                <a:gd name="connsiteY134" fmla="*/ 455193 h 3024336"/>
                <a:gd name="connsiteX135" fmla="*/ 1607165 w 3117872"/>
                <a:gd name="connsiteY135" fmla="*/ 479867 h 3024336"/>
                <a:gd name="connsiteX136" fmla="*/ 1568904 w 3117872"/>
                <a:gd name="connsiteY136" fmla="*/ 504611 h 3024336"/>
                <a:gd name="connsiteX137" fmla="*/ 1531785 w 3117872"/>
                <a:gd name="connsiteY137" fmla="*/ 529428 h 3024336"/>
                <a:gd name="connsiteX138" fmla="*/ 1496949 w 3117872"/>
                <a:gd name="connsiteY138" fmla="*/ 554385 h 3024336"/>
                <a:gd name="connsiteX139" fmla="*/ 1479531 w 3117872"/>
                <a:gd name="connsiteY139" fmla="*/ 566865 h 3024336"/>
                <a:gd name="connsiteX140" fmla="*/ 1462821 w 3117872"/>
                <a:gd name="connsiteY140" fmla="*/ 580472 h 3024336"/>
                <a:gd name="connsiteX141" fmla="*/ 1446897 w 3117872"/>
                <a:gd name="connsiteY141" fmla="*/ 593588 h 3024336"/>
                <a:gd name="connsiteX142" fmla="*/ 1432117 w 3117872"/>
                <a:gd name="connsiteY142" fmla="*/ 606772 h 3024336"/>
                <a:gd name="connsiteX143" fmla="*/ 1418831 w 3117872"/>
                <a:gd name="connsiteY143" fmla="*/ 620594 h 3024336"/>
                <a:gd name="connsiteX144" fmla="*/ 1405544 w 3117872"/>
                <a:gd name="connsiteY144" fmla="*/ 634417 h 3024336"/>
                <a:gd name="connsiteX145" fmla="*/ 1393400 w 3117872"/>
                <a:gd name="connsiteY145" fmla="*/ 648309 h 3024336"/>
                <a:gd name="connsiteX146" fmla="*/ 1382751 w 3117872"/>
                <a:gd name="connsiteY146" fmla="*/ 662837 h 3024336"/>
                <a:gd name="connsiteX147" fmla="*/ 1372455 w 3117872"/>
                <a:gd name="connsiteY147" fmla="*/ 677930 h 3024336"/>
                <a:gd name="connsiteX148" fmla="*/ 1364088 w 3117872"/>
                <a:gd name="connsiteY148" fmla="*/ 692601 h 3024336"/>
                <a:gd name="connsiteX149" fmla="*/ 1355287 w 3117872"/>
                <a:gd name="connsiteY149" fmla="*/ 708330 h 3024336"/>
                <a:gd name="connsiteX150" fmla="*/ 1349558 w 3117872"/>
                <a:gd name="connsiteY150" fmla="*/ 723707 h 3024336"/>
                <a:gd name="connsiteX151" fmla="*/ 1344182 w 3117872"/>
                <a:gd name="connsiteY151" fmla="*/ 739648 h 3024336"/>
                <a:gd name="connsiteX152" fmla="*/ 1340657 w 3117872"/>
                <a:gd name="connsiteY152" fmla="*/ 756792 h 3024336"/>
                <a:gd name="connsiteX153" fmla="*/ 1337917 w 3117872"/>
                <a:gd name="connsiteY153" fmla="*/ 773441 h 3024336"/>
                <a:gd name="connsiteX154" fmla="*/ 1337025 w 3117872"/>
                <a:gd name="connsiteY154" fmla="*/ 791290 h 3024336"/>
                <a:gd name="connsiteX155" fmla="*/ 1337630 w 3117872"/>
                <a:gd name="connsiteY155" fmla="*/ 809775 h 3024336"/>
                <a:gd name="connsiteX156" fmla="*/ 1340518 w 3117872"/>
                <a:gd name="connsiteY156" fmla="*/ 828402 h 3024336"/>
                <a:gd name="connsiteX157" fmla="*/ 1343759 w 3117872"/>
                <a:gd name="connsiteY157" fmla="*/ 847594 h 3024336"/>
                <a:gd name="connsiteX158" fmla="*/ 1350779 w 3117872"/>
                <a:gd name="connsiteY158" fmla="*/ 867564 h 3024336"/>
                <a:gd name="connsiteX159" fmla="*/ 1357010 w 3117872"/>
                <a:gd name="connsiteY159" fmla="*/ 888028 h 3024336"/>
                <a:gd name="connsiteX160" fmla="*/ 1367022 w 3117872"/>
                <a:gd name="connsiteY160" fmla="*/ 909269 h 3024336"/>
                <a:gd name="connsiteX161" fmla="*/ 1378172 w 3117872"/>
                <a:gd name="connsiteY161" fmla="*/ 930581 h 3024336"/>
                <a:gd name="connsiteX162" fmla="*/ 1391172 w 3117872"/>
                <a:gd name="connsiteY162" fmla="*/ 953094 h 3024336"/>
                <a:gd name="connsiteX163" fmla="*/ 1852551 w 3117872"/>
                <a:gd name="connsiteY163" fmla="*/ 1689891 h 3024336"/>
                <a:gd name="connsiteX164" fmla="*/ 2059019 w 3117872"/>
                <a:gd name="connsiteY164" fmla="*/ 1560601 h 3024336"/>
                <a:gd name="connsiteX165" fmla="*/ 2142811 w 3117872"/>
                <a:gd name="connsiteY165" fmla="*/ 1694411 h 3024336"/>
                <a:gd name="connsiteX166" fmla="*/ 2160092 w 3117872"/>
                <a:gd name="connsiteY166" fmla="*/ 1683590 h 3024336"/>
                <a:gd name="connsiteX167" fmla="*/ 2236811 w 3117872"/>
                <a:gd name="connsiteY167" fmla="*/ 1806106 h 3024336"/>
                <a:gd name="connsiteX168" fmla="*/ 2217167 w 3117872"/>
                <a:gd name="connsiteY168" fmla="*/ 1818408 h 3024336"/>
                <a:gd name="connsiteX169" fmla="*/ 2213882 w 3117872"/>
                <a:gd name="connsiteY169" fmla="*/ 1830682 h 3024336"/>
                <a:gd name="connsiteX170" fmla="*/ 2211387 w 3117872"/>
                <a:gd name="connsiteY170" fmla="*/ 1842464 h 3024336"/>
                <a:gd name="connsiteX171" fmla="*/ 2209596 w 3117872"/>
                <a:gd name="connsiteY171" fmla="*/ 1855373 h 3024336"/>
                <a:gd name="connsiteX172" fmla="*/ 2209383 w 3117872"/>
                <a:gd name="connsiteY172" fmla="*/ 1867296 h 3024336"/>
                <a:gd name="connsiteX173" fmla="*/ 2210311 w 3117872"/>
                <a:gd name="connsiteY173" fmla="*/ 1879291 h 3024336"/>
                <a:gd name="connsiteX174" fmla="*/ 2212817 w 3117872"/>
                <a:gd name="connsiteY174" fmla="*/ 1890298 h 3024336"/>
                <a:gd name="connsiteX175" fmla="*/ 2217250 w 3117872"/>
                <a:gd name="connsiteY175" fmla="*/ 1900883 h 3024336"/>
                <a:gd name="connsiteX176" fmla="*/ 2222039 w 3117872"/>
                <a:gd name="connsiteY176" fmla="*/ 1912032 h 3024336"/>
                <a:gd name="connsiteX177" fmla="*/ 2230171 w 3117872"/>
                <a:gd name="connsiteY177" fmla="*/ 1925018 h 3024336"/>
                <a:gd name="connsiteX178" fmla="*/ 2232562 w 3117872"/>
                <a:gd name="connsiteY178" fmla="*/ 1930594 h 3024336"/>
                <a:gd name="connsiteX179" fmla="*/ 2235391 w 3117872"/>
                <a:gd name="connsiteY179" fmla="*/ 1935111 h 3024336"/>
                <a:gd name="connsiteX180" fmla="*/ 2705787 w 3117872"/>
                <a:gd name="connsiteY180" fmla="*/ 2686309 h 3024336"/>
                <a:gd name="connsiteX181" fmla="*/ 2694851 w 3117872"/>
                <a:gd name="connsiteY181" fmla="*/ 2708174 h 3024336"/>
                <a:gd name="connsiteX182" fmla="*/ 2680288 w 3117872"/>
                <a:gd name="connsiteY182" fmla="*/ 2732441 h 3024336"/>
                <a:gd name="connsiteX183" fmla="*/ 2665033 w 3117872"/>
                <a:gd name="connsiteY183" fmla="*/ 2757402 h 3024336"/>
                <a:gd name="connsiteX184" fmla="*/ 2647001 w 3117872"/>
                <a:gd name="connsiteY184" fmla="*/ 2781669 h 3024336"/>
                <a:gd name="connsiteX185" fmla="*/ 2629664 w 3117872"/>
                <a:gd name="connsiteY185" fmla="*/ 2803856 h 3024336"/>
                <a:gd name="connsiteX186" fmla="*/ 2610941 w 3117872"/>
                <a:gd name="connsiteY186" fmla="*/ 2826043 h 3024336"/>
                <a:gd name="connsiteX187" fmla="*/ 2590137 w 3117872"/>
                <a:gd name="connsiteY187" fmla="*/ 2846842 h 3024336"/>
                <a:gd name="connsiteX188" fmla="*/ 2569333 w 3117872"/>
                <a:gd name="connsiteY188" fmla="*/ 2866948 h 3024336"/>
                <a:gd name="connsiteX189" fmla="*/ 2547141 w 3117872"/>
                <a:gd name="connsiteY189" fmla="*/ 2885669 h 3024336"/>
                <a:gd name="connsiteX190" fmla="*/ 2524949 w 3117872"/>
                <a:gd name="connsiteY190" fmla="*/ 2903697 h 3024336"/>
                <a:gd name="connsiteX191" fmla="*/ 2500677 w 3117872"/>
                <a:gd name="connsiteY191" fmla="*/ 2920337 h 3024336"/>
                <a:gd name="connsiteX192" fmla="*/ 2476406 w 3117872"/>
                <a:gd name="connsiteY192" fmla="*/ 2936977 h 3024336"/>
                <a:gd name="connsiteX193" fmla="*/ 2451441 w 3117872"/>
                <a:gd name="connsiteY193" fmla="*/ 2951537 h 3024336"/>
                <a:gd name="connsiteX194" fmla="*/ 2425089 w 3117872"/>
                <a:gd name="connsiteY194" fmla="*/ 2964709 h 3024336"/>
                <a:gd name="connsiteX195" fmla="*/ 2398043 w 3117872"/>
                <a:gd name="connsiteY195" fmla="*/ 2976496 h 3024336"/>
                <a:gd name="connsiteX196" fmla="*/ 2370999 w 3117872"/>
                <a:gd name="connsiteY196" fmla="*/ 2986895 h 3024336"/>
                <a:gd name="connsiteX197" fmla="*/ 2342565 w 3117872"/>
                <a:gd name="connsiteY197" fmla="*/ 2997297 h 3024336"/>
                <a:gd name="connsiteX198" fmla="*/ 2314132 w 3117872"/>
                <a:gd name="connsiteY198" fmla="*/ 3004923 h 3024336"/>
                <a:gd name="connsiteX199" fmla="*/ 2285007 w 3117872"/>
                <a:gd name="connsiteY199" fmla="*/ 3011856 h 3024336"/>
                <a:gd name="connsiteX200" fmla="*/ 2255187 w 3117872"/>
                <a:gd name="connsiteY200" fmla="*/ 3016709 h 3024336"/>
                <a:gd name="connsiteX201" fmla="*/ 2224675 w 3117872"/>
                <a:gd name="connsiteY201" fmla="*/ 3021564 h 3024336"/>
                <a:gd name="connsiteX202" fmla="*/ 2193468 w 3117872"/>
                <a:gd name="connsiteY202" fmla="*/ 3023644 h 3024336"/>
                <a:gd name="connsiteX203" fmla="*/ 2162955 w 3117872"/>
                <a:gd name="connsiteY203" fmla="*/ 3024336 h 3024336"/>
                <a:gd name="connsiteX204" fmla="*/ 2135215 w 3117872"/>
                <a:gd name="connsiteY204" fmla="*/ 3023644 h 3024336"/>
                <a:gd name="connsiteX205" fmla="*/ 2113521 w 3117872"/>
                <a:gd name="connsiteY205" fmla="*/ 3022017 h 3024336"/>
                <a:gd name="connsiteX206" fmla="*/ 1661730 w 3117872"/>
                <a:gd name="connsiteY206" fmla="*/ 2300531 h 3024336"/>
                <a:gd name="connsiteX207" fmla="*/ 1653856 w 3117872"/>
                <a:gd name="connsiteY207" fmla="*/ 2289534 h 3024336"/>
                <a:gd name="connsiteX208" fmla="*/ 1644608 w 3117872"/>
                <a:gd name="connsiteY208" fmla="*/ 2281071 h 3024336"/>
                <a:gd name="connsiteX209" fmla="*/ 1635737 w 3117872"/>
                <a:gd name="connsiteY209" fmla="*/ 2273213 h 3024336"/>
                <a:gd name="connsiteX210" fmla="*/ 1625779 w 3117872"/>
                <a:gd name="connsiteY210" fmla="*/ 2265195 h 3024336"/>
                <a:gd name="connsiteX211" fmla="*/ 1614448 w 3117872"/>
                <a:gd name="connsiteY211" fmla="*/ 2259716 h 3024336"/>
                <a:gd name="connsiteX212" fmla="*/ 1602407 w 3117872"/>
                <a:gd name="connsiteY212" fmla="*/ 2254679 h 3024336"/>
                <a:gd name="connsiteX213" fmla="*/ 1591120 w 3117872"/>
                <a:gd name="connsiteY213" fmla="*/ 2250848 h 3024336"/>
                <a:gd name="connsiteX214" fmla="*/ 1578415 w 3117872"/>
                <a:gd name="connsiteY214" fmla="*/ 2247905 h 3024336"/>
                <a:gd name="connsiteX215" fmla="*/ 1543327 w 3117872"/>
                <a:gd name="connsiteY215" fmla="*/ 2269878 h 3024336"/>
                <a:gd name="connsiteX216" fmla="*/ 1461115 w 3117872"/>
                <a:gd name="connsiteY216" fmla="*/ 2138589 h 3024336"/>
                <a:gd name="connsiteX217" fmla="*/ 1490528 w 3117872"/>
                <a:gd name="connsiteY217" fmla="*/ 2120171 h 3024336"/>
                <a:gd name="connsiteX218" fmla="*/ 1407186 w 3117872"/>
                <a:gd name="connsiteY218" fmla="*/ 1987078 h 3024336"/>
                <a:gd name="connsiteX219" fmla="*/ 1473668 w 3117872"/>
                <a:gd name="connsiteY219" fmla="*/ 1885083 h 3024336"/>
                <a:gd name="connsiteX220" fmla="*/ 1487828 w 3117872"/>
                <a:gd name="connsiteY220" fmla="*/ 1861964 h 3024336"/>
                <a:gd name="connsiteX221" fmla="*/ 1499105 w 3117872"/>
                <a:gd name="connsiteY221" fmla="*/ 1838971 h 3024336"/>
                <a:gd name="connsiteX222" fmla="*/ 1508964 w 3117872"/>
                <a:gd name="connsiteY222" fmla="*/ 1816869 h 3024336"/>
                <a:gd name="connsiteX223" fmla="*/ 1517028 w 3117872"/>
                <a:gd name="connsiteY223" fmla="*/ 1795051 h 3024336"/>
                <a:gd name="connsiteX224" fmla="*/ 1522964 w 3117872"/>
                <a:gd name="connsiteY224" fmla="*/ 1774567 h 3024336"/>
                <a:gd name="connsiteX225" fmla="*/ 1527436 w 3117872"/>
                <a:gd name="connsiteY225" fmla="*/ 1753323 h 3024336"/>
                <a:gd name="connsiteX226" fmla="*/ 1529403 w 3117872"/>
                <a:gd name="connsiteY226" fmla="*/ 1732808 h 3024336"/>
                <a:gd name="connsiteX227" fmla="*/ 1530282 w 3117872"/>
                <a:gd name="connsiteY227" fmla="*/ 1712136 h 3024336"/>
                <a:gd name="connsiteX228" fmla="*/ 1529743 w 3117872"/>
                <a:gd name="connsiteY228" fmla="*/ 1692352 h 3024336"/>
                <a:gd name="connsiteX229" fmla="*/ 1527033 w 3117872"/>
                <a:gd name="connsiteY229" fmla="*/ 1672252 h 3024336"/>
                <a:gd name="connsiteX230" fmla="*/ 1522192 w 3117872"/>
                <a:gd name="connsiteY230" fmla="*/ 1653485 h 3024336"/>
                <a:gd name="connsiteX231" fmla="*/ 1516975 w 3117872"/>
                <a:gd name="connsiteY231" fmla="*/ 1634116 h 3024336"/>
                <a:gd name="connsiteX232" fmla="*/ 1509964 w 3117872"/>
                <a:gd name="connsiteY232" fmla="*/ 1615031 h 3024336"/>
                <a:gd name="connsiteX233" fmla="*/ 1500778 w 3117872"/>
                <a:gd name="connsiteY233" fmla="*/ 1595632 h 3024336"/>
                <a:gd name="connsiteX234" fmla="*/ 1491592 w 3117872"/>
                <a:gd name="connsiteY234" fmla="*/ 1576232 h 3024336"/>
                <a:gd name="connsiteX235" fmla="*/ 1480611 w 3117872"/>
                <a:gd name="connsiteY235" fmla="*/ 1557118 h 3024336"/>
                <a:gd name="connsiteX236" fmla="*/ 1085769 w 3117872"/>
                <a:gd name="connsiteY236" fmla="*/ 926578 h 3024336"/>
                <a:gd name="connsiteX237" fmla="*/ 987169 w 3117872"/>
                <a:gd name="connsiteY237" fmla="*/ 988321 h 3024336"/>
                <a:gd name="connsiteX238" fmla="*/ 1374846 w 3117872"/>
                <a:gd name="connsiteY238" fmla="*/ 1607419 h 3024336"/>
                <a:gd name="connsiteX239" fmla="*/ 1377109 w 3117872"/>
                <a:gd name="connsiteY239" fmla="*/ 1611032 h 3024336"/>
                <a:gd name="connsiteX240" fmla="*/ 1379039 w 3117872"/>
                <a:gd name="connsiteY240" fmla="*/ 1615692 h 3024336"/>
                <a:gd name="connsiteX241" fmla="*/ 1380018 w 3117872"/>
                <a:gd name="connsiteY241" fmla="*/ 1625139 h 3024336"/>
                <a:gd name="connsiteX242" fmla="*/ 1380619 w 3117872"/>
                <a:gd name="connsiteY242" fmla="*/ 1633986 h 3024336"/>
                <a:gd name="connsiteX243" fmla="*/ 1378339 w 3117872"/>
                <a:gd name="connsiteY243" fmla="*/ 1642959 h 3024336"/>
                <a:gd name="connsiteX244" fmla="*/ 1374262 w 3117872"/>
                <a:gd name="connsiteY244" fmla="*/ 1652220 h 3024336"/>
                <a:gd name="connsiteX245" fmla="*/ 1369099 w 3117872"/>
                <a:gd name="connsiteY245" fmla="*/ 1661320 h 3024336"/>
                <a:gd name="connsiteX246" fmla="*/ 1362427 w 3117872"/>
                <a:gd name="connsiteY246" fmla="*/ 1668014 h 3024336"/>
                <a:gd name="connsiteX247" fmla="*/ 1357839 w 3117872"/>
                <a:gd name="connsiteY247" fmla="*/ 1671725 h 3024336"/>
                <a:gd name="connsiteX248" fmla="*/ 1352873 w 3117872"/>
                <a:gd name="connsiteY248" fmla="*/ 1674835 h 3024336"/>
                <a:gd name="connsiteX249" fmla="*/ 1348617 w 3117872"/>
                <a:gd name="connsiteY249" fmla="*/ 1677500 h 3024336"/>
                <a:gd name="connsiteX250" fmla="*/ 1343275 w 3117872"/>
                <a:gd name="connsiteY250" fmla="*/ 1680007 h 3024336"/>
                <a:gd name="connsiteX251" fmla="*/ 1334340 w 3117872"/>
                <a:gd name="connsiteY251" fmla="*/ 1683086 h 3024336"/>
                <a:gd name="connsiteX252" fmla="*/ 1323897 w 3117872"/>
                <a:gd name="connsiteY252" fmla="*/ 1683758 h 3024336"/>
                <a:gd name="connsiteX253" fmla="*/ 1313787 w 3117872"/>
                <a:gd name="connsiteY253" fmla="*/ 1683381 h 3024336"/>
                <a:gd name="connsiteX254" fmla="*/ 1304718 w 3117872"/>
                <a:gd name="connsiteY254" fmla="*/ 1681515 h 3024336"/>
                <a:gd name="connsiteX255" fmla="*/ 1296314 w 3117872"/>
                <a:gd name="connsiteY255" fmla="*/ 1677554 h 3024336"/>
                <a:gd name="connsiteX256" fmla="*/ 1288951 w 3117872"/>
                <a:gd name="connsiteY256" fmla="*/ 1672105 h 3024336"/>
                <a:gd name="connsiteX257" fmla="*/ 1285603 w 3117872"/>
                <a:gd name="connsiteY257" fmla="*/ 1668333 h 3024336"/>
                <a:gd name="connsiteX258" fmla="*/ 1283340 w 3117872"/>
                <a:gd name="connsiteY258" fmla="*/ 1664720 h 3024336"/>
                <a:gd name="connsiteX259" fmla="*/ 895664 w 3117872"/>
                <a:gd name="connsiteY259" fmla="*/ 1045621 h 3024336"/>
                <a:gd name="connsiteX260" fmla="*/ 794934 w 3117872"/>
                <a:gd name="connsiteY260" fmla="*/ 1108698 h 3024336"/>
                <a:gd name="connsiteX261" fmla="*/ 1221454 w 3117872"/>
                <a:gd name="connsiteY261" fmla="*/ 1789826 h 3024336"/>
                <a:gd name="connsiteX262" fmla="*/ 1224094 w 3117872"/>
                <a:gd name="connsiteY262" fmla="*/ 1794042 h 3024336"/>
                <a:gd name="connsiteX263" fmla="*/ 1225270 w 3117872"/>
                <a:gd name="connsiteY263" fmla="*/ 1797497 h 3024336"/>
                <a:gd name="connsiteX264" fmla="*/ 1228045 w 3117872"/>
                <a:gd name="connsiteY264" fmla="*/ 1806659 h 3024336"/>
                <a:gd name="connsiteX265" fmla="*/ 1227229 w 3117872"/>
                <a:gd name="connsiteY265" fmla="*/ 1816393 h 3024336"/>
                <a:gd name="connsiteX266" fmla="*/ 1225656 w 3117872"/>
                <a:gd name="connsiteY266" fmla="*/ 1824923 h 3024336"/>
                <a:gd name="connsiteX267" fmla="*/ 1222289 w 3117872"/>
                <a:gd name="connsiteY267" fmla="*/ 1833738 h 3024336"/>
                <a:gd name="connsiteX268" fmla="*/ 1216748 w 3117872"/>
                <a:gd name="connsiteY268" fmla="*/ 1842237 h 3024336"/>
                <a:gd name="connsiteX269" fmla="*/ 1208658 w 3117872"/>
                <a:gd name="connsiteY269" fmla="*/ 1849819 h 3024336"/>
                <a:gd name="connsiteX270" fmla="*/ 1204779 w 3117872"/>
                <a:gd name="connsiteY270" fmla="*/ 1853085 h 3024336"/>
                <a:gd name="connsiteX271" fmla="*/ 1200191 w 3117872"/>
                <a:gd name="connsiteY271" fmla="*/ 1856797 h 3024336"/>
                <a:gd name="connsiteX272" fmla="*/ 1194848 w 3117872"/>
                <a:gd name="connsiteY272" fmla="*/ 1859304 h 3024336"/>
                <a:gd name="connsiteX273" fmla="*/ 1190924 w 3117872"/>
                <a:gd name="connsiteY273" fmla="*/ 1860923 h 3024336"/>
                <a:gd name="connsiteX274" fmla="*/ 1181280 w 3117872"/>
                <a:gd name="connsiteY274" fmla="*/ 1864447 h 3024336"/>
                <a:gd name="connsiteX275" fmla="*/ 1171216 w 3117872"/>
                <a:gd name="connsiteY275" fmla="*/ 1865719 h 3024336"/>
                <a:gd name="connsiteX276" fmla="*/ 1161105 w 3117872"/>
                <a:gd name="connsiteY276" fmla="*/ 1865344 h 3024336"/>
                <a:gd name="connsiteX277" fmla="*/ 1152747 w 3117872"/>
                <a:gd name="connsiteY277" fmla="*/ 1863033 h 3024336"/>
                <a:gd name="connsiteX278" fmla="*/ 1143632 w 3117872"/>
                <a:gd name="connsiteY278" fmla="*/ 1859519 h 3024336"/>
                <a:gd name="connsiteX279" fmla="*/ 1136602 w 3117872"/>
                <a:gd name="connsiteY279" fmla="*/ 1853021 h 3024336"/>
                <a:gd name="connsiteX280" fmla="*/ 1134007 w 3117872"/>
                <a:gd name="connsiteY280" fmla="*/ 1850454 h 3024336"/>
                <a:gd name="connsiteX281" fmla="*/ 1131367 w 3117872"/>
                <a:gd name="connsiteY281" fmla="*/ 1846238 h 3024336"/>
                <a:gd name="connsiteX282" fmla="*/ 704847 w 3117872"/>
                <a:gd name="connsiteY282" fmla="*/ 1165110 h 3024336"/>
                <a:gd name="connsiteX283" fmla="*/ 603410 w 3117872"/>
                <a:gd name="connsiteY283" fmla="*/ 1228629 h 3024336"/>
                <a:gd name="connsiteX284" fmla="*/ 991087 w 3117872"/>
                <a:gd name="connsiteY284" fmla="*/ 1847728 h 3024336"/>
                <a:gd name="connsiteX285" fmla="*/ 993349 w 3117872"/>
                <a:gd name="connsiteY285" fmla="*/ 1851341 h 3024336"/>
                <a:gd name="connsiteX286" fmla="*/ 995279 w 3117872"/>
                <a:gd name="connsiteY286" fmla="*/ 1856001 h 3024336"/>
                <a:gd name="connsiteX287" fmla="*/ 997676 w 3117872"/>
                <a:gd name="connsiteY287" fmla="*/ 1864560 h 3024336"/>
                <a:gd name="connsiteX288" fmla="*/ 997569 w 3117872"/>
                <a:gd name="connsiteY288" fmla="*/ 1873850 h 3024336"/>
                <a:gd name="connsiteX289" fmla="*/ 995288 w 3117872"/>
                <a:gd name="connsiteY289" fmla="*/ 1882824 h 3024336"/>
                <a:gd name="connsiteX290" fmla="*/ 991212 w 3117872"/>
                <a:gd name="connsiteY290" fmla="*/ 1892084 h 3024336"/>
                <a:gd name="connsiteX291" fmla="*/ 986048 w 3117872"/>
                <a:gd name="connsiteY291" fmla="*/ 1901185 h 3024336"/>
                <a:gd name="connsiteX292" fmla="*/ 978667 w 3117872"/>
                <a:gd name="connsiteY292" fmla="*/ 1908322 h 3024336"/>
                <a:gd name="connsiteX293" fmla="*/ 975498 w 3117872"/>
                <a:gd name="connsiteY293" fmla="*/ 1911145 h 3024336"/>
                <a:gd name="connsiteX294" fmla="*/ 970532 w 3117872"/>
                <a:gd name="connsiteY294" fmla="*/ 1914256 h 3024336"/>
                <a:gd name="connsiteX295" fmla="*/ 965567 w 3117872"/>
                <a:gd name="connsiteY295" fmla="*/ 1917365 h 3024336"/>
                <a:gd name="connsiteX296" fmla="*/ 960933 w 3117872"/>
                <a:gd name="connsiteY296" fmla="*/ 1919427 h 3024336"/>
                <a:gd name="connsiteX297" fmla="*/ 950580 w 3117872"/>
                <a:gd name="connsiteY297" fmla="*/ 1923395 h 3024336"/>
                <a:gd name="connsiteX298" fmla="*/ 940847 w 3117872"/>
                <a:gd name="connsiteY298" fmla="*/ 1923622 h 3024336"/>
                <a:gd name="connsiteX299" fmla="*/ 931446 w 3117872"/>
                <a:gd name="connsiteY299" fmla="*/ 1922801 h 3024336"/>
                <a:gd name="connsiteX300" fmla="*/ 922377 w 3117872"/>
                <a:gd name="connsiteY300" fmla="*/ 1920935 h 3024336"/>
                <a:gd name="connsiteX301" fmla="*/ 913973 w 3117872"/>
                <a:gd name="connsiteY301" fmla="*/ 1916974 h 3024336"/>
                <a:gd name="connsiteX302" fmla="*/ 906610 w 3117872"/>
                <a:gd name="connsiteY302" fmla="*/ 1911525 h 3024336"/>
                <a:gd name="connsiteX303" fmla="*/ 903260 w 3117872"/>
                <a:gd name="connsiteY303" fmla="*/ 1907754 h 3024336"/>
                <a:gd name="connsiteX304" fmla="*/ 900288 w 3117872"/>
                <a:gd name="connsiteY304" fmla="*/ 1904585 h 3024336"/>
                <a:gd name="connsiteX305" fmla="*/ 512612 w 3117872"/>
                <a:gd name="connsiteY305" fmla="*/ 1285487 h 3024336"/>
                <a:gd name="connsiteX306" fmla="*/ 413303 w 3117872"/>
                <a:gd name="connsiteY306" fmla="*/ 1347674 h 3024336"/>
                <a:gd name="connsiteX307" fmla="*/ 807435 w 3117872"/>
                <a:gd name="connsiteY307" fmla="*/ 1978658 h 3024336"/>
                <a:gd name="connsiteX308" fmla="*/ 820212 w 3117872"/>
                <a:gd name="connsiteY308" fmla="*/ 1997486 h 3024336"/>
                <a:gd name="connsiteX309" fmla="*/ 832567 w 3117872"/>
                <a:gd name="connsiteY309" fmla="*/ 2014062 h 3024336"/>
                <a:gd name="connsiteX310" fmla="*/ 845300 w 3117872"/>
                <a:gd name="connsiteY310" fmla="*/ 2031240 h 3024336"/>
                <a:gd name="connsiteX311" fmla="*/ 859029 w 3117872"/>
                <a:gd name="connsiteY311" fmla="*/ 2045281 h 3024336"/>
                <a:gd name="connsiteX312" fmla="*/ 873089 w 3117872"/>
                <a:gd name="connsiteY312" fmla="*/ 2058274 h 3024336"/>
                <a:gd name="connsiteX313" fmla="*/ 887484 w 3117872"/>
                <a:gd name="connsiteY313" fmla="*/ 2070219 h 3024336"/>
                <a:gd name="connsiteX314" fmla="*/ 903628 w 3117872"/>
                <a:gd name="connsiteY314" fmla="*/ 2080232 h 3024336"/>
                <a:gd name="connsiteX315" fmla="*/ 919395 w 3117872"/>
                <a:gd name="connsiteY315" fmla="*/ 2089641 h 3024336"/>
                <a:gd name="connsiteX316" fmla="*/ 936912 w 3117872"/>
                <a:gd name="connsiteY316" fmla="*/ 2097116 h 3024336"/>
                <a:gd name="connsiteX317" fmla="*/ 955849 w 3117872"/>
                <a:gd name="connsiteY317" fmla="*/ 2103702 h 3024336"/>
                <a:gd name="connsiteX318" fmla="*/ 976205 w 3117872"/>
                <a:gd name="connsiteY318" fmla="*/ 2109400 h 3024336"/>
                <a:gd name="connsiteX319" fmla="*/ 997933 w 3117872"/>
                <a:gd name="connsiteY319" fmla="*/ 2112561 h 3024336"/>
                <a:gd name="connsiteX320" fmla="*/ 1020752 w 3117872"/>
                <a:gd name="connsiteY320" fmla="*/ 2115880 h 3024336"/>
                <a:gd name="connsiteX321" fmla="*/ 1045318 w 3117872"/>
                <a:gd name="connsiteY321" fmla="*/ 2117264 h 3024336"/>
                <a:gd name="connsiteX322" fmla="*/ 1072013 w 3117872"/>
                <a:gd name="connsiteY322" fmla="*/ 2117316 h 3024336"/>
                <a:gd name="connsiteX323" fmla="*/ 1101212 w 3117872"/>
                <a:gd name="connsiteY323" fmla="*/ 2116636 h 3024336"/>
                <a:gd name="connsiteX324" fmla="*/ 1227054 w 3117872"/>
                <a:gd name="connsiteY324" fmla="*/ 2101552 h 3024336"/>
                <a:gd name="connsiteX325" fmla="*/ 1309642 w 3117872"/>
                <a:gd name="connsiteY325" fmla="*/ 2233441 h 3024336"/>
                <a:gd name="connsiteX326" fmla="*/ 1339055 w 3117872"/>
                <a:gd name="connsiteY326" fmla="*/ 2215022 h 3024336"/>
                <a:gd name="connsiteX327" fmla="*/ 1421267 w 3117872"/>
                <a:gd name="connsiteY327" fmla="*/ 2346311 h 3024336"/>
                <a:gd name="connsiteX328" fmla="*/ 1386180 w 3117872"/>
                <a:gd name="connsiteY328" fmla="*/ 2368282 h 3024336"/>
                <a:gd name="connsiteX329" fmla="*/ 1383279 w 3117872"/>
                <a:gd name="connsiteY329" fmla="*/ 2380998 h 3024336"/>
                <a:gd name="connsiteX330" fmla="*/ 1381089 w 3117872"/>
                <a:gd name="connsiteY330" fmla="*/ 2393267 h 3024336"/>
                <a:gd name="connsiteX331" fmla="*/ 1381070 w 3117872"/>
                <a:gd name="connsiteY331" fmla="*/ 2405856 h 3024336"/>
                <a:gd name="connsiteX332" fmla="*/ 1381762 w 3117872"/>
                <a:gd name="connsiteY332" fmla="*/ 2417998 h 3024336"/>
                <a:gd name="connsiteX333" fmla="*/ 1383917 w 3117872"/>
                <a:gd name="connsiteY333" fmla="*/ 2430901 h 3024336"/>
                <a:gd name="connsiteX334" fmla="*/ 1386403 w 3117872"/>
                <a:gd name="connsiteY334" fmla="*/ 2442757 h 3024336"/>
                <a:gd name="connsiteX335" fmla="*/ 1391397 w 3117872"/>
                <a:gd name="connsiteY335" fmla="*/ 2453884 h 3024336"/>
                <a:gd name="connsiteX336" fmla="*/ 1397852 w 3117872"/>
                <a:gd name="connsiteY336" fmla="*/ 2465771 h 3024336"/>
                <a:gd name="connsiteX337" fmla="*/ 1524745 w 3117872"/>
                <a:gd name="connsiteY337" fmla="*/ 2668411 h 3024336"/>
                <a:gd name="connsiteX338" fmla="*/ 1519409 w 3117872"/>
                <a:gd name="connsiteY338" fmla="*/ 2679748 h 3024336"/>
                <a:gd name="connsiteX339" fmla="*/ 1507620 w 3117872"/>
                <a:gd name="connsiteY339" fmla="*/ 2702627 h 3024336"/>
                <a:gd name="connsiteX340" fmla="*/ 1495137 w 3117872"/>
                <a:gd name="connsiteY340" fmla="*/ 2725508 h 3024336"/>
                <a:gd name="connsiteX341" fmla="*/ 1481268 w 3117872"/>
                <a:gd name="connsiteY341" fmla="*/ 2747001 h 3024336"/>
                <a:gd name="connsiteX342" fmla="*/ 1466704 w 3117872"/>
                <a:gd name="connsiteY342" fmla="*/ 2769188 h 3024336"/>
                <a:gd name="connsiteX343" fmla="*/ 1451447 w 3117872"/>
                <a:gd name="connsiteY343" fmla="*/ 2789294 h 3024336"/>
                <a:gd name="connsiteX344" fmla="*/ 1435498 w 3117872"/>
                <a:gd name="connsiteY344" fmla="*/ 2810095 h 3024336"/>
                <a:gd name="connsiteX345" fmla="*/ 1418855 w 3117872"/>
                <a:gd name="connsiteY345" fmla="*/ 2828815 h 3024336"/>
                <a:gd name="connsiteX346" fmla="*/ 1400823 w 3117872"/>
                <a:gd name="connsiteY346" fmla="*/ 2847536 h 3024336"/>
                <a:gd name="connsiteX347" fmla="*/ 1382100 w 3117872"/>
                <a:gd name="connsiteY347" fmla="*/ 2865562 h 3024336"/>
                <a:gd name="connsiteX348" fmla="*/ 1362682 w 3117872"/>
                <a:gd name="connsiteY348" fmla="*/ 2882202 h 3024336"/>
                <a:gd name="connsiteX349" fmla="*/ 1343265 w 3117872"/>
                <a:gd name="connsiteY349" fmla="*/ 2898842 h 3024336"/>
                <a:gd name="connsiteX350" fmla="*/ 1321767 w 3117872"/>
                <a:gd name="connsiteY350" fmla="*/ 2914096 h 3024336"/>
                <a:gd name="connsiteX351" fmla="*/ 1300963 w 3117872"/>
                <a:gd name="connsiteY351" fmla="*/ 2927962 h 3024336"/>
                <a:gd name="connsiteX352" fmla="*/ 1278771 w 3117872"/>
                <a:gd name="connsiteY352" fmla="*/ 2941830 h 3024336"/>
                <a:gd name="connsiteX353" fmla="*/ 1256581 w 3117872"/>
                <a:gd name="connsiteY353" fmla="*/ 2954309 h 3024336"/>
                <a:gd name="connsiteX354" fmla="*/ 1233003 w 3117872"/>
                <a:gd name="connsiteY354" fmla="*/ 2966097 h 3024336"/>
                <a:gd name="connsiteX355" fmla="*/ 1208731 w 3117872"/>
                <a:gd name="connsiteY355" fmla="*/ 2976496 h 3024336"/>
                <a:gd name="connsiteX356" fmla="*/ 1185153 w 3117872"/>
                <a:gd name="connsiteY356" fmla="*/ 2986203 h 3024336"/>
                <a:gd name="connsiteX357" fmla="*/ 1160187 w 3117872"/>
                <a:gd name="connsiteY357" fmla="*/ 2995216 h 3024336"/>
                <a:gd name="connsiteX358" fmla="*/ 1134529 w 3117872"/>
                <a:gd name="connsiteY358" fmla="*/ 3002149 h 3024336"/>
                <a:gd name="connsiteX359" fmla="*/ 1108869 w 3117872"/>
                <a:gd name="connsiteY359" fmla="*/ 3009082 h 3024336"/>
                <a:gd name="connsiteX360" fmla="*/ 1082517 w 3117872"/>
                <a:gd name="connsiteY360" fmla="*/ 3014629 h 3024336"/>
                <a:gd name="connsiteX361" fmla="*/ 1056165 w 3117872"/>
                <a:gd name="connsiteY361" fmla="*/ 3018097 h 3024336"/>
                <a:gd name="connsiteX362" fmla="*/ 1029121 w 3117872"/>
                <a:gd name="connsiteY362" fmla="*/ 3021564 h 3024336"/>
                <a:gd name="connsiteX363" fmla="*/ 1002074 w 3117872"/>
                <a:gd name="connsiteY363" fmla="*/ 3023644 h 3024336"/>
                <a:gd name="connsiteX364" fmla="*/ 974336 w 3117872"/>
                <a:gd name="connsiteY364" fmla="*/ 3024336 h 3024336"/>
                <a:gd name="connsiteX365" fmla="*/ 943129 w 3117872"/>
                <a:gd name="connsiteY365" fmla="*/ 3023644 h 3024336"/>
                <a:gd name="connsiteX366" fmla="*/ 911923 w 3117872"/>
                <a:gd name="connsiteY366" fmla="*/ 3021564 h 3024336"/>
                <a:gd name="connsiteX367" fmla="*/ 881409 w 3117872"/>
                <a:gd name="connsiteY367" fmla="*/ 3016709 h 3024336"/>
                <a:gd name="connsiteX368" fmla="*/ 851590 w 3117872"/>
                <a:gd name="connsiteY368" fmla="*/ 3011856 h 3024336"/>
                <a:gd name="connsiteX369" fmla="*/ 822464 w 3117872"/>
                <a:gd name="connsiteY369" fmla="*/ 3004923 h 3024336"/>
                <a:gd name="connsiteX370" fmla="*/ 794031 w 3117872"/>
                <a:gd name="connsiteY370" fmla="*/ 2997297 h 3024336"/>
                <a:gd name="connsiteX371" fmla="*/ 765599 w 3117872"/>
                <a:gd name="connsiteY371" fmla="*/ 2986895 h 3024336"/>
                <a:gd name="connsiteX372" fmla="*/ 738553 w 3117872"/>
                <a:gd name="connsiteY372" fmla="*/ 2976496 h 3024336"/>
                <a:gd name="connsiteX373" fmla="*/ 711507 w 3117872"/>
                <a:gd name="connsiteY373" fmla="*/ 2964709 h 3024336"/>
                <a:gd name="connsiteX374" fmla="*/ 685849 w 3117872"/>
                <a:gd name="connsiteY374" fmla="*/ 2951537 h 3024336"/>
                <a:gd name="connsiteX375" fmla="*/ 660190 w 3117872"/>
                <a:gd name="connsiteY375" fmla="*/ 2936977 h 3024336"/>
                <a:gd name="connsiteX376" fmla="*/ 635918 w 3117872"/>
                <a:gd name="connsiteY376" fmla="*/ 2920337 h 3024336"/>
                <a:gd name="connsiteX377" fmla="*/ 611647 w 3117872"/>
                <a:gd name="connsiteY377" fmla="*/ 2903697 h 3024336"/>
                <a:gd name="connsiteX378" fmla="*/ 589455 w 3117872"/>
                <a:gd name="connsiteY378" fmla="*/ 2885669 h 3024336"/>
                <a:gd name="connsiteX379" fmla="*/ 567265 w 3117872"/>
                <a:gd name="connsiteY379" fmla="*/ 2866948 h 3024336"/>
                <a:gd name="connsiteX380" fmla="*/ 546459 w 3117872"/>
                <a:gd name="connsiteY380" fmla="*/ 2846842 h 3024336"/>
                <a:gd name="connsiteX381" fmla="*/ 525655 w 3117872"/>
                <a:gd name="connsiteY381" fmla="*/ 2826043 h 3024336"/>
                <a:gd name="connsiteX382" fmla="*/ 506932 w 3117872"/>
                <a:gd name="connsiteY382" fmla="*/ 2803856 h 3024336"/>
                <a:gd name="connsiteX383" fmla="*/ 489595 w 3117872"/>
                <a:gd name="connsiteY383" fmla="*/ 2781669 h 3024336"/>
                <a:gd name="connsiteX384" fmla="*/ 472951 w 3117872"/>
                <a:gd name="connsiteY384" fmla="*/ 2757402 h 3024336"/>
                <a:gd name="connsiteX385" fmla="*/ 456308 w 3117872"/>
                <a:gd name="connsiteY385" fmla="*/ 2732441 h 3024336"/>
                <a:gd name="connsiteX386" fmla="*/ 441745 w 3117872"/>
                <a:gd name="connsiteY386" fmla="*/ 2708174 h 3024336"/>
                <a:gd name="connsiteX387" fmla="*/ 429262 w 3117872"/>
                <a:gd name="connsiteY387" fmla="*/ 2681828 h 3024336"/>
                <a:gd name="connsiteX388" fmla="*/ 416779 w 3117872"/>
                <a:gd name="connsiteY388" fmla="*/ 2654787 h 3024336"/>
                <a:gd name="connsiteX389" fmla="*/ 405684 w 3117872"/>
                <a:gd name="connsiteY389" fmla="*/ 2627748 h 3024336"/>
                <a:gd name="connsiteX390" fmla="*/ 395975 w 3117872"/>
                <a:gd name="connsiteY390" fmla="*/ 2599320 h 3024336"/>
                <a:gd name="connsiteX391" fmla="*/ 388346 w 3117872"/>
                <a:gd name="connsiteY391" fmla="*/ 2570894 h 3024336"/>
                <a:gd name="connsiteX392" fmla="*/ 381412 w 3117872"/>
                <a:gd name="connsiteY392" fmla="*/ 2541775 h 3024336"/>
                <a:gd name="connsiteX393" fmla="*/ 375865 w 3117872"/>
                <a:gd name="connsiteY393" fmla="*/ 2511961 h 3024336"/>
                <a:gd name="connsiteX394" fmla="*/ 372397 w 3117872"/>
                <a:gd name="connsiteY394" fmla="*/ 2481453 h 3024336"/>
                <a:gd name="connsiteX395" fmla="*/ 369623 w 3117872"/>
                <a:gd name="connsiteY395" fmla="*/ 2450947 h 3024336"/>
                <a:gd name="connsiteX396" fmla="*/ 368929 w 3117872"/>
                <a:gd name="connsiteY396" fmla="*/ 2419053 h 3024336"/>
                <a:gd name="connsiteX397" fmla="*/ 368929 w 3117872"/>
                <a:gd name="connsiteY397" fmla="*/ 2398947 h 3024336"/>
                <a:gd name="connsiteX398" fmla="*/ 370317 w 3117872"/>
                <a:gd name="connsiteY398" fmla="*/ 2378146 h 3024336"/>
                <a:gd name="connsiteX399" fmla="*/ 372397 w 3117872"/>
                <a:gd name="connsiteY399" fmla="*/ 2358039 h 3024336"/>
                <a:gd name="connsiteX400" fmla="*/ 374477 w 3117872"/>
                <a:gd name="connsiteY400" fmla="*/ 2337933 h 3024336"/>
                <a:gd name="connsiteX401" fmla="*/ 377945 w 3117872"/>
                <a:gd name="connsiteY401" fmla="*/ 2317826 h 3024336"/>
                <a:gd name="connsiteX402" fmla="*/ 381412 w 3117872"/>
                <a:gd name="connsiteY402" fmla="*/ 2298412 h 3024336"/>
                <a:gd name="connsiteX403" fmla="*/ 385572 w 3117872"/>
                <a:gd name="connsiteY403" fmla="*/ 2278305 h 3024336"/>
                <a:gd name="connsiteX404" fmla="*/ 390427 w 3117872"/>
                <a:gd name="connsiteY404" fmla="*/ 2259585 h 3024336"/>
                <a:gd name="connsiteX405" fmla="*/ 395975 w 3117872"/>
                <a:gd name="connsiteY405" fmla="*/ 2240866 h 3024336"/>
                <a:gd name="connsiteX406" fmla="*/ 402217 w 3117872"/>
                <a:gd name="connsiteY406" fmla="*/ 2222146 h 3024336"/>
                <a:gd name="connsiteX407" fmla="*/ 409152 w 3117872"/>
                <a:gd name="connsiteY407" fmla="*/ 2203426 h 3024336"/>
                <a:gd name="connsiteX408" fmla="*/ 416779 w 3117872"/>
                <a:gd name="connsiteY408" fmla="*/ 2185399 h 3024336"/>
                <a:gd name="connsiteX409" fmla="*/ 423715 w 3117872"/>
                <a:gd name="connsiteY409" fmla="*/ 2168065 h 3024336"/>
                <a:gd name="connsiteX410" fmla="*/ 432730 w 3117872"/>
                <a:gd name="connsiteY410" fmla="*/ 2149345 h 3024336"/>
                <a:gd name="connsiteX411" fmla="*/ 441051 w 3117872"/>
                <a:gd name="connsiteY411" fmla="*/ 2132705 h 3024336"/>
                <a:gd name="connsiteX412" fmla="*/ 450759 w 3117872"/>
                <a:gd name="connsiteY412" fmla="*/ 2116065 h 3024336"/>
                <a:gd name="connsiteX413" fmla="*/ 461162 w 3117872"/>
                <a:gd name="connsiteY413" fmla="*/ 2099425 h 3024336"/>
                <a:gd name="connsiteX414" fmla="*/ 470871 w 3117872"/>
                <a:gd name="connsiteY414" fmla="*/ 2083479 h 3024336"/>
                <a:gd name="connsiteX415" fmla="*/ 482660 w 3117872"/>
                <a:gd name="connsiteY415" fmla="*/ 2067531 h 3024336"/>
                <a:gd name="connsiteX416" fmla="*/ 493755 w 3117872"/>
                <a:gd name="connsiteY416" fmla="*/ 2052279 h 3024336"/>
                <a:gd name="connsiteX417" fmla="*/ 506238 w 3117872"/>
                <a:gd name="connsiteY417" fmla="*/ 2037025 h 3024336"/>
                <a:gd name="connsiteX418" fmla="*/ 518721 w 3117872"/>
                <a:gd name="connsiteY418" fmla="*/ 2022465 h 3024336"/>
                <a:gd name="connsiteX419" fmla="*/ 531896 w 3117872"/>
                <a:gd name="connsiteY419" fmla="*/ 2007211 h 3024336"/>
                <a:gd name="connsiteX420" fmla="*/ 545073 w 3117872"/>
                <a:gd name="connsiteY420" fmla="*/ 1994037 h 3024336"/>
                <a:gd name="connsiteX421" fmla="*/ 558942 w 3117872"/>
                <a:gd name="connsiteY421" fmla="*/ 1980864 h 3024336"/>
                <a:gd name="connsiteX422" fmla="*/ 572811 w 3117872"/>
                <a:gd name="connsiteY422" fmla="*/ 1967690 h 3024336"/>
                <a:gd name="connsiteX423" fmla="*/ 587375 w 3117872"/>
                <a:gd name="connsiteY423" fmla="*/ 1955210 h 3024336"/>
                <a:gd name="connsiteX424" fmla="*/ 602632 w 3117872"/>
                <a:gd name="connsiteY424" fmla="*/ 1942731 h 3024336"/>
                <a:gd name="connsiteX425" fmla="*/ 617887 w 3117872"/>
                <a:gd name="connsiteY425" fmla="*/ 1930943 h 3024336"/>
                <a:gd name="connsiteX426" fmla="*/ 633838 w 3117872"/>
                <a:gd name="connsiteY426" fmla="*/ 1919850 h 3024336"/>
                <a:gd name="connsiteX427" fmla="*/ 649788 w 3117872"/>
                <a:gd name="connsiteY427" fmla="*/ 1910145 h 3024336"/>
                <a:gd name="connsiteX428" fmla="*/ 666431 w 3117872"/>
                <a:gd name="connsiteY428" fmla="*/ 1899743 h 3024336"/>
                <a:gd name="connsiteX429" fmla="*/ 635918 w 3117872"/>
                <a:gd name="connsiteY429" fmla="*/ 1901824 h 3024336"/>
                <a:gd name="connsiteX430" fmla="*/ 605406 w 3117872"/>
                <a:gd name="connsiteY430" fmla="*/ 1902518 h 3024336"/>
                <a:gd name="connsiteX431" fmla="*/ 574892 w 3117872"/>
                <a:gd name="connsiteY431" fmla="*/ 1901824 h 3024336"/>
                <a:gd name="connsiteX432" fmla="*/ 544379 w 3117872"/>
                <a:gd name="connsiteY432" fmla="*/ 1899743 h 3024336"/>
                <a:gd name="connsiteX433" fmla="*/ 513173 w 3117872"/>
                <a:gd name="connsiteY433" fmla="*/ 1895585 h 3024336"/>
                <a:gd name="connsiteX434" fmla="*/ 483354 w 3117872"/>
                <a:gd name="connsiteY434" fmla="*/ 1890038 h 3024336"/>
                <a:gd name="connsiteX435" fmla="*/ 454228 w 3117872"/>
                <a:gd name="connsiteY435" fmla="*/ 1883797 h 3024336"/>
                <a:gd name="connsiteX436" fmla="*/ 425795 w 3117872"/>
                <a:gd name="connsiteY436" fmla="*/ 1875476 h 3024336"/>
                <a:gd name="connsiteX437" fmla="*/ 397363 w 3117872"/>
                <a:gd name="connsiteY437" fmla="*/ 1866463 h 3024336"/>
                <a:gd name="connsiteX438" fmla="*/ 369623 w 3117872"/>
                <a:gd name="connsiteY438" fmla="*/ 1855370 h 3024336"/>
                <a:gd name="connsiteX439" fmla="*/ 342577 w 3117872"/>
                <a:gd name="connsiteY439" fmla="*/ 1842890 h 3024336"/>
                <a:gd name="connsiteX440" fmla="*/ 317612 w 3117872"/>
                <a:gd name="connsiteY440" fmla="*/ 1829717 h 3024336"/>
                <a:gd name="connsiteX441" fmla="*/ 291954 w 3117872"/>
                <a:gd name="connsiteY441" fmla="*/ 1815157 h 3024336"/>
                <a:gd name="connsiteX442" fmla="*/ 266988 w 3117872"/>
                <a:gd name="connsiteY442" fmla="*/ 1799210 h 3024336"/>
                <a:gd name="connsiteX443" fmla="*/ 244104 w 3117872"/>
                <a:gd name="connsiteY443" fmla="*/ 1782570 h 3024336"/>
                <a:gd name="connsiteX444" fmla="*/ 220526 w 3117872"/>
                <a:gd name="connsiteY444" fmla="*/ 1763850 h 3024336"/>
                <a:gd name="connsiteX445" fmla="*/ 198335 w 3117872"/>
                <a:gd name="connsiteY445" fmla="*/ 1745130 h 3024336"/>
                <a:gd name="connsiteX446" fmla="*/ 177531 w 3117872"/>
                <a:gd name="connsiteY446" fmla="*/ 1725717 h 3024336"/>
                <a:gd name="connsiteX447" fmla="*/ 157419 w 3117872"/>
                <a:gd name="connsiteY447" fmla="*/ 1704223 h 3024336"/>
                <a:gd name="connsiteX448" fmla="*/ 138696 w 3117872"/>
                <a:gd name="connsiteY448" fmla="*/ 1682730 h 3024336"/>
                <a:gd name="connsiteX449" fmla="*/ 120664 w 3117872"/>
                <a:gd name="connsiteY449" fmla="*/ 1659849 h 3024336"/>
                <a:gd name="connsiteX450" fmla="*/ 104021 w 3117872"/>
                <a:gd name="connsiteY450" fmla="*/ 1635582 h 3024336"/>
                <a:gd name="connsiteX451" fmla="*/ 88765 w 3117872"/>
                <a:gd name="connsiteY451" fmla="*/ 1611315 h 3024336"/>
                <a:gd name="connsiteX452" fmla="*/ 74202 w 3117872"/>
                <a:gd name="connsiteY452" fmla="*/ 1586356 h 3024336"/>
                <a:gd name="connsiteX453" fmla="*/ 60333 w 3117872"/>
                <a:gd name="connsiteY453" fmla="*/ 1560008 h 3024336"/>
                <a:gd name="connsiteX454" fmla="*/ 48542 w 3117872"/>
                <a:gd name="connsiteY454" fmla="*/ 1532969 h 3024336"/>
                <a:gd name="connsiteX455" fmla="*/ 37447 w 3117872"/>
                <a:gd name="connsiteY455" fmla="*/ 1505235 h 3024336"/>
                <a:gd name="connsiteX456" fmla="*/ 27739 w 3117872"/>
                <a:gd name="connsiteY456" fmla="*/ 1477502 h 3024336"/>
                <a:gd name="connsiteX457" fmla="*/ 20110 w 3117872"/>
                <a:gd name="connsiteY457" fmla="*/ 1448382 h 3024336"/>
                <a:gd name="connsiteX458" fmla="*/ 12483 w 3117872"/>
                <a:gd name="connsiteY458" fmla="*/ 1419261 h 3024336"/>
                <a:gd name="connsiteX459" fmla="*/ 7629 w 3117872"/>
                <a:gd name="connsiteY459" fmla="*/ 1389448 h 3024336"/>
                <a:gd name="connsiteX460" fmla="*/ 4161 w 3117872"/>
                <a:gd name="connsiteY460" fmla="*/ 1359635 h 3024336"/>
                <a:gd name="connsiteX461" fmla="*/ 2080 w 3117872"/>
                <a:gd name="connsiteY461" fmla="*/ 1329127 h 3024336"/>
                <a:gd name="connsiteX462" fmla="*/ 0 w 3117872"/>
                <a:gd name="connsiteY462" fmla="*/ 1297927 h 3024336"/>
                <a:gd name="connsiteX463" fmla="*/ 2080 w 3117872"/>
                <a:gd name="connsiteY463" fmla="*/ 1266727 h 3024336"/>
                <a:gd name="connsiteX464" fmla="*/ 4161 w 3117872"/>
                <a:gd name="connsiteY464" fmla="*/ 1235527 h 3024336"/>
                <a:gd name="connsiteX465" fmla="*/ 7629 w 3117872"/>
                <a:gd name="connsiteY465" fmla="*/ 1205713 h 3024336"/>
                <a:gd name="connsiteX466" fmla="*/ 12483 w 3117872"/>
                <a:gd name="connsiteY466" fmla="*/ 1175899 h 3024336"/>
                <a:gd name="connsiteX467" fmla="*/ 20110 w 3117872"/>
                <a:gd name="connsiteY467" fmla="*/ 1146780 h 3024336"/>
                <a:gd name="connsiteX468" fmla="*/ 27739 w 3117872"/>
                <a:gd name="connsiteY468" fmla="*/ 1117660 h 3024336"/>
                <a:gd name="connsiteX469" fmla="*/ 37447 w 3117872"/>
                <a:gd name="connsiteY469" fmla="*/ 1089926 h 3024336"/>
                <a:gd name="connsiteX470" fmla="*/ 48542 w 3117872"/>
                <a:gd name="connsiteY470" fmla="*/ 1062193 h 3024336"/>
                <a:gd name="connsiteX471" fmla="*/ 60333 w 3117872"/>
                <a:gd name="connsiteY471" fmla="*/ 1035153 h 3024336"/>
                <a:gd name="connsiteX472" fmla="*/ 74202 w 3117872"/>
                <a:gd name="connsiteY472" fmla="*/ 1009498 h 3024336"/>
                <a:gd name="connsiteX473" fmla="*/ 88765 w 3117872"/>
                <a:gd name="connsiteY473" fmla="*/ 984539 h 3024336"/>
                <a:gd name="connsiteX474" fmla="*/ 104021 w 3117872"/>
                <a:gd name="connsiteY474" fmla="*/ 959578 h 3024336"/>
                <a:gd name="connsiteX475" fmla="*/ 120664 w 3117872"/>
                <a:gd name="connsiteY475" fmla="*/ 935313 h 3024336"/>
                <a:gd name="connsiteX476" fmla="*/ 138696 w 3117872"/>
                <a:gd name="connsiteY476" fmla="*/ 913126 h 3024336"/>
                <a:gd name="connsiteX477" fmla="*/ 157419 w 3117872"/>
                <a:gd name="connsiteY477" fmla="*/ 890939 h 3024336"/>
                <a:gd name="connsiteX478" fmla="*/ 177531 w 3117872"/>
                <a:gd name="connsiteY478" fmla="*/ 870139 h 3024336"/>
                <a:gd name="connsiteX479" fmla="*/ 198335 w 3117872"/>
                <a:gd name="connsiteY479" fmla="*/ 850030 h 3024336"/>
                <a:gd name="connsiteX480" fmla="*/ 220526 w 3117872"/>
                <a:gd name="connsiteY480" fmla="*/ 831312 h 3024336"/>
                <a:gd name="connsiteX481" fmla="*/ 244104 w 3117872"/>
                <a:gd name="connsiteY481" fmla="*/ 813284 h 3024336"/>
                <a:gd name="connsiteX482" fmla="*/ 266988 w 3117872"/>
                <a:gd name="connsiteY482" fmla="*/ 796643 h 3024336"/>
                <a:gd name="connsiteX483" fmla="*/ 291954 w 3117872"/>
                <a:gd name="connsiteY483" fmla="*/ 780697 h 3024336"/>
                <a:gd name="connsiteX484" fmla="*/ 317612 w 3117872"/>
                <a:gd name="connsiteY484" fmla="*/ 766137 h 3024336"/>
                <a:gd name="connsiteX485" fmla="*/ 342577 w 3117872"/>
                <a:gd name="connsiteY485" fmla="*/ 752964 h 3024336"/>
                <a:gd name="connsiteX486" fmla="*/ 369623 w 3117872"/>
                <a:gd name="connsiteY486" fmla="*/ 740484 h 3024336"/>
                <a:gd name="connsiteX487" fmla="*/ 397363 w 3117872"/>
                <a:gd name="connsiteY487" fmla="*/ 729391 h 3024336"/>
                <a:gd name="connsiteX488" fmla="*/ 425795 w 3117872"/>
                <a:gd name="connsiteY488" fmla="*/ 719684 h 3024336"/>
                <a:gd name="connsiteX489" fmla="*/ 454228 w 3117872"/>
                <a:gd name="connsiteY489" fmla="*/ 712057 h 3024336"/>
                <a:gd name="connsiteX490" fmla="*/ 483354 w 3117872"/>
                <a:gd name="connsiteY490" fmla="*/ 705124 h 3024336"/>
                <a:gd name="connsiteX491" fmla="*/ 513173 w 3117872"/>
                <a:gd name="connsiteY491" fmla="*/ 700271 h 3024336"/>
                <a:gd name="connsiteX492" fmla="*/ 544379 w 3117872"/>
                <a:gd name="connsiteY492" fmla="*/ 696110 h 3024336"/>
                <a:gd name="connsiteX493" fmla="*/ 574892 w 3117872"/>
                <a:gd name="connsiteY493" fmla="*/ 693336 h 3024336"/>
                <a:gd name="connsiteX494" fmla="*/ 605406 w 3117872"/>
                <a:gd name="connsiteY494" fmla="*/ 692644 h 3024336"/>
                <a:gd name="connsiteX495" fmla="*/ 635224 w 3117872"/>
                <a:gd name="connsiteY495" fmla="*/ 693336 h 3024336"/>
                <a:gd name="connsiteX496" fmla="*/ 665045 w 3117872"/>
                <a:gd name="connsiteY496" fmla="*/ 696110 h 3024336"/>
                <a:gd name="connsiteX497" fmla="*/ 694169 w 3117872"/>
                <a:gd name="connsiteY497" fmla="*/ 699577 h 3024336"/>
                <a:gd name="connsiteX498" fmla="*/ 722603 w 3117872"/>
                <a:gd name="connsiteY498" fmla="*/ 704430 h 3024336"/>
                <a:gd name="connsiteX499" fmla="*/ 751036 w 3117872"/>
                <a:gd name="connsiteY499" fmla="*/ 710670 h 3024336"/>
                <a:gd name="connsiteX500" fmla="*/ 778774 w 3117872"/>
                <a:gd name="connsiteY500" fmla="*/ 718297 h 3024336"/>
                <a:gd name="connsiteX501" fmla="*/ 805820 w 3117872"/>
                <a:gd name="connsiteY501" fmla="*/ 727310 h 3024336"/>
                <a:gd name="connsiteX502" fmla="*/ 832173 w 3117872"/>
                <a:gd name="connsiteY502" fmla="*/ 737710 h 3024336"/>
                <a:gd name="connsiteX503" fmla="*/ 858525 w 3117872"/>
                <a:gd name="connsiteY503" fmla="*/ 748111 h 3024336"/>
                <a:gd name="connsiteX504" fmla="*/ 882797 w 3117872"/>
                <a:gd name="connsiteY504" fmla="*/ 760591 h 3024336"/>
                <a:gd name="connsiteX505" fmla="*/ 907761 w 3117872"/>
                <a:gd name="connsiteY505" fmla="*/ 774457 h 3024336"/>
                <a:gd name="connsiteX506" fmla="*/ 932033 w 3117872"/>
                <a:gd name="connsiteY506" fmla="*/ 789018 h 3024336"/>
                <a:gd name="connsiteX507" fmla="*/ 954918 w 3117872"/>
                <a:gd name="connsiteY507" fmla="*/ 804270 h 3024336"/>
                <a:gd name="connsiteX508" fmla="*/ 977110 w 3117872"/>
                <a:gd name="connsiteY508" fmla="*/ 820911 h 3024336"/>
                <a:gd name="connsiteX509" fmla="*/ 999300 w 3117872"/>
                <a:gd name="connsiteY509" fmla="*/ 839631 h 3024336"/>
                <a:gd name="connsiteX510" fmla="*/ 1020106 w 3117872"/>
                <a:gd name="connsiteY510" fmla="*/ 857657 h 3024336"/>
                <a:gd name="connsiteX511" fmla="*/ 1006929 w 3117872"/>
                <a:gd name="connsiteY511" fmla="*/ 828537 h 3024336"/>
                <a:gd name="connsiteX512" fmla="*/ 995834 w 3117872"/>
                <a:gd name="connsiteY512" fmla="*/ 798724 h 3024336"/>
                <a:gd name="connsiteX513" fmla="*/ 986125 w 3117872"/>
                <a:gd name="connsiteY513" fmla="*/ 767524 h 3024336"/>
                <a:gd name="connsiteX514" fmla="*/ 981965 w 3117872"/>
                <a:gd name="connsiteY514" fmla="*/ 752270 h 3024336"/>
                <a:gd name="connsiteX515" fmla="*/ 977803 w 3117872"/>
                <a:gd name="connsiteY515" fmla="*/ 735630 h 3024336"/>
                <a:gd name="connsiteX516" fmla="*/ 975028 w 3117872"/>
                <a:gd name="connsiteY516" fmla="*/ 719684 h 3024336"/>
                <a:gd name="connsiteX517" fmla="*/ 972256 w 3117872"/>
                <a:gd name="connsiteY517" fmla="*/ 703737 h 3024336"/>
                <a:gd name="connsiteX518" fmla="*/ 968788 w 3117872"/>
                <a:gd name="connsiteY518" fmla="*/ 687790 h 3024336"/>
                <a:gd name="connsiteX519" fmla="*/ 966707 w 3117872"/>
                <a:gd name="connsiteY519" fmla="*/ 671149 h 3024336"/>
                <a:gd name="connsiteX520" fmla="*/ 965320 w 3117872"/>
                <a:gd name="connsiteY520" fmla="*/ 655203 h 3024336"/>
                <a:gd name="connsiteX521" fmla="*/ 964627 w 3117872"/>
                <a:gd name="connsiteY521" fmla="*/ 638563 h 3024336"/>
                <a:gd name="connsiteX522" fmla="*/ 963933 w 3117872"/>
                <a:gd name="connsiteY522" fmla="*/ 621229 h 3024336"/>
                <a:gd name="connsiteX523" fmla="*/ 963239 w 3117872"/>
                <a:gd name="connsiteY523" fmla="*/ 604589 h 3024336"/>
                <a:gd name="connsiteX524" fmla="*/ 963933 w 3117872"/>
                <a:gd name="connsiteY524" fmla="*/ 573389 h 3024336"/>
                <a:gd name="connsiteX525" fmla="*/ 966707 w 3117872"/>
                <a:gd name="connsiteY525" fmla="*/ 542883 h 3024336"/>
                <a:gd name="connsiteX526" fmla="*/ 970868 w 3117872"/>
                <a:gd name="connsiteY526" fmla="*/ 512375 h 3024336"/>
                <a:gd name="connsiteX527" fmla="*/ 975722 w 3117872"/>
                <a:gd name="connsiteY527" fmla="*/ 482563 h 3024336"/>
                <a:gd name="connsiteX528" fmla="*/ 981965 w 3117872"/>
                <a:gd name="connsiteY528" fmla="*/ 453442 h 3024336"/>
                <a:gd name="connsiteX529" fmla="*/ 990979 w 3117872"/>
                <a:gd name="connsiteY529" fmla="*/ 425016 h 3024336"/>
                <a:gd name="connsiteX530" fmla="*/ 1000688 w 3117872"/>
                <a:gd name="connsiteY530" fmla="*/ 396589 h 3024336"/>
                <a:gd name="connsiteX531" fmla="*/ 1010397 w 3117872"/>
                <a:gd name="connsiteY531" fmla="*/ 368855 h 3024336"/>
                <a:gd name="connsiteX532" fmla="*/ 1022878 w 3117872"/>
                <a:gd name="connsiteY532" fmla="*/ 342508 h 3024336"/>
                <a:gd name="connsiteX533" fmla="*/ 1036055 w 3117872"/>
                <a:gd name="connsiteY533" fmla="*/ 316162 h 3024336"/>
                <a:gd name="connsiteX534" fmla="*/ 1050618 w 3117872"/>
                <a:gd name="connsiteY534" fmla="*/ 290509 h 3024336"/>
                <a:gd name="connsiteX535" fmla="*/ 1066568 w 3117872"/>
                <a:gd name="connsiteY535" fmla="*/ 266242 h 3024336"/>
                <a:gd name="connsiteX536" fmla="*/ 1083211 w 3117872"/>
                <a:gd name="connsiteY536" fmla="*/ 242667 h 3024336"/>
                <a:gd name="connsiteX537" fmla="*/ 1101935 w 3117872"/>
                <a:gd name="connsiteY537" fmla="*/ 219094 h 3024336"/>
                <a:gd name="connsiteX538" fmla="*/ 1120660 w 3117872"/>
                <a:gd name="connsiteY538" fmla="*/ 197601 h 3024336"/>
                <a:gd name="connsiteX539" fmla="*/ 1140076 w 3117872"/>
                <a:gd name="connsiteY539" fmla="*/ 176801 h 3024336"/>
                <a:gd name="connsiteX540" fmla="*/ 1161574 w 3117872"/>
                <a:gd name="connsiteY540" fmla="*/ 156694 h 3024336"/>
                <a:gd name="connsiteX541" fmla="*/ 1183071 w 3117872"/>
                <a:gd name="connsiteY541" fmla="*/ 137974 h 3024336"/>
                <a:gd name="connsiteX542" fmla="*/ 1206651 w 3117872"/>
                <a:gd name="connsiteY542" fmla="*/ 119253 h 3024336"/>
                <a:gd name="connsiteX543" fmla="*/ 1230229 w 3117872"/>
                <a:gd name="connsiteY543" fmla="*/ 102613 h 3024336"/>
                <a:gd name="connsiteX544" fmla="*/ 1255193 w 3117872"/>
                <a:gd name="connsiteY544" fmla="*/ 87361 h 3024336"/>
                <a:gd name="connsiteX545" fmla="*/ 1279465 w 3117872"/>
                <a:gd name="connsiteY545" fmla="*/ 72800 h 3024336"/>
                <a:gd name="connsiteX546" fmla="*/ 1305817 w 3117872"/>
                <a:gd name="connsiteY546" fmla="*/ 58934 h 3024336"/>
                <a:gd name="connsiteX547" fmla="*/ 1332863 w 3117872"/>
                <a:gd name="connsiteY547" fmla="*/ 47146 h 3024336"/>
                <a:gd name="connsiteX548" fmla="*/ 1360602 w 3117872"/>
                <a:gd name="connsiteY548" fmla="*/ 36053 h 3024336"/>
                <a:gd name="connsiteX549" fmla="*/ 1388342 w 3117872"/>
                <a:gd name="connsiteY549" fmla="*/ 27040 h 3024336"/>
                <a:gd name="connsiteX550" fmla="*/ 1417467 w 3117872"/>
                <a:gd name="connsiteY550" fmla="*/ 18720 h 3024336"/>
                <a:gd name="connsiteX551" fmla="*/ 1446593 w 3117872"/>
                <a:gd name="connsiteY551" fmla="*/ 11786 h 3024336"/>
                <a:gd name="connsiteX552" fmla="*/ 1476413 w 3117872"/>
                <a:gd name="connsiteY552" fmla="*/ 6239 h 3024336"/>
                <a:gd name="connsiteX553" fmla="*/ 1506232 w 3117872"/>
                <a:gd name="connsiteY553" fmla="*/ 2773 h 3024336"/>
                <a:gd name="connsiteX554" fmla="*/ 1536744 w 3117872"/>
                <a:gd name="connsiteY554" fmla="*/ 692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3117872" h="3024336">
                  <a:moveTo>
                    <a:pt x="1568645" y="0"/>
                  </a:moveTo>
                  <a:lnTo>
                    <a:pt x="1599852" y="692"/>
                  </a:lnTo>
                  <a:lnTo>
                    <a:pt x="1630364" y="2773"/>
                  </a:lnTo>
                  <a:lnTo>
                    <a:pt x="1660184" y="6239"/>
                  </a:lnTo>
                  <a:lnTo>
                    <a:pt x="1690003" y="11786"/>
                  </a:lnTo>
                  <a:lnTo>
                    <a:pt x="1719129" y="18720"/>
                  </a:lnTo>
                  <a:lnTo>
                    <a:pt x="1748256" y="27040"/>
                  </a:lnTo>
                  <a:lnTo>
                    <a:pt x="1775994" y="36053"/>
                  </a:lnTo>
                  <a:lnTo>
                    <a:pt x="1803734" y="47146"/>
                  </a:lnTo>
                  <a:lnTo>
                    <a:pt x="1830779" y="58934"/>
                  </a:lnTo>
                  <a:lnTo>
                    <a:pt x="1857131" y="72800"/>
                  </a:lnTo>
                  <a:lnTo>
                    <a:pt x="1882097" y="87361"/>
                  </a:lnTo>
                  <a:lnTo>
                    <a:pt x="1906369" y="102613"/>
                  </a:lnTo>
                  <a:lnTo>
                    <a:pt x="1930641" y="119253"/>
                  </a:lnTo>
                  <a:lnTo>
                    <a:pt x="1953525" y="137974"/>
                  </a:lnTo>
                  <a:lnTo>
                    <a:pt x="1975022" y="156694"/>
                  </a:lnTo>
                  <a:lnTo>
                    <a:pt x="1996520" y="176801"/>
                  </a:lnTo>
                  <a:lnTo>
                    <a:pt x="2015938" y="197601"/>
                  </a:lnTo>
                  <a:lnTo>
                    <a:pt x="2034661" y="219094"/>
                  </a:lnTo>
                  <a:lnTo>
                    <a:pt x="2053385" y="242667"/>
                  </a:lnTo>
                  <a:lnTo>
                    <a:pt x="2070028" y="266242"/>
                  </a:lnTo>
                  <a:lnTo>
                    <a:pt x="2085979" y="290509"/>
                  </a:lnTo>
                  <a:lnTo>
                    <a:pt x="2100542" y="316162"/>
                  </a:lnTo>
                  <a:lnTo>
                    <a:pt x="2113718" y="342508"/>
                  </a:lnTo>
                  <a:lnTo>
                    <a:pt x="2126201" y="368855"/>
                  </a:lnTo>
                  <a:lnTo>
                    <a:pt x="2136603" y="396589"/>
                  </a:lnTo>
                  <a:lnTo>
                    <a:pt x="2146312" y="425016"/>
                  </a:lnTo>
                  <a:lnTo>
                    <a:pt x="2154633" y="453442"/>
                  </a:lnTo>
                  <a:lnTo>
                    <a:pt x="2160874" y="482563"/>
                  </a:lnTo>
                  <a:lnTo>
                    <a:pt x="2165728" y="512375"/>
                  </a:lnTo>
                  <a:lnTo>
                    <a:pt x="2170582" y="542883"/>
                  </a:lnTo>
                  <a:lnTo>
                    <a:pt x="2172664" y="573389"/>
                  </a:lnTo>
                  <a:lnTo>
                    <a:pt x="2173357" y="604589"/>
                  </a:lnTo>
                  <a:lnTo>
                    <a:pt x="2172664" y="633710"/>
                  </a:lnTo>
                  <a:lnTo>
                    <a:pt x="2170582" y="663523"/>
                  </a:lnTo>
                  <a:lnTo>
                    <a:pt x="2167116" y="692644"/>
                  </a:lnTo>
                  <a:lnTo>
                    <a:pt x="2161568" y="721070"/>
                  </a:lnTo>
                  <a:lnTo>
                    <a:pt x="2156019" y="748803"/>
                  </a:lnTo>
                  <a:lnTo>
                    <a:pt x="2147698" y="776537"/>
                  </a:lnTo>
                  <a:lnTo>
                    <a:pt x="2139376" y="804270"/>
                  </a:lnTo>
                  <a:lnTo>
                    <a:pt x="2128975" y="830618"/>
                  </a:lnTo>
                  <a:lnTo>
                    <a:pt x="2149085" y="815364"/>
                  </a:lnTo>
                  <a:lnTo>
                    <a:pt x="2169890" y="800112"/>
                  </a:lnTo>
                  <a:lnTo>
                    <a:pt x="2190694" y="786244"/>
                  </a:lnTo>
                  <a:lnTo>
                    <a:pt x="2212886" y="773070"/>
                  </a:lnTo>
                  <a:lnTo>
                    <a:pt x="2235076" y="760591"/>
                  </a:lnTo>
                  <a:lnTo>
                    <a:pt x="2257961" y="748803"/>
                  </a:lnTo>
                  <a:lnTo>
                    <a:pt x="2281539" y="739098"/>
                  </a:lnTo>
                  <a:lnTo>
                    <a:pt x="2305117" y="729391"/>
                  </a:lnTo>
                  <a:lnTo>
                    <a:pt x="2330083" y="721070"/>
                  </a:lnTo>
                  <a:lnTo>
                    <a:pt x="2355048" y="714137"/>
                  </a:lnTo>
                  <a:lnTo>
                    <a:pt x="2380706" y="707204"/>
                  </a:lnTo>
                  <a:lnTo>
                    <a:pt x="2406366" y="702349"/>
                  </a:lnTo>
                  <a:lnTo>
                    <a:pt x="2432718" y="698191"/>
                  </a:lnTo>
                  <a:lnTo>
                    <a:pt x="2459070" y="695417"/>
                  </a:lnTo>
                  <a:lnTo>
                    <a:pt x="2486114" y="693336"/>
                  </a:lnTo>
                  <a:lnTo>
                    <a:pt x="2513160" y="692644"/>
                  </a:lnTo>
                  <a:lnTo>
                    <a:pt x="2544367" y="693336"/>
                  </a:lnTo>
                  <a:lnTo>
                    <a:pt x="2574880" y="696110"/>
                  </a:lnTo>
                  <a:lnTo>
                    <a:pt x="2605394" y="700271"/>
                  </a:lnTo>
                  <a:lnTo>
                    <a:pt x="2635212" y="705124"/>
                  </a:lnTo>
                  <a:lnTo>
                    <a:pt x="2665033" y="712057"/>
                  </a:lnTo>
                  <a:lnTo>
                    <a:pt x="2693465" y="719684"/>
                  </a:lnTo>
                  <a:lnTo>
                    <a:pt x="2721204" y="729391"/>
                  </a:lnTo>
                  <a:lnTo>
                    <a:pt x="2748250" y="740484"/>
                  </a:lnTo>
                  <a:lnTo>
                    <a:pt x="2775294" y="752964"/>
                  </a:lnTo>
                  <a:lnTo>
                    <a:pt x="2801646" y="766137"/>
                  </a:lnTo>
                  <a:lnTo>
                    <a:pt x="2827306" y="780697"/>
                  </a:lnTo>
                  <a:lnTo>
                    <a:pt x="2851578" y="796643"/>
                  </a:lnTo>
                  <a:lnTo>
                    <a:pt x="2875156" y="813284"/>
                  </a:lnTo>
                  <a:lnTo>
                    <a:pt x="2898040" y="831312"/>
                  </a:lnTo>
                  <a:lnTo>
                    <a:pt x="2919538" y="850030"/>
                  </a:lnTo>
                  <a:lnTo>
                    <a:pt x="2941036" y="870139"/>
                  </a:lnTo>
                  <a:lnTo>
                    <a:pt x="2961147" y="890939"/>
                  </a:lnTo>
                  <a:lnTo>
                    <a:pt x="2980565" y="913126"/>
                  </a:lnTo>
                  <a:lnTo>
                    <a:pt x="2997900" y="935313"/>
                  </a:lnTo>
                  <a:lnTo>
                    <a:pt x="3014544" y="959578"/>
                  </a:lnTo>
                  <a:lnTo>
                    <a:pt x="3030495" y="984539"/>
                  </a:lnTo>
                  <a:lnTo>
                    <a:pt x="3045058" y="1009498"/>
                  </a:lnTo>
                  <a:lnTo>
                    <a:pt x="3058233" y="1035153"/>
                  </a:lnTo>
                  <a:lnTo>
                    <a:pt x="3070716" y="1062193"/>
                  </a:lnTo>
                  <a:lnTo>
                    <a:pt x="3081811" y="1089926"/>
                  </a:lnTo>
                  <a:lnTo>
                    <a:pt x="3090826" y="1117660"/>
                  </a:lnTo>
                  <a:lnTo>
                    <a:pt x="3099149" y="1146780"/>
                  </a:lnTo>
                  <a:lnTo>
                    <a:pt x="3105389" y="1175899"/>
                  </a:lnTo>
                  <a:lnTo>
                    <a:pt x="3111631" y="1205713"/>
                  </a:lnTo>
                  <a:lnTo>
                    <a:pt x="3115098" y="1235527"/>
                  </a:lnTo>
                  <a:lnTo>
                    <a:pt x="3117178" y="1266727"/>
                  </a:lnTo>
                  <a:lnTo>
                    <a:pt x="3117872" y="1297927"/>
                  </a:lnTo>
                  <a:lnTo>
                    <a:pt x="3117178" y="1329127"/>
                  </a:lnTo>
                  <a:lnTo>
                    <a:pt x="3115098" y="1359635"/>
                  </a:lnTo>
                  <a:lnTo>
                    <a:pt x="3111631" y="1389448"/>
                  </a:lnTo>
                  <a:lnTo>
                    <a:pt x="3105389" y="1419261"/>
                  </a:lnTo>
                  <a:lnTo>
                    <a:pt x="3099149" y="1448382"/>
                  </a:lnTo>
                  <a:lnTo>
                    <a:pt x="3090826" y="1477502"/>
                  </a:lnTo>
                  <a:lnTo>
                    <a:pt x="3081811" y="1505235"/>
                  </a:lnTo>
                  <a:lnTo>
                    <a:pt x="3070716" y="1532969"/>
                  </a:lnTo>
                  <a:lnTo>
                    <a:pt x="3058233" y="1560008"/>
                  </a:lnTo>
                  <a:lnTo>
                    <a:pt x="3045058" y="1586356"/>
                  </a:lnTo>
                  <a:lnTo>
                    <a:pt x="3030495" y="1611315"/>
                  </a:lnTo>
                  <a:lnTo>
                    <a:pt x="3014544" y="1635582"/>
                  </a:lnTo>
                  <a:lnTo>
                    <a:pt x="2997900" y="1659849"/>
                  </a:lnTo>
                  <a:lnTo>
                    <a:pt x="2980565" y="1682730"/>
                  </a:lnTo>
                  <a:lnTo>
                    <a:pt x="2961147" y="1704223"/>
                  </a:lnTo>
                  <a:lnTo>
                    <a:pt x="2941036" y="1725717"/>
                  </a:lnTo>
                  <a:lnTo>
                    <a:pt x="2919538" y="1745130"/>
                  </a:lnTo>
                  <a:lnTo>
                    <a:pt x="2898040" y="1763850"/>
                  </a:lnTo>
                  <a:lnTo>
                    <a:pt x="2875156" y="1782570"/>
                  </a:lnTo>
                  <a:lnTo>
                    <a:pt x="2851578" y="1799210"/>
                  </a:lnTo>
                  <a:lnTo>
                    <a:pt x="2827306" y="1815157"/>
                  </a:lnTo>
                  <a:lnTo>
                    <a:pt x="2801646" y="1829717"/>
                  </a:lnTo>
                  <a:lnTo>
                    <a:pt x="2775294" y="1842890"/>
                  </a:lnTo>
                  <a:lnTo>
                    <a:pt x="2748250" y="1855370"/>
                  </a:lnTo>
                  <a:lnTo>
                    <a:pt x="2721204" y="1866463"/>
                  </a:lnTo>
                  <a:lnTo>
                    <a:pt x="2693465" y="1875476"/>
                  </a:lnTo>
                  <a:lnTo>
                    <a:pt x="2665033" y="1883797"/>
                  </a:lnTo>
                  <a:lnTo>
                    <a:pt x="2635212" y="1890038"/>
                  </a:lnTo>
                  <a:lnTo>
                    <a:pt x="2616370" y="1893543"/>
                  </a:lnTo>
                  <a:lnTo>
                    <a:pt x="2527757" y="1752033"/>
                  </a:lnTo>
                  <a:lnTo>
                    <a:pt x="2520604" y="1742363"/>
                  </a:lnTo>
                  <a:lnTo>
                    <a:pt x="2513017" y="1733753"/>
                  </a:lnTo>
                  <a:lnTo>
                    <a:pt x="2503067" y="1726622"/>
                  </a:lnTo>
                  <a:lnTo>
                    <a:pt x="2493470" y="1720056"/>
                  </a:lnTo>
                  <a:lnTo>
                    <a:pt x="2486510" y="1714197"/>
                  </a:lnTo>
                  <a:lnTo>
                    <a:pt x="2478762" y="1708830"/>
                  </a:lnTo>
                  <a:lnTo>
                    <a:pt x="2471014" y="1703464"/>
                  </a:lnTo>
                  <a:lnTo>
                    <a:pt x="2462832" y="1699156"/>
                  </a:lnTo>
                  <a:lnTo>
                    <a:pt x="2453072" y="1695835"/>
                  </a:lnTo>
                  <a:lnTo>
                    <a:pt x="2443667" y="1693080"/>
                  </a:lnTo>
                  <a:lnTo>
                    <a:pt x="2433827" y="1691382"/>
                  </a:lnTo>
                  <a:lnTo>
                    <a:pt x="2422846" y="1689612"/>
                  </a:lnTo>
                  <a:lnTo>
                    <a:pt x="2394068" y="1707633"/>
                  </a:lnTo>
                  <a:lnTo>
                    <a:pt x="2317349" y="1585116"/>
                  </a:lnTo>
                  <a:lnTo>
                    <a:pt x="2344550" y="1568083"/>
                  </a:lnTo>
                  <a:lnTo>
                    <a:pt x="1646567" y="455193"/>
                  </a:lnTo>
                  <a:lnTo>
                    <a:pt x="1607165" y="479867"/>
                  </a:lnTo>
                  <a:lnTo>
                    <a:pt x="1568904" y="504611"/>
                  </a:lnTo>
                  <a:lnTo>
                    <a:pt x="1531785" y="529428"/>
                  </a:lnTo>
                  <a:lnTo>
                    <a:pt x="1496949" y="554385"/>
                  </a:lnTo>
                  <a:lnTo>
                    <a:pt x="1479531" y="566865"/>
                  </a:lnTo>
                  <a:lnTo>
                    <a:pt x="1462821" y="580472"/>
                  </a:lnTo>
                  <a:lnTo>
                    <a:pt x="1446897" y="593588"/>
                  </a:lnTo>
                  <a:lnTo>
                    <a:pt x="1432117" y="606772"/>
                  </a:lnTo>
                  <a:lnTo>
                    <a:pt x="1418831" y="620594"/>
                  </a:lnTo>
                  <a:lnTo>
                    <a:pt x="1405544" y="634417"/>
                  </a:lnTo>
                  <a:lnTo>
                    <a:pt x="1393400" y="648309"/>
                  </a:lnTo>
                  <a:lnTo>
                    <a:pt x="1382751" y="662837"/>
                  </a:lnTo>
                  <a:lnTo>
                    <a:pt x="1372455" y="677930"/>
                  </a:lnTo>
                  <a:lnTo>
                    <a:pt x="1364088" y="692601"/>
                  </a:lnTo>
                  <a:lnTo>
                    <a:pt x="1355287" y="708330"/>
                  </a:lnTo>
                  <a:lnTo>
                    <a:pt x="1349558" y="723707"/>
                  </a:lnTo>
                  <a:lnTo>
                    <a:pt x="1344182" y="739648"/>
                  </a:lnTo>
                  <a:lnTo>
                    <a:pt x="1340657" y="756792"/>
                  </a:lnTo>
                  <a:lnTo>
                    <a:pt x="1337917" y="773441"/>
                  </a:lnTo>
                  <a:lnTo>
                    <a:pt x="1337025" y="791290"/>
                  </a:lnTo>
                  <a:lnTo>
                    <a:pt x="1337630" y="809775"/>
                  </a:lnTo>
                  <a:lnTo>
                    <a:pt x="1340518" y="828402"/>
                  </a:lnTo>
                  <a:lnTo>
                    <a:pt x="1343759" y="847594"/>
                  </a:lnTo>
                  <a:lnTo>
                    <a:pt x="1350779" y="867564"/>
                  </a:lnTo>
                  <a:lnTo>
                    <a:pt x="1357010" y="888028"/>
                  </a:lnTo>
                  <a:lnTo>
                    <a:pt x="1367022" y="909269"/>
                  </a:lnTo>
                  <a:lnTo>
                    <a:pt x="1378172" y="930581"/>
                  </a:lnTo>
                  <a:lnTo>
                    <a:pt x="1391172" y="953094"/>
                  </a:lnTo>
                  <a:lnTo>
                    <a:pt x="1852551" y="1689891"/>
                  </a:lnTo>
                  <a:lnTo>
                    <a:pt x="2059019" y="1560601"/>
                  </a:lnTo>
                  <a:lnTo>
                    <a:pt x="2142811" y="1694411"/>
                  </a:lnTo>
                  <a:lnTo>
                    <a:pt x="2160092" y="1683590"/>
                  </a:lnTo>
                  <a:lnTo>
                    <a:pt x="2236811" y="1806106"/>
                  </a:lnTo>
                  <a:lnTo>
                    <a:pt x="2217167" y="1818408"/>
                  </a:lnTo>
                  <a:lnTo>
                    <a:pt x="2213882" y="1830682"/>
                  </a:lnTo>
                  <a:lnTo>
                    <a:pt x="2211387" y="1842464"/>
                  </a:lnTo>
                  <a:lnTo>
                    <a:pt x="2209596" y="1855373"/>
                  </a:lnTo>
                  <a:lnTo>
                    <a:pt x="2209383" y="1867296"/>
                  </a:lnTo>
                  <a:lnTo>
                    <a:pt x="2210311" y="1879291"/>
                  </a:lnTo>
                  <a:lnTo>
                    <a:pt x="2212817" y="1890298"/>
                  </a:lnTo>
                  <a:lnTo>
                    <a:pt x="2217250" y="1900883"/>
                  </a:lnTo>
                  <a:lnTo>
                    <a:pt x="2222039" y="1912032"/>
                  </a:lnTo>
                  <a:lnTo>
                    <a:pt x="2230171" y="1925018"/>
                  </a:lnTo>
                  <a:lnTo>
                    <a:pt x="2232562" y="1930594"/>
                  </a:lnTo>
                  <a:lnTo>
                    <a:pt x="2235391" y="1935111"/>
                  </a:lnTo>
                  <a:lnTo>
                    <a:pt x="2705787" y="2686309"/>
                  </a:lnTo>
                  <a:lnTo>
                    <a:pt x="2694851" y="2708174"/>
                  </a:lnTo>
                  <a:lnTo>
                    <a:pt x="2680288" y="2732441"/>
                  </a:lnTo>
                  <a:lnTo>
                    <a:pt x="2665033" y="2757402"/>
                  </a:lnTo>
                  <a:lnTo>
                    <a:pt x="2647001" y="2781669"/>
                  </a:lnTo>
                  <a:lnTo>
                    <a:pt x="2629664" y="2803856"/>
                  </a:lnTo>
                  <a:lnTo>
                    <a:pt x="2610941" y="2826043"/>
                  </a:lnTo>
                  <a:lnTo>
                    <a:pt x="2590137" y="2846842"/>
                  </a:lnTo>
                  <a:lnTo>
                    <a:pt x="2569333" y="2866948"/>
                  </a:lnTo>
                  <a:lnTo>
                    <a:pt x="2547141" y="2885669"/>
                  </a:lnTo>
                  <a:lnTo>
                    <a:pt x="2524949" y="2903697"/>
                  </a:lnTo>
                  <a:lnTo>
                    <a:pt x="2500677" y="2920337"/>
                  </a:lnTo>
                  <a:lnTo>
                    <a:pt x="2476406" y="2936977"/>
                  </a:lnTo>
                  <a:lnTo>
                    <a:pt x="2451441" y="2951537"/>
                  </a:lnTo>
                  <a:lnTo>
                    <a:pt x="2425089" y="2964709"/>
                  </a:lnTo>
                  <a:lnTo>
                    <a:pt x="2398043" y="2976496"/>
                  </a:lnTo>
                  <a:lnTo>
                    <a:pt x="2370999" y="2986895"/>
                  </a:lnTo>
                  <a:lnTo>
                    <a:pt x="2342565" y="2997297"/>
                  </a:lnTo>
                  <a:lnTo>
                    <a:pt x="2314132" y="3004923"/>
                  </a:lnTo>
                  <a:lnTo>
                    <a:pt x="2285007" y="3011856"/>
                  </a:lnTo>
                  <a:lnTo>
                    <a:pt x="2255187" y="3016709"/>
                  </a:lnTo>
                  <a:lnTo>
                    <a:pt x="2224675" y="3021564"/>
                  </a:lnTo>
                  <a:lnTo>
                    <a:pt x="2193468" y="3023644"/>
                  </a:lnTo>
                  <a:lnTo>
                    <a:pt x="2162955" y="3024336"/>
                  </a:lnTo>
                  <a:lnTo>
                    <a:pt x="2135215" y="3023644"/>
                  </a:lnTo>
                  <a:lnTo>
                    <a:pt x="2113521" y="3022017"/>
                  </a:lnTo>
                  <a:lnTo>
                    <a:pt x="1661730" y="2300531"/>
                  </a:lnTo>
                  <a:lnTo>
                    <a:pt x="1653856" y="2289534"/>
                  </a:lnTo>
                  <a:lnTo>
                    <a:pt x="1644608" y="2281071"/>
                  </a:lnTo>
                  <a:lnTo>
                    <a:pt x="1635737" y="2273213"/>
                  </a:lnTo>
                  <a:lnTo>
                    <a:pt x="1625779" y="2265195"/>
                  </a:lnTo>
                  <a:lnTo>
                    <a:pt x="1614448" y="2259716"/>
                  </a:lnTo>
                  <a:lnTo>
                    <a:pt x="1602407" y="2254679"/>
                  </a:lnTo>
                  <a:lnTo>
                    <a:pt x="1591120" y="2250848"/>
                  </a:lnTo>
                  <a:lnTo>
                    <a:pt x="1578415" y="2247905"/>
                  </a:lnTo>
                  <a:lnTo>
                    <a:pt x="1543327" y="2269878"/>
                  </a:lnTo>
                  <a:lnTo>
                    <a:pt x="1461115" y="2138589"/>
                  </a:lnTo>
                  <a:lnTo>
                    <a:pt x="1490528" y="2120171"/>
                  </a:lnTo>
                  <a:lnTo>
                    <a:pt x="1407186" y="1987078"/>
                  </a:lnTo>
                  <a:lnTo>
                    <a:pt x="1473668" y="1885083"/>
                  </a:lnTo>
                  <a:lnTo>
                    <a:pt x="1487828" y="1861964"/>
                  </a:lnTo>
                  <a:lnTo>
                    <a:pt x="1499105" y="1838971"/>
                  </a:lnTo>
                  <a:lnTo>
                    <a:pt x="1508964" y="1816869"/>
                  </a:lnTo>
                  <a:lnTo>
                    <a:pt x="1517028" y="1795051"/>
                  </a:lnTo>
                  <a:lnTo>
                    <a:pt x="1522964" y="1774567"/>
                  </a:lnTo>
                  <a:lnTo>
                    <a:pt x="1527436" y="1753323"/>
                  </a:lnTo>
                  <a:lnTo>
                    <a:pt x="1529403" y="1732808"/>
                  </a:lnTo>
                  <a:lnTo>
                    <a:pt x="1530282" y="1712136"/>
                  </a:lnTo>
                  <a:lnTo>
                    <a:pt x="1529743" y="1692352"/>
                  </a:lnTo>
                  <a:lnTo>
                    <a:pt x="1527033" y="1672252"/>
                  </a:lnTo>
                  <a:lnTo>
                    <a:pt x="1522192" y="1653485"/>
                  </a:lnTo>
                  <a:lnTo>
                    <a:pt x="1516975" y="1634116"/>
                  </a:lnTo>
                  <a:lnTo>
                    <a:pt x="1509964" y="1615031"/>
                  </a:lnTo>
                  <a:lnTo>
                    <a:pt x="1500778" y="1595632"/>
                  </a:lnTo>
                  <a:lnTo>
                    <a:pt x="1491592" y="1576232"/>
                  </a:lnTo>
                  <a:lnTo>
                    <a:pt x="1480611" y="1557118"/>
                  </a:lnTo>
                  <a:lnTo>
                    <a:pt x="1085769" y="926578"/>
                  </a:lnTo>
                  <a:lnTo>
                    <a:pt x="987169" y="988321"/>
                  </a:lnTo>
                  <a:lnTo>
                    <a:pt x="1374846" y="1607419"/>
                  </a:lnTo>
                  <a:lnTo>
                    <a:pt x="1377109" y="1611032"/>
                  </a:lnTo>
                  <a:lnTo>
                    <a:pt x="1379039" y="1615692"/>
                  </a:lnTo>
                  <a:lnTo>
                    <a:pt x="1380018" y="1625139"/>
                  </a:lnTo>
                  <a:lnTo>
                    <a:pt x="1380619" y="1633986"/>
                  </a:lnTo>
                  <a:lnTo>
                    <a:pt x="1378339" y="1642959"/>
                  </a:lnTo>
                  <a:lnTo>
                    <a:pt x="1374262" y="1652220"/>
                  </a:lnTo>
                  <a:lnTo>
                    <a:pt x="1369099" y="1661320"/>
                  </a:lnTo>
                  <a:lnTo>
                    <a:pt x="1362427" y="1668014"/>
                  </a:lnTo>
                  <a:lnTo>
                    <a:pt x="1357839" y="1671725"/>
                  </a:lnTo>
                  <a:lnTo>
                    <a:pt x="1352873" y="1674835"/>
                  </a:lnTo>
                  <a:lnTo>
                    <a:pt x="1348617" y="1677500"/>
                  </a:lnTo>
                  <a:lnTo>
                    <a:pt x="1343275" y="1680007"/>
                  </a:lnTo>
                  <a:lnTo>
                    <a:pt x="1334340" y="1683086"/>
                  </a:lnTo>
                  <a:lnTo>
                    <a:pt x="1323897" y="1683758"/>
                  </a:lnTo>
                  <a:lnTo>
                    <a:pt x="1313787" y="1683381"/>
                  </a:lnTo>
                  <a:lnTo>
                    <a:pt x="1304718" y="1681515"/>
                  </a:lnTo>
                  <a:lnTo>
                    <a:pt x="1296314" y="1677554"/>
                  </a:lnTo>
                  <a:lnTo>
                    <a:pt x="1288951" y="1672105"/>
                  </a:lnTo>
                  <a:lnTo>
                    <a:pt x="1285603" y="1668333"/>
                  </a:lnTo>
                  <a:lnTo>
                    <a:pt x="1283340" y="1664720"/>
                  </a:lnTo>
                  <a:lnTo>
                    <a:pt x="895664" y="1045621"/>
                  </a:lnTo>
                  <a:lnTo>
                    <a:pt x="794934" y="1108698"/>
                  </a:lnTo>
                  <a:lnTo>
                    <a:pt x="1221454" y="1789826"/>
                  </a:lnTo>
                  <a:lnTo>
                    <a:pt x="1224094" y="1794042"/>
                  </a:lnTo>
                  <a:lnTo>
                    <a:pt x="1225270" y="1797497"/>
                  </a:lnTo>
                  <a:lnTo>
                    <a:pt x="1228045" y="1806659"/>
                  </a:lnTo>
                  <a:lnTo>
                    <a:pt x="1227229" y="1816393"/>
                  </a:lnTo>
                  <a:lnTo>
                    <a:pt x="1225656" y="1824923"/>
                  </a:lnTo>
                  <a:lnTo>
                    <a:pt x="1222289" y="1833738"/>
                  </a:lnTo>
                  <a:lnTo>
                    <a:pt x="1216748" y="1842237"/>
                  </a:lnTo>
                  <a:lnTo>
                    <a:pt x="1208658" y="1849819"/>
                  </a:lnTo>
                  <a:lnTo>
                    <a:pt x="1204779" y="1853085"/>
                  </a:lnTo>
                  <a:lnTo>
                    <a:pt x="1200191" y="1856797"/>
                  </a:lnTo>
                  <a:lnTo>
                    <a:pt x="1194848" y="1859304"/>
                  </a:lnTo>
                  <a:lnTo>
                    <a:pt x="1190924" y="1860923"/>
                  </a:lnTo>
                  <a:lnTo>
                    <a:pt x="1181280" y="1864447"/>
                  </a:lnTo>
                  <a:lnTo>
                    <a:pt x="1171216" y="1865719"/>
                  </a:lnTo>
                  <a:lnTo>
                    <a:pt x="1161105" y="1865344"/>
                  </a:lnTo>
                  <a:lnTo>
                    <a:pt x="1152747" y="1863033"/>
                  </a:lnTo>
                  <a:lnTo>
                    <a:pt x="1143632" y="1859519"/>
                  </a:lnTo>
                  <a:lnTo>
                    <a:pt x="1136602" y="1853021"/>
                  </a:lnTo>
                  <a:lnTo>
                    <a:pt x="1134007" y="1850454"/>
                  </a:lnTo>
                  <a:lnTo>
                    <a:pt x="1131367" y="1846238"/>
                  </a:lnTo>
                  <a:lnTo>
                    <a:pt x="704847" y="1165110"/>
                  </a:lnTo>
                  <a:lnTo>
                    <a:pt x="603410" y="1228629"/>
                  </a:lnTo>
                  <a:lnTo>
                    <a:pt x="991087" y="1847728"/>
                  </a:lnTo>
                  <a:lnTo>
                    <a:pt x="993349" y="1851341"/>
                  </a:lnTo>
                  <a:lnTo>
                    <a:pt x="995279" y="1856001"/>
                  </a:lnTo>
                  <a:lnTo>
                    <a:pt x="997676" y="1864560"/>
                  </a:lnTo>
                  <a:lnTo>
                    <a:pt x="997569" y="1873850"/>
                  </a:lnTo>
                  <a:lnTo>
                    <a:pt x="995288" y="1882824"/>
                  </a:lnTo>
                  <a:lnTo>
                    <a:pt x="991212" y="1892084"/>
                  </a:lnTo>
                  <a:lnTo>
                    <a:pt x="986048" y="1901185"/>
                  </a:lnTo>
                  <a:lnTo>
                    <a:pt x="978667" y="1908322"/>
                  </a:lnTo>
                  <a:lnTo>
                    <a:pt x="975498" y="1911145"/>
                  </a:lnTo>
                  <a:lnTo>
                    <a:pt x="970532" y="1914256"/>
                  </a:lnTo>
                  <a:lnTo>
                    <a:pt x="965567" y="1917365"/>
                  </a:lnTo>
                  <a:lnTo>
                    <a:pt x="960933" y="1919427"/>
                  </a:lnTo>
                  <a:lnTo>
                    <a:pt x="950580" y="1923395"/>
                  </a:lnTo>
                  <a:lnTo>
                    <a:pt x="940847" y="1923622"/>
                  </a:lnTo>
                  <a:lnTo>
                    <a:pt x="931446" y="1922801"/>
                  </a:lnTo>
                  <a:lnTo>
                    <a:pt x="922377" y="1920935"/>
                  </a:lnTo>
                  <a:lnTo>
                    <a:pt x="913973" y="1916974"/>
                  </a:lnTo>
                  <a:lnTo>
                    <a:pt x="906610" y="1911525"/>
                  </a:lnTo>
                  <a:lnTo>
                    <a:pt x="903260" y="1907754"/>
                  </a:lnTo>
                  <a:lnTo>
                    <a:pt x="900288" y="1904585"/>
                  </a:lnTo>
                  <a:lnTo>
                    <a:pt x="512612" y="1285487"/>
                  </a:lnTo>
                  <a:lnTo>
                    <a:pt x="413303" y="1347674"/>
                  </a:lnTo>
                  <a:lnTo>
                    <a:pt x="807435" y="1978658"/>
                  </a:lnTo>
                  <a:lnTo>
                    <a:pt x="820212" y="1997486"/>
                  </a:lnTo>
                  <a:lnTo>
                    <a:pt x="832567" y="2014062"/>
                  </a:lnTo>
                  <a:lnTo>
                    <a:pt x="845300" y="2031240"/>
                  </a:lnTo>
                  <a:lnTo>
                    <a:pt x="859029" y="2045281"/>
                  </a:lnTo>
                  <a:lnTo>
                    <a:pt x="873089" y="2058274"/>
                  </a:lnTo>
                  <a:lnTo>
                    <a:pt x="887484" y="2070219"/>
                  </a:lnTo>
                  <a:lnTo>
                    <a:pt x="903628" y="2080232"/>
                  </a:lnTo>
                  <a:lnTo>
                    <a:pt x="919395" y="2089641"/>
                  </a:lnTo>
                  <a:lnTo>
                    <a:pt x="936912" y="2097116"/>
                  </a:lnTo>
                  <a:lnTo>
                    <a:pt x="955849" y="2103702"/>
                  </a:lnTo>
                  <a:lnTo>
                    <a:pt x="976205" y="2109400"/>
                  </a:lnTo>
                  <a:lnTo>
                    <a:pt x="997933" y="2112561"/>
                  </a:lnTo>
                  <a:lnTo>
                    <a:pt x="1020752" y="2115880"/>
                  </a:lnTo>
                  <a:lnTo>
                    <a:pt x="1045318" y="2117264"/>
                  </a:lnTo>
                  <a:lnTo>
                    <a:pt x="1072013" y="2117316"/>
                  </a:lnTo>
                  <a:lnTo>
                    <a:pt x="1101212" y="2116636"/>
                  </a:lnTo>
                  <a:lnTo>
                    <a:pt x="1227054" y="2101552"/>
                  </a:lnTo>
                  <a:lnTo>
                    <a:pt x="1309642" y="2233441"/>
                  </a:lnTo>
                  <a:lnTo>
                    <a:pt x="1339055" y="2215022"/>
                  </a:lnTo>
                  <a:lnTo>
                    <a:pt x="1421267" y="2346311"/>
                  </a:lnTo>
                  <a:lnTo>
                    <a:pt x="1386180" y="2368282"/>
                  </a:lnTo>
                  <a:lnTo>
                    <a:pt x="1383279" y="2380998"/>
                  </a:lnTo>
                  <a:lnTo>
                    <a:pt x="1381089" y="2393267"/>
                  </a:lnTo>
                  <a:lnTo>
                    <a:pt x="1381070" y="2405856"/>
                  </a:lnTo>
                  <a:lnTo>
                    <a:pt x="1381762" y="2417998"/>
                  </a:lnTo>
                  <a:lnTo>
                    <a:pt x="1383917" y="2430901"/>
                  </a:lnTo>
                  <a:lnTo>
                    <a:pt x="1386403" y="2442757"/>
                  </a:lnTo>
                  <a:lnTo>
                    <a:pt x="1391397" y="2453884"/>
                  </a:lnTo>
                  <a:lnTo>
                    <a:pt x="1397852" y="2465771"/>
                  </a:lnTo>
                  <a:lnTo>
                    <a:pt x="1524745" y="2668411"/>
                  </a:lnTo>
                  <a:lnTo>
                    <a:pt x="1519409" y="2679748"/>
                  </a:lnTo>
                  <a:lnTo>
                    <a:pt x="1507620" y="2702627"/>
                  </a:lnTo>
                  <a:lnTo>
                    <a:pt x="1495137" y="2725508"/>
                  </a:lnTo>
                  <a:lnTo>
                    <a:pt x="1481268" y="2747001"/>
                  </a:lnTo>
                  <a:lnTo>
                    <a:pt x="1466704" y="2769188"/>
                  </a:lnTo>
                  <a:lnTo>
                    <a:pt x="1451447" y="2789294"/>
                  </a:lnTo>
                  <a:lnTo>
                    <a:pt x="1435498" y="2810095"/>
                  </a:lnTo>
                  <a:lnTo>
                    <a:pt x="1418855" y="2828815"/>
                  </a:lnTo>
                  <a:lnTo>
                    <a:pt x="1400823" y="2847536"/>
                  </a:lnTo>
                  <a:lnTo>
                    <a:pt x="1382100" y="2865562"/>
                  </a:lnTo>
                  <a:lnTo>
                    <a:pt x="1362682" y="2882202"/>
                  </a:lnTo>
                  <a:lnTo>
                    <a:pt x="1343265" y="2898842"/>
                  </a:lnTo>
                  <a:lnTo>
                    <a:pt x="1321767" y="2914096"/>
                  </a:lnTo>
                  <a:lnTo>
                    <a:pt x="1300963" y="2927962"/>
                  </a:lnTo>
                  <a:lnTo>
                    <a:pt x="1278771" y="2941830"/>
                  </a:lnTo>
                  <a:lnTo>
                    <a:pt x="1256581" y="2954309"/>
                  </a:lnTo>
                  <a:lnTo>
                    <a:pt x="1233003" y="2966097"/>
                  </a:lnTo>
                  <a:lnTo>
                    <a:pt x="1208731" y="2976496"/>
                  </a:lnTo>
                  <a:lnTo>
                    <a:pt x="1185153" y="2986203"/>
                  </a:lnTo>
                  <a:lnTo>
                    <a:pt x="1160187" y="2995216"/>
                  </a:lnTo>
                  <a:lnTo>
                    <a:pt x="1134529" y="3002149"/>
                  </a:lnTo>
                  <a:lnTo>
                    <a:pt x="1108869" y="3009082"/>
                  </a:lnTo>
                  <a:lnTo>
                    <a:pt x="1082517" y="3014629"/>
                  </a:lnTo>
                  <a:lnTo>
                    <a:pt x="1056165" y="3018097"/>
                  </a:lnTo>
                  <a:lnTo>
                    <a:pt x="1029121" y="3021564"/>
                  </a:lnTo>
                  <a:lnTo>
                    <a:pt x="1002074" y="3023644"/>
                  </a:lnTo>
                  <a:lnTo>
                    <a:pt x="974336" y="3024336"/>
                  </a:lnTo>
                  <a:lnTo>
                    <a:pt x="943129" y="3023644"/>
                  </a:lnTo>
                  <a:lnTo>
                    <a:pt x="911923" y="3021564"/>
                  </a:lnTo>
                  <a:lnTo>
                    <a:pt x="881409" y="3016709"/>
                  </a:lnTo>
                  <a:lnTo>
                    <a:pt x="851590" y="3011856"/>
                  </a:lnTo>
                  <a:lnTo>
                    <a:pt x="822464" y="3004923"/>
                  </a:lnTo>
                  <a:lnTo>
                    <a:pt x="794031" y="2997297"/>
                  </a:lnTo>
                  <a:lnTo>
                    <a:pt x="765599" y="2986895"/>
                  </a:lnTo>
                  <a:lnTo>
                    <a:pt x="738553" y="2976496"/>
                  </a:lnTo>
                  <a:lnTo>
                    <a:pt x="711507" y="2964709"/>
                  </a:lnTo>
                  <a:lnTo>
                    <a:pt x="685849" y="2951537"/>
                  </a:lnTo>
                  <a:lnTo>
                    <a:pt x="660190" y="2936977"/>
                  </a:lnTo>
                  <a:lnTo>
                    <a:pt x="635918" y="2920337"/>
                  </a:lnTo>
                  <a:lnTo>
                    <a:pt x="611647" y="2903697"/>
                  </a:lnTo>
                  <a:lnTo>
                    <a:pt x="589455" y="2885669"/>
                  </a:lnTo>
                  <a:lnTo>
                    <a:pt x="567265" y="2866948"/>
                  </a:lnTo>
                  <a:lnTo>
                    <a:pt x="546459" y="2846842"/>
                  </a:lnTo>
                  <a:lnTo>
                    <a:pt x="525655" y="2826043"/>
                  </a:lnTo>
                  <a:lnTo>
                    <a:pt x="506932" y="2803856"/>
                  </a:lnTo>
                  <a:lnTo>
                    <a:pt x="489595" y="2781669"/>
                  </a:lnTo>
                  <a:lnTo>
                    <a:pt x="472951" y="2757402"/>
                  </a:lnTo>
                  <a:lnTo>
                    <a:pt x="456308" y="2732441"/>
                  </a:lnTo>
                  <a:lnTo>
                    <a:pt x="441745" y="2708174"/>
                  </a:lnTo>
                  <a:lnTo>
                    <a:pt x="429262" y="2681828"/>
                  </a:lnTo>
                  <a:lnTo>
                    <a:pt x="416779" y="2654787"/>
                  </a:lnTo>
                  <a:lnTo>
                    <a:pt x="405684" y="2627748"/>
                  </a:lnTo>
                  <a:lnTo>
                    <a:pt x="395975" y="2599320"/>
                  </a:lnTo>
                  <a:lnTo>
                    <a:pt x="388346" y="2570894"/>
                  </a:lnTo>
                  <a:lnTo>
                    <a:pt x="381412" y="2541775"/>
                  </a:lnTo>
                  <a:lnTo>
                    <a:pt x="375865" y="2511961"/>
                  </a:lnTo>
                  <a:lnTo>
                    <a:pt x="372397" y="2481453"/>
                  </a:lnTo>
                  <a:lnTo>
                    <a:pt x="369623" y="2450947"/>
                  </a:lnTo>
                  <a:lnTo>
                    <a:pt x="368929" y="2419053"/>
                  </a:lnTo>
                  <a:lnTo>
                    <a:pt x="368929" y="2398947"/>
                  </a:lnTo>
                  <a:lnTo>
                    <a:pt x="370317" y="2378146"/>
                  </a:lnTo>
                  <a:lnTo>
                    <a:pt x="372397" y="2358039"/>
                  </a:lnTo>
                  <a:lnTo>
                    <a:pt x="374477" y="2337933"/>
                  </a:lnTo>
                  <a:lnTo>
                    <a:pt x="377945" y="2317826"/>
                  </a:lnTo>
                  <a:lnTo>
                    <a:pt x="381412" y="2298412"/>
                  </a:lnTo>
                  <a:lnTo>
                    <a:pt x="385572" y="2278305"/>
                  </a:lnTo>
                  <a:lnTo>
                    <a:pt x="390427" y="2259585"/>
                  </a:lnTo>
                  <a:lnTo>
                    <a:pt x="395975" y="2240866"/>
                  </a:lnTo>
                  <a:lnTo>
                    <a:pt x="402217" y="2222146"/>
                  </a:lnTo>
                  <a:lnTo>
                    <a:pt x="409152" y="2203426"/>
                  </a:lnTo>
                  <a:lnTo>
                    <a:pt x="416779" y="2185399"/>
                  </a:lnTo>
                  <a:lnTo>
                    <a:pt x="423715" y="2168065"/>
                  </a:lnTo>
                  <a:lnTo>
                    <a:pt x="432730" y="2149345"/>
                  </a:lnTo>
                  <a:lnTo>
                    <a:pt x="441051" y="2132705"/>
                  </a:lnTo>
                  <a:lnTo>
                    <a:pt x="450759" y="2116065"/>
                  </a:lnTo>
                  <a:lnTo>
                    <a:pt x="461162" y="2099425"/>
                  </a:lnTo>
                  <a:lnTo>
                    <a:pt x="470871" y="2083479"/>
                  </a:lnTo>
                  <a:lnTo>
                    <a:pt x="482660" y="2067531"/>
                  </a:lnTo>
                  <a:lnTo>
                    <a:pt x="493755" y="2052279"/>
                  </a:lnTo>
                  <a:lnTo>
                    <a:pt x="506238" y="2037025"/>
                  </a:lnTo>
                  <a:lnTo>
                    <a:pt x="518721" y="2022465"/>
                  </a:lnTo>
                  <a:lnTo>
                    <a:pt x="531896" y="2007211"/>
                  </a:lnTo>
                  <a:lnTo>
                    <a:pt x="545073" y="1994037"/>
                  </a:lnTo>
                  <a:lnTo>
                    <a:pt x="558942" y="1980864"/>
                  </a:lnTo>
                  <a:lnTo>
                    <a:pt x="572811" y="1967690"/>
                  </a:lnTo>
                  <a:lnTo>
                    <a:pt x="587375" y="1955210"/>
                  </a:lnTo>
                  <a:lnTo>
                    <a:pt x="602632" y="1942731"/>
                  </a:lnTo>
                  <a:lnTo>
                    <a:pt x="617887" y="1930943"/>
                  </a:lnTo>
                  <a:lnTo>
                    <a:pt x="633838" y="1919850"/>
                  </a:lnTo>
                  <a:lnTo>
                    <a:pt x="649788" y="1910145"/>
                  </a:lnTo>
                  <a:lnTo>
                    <a:pt x="666431" y="1899743"/>
                  </a:lnTo>
                  <a:lnTo>
                    <a:pt x="635918" y="1901824"/>
                  </a:lnTo>
                  <a:lnTo>
                    <a:pt x="605406" y="1902518"/>
                  </a:lnTo>
                  <a:lnTo>
                    <a:pt x="574892" y="1901824"/>
                  </a:lnTo>
                  <a:lnTo>
                    <a:pt x="544379" y="1899743"/>
                  </a:lnTo>
                  <a:lnTo>
                    <a:pt x="513173" y="1895585"/>
                  </a:lnTo>
                  <a:lnTo>
                    <a:pt x="483354" y="1890038"/>
                  </a:lnTo>
                  <a:lnTo>
                    <a:pt x="454228" y="1883797"/>
                  </a:lnTo>
                  <a:lnTo>
                    <a:pt x="425795" y="1875476"/>
                  </a:lnTo>
                  <a:lnTo>
                    <a:pt x="397363" y="1866463"/>
                  </a:lnTo>
                  <a:lnTo>
                    <a:pt x="369623" y="1855370"/>
                  </a:lnTo>
                  <a:lnTo>
                    <a:pt x="342577" y="1842890"/>
                  </a:lnTo>
                  <a:lnTo>
                    <a:pt x="317612" y="1829717"/>
                  </a:lnTo>
                  <a:lnTo>
                    <a:pt x="291954" y="1815157"/>
                  </a:lnTo>
                  <a:lnTo>
                    <a:pt x="266988" y="1799210"/>
                  </a:lnTo>
                  <a:lnTo>
                    <a:pt x="244104" y="1782570"/>
                  </a:lnTo>
                  <a:lnTo>
                    <a:pt x="220526" y="1763850"/>
                  </a:lnTo>
                  <a:lnTo>
                    <a:pt x="198335" y="1745130"/>
                  </a:lnTo>
                  <a:lnTo>
                    <a:pt x="177531" y="1725717"/>
                  </a:lnTo>
                  <a:lnTo>
                    <a:pt x="157419" y="1704223"/>
                  </a:lnTo>
                  <a:lnTo>
                    <a:pt x="138696" y="1682730"/>
                  </a:lnTo>
                  <a:lnTo>
                    <a:pt x="120664" y="1659849"/>
                  </a:lnTo>
                  <a:lnTo>
                    <a:pt x="104021" y="1635582"/>
                  </a:lnTo>
                  <a:lnTo>
                    <a:pt x="88765" y="1611315"/>
                  </a:lnTo>
                  <a:lnTo>
                    <a:pt x="74202" y="1586356"/>
                  </a:lnTo>
                  <a:lnTo>
                    <a:pt x="60333" y="1560008"/>
                  </a:lnTo>
                  <a:lnTo>
                    <a:pt x="48542" y="1532969"/>
                  </a:lnTo>
                  <a:lnTo>
                    <a:pt x="37447" y="1505235"/>
                  </a:lnTo>
                  <a:lnTo>
                    <a:pt x="27739" y="1477502"/>
                  </a:lnTo>
                  <a:lnTo>
                    <a:pt x="20110" y="1448382"/>
                  </a:lnTo>
                  <a:lnTo>
                    <a:pt x="12483" y="1419261"/>
                  </a:lnTo>
                  <a:lnTo>
                    <a:pt x="7629" y="1389448"/>
                  </a:lnTo>
                  <a:lnTo>
                    <a:pt x="4161" y="1359635"/>
                  </a:lnTo>
                  <a:lnTo>
                    <a:pt x="2080" y="1329127"/>
                  </a:lnTo>
                  <a:lnTo>
                    <a:pt x="0" y="1297927"/>
                  </a:lnTo>
                  <a:lnTo>
                    <a:pt x="2080" y="1266727"/>
                  </a:lnTo>
                  <a:lnTo>
                    <a:pt x="4161" y="1235527"/>
                  </a:lnTo>
                  <a:lnTo>
                    <a:pt x="7629" y="1205713"/>
                  </a:lnTo>
                  <a:lnTo>
                    <a:pt x="12483" y="1175899"/>
                  </a:lnTo>
                  <a:lnTo>
                    <a:pt x="20110" y="1146780"/>
                  </a:lnTo>
                  <a:lnTo>
                    <a:pt x="27739" y="1117660"/>
                  </a:lnTo>
                  <a:lnTo>
                    <a:pt x="37447" y="1089926"/>
                  </a:lnTo>
                  <a:lnTo>
                    <a:pt x="48542" y="1062193"/>
                  </a:lnTo>
                  <a:lnTo>
                    <a:pt x="60333" y="1035153"/>
                  </a:lnTo>
                  <a:lnTo>
                    <a:pt x="74202" y="1009498"/>
                  </a:lnTo>
                  <a:lnTo>
                    <a:pt x="88765" y="984539"/>
                  </a:lnTo>
                  <a:lnTo>
                    <a:pt x="104021" y="959578"/>
                  </a:lnTo>
                  <a:lnTo>
                    <a:pt x="120664" y="935313"/>
                  </a:lnTo>
                  <a:lnTo>
                    <a:pt x="138696" y="913126"/>
                  </a:lnTo>
                  <a:lnTo>
                    <a:pt x="157419" y="890939"/>
                  </a:lnTo>
                  <a:lnTo>
                    <a:pt x="177531" y="870139"/>
                  </a:lnTo>
                  <a:lnTo>
                    <a:pt x="198335" y="850030"/>
                  </a:lnTo>
                  <a:lnTo>
                    <a:pt x="220526" y="831312"/>
                  </a:lnTo>
                  <a:lnTo>
                    <a:pt x="244104" y="813284"/>
                  </a:lnTo>
                  <a:lnTo>
                    <a:pt x="266988" y="796643"/>
                  </a:lnTo>
                  <a:lnTo>
                    <a:pt x="291954" y="780697"/>
                  </a:lnTo>
                  <a:lnTo>
                    <a:pt x="317612" y="766137"/>
                  </a:lnTo>
                  <a:lnTo>
                    <a:pt x="342577" y="752964"/>
                  </a:lnTo>
                  <a:lnTo>
                    <a:pt x="369623" y="740484"/>
                  </a:lnTo>
                  <a:lnTo>
                    <a:pt x="397363" y="729391"/>
                  </a:lnTo>
                  <a:lnTo>
                    <a:pt x="425795" y="719684"/>
                  </a:lnTo>
                  <a:lnTo>
                    <a:pt x="454228" y="712057"/>
                  </a:lnTo>
                  <a:lnTo>
                    <a:pt x="483354" y="705124"/>
                  </a:lnTo>
                  <a:lnTo>
                    <a:pt x="513173" y="700271"/>
                  </a:lnTo>
                  <a:lnTo>
                    <a:pt x="544379" y="696110"/>
                  </a:lnTo>
                  <a:lnTo>
                    <a:pt x="574892" y="693336"/>
                  </a:lnTo>
                  <a:lnTo>
                    <a:pt x="605406" y="692644"/>
                  </a:lnTo>
                  <a:lnTo>
                    <a:pt x="635224" y="693336"/>
                  </a:lnTo>
                  <a:lnTo>
                    <a:pt x="665045" y="696110"/>
                  </a:lnTo>
                  <a:lnTo>
                    <a:pt x="694169" y="699577"/>
                  </a:lnTo>
                  <a:lnTo>
                    <a:pt x="722603" y="704430"/>
                  </a:lnTo>
                  <a:lnTo>
                    <a:pt x="751036" y="710670"/>
                  </a:lnTo>
                  <a:lnTo>
                    <a:pt x="778774" y="718297"/>
                  </a:lnTo>
                  <a:lnTo>
                    <a:pt x="805820" y="727310"/>
                  </a:lnTo>
                  <a:lnTo>
                    <a:pt x="832173" y="737710"/>
                  </a:lnTo>
                  <a:lnTo>
                    <a:pt x="858525" y="748111"/>
                  </a:lnTo>
                  <a:lnTo>
                    <a:pt x="882797" y="760591"/>
                  </a:lnTo>
                  <a:lnTo>
                    <a:pt x="907761" y="774457"/>
                  </a:lnTo>
                  <a:lnTo>
                    <a:pt x="932033" y="789018"/>
                  </a:lnTo>
                  <a:lnTo>
                    <a:pt x="954918" y="804270"/>
                  </a:lnTo>
                  <a:lnTo>
                    <a:pt x="977110" y="820911"/>
                  </a:lnTo>
                  <a:lnTo>
                    <a:pt x="999300" y="839631"/>
                  </a:lnTo>
                  <a:lnTo>
                    <a:pt x="1020106" y="857657"/>
                  </a:lnTo>
                  <a:lnTo>
                    <a:pt x="1006929" y="828537"/>
                  </a:lnTo>
                  <a:lnTo>
                    <a:pt x="995834" y="798724"/>
                  </a:lnTo>
                  <a:lnTo>
                    <a:pt x="986125" y="767524"/>
                  </a:lnTo>
                  <a:lnTo>
                    <a:pt x="981965" y="752270"/>
                  </a:lnTo>
                  <a:lnTo>
                    <a:pt x="977803" y="735630"/>
                  </a:lnTo>
                  <a:lnTo>
                    <a:pt x="975028" y="719684"/>
                  </a:lnTo>
                  <a:lnTo>
                    <a:pt x="972256" y="703737"/>
                  </a:lnTo>
                  <a:lnTo>
                    <a:pt x="968788" y="687790"/>
                  </a:lnTo>
                  <a:lnTo>
                    <a:pt x="966707" y="671149"/>
                  </a:lnTo>
                  <a:lnTo>
                    <a:pt x="965320" y="655203"/>
                  </a:lnTo>
                  <a:lnTo>
                    <a:pt x="964627" y="638563"/>
                  </a:lnTo>
                  <a:lnTo>
                    <a:pt x="963933" y="621229"/>
                  </a:lnTo>
                  <a:lnTo>
                    <a:pt x="963239" y="604589"/>
                  </a:lnTo>
                  <a:lnTo>
                    <a:pt x="963933" y="573389"/>
                  </a:lnTo>
                  <a:lnTo>
                    <a:pt x="966707" y="542883"/>
                  </a:lnTo>
                  <a:lnTo>
                    <a:pt x="970868" y="512375"/>
                  </a:lnTo>
                  <a:lnTo>
                    <a:pt x="975722" y="482563"/>
                  </a:lnTo>
                  <a:lnTo>
                    <a:pt x="981965" y="453442"/>
                  </a:lnTo>
                  <a:lnTo>
                    <a:pt x="990979" y="425016"/>
                  </a:lnTo>
                  <a:lnTo>
                    <a:pt x="1000688" y="396589"/>
                  </a:lnTo>
                  <a:lnTo>
                    <a:pt x="1010397" y="368855"/>
                  </a:lnTo>
                  <a:lnTo>
                    <a:pt x="1022878" y="342508"/>
                  </a:lnTo>
                  <a:lnTo>
                    <a:pt x="1036055" y="316162"/>
                  </a:lnTo>
                  <a:lnTo>
                    <a:pt x="1050618" y="290509"/>
                  </a:lnTo>
                  <a:lnTo>
                    <a:pt x="1066568" y="266242"/>
                  </a:lnTo>
                  <a:lnTo>
                    <a:pt x="1083211" y="242667"/>
                  </a:lnTo>
                  <a:lnTo>
                    <a:pt x="1101935" y="219094"/>
                  </a:lnTo>
                  <a:lnTo>
                    <a:pt x="1120660" y="197601"/>
                  </a:lnTo>
                  <a:lnTo>
                    <a:pt x="1140076" y="176801"/>
                  </a:lnTo>
                  <a:lnTo>
                    <a:pt x="1161574" y="156694"/>
                  </a:lnTo>
                  <a:lnTo>
                    <a:pt x="1183071" y="137974"/>
                  </a:lnTo>
                  <a:lnTo>
                    <a:pt x="1206651" y="119253"/>
                  </a:lnTo>
                  <a:lnTo>
                    <a:pt x="1230229" y="102613"/>
                  </a:lnTo>
                  <a:lnTo>
                    <a:pt x="1255193" y="87361"/>
                  </a:lnTo>
                  <a:lnTo>
                    <a:pt x="1279465" y="72800"/>
                  </a:lnTo>
                  <a:lnTo>
                    <a:pt x="1305817" y="58934"/>
                  </a:lnTo>
                  <a:lnTo>
                    <a:pt x="1332863" y="47146"/>
                  </a:lnTo>
                  <a:lnTo>
                    <a:pt x="1360602" y="36053"/>
                  </a:lnTo>
                  <a:lnTo>
                    <a:pt x="1388342" y="27040"/>
                  </a:lnTo>
                  <a:lnTo>
                    <a:pt x="1417467" y="18720"/>
                  </a:lnTo>
                  <a:lnTo>
                    <a:pt x="1446593" y="11786"/>
                  </a:lnTo>
                  <a:lnTo>
                    <a:pt x="1476413" y="6239"/>
                  </a:lnTo>
                  <a:lnTo>
                    <a:pt x="1506232" y="2773"/>
                  </a:lnTo>
                  <a:lnTo>
                    <a:pt x="1536744" y="69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811516" y="2682393"/>
              <a:ext cx="446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299520" y="2823029"/>
              <a:ext cx="3287568" cy="237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587088" y="2775639"/>
              <a:ext cx="13548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 smtClean="0">
                  <a:solidFill>
                    <a:schemeClr val="bg1"/>
                  </a:solidFill>
                  <a:effectLst/>
                  <a:latin typeface="Miriam" panose="020B0502050101010101" pitchFamily="34" charset="-79"/>
                  <a:cs typeface="Miriam" panose="020B0502050101010101" pitchFamily="34" charset="-79"/>
                </a:rPr>
                <a:t>Rose Honey</a:t>
              </a:r>
              <a:endParaRPr lang="zh-CN" altLang="en-US" b="1" i="1" dirty="0">
                <a:solidFill>
                  <a:schemeClr val="bg1"/>
                </a:solidFill>
                <a:latin typeface="Miriam" panose="020B0502050101010101" pitchFamily="34" charset="-79"/>
                <a:cs typeface="Miriam" panose="020B0502050101010101" pitchFamily="34" charset="-79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7"/>
          <a:stretch>
            <a:fillRect/>
          </a:stretch>
        </p:blipFill>
        <p:spPr>
          <a:xfrm>
            <a:off x="0" y="-12452"/>
            <a:ext cx="12192000" cy="687045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-595448" y="-622176"/>
            <a:ext cx="13399691" cy="8069841"/>
            <a:chOff x="-595448" y="-622176"/>
            <a:chExt cx="13399691" cy="8069841"/>
          </a:xfrm>
        </p:grpSpPr>
        <p:sp>
          <p:nvSpPr>
            <p:cNvPr id="10" name="矩形 9"/>
            <p:cNvSpPr/>
            <p:nvPr/>
          </p:nvSpPr>
          <p:spPr>
            <a:xfrm>
              <a:off x="119336" y="116632"/>
              <a:ext cx="11953328" cy="66247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-595448" y="-622176"/>
              <a:ext cx="1008112" cy="10081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-557602" y="6439553"/>
              <a:ext cx="1008112" cy="10081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758285" y="-622176"/>
              <a:ext cx="1008112" cy="10081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796131" y="6439553"/>
              <a:ext cx="1008112" cy="10081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2175836"/>
            <a:ext cx="12192000" cy="2520280"/>
          </a:xfrm>
          <a:prstGeom prst="rect">
            <a:avLst/>
          </a:prstGeom>
          <a:solidFill>
            <a:srgbClr val="BF6F79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32000" y="385936"/>
            <a:ext cx="3780000" cy="722286"/>
            <a:chOff x="609013" y="5690507"/>
            <a:chExt cx="3780000" cy="722286"/>
          </a:xfrm>
        </p:grpSpPr>
        <p:grpSp>
          <p:nvGrpSpPr>
            <p:cNvPr id="26" name="组合 25"/>
            <p:cNvGrpSpPr/>
            <p:nvPr/>
          </p:nvGrpSpPr>
          <p:grpSpPr>
            <a:xfrm>
              <a:off x="609013" y="5690507"/>
              <a:ext cx="3780000" cy="718514"/>
              <a:chOff x="609013" y="5690507"/>
              <a:chExt cx="3780000" cy="718514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609013" y="6237312"/>
                <a:ext cx="3780000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KSO_Shape"/>
              <p:cNvSpPr/>
              <p:nvPr/>
            </p:nvSpPr>
            <p:spPr>
              <a:xfrm rot="9538638" flipV="1">
                <a:off x="1076677" y="5690507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KSO_Shape"/>
              <p:cNvSpPr/>
              <p:nvPr/>
            </p:nvSpPr>
            <p:spPr bwMode="auto">
              <a:xfrm rot="592700">
                <a:off x="3430658" y="5724459"/>
                <a:ext cx="434065" cy="411638"/>
              </a:xfrm>
              <a:custGeom>
                <a:avLst/>
                <a:gdLst>
                  <a:gd name="T0" fmla="*/ 2147483646 w 5471"/>
                  <a:gd name="T1" fmla="*/ 2147483646 h 5188"/>
                  <a:gd name="T2" fmla="*/ 2147483646 w 5471"/>
                  <a:gd name="T3" fmla="*/ 2147483646 h 5188"/>
                  <a:gd name="T4" fmla="*/ 2147483646 w 5471"/>
                  <a:gd name="T5" fmla="*/ 126593967 h 5188"/>
                  <a:gd name="T6" fmla="*/ 2147483646 w 5471"/>
                  <a:gd name="T7" fmla="*/ 2147483646 h 5188"/>
                  <a:gd name="T8" fmla="*/ 2147483646 w 5471"/>
                  <a:gd name="T9" fmla="*/ 2147483646 h 5188"/>
                  <a:gd name="T10" fmla="*/ 2147483646 w 5471"/>
                  <a:gd name="T11" fmla="*/ 2147483646 h 5188"/>
                  <a:gd name="T12" fmla="*/ 2147483646 w 5471"/>
                  <a:gd name="T13" fmla="*/ 2147483646 h 5188"/>
                  <a:gd name="T14" fmla="*/ 2147483646 w 5471"/>
                  <a:gd name="T15" fmla="*/ 2147483646 h 5188"/>
                  <a:gd name="T16" fmla="*/ 2147483646 w 5471"/>
                  <a:gd name="T17" fmla="*/ 2147483646 h 5188"/>
                  <a:gd name="T18" fmla="*/ 2147483646 w 5471"/>
                  <a:gd name="T19" fmla="*/ 2147483646 h 5188"/>
                  <a:gd name="T20" fmla="*/ 2147483646 w 5471"/>
                  <a:gd name="T21" fmla="*/ 2147483646 h 5188"/>
                  <a:gd name="T22" fmla="*/ 2147483646 w 5471"/>
                  <a:gd name="T23" fmla="*/ 2147483646 h 5188"/>
                  <a:gd name="T24" fmla="*/ 2147483646 w 5471"/>
                  <a:gd name="T25" fmla="*/ 2147483646 h 5188"/>
                  <a:gd name="T26" fmla="*/ 2147483646 w 5471"/>
                  <a:gd name="T27" fmla="*/ 2147483646 h 5188"/>
                  <a:gd name="T28" fmla="*/ 2147483646 w 5471"/>
                  <a:gd name="T29" fmla="*/ 2147483646 h 5188"/>
                  <a:gd name="T30" fmla="*/ 2147483646 w 5471"/>
                  <a:gd name="T31" fmla="*/ 2147483646 h 5188"/>
                  <a:gd name="T32" fmla="*/ 2147483646 w 5471"/>
                  <a:gd name="T33" fmla="*/ 2147483646 h 5188"/>
                  <a:gd name="T34" fmla="*/ 379975597 w 5471"/>
                  <a:gd name="T35" fmla="*/ 2147483646 h 5188"/>
                  <a:gd name="T36" fmla="*/ 2147483646 w 5471"/>
                  <a:gd name="T37" fmla="*/ 2147483646 h 5188"/>
                  <a:gd name="T38" fmla="*/ 2147483646 w 5471"/>
                  <a:gd name="T39" fmla="*/ 2147483646 h 5188"/>
                  <a:gd name="T40" fmla="*/ 2147483646 w 5471"/>
                  <a:gd name="T41" fmla="*/ 2147483646 h 5188"/>
                  <a:gd name="T42" fmla="*/ 2147483646 w 5471"/>
                  <a:gd name="T43" fmla="*/ 2147483646 h 5188"/>
                  <a:gd name="T44" fmla="*/ 2147483646 w 5471"/>
                  <a:gd name="T45" fmla="*/ 2147483646 h 5188"/>
                  <a:gd name="T46" fmla="*/ 2147483646 w 5471"/>
                  <a:gd name="T47" fmla="*/ 2147483646 h 5188"/>
                  <a:gd name="T48" fmla="*/ 2147483646 w 5471"/>
                  <a:gd name="T49" fmla="*/ 2147483646 h 5188"/>
                  <a:gd name="T50" fmla="*/ 2147483646 w 5471"/>
                  <a:gd name="T51" fmla="*/ 2147483646 h 5188"/>
                  <a:gd name="T52" fmla="*/ 2147483646 w 5471"/>
                  <a:gd name="T53" fmla="*/ 2147483646 h 5188"/>
                  <a:gd name="T54" fmla="*/ 2147483646 w 5471"/>
                  <a:gd name="T55" fmla="*/ 2147483646 h 5188"/>
                  <a:gd name="T56" fmla="*/ 2147483646 w 5471"/>
                  <a:gd name="T57" fmla="*/ 2147483646 h 5188"/>
                  <a:gd name="T58" fmla="*/ 2147483646 w 5471"/>
                  <a:gd name="T59" fmla="*/ 2147483646 h 5188"/>
                  <a:gd name="T60" fmla="*/ 2147483646 w 5471"/>
                  <a:gd name="T61" fmla="*/ 2147483646 h 5188"/>
                  <a:gd name="T62" fmla="*/ 2147483646 w 5471"/>
                  <a:gd name="T63" fmla="*/ 2147483646 h 5188"/>
                  <a:gd name="T64" fmla="*/ 2147483646 w 5471"/>
                  <a:gd name="T65" fmla="*/ 2147483646 h 5188"/>
                  <a:gd name="T66" fmla="*/ 2147483646 w 5471"/>
                  <a:gd name="T67" fmla="*/ 2147483646 h 5188"/>
                  <a:gd name="T68" fmla="*/ 2147483646 w 5471"/>
                  <a:gd name="T69" fmla="*/ 2147483646 h 5188"/>
                  <a:gd name="T70" fmla="*/ 2147483646 w 5471"/>
                  <a:gd name="T71" fmla="*/ 2147483646 h 5188"/>
                  <a:gd name="T72" fmla="*/ 2147483646 w 5471"/>
                  <a:gd name="T73" fmla="*/ 2147483646 h 5188"/>
                  <a:gd name="T74" fmla="*/ 2147483646 w 5471"/>
                  <a:gd name="T75" fmla="*/ 2147483646 h 5188"/>
                  <a:gd name="T76" fmla="*/ 2147483646 w 5471"/>
                  <a:gd name="T77" fmla="*/ 2147483646 h 5188"/>
                  <a:gd name="T78" fmla="*/ 2147483646 w 5471"/>
                  <a:gd name="T79" fmla="*/ 2147483646 h 5188"/>
                  <a:gd name="T80" fmla="*/ 2147483646 w 5471"/>
                  <a:gd name="T81" fmla="*/ 2147483646 h 5188"/>
                  <a:gd name="T82" fmla="*/ 2147483646 w 5471"/>
                  <a:gd name="T83" fmla="*/ 2147483646 h 5188"/>
                  <a:gd name="T84" fmla="*/ 2147483646 w 5471"/>
                  <a:gd name="T85" fmla="*/ 2147483646 h 5188"/>
                  <a:gd name="T86" fmla="*/ 2147483646 w 5471"/>
                  <a:gd name="T87" fmla="*/ 2147483646 h 5188"/>
                  <a:gd name="T88" fmla="*/ 2147483646 w 5471"/>
                  <a:gd name="T89" fmla="*/ 2147483646 h 5188"/>
                  <a:gd name="T90" fmla="*/ 2147483646 w 5471"/>
                  <a:gd name="T91" fmla="*/ 2147483646 h 5188"/>
                  <a:gd name="T92" fmla="*/ 2147483646 w 5471"/>
                  <a:gd name="T93" fmla="*/ 2147483646 h 5188"/>
                  <a:gd name="T94" fmla="*/ 2147483646 w 5471"/>
                  <a:gd name="T95" fmla="*/ 2147483646 h 5188"/>
                  <a:gd name="T96" fmla="*/ 2147483646 w 5471"/>
                  <a:gd name="T97" fmla="*/ 2147483646 h 5188"/>
                  <a:gd name="T98" fmla="*/ 2147483646 w 5471"/>
                  <a:gd name="T99" fmla="*/ 2147483646 h 5188"/>
                  <a:gd name="T100" fmla="*/ 2147483646 w 5471"/>
                  <a:gd name="T101" fmla="*/ 2147483646 h 5188"/>
                  <a:gd name="T102" fmla="*/ 2147483646 w 5471"/>
                  <a:gd name="T103" fmla="*/ 2147483646 h 5188"/>
                  <a:gd name="T104" fmla="*/ 2147483646 w 5471"/>
                  <a:gd name="T105" fmla="*/ 2147483646 h 5188"/>
                  <a:gd name="T106" fmla="*/ 2147483646 w 5471"/>
                  <a:gd name="T107" fmla="*/ 2147483646 h 5188"/>
                  <a:gd name="T108" fmla="*/ 2147483646 w 5471"/>
                  <a:gd name="T109" fmla="*/ 2147483646 h 5188"/>
                  <a:gd name="T110" fmla="*/ 2147483646 w 5471"/>
                  <a:gd name="T111" fmla="*/ 2147483646 h 5188"/>
                  <a:gd name="T112" fmla="*/ 2147483646 w 5471"/>
                  <a:gd name="T113" fmla="*/ 2147483646 h 5188"/>
                  <a:gd name="T114" fmla="*/ 2147483646 w 5471"/>
                  <a:gd name="T115" fmla="*/ 2147483646 h 5188"/>
                  <a:gd name="T116" fmla="*/ 2147483646 w 5471"/>
                  <a:gd name="T117" fmla="*/ 2147483646 h 5188"/>
                  <a:gd name="T118" fmla="*/ 2147483646 w 5471"/>
                  <a:gd name="T119" fmla="*/ 2147483646 h 51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471" h="5188">
                    <a:moveTo>
                      <a:pt x="3062" y="530"/>
                    </a:moveTo>
                    <a:lnTo>
                      <a:pt x="3062" y="530"/>
                    </a:lnTo>
                    <a:lnTo>
                      <a:pt x="3073" y="522"/>
                    </a:lnTo>
                    <a:lnTo>
                      <a:pt x="3103" y="499"/>
                    </a:lnTo>
                    <a:lnTo>
                      <a:pt x="3122" y="482"/>
                    </a:lnTo>
                    <a:lnTo>
                      <a:pt x="3143" y="462"/>
                    </a:lnTo>
                    <a:lnTo>
                      <a:pt x="3166" y="440"/>
                    </a:lnTo>
                    <a:lnTo>
                      <a:pt x="3188" y="415"/>
                    </a:lnTo>
                    <a:lnTo>
                      <a:pt x="3211" y="388"/>
                    </a:lnTo>
                    <a:lnTo>
                      <a:pt x="3221" y="372"/>
                    </a:lnTo>
                    <a:lnTo>
                      <a:pt x="3232" y="358"/>
                    </a:lnTo>
                    <a:lnTo>
                      <a:pt x="3242" y="341"/>
                    </a:lnTo>
                    <a:lnTo>
                      <a:pt x="3250" y="325"/>
                    </a:lnTo>
                    <a:lnTo>
                      <a:pt x="3258" y="308"/>
                    </a:lnTo>
                    <a:lnTo>
                      <a:pt x="3266" y="292"/>
                    </a:lnTo>
                    <a:lnTo>
                      <a:pt x="3272" y="273"/>
                    </a:lnTo>
                    <a:lnTo>
                      <a:pt x="3278" y="256"/>
                    </a:lnTo>
                    <a:lnTo>
                      <a:pt x="3282" y="237"/>
                    </a:lnTo>
                    <a:lnTo>
                      <a:pt x="3286" y="218"/>
                    </a:lnTo>
                    <a:lnTo>
                      <a:pt x="3287" y="200"/>
                    </a:lnTo>
                    <a:lnTo>
                      <a:pt x="3287" y="180"/>
                    </a:lnTo>
                    <a:lnTo>
                      <a:pt x="3286" y="160"/>
                    </a:lnTo>
                    <a:lnTo>
                      <a:pt x="3282" y="140"/>
                    </a:lnTo>
                    <a:lnTo>
                      <a:pt x="3279" y="126"/>
                    </a:lnTo>
                    <a:lnTo>
                      <a:pt x="3276" y="113"/>
                    </a:lnTo>
                    <a:lnTo>
                      <a:pt x="3270" y="99"/>
                    </a:lnTo>
                    <a:lnTo>
                      <a:pt x="3264" y="87"/>
                    </a:lnTo>
                    <a:lnTo>
                      <a:pt x="3257" y="75"/>
                    </a:lnTo>
                    <a:lnTo>
                      <a:pt x="3249" y="64"/>
                    </a:lnTo>
                    <a:lnTo>
                      <a:pt x="3242" y="54"/>
                    </a:lnTo>
                    <a:lnTo>
                      <a:pt x="3232" y="44"/>
                    </a:lnTo>
                    <a:lnTo>
                      <a:pt x="3223" y="36"/>
                    </a:lnTo>
                    <a:lnTo>
                      <a:pt x="3212" y="28"/>
                    </a:lnTo>
                    <a:lnTo>
                      <a:pt x="3202" y="21"/>
                    </a:lnTo>
                    <a:lnTo>
                      <a:pt x="3190" y="15"/>
                    </a:lnTo>
                    <a:lnTo>
                      <a:pt x="3179" y="10"/>
                    </a:lnTo>
                    <a:lnTo>
                      <a:pt x="3167" y="6"/>
                    </a:lnTo>
                    <a:lnTo>
                      <a:pt x="3155" y="3"/>
                    </a:lnTo>
                    <a:lnTo>
                      <a:pt x="3142" y="1"/>
                    </a:lnTo>
                    <a:lnTo>
                      <a:pt x="3123" y="0"/>
                    </a:lnTo>
                    <a:lnTo>
                      <a:pt x="3104" y="0"/>
                    </a:lnTo>
                    <a:lnTo>
                      <a:pt x="3088" y="3"/>
                    </a:lnTo>
                    <a:lnTo>
                      <a:pt x="3071" y="6"/>
                    </a:lnTo>
                    <a:lnTo>
                      <a:pt x="3056" y="11"/>
                    </a:lnTo>
                    <a:lnTo>
                      <a:pt x="3041" y="18"/>
                    </a:lnTo>
                    <a:lnTo>
                      <a:pt x="3027" y="26"/>
                    </a:lnTo>
                    <a:lnTo>
                      <a:pt x="3015" y="34"/>
                    </a:lnTo>
                    <a:lnTo>
                      <a:pt x="3004" y="44"/>
                    </a:lnTo>
                    <a:lnTo>
                      <a:pt x="2994" y="55"/>
                    </a:lnTo>
                    <a:lnTo>
                      <a:pt x="2984" y="67"/>
                    </a:lnTo>
                    <a:lnTo>
                      <a:pt x="2976" y="80"/>
                    </a:lnTo>
                    <a:lnTo>
                      <a:pt x="2970" y="93"/>
                    </a:lnTo>
                    <a:lnTo>
                      <a:pt x="2964" y="106"/>
                    </a:lnTo>
                    <a:lnTo>
                      <a:pt x="2960" y="120"/>
                    </a:lnTo>
                    <a:lnTo>
                      <a:pt x="2958" y="135"/>
                    </a:lnTo>
                    <a:lnTo>
                      <a:pt x="2950" y="127"/>
                    </a:lnTo>
                    <a:lnTo>
                      <a:pt x="2941" y="120"/>
                    </a:lnTo>
                    <a:lnTo>
                      <a:pt x="2932" y="114"/>
                    </a:lnTo>
                    <a:lnTo>
                      <a:pt x="2923" y="108"/>
                    </a:lnTo>
                    <a:lnTo>
                      <a:pt x="2912" y="103"/>
                    </a:lnTo>
                    <a:lnTo>
                      <a:pt x="2901" y="98"/>
                    </a:lnTo>
                    <a:lnTo>
                      <a:pt x="2890" y="95"/>
                    </a:lnTo>
                    <a:lnTo>
                      <a:pt x="2877" y="92"/>
                    </a:lnTo>
                    <a:lnTo>
                      <a:pt x="2865" y="91"/>
                    </a:lnTo>
                    <a:lnTo>
                      <a:pt x="2852" y="89"/>
                    </a:lnTo>
                    <a:lnTo>
                      <a:pt x="2840" y="91"/>
                    </a:lnTo>
                    <a:lnTo>
                      <a:pt x="2828" y="92"/>
                    </a:lnTo>
                    <a:lnTo>
                      <a:pt x="2815" y="95"/>
                    </a:lnTo>
                    <a:lnTo>
                      <a:pt x="2803" y="99"/>
                    </a:lnTo>
                    <a:lnTo>
                      <a:pt x="2791" y="105"/>
                    </a:lnTo>
                    <a:lnTo>
                      <a:pt x="2780" y="111"/>
                    </a:lnTo>
                    <a:lnTo>
                      <a:pt x="2770" y="118"/>
                    </a:lnTo>
                    <a:lnTo>
                      <a:pt x="2761" y="126"/>
                    </a:lnTo>
                    <a:lnTo>
                      <a:pt x="2753" y="135"/>
                    </a:lnTo>
                    <a:lnTo>
                      <a:pt x="2745" y="143"/>
                    </a:lnTo>
                    <a:lnTo>
                      <a:pt x="2739" y="152"/>
                    </a:lnTo>
                    <a:lnTo>
                      <a:pt x="2733" y="162"/>
                    </a:lnTo>
                    <a:lnTo>
                      <a:pt x="2728" y="171"/>
                    </a:lnTo>
                    <a:lnTo>
                      <a:pt x="2725" y="182"/>
                    </a:lnTo>
                    <a:lnTo>
                      <a:pt x="2720" y="192"/>
                    </a:lnTo>
                    <a:lnTo>
                      <a:pt x="2718" y="203"/>
                    </a:lnTo>
                    <a:lnTo>
                      <a:pt x="2717" y="214"/>
                    </a:lnTo>
                    <a:lnTo>
                      <a:pt x="2716" y="225"/>
                    </a:lnTo>
                    <a:lnTo>
                      <a:pt x="2716" y="236"/>
                    </a:lnTo>
                    <a:lnTo>
                      <a:pt x="2717" y="248"/>
                    </a:lnTo>
                    <a:lnTo>
                      <a:pt x="2719" y="259"/>
                    </a:lnTo>
                    <a:lnTo>
                      <a:pt x="2721" y="270"/>
                    </a:lnTo>
                    <a:lnTo>
                      <a:pt x="2727" y="288"/>
                    </a:lnTo>
                    <a:lnTo>
                      <a:pt x="2733" y="303"/>
                    </a:lnTo>
                    <a:lnTo>
                      <a:pt x="2741" y="318"/>
                    </a:lnTo>
                    <a:lnTo>
                      <a:pt x="2751" y="334"/>
                    </a:lnTo>
                    <a:lnTo>
                      <a:pt x="2761" y="348"/>
                    </a:lnTo>
                    <a:lnTo>
                      <a:pt x="2772" y="362"/>
                    </a:lnTo>
                    <a:lnTo>
                      <a:pt x="2784" y="376"/>
                    </a:lnTo>
                    <a:lnTo>
                      <a:pt x="2796" y="388"/>
                    </a:lnTo>
                    <a:lnTo>
                      <a:pt x="2809" y="400"/>
                    </a:lnTo>
                    <a:lnTo>
                      <a:pt x="2824" y="412"/>
                    </a:lnTo>
                    <a:lnTo>
                      <a:pt x="2837" y="422"/>
                    </a:lnTo>
                    <a:lnTo>
                      <a:pt x="2851" y="433"/>
                    </a:lnTo>
                    <a:lnTo>
                      <a:pt x="2881" y="451"/>
                    </a:lnTo>
                    <a:lnTo>
                      <a:pt x="2910" y="468"/>
                    </a:lnTo>
                    <a:lnTo>
                      <a:pt x="2940" y="483"/>
                    </a:lnTo>
                    <a:lnTo>
                      <a:pt x="2968" y="495"/>
                    </a:lnTo>
                    <a:lnTo>
                      <a:pt x="2993" y="506"/>
                    </a:lnTo>
                    <a:lnTo>
                      <a:pt x="3016" y="514"/>
                    </a:lnTo>
                    <a:lnTo>
                      <a:pt x="3049" y="525"/>
                    </a:lnTo>
                    <a:lnTo>
                      <a:pt x="3062" y="530"/>
                    </a:lnTo>
                    <a:close/>
                    <a:moveTo>
                      <a:pt x="2435" y="3095"/>
                    </a:moveTo>
                    <a:lnTo>
                      <a:pt x="2435" y="3095"/>
                    </a:lnTo>
                    <a:lnTo>
                      <a:pt x="2463" y="3057"/>
                    </a:lnTo>
                    <a:lnTo>
                      <a:pt x="2490" y="3020"/>
                    </a:lnTo>
                    <a:lnTo>
                      <a:pt x="2520" y="2985"/>
                    </a:lnTo>
                    <a:lnTo>
                      <a:pt x="2551" y="2951"/>
                    </a:lnTo>
                    <a:lnTo>
                      <a:pt x="2583" y="2919"/>
                    </a:lnTo>
                    <a:lnTo>
                      <a:pt x="2617" y="2888"/>
                    </a:lnTo>
                    <a:lnTo>
                      <a:pt x="2651" y="2859"/>
                    </a:lnTo>
                    <a:lnTo>
                      <a:pt x="2687" y="2831"/>
                    </a:lnTo>
                    <a:lnTo>
                      <a:pt x="2723" y="2805"/>
                    </a:lnTo>
                    <a:lnTo>
                      <a:pt x="2762" y="2779"/>
                    </a:lnTo>
                    <a:lnTo>
                      <a:pt x="2800" y="2756"/>
                    </a:lnTo>
                    <a:lnTo>
                      <a:pt x="2840" y="2735"/>
                    </a:lnTo>
                    <a:lnTo>
                      <a:pt x="2882" y="2714"/>
                    </a:lnTo>
                    <a:lnTo>
                      <a:pt x="2924" y="2697"/>
                    </a:lnTo>
                    <a:lnTo>
                      <a:pt x="2965" y="2680"/>
                    </a:lnTo>
                    <a:lnTo>
                      <a:pt x="3009" y="2666"/>
                    </a:lnTo>
                    <a:lnTo>
                      <a:pt x="2986" y="2646"/>
                    </a:lnTo>
                    <a:lnTo>
                      <a:pt x="2964" y="2626"/>
                    </a:lnTo>
                    <a:lnTo>
                      <a:pt x="2940" y="2609"/>
                    </a:lnTo>
                    <a:lnTo>
                      <a:pt x="2916" y="2591"/>
                    </a:lnTo>
                    <a:lnTo>
                      <a:pt x="2891" y="2575"/>
                    </a:lnTo>
                    <a:lnTo>
                      <a:pt x="2865" y="2558"/>
                    </a:lnTo>
                    <a:lnTo>
                      <a:pt x="2839" y="2544"/>
                    </a:lnTo>
                    <a:lnTo>
                      <a:pt x="2813" y="2530"/>
                    </a:lnTo>
                    <a:lnTo>
                      <a:pt x="2785" y="2516"/>
                    </a:lnTo>
                    <a:lnTo>
                      <a:pt x="2758" y="2503"/>
                    </a:lnTo>
                    <a:lnTo>
                      <a:pt x="2729" y="2492"/>
                    </a:lnTo>
                    <a:lnTo>
                      <a:pt x="2700" y="2481"/>
                    </a:lnTo>
                    <a:lnTo>
                      <a:pt x="2671" y="2471"/>
                    </a:lnTo>
                    <a:lnTo>
                      <a:pt x="2641" y="2462"/>
                    </a:lnTo>
                    <a:lnTo>
                      <a:pt x="2610" y="2455"/>
                    </a:lnTo>
                    <a:lnTo>
                      <a:pt x="2579" y="2448"/>
                    </a:lnTo>
                    <a:lnTo>
                      <a:pt x="2536" y="2442"/>
                    </a:lnTo>
                    <a:lnTo>
                      <a:pt x="2495" y="2436"/>
                    </a:lnTo>
                    <a:lnTo>
                      <a:pt x="2453" y="2433"/>
                    </a:lnTo>
                    <a:lnTo>
                      <a:pt x="2411" y="2432"/>
                    </a:lnTo>
                    <a:lnTo>
                      <a:pt x="2370" y="2433"/>
                    </a:lnTo>
                    <a:lnTo>
                      <a:pt x="2330" y="2435"/>
                    </a:lnTo>
                    <a:lnTo>
                      <a:pt x="2289" y="2440"/>
                    </a:lnTo>
                    <a:lnTo>
                      <a:pt x="2248" y="2446"/>
                    </a:lnTo>
                    <a:lnTo>
                      <a:pt x="2209" y="2455"/>
                    </a:lnTo>
                    <a:lnTo>
                      <a:pt x="2170" y="2465"/>
                    </a:lnTo>
                    <a:lnTo>
                      <a:pt x="2132" y="2476"/>
                    </a:lnTo>
                    <a:lnTo>
                      <a:pt x="2094" y="2489"/>
                    </a:lnTo>
                    <a:lnTo>
                      <a:pt x="2057" y="2504"/>
                    </a:lnTo>
                    <a:lnTo>
                      <a:pt x="2020" y="2521"/>
                    </a:lnTo>
                    <a:lnTo>
                      <a:pt x="1985" y="2539"/>
                    </a:lnTo>
                    <a:lnTo>
                      <a:pt x="1950" y="2558"/>
                    </a:lnTo>
                    <a:lnTo>
                      <a:pt x="1938" y="2531"/>
                    </a:lnTo>
                    <a:lnTo>
                      <a:pt x="1925" y="2502"/>
                    </a:lnTo>
                    <a:lnTo>
                      <a:pt x="1911" y="2475"/>
                    </a:lnTo>
                    <a:lnTo>
                      <a:pt x="1897" y="2448"/>
                    </a:lnTo>
                    <a:lnTo>
                      <a:pt x="1882" y="2421"/>
                    </a:lnTo>
                    <a:lnTo>
                      <a:pt x="1865" y="2395"/>
                    </a:lnTo>
                    <a:lnTo>
                      <a:pt x="1849" y="2369"/>
                    </a:lnTo>
                    <a:lnTo>
                      <a:pt x="1831" y="2344"/>
                    </a:lnTo>
                    <a:lnTo>
                      <a:pt x="1812" y="2319"/>
                    </a:lnTo>
                    <a:lnTo>
                      <a:pt x="1794" y="2295"/>
                    </a:lnTo>
                    <a:lnTo>
                      <a:pt x="1774" y="2272"/>
                    </a:lnTo>
                    <a:lnTo>
                      <a:pt x="1753" y="2249"/>
                    </a:lnTo>
                    <a:lnTo>
                      <a:pt x="1731" y="2227"/>
                    </a:lnTo>
                    <a:lnTo>
                      <a:pt x="1709" y="2205"/>
                    </a:lnTo>
                    <a:lnTo>
                      <a:pt x="1687" y="2184"/>
                    </a:lnTo>
                    <a:lnTo>
                      <a:pt x="1663" y="2164"/>
                    </a:lnTo>
                    <a:lnTo>
                      <a:pt x="1640" y="2145"/>
                    </a:lnTo>
                    <a:lnTo>
                      <a:pt x="1614" y="2126"/>
                    </a:lnTo>
                    <a:lnTo>
                      <a:pt x="1589" y="2108"/>
                    </a:lnTo>
                    <a:lnTo>
                      <a:pt x="1564" y="2091"/>
                    </a:lnTo>
                    <a:lnTo>
                      <a:pt x="1537" y="2074"/>
                    </a:lnTo>
                    <a:lnTo>
                      <a:pt x="1510" y="2058"/>
                    </a:lnTo>
                    <a:lnTo>
                      <a:pt x="1482" y="2043"/>
                    </a:lnTo>
                    <a:lnTo>
                      <a:pt x="1454" y="2029"/>
                    </a:lnTo>
                    <a:lnTo>
                      <a:pt x="1425" y="2016"/>
                    </a:lnTo>
                    <a:lnTo>
                      <a:pt x="1395" y="2003"/>
                    </a:lnTo>
                    <a:lnTo>
                      <a:pt x="1366" y="1992"/>
                    </a:lnTo>
                    <a:lnTo>
                      <a:pt x="1335" y="1981"/>
                    </a:lnTo>
                    <a:lnTo>
                      <a:pt x="1304" y="1971"/>
                    </a:lnTo>
                    <a:lnTo>
                      <a:pt x="1273" y="1962"/>
                    </a:lnTo>
                    <a:lnTo>
                      <a:pt x="1241" y="1954"/>
                    </a:lnTo>
                    <a:lnTo>
                      <a:pt x="1210" y="1948"/>
                    </a:lnTo>
                    <a:lnTo>
                      <a:pt x="1158" y="1939"/>
                    </a:lnTo>
                    <a:lnTo>
                      <a:pt x="1107" y="1933"/>
                    </a:lnTo>
                    <a:lnTo>
                      <a:pt x="1057" y="1930"/>
                    </a:lnTo>
                    <a:lnTo>
                      <a:pt x="1006" y="1929"/>
                    </a:lnTo>
                    <a:lnTo>
                      <a:pt x="955" y="1930"/>
                    </a:lnTo>
                    <a:lnTo>
                      <a:pt x="906" y="1934"/>
                    </a:lnTo>
                    <a:lnTo>
                      <a:pt x="857" y="1941"/>
                    </a:lnTo>
                    <a:lnTo>
                      <a:pt x="809" y="1950"/>
                    </a:lnTo>
                    <a:lnTo>
                      <a:pt x="761" y="1962"/>
                    </a:lnTo>
                    <a:lnTo>
                      <a:pt x="714" y="1975"/>
                    </a:lnTo>
                    <a:lnTo>
                      <a:pt x="668" y="1991"/>
                    </a:lnTo>
                    <a:lnTo>
                      <a:pt x="623" y="2009"/>
                    </a:lnTo>
                    <a:lnTo>
                      <a:pt x="579" y="2029"/>
                    </a:lnTo>
                    <a:lnTo>
                      <a:pt x="536" y="2051"/>
                    </a:lnTo>
                    <a:lnTo>
                      <a:pt x="493" y="2075"/>
                    </a:lnTo>
                    <a:lnTo>
                      <a:pt x="453" y="2101"/>
                    </a:lnTo>
                    <a:lnTo>
                      <a:pt x="414" y="2129"/>
                    </a:lnTo>
                    <a:lnTo>
                      <a:pt x="376" y="2159"/>
                    </a:lnTo>
                    <a:lnTo>
                      <a:pt x="339" y="2191"/>
                    </a:lnTo>
                    <a:lnTo>
                      <a:pt x="304" y="2224"/>
                    </a:lnTo>
                    <a:lnTo>
                      <a:pt x="270" y="2259"/>
                    </a:lnTo>
                    <a:lnTo>
                      <a:pt x="238" y="2295"/>
                    </a:lnTo>
                    <a:lnTo>
                      <a:pt x="208" y="2334"/>
                    </a:lnTo>
                    <a:lnTo>
                      <a:pt x="180" y="2374"/>
                    </a:lnTo>
                    <a:lnTo>
                      <a:pt x="153" y="2415"/>
                    </a:lnTo>
                    <a:lnTo>
                      <a:pt x="129" y="2458"/>
                    </a:lnTo>
                    <a:lnTo>
                      <a:pt x="106" y="2503"/>
                    </a:lnTo>
                    <a:lnTo>
                      <a:pt x="86" y="2548"/>
                    </a:lnTo>
                    <a:lnTo>
                      <a:pt x="67" y="2596"/>
                    </a:lnTo>
                    <a:lnTo>
                      <a:pt x="52" y="2644"/>
                    </a:lnTo>
                    <a:lnTo>
                      <a:pt x="38" y="2694"/>
                    </a:lnTo>
                    <a:lnTo>
                      <a:pt x="27" y="2744"/>
                    </a:lnTo>
                    <a:lnTo>
                      <a:pt x="17" y="2802"/>
                    </a:lnTo>
                    <a:lnTo>
                      <a:pt x="9" y="2860"/>
                    </a:lnTo>
                    <a:lnTo>
                      <a:pt x="4" y="2918"/>
                    </a:lnTo>
                    <a:lnTo>
                      <a:pt x="1" y="2974"/>
                    </a:lnTo>
                    <a:lnTo>
                      <a:pt x="0" y="3031"/>
                    </a:lnTo>
                    <a:lnTo>
                      <a:pt x="3" y="3087"/>
                    </a:lnTo>
                    <a:lnTo>
                      <a:pt x="6" y="3143"/>
                    </a:lnTo>
                    <a:lnTo>
                      <a:pt x="12" y="3198"/>
                    </a:lnTo>
                    <a:lnTo>
                      <a:pt x="20" y="3253"/>
                    </a:lnTo>
                    <a:lnTo>
                      <a:pt x="30" y="3307"/>
                    </a:lnTo>
                    <a:lnTo>
                      <a:pt x="41" y="3361"/>
                    </a:lnTo>
                    <a:lnTo>
                      <a:pt x="55" y="3415"/>
                    </a:lnTo>
                    <a:lnTo>
                      <a:pt x="70" y="3468"/>
                    </a:lnTo>
                    <a:lnTo>
                      <a:pt x="86" y="3520"/>
                    </a:lnTo>
                    <a:lnTo>
                      <a:pt x="105" y="3571"/>
                    </a:lnTo>
                    <a:lnTo>
                      <a:pt x="125" y="3622"/>
                    </a:lnTo>
                    <a:lnTo>
                      <a:pt x="146" y="3673"/>
                    </a:lnTo>
                    <a:lnTo>
                      <a:pt x="168" y="3722"/>
                    </a:lnTo>
                    <a:lnTo>
                      <a:pt x="192" y="3772"/>
                    </a:lnTo>
                    <a:lnTo>
                      <a:pt x="216" y="3820"/>
                    </a:lnTo>
                    <a:lnTo>
                      <a:pt x="242" y="3867"/>
                    </a:lnTo>
                    <a:lnTo>
                      <a:pt x="269" y="3915"/>
                    </a:lnTo>
                    <a:lnTo>
                      <a:pt x="297" y="3961"/>
                    </a:lnTo>
                    <a:lnTo>
                      <a:pt x="326" y="4006"/>
                    </a:lnTo>
                    <a:lnTo>
                      <a:pt x="355" y="4051"/>
                    </a:lnTo>
                    <a:lnTo>
                      <a:pt x="385" y="4095"/>
                    </a:lnTo>
                    <a:lnTo>
                      <a:pt x="416" y="4138"/>
                    </a:lnTo>
                    <a:lnTo>
                      <a:pt x="447" y="4180"/>
                    </a:lnTo>
                    <a:lnTo>
                      <a:pt x="479" y="4222"/>
                    </a:lnTo>
                    <a:lnTo>
                      <a:pt x="511" y="4262"/>
                    </a:lnTo>
                    <a:lnTo>
                      <a:pt x="544" y="4302"/>
                    </a:lnTo>
                    <a:lnTo>
                      <a:pt x="577" y="4340"/>
                    </a:lnTo>
                    <a:lnTo>
                      <a:pt x="610" y="4379"/>
                    </a:lnTo>
                    <a:lnTo>
                      <a:pt x="643" y="4415"/>
                    </a:lnTo>
                    <a:lnTo>
                      <a:pt x="709" y="4487"/>
                    </a:lnTo>
                    <a:lnTo>
                      <a:pt x="775" y="4554"/>
                    </a:lnTo>
                    <a:lnTo>
                      <a:pt x="839" y="4617"/>
                    </a:lnTo>
                    <a:lnTo>
                      <a:pt x="903" y="4676"/>
                    </a:lnTo>
                    <a:lnTo>
                      <a:pt x="963" y="4731"/>
                    </a:lnTo>
                    <a:lnTo>
                      <a:pt x="1020" y="4780"/>
                    </a:lnTo>
                    <a:lnTo>
                      <a:pt x="1074" y="4826"/>
                    </a:lnTo>
                    <a:lnTo>
                      <a:pt x="1125" y="4866"/>
                    </a:lnTo>
                    <a:lnTo>
                      <a:pt x="1170" y="4901"/>
                    </a:lnTo>
                    <a:lnTo>
                      <a:pt x="1210" y="4932"/>
                    </a:lnTo>
                    <a:lnTo>
                      <a:pt x="1244" y="4958"/>
                    </a:lnTo>
                    <a:lnTo>
                      <a:pt x="1292" y="4992"/>
                    </a:lnTo>
                    <a:lnTo>
                      <a:pt x="1309" y="5004"/>
                    </a:lnTo>
                    <a:lnTo>
                      <a:pt x="1338" y="4996"/>
                    </a:lnTo>
                    <a:lnTo>
                      <a:pt x="1373" y="4986"/>
                    </a:lnTo>
                    <a:lnTo>
                      <a:pt x="1421" y="4973"/>
                    </a:lnTo>
                    <a:lnTo>
                      <a:pt x="1479" y="4955"/>
                    </a:lnTo>
                    <a:lnTo>
                      <a:pt x="1547" y="4934"/>
                    </a:lnTo>
                    <a:lnTo>
                      <a:pt x="1623" y="4908"/>
                    </a:lnTo>
                    <a:lnTo>
                      <a:pt x="1708" y="4878"/>
                    </a:lnTo>
                    <a:lnTo>
                      <a:pt x="1799" y="4844"/>
                    </a:lnTo>
                    <a:lnTo>
                      <a:pt x="1896" y="4806"/>
                    </a:lnTo>
                    <a:lnTo>
                      <a:pt x="1946" y="4785"/>
                    </a:lnTo>
                    <a:lnTo>
                      <a:pt x="1997" y="4763"/>
                    </a:lnTo>
                    <a:lnTo>
                      <a:pt x="2049" y="4739"/>
                    </a:lnTo>
                    <a:lnTo>
                      <a:pt x="2101" y="4714"/>
                    </a:lnTo>
                    <a:lnTo>
                      <a:pt x="2154" y="4689"/>
                    </a:lnTo>
                    <a:lnTo>
                      <a:pt x="2207" y="4663"/>
                    </a:lnTo>
                    <a:lnTo>
                      <a:pt x="2261" y="4634"/>
                    </a:lnTo>
                    <a:lnTo>
                      <a:pt x="2315" y="4606"/>
                    </a:lnTo>
                    <a:lnTo>
                      <a:pt x="2368" y="4575"/>
                    </a:lnTo>
                    <a:lnTo>
                      <a:pt x="2422" y="4543"/>
                    </a:lnTo>
                    <a:lnTo>
                      <a:pt x="2476" y="4511"/>
                    </a:lnTo>
                    <a:lnTo>
                      <a:pt x="2529" y="4477"/>
                    </a:lnTo>
                    <a:lnTo>
                      <a:pt x="2506" y="4446"/>
                    </a:lnTo>
                    <a:lnTo>
                      <a:pt x="2484" y="4414"/>
                    </a:lnTo>
                    <a:lnTo>
                      <a:pt x="2462" y="4382"/>
                    </a:lnTo>
                    <a:lnTo>
                      <a:pt x="2442" y="4349"/>
                    </a:lnTo>
                    <a:lnTo>
                      <a:pt x="2422" y="4316"/>
                    </a:lnTo>
                    <a:lnTo>
                      <a:pt x="2403" y="4282"/>
                    </a:lnTo>
                    <a:lnTo>
                      <a:pt x="2385" y="4248"/>
                    </a:lnTo>
                    <a:lnTo>
                      <a:pt x="2368" y="4213"/>
                    </a:lnTo>
                    <a:lnTo>
                      <a:pt x="2353" y="4178"/>
                    </a:lnTo>
                    <a:lnTo>
                      <a:pt x="2337" y="4141"/>
                    </a:lnTo>
                    <a:lnTo>
                      <a:pt x="2323" y="4105"/>
                    </a:lnTo>
                    <a:lnTo>
                      <a:pt x="2310" y="4068"/>
                    </a:lnTo>
                    <a:lnTo>
                      <a:pt x="2299" y="4030"/>
                    </a:lnTo>
                    <a:lnTo>
                      <a:pt x="2288" y="3992"/>
                    </a:lnTo>
                    <a:lnTo>
                      <a:pt x="2278" y="3953"/>
                    </a:lnTo>
                    <a:lnTo>
                      <a:pt x="2270" y="3914"/>
                    </a:lnTo>
                    <a:lnTo>
                      <a:pt x="2265" y="3886"/>
                    </a:lnTo>
                    <a:lnTo>
                      <a:pt x="2260" y="3860"/>
                    </a:lnTo>
                    <a:lnTo>
                      <a:pt x="2257" y="3832"/>
                    </a:lnTo>
                    <a:lnTo>
                      <a:pt x="2255" y="3806"/>
                    </a:lnTo>
                    <a:lnTo>
                      <a:pt x="2250" y="3752"/>
                    </a:lnTo>
                    <a:lnTo>
                      <a:pt x="2249" y="3699"/>
                    </a:lnTo>
                    <a:lnTo>
                      <a:pt x="2250" y="3645"/>
                    </a:lnTo>
                    <a:lnTo>
                      <a:pt x="2255" y="3592"/>
                    </a:lnTo>
                    <a:lnTo>
                      <a:pt x="2261" y="3540"/>
                    </a:lnTo>
                    <a:lnTo>
                      <a:pt x="2271" y="3488"/>
                    </a:lnTo>
                    <a:lnTo>
                      <a:pt x="2282" y="3436"/>
                    </a:lnTo>
                    <a:lnTo>
                      <a:pt x="2297" y="3384"/>
                    </a:lnTo>
                    <a:lnTo>
                      <a:pt x="2314" y="3334"/>
                    </a:lnTo>
                    <a:lnTo>
                      <a:pt x="2333" y="3284"/>
                    </a:lnTo>
                    <a:lnTo>
                      <a:pt x="2355" y="3236"/>
                    </a:lnTo>
                    <a:lnTo>
                      <a:pt x="2379" y="3187"/>
                    </a:lnTo>
                    <a:lnTo>
                      <a:pt x="2392" y="3164"/>
                    </a:lnTo>
                    <a:lnTo>
                      <a:pt x="2407" y="3141"/>
                    </a:lnTo>
                    <a:lnTo>
                      <a:pt x="2421" y="3118"/>
                    </a:lnTo>
                    <a:lnTo>
                      <a:pt x="2435" y="3095"/>
                    </a:lnTo>
                    <a:close/>
                    <a:moveTo>
                      <a:pt x="3250" y="1604"/>
                    </a:moveTo>
                    <a:lnTo>
                      <a:pt x="3250" y="1604"/>
                    </a:lnTo>
                    <a:lnTo>
                      <a:pt x="3255" y="1581"/>
                    </a:lnTo>
                    <a:lnTo>
                      <a:pt x="3261" y="1559"/>
                    </a:lnTo>
                    <a:lnTo>
                      <a:pt x="3270" y="1537"/>
                    </a:lnTo>
                    <a:lnTo>
                      <a:pt x="3281" y="1516"/>
                    </a:lnTo>
                    <a:lnTo>
                      <a:pt x="3294" y="1497"/>
                    </a:lnTo>
                    <a:lnTo>
                      <a:pt x="3309" y="1478"/>
                    </a:lnTo>
                    <a:lnTo>
                      <a:pt x="3325" y="1460"/>
                    </a:lnTo>
                    <a:lnTo>
                      <a:pt x="3343" y="1445"/>
                    </a:lnTo>
                    <a:lnTo>
                      <a:pt x="3363" y="1431"/>
                    </a:lnTo>
                    <a:lnTo>
                      <a:pt x="3385" y="1418"/>
                    </a:lnTo>
                    <a:lnTo>
                      <a:pt x="3408" y="1407"/>
                    </a:lnTo>
                    <a:lnTo>
                      <a:pt x="3432" y="1400"/>
                    </a:lnTo>
                    <a:lnTo>
                      <a:pt x="3445" y="1396"/>
                    </a:lnTo>
                    <a:lnTo>
                      <a:pt x="3458" y="1394"/>
                    </a:lnTo>
                    <a:lnTo>
                      <a:pt x="3472" y="1392"/>
                    </a:lnTo>
                    <a:lnTo>
                      <a:pt x="3486" y="1390"/>
                    </a:lnTo>
                    <a:lnTo>
                      <a:pt x="3500" y="1390"/>
                    </a:lnTo>
                    <a:lnTo>
                      <a:pt x="3515" y="1390"/>
                    </a:lnTo>
                    <a:lnTo>
                      <a:pt x="3530" y="1390"/>
                    </a:lnTo>
                    <a:lnTo>
                      <a:pt x="3545" y="1391"/>
                    </a:lnTo>
                    <a:lnTo>
                      <a:pt x="3565" y="1394"/>
                    </a:lnTo>
                    <a:lnTo>
                      <a:pt x="3585" y="1400"/>
                    </a:lnTo>
                    <a:lnTo>
                      <a:pt x="3604" y="1405"/>
                    </a:lnTo>
                    <a:lnTo>
                      <a:pt x="3622" y="1414"/>
                    </a:lnTo>
                    <a:lnTo>
                      <a:pt x="3641" y="1424"/>
                    </a:lnTo>
                    <a:lnTo>
                      <a:pt x="3658" y="1435"/>
                    </a:lnTo>
                    <a:lnTo>
                      <a:pt x="3674" y="1447"/>
                    </a:lnTo>
                    <a:lnTo>
                      <a:pt x="3689" y="1461"/>
                    </a:lnTo>
                    <a:lnTo>
                      <a:pt x="3704" y="1476"/>
                    </a:lnTo>
                    <a:lnTo>
                      <a:pt x="3717" y="1492"/>
                    </a:lnTo>
                    <a:lnTo>
                      <a:pt x="3729" y="1510"/>
                    </a:lnTo>
                    <a:lnTo>
                      <a:pt x="3740" y="1528"/>
                    </a:lnTo>
                    <a:lnTo>
                      <a:pt x="3750" y="1548"/>
                    </a:lnTo>
                    <a:lnTo>
                      <a:pt x="3758" y="1569"/>
                    </a:lnTo>
                    <a:lnTo>
                      <a:pt x="3765" y="1591"/>
                    </a:lnTo>
                    <a:lnTo>
                      <a:pt x="3770" y="1613"/>
                    </a:lnTo>
                    <a:lnTo>
                      <a:pt x="3773" y="1630"/>
                    </a:lnTo>
                    <a:lnTo>
                      <a:pt x="3775" y="1645"/>
                    </a:lnTo>
                    <a:lnTo>
                      <a:pt x="3777" y="1677"/>
                    </a:lnTo>
                    <a:lnTo>
                      <a:pt x="3777" y="1708"/>
                    </a:lnTo>
                    <a:lnTo>
                      <a:pt x="3774" y="1739"/>
                    </a:lnTo>
                    <a:lnTo>
                      <a:pt x="3770" y="1768"/>
                    </a:lnTo>
                    <a:lnTo>
                      <a:pt x="3762" y="1798"/>
                    </a:lnTo>
                    <a:lnTo>
                      <a:pt x="3753" y="1827"/>
                    </a:lnTo>
                    <a:lnTo>
                      <a:pt x="3743" y="1855"/>
                    </a:lnTo>
                    <a:lnTo>
                      <a:pt x="3731" y="1883"/>
                    </a:lnTo>
                    <a:lnTo>
                      <a:pt x="3718" y="1909"/>
                    </a:lnTo>
                    <a:lnTo>
                      <a:pt x="3704" y="1936"/>
                    </a:lnTo>
                    <a:lnTo>
                      <a:pt x="3688" y="1961"/>
                    </a:lnTo>
                    <a:lnTo>
                      <a:pt x="3672" y="1985"/>
                    </a:lnTo>
                    <a:lnTo>
                      <a:pt x="3654" y="2008"/>
                    </a:lnTo>
                    <a:lnTo>
                      <a:pt x="3637" y="2031"/>
                    </a:lnTo>
                    <a:lnTo>
                      <a:pt x="3619" y="2052"/>
                    </a:lnTo>
                    <a:lnTo>
                      <a:pt x="3600" y="2073"/>
                    </a:lnTo>
                    <a:lnTo>
                      <a:pt x="3583" y="2093"/>
                    </a:lnTo>
                    <a:lnTo>
                      <a:pt x="3546" y="2128"/>
                    </a:lnTo>
                    <a:lnTo>
                      <a:pt x="3512" y="2160"/>
                    </a:lnTo>
                    <a:lnTo>
                      <a:pt x="3481" y="2186"/>
                    </a:lnTo>
                    <a:lnTo>
                      <a:pt x="3456" y="2207"/>
                    </a:lnTo>
                    <a:lnTo>
                      <a:pt x="3435" y="2223"/>
                    </a:lnTo>
                    <a:lnTo>
                      <a:pt x="3418" y="2235"/>
                    </a:lnTo>
                    <a:lnTo>
                      <a:pt x="3398" y="2229"/>
                    </a:lnTo>
                    <a:lnTo>
                      <a:pt x="3375" y="2222"/>
                    </a:lnTo>
                    <a:lnTo>
                      <a:pt x="3344" y="2212"/>
                    </a:lnTo>
                    <a:lnTo>
                      <a:pt x="3308" y="2197"/>
                    </a:lnTo>
                    <a:lnTo>
                      <a:pt x="3267" y="2181"/>
                    </a:lnTo>
                    <a:lnTo>
                      <a:pt x="3223" y="2161"/>
                    </a:lnTo>
                    <a:lnTo>
                      <a:pt x="3176" y="2138"/>
                    </a:lnTo>
                    <a:lnTo>
                      <a:pt x="3153" y="2125"/>
                    </a:lnTo>
                    <a:lnTo>
                      <a:pt x="3128" y="2110"/>
                    </a:lnTo>
                    <a:lnTo>
                      <a:pt x="3105" y="2096"/>
                    </a:lnTo>
                    <a:lnTo>
                      <a:pt x="3081" y="2081"/>
                    </a:lnTo>
                    <a:lnTo>
                      <a:pt x="3058" y="2064"/>
                    </a:lnTo>
                    <a:lnTo>
                      <a:pt x="3036" y="2047"/>
                    </a:lnTo>
                    <a:lnTo>
                      <a:pt x="3014" y="2028"/>
                    </a:lnTo>
                    <a:lnTo>
                      <a:pt x="2993" y="2009"/>
                    </a:lnTo>
                    <a:lnTo>
                      <a:pt x="2973" y="1988"/>
                    </a:lnTo>
                    <a:lnTo>
                      <a:pt x="2954" y="1967"/>
                    </a:lnTo>
                    <a:lnTo>
                      <a:pt x="2937" y="1945"/>
                    </a:lnTo>
                    <a:lnTo>
                      <a:pt x="2920" y="1922"/>
                    </a:lnTo>
                    <a:lnTo>
                      <a:pt x="2906" y="1899"/>
                    </a:lnTo>
                    <a:lnTo>
                      <a:pt x="2893" y="1874"/>
                    </a:lnTo>
                    <a:lnTo>
                      <a:pt x="2882" y="1848"/>
                    </a:lnTo>
                    <a:lnTo>
                      <a:pt x="2873" y="1821"/>
                    </a:lnTo>
                    <a:lnTo>
                      <a:pt x="2869" y="1802"/>
                    </a:lnTo>
                    <a:lnTo>
                      <a:pt x="2866" y="1785"/>
                    </a:lnTo>
                    <a:lnTo>
                      <a:pt x="2864" y="1767"/>
                    </a:lnTo>
                    <a:lnTo>
                      <a:pt x="2864" y="1748"/>
                    </a:lnTo>
                    <a:lnTo>
                      <a:pt x="2865" y="1731"/>
                    </a:lnTo>
                    <a:lnTo>
                      <a:pt x="2869" y="1713"/>
                    </a:lnTo>
                    <a:lnTo>
                      <a:pt x="2873" y="1697"/>
                    </a:lnTo>
                    <a:lnTo>
                      <a:pt x="2877" y="1679"/>
                    </a:lnTo>
                    <a:lnTo>
                      <a:pt x="2884" y="1664"/>
                    </a:lnTo>
                    <a:lnTo>
                      <a:pt x="2893" y="1647"/>
                    </a:lnTo>
                    <a:lnTo>
                      <a:pt x="2902" y="1633"/>
                    </a:lnTo>
                    <a:lnTo>
                      <a:pt x="2913" y="1618"/>
                    </a:lnTo>
                    <a:lnTo>
                      <a:pt x="2924" y="1604"/>
                    </a:lnTo>
                    <a:lnTo>
                      <a:pt x="2937" y="1591"/>
                    </a:lnTo>
                    <a:lnTo>
                      <a:pt x="2951" y="1579"/>
                    </a:lnTo>
                    <a:lnTo>
                      <a:pt x="2967" y="1568"/>
                    </a:lnTo>
                    <a:lnTo>
                      <a:pt x="2985" y="1557"/>
                    </a:lnTo>
                    <a:lnTo>
                      <a:pt x="3004" y="1548"/>
                    </a:lnTo>
                    <a:lnTo>
                      <a:pt x="3024" y="1542"/>
                    </a:lnTo>
                    <a:lnTo>
                      <a:pt x="3044" y="1536"/>
                    </a:lnTo>
                    <a:lnTo>
                      <a:pt x="3063" y="1534"/>
                    </a:lnTo>
                    <a:lnTo>
                      <a:pt x="3083" y="1533"/>
                    </a:lnTo>
                    <a:lnTo>
                      <a:pt x="3103" y="1534"/>
                    </a:lnTo>
                    <a:lnTo>
                      <a:pt x="3123" y="1537"/>
                    </a:lnTo>
                    <a:lnTo>
                      <a:pt x="3142" y="1541"/>
                    </a:lnTo>
                    <a:lnTo>
                      <a:pt x="3160" y="1547"/>
                    </a:lnTo>
                    <a:lnTo>
                      <a:pt x="3178" y="1554"/>
                    </a:lnTo>
                    <a:lnTo>
                      <a:pt x="3195" y="1561"/>
                    </a:lnTo>
                    <a:lnTo>
                      <a:pt x="3211" y="1571"/>
                    </a:lnTo>
                    <a:lnTo>
                      <a:pt x="3225" y="1581"/>
                    </a:lnTo>
                    <a:lnTo>
                      <a:pt x="3238" y="1592"/>
                    </a:lnTo>
                    <a:lnTo>
                      <a:pt x="3250" y="1604"/>
                    </a:lnTo>
                    <a:close/>
                    <a:moveTo>
                      <a:pt x="2345" y="1525"/>
                    </a:moveTo>
                    <a:lnTo>
                      <a:pt x="2345" y="1525"/>
                    </a:lnTo>
                    <a:lnTo>
                      <a:pt x="2361" y="1521"/>
                    </a:lnTo>
                    <a:lnTo>
                      <a:pt x="2403" y="1506"/>
                    </a:lnTo>
                    <a:lnTo>
                      <a:pt x="2432" y="1495"/>
                    </a:lnTo>
                    <a:lnTo>
                      <a:pt x="2464" y="1482"/>
                    </a:lnTo>
                    <a:lnTo>
                      <a:pt x="2499" y="1467"/>
                    </a:lnTo>
                    <a:lnTo>
                      <a:pt x="2535" y="1448"/>
                    </a:lnTo>
                    <a:lnTo>
                      <a:pt x="2573" y="1427"/>
                    </a:lnTo>
                    <a:lnTo>
                      <a:pt x="2591" y="1415"/>
                    </a:lnTo>
                    <a:lnTo>
                      <a:pt x="2610" y="1403"/>
                    </a:lnTo>
                    <a:lnTo>
                      <a:pt x="2629" y="1390"/>
                    </a:lnTo>
                    <a:lnTo>
                      <a:pt x="2646" y="1377"/>
                    </a:lnTo>
                    <a:lnTo>
                      <a:pt x="2663" y="1362"/>
                    </a:lnTo>
                    <a:lnTo>
                      <a:pt x="2679" y="1347"/>
                    </a:lnTo>
                    <a:lnTo>
                      <a:pt x="2696" y="1332"/>
                    </a:lnTo>
                    <a:lnTo>
                      <a:pt x="2710" y="1315"/>
                    </a:lnTo>
                    <a:lnTo>
                      <a:pt x="2725" y="1297"/>
                    </a:lnTo>
                    <a:lnTo>
                      <a:pt x="2737" y="1279"/>
                    </a:lnTo>
                    <a:lnTo>
                      <a:pt x="2749" y="1260"/>
                    </a:lnTo>
                    <a:lnTo>
                      <a:pt x="2759" y="1240"/>
                    </a:lnTo>
                    <a:lnTo>
                      <a:pt x="2767" y="1220"/>
                    </a:lnTo>
                    <a:lnTo>
                      <a:pt x="2774" y="1200"/>
                    </a:lnTo>
                    <a:lnTo>
                      <a:pt x="2777" y="1185"/>
                    </a:lnTo>
                    <a:lnTo>
                      <a:pt x="2780" y="1171"/>
                    </a:lnTo>
                    <a:lnTo>
                      <a:pt x="2781" y="1157"/>
                    </a:lnTo>
                    <a:lnTo>
                      <a:pt x="2781" y="1142"/>
                    </a:lnTo>
                    <a:lnTo>
                      <a:pt x="2780" y="1128"/>
                    </a:lnTo>
                    <a:lnTo>
                      <a:pt x="2778" y="1115"/>
                    </a:lnTo>
                    <a:lnTo>
                      <a:pt x="2775" y="1101"/>
                    </a:lnTo>
                    <a:lnTo>
                      <a:pt x="2771" y="1087"/>
                    </a:lnTo>
                    <a:lnTo>
                      <a:pt x="2765" y="1075"/>
                    </a:lnTo>
                    <a:lnTo>
                      <a:pt x="2759" y="1062"/>
                    </a:lnTo>
                    <a:lnTo>
                      <a:pt x="2752" y="1051"/>
                    </a:lnTo>
                    <a:lnTo>
                      <a:pt x="2743" y="1039"/>
                    </a:lnTo>
                    <a:lnTo>
                      <a:pt x="2734" y="1028"/>
                    </a:lnTo>
                    <a:lnTo>
                      <a:pt x="2725" y="1018"/>
                    </a:lnTo>
                    <a:lnTo>
                      <a:pt x="2712" y="1008"/>
                    </a:lnTo>
                    <a:lnTo>
                      <a:pt x="2700" y="999"/>
                    </a:lnTo>
                    <a:lnTo>
                      <a:pt x="2686" y="990"/>
                    </a:lnTo>
                    <a:lnTo>
                      <a:pt x="2672" y="984"/>
                    </a:lnTo>
                    <a:lnTo>
                      <a:pt x="2656" y="978"/>
                    </a:lnTo>
                    <a:lnTo>
                      <a:pt x="2641" y="975"/>
                    </a:lnTo>
                    <a:lnTo>
                      <a:pt x="2624" y="973"/>
                    </a:lnTo>
                    <a:lnTo>
                      <a:pt x="2609" y="973"/>
                    </a:lnTo>
                    <a:lnTo>
                      <a:pt x="2594" y="973"/>
                    </a:lnTo>
                    <a:lnTo>
                      <a:pt x="2578" y="975"/>
                    </a:lnTo>
                    <a:lnTo>
                      <a:pt x="2563" y="978"/>
                    </a:lnTo>
                    <a:lnTo>
                      <a:pt x="2548" y="983"/>
                    </a:lnTo>
                    <a:lnTo>
                      <a:pt x="2534" y="988"/>
                    </a:lnTo>
                    <a:lnTo>
                      <a:pt x="2521" y="995"/>
                    </a:lnTo>
                    <a:lnTo>
                      <a:pt x="2509" y="1003"/>
                    </a:lnTo>
                    <a:lnTo>
                      <a:pt x="2497" y="1010"/>
                    </a:lnTo>
                    <a:lnTo>
                      <a:pt x="2487" y="1019"/>
                    </a:lnTo>
                    <a:lnTo>
                      <a:pt x="2477" y="1029"/>
                    </a:lnTo>
                    <a:lnTo>
                      <a:pt x="2474" y="1010"/>
                    </a:lnTo>
                    <a:lnTo>
                      <a:pt x="2468" y="993"/>
                    </a:lnTo>
                    <a:lnTo>
                      <a:pt x="2462" y="975"/>
                    </a:lnTo>
                    <a:lnTo>
                      <a:pt x="2453" y="959"/>
                    </a:lnTo>
                    <a:lnTo>
                      <a:pt x="2443" y="943"/>
                    </a:lnTo>
                    <a:lnTo>
                      <a:pt x="2432" y="929"/>
                    </a:lnTo>
                    <a:lnTo>
                      <a:pt x="2419" y="915"/>
                    </a:lnTo>
                    <a:lnTo>
                      <a:pt x="2404" y="902"/>
                    </a:lnTo>
                    <a:lnTo>
                      <a:pt x="2389" y="891"/>
                    </a:lnTo>
                    <a:lnTo>
                      <a:pt x="2371" y="882"/>
                    </a:lnTo>
                    <a:lnTo>
                      <a:pt x="2354" y="874"/>
                    </a:lnTo>
                    <a:lnTo>
                      <a:pt x="2334" y="867"/>
                    </a:lnTo>
                    <a:lnTo>
                      <a:pt x="2313" y="863"/>
                    </a:lnTo>
                    <a:lnTo>
                      <a:pt x="2292" y="860"/>
                    </a:lnTo>
                    <a:lnTo>
                      <a:pt x="2269" y="858"/>
                    </a:lnTo>
                    <a:lnTo>
                      <a:pt x="2245" y="861"/>
                    </a:lnTo>
                    <a:lnTo>
                      <a:pt x="2229" y="863"/>
                    </a:lnTo>
                    <a:lnTo>
                      <a:pt x="2214" y="866"/>
                    </a:lnTo>
                    <a:lnTo>
                      <a:pt x="2199" y="872"/>
                    </a:lnTo>
                    <a:lnTo>
                      <a:pt x="2183" y="878"/>
                    </a:lnTo>
                    <a:lnTo>
                      <a:pt x="2170" y="886"/>
                    </a:lnTo>
                    <a:lnTo>
                      <a:pt x="2156" y="895"/>
                    </a:lnTo>
                    <a:lnTo>
                      <a:pt x="2144" y="905"/>
                    </a:lnTo>
                    <a:lnTo>
                      <a:pt x="2132" y="916"/>
                    </a:lnTo>
                    <a:lnTo>
                      <a:pt x="2119" y="928"/>
                    </a:lnTo>
                    <a:lnTo>
                      <a:pt x="2110" y="940"/>
                    </a:lnTo>
                    <a:lnTo>
                      <a:pt x="2100" y="954"/>
                    </a:lnTo>
                    <a:lnTo>
                      <a:pt x="2091" y="968"/>
                    </a:lnTo>
                    <a:lnTo>
                      <a:pt x="2083" y="985"/>
                    </a:lnTo>
                    <a:lnTo>
                      <a:pt x="2078" y="1000"/>
                    </a:lnTo>
                    <a:lnTo>
                      <a:pt x="2072" y="1018"/>
                    </a:lnTo>
                    <a:lnTo>
                      <a:pt x="2068" y="1036"/>
                    </a:lnTo>
                    <a:lnTo>
                      <a:pt x="2063" y="1061"/>
                    </a:lnTo>
                    <a:lnTo>
                      <a:pt x="2062" y="1085"/>
                    </a:lnTo>
                    <a:lnTo>
                      <a:pt x="2062" y="1110"/>
                    </a:lnTo>
                    <a:lnTo>
                      <a:pt x="2064" y="1134"/>
                    </a:lnTo>
                    <a:lnTo>
                      <a:pt x="2068" y="1158"/>
                    </a:lnTo>
                    <a:lnTo>
                      <a:pt x="2073" y="1181"/>
                    </a:lnTo>
                    <a:lnTo>
                      <a:pt x="2081" y="1204"/>
                    </a:lnTo>
                    <a:lnTo>
                      <a:pt x="2089" y="1226"/>
                    </a:lnTo>
                    <a:lnTo>
                      <a:pt x="2099" y="1248"/>
                    </a:lnTo>
                    <a:lnTo>
                      <a:pt x="2108" y="1269"/>
                    </a:lnTo>
                    <a:lnTo>
                      <a:pt x="2121" y="1289"/>
                    </a:lnTo>
                    <a:lnTo>
                      <a:pt x="2133" y="1310"/>
                    </a:lnTo>
                    <a:lnTo>
                      <a:pt x="2145" y="1328"/>
                    </a:lnTo>
                    <a:lnTo>
                      <a:pt x="2159" y="1347"/>
                    </a:lnTo>
                    <a:lnTo>
                      <a:pt x="2172" y="1365"/>
                    </a:lnTo>
                    <a:lnTo>
                      <a:pt x="2187" y="1381"/>
                    </a:lnTo>
                    <a:lnTo>
                      <a:pt x="2215" y="1413"/>
                    </a:lnTo>
                    <a:lnTo>
                      <a:pt x="2244" y="1442"/>
                    </a:lnTo>
                    <a:lnTo>
                      <a:pt x="2270" y="1466"/>
                    </a:lnTo>
                    <a:lnTo>
                      <a:pt x="2294" y="1487"/>
                    </a:lnTo>
                    <a:lnTo>
                      <a:pt x="2315" y="1503"/>
                    </a:lnTo>
                    <a:lnTo>
                      <a:pt x="2331" y="1515"/>
                    </a:lnTo>
                    <a:lnTo>
                      <a:pt x="2345" y="1525"/>
                    </a:lnTo>
                    <a:close/>
                    <a:moveTo>
                      <a:pt x="5448" y="3187"/>
                    </a:moveTo>
                    <a:lnTo>
                      <a:pt x="5448" y="3187"/>
                    </a:lnTo>
                    <a:lnTo>
                      <a:pt x="5438" y="3142"/>
                    </a:lnTo>
                    <a:lnTo>
                      <a:pt x="5426" y="3098"/>
                    </a:lnTo>
                    <a:lnTo>
                      <a:pt x="5411" y="3057"/>
                    </a:lnTo>
                    <a:lnTo>
                      <a:pt x="5395" y="3015"/>
                    </a:lnTo>
                    <a:lnTo>
                      <a:pt x="5377" y="2974"/>
                    </a:lnTo>
                    <a:lnTo>
                      <a:pt x="5357" y="2934"/>
                    </a:lnTo>
                    <a:lnTo>
                      <a:pt x="5335" y="2897"/>
                    </a:lnTo>
                    <a:lnTo>
                      <a:pt x="5312" y="2860"/>
                    </a:lnTo>
                    <a:lnTo>
                      <a:pt x="5287" y="2824"/>
                    </a:lnTo>
                    <a:lnTo>
                      <a:pt x="5261" y="2790"/>
                    </a:lnTo>
                    <a:lnTo>
                      <a:pt x="5232" y="2758"/>
                    </a:lnTo>
                    <a:lnTo>
                      <a:pt x="5202" y="2728"/>
                    </a:lnTo>
                    <a:lnTo>
                      <a:pt x="5171" y="2698"/>
                    </a:lnTo>
                    <a:lnTo>
                      <a:pt x="5138" y="2669"/>
                    </a:lnTo>
                    <a:lnTo>
                      <a:pt x="5105" y="2643"/>
                    </a:lnTo>
                    <a:lnTo>
                      <a:pt x="5070" y="2619"/>
                    </a:lnTo>
                    <a:lnTo>
                      <a:pt x="5034" y="2596"/>
                    </a:lnTo>
                    <a:lnTo>
                      <a:pt x="4998" y="2574"/>
                    </a:lnTo>
                    <a:lnTo>
                      <a:pt x="4959" y="2555"/>
                    </a:lnTo>
                    <a:lnTo>
                      <a:pt x="4919" y="2537"/>
                    </a:lnTo>
                    <a:lnTo>
                      <a:pt x="4880" y="2521"/>
                    </a:lnTo>
                    <a:lnTo>
                      <a:pt x="4839" y="2506"/>
                    </a:lnTo>
                    <a:lnTo>
                      <a:pt x="4797" y="2495"/>
                    </a:lnTo>
                    <a:lnTo>
                      <a:pt x="4756" y="2486"/>
                    </a:lnTo>
                    <a:lnTo>
                      <a:pt x="4713" y="2477"/>
                    </a:lnTo>
                    <a:lnTo>
                      <a:pt x="4670" y="2471"/>
                    </a:lnTo>
                    <a:lnTo>
                      <a:pt x="4626" y="2468"/>
                    </a:lnTo>
                    <a:lnTo>
                      <a:pt x="4581" y="2466"/>
                    </a:lnTo>
                    <a:lnTo>
                      <a:pt x="4537" y="2467"/>
                    </a:lnTo>
                    <a:lnTo>
                      <a:pt x="4492" y="2470"/>
                    </a:lnTo>
                    <a:lnTo>
                      <a:pt x="4446" y="2476"/>
                    </a:lnTo>
                    <a:lnTo>
                      <a:pt x="4401" y="2483"/>
                    </a:lnTo>
                    <a:lnTo>
                      <a:pt x="4373" y="2489"/>
                    </a:lnTo>
                    <a:lnTo>
                      <a:pt x="4344" y="2495"/>
                    </a:lnTo>
                    <a:lnTo>
                      <a:pt x="4317" y="2503"/>
                    </a:lnTo>
                    <a:lnTo>
                      <a:pt x="4289" y="2512"/>
                    </a:lnTo>
                    <a:lnTo>
                      <a:pt x="4263" y="2522"/>
                    </a:lnTo>
                    <a:lnTo>
                      <a:pt x="4236" y="2532"/>
                    </a:lnTo>
                    <a:lnTo>
                      <a:pt x="4210" y="2543"/>
                    </a:lnTo>
                    <a:lnTo>
                      <a:pt x="4185" y="2555"/>
                    </a:lnTo>
                    <a:lnTo>
                      <a:pt x="4159" y="2567"/>
                    </a:lnTo>
                    <a:lnTo>
                      <a:pt x="4135" y="2580"/>
                    </a:lnTo>
                    <a:lnTo>
                      <a:pt x="4111" y="2594"/>
                    </a:lnTo>
                    <a:lnTo>
                      <a:pt x="4088" y="2609"/>
                    </a:lnTo>
                    <a:lnTo>
                      <a:pt x="4065" y="2624"/>
                    </a:lnTo>
                    <a:lnTo>
                      <a:pt x="4043" y="2641"/>
                    </a:lnTo>
                    <a:lnTo>
                      <a:pt x="4021" y="2657"/>
                    </a:lnTo>
                    <a:lnTo>
                      <a:pt x="3999" y="2675"/>
                    </a:lnTo>
                    <a:lnTo>
                      <a:pt x="3979" y="2692"/>
                    </a:lnTo>
                    <a:lnTo>
                      <a:pt x="3958" y="2711"/>
                    </a:lnTo>
                    <a:lnTo>
                      <a:pt x="3939" y="2730"/>
                    </a:lnTo>
                    <a:lnTo>
                      <a:pt x="3920" y="2750"/>
                    </a:lnTo>
                    <a:lnTo>
                      <a:pt x="3902" y="2769"/>
                    </a:lnTo>
                    <a:lnTo>
                      <a:pt x="3884" y="2790"/>
                    </a:lnTo>
                    <a:lnTo>
                      <a:pt x="3868" y="2812"/>
                    </a:lnTo>
                    <a:lnTo>
                      <a:pt x="3851" y="2833"/>
                    </a:lnTo>
                    <a:lnTo>
                      <a:pt x="3835" y="2856"/>
                    </a:lnTo>
                    <a:lnTo>
                      <a:pt x="3820" y="2878"/>
                    </a:lnTo>
                    <a:lnTo>
                      <a:pt x="3806" y="2901"/>
                    </a:lnTo>
                    <a:lnTo>
                      <a:pt x="3793" y="2926"/>
                    </a:lnTo>
                    <a:lnTo>
                      <a:pt x="3780" y="2949"/>
                    </a:lnTo>
                    <a:lnTo>
                      <a:pt x="3768" y="2974"/>
                    </a:lnTo>
                    <a:lnTo>
                      <a:pt x="3757" y="2998"/>
                    </a:lnTo>
                    <a:lnTo>
                      <a:pt x="3746" y="3024"/>
                    </a:lnTo>
                    <a:lnTo>
                      <a:pt x="3715" y="3006"/>
                    </a:lnTo>
                    <a:lnTo>
                      <a:pt x="3683" y="2991"/>
                    </a:lnTo>
                    <a:lnTo>
                      <a:pt x="3651" y="2975"/>
                    </a:lnTo>
                    <a:lnTo>
                      <a:pt x="3618" y="2962"/>
                    </a:lnTo>
                    <a:lnTo>
                      <a:pt x="3585" y="2950"/>
                    </a:lnTo>
                    <a:lnTo>
                      <a:pt x="3551" y="2940"/>
                    </a:lnTo>
                    <a:lnTo>
                      <a:pt x="3517" y="2931"/>
                    </a:lnTo>
                    <a:lnTo>
                      <a:pt x="3481" y="2925"/>
                    </a:lnTo>
                    <a:lnTo>
                      <a:pt x="3445" y="2918"/>
                    </a:lnTo>
                    <a:lnTo>
                      <a:pt x="3410" y="2915"/>
                    </a:lnTo>
                    <a:lnTo>
                      <a:pt x="3374" y="2912"/>
                    </a:lnTo>
                    <a:lnTo>
                      <a:pt x="3337" y="2911"/>
                    </a:lnTo>
                    <a:lnTo>
                      <a:pt x="3300" y="2912"/>
                    </a:lnTo>
                    <a:lnTo>
                      <a:pt x="3264" y="2915"/>
                    </a:lnTo>
                    <a:lnTo>
                      <a:pt x="3226" y="2920"/>
                    </a:lnTo>
                    <a:lnTo>
                      <a:pt x="3189" y="2926"/>
                    </a:lnTo>
                    <a:lnTo>
                      <a:pt x="3149" y="2934"/>
                    </a:lnTo>
                    <a:lnTo>
                      <a:pt x="3110" y="2945"/>
                    </a:lnTo>
                    <a:lnTo>
                      <a:pt x="3072" y="2958"/>
                    </a:lnTo>
                    <a:lnTo>
                      <a:pt x="3035" y="2972"/>
                    </a:lnTo>
                    <a:lnTo>
                      <a:pt x="2998" y="2988"/>
                    </a:lnTo>
                    <a:lnTo>
                      <a:pt x="2964" y="3006"/>
                    </a:lnTo>
                    <a:lnTo>
                      <a:pt x="2930" y="3026"/>
                    </a:lnTo>
                    <a:lnTo>
                      <a:pt x="2897" y="3047"/>
                    </a:lnTo>
                    <a:lnTo>
                      <a:pt x="2866" y="3069"/>
                    </a:lnTo>
                    <a:lnTo>
                      <a:pt x="2836" y="3092"/>
                    </a:lnTo>
                    <a:lnTo>
                      <a:pt x="2807" y="3117"/>
                    </a:lnTo>
                    <a:lnTo>
                      <a:pt x="2780" y="3143"/>
                    </a:lnTo>
                    <a:lnTo>
                      <a:pt x="2753" y="3171"/>
                    </a:lnTo>
                    <a:lnTo>
                      <a:pt x="2728" y="3201"/>
                    </a:lnTo>
                    <a:lnTo>
                      <a:pt x="2705" y="3230"/>
                    </a:lnTo>
                    <a:lnTo>
                      <a:pt x="2683" y="3261"/>
                    </a:lnTo>
                    <a:lnTo>
                      <a:pt x="2662" y="3293"/>
                    </a:lnTo>
                    <a:lnTo>
                      <a:pt x="2643" y="3326"/>
                    </a:lnTo>
                    <a:lnTo>
                      <a:pt x="2626" y="3360"/>
                    </a:lnTo>
                    <a:lnTo>
                      <a:pt x="2610" y="3395"/>
                    </a:lnTo>
                    <a:lnTo>
                      <a:pt x="2596" y="3431"/>
                    </a:lnTo>
                    <a:lnTo>
                      <a:pt x="2584" y="3467"/>
                    </a:lnTo>
                    <a:lnTo>
                      <a:pt x="2573" y="3503"/>
                    </a:lnTo>
                    <a:lnTo>
                      <a:pt x="2564" y="3542"/>
                    </a:lnTo>
                    <a:lnTo>
                      <a:pt x="2557" y="3579"/>
                    </a:lnTo>
                    <a:lnTo>
                      <a:pt x="2552" y="3618"/>
                    </a:lnTo>
                    <a:lnTo>
                      <a:pt x="2548" y="3657"/>
                    </a:lnTo>
                    <a:lnTo>
                      <a:pt x="2547" y="3696"/>
                    </a:lnTo>
                    <a:lnTo>
                      <a:pt x="2548" y="3735"/>
                    </a:lnTo>
                    <a:lnTo>
                      <a:pt x="2551" y="3776"/>
                    </a:lnTo>
                    <a:lnTo>
                      <a:pt x="2555" y="3816"/>
                    </a:lnTo>
                    <a:lnTo>
                      <a:pt x="2563" y="3856"/>
                    </a:lnTo>
                    <a:lnTo>
                      <a:pt x="2572" y="3900"/>
                    </a:lnTo>
                    <a:lnTo>
                      <a:pt x="2584" y="3944"/>
                    </a:lnTo>
                    <a:lnTo>
                      <a:pt x="2597" y="3987"/>
                    </a:lnTo>
                    <a:lnTo>
                      <a:pt x="2612" y="4029"/>
                    </a:lnTo>
                    <a:lnTo>
                      <a:pt x="2630" y="4070"/>
                    </a:lnTo>
                    <a:lnTo>
                      <a:pt x="2649" y="4110"/>
                    </a:lnTo>
                    <a:lnTo>
                      <a:pt x="2670" y="4149"/>
                    </a:lnTo>
                    <a:lnTo>
                      <a:pt x="2692" y="4189"/>
                    </a:lnTo>
                    <a:lnTo>
                      <a:pt x="2715" y="4226"/>
                    </a:lnTo>
                    <a:lnTo>
                      <a:pt x="2740" y="4262"/>
                    </a:lnTo>
                    <a:lnTo>
                      <a:pt x="2765" y="4299"/>
                    </a:lnTo>
                    <a:lnTo>
                      <a:pt x="2793" y="4334"/>
                    </a:lnTo>
                    <a:lnTo>
                      <a:pt x="2821" y="4369"/>
                    </a:lnTo>
                    <a:lnTo>
                      <a:pt x="2852" y="4403"/>
                    </a:lnTo>
                    <a:lnTo>
                      <a:pt x="2883" y="4436"/>
                    </a:lnTo>
                    <a:lnTo>
                      <a:pt x="2915" y="4468"/>
                    </a:lnTo>
                    <a:lnTo>
                      <a:pt x="2948" y="4499"/>
                    </a:lnTo>
                    <a:lnTo>
                      <a:pt x="2981" y="4530"/>
                    </a:lnTo>
                    <a:lnTo>
                      <a:pt x="3016" y="4559"/>
                    </a:lnTo>
                    <a:lnTo>
                      <a:pt x="3051" y="4589"/>
                    </a:lnTo>
                    <a:lnTo>
                      <a:pt x="3087" y="4618"/>
                    </a:lnTo>
                    <a:lnTo>
                      <a:pt x="3124" y="4645"/>
                    </a:lnTo>
                    <a:lnTo>
                      <a:pt x="3160" y="4672"/>
                    </a:lnTo>
                    <a:lnTo>
                      <a:pt x="3199" y="4698"/>
                    </a:lnTo>
                    <a:lnTo>
                      <a:pt x="3236" y="4723"/>
                    </a:lnTo>
                    <a:lnTo>
                      <a:pt x="3275" y="4747"/>
                    </a:lnTo>
                    <a:lnTo>
                      <a:pt x="3313" y="4772"/>
                    </a:lnTo>
                    <a:lnTo>
                      <a:pt x="3352" y="4795"/>
                    </a:lnTo>
                    <a:lnTo>
                      <a:pt x="3391" y="4818"/>
                    </a:lnTo>
                    <a:lnTo>
                      <a:pt x="3430" y="4839"/>
                    </a:lnTo>
                    <a:lnTo>
                      <a:pt x="3508" y="4881"/>
                    </a:lnTo>
                    <a:lnTo>
                      <a:pt x="3585" y="4919"/>
                    </a:lnTo>
                    <a:lnTo>
                      <a:pt x="3661" y="4955"/>
                    </a:lnTo>
                    <a:lnTo>
                      <a:pt x="3736" y="4988"/>
                    </a:lnTo>
                    <a:lnTo>
                      <a:pt x="3808" y="5018"/>
                    </a:lnTo>
                    <a:lnTo>
                      <a:pt x="3878" y="5047"/>
                    </a:lnTo>
                    <a:lnTo>
                      <a:pt x="3945" y="5071"/>
                    </a:lnTo>
                    <a:lnTo>
                      <a:pt x="4007" y="5094"/>
                    </a:lnTo>
                    <a:lnTo>
                      <a:pt x="4066" y="5114"/>
                    </a:lnTo>
                    <a:lnTo>
                      <a:pt x="4120" y="5131"/>
                    </a:lnTo>
                    <a:lnTo>
                      <a:pt x="4167" y="5147"/>
                    </a:lnTo>
                    <a:lnTo>
                      <a:pt x="4245" y="5169"/>
                    </a:lnTo>
                    <a:lnTo>
                      <a:pt x="4296" y="5183"/>
                    </a:lnTo>
                    <a:lnTo>
                      <a:pt x="4313" y="5188"/>
                    </a:lnTo>
                    <a:lnTo>
                      <a:pt x="4328" y="5177"/>
                    </a:lnTo>
                    <a:lnTo>
                      <a:pt x="4370" y="5147"/>
                    </a:lnTo>
                    <a:lnTo>
                      <a:pt x="4436" y="5097"/>
                    </a:lnTo>
                    <a:lnTo>
                      <a:pt x="4476" y="5065"/>
                    </a:lnTo>
                    <a:lnTo>
                      <a:pt x="4520" y="5030"/>
                    </a:lnTo>
                    <a:lnTo>
                      <a:pt x="4569" y="4989"/>
                    </a:lnTo>
                    <a:lnTo>
                      <a:pt x="4619" y="4945"/>
                    </a:lnTo>
                    <a:lnTo>
                      <a:pt x="4673" y="4897"/>
                    </a:lnTo>
                    <a:lnTo>
                      <a:pt x="4728" y="4845"/>
                    </a:lnTo>
                    <a:lnTo>
                      <a:pt x="4785" y="4789"/>
                    </a:lnTo>
                    <a:lnTo>
                      <a:pt x="4844" y="4730"/>
                    </a:lnTo>
                    <a:lnTo>
                      <a:pt x="4902" y="4667"/>
                    </a:lnTo>
                    <a:lnTo>
                      <a:pt x="4961" y="4601"/>
                    </a:lnTo>
                    <a:lnTo>
                      <a:pt x="4990" y="4566"/>
                    </a:lnTo>
                    <a:lnTo>
                      <a:pt x="5019" y="4531"/>
                    </a:lnTo>
                    <a:lnTo>
                      <a:pt x="5047" y="4496"/>
                    </a:lnTo>
                    <a:lnTo>
                      <a:pt x="5076" y="4458"/>
                    </a:lnTo>
                    <a:lnTo>
                      <a:pt x="5103" y="4421"/>
                    </a:lnTo>
                    <a:lnTo>
                      <a:pt x="5131" y="4383"/>
                    </a:lnTo>
                    <a:lnTo>
                      <a:pt x="5157" y="4344"/>
                    </a:lnTo>
                    <a:lnTo>
                      <a:pt x="5184" y="4304"/>
                    </a:lnTo>
                    <a:lnTo>
                      <a:pt x="5209" y="4264"/>
                    </a:lnTo>
                    <a:lnTo>
                      <a:pt x="5233" y="4224"/>
                    </a:lnTo>
                    <a:lnTo>
                      <a:pt x="5257" y="4182"/>
                    </a:lnTo>
                    <a:lnTo>
                      <a:pt x="5279" y="4139"/>
                    </a:lnTo>
                    <a:lnTo>
                      <a:pt x="5301" y="4097"/>
                    </a:lnTo>
                    <a:lnTo>
                      <a:pt x="5322" y="4053"/>
                    </a:lnTo>
                    <a:lnTo>
                      <a:pt x="5342" y="4009"/>
                    </a:lnTo>
                    <a:lnTo>
                      <a:pt x="5361" y="3965"/>
                    </a:lnTo>
                    <a:lnTo>
                      <a:pt x="5378" y="3920"/>
                    </a:lnTo>
                    <a:lnTo>
                      <a:pt x="5395" y="3874"/>
                    </a:lnTo>
                    <a:lnTo>
                      <a:pt x="5409" y="3828"/>
                    </a:lnTo>
                    <a:lnTo>
                      <a:pt x="5422" y="3782"/>
                    </a:lnTo>
                    <a:lnTo>
                      <a:pt x="5434" y="3734"/>
                    </a:lnTo>
                    <a:lnTo>
                      <a:pt x="5445" y="3687"/>
                    </a:lnTo>
                    <a:lnTo>
                      <a:pt x="5453" y="3639"/>
                    </a:lnTo>
                    <a:lnTo>
                      <a:pt x="5461" y="3590"/>
                    </a:lnTo>
                    <a:lnTo>
                      <a:pt x="5466" y="3541"/>
                    </a:lnTo>
                    <a:lnTo>
                      <a:pt x="5470" y="3491"/>
                    </a:lnTo>
                    <a:lnTo>
                      <a:pt x="5471" y="3442"/>
                    </a:lnTo>
                    <a:lnTo>
                      <a:pt x="5471" y="3391"/>
                    </a:lnTo>
                    <a:lnTo>
                      <a:pt x="5467" y="3341"/>
                    </a:lnTo>
                    <a:lnTo>
                      <a:pt x="5463" y="3290"/>
                    </a:lnTo>
                    <a:lnTo>
                      <a:pt x="5456" y="3239"/>
                    </a:lnTo>
                    <a:lnTo>
                      <a:pt x="5448" y="3187"/>
                    </a:lnTo>
                    <a:close/>
                  </a:path>
                </a:pathLst>
              </a:cu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KSO_Shape"/>
              <p:cNvSpPr/>
              <p:nvPr/>
            </p:nvSpPr>
            <p:spPr>
              <a:xfrm rot="9538638" flipV="1">
                <a:off x="976976" y="5690509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KSO_Shape"/>
              <p:cNvSpPr/>
              <p:nvPr/>
            </p:nvSpPr>
            <p:spPr>
              <a:xfrm rot="19054718">
                <a:off x="749325" y="6099439"/>
                <a:ext cx="78827" cy="63147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KSO_Shape"/>
              <p:cNvSpPr/>
              <p:nvPr/>
            </p:nvSpPr>
            <p:spPr>
              <a:xfrm rot="19054718" flipH="1">
                <a:off x="656159" y="6088261"/>
                <a:ext cx="57071" cy="45719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KSO_Shape"/>
              <p:cNvSpPr/>
              <p:nvPr/>
            </p:nvSpPr>
            <p:spPr>
              <a:xfrm rot="2747576" flipV="1">
                <a:off x="1800306" y="6300091"/>
                <a:ext cx="104242" cy="113617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KSO_Shape"/>
              <p:cNvSpPr/>
              <p:nvPr/>
            </p:nvSpPr>
            <p:spPr>
              <a:xfrm rot="19054718" flipH="1" flipV="1">
                <a:off x="1910810" y="6296027"/>
                <a:ext cx="95490" cy="90613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7" name="任意多边形 26"/>
            <p:cNvSpPr/>
            <p:nvPr/>
          </p:nvSpPr>
          <p:spPr>
            <a:xfrm>
              <a:off x="934684" y="5748467"/>
              <a:ext cx="2463882" cy="664326"/>
            </a:xfrm>
            <a:custGeom>
              <a:avLst/>
              <a:gdLst>
                <a:gd name="connsiteX0" fmla="*/ 519964 w 2463882"/>
                <a:gd name="connsiteY0" fmla="*/ 504349 h 664326"/>
                <a:gd name="connsiteX1" fmla="*/ 505425 w 2463882"/>
                <a:gd name="connsiteY1" fmla="*/ 507586 h 664326"/>
                <a:gd name="connsiteX2" fmla="*/ 487587 w 2463882"/>
                <a:gd name="connsiteY2" fmla="*/ 512086 h 664326"/>
                <a:gd name="connsiteX3" fmla="*/ 473693 w 2463882"/>
                <a:gd name="connsiteY3" fmla="*/ 513452 h 664326"/>
                <a:gd name="connsiteX4" fmla="*/ 456243 w 2463882"/>
                <a:gd name="connsiteY4" fmla="*/ 516565 h 664326"/>
                <a:gd name="connsiteX5" fmla="*/ 452430 w 2463882"/>
                <a:gd name="connsiteY5" fmla="*/ 516988 h 664326"/>
                <a:gd name="connsiteX6" fmla="*/ 455390 w 2463882"/>
                <a:gd name="connsiteY6" fmla="*/ 523356 h 664326"/>
                <a:gd name="connsiteX7" fmla="*/ 459776 w 2463882"/>
                <a:gd name="connsiteY7" fmla="*/ 526006 h 664326"/>
                <a:gd name="connsiteX8" fmla="*/ 464856 w 2463882"/>
                <a:gd name="connsiteY8" fmla="*/ 552202 h 664326"/>
                <a:gd name="connsiteX9" fmla="*/ 511676 w 2463882"/>
                <a:gd name="connsiteY9" fmla="*/ 565837 h 664326"/>
                <a:gd name="connsiteX10" fmla="*/ 533225 w 2463882"/>
                <a:gd name="connsiteY10" fmla="*/ 558046 h 664326"/>
                <a:gd name="connsiteX11" fmla="*/ 538147 w 2463882"/>
                <a:gd name="connsiteY11" fmla="*/ 548339 h 664326"/>
                <a:gd name="connsiteX12" fmla="*/ 544947 w 2463882"/>
                <a:gd name="connsiteY12" fmla="*/ 544270 h 664326"/>
                <a:gd name="connsiteX13" fmla="*/ 545158 w 2463882"/>
                <a:gd name="connsiteY13" fmla="*/ 544270 h 664326"/>
                <a:gd name="connsiteX14" fmla="*/ 546877 w 2463882"/>
                <a:gd name="connsiteY14" fmla="*/ 541861 h 664326"/>
                <a:gd name="connsiteX15" fmla="*/ 570595 w 2463882"/>
                <a:gd name="connsiteY15" fmla="*/ 528908 h 664326"/>
                <a:gd name="connsiteX16" fmla="*/ 571993 w 2463882"/>
                <a:gd name="connsiteY16" fmla="*/ 525765 h 664326"/>
                <a:gd name="connsiteX17" fmla="*/ 572122 w 2463882"/>
                <a:gd name="connsiteY17" fmla="*/ 520033 h 664326"/>
                <a:gd name="connsiteX18" fmla="*/ 519964 w 2463882"/>
                <a:gd name="connsiteY18" fmla="*/ 504349 h 664326"/>
                <a:gd name="connsiteX19" fmla="*/ 2273148 w 2463882"/>
                <a:gd name="connsiteY19" fmla="*/ 469363 h 664326"/>
                <a:gd name="connsiteX20" fmla="*/ 2265784 w 2463882"/>
                <a:gd name="connsiteY20" fmla="*/ 470439 h 664326"/>
                <a:gd name="connsiteX21" fmla="*/ 2268757 w 2463882"/>
                <a:gd name="connsiteY21" fmla="*/ 470439 h 664326"/>
                <a:gd name="connsiteX22" fmla="*/ 2273148 w 2463882"/>
                <a:gd name="connsiteY22" fmla="*/ 469363 h 664326"/>
                <a:gd name="connsiteX23" fmla="*/ 1377397 w 2463882"/>
                <a:gd name="connsiteY23" fmla="*/ 454409 h 664326"/>
                <a:gd name="connsiteX24" fmla="*/ 1367273 w 2463882"/>
                <a:gd name="connsiteY24" fmla="*/ 455219 h 664326"/>
                <a:gd name="connsiteX25" fmla="*/ 1361323 w 2463882"/>
                <a:gd name="connsiteY25" fmla="*/ 456030 h 664326"/>
                <a:gd name="connsiteX26" fmla="*/ 1360216 w 2463882"/>
                <a:gd name="connsiteY26" fmla="*/ 458684 h 664326"/>
                <a:gd name="connsiteX27" fmla="*/ 1374305 w 2463882"/>
                <a:gd name="connsiteY27" fmla="*/ 461818 h 664326"/>
                <a:gd name="connsiteX28" fmla="*/ 1380861 w 2463882"/>
                <a:gd name="connsiteY28" fmla="*/ 461818 h 664326"/>
                <a:gd name="connsiteX29" fmla="*/ 1392845 w 2463882"/>
                <a:gd name="connsiteY29" fmla="*/ 457577 h 664326"/>
                <a:gd name="connsiteX30" fmla="*/ 1395357 w 2463882"/>
                <a:gd name="connsiteY30" fmla="*/ 458092 h 664326"/>
                <a:gd name="connsiteX31" fmla="*/ 1392964 w 2463882"/>
                <a:gd name="connsiteY31" fmla="*/ 457535 h 664326"/>
                <a:gd name="connsiteX32" fmla="*/ 1392845 w 2463882"/>
                <a:gd name="connsiteY32" fmla="*/ 457577 h 664326"/>
                <a:gd name="connsiteX33" fmla="*/ 1958018 w 2463882"/>
                <a:gd name="connsiteY33" fmla="*/ 428488 h 664326"/>
                <a:gd name="connsiteX34" fmla="*/ 1953992 w 2463882"/>
                <a:gd name="connsiteY34" fmla="*/ 432289 h 664326"/>
                <a:gd name="connsiteX35" fmla="*/ 1953366 w 2463882"/>
                <a:gd name="connsiteY35" fmla="*/ 433279 h 664326"/>
                <a:gd name="connsiteX36" fmla="*/ 1703349 w 2463882"/>
                <a:gd name="connsiteY36" fmla="*/ 340892 h 664326"/>
                <a:gd name="connsiteX37" fmla="*/ 1700542 w 2463882"/>
                <a:gd name="connsiteY37" fmla="*/ 341861 h 664326"/>
                <a:gd name="connsiteX38" fmla="*/ 1696777 w 2463882"/>
                <a:gd name="connsiteY38" fmla="*/ 346063 h 664326"/>
                <a:gd name="connsiteX39" fmla="*/ 1682719 w 2463882"/>
                <a:gd name="connsiteY39" fmla="*/ 352366 h 664326"/>
                <a:gd name="connsiteX40" fmla="*/ 1684018 w 2463882"/>
                <a:gd name="connsiteY40" fmla="*/ 352366 h 664326"/>
                <a:gd name="connsiteX41" fmla="*/ 1680259 w 2463882"/>
                <a:gd name="connsiteY41" fmla="*/ 355866 h 664326"/>
                <a:gd name="connsiteX42" fmla="*/ 1672795 w 2463882"/>
                <a:gd name="connsiteY42" fmla="*/ 360857 h 664326"/>
                <a:gd name="connsiteX43" fmla="*/ 1673865 w 2463882"/>
                <a:gd name="connsiteY43" fmla="*/ 362480 h 664326"/>
                <a:gd name="connsiteX44" fmla="*/ 1672141 w 2463882"/>
                <a:gd name="connsiteY44" fmla="*/ 367548 h 664326"/>
                <a:gd name="connsiteX45" fmla="*/ 1671983 w 2463882"/>
                <a:gd name="connsiteY45" fmla="*/ 371184 h 664326"/>
                <a:gd name="connsiteX46" fmla="*/ 1662970 w 2463882"/>
                <a:gd name="connsiteY46" fmla="*/ 383352 h 664326"/>
                <a:gd name="connsiteX47" fmla="*/ 1661452 w 2463882"/>
                <a:gd name="connsiteY47" fmla="*/ 387815 h 664326"/>
                <a:gd name="connsiteX48" fmla="*/ 1662991 w 2463882"/>
                <a:gd name="connsiteY48" fmla="*/ 394577 h 664326"/>
                <a:gd name="connsiteX49" fmla="*/ 1661204 w 2463882"/>
                <a:gd name="connsiteY49" fmla="*/ 399023 h 664326"/>
                <a:gd name="connsiteX50" fmla="*/ 1660003 w 2463882"/>
                <a:gd name="connsiteY50" fmla="*/ 401745 h 664326"/>
                <a:gd name="connsiteX51" fmla="*/ 1659330 w 2463882"/>
                <a:gd name="connsiteY51" fmla="*/ 404541 h 664326"/>
                <a:gd name="connsiteX52" fmla="*/ 1659099 w 2463882"/>
                <a:gd name="connsiteY52" fmla="*/ 406020 h 664326"/>
                <a:gd name="connsiteX53" fmla="*/ 1658743 w 2463882"/>
                <a:gd name="connsiteY53" fmla="*/ 416872 h 664326"/>
                <a:gd name="connsiteX54" fmla="*/ 1664235 w 2463882"/>
                <a:gd name="connsiteY54" fmla="*/ 422261 h 664326"/>
                <a:gd name="connsiteX55" fmla="*/ 1665431 w 2463882"/>
                <a:gd name="connsiteY55" fmla="*/ 429790 h 664326"/>
                <a:gd name="connsiteX56" fmla="*/ 1670876 w 2463882"/>
                <a:gd name="connsiteY56" fmla="*/ 436153 h 664326"/>
                <a:gd name="connsiteX57" fmla="*/ 1680309 w 2463882"/>
                <a:gd name="connsiteY57" fmla="*/ 437945 h 664326"/>
                <a:gd name="connsiteX58" fmla="*/ 1696919 w 2463882"/>
                <a:gd name="connsiteY58" fmla="*/ 430455 h 664326"/>
                <a:gd name="connsiteX59" fmla="*/ 1697566 w 2463882"/>
                <a:gd name="connsiteY59" fmla="*/ 426969 h 664326"/>
                <a:gd name="connsiteX60" fmla="*/ 1715973 w 2463882"/>
                <a:gd name="connsiteY60" fmla="*/ 415907 h 664326"/>
                <a:gd name="connsiteX61" fmla="*/ 1719240 w 2463882"/>
                <a:gd name="connsiteY61" fmla="*/ 410792 h 664326"/>
                <a:gd name="connsiteX62" fmla="*/ 1734272 w 2463882"/>
                <a:gd name="connsiteY62" fmla="*/ 397582 h 664326"/>
                <a:gd name="connsiteX63" fmla="*/ 1743151 w 2463882"/>
                <a:gd name="connsiteY63" fmla="*/ 393998 h 664326"/>
                <a:gd name="connsiteX64" fmla="*/ 1753368 w 2463882"/>
                <a:gd name="connsiteY64" fmla="*/ 371870 h 664326"/>
                <a:gd name="connsiteX65" fmla="*/ 1753107 w 2463882"/>
                <a:gd name="connsiteY65" fmla="*/ 361481 h 664326"/>
                <a:gd name="connsiteX66" fmla="*/ 1753167 w 2463882"/>
                <a:gd name="connsiteY66" fmla="*/ 361297 h 664326"/>
                <a:gd name="connsiteX67" fmla="*/ 1750787 w 2463882"/>
                <a:gd name="connsiteY67" fmla="*/ 358291 h 664326"/>
                <a:gd name="connsiteX68" fmla="*/ 1750667 w 2463882"/>
                <a:gd name="connsiteY68" fmla="*/ 354655 h 664326"/>
                <a:gd name="connsiteX69" fmla="*/ 1748271 w 2463882"/>
                <a:gd name="connsiteY69" fmla="*/ 352332 h 664326"/>
                <a:gd name="connsiteX70" fmla="*/ 1746200 w 2463882"/>
                <a:gd name="connsiteY70" fmla="*/ 354098 h 664326"/>
                <a:gd name="connsiteX71" fmla="*/ 1738585 w 2463882"/>
                <a:gd name="connsiteY71" fmla="*/ 361918 h 664326"/>
                <a:gd name="connsiteX72" fmla="*/ 1732364 w 2463882"/>
                <a:gd name="connsiteY72" fmla="*/ 372286 h 664326"/>
                <a:gd name="connsiteX73" fmla="*/ 1728617 w 2463882"/>
                <a:gd name="connsiteY73" fmla="*/ 373898 h 664326"/>
                <a:gd name="connsiteX74" fmla="*/ 1728291 w 2463882"/>
                <a:gd name="connsiteY74" fmla="*/ 374854 h 664326"/>
                <a:gd name="connsiteX75" fmla="*/ 1714493 w 2463882"/>
                <a:gd name="connsiteY75" fmla="*/ 381967 h 664326"/>
                <a:gd name="connsiteX76" fmla="*/ 1703161 w 2463882"/>
                <a:gd name="connsiteY76" fmla="*/ 374687 h 664326"/>
                <a:gd name="connsiteX77" fmla="*/ 1701408 w 2463882"/>
                <a:gd name="connsiteY77" fmla="*/ 370373 h 664326"/>
                <a:gd name="connsiteX78" fmla="*/ 1706926 w 2463882"/>
                <a:gd name="connsiteY78" fmla="*/ 354154 h 664326"/>
                <a:gd name="connsiteX79" fmla="*/ 1705910 w 2463882"/>
                <a:gd name="connsiteY79" fmla="*/ 344464 h 664326"/>
                <a:gd name="connsiteX80" fmla="*/ 1705995 w 2463882"/>
                <a:gd name="connsiteY80" fmla="*/ 344202 h 664326"/>
                <a:gd name="connsiteX81" fmla="*/ 1702956 w 2463882"/>
                <a:gd name="connsiteY81" fmla="*/ 342050 h 664326"/>
                <a:gd name="connsiteX82" fmla="*/ 588924 w 2463882"/>
                <a:gd name="connsiteY82" fmla="*/ 340892 h 664326"/>
                <a:gd name="connsiteX83" fmla="*/ 586117 w 2463882"/>
                <a:gd name="connsiteY83" fmla="*/ 341861 h 664326"/>
                <a:gd name="connsiteX84" fmla="*/ 582352 w 2463882"/>
                <a:gd name="connsiteY84" fmla="*/ 346063 h 664326"/>
                <a:gd name="connsiteX85" fmla="*/ 568293 w 2463882"/>
                <a:gd name="connsiteY85" fmla="*/ 352366 h 664326"/>
                <a:gd name="connsiteX86" fmla="*/ 569593 w 2463882"/>
                <a:gd name="connsiteY86" fmla="*/ 352366 h 664326"/>
                <a:gd name="connsiteX87" fmla="*/ 565833 w 2463882"/>
                <a:gd name="connsiteY87" fmla="*/ 355866 h 664326"/>
                <a:gd name="connsiteX88" fmla="*/ 558369 w 2463882"/>
                <a:gd name="connsiteY88" fmla="*/ 360857 h 664326"/>
                <a:gd name="connsiteX89" fmla="*/ 559440 w 2463882"/>
                <a:gd name="connsiteY89" fmla="*/ 362480 h 664326"/>
                <a:gd name="connsiteX90" fmla="*/ 557716 w 2463882"/>
                <a:gd name="connsiteY90" fmla="*/ 367548 h 664326"/>
                <a:gd name="connsiteX91" fmla="*/ 557557 w 2463882"/>
                <a:gd name="connsiteY91" fmla="*/ 371184 h 664326"/>
                <a:gd name="connsiteX92" fmla="*/ 548545 w 2463882"/>
                <a:gd name="connsiteY92" fmla="*/ 383352 h 664326"/>
                <a:gd name="connsiteX93" fmla="*/ 547027 w 2463882"/>
                <a:gd name="connsiteY93" fmla="*/ 387815 h 664326"/>
                <a:gd name="connsiteX94" fmla="*/ 548566 w 2463882"/>
                <a:gd name="connsiteY94" fmla="*/ 394577 h 664326"/>
                <a:gd name="connsiteX95" fmla="*/ 546779 w 2463882"/>
                <a:gd name="connsiteY95" fmla="*/ 399023 h 664326"/>
                <a:gd name="connsiteX96" fmla="*/ 545578 w 2463882"/>
                <a:gd name="connsiteY96" fmla="*/ 401745 h 664326"/>
                <a:gd name="connsiteX97" fmla="*/ 544905 w 2463882"/>
                <a:gd name="connsiteY97" fmla="*/ 404541 h 664326"/>
                <a:gd name="connsiteX98" fmla="*/ 544673 w 2463882"/>
                <a:gd name="connsiteY98" fmla="*/ 406020 h 664326"/>
                <a:gd name="connsiteX99" fmla="*/ 544317 w 2463882"/>
                <a:gd name="connsiteY99" fmla="*/ 416872 h 664326"/>
                <a:gd name="connsiteX100" fmla="*/ 549810 w 2463882"/>
                <a:gd name="connsiteY100" fmla="*/ 422261 h 664326"/>
                <a:gd name="connsiteX101" fmla="*/ 551006 w 2463882"/>
                <a:gd name="connsiteY101" fmla="*/ 429790 h 664326"/>
                <a:gd name="connsiteX102" fmla="*/ 556451 w 2463882"/>
                <a:gd name="connsiteY102" fmla="*/ 436153 h 664326"/>
                <a:gd name="connsiteX103" fmla="*/ 565884 w 2463882"/>
                <a:gd name="connsiteY103" fmla="*/ 437945 h 664326"/>
                <a:gd name="connsiteX104" fmla="*/ 582494 w 2463882"/>
                <a:gd name="connsiteY104" fmla="*/ 430455 h 664326"/>
                <a:gd name="connsiteX105" fmla="*/ 583141 w 2463882"/>
                <a:gd name="connsiteY105" fmla="*/ 426969 h 664326"/>
                <a:gd name="connsiteX106" fmla="*/ 601547 w 2463882"/>
                <a:gd name="connsiteY106" fmla="*/ 415907 h 664326"/>
                <a:gd name="connsiteX107" fmla="*/ 604815 w 2463882"/>
                <a:gd name="connsiteY107" fmla="*/ 410792 h 664326"/>
                <a:gd name="connsiteX108" fmla="*/ 619847 w 2463882"/>
                <a:gd name="connsiteY108" fmla="*/ 397582 h 664326"/>
                <a:gd name="connsiteX109" fmla="*/ 628726 w 2463882"/>
                <a:gd name="connsiteY109" fmla="*/ 393998 h 664326"/>
                <a:gd name="connsiteX110" fmla="*/ 638943 w 2463882"/>
                <a:gd name="connsiteY110" fmla="*/ 371870 h 664326"/>
                <a:gd name="connsiteX111" fmla="*/ 638682 w 2463882"/>
                <a:gd name="connsiteY111" fmla="*/ 361481 h 664326"/>
                <a:gd name="connsiteX112" fmla="*/ 638742 w 2463882"/>
                <a:gd name="connsiteY112" fmla="*/ 361297 h 664326"/>
                <a:gd name="connsiteX113" fmla="*/ 636362 w 2463882"/>
                <a:gd name="connsiteY113" fmla="*/ 358291 h 664326"/>
                <a:gd name="connsiteX114" fmla="*/ 636242 w 2463882"/>
                <a:gd name="connsiteY114" fmla="*/ 354655 h 664326"/>
                <a:gd name="connsiteX115" fmla="*/ 633845 w 2463882"/>
                <a:gd name="connsiteY115" fmla="*/ 352332 h 664326"/>
                <a:gd name="connsiteX116" fmla="*/ 631775 w 2463882"/>
                <a:gd name="connsiteY116" fmla="*/ 354098 h 664326"/>
                <a:gd name="connsiteX117" fmla="*/ 624160 w 2463882"/>
                <a:gd name="connsiteY117" fmla="*/ 361918 h 664326"/>
                <a:gd name="connsiteX118" fmla="*/ 617939 w 2463882"/>
                <a:gd name="connsiteY118" fmla="*/ 372286 h 664326"/>
                <a:gd name="connsiteX119" fmla="*/ 614191 w 2463882"/>
                <a:gd name="connsiteY119" fmla="*/ 373898 h 664326"/>
                <a:gd name="connsiteX120" fmla="*/ 613866 w 2463882"/>
                <a:gd name="connsiteY120" fmla="*/ 374854 h 664326"/>
                <a:gd name="connsiteX121" fmla="*/ 600068 w 2463882"/>
                <a:gd name="connsiteY121" fmla="*/ 381967 h 664326"/>
                <a:gd name="connsiteX122" fmla="*/ 588736 w 2463882"/>
                <a:gd name="connsiteY122" fmla="*/ 374687 h 664326"/>
                <a:gd name="connsiteX123" fmla="*/ 586983 w 2463882"/>
                <a:gd name="connsiteY123" fmla="*/ 370373 h 664326"/>
                <a:gd name="connsiteX124" fmla="*/ 592501 w 2463882"/>
                <a:gd name="connsiteY124" fmla="*/ 354154 h 664326"/>
                <a:gd name="connsiteX125" fmla="*/ 591485 w 2463882"/>
                <a:gd name="connsiteY125" fmla="*/ 344464 h 664326"/>
                <a:gd name="connsiteX126" fmla="*/ 591570 w 2463882"/>
                <a:gd name="connsiteY126" fmla="*/ 344202 h 664326"/>
                <a:gd name="connsiteX127" fmla="*/ 588531 w 2463882"/>
                <a:gd name="connsiteY127" fmla="*/ 342050 h 664326"/>
                <a:gd name="connsiteX128" fmla="*/ 2152989 w 2463882"/>
                <a:gd name="connsiteY128" fmla="*/ 325440 h 664326"/>
                <a:gd name="connsiteX129" fmla="*/ 2130707 w 2463882"/>
                <a:gd name="connsiteY129" fmla="*/ 330778 h 664326"/>
                <a:gd name="connsiteX130" fmla="*/ 2127062 w 2463882"/>
                <a:gd name="connsiteY130" fmla="*/ 334538 h 664326"/>
                <a:gd name="connsiteX131" fmla="*/ 2121472 w 2463882"/>
                <a:gd name="connsiteY131" fmla="*/ 337565 h 664326"/>
                <a:gd name="connsiteX132" fmla="*/ 2118054 w 2463882"/>
                <a:gd name="connsiteY132" fmla="*/ 341900 h 664326"/>
                <a:gd name="connsiteX133" fmla="*/ 2117116 w 2463882"/>
                <a:gd name="connsiteY133" fmla="*/ 342599 h 664326"/>
                <a:gd name="connsiteX134" fmla="*/ 2115568 w 2463882"/>
                <a:gd name="connsiteY134" fmla="*/ 347148 h 664326"/>
                <a:gd name="connsiteX135" fmla="*/ 2110024 w 2463882"/>
                <a:gd name="connsiteY135" fmla="*/ 350728 h 664326"/>
                <a:gd name="connsiteX136" fmla="*/ 2103292 w 2463882"/>
                <a:gd name="connsiteY136" fmla="*/ 363556 h 664326"/>
                <a:gd name="connsiteX137" fmla="*/ 2101634 w 2463882"/>
                <a:gd name="connsiteY137" fmla="*/ 363556 h 664326"/>
                <a:gd name="connsiteX138" fmla="*/ 2101462 w 2463882"/>
                <a:gd name="connsiteY138" fmla="*/ 365769 h 664326"/>
                <a:gd name="connsiteX139" fmla="*/ 2149190 w 2463882"/>
                <a:gd name="connsiteY139" fmla="*/ 374558 h 664326"/>
                <a:gd name="connsiteX140" fmla="*/ 2157140 w 2463882"/>
                <a:gd name="connsiteY140" fmla="*/ 366232 h 664326"/>
                <a:gd name="connsiteX141" fmla="*/ 2161564 w 2463882"/>
                <a:gd name="connsiteY141" fmla="*/ 358347 h 664326"/>
                <a:gd name="connsiteX142" fmla="*/ 2159952 w 2463882"/>
                <a:gd name="connsiteY142" fmla="*/ 356641 h 664326"/>
                <a:gd name="connsiteX143" fmla="*/ 2164668 w 2463882"/>
                <a:gd name="connsiteY143" fmla="*/ 341501 h 664326"/>
                <a:gd name="connsiteX144" fmla="*/ 2152989 w 2463882"/>
                <a:gd name="connsiteY144" fmla="*/ 325440 h 664326"/>
                <a:gd name="connsiteX145" fmla="*/ 990939 w 2463882"/>
                <a:gd name="connsiteY145" fmla="*/ 325440 h 664326"/>
                <a:gd name="connsiteX146" fmla="*/ 968657 w 2463882"/>
                <a:gd name="connsiteY146" fmla="*/ 330778 h 664326"/>
                <a:gd name="connsiteX147" fmla="*/ 965012 w 2463882"/>
                <a:gd name="connsiteY147" fmla="*/ 334538 h 664326"/>
                <a:gd name="connsiteX148" fmla="*/ 959422 w 2463882"/>
                <a:gd name="connsiteY148" fmla="*/ 337565 h 664326"/>
                <a:gd name="connsiteX149" fmla="*/ 956004 w 2463882"/>
                <a:gd name="connsiteY149" fmla="*/ 341900 h 664326"/>
                <a:gd name="connsiteX150" fmla="*/ 955065 w 2463882"/>
                <a:gd name="connsiteY150" fmla="*/ 342599 h 664326"/>
                <a:gd name="connsiteX151" fmla="*/ 953518 w 2463882"/>
                <a:gd name="connsiteY151" fmla="*/ 347148 h 664326"/>
                <a:gd name="connsiteX152" fmla="*/ 947974 w 2463882"/>
                <a:gd name="connsiteY152" fmla="*/ 350728 h 664326"/>
                <a:gd name="connsiteX153" fmla="*/ 941242 w 2463882"/>
                <a:gd name="connsiteY153" fmla="*/ 363556 h 664326"/>
                <a:gd name="connsiteX154" fmla="*/ 939584 w 2463882"/>
                <a:gd name="connsiteY154" fmla="*/ 363556 h 664326"/>
                <a:gd name="connsiteX155" fmla="*/ 939412 w 2463882"/>
                <a:gd name="connsiteY155" fmla="*/ 365769 h 664326"/>
                <a:gd name="connsiteX156" fmla="*/ 987140 w 2463882"/>
                <a:gd name="connsiteY156" fmla="*/ 374558 h 664326"/>
                <a:gd name="connsiteX157" fmla="*/ 995090 w 2463882"/>
                <a:gd name="connsiteY157" fmla="*/ 366232 h 664326"/>
                <a:gd name="connsiteX158" fmla="*/ 999514 w 2463882"/>
                <a:gd name="connsiteY158" fmla="*/ 358347 h 664326"/>
                <a:gd name="connsiteX159" fmla="*/ 997902 w 2463882"/>
                <a:gd name="connsiteY159" fmla="*/ 356641 h 664326"/>
                <a:gd name="connsiteX160" fmla="*/ 1002618 w 2463882"/>
                <a:gd name="connsiteY160" fmla="*/ 341501 h 664326"/>
                <a:gd name="connsiteX161" fmla="*/ 990939 w 2463882"/>
                <a:gd name="connsiteY161" fmla="*/ 325440 h 664326"/>
                <a:gd name="connsiteX162" fmla="*/ 1715840 w 2463882"/>
                <a:gd name="connsiteY162" fmla="*/ 305958 h 664326"/>
                <a:gd name="connsiteX163" fmla="*/ 1721276 w 2463882"/>
                <a:gd name="connsiteY163" fmla="*/ 309508 h 664326"/>
                <a:gd name="connsiteX164" fmla="*/ 1722113 w 2463882"/>
                <a:gd name="connsiteY164" fmla="*/ 320382 h 664326"/>
                <a:gd name="connsiteX165" fmla="*/ 1731215 w 2463882"/>
                <a:gd name="connsiteY165" fmla="*/ 317242 h 664326"/>
                <a:gd name="connsiteX166" fmla="*/ 1737569 w 2463882"/>
                <a:gd name="connsiteY166" fmla="*/ 311995 h 664326"/>
                <a:gd name="connsiteX167" fmla="*/ 1751083 w 2463882"/>
                <a:gd name="connsiteY167" fmla="*/ 311995 h 664326"/>
                <a:gd name="connsiteX168" fmla="*/ 1760597 w 2463882"/>
                <a:gd name="connsiteY168" fmla="*/ 318147 h 664326"/>
                <a:gd name="connsiteX169" fmla="*/ 1759843 w 2463882"/>
                <a:gd name="connsiteY169" fmla="*/ 331031 h 664326"/>
                <a:gd name="connsiteX170" fmla="*/ 1764992 w 2463882"/>
                <a:gd name="connsiteY170" fmla="*/ 333325 h 664326"/>
                <a:gd name="connsiteX171" fmla="*/ 1769301 w 2463882"/>
                <a:gd name="connsiteY171" fmla="*/ 333325 h 664326"/>
                <a:gd name="connsiteX172" fmla="*/ 1776795 w 2463882"/>
                <a:gd name="connsiteY172" fmla="*/ 342775 h 664326"/>
                <a:gd name="connsiteX173" fmla="*/ 1779655 w 2463882"/>
                <a:gd name="connsiteY173" fmla="*/ 375090 h 664326"/>
                <a:gd name="connsiteX174" fmla="*/ 1769515 w 2463882"/>
                <a:gd name="connsiteY174" fmla="*/ 395430 h 664326"/>
                <a:gd name="connsiteX175" fmla="*/ 1768761 w 2463882"/>
                <a:gd name="connsiteY175" fmla="*/ 395430 h 664326"/>
                <a:gd name="connsiteX176" fmla="*/ 1768692 w 2463882"/>
                <a:gd name="connsiteY176" fmla="*/ 395640 h 664326"/>
                <a:gd name="connsiteX177" fmla="*/ 1763517 w 2463882"/>
                <a:gd name="connsiteY177" fmla="*/ 399945 h 664326"/>
                <a:gd name="connsiteX178" fmla="*/ 1762711 w 2463882"/>
                <a:gd name="connsiteY178" fmla="*/ 402324 h 664326"/>
                <a:gd name="connsiteX179" fmla="*/ 1753720 w 2463882"/>
                <a:gd name="connsiteY179" fmla="*/ 407559 h 664326"/>
                <a:gd name="connsiteX180" fmla="*/ 1744120 w 2463882"/>
                <a:gd name="connsiteY180" fmla="*/ 417828 h 664326"/>
                <a:gd name="connsiteX181" fmla="*/ 1739147 w 2463882"/>
                <a:gd name="connsiteY181" fmla="*/ 419320 h 664326"/>
                <a:gd name="connsiteX182" fmla="*/ 1740883 w 2463882"/>
                <a:gd name="connsiteY182" fmla="*/ 420555 h 664326"/>
                <a:gd name="connsiteX183" fmla="*/ 1729573 w 2463882"/>
                <a:gd name="connsiteY183" fmla="*/ 433319 h 664326"/>
                <a:gd name="connsiteX184" fmla="*/ 1726258 w 2463882"/>
                <a:gd name="connsiteY184" fmla="*/ 439454 h 664326"/>
                <a:gd name="connsiteX185" fmla="*/ 1710317 w 2463882"/>
                <a:gd name="connsiteY185" fmla="*/ 450773 h 664326"/>
                <a:gd name="connsiteX186" fmla="*/ 1689463 w 2463882"/>
                <a:gd name="connsiteY186" fmla="*/ 466208 h 664326"/>
                <a:gd name="connsiteX187" fmla="*/ 1673818 w 2463882"/>
                <a:gd name="connsiteY187" fmla="*/ 468361 h 664326"/>
                <a:gd name="connsiteX188" fmla="*/ 1653563 w 2463882"/>
                <a:gd name="connsiteY188" fmla="*/ 466208 h 664326"/>
                <a:gd name="connsiteX189" fmla="*/ 1642875 w 2463882"/>
                <a:gd name="connsiteY189" fmla="*/ 468901 h 664326"/>
                <a:gd name="connsiteX190" fmla="*/ 1630325 w 2463882"/>
                <a:gd name="connsiteY190" fmla="*/ 465711 h 664326"/>
                <a:gd name="connsiteX191" fmla="*/ 1617248 w 2463882"/>
                <a:gd name="connsiteY191" fmla="*/ 455442 h 664326"/>
                <a:gd name="connsiteX192" fmla="*/ 1608896 w 2463882"/>
                <a:gd name="connsiteY192" fmla="*/ 439896 h 664326"/>
                <a:gd name="connsiteX193" fmla="*/ 1611717 w 2463882"/>
                <a:gd name="connsiteY193" fmla="*/ 424812 h 664326"/>
                <a:gd name="connsiteX194" fmla="*/ 1608090 w 2463882"/>
                <a:gd name="connsiteY194" fmla="*/ 409377 h 664326"/>
                <a:gd name="connsiteX195" fmla="*/ 1607755 w 2463882"/>
                <a:gd name="connsiteY195" fmla="*/ 375450 h 664326"/>
                <a:gd name="connsiteX196" fmla="*/ 1619392 w 2463882"/>
                <a:gd name="connsiteY196" fmla="*/ 359453 h 664326"/>
                <a:gd name="connsiteX197" fmla="*/ 1639363 w 2463882"/>
                <a:gd name="connsiteY197" fmla="*/ 348078 h 664326"/>
                <a:gd name="connsiteX198" fmla="*/ 1645460 w 2463882"/>
                <a:gd name="connsiteY198" fmla="*/ 341060 h 664326"/>
                <a:gd name="connsiteX199" fmla="*/ 1657864 w 2463882"/>
                <a:gd name="connsiteY199" fmla="*/ 334791 h 664326"/>
                <a:gd name="connsiteX200" fmla="*/ 1672540 w 2463882"/>
                <a:gd name="connsiteY200" fmla="*/ 320960 h 664326"/>
                <a:gd name="connsiteX201" fmla="*/ 1686809 w 2463882"/>
                <a:gd name="connsiteY201" fmla="*/ 316179 h 664326"/>
                <a:gd name="connsiteX202" fmla="*/ 1691259 w 2463882"/>
                <a:gd name="connsiteY202" fmla="*/ 316179 h 664326"/>
                <a:gd name="connsiteX203" fmla="*/ 1701365 w 2463882"/>
                <a:gd name="connsiteY203" fmla="*/ 308646 h 664326"/>
                <a:gd name="connsiteX204" fmla="*/ 601415 w 2463882"/>
                <a:gd name="connsiteY204" fmla="*/ 305958 h 664326"/>
                <a:gd name="connsiteX205" fmla="*/ 606851 w 2463882"/>
                <a:gd name="connsiteY205" fmla="*/ 309508 h 664326"/>
                <a:gd name="connsiteX206" fmla="*/ 607688 w 2463882"/>
                <a:gd name="connsiteY206" fmla="*/ 320382 h 664326"/>
                <a:gd name="connsiteX207" fmla="*/ 616790 w 2463882"/>
                <a:gd name="connsiteY207" fmla="*/ 317242 h 664326"/>
                <a:gd name="connsiteX208" fmla="*/ 623144 w 2463882"/>
                <a:gd name="connsiteY208" fmla="*/ 311995 h 664326"/>
                <a:gd name="connsiteX209" fmla="*/ 636658 w 2463882"/>
                <a:gd name="connsiteY209" fmla="*/ 311995 h 664326"/>
                <a:gd name="connsiteX210" fmla="*/ 646172 w 2463882"/>
                <a:gd name="connsiteY210" fmla="*/ 318147 h 664326"/>
                <a:gd name="connsiteX211" fmla="*/ 645417 w 2463882"/>
                <a:gd name="connsiteY211" fmla="*/ 331031 h 664326"/>
                <a:gd name="connsiteX212" fmla="*/ 650567 w 2463882"/>
                <a:gd name="connsiteY212" fmla="*/ 333325 h 664326"/>
                <a:gd name="connsiteX213" fmla="*/ 654876 w 2463882"/>
                <a:gd name="connsiteY213" fmla="*/ 333325 h 664326"/>
                <a:gd name="connsiteX214" fmla="*/ 662370 w 2463882"/>
                <a:gd name="connsiteY214" fmla="*/ 342775 h 664326"/>
                <a:gd name="connsiteX215" fmla="*/ 665230 w 2463882"/>
                <a:gd name="connsiteY215" fmla="*/ 375090 h 664326"/>
                <a:gd name="connsiteX216" fmla="*/ 655090 w 2463882"/>
                <a:gd name="connsiteY216" fmla="*/ 395430 h 664326"/>
                <a:gd name="connsiteX217" fmla="*/ 654336 w 2463882"/>
                <a:gd name="connsiteY217" fmla="*/ 395430 h 664326"/>
                <a:gd name="connsiteX218" fmla="*/ 654267 w 2463882"/>
                <a:gd name="connsiteY218" fmla="*/ 395640 h 664326"/>
                <a:gd name="connsiteX219" fmla="*/ 649092 w 2463882"/>
                <a:gd name="connsiteY219" fmla="*/ 399945 h 664326"/>
                <a:gd name="connsiteX220" fmla="*/ 648286 w 2463882"/>
                <a:gd name="connsiteY220" fmla="*/ 402324 h 664326"/>
                <a:gd name="connsiteX221" fmla="*/ 639295 w 2463882"/>
                <a:gd name="connsiteY221" fmla="*/ 407559 h 664326"/>
                <a:gd name="connsiteX222" fmla="*/ 629695 w 2463882"/>
                <a:gd name="connsiteY222" fmla="*/ 417828 h 664326"/>
                <a:gd name="connsiteX223" fmla="*/ 624722 w 2463882"/>
                <a:gd name="connsiteY223" fmla="*/ 419320 h 664326"/>
                <a:gd name="connsiteX224" fmla="*/ 626458 w 2463882"/>
                <a:gd name="connsiteY224" fmla="*/ 420555 h 664326"/>
                <a:gd name="connsiteX225" fmla="*/ 615147 w 2463882"/>
                <a:gd name="connsiteY225" fmla="*/ 433319 h 664326"/>
                <a:gd name="connsiteX226" fmla="*/ 611833 w 2463882"/>
                <a:gd name="connsiteY226" fmla="*/ 439454 h 664326"/>
                <a:gd name="connsiteX227" fmla="*/ 595892 w 2463882"/>
                <a:gd name="connsiteY227" fmla="*/ 450773 h 664326"/>
                <a:gd name="connsiteX228" fmla="*/ 575038 w 2463882"/>
                <a:gd name="connsiteY228" fmla="*/ 466208 h 664326"/>
                <a:gd name="connsiteX229" fmla="*/ 559393 w 2463882"/>
                <a:gd name="connsiteY229" fmla="*/ 468361 h 664326"/>
                <a:gd name="connsiteX230" fmla="*/ 539138 w 2463882"/>
                <a:gd name="connsiteY230" fmla="*/ 466208 h 664326"/>
                <a:gd name="connsiteX231" fmla="*/ 528449 w 2463882"/>
                <a:gd name="connsiteY231" fmla="*/ 468901 h 664326"/>
                <a:gd name="connsiteX232" fmla="*/ 515900 w 2463882"/>
                <a:gd name="connsiteY232" fmla="*/ 465711 h 664326"/>
                <a:gd name="connsiteX233" fmla="*/ 502823 w 2463882"/>
                <a:gd name="connsiteY233" fmla="*/ 455442 h 664326"/>
                <a:gd name="connsiteX234" fmla="*/ 494471 w 2463882"/>
                <a:gd name="connsiteY234" fmla="*/ 439896 h 664326"/>
                <a:gd name="connsiteX235" fmla="*/ 497292 w 2463882"/>
                <a:gd name="connsiteY235" fmla="*/ 424812 h 664326"/>
                <a:gd name="connsiteX236" fmla="*/ 493665 w 2463882"/>
                <a:gd name="connsiteY236" fmla="*/ 409377 h 664326"/>
                <a:gd name="connsiteX237" fmla="*/ 493330 w 2463882"/>
                <a:gd name="connsiteY237" fmla="*/ 375450 h 664326"/>
                <a:gd name="connsiteX238" fmla="*/ 504967 w 2463882"/>
                <a:gd name="connsiteY238" fmla="*/ 359453 h 664326"/>
                <a:gd name="connsiteX239" fmla="*/ 524938 w 2463882"/>
                <a:gd name="connsiteY239" fmla="*/ 348078 h 664326"/>
                <a:gd name="connsiteX240" fmla="*/ 531035 w 2463882"/>
                <a:gd name="connsiteY240" fmla="*/ 341060 h 664326"/>
                <a:gd name="connsiteX241" fmla="*/ 543439 w 2463882"/>
                <a:gd name="connsiteY241" fmla="*/ 334791 h 664326"/>
                <a:gd name="connsiteX242" fmla="*/ 558115 w 2463882"/>
                <a:gd name="connsiteY242" fmla="*/ 320960 h 664326"/>
                <a:gd name="connsiteX243" fmla="*/ 572384 w 2463882"/>
                <a:gd name="connsiteY243" fmla="*/ 316179 h 664326"/>
                <a:gd name="connsiteX244" fmla="*/ 576834 w 2463882"/>
                <a:gd name="connsiteY244" fmla="*/ 316179 h 664326"/>
                <a:gd name="connsiteX245" fmla="*/ 586940 w 2463882"/>
                <a:gd name="connsiteY245" fmla="*/ 308646 h 664326"/>
                <a:gd name="connsiteX246" fmla="*/ 2446870 w 2463882"/>
                <a:gd name="connsiteY246" fmla="*/ 301566 h 664326"/>
                <a:gd name="connsiteX247" fmla="*/ 2463882 w 2463882"/>
                <a:gd name="connsiteY247" fmla="*/ 301566 h 664326"/>
                <a:gd name="connsiteX248" fmla="*/ 2463115 w 2463882"/>
                <a:gd name="connsiteY248" fmla="*/ 319252 h 664326"/>
                <a:gd name="connsiteX249" fmla="*/ 2449489 w 2463882"/>
                <a:gd name="connsiteY249" fmla="*/ 337843 h 664326"/>
                <a:gd name="connsiteX250" fmla="*/ 2447607 w 2463882"/>
                <a:gd name="connsiteY250" fmla="*/ 337843 h 664326"/>
                <a:gd name="connsiteX251" fmla="*/ 2445442 w 2463882"/>
                <a:gd name="connsiteY251" fmla="*/ 341376 h 664326"/>
                <a:gd name="connsiteX252" fmla="*/ 2439546 w 2463882"/>
                <a:gd name="connsiteY252" fmla="*/ 345342 h 664326"/>
                <a:gd name="connsiteX253" fmla="*/ 2436597 w 2463882"/>
                <a:gd name="connsiteY253" fmla="*/ 349466 h 664326"/>
                <a:gd name="connsiteX254" fmla="*/ 2429827 w 2463882"/>
                <a:gd name="connsiteY254" fmla="*/ 354509 h 664326"/>
                <a:gd name="connsiteX255" fmla="*/ 2429544 w 2463882"/>
                <a:gd name="connsiteY255" fmla="*/ 355332 h 664326"/>
                <a:gd name="connsiteX256" fmla="*/ 2417693 w 2463882"/>
                <a:gd name="connsiteY256" fmla="*/ 367774 h 664326"/>
                <a:gd name="connsiteX257" fmla="*/ 2406254 w 2463882"/>
                <a:gd name="connsiteY257" fmla="*/ 371479 h 664326"/>
                <a:gd name="connsiteX258" fmla="*/ 2407626 w 2463882"/>
                <a:gd name="connsiteY258" fmla="*/ 372199 h 664326"/>
                <a:gd name="connsiteX259" fmla="*/ 2402738 w 2463882"/>
                <a:gd name="connsiteY259" fmla="*/ 377104 h 664326"/>
                <a:gd name="connsiteX260" fmla="*/ 2384503 w 2463882"/>
                <a:gd name="connsiteY260" fmla="*/ 410186 h 664326"/>
                <a:gd name="connsiteX261" fmla="*/ 2374350 w 2463882"/>
                <a:gd name="connsiteY261" fmla="*/ 417750 h 664326"/>
                <a:gd name="connsiteX262" fmla="*/ 2368982 w 2463882"/>
                <a:gd name="connsiteY262" fmla="*/ 427277 h 664326"/>
                <a:gd name="connsiteX263" fmla="*/ 2364510 w 2463882"/>
                <a:gd name="connsiteY263" fmla="*/ 430784 h 664326"/>
                <a:gd name="connsiteX264" fmla="*/ 2356454 w 2463882"/>
                <a:gd name="connsiteY264" fmla="*/ 445451 h 664326"/>
                <a:gd name="connsiteX265" fmla="*/ 2352180 w 2463882"/>
                <a:gd name="connsiteY265" fmla="*/ 448796 h 664326"/>
                <a:gd name="connsiteX266" fmla="*/ 2349727 w 2463882"/>
                <a:gd name="connsiteY266" fmla="*/ 456003 h 664326"/>
                <a:gd name="connsiteX267" fmla="*/ 2344385 w 2463882"/>
                <a:gd name="connsiteY267" fmla="*/ 456003 h 664326"/>
                <a:gd name="connsiteX268" fmla="*/ 2337357 w 2463882"/>
                <a:gd name="connsiteY268" fmla="*/ 466632 h 664326"/>
                <a:gd name="connsiteX269" fmla="*/ 2325095 w 2463882"/>
                <a:gd name="connsiteY269" fmla="*/ 476099 h 664326"/>
                <a:gd name="connsiteX270" fmla="*/ 2325044 w 2463882"/>
                <a:gd name="connsiteY270" fmla="*/ 476249 h 664326"/>
                <a:gd name="connsiteX271" fmla="*/ 2309338 w 2463882"/>
                <a:gd name="connsiteY271" fmla="*/ 500225 h 664326"/>
                <a:gd name="connsiteX272" fmla="*/ 2302706 w 2463882"/>
                <a:gd name="connsiteY272" fmla="*/ 507025 h 664326"/>
                <a:gd name="connsiteX273" fmla="*/ 2301552 w 2463882"/>
                <a:gd name="connsiteY273" fmla="*/ 510416 h 664326"/>
                <a:gd name="connsiteX274" fmla="*/ 2284034 w 2463882"/>
                <a:gd name="connsiteY274" fmla="*/ 527047 h 664326"/>
                <a:gd name="connsiteX275" fmla="*/ 2282031 w 2463882"/>
                <a:gd name="connsiteY275" fmla="*/ 532934 h 664326"/>
                <a:gd name="connsiteX276" fmla="*/ 2277705 w 2463882"/>
                <a:gd name="connsiteY276" fmla="*/ 534551 h 664326"/>
                <a:gd name="connsiteX277" fmla="*/ 2276432 w 2463882"/>
                <a:gd name="connsiteY277" fmla="*/ 538298 h 664326"/>
                <a:gd name="connsiteX278" fmla="*/ 2269220 w 2463882"/>
                <a:gd name="connsiteY278" fmla="*/ 542067 h 664326"/>
                <a:gd name="connsiteX279" fmla="*/ 2267089 w 2463882"/>
                <a:gd name="connsiteY279" fmla="*/ 548322 h 664326"/>
                <a:gd name="connsiteX280" fmla="*/ 2264620 w 2463882"/>
                <a:gd name="connsiteY280" fmla="*/ 548322 h 664326"/>
                <a:gd name="connsiteX281" fmla="*/ 2245463 w 2463882"/>
                <a:gd name="connsiteY281" fmla="*/ 573100 h 664326"/>
                <a:gd name="connsiteX282" fmla="*/ 2232635 w 2463882"/>
                <a:gd name="connsiteY282" fmla="*/ 579956 h 664326"/>
                <a:gd name="connsiteX283" fmla="*/ 2233342 w 2463882"/>
                <a:gd name="connsiteY283" fmla="*/ 582614 h 664326"/>
                <a:gd name="connsiteX284" fmla="*/ 2228060 w 2463882"/>
                <a:gd name="connsiteY284" fmla="*/ 591232 h 664326"/>
                <a:gd name="connsiteX285" fmla="*/ 2218734 w 2463882"/>
                <a:gd name="connsiteY285" fmla="*/ 597016 h 664326"/>
                <a:gd name="connsiteX286" fmla="*/ 2217358 w 2463882"/>
                <a:gd name="connsiteY286" fmla="*/ 599584 h 664326"/>
                <a:gd name="connsiteX287" fmla="*/ 2210416 w 2463882"/>
                <a:gd name="connsiteY287" fmla="*/ 602317 h 664326"/>
                <a:gd name="connsiteX288" fmla="*/ 2201610 w 2463882"/>
                <a:gd name="connsiteY288" fmla="*/ 603187 h 664326"/>
                <a:gd name="connsiteX289" fmla="*/ 2199882 w 2463882"/>
                <a:gd name="connsiteY289" fmla="*/ 608266 h 664326"/>
                <a:gd name="connsiteX290" fmla="*/ 2177938 w 2463882"/>
                <a:gd name="connsiteY290" fmla="*/ 626913 h 664326"/>
                <a:gd name="connsiteX291" fmla="*/ 2175208 w 2463882"/>
                <a:gd name="connsiteY291" fmla="*/ 626913 h 664326"/>
                <a:gd name="connsiteX292" fmla="*/ 2173866 w 2463882"/>
                <a:gd name="connsiteY292" fmla="*/ 628658 h 664326"/>
                <a:gd name="connsiteX293" fmla="*/ 2163597 w 2463882"/>
                <a:gd name="connsiteY293" fmla="*/ 634652 h 664326"/>
                <a:gd name="connsiteX294" fmla="*/ 2153722 w 2463882"/>
                <a:gd name="connsiteY294" fmla="*/ 636452 h 664326"/>
                <a:gd name="connsiteX295" fmla="*/ 2150764 w 2463882"/>
                <a:gd name="connsiteY295" fmla="*/ 638446 h 664326"/>
                <a:gd name="connsiteX296" fmla="*/ 2147141 w 2463882"/>
                <a:gd name="connsiteY296" fmla="*/ 643514 h 664326"/>
                <a:gd name="connsiteX297" fmla="*/ 2127268 w 2463882"/>
                <a:gd name="connsiteY297" fmla="*/ 650867 h 664326"/>
                <a:gd name="connsiteX298" fmla="*/ 2127894 w 2463882"/>
                <a:gd name="connsiteY298" fmla="*/ 650867 h 664326"/>
                <a:gd name="connsiteX299" fmla="*/ 2125082 w 2463882"/>
                <a:gd name="connsiteY299" fmla="*/ 653958 h 664326"/>
                <a:gd name="connsiteX300" fmla="*/ 2088638 w 2463882"/>
                <a:gd name="connsiteY300" fmla="*/ 662117 h 664326"/>
                <a:gd name="connsiteX301" fmla="*/ 2052464 w 2463882"/>
                <a:gd name="connsiteY301" fmla="*/ 664326 h 664326"/>
                <a:gd name="connsiteX302" fmla="*/ 2044614 w 2463882"/>
                <a:gd name="connsiteY302" fmla="*/ 662083 h 664326"/>
                <a:gd name="connsiteX303" fmla="*/ 2032806 w 2463882"/>
                <a:gd name="connsiteY303" fmla="*/ 649812 h 664326"/>
                <a:gd name="connsiteX304" fmla="*/ 2029517 w 2463882"/>
                <a:gd name="connsiteY304" fmla="*/ 641310 h 664326"/>
                <a:gd name="connsiteX305" fmla="*/ 2032437 w 2463882"/>
                <a:gd name="connsiteY305" fmla="*/ 632731 h 664326"/>
                <a:gd name="connsiteX306" fmla="*/ 2031326 w 2463882"/>
                <a:gd name="connsiteY306" fmla="*/ 624927 h 664326"/>
                <a:gd name="connsiteX307" fmla="*/ 2036189 w 2463882"/>
                <a:gd name="connsiteY307" fmla="*/ 610637 h 664326"/>
                <a:gd name="connsiteX308" fmla="*/ 2038933 w 2463882"/>
                <a:gd name="connsiteY308" fmla="*/ 609025 h 664326"/>
                <a:gd name="connsiteX309" fmla="*/ 2041402 w 2463882"/>
                <a:gd name="connsiteY309" fmla="*/ 601758 h 664326"/>
                <a:gd name="connsiteX310" fmla="*/ 2056516 w 2463882"/>
                <a:gd name="connsiteY310" fmla="*/ 588372 h 664326"/>
                <a:gd name="connsiteX311" fmla="*/ 2072898 w 2463882"/>
                <a:gd name="connsiteY311" fmla="*/ 584749 h 664326"/>
                <a:gd name="connsiteX312" fmla="*/ 2087896 w 2463882"/>
                <a:gd name="connsiteY312" fmla="*/ 584749 h 664326"/>
                <a:gd name="connsiteX313" fmla="*/ 2102062 w 2463882"/>
                <a:gd name="connsiteY313" fmla="*/ 586768 h 664326"/>
                <a:gd name="connsiteX314" fmla="*/ 2105595 w 2463882"/>
                <a:gd name="connsiteY314" fmla="*/ 593401 h 664326"/>
                <a:gd name="connsiteX315" fmla="*/ 2101994 w 2463882"/>
                <a:gd name="connsiteY315" fmla="*/ 611636 h 664326"/>
                <a:gd name="connsiteX316" fmla="*/ 2094413 w 2463882"/>
                <a:gd name="connsiteY316" fmla="*/ 619418 h 664326"/>
                <a:gd name="connsiteX317" fmla="*/ 2069842 w 2463882"/>
                <a:gd name="connsiteY317" fmla="*/ 626458 h 664326"/>
                <a:gd name="connsiteX318" fmla="*/ 2061248 w 2463882"/>
                <a:gd name="connsiteY318" fmla="*/ 624700 h 664326"/>
                <a:gd name="connsiteX319" fmla="*/ 2063247 w 2463882"/>
                <a:gd name="connsiteY319" fmla="*/ 631822 h 664326"/>
                <a:gd name="connsiteX320" fmla="*/ 2068135 w 2463882"/>
                <a:gd name="connsiteY320" fmla="*/ 631822 h 664326"/>
                <a:gd name="connsiteX321" fmla="*/ 2068615 w 2463882"/>
                <a:gd name="connsiteY321" fmla="*/ 637237 h 664326"/>
                <a:gd name="connsiteX322" fmla="*/ 2072684 w 2463882"/>
                <a:gd name="connsiteY322" fmla="*/ 639904 h 664326"/>
                <a:gd name="connsiteX323" fmla="*/ 2099211 w 2463882"/>
                <a:gd name="connsiteY323" fmla="*/ 634866 h 664326"/>
                <a:gd name="connsiteX324" fmla="*/ 2109218 w 2463882"/>
                <a:gd name="connsiteY324" fmla="*/ 628057 h 664326"/>
                <a:gd name="connsiteX325" fmla="*/ 2135218 w 2463882"/>
                <a:gd name="connsiteY325" fmla="*/ 620961 h 664326"/>
                <a:gd name="connsiteX326" fmla="*/ 2136311 w 2463882"/>
                <a:gd name="connsiteY326" fmla="*/ 617746 h 664326"/>
                <a:gd name="connsiteX327" fmla="*/ 2142425 w 2463882"/>
                <a:gd name="connsiteY327" fmla="*/ 615593 h 664326"/>
                <a:gd name="connsiteX328" fmla="*/ 2142506 w 2463882"/>
                <a:gd name="connsiteY328" fmla="*/ 615349 h 664326"/>
                <a:gd name="connsiteX329" fmla="*/ 2157577 w 2463882"/>
                <a:gd name="connsiteY329" fmla="*/ 604103 h 664326"/>
                <a:gd name="connsiteX330" fmla="*/ 2158469 w 2463882"/>
                <a:gd name="connsiteY330" fmla="*/ 604103 h 664326"/>
                <a:gd name="connsiteX331" fmla="*/ 2164982 w 2463882"/>
                <a:gd name="connsiteY331" fmla="*/ 596025 h 664326"/>
                <a:gd name="connsiteX332" fmla="*/ 2172065 w 2463882"/>
                <a:gd name="connsiteY332" fmla="*/ 596025 h 664326"/>
                <a:gd name="connsiteX333" fmla="*/ 2185884 w 2463882"/>
                <a:gd name="connsiteY333" fmla="*/ 584882 h 664326"/>
                <a:gd name="connsiteX334" fmla="*/ 2206730 w 2463882"/>
                <a:gd name="connsiteY334" fmla="*/ 557579 h 664326"/>
                <a:gd name="connsiteX335" fmla="*/ 2221710 w 2463882"/>
                <a:gd name="connsiteY335" fmla="*/ 533607 h 664326"/>
                <a:gd name="connsiteX336" fmla="*/ 2223862 w 2463882"/>
                <a:gd name="connsiteY336" fmla="*/ 533607 h 664326"/>
                <a:gd name="connsiteX337" fmla="*/ 2223742 w 2463882"/>
                <a:gd name="connsiteY337" fmla="*/ 533959 h 664326"/>
                <a:gd name="connsiteX338" fmla="*/ 2229715 w 2463882"/>
                <a:gd name="connsiteY338" fmla="*/ 526850 h 664326"/>
                <a:gd name="connsiteX339" fmla="*/ 2234002 w 2463882"/>
                <a:gd name="connsiteY339" fmla="*/ 525251 h 664326"/>
                <a:gd name="connsiteX340" fmla="*/ 2245128 w 2463882"/>
                <a:gd name="connsiteY340" fmla="*/ 511835 h 664326"/>
                <a:gd name="connsiteX341" fmla="*/ 2244717 w 2463882"/>
                <a:gd name="connsiteY341" fmla="*/ 511835 h 664326"/>
                <a:gd name="connsiteX342" fmla="*/ 2245154 w 2463882"/>
                <a:gd name="connsiteY342" fmla="*/ 510549 h 664326"/>
                <a:gd name="connsiteX343" fmla="*/ 2253206 w 2463882"/>
                <a:gd name="connsiteY343" fmla="*/ 504958 h 664326"/>
                <a:gd name="connsiteX344" fmla="*/ 2260662 w 2463882"/>
                <a:gd name="connsiteY344" fmla="*/ 488678 h 664326"/>
                <a:gd name="connsiteX345" fmla="*/ 2265505 w 2463882"/>
                <a:gd name="connsiteY345" fmla="*/ 470480 h 664326"/>
                <a:gd name="connsiteX346" fmla="*/ 2257189 w 2463882"/>
                <a:gd name="connsiteY346" fmla="*/ 471695 h 664326"/>
                <a:gd name="connsiteX347" fmla="*/ 2245360 w 2463882"/>
                <a:gd name="connsiteY347" fmla="*/ 465948 h 664326"/>
                <a:gd name="connsiteX348" fmla="*/ 2239448 w 2463882"/>
                <a:gd name="connsiteY348" fmla="*/ 459073 h 664326"/>
                <a:gd name="connsiteX349" fmla="*/ 2233321 w 2463882"/>
                <a:gd name="connsiteY349" fmla="*/ 457697 h 664326"/>
                <a:gd name="connsiteX350" fmla="*/ 2228896 w 2463882"/>
                <a:gd name="connsiteY350" fmla="*/ 450155 h 664326"/>
                <a:gd name="connsiteX351" fmla="*/ 2224458 w 2463882"/>
                <a:gd name="connsiteY351" fmla="*/ 450155 h 664326"/>
                <a:gd name="connsiteX352" fmla="*/ 2224042 w 2463882"/>
                <a:gd name="connsiteY352" fmla="*/ 423778 h 664326"/>
                <a:gd name="connsiteX353" fmla="*/ 2225809 w 2463882"/>
                <a:gd name="connsiteY353" fmla="*/ 411344 h 664326"/>
                <a:gd name="connsiteX354" fmla="*/ 2233886 w 2463882"/>
                <a:gd name="connsiteY354" fmla="*/ 397916 h 664326"/>
                <a:gd name="connsiteX355" fmla="*/ 2241741 w 2463882"/>
                <a:gd name="connsiteY355" fmla="*/ 381957 h 664326"/>
                <a:gd name="connsiteX356" fmla="*/ 2249343 w 2463882"/>
                <a:gd name="connsiteY356" fmla="*/ 379428 h 664326"/>
                <a:gd name="connsiteX357" fmla="*/ 2251594 w 2463882"/>
                <a:gd name="connsiteY357" fmla="*/ 375620 h 664326"/>
                <a:gd name="connsiteX358" fmla="*/ 2254316 w 2463882"/>
                <a:gd name="connsiteY358" fmla="*/ 374368 h 664326"/>
                <a:gd name="connsiteX359" fmla="*/ 2254857 w 2463882"/>
                <a:gd name="connsiteY359" fmla="*/ 372786 h 664326"/>
                <a:gd name="connsiteX360" fmla="*/ 2268367 w 2463882"/>
                <a:gd name="connsiteY360" fmla="*/ 364494 h 664326"/>
                <a:gd name="connsiteX361" fmla="*/ 2274271 w 2463882"/>
                <a:gd name="connsiteY361" fmla="*/ 356978 h 664326"/>
                <a:gd name="connsiteX362" fmla="*/ 2275840 w 2463882"/>
                <a:gd name="connsiteY362" fmla="*/ 352365 h 664326"/>
                <a:gd name="connsiteX363" fmla="*/ 2281294 w 2463882"/>
                <a:gd name="connsiteY363" fmla="*/ 347447 h 664326"/>
                <a:gd name="connsiteX364" fmla="*/ 2280938 w 2463882"/>
                <a:gd name="connsiteY364" fmla="*/ 342135 h 664326"/>
                <a:gd name="connsiteX365" fmla="*/ 2283904 w 2463882"/>
                <a:gd name="connsiteY365" fmla="*/ 338094 h 664326"/>
                <a:gd name="connsiteX366" fmla="*/ 2273310 w 2463882"/>
                <a:gd name="connsiteY366" fmla="*/ 341758 h 664326"/>
                <a:gd name="connsiteX367" fmla="*/ 2258326 w 2463882"/>
                <a:gd name="connsiteY367" fmla="*/ 355358 h 664326"/>
                <a:gd name="connsiteX368" fmla="*/ 2233214 w 2463882"/>
                <a:gd name="connsiteY368" fmla="*/ 365227 h 664326"/>
                <a:gd name="connsiteX369" fmla="*/ 2228270 w 2463882"/>
                <a:gd name="connsiteY369" fmla="*/ 365227 h 664326"/>
                <a:gd name="connsiteX370" fmla="*/ 2217474 w 2463882"/>
                <a:gd name="connsiteY370" fmla="*/ 363345 h 664326"/>
                <a:gd name="connsiteX371" fmla="*/ 2214503 w 2463882"/>
                <a:gd name="connsiteY371" fmla="*/ 357458 h 664326"/>
                <a:gd name="connsiteX372" fmla="*/ 2221311 w 2463882"/>
                <a:gd name="connsiteY372" fmla="*/ 346461 h 664326"/>
                <a:gd name="connsiteX373" fmla="*/ 2230885 w 2463882"/>
                <a:gd name="connsiteY373" fmla="*/ 342495 h 664326"/>
                <a:gd name="connsiteX374" fmla="*/ 2234920 w 2463882"/>
                <a:gd name="connsiteY374" fmla="*/ 344647 h 664326"/>
                <a:gd name="connsiteX375" fmla="*/ 2242106 w 2463882"/>
                <a:gd name="connsiteY375" fmla="*/ 341749 h 664326"/>
                <a:gd name="connsiteX376" fmla="*/ 2248044 w 2463882"/>
                <a:gd name="connsiteY376" fmla="*/ 337328 h 664326"/>
                <a:gd name="connsiteX377" fmla="*/ 2250882 w 2463882"/>
                <a:gd name="connsiteY377" fmla="*/ 333367 h 664326"/>
                <a:gd name="connsiteX378" fmla="*/ 2275428 w 2463882"/>
                <a:gd name="connsiteY378" fmla="*/ 315059 h 664326"/>
                <a:gd name="connsiteX379" fmla="*/ 2280484 w 2463882"/>
                <a:gd name="connsiteY379" fmla="*/ 315059 h 664326"/>
                <a:gd name="connsiteX380" fmla="*/ 2295211 w 2463882"/>
                <a:gd name="connsiteY380" fmla="*/ 307526 h 664326"/>
                <a:gd name="connsiteX381" fmla="*/ 2307645 w 2463882"/>
                <a:gd name="connsiteY381" fmla="*/ 306424 h 664326"/>
                <a:gd name="connsiteX382" fmla="*/ 2325348 w 2463882"/>
                <a:gd name="connsiteY382" fmla="*/ 303761 h 664326"/>
                <a:gd name="connsiteX383" fmla="*/ 2341834 w 2463882"/>
                <a:gd name="connsiteY383" fmla="*/ 309057 h 664326"/>
                <a:gd name="connsiteX384" fmla="*/ 2339788 w 2463882"/>
                <a:gd name="connsiteY384" fmla="*/ 341659 h 664326"/>
                <a:gd name="connsiteX385" fmla="*/ 2333753 w 2463882"/>
                <a:gd name="connsiteY385" fmla="*/ 341659 h 664326"/>
                <a:gd name="connsiteX386" fmla="*/ 2330274 w 2463882"/>
                <a:gd name="connsiteY386" fmla="*/ 351889 h 664326"/>
                <a:gd name="connsiteX387" fmla="*/ 2328126 w 2463882"/>
                <a:gd name="connsiteY387" fmla="*/ 351889 h 664326"/>
                <a:gd name="connsiteX388" fmla="*/ 2327573 w 2463882"/>
                <a:gd name="connsiteY388" fmla="*/ 353505 h 664326"/>
                <a:gd name="connsiteX389" fmla="*/ 2325361 w 2463882"/>
                <a:gd name="connsiteY389" fmla="*/ 353505 h 664326"/>
                <a:gd name="connsiteX390" fmla="*/ 2322531 w 2463882"/>
                <a:gd name="connsiteY390" fmla="*/ 359864 h 664326"/>
                <a:gd name="connsiteX391" fmla="*/ 2318458 w 2463882"/>
                <a:gd name="connsiteY391" fmla="*/ 364511 h 664326"/>
                <a:gd name="connsiteX392" fmla="*/ 2316790 w 2463882"/>
                <a:gd name="connsiteY392" fmla="*/ 374158 h 664326"/>
                <a:gd name="connsiteX393" fmla="*/ 2306809 w 2463882"/>
                <a:gd name="connsiteY393" fmla="*/ 390400 h 664326"/>
                <a:gd name="connsiteX394" fmla="*/ 2302136 w 2463882"/>
                <a:gd name="connsiteY394" fmla="*/ 393559 h 664326"/>
                <a:gd name="connsiteX395" fmla="*/ 2299640 w 2463882"/>
                <a:gd name="connsiteY395" fmla="*/ 400891 h 664326"/>
                <a:gd name="connsiteX396" fmla="*/ 2295640 w 2463882"/>
                <a:gd name="connsiteY396" fmla="*/ 400891 h 664326"/>
                <a:gd name="connsiteX397" fmla="*/ 2286581 w 2463882"/>
                <a:gd name="connsiteY397" fmla="*/ 410597 h 664326"/>
                <a:gd name="connsiteX398" fmla="*/ 2286579 w 2463882"/>
                <a:gd name="connsiteY398" fmla="*/ 410473 h 664326"/>
                <a:gd name="connsiteX399" fmla="*/ 2286354 w 2463882"/>
                <a:gd name="connsiteY399" fmla="*/ 410841 h 664326"/>
                <a:gd name="connsiteX400" fmla="*/ 2286344 w 2463882"/>
                <a:gd name="connsiteY400" fmla="*/ 410851 h 664326"/>
                <a:gd name="connsiteX401" fmla="*/ 2286348 w 2463882"/>
                <a:gd name="connsiteY401" fmla="*/ 410851 h 664326"/>
                <a:gd name="connsiteX402" fmla="*/ 2283253 w 2463882"/>
                <a:gd name="connsiteY402" fmla="*/ 415906 h 664326"/>
                <a:gd name="connsiteX403" fmla="*/ 2287245 w 2463882"/>
                <a:gd name="connsiteY403" fmla="*/ 426295 h 664326"/>
                <a:gd name="connsiteX404" fmla="*/ 2287120 w 2463882"/>
                <a:gd name="connsiteY404" fmla="*/ 426659 h 664326"/>
                <a:gd name="connsiteX405" fmla="*/ 2292943 w 2463882"/>
                <a:gd name="connsiteY405" fmla="*/ 436156 h 664326"/>
                <a:gd name="connsiteX406" fmla="*/ 2293059 w 2463882"/>
                <a:gd name="connsiteY406" fmla="*/ 440980 h 664326"/>
                <a:gd name="connsiteX407" fmla="*/ 2292956 w 2463882"/>
                <a:gd name="connsiteY407" fmla="*/ 441237 h 664326"/>
                <a:gd name="connsiteX408" fmla="*/ 2306268 w 2463882"/>
                <a:gd name="connsiteY408" fmla="*/ 438771 h 664326"/>
                <a:gd name="connsiteX409" fmla="*/ 2323972 w 2463882"/>
                <a:gd name="connsiteY409" fmla="*/ 427148 h 664326"/>
                <a:gd name="connsiteX410" fmla="*/ 2327753 w 2463882"/>
                <a:gd name="connsiteY410" fmla="*/ 422222 h 664326"/>
                <a:gd name="connsiteX411" fmla="*/ 2334970 w 2463882"/>
                <a:gd name="connsiteY411" fmla="*/ 420459 h 664326"/>
                <a:gd name="connsiteX412" fmla="*/ 2336136 w 2463882"/>
                <a:gd name="connsiteY412" fmla="*/ 417034 h 664326"/>
                <a:gd name="connsiteX413" fmla="*/ 2347634 w 2463882"/>
                <a:gd name="connsiteY413" fmla="*/ 402713 h 664326"/>
                <a:gd name="connsiteX414" fmla="*/ 2360197 w 2463882"/>
                <a:gd name="connsiteY414" fmla="*/ 383917 h 664326"/>
                <a:gd name="connsiteX415" fmla="*/ 2369896 w 2463882"/>
                <a:gd name="connsiteY415" fmla="*/ 376872 h 664326"/>
                <a:gd name="connsiteX416" fmla="*/ 2378831 w 2463882"/>
                <a:gd name="connsiteY416" fmla="*/ 361287 h 664326"/>
                <a:gd name="connsiteX417" fmla="*/ 2384486 w 2463882"/>
                <a:gd name="connsiteY417" fmla="*/ 356327 h 664326"/>
                <a:gd name="connsiteX418" fmla="*/ 2386458 w 2463882"/>
                <a:gd name="connsiteY418" fmla="*/ 350530 h 664326"/>
                <a:gd name="connsiteX419" fmla="*/ 2389670 w 2463882"/>
                <a:gd name="connsiteY419" fmla="*/ 350530 h 664326"/>
                <a:gd name="connsiteX420" fmla="*/ 2393837 w 2463882"/>
                <a:gd name="connsiteY420" fmla="*/ 344613 h 664326"/>
                <a:gd name="connsiteX421" fmla="*/ 2398485 w 2463882"/>
                <a:gd name="connsiteY421" fmla="*/ 344613 h 664326"/>
                <a:gd name="connsiteX422" fmla="*/ 2399021 w 2463882"/>
                <a:gd name="connsiteY422" fmla="*/ 344356 h 664326"/>
                <a:gd name="connsiteX423" fmla="*/ 2404925 w 2463882"/>
                <a:gd name="connsiteY423" fmla="*/ 334927 h 664326"/>
                <a:gd name="connsiteX424" fmla="*/ 2405212 w 2463882"/>
                <a:gd name="connsiteY424" fmla="*/ 334927 h 664326"/>
                <a:gd name="connsiteX425" fmla="*/ 2406147 w 2463882"/>
                <a:gd name="connsiteY425" fmla="*/ 332183 h 664326"/>
                <a:gd name="connsiteX426" fmla="*/ 2409032 w 2463882"/>
                <a:gd name="connsiteY426" fmla="*/ 330031 h 664326"/>
                <a:gd name="connsiteX427" fmla="*/ 2413603 w 2463882"/>
                <a:gd name="connsiteY427" fmla="*/ 316585 h 664326"/>
                <a:gd name="connsiteX428" fmla="*/ 2424862 w 2463882"/>
                <a:gd name="connsiteY428" fmla="*/ 308165 h 664326"/>
                <a:gd name="connsiteX429" fmla="*/ 2446870 w 2463882"/>
                <a:gd name="connsiteY429" fmla="*/ 301566 h 664326"/>
                <a:gd name="connsiteX430" fmla="*/ 2162186 w 2463882"/>
                <a:gd name="connsiteY430" fmla="*/ 299921 h 664326"/>
                <a:gd name="connsiteX431" fmla="*/ 2175246 w 2463882"/>
                <a:gd name="connsiteY431" fmla="*/ 303023 h 664326"/>
                <a:gd name="connsiteX432" fmla="*/ 2187658 w 2463882"/>
                <a:gd name="connsiteY432" fmla="*/ 306086 h 664326"/>
                <a:gd name="connsiteX433" fmla="*/ 2191470 w 2463882"/>
                <a:gd name="connsiteY433" fmla="*/ 312749 h 664326"/>
                <a:gd name="connsiteX434" fmla="*/ 2196413 w 2463882"/>
                <a:gd name="connsiteY434" fmla="*/ 315034 h 664326"/>
                <a:gd name="connsiteX435" fmla="*/ 2197862 w 2463882"/>
                <a:gd name="connsiteY435" fmla="*/ 318889 h 664326"/>
                <a:gd name="connsiteX436" fmla="*/ 2203946 w 2463882"/>
                <a:gd name="connsiteY436" fmla="*/ 321937 h 664326"/>
                <a:gd name="connsiteX437" fmla="*/ 2207544 w 2463882"/>
                <a:gd name="connsiteY437" fmla="*/ 328459 h 664326"/>
                <a:gd name="connsiteX438" fmla="*/ 2207156 w 2463882"/>
                <a:gd name="connsiteY438" fmla="*/ 338924 h 664326"/>
                <a:gd name="connsiteX439" fmla="*/ 2205970 w 2463882"/>
                <a:gd name="connsiteY439" fmla="*/ 351225 h 664326"/>
                <a:gd name="connsiteX440" fmla="*/ 2202343 w 2463882"/>
                <a:gd name="connsiteY440" fmla="*/ 354638 h 664326"/>
                <a:gd name="connsiteX441" fmla="*/ 2201177 w 2463882"/>
                <a:gd name="connsiteY441" fmla="*/ 357254 h 664326"/>
                <a:gd name="connsiteX442" fmla="*/ 2201314 w 2463882"/>
                <a:gd name="connsiteY442" fmla="*/ 363308 h 664326"/>
                <a:gd name="connsiteX443" fmla="*/ 2196683 w 2463882"/>
                <a:gd name="connsiteY443" fmla="*/ 370459 h 664326"/>
                <a:gd name="connsiteX444" fmla="*/ 2194913 w 2463882"/>
                <a:gd name="connsiteY444" fmla="*/ 378893 h 664326"/>
                <a:gd name="connsiteX445" fmla="*/ 2169419 w 2463882"/>
                <a:gd name="connsiteY445" fmla="*/ 402856 h 664326"/>
                <a:gd name="connsiteX446" fmla="*/ 2164081 w 2463882"/>
                <a:gd name="connsiteY446" fmla="*/ 403662 h 664326"/>
                <a:gd name="connsiteX447" fmla="*/ 2158867 w 2463882"/>
                <a:gd name="connsiteY447" fmla="*/ 404468 h 664326"/>
                <a:gd name="connsiteX448" fmla="*/ 2145692 w 2463882"/>
                <a:gd name="connsiteY448" fmla="*/ 402667 h 664326"/>
                <a:gd name="connsiteX449" fmla="*/ 2143278 w 2463882"/>
                <a:gd name="connsiteY449" fmla="*/ 400626 h 664326"/>
                <a:gd name="connsiteX450" fmla="*/ 2115700 w 2463882"/>
                <a:gd name="connsiteY450" fmla="*/ 397160 h 664326"/>
                <a:gd name="connsiteX451" fmla="*/ 2089006 w 2463882"/>
                <a:gd name="connsiteY451" fmla="*/ 389925 h 664326"/>
                <a:gd name="connsiteX452" fmla="*/ 2085684 w 2463882"/>
                <a:gd name="connsiteY452" fmla="*/ 391845 h 664326"/>
                <a:gd name="connsiteX453" fmla="*/ 2077846 w 2463882"/>
                <a:gd name="connsiteY453" fmla="*/ 403540 h 664326"/>
                <a:gd name="connsiteX454" fmla="*/ 2069520 w 2463882"/>
                <a:gd name="connsiteY454" fmla="*/ 415984 h 664326"/>
                <a:gd name="connsiteX455" fmla="*/ 2066990 w 2463882"/>
                <a:gd name="connsiteY455" fmla="*/ 424227 h 664326"/>
                <a:gd name="connsiteX456" fmla="*/ 2065644 w 2463882"/>
                <a:gd name="connsiteY456" fmla="*/ 428997 h 664326"/>
                <a:gd name="connsiteX457" fmla="*/ 2067569 w 2463882"/>
                <a:gd name="connsiteY457" fmla="*/ 442404 h 664326"/>
                <a:gd name="connsiteX458" fmla="*/ 2071766 w 2463882"/>
                <a:gd name="connsiteY458" fmla="*/ 443973 h 664326"/>
                <a:gd name="connsiteX459" fmla="*/ 2072703 w 2463882"/>
                <a:gd name="connsiteY459" fmla="*/ 443703 h 664326"/>
                <a:gd name="connsiteX460" fmla="*/ 2074888 w 2463882"/>
                <a:gd name="connsiteY460" fmla="*/ 443433 h 664326"/>
                <a:gd name="connsiteX461" fmla="*/ 2090374 w 2463882"/>
                <a:gd name="connsiteY461" fmla="*/ 445079 h 664326"/>
                <a:gd name="connsiteX462" fmla="*/ 2106011 w 2463882"/>
                <a:gd name="connsiteY462" fmla="*/ 438614 h 664326"/>
                <a:gd name="connsiteX463" fmla="*/ 2120897 w 2463882"/>
                <a:gd name="connsiteY463" fmla="*/ 431265 h 664326"/>
                <a:gd name="connsiteX464" fmla="*/ 2124173 w 2463882"/>
                <a:gd name="connsiteY464" fmla="*/ 430815 h 664326"/>
                <a:gd name="connsiteX465" fmla="*/ 2135934 w 2463882"/>
                <a:gd name="connsiteY465" fmla="*/ 420126 h 664326"/>
                <a:gd name="connsiteX466" fmla="*/ 2156038 w 2463882"/>
                <a:gd name="connsiteY466" fmla="*/ 415993 h 664326"/>
                <a:gd name="connsiteX467" fmla="*/ 2156625 w 2463882"/>
                <a:gd name="connsiteY467" fmla="*/ 426926 h 664326"/>
                <a:gd name="connsiteX468" fmla="*/ 2113484 w 2463882"/>
                <a:gd name="connsiteY468" fmla="*/ 465008 h 664326"/>
                <a:gd name="connsiteX469" fmla="*/ 2084552 w 2463882"/>
                <a:gd name="connsiteY469" fmla="*/ 471576 h 664326"/>
                <a:gd name="connsiteX470" fmla="*/ 2056717 w 2463882"/>
                <a:gd name="connsiteY470" fmla="*/ 475812 h 664326"/>
                <a:gd name="connsiteX471" fmla="*/ 2042208 w 2463882"/>
                <a:gd name="connsiteY471" fmla="*/ 473223 h 664326"/>
                <a:gd name="connsiteX472" fmla="*/ 2041136 w 2463882"/>
                <a:gd name="connsiteY472" fmla="*/ 471551 h 664326"/>
                <a:gd name="connsiteX473" fmla="*/ 2032651 w 2463882"/>
                <a:gd name="connsiteY473" fmla="*/ 469471 h 664326"/>
                <a:gd name="connsiteX474" fmla="*/ 2015458 w 2463882"/>
                <a:gd name="connsiteY474" fmla="*/ 434866 h 664326"/>
                <a:gd name="connsiteX475" fmla="*/ 2018520 w 2463882"/>
                <a:gd name="connsiteY475" fmla="*/ 417476 h 664326"/>
                <a:gd name="connsiteX476" fmla="*/ 2030310 w 2463882"/>
                <a:gd name="connsiteY476" fmla="*/ 394885 h 664326"/>
                <a:gd name="connsiteX477" fmla="*/ 2032261 w 2463882"/>
                <a:gd name="connsiteY477" fmla="*/ 394585 h 664326"/>
                <a:gd name="connsiteX478" fmla="*/ 2031755 w 2463882"/>
                <a:gd name="connsiteY478" fmla="*/ 392977 h 664326"/>
                <a:gd name="connsiteX479" fmla="*/ 2037989 w 2463882"/>
                <a:gd name="connsiteY479" fmla="*/ 387078 h 664326"/>
                <a:gd name="connsiteX480" fmla="*/ 2043263 w 2463882"/>
                <a:gd name="connsiteY480" fmla="*/ 378323 h 664326"/>
                <a:gd name="connsiteX481" fmla="*/ 2053094 w 2463882"/>
                <a:gd name="connsiteY481" fmla="*/ 369079 h 664326"/>
                <a:gd name="connsiteX482" fmla="*/ 2060113 w 2463882"/>
                <a:gd name="connsiteY482" fmla="*/ 348438 h 664326"/>
                <a:gd name="connsiteX483" fmla="*/ 2065991 w 2463882"/>
                <a:gd name="connsiteY483" fmla="*/ 346492 h 664326"/>
                <a:gd name="connsiteX484" fmla="*/ 2073623 w 2463882"/>
                <a:gd name="connsiteY484" fmla="*/ 333981 h 664326"/>
                <a:gd name="connsiteX485" fmla="*/ 2130626 w 2463882"/>
                <a:gd name="connsiteY485" fmla="*/ 301533 h 664326"/>
                <a:gd name="connsiteX486" fmla="*/ 2135052 w 2463882"/>
                <a:gd name="connsiteY486" fmla="*/ 301803 h 664326"/>
                <a:gd name="connsiteX487" fmla="*/ 2138793 w 2463882"/>
                <a:gd name="connsiteY487" fmla="*/ 302073 h 664326"/>
                <a:gd name="connsiteX488" fmla="*/ 2149624 w 2463882"/>
                <a:gd name="connsiteY488" fmla="*/ 310897 h 664326"/>
                <a:gd name="connsiteX489" fmla="*/ 2153744 w 2463882"/>
                <a:gd name="connsiteY489" fmla="*/ 302665 h 664326"/>
                <a:gd name="connsiteX490" fmla="*/ 2162186 w 2463882"/>
                <a:gd name="connsiteY490" fmla="*/ 299921 h 664326"/>
                <a:gd name="connsiteX491" fmla="*/ 1000136 w 2463882"/>
                <a:gd name="connsiteY491" fmla="*/ 299921 h 664326"/>
                <a:gd name="connsiteX492" fmla="*/ 1013196 w 2463882"/>
                <a:gd name="connsiteY492" fmla="*/ 303023 h 664326"/>
                <a:gd name="connsiteX493" fmla="*/ 1025608 w 2463882"/>
                <a:gd name="connsiteY493" fmla="*/ 306086 h 664326"/>
                <a:gd name="connsiteX494" fmla="*/ 1029420 w 2463882"/>
                <a:gd name="connsiteY494" fmla="*/ 312749 h 664326"/>
                <a:gd name="connsiteX495" fmla="*/ 1034363 w 2463882"/>
                <a:gd name="connsiteY495" fmla="*/ 315034 h 664326"/>
                <a:gd name="connsiteX496" fmla="*/ 1035812 w 2463882"/>
                <a:gd name="connsiteY496" fmla="*/ 318889 h 664326"/>
                <a:gd name="connsiteX497" fmla="*/ 1041896 w 2463882"/>
                <a:gd name="connsiteY497" fmla="*/ 321937 h 664326"/>
                <a:gd name="connsiteX498" fmla="*/ 1045494 w 2463882"/>
                <a:gd name="connsiteY498" fmla="*/ 328459 h 664326"/>
                <a:gd name="connsiteX499" fmla="*/ 1045106 w 2463882"/>
                <a:gd name="connsiteY499" fmla="*/ 338924 h 664326"/>
                <a:gd name="connsiteX500" fmla="*/ 1043920 w 2463882"/>
                <a:gd name="connsiteY500" fmla="*/ 351225 h 664326"/>
                <a:gd name="connsiteX501" fmla="*/ 1040293 w 2463882"/>
                <a:gd name="connsiteY501" fmla="*/ 354638 h 664326"/>
                <a:gd name="connsiteX502" fmla="*/ 1039127 w 2463882"/>
                <a:gd name="connsiteY502" fmla="*/ 357254 h 664326"/>
                <a:gd name="connsiteX503" fmla="*/ 1039264 w 2463882"/>
                <a:gd name="connsiteY503" fmla="*/ 363308 h 664326"/>
                <a:gd name="connsiteX504" fmla="*/ 1034633 w 2463882"/>
                <a:gd name="connsiteY504" fmla="*/ 370459 h 664326"/>
                <a:gd name="connsiteX505" fmla="*/ 1032863 w 2463882"/>
                <a:gd name="connsiteY505" fmla="*/ 378893 h 664326"/>
                <a:gd name="connsiteX506" fmla="*/ 1007369 w 2463882"/>
                <a:gd name="connsiteY506" fmla="*/ 402856 h 664326"/>
                <a:gd name="connsiteX507" fmla="*/ 1002031 w 2463882"/>
                <a:gd name="connsiteY507" fmla="*/ 403662 h 664326"/>
                <a:gd name="connsiteX508" fmla="*/ 996817 w 2463882"/>
                <a:gd name="connsiteY508" fmla="*/ 404468 h 664326"/>
                <a:gd name="connsiteX509" fmla="*/ 983642 w 2463882"/>
                <a:gd name="connsiteY509" fmla="*/ 402667 h 664326"/>
                <a:gd name="connsiteX510" fmla="*/ 981228 w 2463882"/>
                <a:gd name="connsiteY510" fmla="*/ 400626 h 664326"/>
                <a:gd name="connsiteX511" fmla="*/ 953651 w 2463882"/>
                <a:gd name="connsiteY511" fmla="*/ 397160 h 664326"/>
                <a:gd name="connsiteX512" fmla="*/ 926956 w 2463882"/>
                <a:gd name="connsiteY512" fmla="*/ 389925 h 664326"/>
                <a:gd name="connsiteX513" fmla="*/ 923634 w 2463882"/>
                <a:gd name="connsiteY513" fmla="*/ 391845 h 664326"/>
                <a:gd name="connsiteX514" fmla="*/ 915796 w 2463882"/>
                <a:gd name="connsiteY514" fmla="*/ 403540 h 664326"/>
                <a:gd name="connsiteX515" fmla="*/ 907470 w 2463882"/>
                <a:gd name="connsiteY515" fmla="*/ 415984 h 664326"/>
                <a:gd name="connsiteX516" fmla="*/ 904940 w 2463882"/>
                <a:gd name="connsiteY516" fmla="*/ 424227 h 664326"/>
                <a:gd name="connsiteX517" fmla="*/ 903594 w 2463882"/>
                <a:gd name="connsiteY517" fmla="*/ 428997 h 664326"/>
                <a:gd name="connsiteX518" fmla="*/ 905519 w 2463882"/>
                <a:gd name="connsiteY518" fmla="*/ 442404 h 664326"/>
                <a:gd name="connsiteX519" fmla="*/ 909716 w 2463882"/>
                <a:gd name="connsiteY519" fmla="*/ 443973 h 664326"/>
                <a:gd name="connsiteX520" fmla="*/ 910653 w 2463882"/>
                <a:gd name="connsiteY520" fmla="*/ 443703 h 664326"/>
                <a:gd name="connsiteX521" fmla="*/ 912838 w 2463882"/>
                <a:gd name="connsiteY521" fmla="*/ 443433 h 664326"/>
                <a:gd name="connsiteX522" fmla="*/ 928324 w 2463882"/>
                <a:gd name="connsiteY522" fmla="*/ 445079 h 664326"/>
                <a:gd name="connsiteX523" fmla="*/ 943961 w 2463882"/>
                <a:gd name="connsiteY523" fmla="*/ 438614 h 664326"/>
                <a:gd name="connsiteX524" fmla="*/ 958847 w 2463882"/>
                <a:gd name="connsiteY524" fmla="*/ 431265 h 664326"/>
                <a:gd name="connsiteX525" fmla="*/ 962123 w 2463882"/>
                <a:gd name="connsiteY525" fmla="*/ 430815 h 664326"/>
                <a:gd name="connsiteX526" fmla="*/ 973884 w 2463882"/>
                <a:gd name="connsiteY526" fmla="*/ 420126 h 664326"/>
                <a:gd name="connsiteX527" fmla="*/ 993988 w 2463882"/>
                <a:gd name="connsiteY527" fmla="*/ 415993 h 664326"/>
                <a:gd name="connsiteX528" fmla="*/ 994575 w 2463882"/>
                <a:gd name="connsiteY528" fmla="*/ 426926 h 664326"/>
                <a:gd name="connsiteX529" fmla="*/ 951434 w 2463882"/>
                <a:gd name="connsiteY529" fmla="*/ 465008 h 664326"/>
                <a:gd name="connsiteX530" fmla="*/ 922502 w 2463882"/>
                <a:gd name="connsiteY530" fmla="*/ 471576 h 664326"/>
                <a:gd name="connsiteX531" fmla="*/ 894667 w 2463882"/>
                <a:gd name="connsiteY531" fmla="*/ 475812 h 664326"/>
                <a:gd name="connsiteX532" fmla="*/ 880158 w 2463882"/>
                <a:gd name="connsiteY532" fmla="*/ 473223 h 664326"/>
                <a:gd name="connsiteX533" fmla="*/ 879086 w 2463882"/>
                <a:gd name="connsiteY533" fmla="*/ 471551 h 664326"/>
                <a:gd name="connsiteX534" fmla="*/ 870601 w 2463882"/>
                <a:gd name="connsiteY534" fmla="*/ 469471 h 664326"/>
                <a:gd name="connsiteX535" fmla="*/ 853408 w 2463882"/>
                <a:gd name="connsiteY535" fmla="*/ 434866 h 664326"/>
                <a:gd name="connsiteX536" fmla="*/ 856469 w 2463882"/>
                <a:gd name="connsiteY536" fmla="*/ 417476 h 664326"/>
                <a:gd name="connsiteX537" fmla="*/ 868260 w 2463882"/>
                <a:gd name="connsiteY537" fmla="*/ 394885 h 664326"/>
                <a:gd name="connsiteX538" fmla="*/ 870211 w 2463882"/>
                <a:gd name="connsiteY538" fmla="*/ 394585 h 664326"/>
                <a:gd name="connsiteX539" fmla="*/ 869705 w 2463882"/>
                <a:gd name="connsiteY539" fmla="*/ 392977 h 664326"/>
                <a:gd name="connsiteX540" fmla="*/ 875939 w 2463882"/>
                <a:gd name="connsiteY540" fmla="*/ 387078 h 664326"/>
                <a:gd name="connsiteX541" fmla="*/ 881213 w 2463882"/>
                <a:gd name="connsiteY541" fmla="*/ 378323 h 664326"/>
                <a:gd name="connsiteX542" fmla="*/ 891044 w 2463882"/>
                <a:gd name="connsiteY542" fmla="*/ 369079 h 664326"/>
                <a:gd name="connsiteX543" fmla="*/ 898063 w 2463882"/>
                <a:gd name="connsiteY543" fmla="*/ 348438 h 664326"/>
                <a:gd name="connsiteX544" fmla="*/ 903941 w 2463882"/>
                <a:gd name="connsiteY544" fmla="*/ 346492 h 664326"/>
                <a:gd name="connsiteX545" fmla="*/ 911573 w 2463882"/>
                <a:gd name="connsiteY545" fmla="*/ 333981 h 664326"/>
                <a:gd name="connsiteX546" fmla="*/ 968576 w 2463882"/>
                <a:gd name="connsiteY546" fmla="*/ 301533 h 664326"/>
                <a:gd name="connsiteX547" fmla="*/ 973002 w 2463882"/>
                <a:gd name="connsiteY547" fmla="*/ 301803 h 664326"/>
                <a:gd name="connsiteX548" fmla="*/ 976743 w 2463882"/>
                <a:gd name="connsiteY548" fmla="*/ 302073 h 664326"/>
                <a:gd name="connsiteX549" fmla="*/ 987574 w 2463882"/>
                <a:gd name="connsiteY549" fmla="*/ 310897 h 664326"/>
                <a:gd name="connsiteX550" fmla="*/ 991694 w 2463882"/>
                <a:gd name="connsiteY550" fmla="*/ 302665 h 664326"/>
                <a:gd name="connsiteX551" fmla="*/ 1000136 w 2463882"/>
                <a:gd name="connsiteY551" fmla="*/ 299921 h 664326"/>
                <a:gd name="connsiteX552" fmla="*/ 835476 w 2463882"/>
                <a:gd name="connsiteY552" fmla="*/ 298273 h 664326"/>
                <a:gd name="connsiteX553" fmla="*/ 858174 w 2463882"/>
                <a:gd name="connsiteY553" fmla="*/ 300704 h 664326"/>
                <a:gd name="connsiteX554" fmla="*/ 872259 w 2463882"/>
                <a:gd name="connsiteY554" fmla="*/ 309640 h 664326"/>
                <a:gd name="connsiteX555" fmla="*/ 880851 w 2463882"/>
                <a:gd name="connsiteY555" fmla="*/ 327158 h 664326"/>
                <a:gd name="connsiteX556" fmla="*/ 878257 w 2463882"/>
                <a:gd name="connsiteY556" fmla="*/ 340330 h 664326"/>
                <a:gd name="connsiteX557" fmla="*/ 873592 w 2463882"/>
                <a:gd name="connsiteY557" fmla="*/ 347781 h 664326"/>
                <a:gd name="connsiteX558" fmla="*/ 862998 w 2463882"/>
                <a:gd name="connsiteY558" fmla="*/ 357270 h 664326"/>
                <a:gd name="connsiteX559" fmla="*/ 848720 w 2463882"/>
                <a:gd name="connsiteY559" fmla="*/ 355962 h 664326"/>
                <a:gd name="connsiteX560" fmla="*/ 844115 w 2463882"/>
                <a:gd name="connsiteY560" fmla="*/ 348918 h 664326"/>
                <a:gd name="connsiteX561" fmla="*/ 844403 w 2463882"/>
                <a:gd name="connsiteY561" fmla="*/ 338207 h 664326"/>
                <a:gd name="connsiteX562" fmla="*/ 849209 w 2463882"/>
                <a:gd name="connsiteY562" fmla="*/ 328921 h 664326"/>
                <a:gd name="connsiteX563" fmla="*/ 846396 w 2463882"/>
                <a:gd name="connsiteY563" fmla="*/ 325293 h 664326"/>
                <a:gd name="connsiteX564" fmla="*/ 830567 w 2463882"/>
                <a:gd name="connsiteY564" fmla="*/ 323793 h 664326"/>
                <a:gd name="connsiteX565" fmla="*/ 825786 w 2463882"/>
                <a:gd name="connsiteY565" fmla="*/ 324504 h 664326"/>
                <a:gd name="connsiteX566" fmla="*/ 817194 w 2463882"/>
                <a:gd name="connsiteY566" fmla="*/ 329452 h 664326"/>
                <a:gd name="connsiteX567" fmla="*/ 813944 w 2463882"/>
                <a:gd name="connsiteY567" fmla="*/ 332565 h 664326"/>
                <a:gd name="connsiteX568" fmla="*/ 812439 w 2463882"/>
                <a:gd name="connsiteY568" fmla="*/ 343438 h 664326"/>
                <a:gd name="connsiteX569" fmla="*/ 812928 w 2463882"/>
                <a:gd name="connsiteY569" fmla="*/ 345741 h 664326"/>
                <a:gd name="connsiteX570" fmla="*/ 825700 w 2463882"/>
                <a:gd name="connsiteY570" fmla="*/ 365082 h 664326"/>
                <a:gd name="connsiteX571" fmla="*/ 827780 w 2463882"/>
                <a:gd name="connsiteY571" fmla="*/ 398842 h 664326"/>
                <a:gd name="connsiteX572" fmla="*/ 820414 w 2463882"/>
                <a:gd name="connsiteY572" fmla="*/ 408669 h 664326"/>
                <a:gd name="connsiteX573" fmla="*/ 814844 w 2463882"/>
                <a:gd name="connsiteY573" fmla="*/ 412124 h 664326"/>
                <a:gd name="connsiteX574" fmla="*/ 811723 w 2463882"/>
                <a:gd name="connsiteY574" fmla="*/ 418131 h 664326"/>
                <a:gd name="connsiteX575" fmla="*/ 798213 w 2463882"/>
                <a:gd name="connsiteY575" fmla="*/ 434544 h 664326"/>
                <a:gd name="connsiteX576" fmla="*/ 789591 w 2463882"/>
                <a:gd name="connsiteY576" fmla="*/ 438746 h 664326"/>
                <a:gd name="connsiteX577" fmla="*/ 785822 w 2463882"/>
                <a:gd name="connsiteY577" fmla="*/ 443844 h 664326"/>
                <a:gd name="connsiteX578" fmla="*/ 772586 w 2463882"/>
                <a:gd name="connsiteY578" fmla="*/ 452299 h 664326"/>
                <a:gd name="connsiteX579" fmla="*/ 763960 w 2463882"/>
                <a:gd name="connsiteY579" fmla="*/ 451222 h 664326"/>
                <a:gd name="connsiteX580" fmla="*/ 744636 w 2463882"/>
                <a:gd name="connsiteY580" fmla="*/ 463163 h 664326"/>
                <a:gd name="connsiteX581" fmla="*/ 724056 w 2463882"/>
                <a:gd name="connsiteY581" fmla="*/ 471511 h 664326"/>
                <a:gd name="connsiteX582" fmla="*/ 704741 w 2463882"/>
                <a:gd name="connsiteY582" fmla="*/ 467305 h 664326"/>
                <a:gd name="connsiteX583" fmla="*/ 690699 w 2463882"/>
                <a:gd name="connsiteY583" fmla="*/ 469963 h 664326"/>
                <a:gd name="connsiteX584" fmla="*/ 678132 w 2463882"/>
                <a:gd name="connsiteY584" fmla="*/ 466820 h 664326"/>
                <a:gd name="connsiteX585" fmla="*/ 664326 w 2463882"/>
                <a:gd name="connsiteY585" fmla="*/ 458400 h 664326"/>
                <a:gd name="connsiteX586" fmla="*/ 655485 w 2463882"/>
                <a:gd name="connsiteY586" fmla="*/ 442574 h 664326"/>
                <a:gd name="connsiteX587" fmla="*/ 659396 w 2463882"/>
                <a:gd name="connsiteY587" fmla="*/ 422290 h 664326"/>
                <a:gd name="connsiteX588" fmla="*/ 669188 w 2463882"/>
                <a:gd name="connsiteY588" fmla="*/ 406786 h 664326"/>
                <a:gd name="connsiteX589" fmla="*/ 674689 w 2463882"/>
                <a:gd name="connsiteY589" fmla="*/ 402134 h 664326"/>
                <a:gd name="connsiteX590" fmla="*/ 681575 w 2463882"/>
                <a:gd name="connsiteY590" fmla="*/ 390468 h 664326"/>
                <a:gd name="connsiteX591" fmla="*/ 683230 w 2463882"/>
                <a:gd name="connsiteY591" fmla="*/ 390468 h 664326"/>
                <a:gd name="connsiteX592" fmla="*/ 685858 w 2463882"/>
                <a:gd name="connsiteY592" fmla="*/ 384920 h 664326"/>
                <a:gd name="connsiteX593" fmla="*/ 700251 w 2463882"/>
                <a:gd name="connsiteY593" fmla="*/ 376478 h 664326"/>
                <a:gd name="connsiteX594" fmla="*/ 707905 w 2463882"/>
                <a:gd name="connsiteY594" fmla="*/ 376478 h 664326"/>
                <a:gd name="connsiteX595" fmla="*/ 718349 w 2463882"/>
                <a:gd name="connsiteY595" fmla="*/ 378446 h 664326"/>
                <a:gd name="connsiteX596" fmla="*/ 730015 w 2463882"/>
                <a:gd name="connsiteY596" fmla="*/ 405860 h 664326"/>
                <a:gd name="connsiteX597" fmla="*/ 726770 w 2463882"/>
                <a:gd name="connsiteY597" fmla="*/ 412180 h 664326"/>
                <a:gd name="connsiteX598" fmla="*/ 726054 w 2463882"/>
                <a:gd name="connsiteY598" fmla="*/ 419932 h 664326"/>
                <a:gd name="connsiteX599" fmla="*/ 720510 w 2463882"/>
                <a:gd name="connsiteY599" fmla="*/ 429592 h 664326"/>
                <a:gd name="connsiteX600" fmla="*/ 706721 w 2463882"/>
                <a:gd name="connsiteY600" fmla="*/ 442609 h 664326"/>
                <a:gd name="connsiteX601" fmla="*/ 694463 w 2463882"/>
                <a:gd name="connsiteY601" fmla="*/ 442609 h 664326"/>
                <a:gd name="connsiteX602" fmla="*/ 692187 w 2463882"/>
                <a:gd name="connsiteY602" fmla="*/ 430887 h 664326"/>
                <a:gd name="connsiteX603" fmla="*/ 693743 w 2463882"/>
                <a:gd name="connsiteY603" fmla="*/ 423332 h 664326"/>
                <a:gd name="connsiteX604" fmla="*/ 693049 w 2463882"/>
                <a:gd name="connsiteY604" fmla="*/ 421754 h 664326"/>
                <a:gd name="connsiteX605" fmla="*/ 692049 w 2463882"/>
                <a:gd name="connsiteY605" fmla="*/ 421754 h 664326"/>
                <a:gd name="connsiteX606" fmla="*/ 689610 w 2463882"/>
                <a:gd name="connsiteY606" fmla="*/ 422972 h 664326"/>
                <a:gd name="connsiteX607" fmla="*/ 683599 w 2463882"/>
                <a:gd name="connsiteY607" fmla="*/ 435834 h 664326"/>
                <a:gd name="connsiteX608" fmla="*/ 688075 w 2463882"/>
                <a:gd name="connsiteY608" fmla="*/ 442004 h 664326"/>
                <a:gd name="connsiteX609" fmla="*/ 709504 w 2463882"/>
                <a:gd name="connsiteY609" fmla="*/ 446176 h 664326"/>
                <a:gd name="connsiteX610" fmla="*/ 717670 w 2463882"/>
                <a:gd name="connsiteY610" fmla="*/ 445906 h 664326"/>
                <a:gd name="connsiteX611" fmla="*/ 722422 w 2463882"/>
                <a:gd name="connsiteY611" fmla="*/ 445636 h 664326"/>
                <a:gd name="connsiteX612" fmla="*/ 734404 w 2463882"/>
                <a:gd name="connsiteY612" fmla="*/ 437588 h 664326"/>
                <a:gd name="connsiteX613" fmla="*/ 747089 w 2463882"/>
                <a:gd name="connsiteY613" fmla="*/ 429227 h 664326"/>
                <a:gd name="connsiteX614" fmla="*/ 752422 w 2463882"/>
                <a:gd name="connsiteY614" fmla="*/ 423083 h 664326"/>
                <a:gd name="connsiteX615" fmla="*/ 754506 w 2463882"/>
                <a:gd name="connsiteY615" fmla="*/ 415379 h 664326"/>
                <a:gd name="connsiteX616" fmla="*/ 760586 w 2463882"/>
                <a:gd name="connsiteY616" fmla="*/ 411987 h 664326"/>
                <a:gd name="connsiteX617" fmla="*/ 759304 w 2463882"/>
                <a:gd name="connsiteY617" fmla="*/ 407794 h 664326"/>
                <a:gd name="connsiteX618" fmla="*/ 761992 w 2463882"/>
                <a:gd name="connsiteY618" fmla="*/ 404626 h 664326"/>
                <a:gd name="connsiteX619" fmla="*/ 761027 w 2463882"/>
                <a:gd name="connsiteY619" fmla="*/ 404656 h 664326"/>
                <a:gd name="connsiteX620" fmla="*/ 752984 w 2463882"/>
                <a:gd name="connsiteY620" fmla="*/ 402272 h 664326"/>
                <a:gd name="connsiteX621" fmla="*/ 750626 w 2463882"/>
                <a:gd name="connsiteY621" fmla="*/ 393842 h 664326"/>
                <a:gd name="connsiteX622" fmla="*/ 748902 w 2463882"/>
                <a:gd name="connsiteY622" fmla="*/ 387373 h 664326"/>
                <a:gd name="connsiteX623" fmla="*/ 747397 w 2463882"/>
                <a:gd name="connsiteY623" fmla="*/ 387373 h 664326"/>
                <a:gd name="connsiteX624" fmla="*/ 744683 w 2463882"/>
                <a:gd name="connsiteY624" fmla="*/ 383226 h 664326"/>
                <a:gd name="connsiteX625" fmla="*/ 744546 w 2463882"/>
                <a:gd name="connsiteY625" fmla="*/ 361527 h 664326"/>
                <a:gd name="connsiteX626" fmla="*/ 751856 w 2463882"/>
                <a:gd name="connsiteY626" fmla="*/ 346307 h 664326"/>
                <a:gd name="connsiteX627" fmla="*/ 765649 w 2463882"/>
                <a:gd name="connsiteY627" fmla="*/ 332861 h 664326"/>
                <a:gd name="connsiteX628" fmla="*/ 769242 w 2463882"/>
                <a:gd name="connsiteY628" fmla="*/ 324110 h 664326"/>
                <a:gd name="connsiteX629" fmla="*/ 775995 w 2463882"/>
                <a:gd name="connsiteY629" fmla="*/ 319947 h 664326"/>
                <a:gd name="connsiteX630" fmla="*/ 781020 w 2463882"/>
                <a:gd name="connsiteY630" fmla="*/ 311741 h 664326"/>
                <a:gd name="connsiteX631" fmla="*/ 785050 w 2463882"/>
                <a:gd name="connsiteY631" fmla="*/ 311741 h 664326"/>
                <a:gd name="connsiteX632" fmla="*/ 789406 w 2463882"/>
                <a:gd name="connsiteY632" fmla="*/ 308486 h 664326"/>
                <a:gd name="connsiteX633" fmla="*/ 813202 w 2463882"/>
                <a:gd name="connsiteY633" fmla="*/ 301129 h 664326"/>
                <a:gd name="connsiteX634" fmla="*/ 835476 w 2463882"/>
                <a:gd name="connsiteY634" fmla="*/ 298273 h 664326"/>
                <a:gd name="connsiteX635" fmla="*/ 1920940 w 2463882"/>
                <a:gd name="connsiteY635" fmla="*/ 296627 h 664326"/>
                <a:gd name="connsiteX636" fmla="*/ 1928134 w 2463882"/>
                <a:gd name="connsiteY636" fmla="*/ 300263 h 664326"/>
                <a:gd name="connsiteX637" fmla="*/ 1930368 w 2463882"/>
                <a:gd name="connsiteY637" fmla="*/ 328162 h 664326"/>
                <a:gd name="connsiteX638" fmla="*/ 1926702 w 2463882"/>
                <a:gd name="connsiteY638" fmla="*/ 329915 h 664326"/>
                <a:gd name="connsiteX639" fmla="*/ 1925849 w 2463882"/>
                <a:gd name="connsiteY639" fmla="*/ 332419 h 664326"/>
                <a:gd name="connsiteX640" fmla="*/ 1920001 w 2463882"/>
                <a:gd name="connsiteY640" fmla="*/ 337744 h 664326"/>
                <a:gd name="connsiteX641" fmla="*/ 1916601 w 2463882"/>
                <a:gd name="connsiteY641" fmla="*/ 344574 h 664326"/>
                <a:gd name="connsiteX642" fmla="*/ 1916694 w 2463882"/>
                <a:gd name="connsiteY642" fmla="*/ 345229 h 664326"/>
                <a:gd name="connsiteX643" fmla="*/ 1935419 w 2463882"/>
                <a:gd name="connsiteY643" fmla="*/ 336137 h 664326"/>
                <a:gd name="connsiteX644" fmla="*/ 1937078 w 2463882"/>
                <a:gd name="connsiteY644" fmla="*/ 331266 h 664326"/>
                <a:gd name="connsiteX645" fmla="*/ 1943025 w 2463882"/>
                <a:gd name="connsiteY645" fmla="*/ 331266 h 664326"/>
                <a:gd name="connsiteX646" fmla="*/ 1949688 w 2463882"/>
                <a:gd name="connsiteY646" fmla="*/ 327514 h 664326"/>
                <a:gd name="connsiteX647" fmla="*/ 1951934 w 2463882"/>
                <a:gd name="connsiteY647" fmla="*/ 327514 h 664326"/>
                <a:gd name="connsiteX648" fmla="*/ 1956458 w 2463882"/>
                <a:gd name="connsiteY648" fmla="*/ 324757 h 664326"/>
                <a:gd name="connsiteX649" fmla="*/ 1960917 w 2463882"/>
                <a:gd name="connsiteY649" fmla="*/ 319883 h 664326"/>
                <a:gd name="connsiteX650" fmla="*/ 1967215 w 2463882"/>
                <a:gd name="connsiteY650" fmla="*/ 318669 h 664326"/>
                <a:gd name="connsiteX651" fmla="*/ 1967566 w 2463882"/>
                <a:gd name="connsiteY651" fmla="*/ 317640 h 664326"/>
                <a:gd name="connsiteX652" fmla="*/ 1986530 w 2463882"/>
                <a:gd name="connsiteY652" fmla="*/ 310073 h 664326"/>
                <a:gd name="connsiteX653" fmla="*/ 1989733 w 2463882"/>
                <a:gd name="connsiteY653" fmla="*/ 307144 h 664326"/>
                <a:gd name="connsiteX654" fmla="*/ 1996109 w 2463882"/>
                <a:gd name="connsiteY654" fmla="*/ 307144 h 664326"/>
                <a:gd name="connsiteX655" fmla="*/ 2009408 w 2463882"/>
                <a:gd name="connsiteY655" fmla="*/ 299371 h 664326"/>
                <a:gd name="connsiteX656" fmla="*/ 2021680 w 2463882"/>
                <a:gd name="connsiteY656" fmla="*/ 299371 h 664326"/>
                <a:gd name="connsiteX657" fmla="*/ 2021924 w 2463882"/>
                <a:gd name="connsiteY657" fmla="*/ 303406 h 664326"/>
                <a:gd name="connsiteX658" fmla="*/ 2023189 w 2463882"/>
                <a:gd name="connsiteY658" fmla="*/ 303406 h 664326"/>
                <a:gd name="connsiteX659" fmla="*/ 2026666 w 2463882"/>
                <a:gd name="connsiteY659" fmla="*/ 324226 h 664326"/>
                <a:gd name="connsiteX660" fmla="*/ 2023776 w 2463882"/>
                <a:gd name="connsiteY660" fmla="*/ 332724 h 664326"/>
                <a:gd name="connsiteX661" fmla="*/ 2021426 w 2463882"/>
                <a:gd name="connsiteY661" fmla="*/ 334880 h 664326"/>
                <a:gd name="connsiteX662" fmla="*/ 2017885 w 2463882"/>
                <a:gd name="connsiteY662" fmla="*/ 345286 h 664326"/>
                <a:gd name="connsiteX663" fmla="*/ 2013705 w 2463882"/>
                <a:gd name="connsiteY663" fmla="*/ 348395 h 664326"/>
                <a:gd name="connsiteX664" fmla="*/ 2008032 w 2463882"/>
                <a:gd name="connsiteY664" fmla="*/ 355195 h 664326"/>
                <a:gd name="connsiteX665" fmla="*/ 2007946 w 2463882"/>
                <a:gd name="connsiteY665" fmla="*/ 360215 h 664326"/>
                <a:gd name="connsiteX666" fmla="*/ 2004302 w 2463882"/>
                <a:gd name="connsiteY666" fmla="*/ 363624 h 664326"/>
                <a:gd name="connsiteX667" fmla="*/ 1995658 w 2463882"/>
                <a:gd name="connsiteY667" fmla="*/ 378077 h 664326"/>
                <a:gd name="connsiteX668" fmla="*/ 1995470 w 2463882"/>
                <a:gd name="connsiteY668" fmla="*/ 381807 h 664326"/>
                <a:gd name="connsiteX669" fmla="*/ 1972832 w 2463882"/>
                <a:gd name="connsiteY669" fmla="*/ 406825 h 664326"/>
                <a:gd name="connsiteX670" fmla="*/ 1964367 w 2463882"/>
                <a:gd name="connsiteY670" fmla="*/ 418208 h 664326"/>
                <a:gd name="connsiteX671" fmla="*/ 1960153 w 2463882"/>
                <a:gd name="connsiteY671" fmla="*/ 426289 h 664326"/>
                <a:gd name="connsiteX672" fmla="*/ 1968724 w 2463882"/>
                <a:gd name="connsiteY672" fmla="*/ 417462 h 664326"/>
                <a:gd name="connsiteX673" fmla="*/ 1980013 w 2463882"/>
                <a:gd name="connsiteY673" fmla="*/ 413522 h 664326"/>
                <a:gd name="connsiteX674" fmla="*/ 1993403 w 2463882"/>
                <a:gd name="connsiteY674" fmla="*/ 417265 h 664326"/>
                <a:gd name="connsiteX675" fmla="*/ 1973981 w 2463882"/>
                <a:gd name="connsiteY675" fmla="*/ 440859 h 664326"/>
                <a:gd name="connsiteX676" fmla="*/ 1954854 w 2463882"/>
                <a:gd name="connsiteY676" fmla="*/ 458927 h 664326"/>
                <a:gd name="connsiteX677" fmla="*/ 1951771 w 2463882"/>
                <a:gd name="connsiteY677" fmla="*/ 460548 h 664326"/>
                <a:gd name="connsiteX678" fmla="*/ 1951180 w 2463882"/>
                <a:gd name="connsiteY678" fmla="*/ 462276 h 664326"/>
                <a:gd name="connsiteX679" fmla="*/ 1930102 w 2463882"/>
                <a:gd name="connsiteY679" fmla="*/ 473067 h 664326"/>
                <a:gd name="connsiteX680" fmla="*/ 1907837 w 2463882"/>
                <a:gd name="connsiteY680" fmla="*/ 461341 h 664326"/>
                <a:gd name="connsiteX681" fmla="*/ 1903567 w 2463882"/>
                <a:gd name="connsiteY681" fmla="*/ 454983 h 664326"/>
                <a:gd name="connsiteX682" fmla="*/ 1902645 w 2463882"/>
                <a:gd name="connsiteY682" fmla="*/ 446888 h 664326"/>
                <a:gd name="connsiteX683" fmla="*/ 1904690 w 2463882"/>
                <a:gd name="connsiteY683" fmla="*/ 440877 h 664326"/>
                <a:gd name="connsiteX684" fmla="*/ 1904158 w 2463882"/>
                <a:gd name="connsiteY684" fmla="*/ 436117 h 664326"/>
                <a:gd name="connsiteX685" fmla="*/ 1907764 w 2463882"/>
                <a:gd name="connsiteY685" fmla="*/ 430248 h 664326"/>
                <a:gd name="connsiteX686" fmla="*/ 1908810 w 2463882"/>
                <a:gd name="connsiteY686" fmla="*/ 425596 h 664326"/>
                <a:gd name="connsiteX687" fmla="*/ 1931738 w 2463882"/>
                <a:gd name="connsiteY687" fmla="*/ 391853 h 664326"/>
                <a:gd name="connsiteX688" fmla="*/ 1954747 w 2463882"/>
                <a:gd name="connsiteY688" fmla="*/ 355478 h 664326"/>
                <a:gd name="connsiteX689" fmla="*/ 1965556 w 2463882"/>
                <a:gd name="connsiteY689" fmla="*/ 341138 h 664326"/>
                <a:gd name="connsiteX690" fmla="*/ 1957165 w 2463882"/>
                <a:gd name="connsiteY690" fmla="*/ 345801 h 664326"/>
                <a:gd name="connsiteX691" fmla="*/ 1955883 w 2463882"/>
                <a:gd name="connsiteY691" fmla="*/ 349565 h 664326"/>
                <a:gd name="connsiteX692" fmla="*/ 1947522 w 2463882"/>
                <a:gd name="connsiteY692" fmla="*/ 351173 h 664326"/>
                <a:gd name="connsiteX693" fmla="*/ 1946969 w 2463882"/>
                <a:gd name="connsiteY693" fmla="*/ 352798 h 664326"/>
                <a:gd name="connsiteX694" fmla="*/ 1932988 w 2463882"/>
                <a:gd name="connsiteY694" fmla="*/ 358260 h 664326"/>
                <a:gd name="connsiteX695" fmla="*/ 1931122 w 2463882"/>
                <a:gd name="connsiteY695" fmla="*/ 363748 h 664326"/>
                <a:gd name="connsiteX696" fmla="*/ 1914813 w 2463882"/>
                <a:gd name="connsiteY696" fmla="*/ 369704 h 664326"/>
                <a:gd name="connsiteX697" fmla="*/ 1913282 w 2463882"/>
                <a:gd name="connsiteY697" fmla="*/ 374206 h 664326"/>
                <a:gd name="connsiteX698" fmla="*/ 1906495 w 2463882"/>
                <a:gd name="connsiteY698" fmla="*/ 374206 h 664326"/>
                <a:gd name="connsiteX699" fmla="*/ 1903875 w 2463882"/>
                <a:gd name="connsiteY699" fmla="*/ 376358 h 664326"/>
                <a:gd name="connsiteX700" fmla="*/ 1902584 w 2463882"/>
                <a:gd name="connsiteY700" fmla="*/ 376358 h 664326"/>
                <a:gd name="connsiteX701" fmla="*/ 1900201 w 2463882"/>
                <a:gd name="connsiteY701" fmla="*/ 383355 h 664326"/>
                <a:gd name="connsiteX702" fmla="*/ 1893727 w 2463882"/>
                <a:gd name="connsiteY702" fmla="*/ 384967 h 664326"/>
                <a:gd name="connsiteX703" fmla="*/ 1893487 w 2463882"/>
                <a:gd name="connsiteY703" fmla="*/ 385675 h 664326"/>
                <a:gd name="connsiteX704" fmla="*/ 1888174 w 2463882"/>
                <a:gd name="connsiteY704" fmla="*/ 392175 h 664326"/>
                <a:gd name="connsiteX705" fmla="*/ 1884251 w 2463882"/>
                <a:gd name="connsiteY705" fmla="*/ 402049 h 664326"/>
                <a:gd name="connsiteX706" fmla="*/ 1871691 w 2463882"/>
                <a:gd name="connsiteY706" fmla="*/ 419085 h 664326"/>
                <a:gd name="connsiteX707" fmla="*/ 1858329 w 2463882"/>
                <a:gd name="connsiteY707" fmla="*/ 437249 h 664326"/>
                <a:gd name="connsiteX708" fmla="*/ 1844746 w 2463882"/>
                <a:gd name="connsiteY708" fmla="*/ 447857 h 664326"/>
                <a:gd name="connsiteX709" fmla="*/ 1828462 w 2463882"/>
                <a:gd name="connsiteY709" fmla="*/ 462524 h 664326"/>
                <a:gd name="connsiteX710" fmla="*/ 1793137 w 2463882"/>
                <a:gd name="connsiteY710" fmla="*/ 469444 h 664326"/>
                <a:gd name="connsiteX711" fmla="*/ 1787520 w 2463882"/>
                <a:gd name="connsiteY711" fmla="*/ 466756 h 664326"/>
                <a:gd name="connsiteX712" fmla="*/ 1776514 w 2463882"/>
                <a:gd name="connsiteY712" fmla="*/ 469444 h 664326"/>
                <a:gd name="connsiteX713" fmla="*/ 1765856 w 2463882"/>
                <a:gd name="connsiteY713" fmla="*/ 460659 h 664326"/>
                <a:gd name="connsiteX714" fmla="*/ 1764861 w 2463882"/>
                <a:gd name="connsiteY714" fmla="*/ 447021 h 664326"/>
                <a:gd name="connsiteX715" fmla="*/ 1772570 w 2463882"/>
                <a:gd name="connsiteY715" fmla="*/ 432919 h 664326"/>
                <a:gd name="connsiteX716" fmla="*/ 1784969 w 2463882"/>
                <a:gd name="connsiteY716" fmla="*/ 429437 h 664326"/>
                <a:gd name="connsiteX717" fmla="*/ 1797064 w 2463882"/>
                <a:gd name="connsiteY717" fmla="*/ 436846 h 664326"/>
                <a:gd name="connsiteX718" fmla="*/ 1804400 w 2463882"/>
                <a:gd name="connsiteY718" fmla="*/ 435479 h 664326"/>
                <a:gd name="connsiteX719" fmla="*/ 1808658 w 2463882"/>
                <a:gd name="connsiteY719" fmla="*/ 433249 h 664326"/>
                <a:gd name="connsiteX720" fmla="*/ 1814112 w 2463882"/>
                <a:gd name="connsiteY720" fmla="*/ 421883 h 664326"/>
                <a:gd name="connsiteX721" fmla="*/ 1816388 w 2463882"/>
                <a:gd name="connsiteY721" fmla="*/ 420575 h 664326"/>
                <a:gd name="connsiteX722" fmla="*/ 1824770 w 2463882"/>
                <a:gd name="connsiteY722" fmla="*/ 403717 h 664326"/>
                <a:gd name="connsiteX723" fmla="*/ 1843623 w 2463882"/>
                <a:gd name="connsiteY723" fmla="*/ 381374 h 664326"/>
                <a:gd name="connsiteX724" fmla="*/ 1867903 w 2463882"/>
                <a:gd name="connsiteY724" fmla="*/ 344947 h 664326"/>
                <a:gd name="connsiteX725" fmla="*/ 1868327 w 2463882"/>
                <a:gd name="connsiteY725" fmla="*/ 339586 h 664326"/>
                <a:gd name="connsiteX726" fmla="*/ 1858976 w 2463882"/>
                <a:gd name="connsiteY726" fmla="*/ 341873 h 664326"/>
                <a:gd name="connsiteX727" fmla="*/ 1851572 w 2463882"/>
                <a:gd name="connsiteY727" fmla="*/ 345895 h 664326"/>
                <a:gd name="connsiteX728" fmla="*/ 1826867 w 2463882"/>
                <a:gd name="connsiteY728" fmla="*/ 350684 h 664326"/>
                <a:gd name="connsiteX729" fmla="*/ 1814944 w 2463882"/>
                <a:gd name="connsiteY729" fmla="*/ 344712 h 664326"/>
                <a:gd name="connsiteX730" fmla="*/ 1815286 w 2463882"/>
                <a:gd name="connsiteY730" fmla="*/ 334263 h 664326"/>
                <a:gd name="connsiteX731" fmla="*/ 1822721 w 2463882"/>
                <a:gd name="connsiteY731" fmla="*/ 325461 h 664326"/>
                <a:gd name="connsiteX732" fmla="*/ 1890854 w 2463882"/>
                <a:gd name="connsiteY732" fmla="*/ 307127 h 664326"/>
                <a:gd name="connsiteX733" fmla="*/ 1894872 w 2463882"/>
                <a:gd name="connsiteY733" fmla="*/ 307127 h 664326"/>
                <a:gd name="connsiteX734" fmla="*/ 1910744 w 2463882"/>
                <a:gd name="connsiteY734" fmla="*/ 297995 h 664326"/>
                <a:gd name="connsiteX735" fmla="*/ 313670 w 2463882"/>
                <a:gd name="connsiteY735" fmla="*/ 275052 h 664326"/>
                <a:gd name="connsiteX736" fmla="*/ 313627 w 2463882"/>
                <a:gd name="connsiteY736" fmla="*/ 275178 h 664326"/>
                <a:gd name="connsiteX737" fmla="*/ 313628 w 2463882"/>
                <a:gd name="connsiteY737" fmla="*/ 275177 h 664326"/>
                <a:gd name="connsiteX738" fmla="*/ 313671 w 2463882"/>
                <a:gd name="connsiteY738" fmla="*/ 275052 h 664326"/>
                <a:gd name="connsiteX739" fmla="*/ 1248477 w 2463882"/>
                <a:gd name="connsiteY739" fmla="*/ 272970 h 664326"/>
                <a:gd name="connsiteX740" fmla="*/ 1239582 w 2463882"/>
                <a:gd name="connsiteY740" fmla="*/ 277337 h 664326"/>
                <a:gd name="connsiteX741" fmla="*/ 1236611 w 2463882"/>
                <a:gd name="connsiteY741" fmla="*/ 278509 h 664326"/>
                <a:gd name="connsiteX742" fmla="*/ 1237023 w 2463882"/>
                <a:gd name="connsiteY742" fmla="*/ 282179 h 664326"/>
                <a:gd name="connsiteX743" fmla="*/ 1240367 w 2463882"/>
                <a:gd name="connsiteY743" fmla="*/ 283680 h 664326"/>
                <a:gd name="connsiteX744" fmla="*/ 1243103 w 2463882"/>
                <a:gd name="connsiteY744" fmla="*/ 282488 h 664326"/>
                <a:gd name="connsiteX745" fmla="*/ 303885 w 2463882"/>
                <a:gd name="connsiteY745" fmla="*/ 263973 h 664326"/>
                <a:gd name="connsiteX746" fmla="*/ 290243 w 2463882"/>
                <a:gd name="connsiteY746" fmla="*/ 268128 h 664326"/>
                <a:gd name="connsiteX747" fmla="*/ 279305 w 2463882"/>
                <a:gd name="connsiteY747" fmla="*/ 282277 h 664326"/>
                <a:gd name="connsiteX748" fmla="*/ 277599 w 2463882"/>
                <a:gd name="connsiteY748" fmla="*/ 287297 h 664326"/>
                <a:gd name="connsiteX749" fmla="*/ 303933 w 2463882"/>
                <a:gd name="connsiteY749" fmla="*/ 280437 h 664326"/>
                <a:gd name="connsiteX750" fmla="*/ 311087 w 2463882"/>
                <a:gd name="connsiteY750" fmla="*/ 276556 h 664326"/>
                <a:gd name="connsiteX751" fmla="*/ 310484 w 2463882"/>
                <a:gd name="connsiteY751" fmla="*/ 275640 h 664326"/>
                <a:gd name="connsiteX752" fmla="*/ 310081 w 2463882"/>
                <a:gd name="connsiteY752" fmla="*/ 270186 h 664326"/>
                <a:gd name="connsiteX753" fmla="*/ 303885 w 2463882"/>
                <a:gd name="connsiteY753" fmla="*/ 263973 h 664326"/>
                <a:gd name="connsiteX754" fmla="*/ 380349 w 2463882"/>
                <a:gd name="connsiteY754" fmla="*/ 140985 h 664326"/>
                <a:gd name="connsiteX755" fmla="*/ 364541 w 2463882"/>
                <a:gd name="connsiteY755" fmla="*/ 167620 h 664326"/>
                <a:gd name="connsiteX756" fmla="*/ 355554 w 2463882"/>
                <a:gd name="connsiteY756" fmla="*/ 174334 h 664326"/>
                <a:gd name="connsiteX757" fmla="*/ 352433 w 2463882"/>
                <a:gd name="connsiteY757" fmla="*/ 183518 h 664326"/>
                <a:gd name="connsiteX758" fmla="*/ 348840 w 2463882"/>
                <a:gd name="connsiteY758" fmla="*/ 183518 h 664326"/>
                <a:gd name="connsiteX759" fmla="*/ 342670 w 2463882"/>
                <a:gd name="connsiteY759" fmla="*/ 192993 h 664326"/>
                <a:gd name="connsiteX760" fmla="*/ 338169 w 2463882"/>
                <a:gd name="connsiteY760" fmla="*/ 196187 h 664326"/>
                <a:gd name="connsiteX761" fmla="*/ 336136 w 2463882"/>
                <a:gd name="connsiteY761" fmla="*/ 202168 h 664326"/>
                <a:gd name="connsiteX762" fmla="*/ 321953 w 2463882"/>
                <a:gd name="connsiteY762" fmla="*/ 212343 h 664326"/>
                <a:gd name="connsiteX763" fmla="*/ 304366 w 2463882"/>
                <a:gd name="connsiteY763" fmla="*/ 243393 h 664326"/>
                <a:gd name="connsiteX764" fmla="*/ 310051 w 2463882"/>
                <a:gd name="connsiteY764" fmla="*/ 237356 h 664326"/>
                <a:gd name="connsiteX765" fmla="*/ 324727 w 2463882"/>
                <a:gd name="connsiteY765" fmla="*/ 237356 h 664326"/>
                <a:gd name="connsiteX766" fmla="*/ 329722 w 2463882"/>
                <a:gd name="connsiteY766" fmla="*/ 241669 h 664326"/>
                <a:gd name="connsiteX767" fmla="*/ 342988 w 2463882"/>
                <a:gd name="connsiteY767" fmla="*/ 241669 h 664326"/>
                <a:gd name="connsiteX768" fmla="*/ 350984 w 2463882"/>
                <a:gd name="connsiteY768" fmla="*/ 251368 h 664326"/>
                <a:gd name="connsiteX769" fmla="*/ 359203 w 2463882"/>
                <a:gd name="connsiteY769" fmla="*/ 251051 h 664326"/>
                <a:gd name="connsiteX770" fmla="*/ 384920 w 2463882"/>
                <a:gd name="connsiteY770" fmla="*/ 231954 h 664326"/>
                <a:gd name="connsiteX771" fmla="*/ 394112 w 2463882"/>
                <a:gd name="connsiteY771" fmla="*/ 219404 h 664326"/>
                <a:gd name="connsiteX772" fmla="*/ 397589 w 2463882"/>
                <a:gd name="connsiteY772" fmla="*/ 196457 h 664326"/>
                <a:gd name="connsiteX773" fmla="*/ 401791 w 2463882"/>
                <a:gd name="connsiteY773" fmla="*/ 199690 h 664326"/>
                <a:gd name="connsiteX774" fmla="*/ 401307 w 2463882"/>
                <a:gd name="connsiteY774" fmla="*/ 195025 h 664326"/>
                <a:gd name="connsiteX775" fmla="*/ 400887 w 2463882"/>
                <a:gd name="connsiteY775" fmla="*/ 185177 h 664326"/>
                <a:gd name="connsiteX776" fmla="*/ 405161 w 2463882"/>
                <a:gd name="connsiteY776" fmla="*/ 165885 h 664326"/>
                <a:gd name="connsiteX777" fmla="*/ 408145 w 2463882"/>
                <a:gd name="connsiteY777" fmla="*/ 149599 h 664326"/>
                <a:gd name="connsiteX778" fmla="*/ 380349 w 2463882"/>
                <a:gd name="connsiteY778" fmla="*/ 140985 h 664326"/>
                <a:gd name="connsiteX779" fmla="*/ 513383 w 2463882"/>
                <a:gd name="connsiteY779" fmla="*/ 34848 h 664326"/>
                <a:gd name="connsiteX780" fmla="*/ 530344 w 2463882"/>
                <a:gd name="connsiteY780" fmla="*/ 34848 h 664326"/>
                <a:gd name="connsiteX781" fmla="*/ 535635 w 2463882"/>
                <a:gd name="connsiteY781" fmla="*/ 38625 h 664326"/>
                <a:gd name="connsiteX782" fmla="*/ 531905 w 2463882"/>
                <a:gd name="connsiteY782" fmla="*/ 59184 h 664326"/>
                <a:gd name="connsiteX783" fmla="*/ 520251 w 2463882"/>
                <a:gd name="connsiteY783" fmla="*/ 65306 h 664326"/>
                <a:gd name="connsiteX784" fmla="*/ 513113 w 2463882"/>
                <a:gd name="connsiteY784" fmla="*/ 65306 h 664326"/>
                <a:gd name="connsiteX785" fmla="*/ 502908 w 2463882"/>
                <a:gd name="connsiteY785" fmla="*/ 73435 h 664326"/>
                <a:gd name="connsiteX786" fmla="*/ 463695 w 2463882"/>
                <a:gd name="connsiteY786" fmla="*/ 82714 h 664326"/>
                <a:gd name="connsiteX787" fmla="*/ 451462 w 2463882"/>
                <a:gd name="connsiteY787" fmla="*/ 82173 h 664326"/>
                <a:gd name="connsiteX788" fmla="*/ 433455 w 2463882"/>
                <a:gd name="connsiteY788" fmla="*/ 87623 h 664326"/>
                <a:gd name="connsiteX789" fmla="*/ 416206 w 2463882"/>
                <a:gd name="connsiteY789" fmla="*/ 97677 h 664326"/>
                <a:gd name="connsiteX790" fmla="*/ 408443 w 2463882"/>
                <a:gd name="connsiteY790" fmla="*/ 102739 h 664326"/>
                <a:gd name="connsiteX791" fmla="*/ 396562 w 2463882"/>
                <a:gd name="connsiteY791" fmla="*/ 112546 h 664326"/>
                <a:gd name="connsiteX792" fmla="*/ 428961 w 2463882"/>
                <a:gd name="connsiteY792" fmla="*/ 115805 h 664326"/>
                <a:gd name="connsiteX793" fmla="*/ 445966 w 2463882"/>
                <a:gd name="connsiteY793" fmla="*/ 126592 h 664326"/>
                <a:gd name="connsiteX794" fmla="*/ 449327 w 2463882"/>
                <a:gd name="connsiteY794" fmla="*/ 134164 h 664326"/>
                <a:gd name="connsiteX795" fmla="*/ 454361 w 2463882"/>
                <a:gd name="connsiteY795" fmla="*/ 136252 h 664326"/>
                <a:gd name="connsiteX796" fmla="*/ 458232 w 2463882"/>
                <a:gd name="connsiteY796" fmla="*/ 150487 h 664326"/>
                <a:gd name="connsiteX797" fmla="*/ 456770 w 2463882"/>
                <a:gd name="connsiteY797" fmla="*/ 164618 h 664326"/>
                <a:gd name="connsiteX798" fmla="*/ 458044 w 2463882"/>
                <a:gd name="connsiteY798" fmla="*/ 165622 h 664326"/>
                <a:gd name="connsiteX799" fmla="*/ 448890 w 2463882"/>
                <a:gd name="connsiteY799" fmla="*/ 205178 h 664326"/>
                <a:gd name="connsiteX800" fmla="*/ 417908 w 2463882"/>
                <a:gd name="connsiteY800" fmla="*/ 243749 h 664326"/>
                <a:gd name="connsiteX801" fmla="*/ 411828 w 2463882"/>
                <a:gd name="connsiteY801" fmla="*/ 245721 h 664326"/>
                <a:gd name="connsiteX802" fmla="*/ 411267 w 2463882"/>
                <a:gd name="connsiteY802" fmla="*/ 246339 h 664326"/>
                <a:gd name="connsiteX803" fmla="*/ 410443 w 2463882"/>
                <a:gd name="connsiteY803" fmla="*/ 248761 h 664326"/>
                <a:gd name="connsiteX804" fmla="*/ 399506 w 2463882"/>
                <a:gd name="connsiteY804" fmla="*/ 256056 h 664326"/>
                <a:gd name="connsiteX805" fmla="*/ 377772 w 2463882"/>
                <a:gd name="connsiteY805" fmla="*/ 268281 h 664326"/>
                <a:gd name="connsiteX806" fmla="*/ 378085 w 2463882"/>
                <a:gd name="connsiteY806" fmla="*/ 268244 h 664326"/>
                <a:gd name="connsiteX807" fmla="*/ 386866 w 2463882"/>
                <a:gd name="connsiteY807" fmla="*/ 300824 h 664326"/>
                <a:gd name="connsiteX808" fmla="*/ 380945 w 2463882"/>
                <a:gd name="connsiteY808" fmla="*/ 307166 h 664326"/>
                <a:gd name="connsiteX809" fmla="*/ 380598 w 2463882"/>
                <a:gd name="connsiteY809" fmla="*/ 312714 h 664326"/>
                <a:gd name="connsiteX810" fmla="*/ 387016 w 2463882"/>
                <a:gd name="connsiteY810" fmla="*/ 320479 h 664326"/>
                <a:gd name="connsiteX811" fmla="*/ 388208 w 2463882"/>
                <a:gd name="connsiteY811" fmla="*/ 320479 h 664326"/>
                <a:gd name="connsiteX812" fmla="*/ 397426 w 2463882"/>
                <a:gd name="connsiteY812" fmla="*/ 330224 h 664326"/>
                <a:gd name="connsiteX813" fmla="*/ 398747 w 2463882"/>
                <a:gd name="connsiteY813" fmla="*/ 350483 h 664326"/>
                <a:gd name="connsiteX814" fmla="*/ 402760 w 2463882"/>
                <a:gd name="connsiteY814" fmla="*/ 357013 h 664326"/>
                <a:gd name="connsiteX815" fmla="*/ 399785 w 2463882"/>
                <a:gd name="connsiteY815" fmla="*/ 367478 h 664326"/>
                <a:gd name="connsiteX816" fmla="*/ 403648 w 2463882"/>
                <a:gd name="connsiteY816" fmla="*/ 389632 h 664326"/>
                <a:gd name="connsiteX817" fmla="*/ 413196 w 2463882"/>
                <a:gd name="connsiteY817" fmla="*/ 401277 h 664326"/>
                <a:gd name="connsiteX818" fmla="*/ 411760 w 2463882"/>
                <a:gd name="connsiteY818" fmla="*/ 411906 h 664326"/>
                <a:gd name="connsiteX819" fmla="*/ 419010 w 2463882"/>
                <a:gd name="connsiteY819" fmla="*/ 425347 h 664326"/>
                <a:gd name="connsiteX820" fmla="*/ 425488 w 2463882"/>
                <a:gd name="connsiteY820" fmla="*/ 457628 h 664326"/>
                <a:gd name="connsiteX821" fmla="*/ 429557 w 2463882"/>
                <a:gd name="connsiteY821" fmla="*/ 476510 h 664326"/>
                <a:gd name="connsiteX822" fmla="*/ 440259 w 2463882"/>
                <a:gd name="connsiteY822" fmla="*/ 492387 h 664326"/>
                <a:gd name="connsiteX823" fmla="*/ 440117 w 2463882"/>
                <a:gd name="connsiteY823" fmla="*/ 492803 h 664326"/>
                <a:gd name="connsiteX824" fmla="*/ 444422 w 2463882"/>
                <a:gd name="connsiteY824" fmla="*/ 492803 h 664326"/>
                <a:gd name="connsiteX825" fmla="*/ 444005 w 2463882"/>
                <a:gd name="connsiteY825" fmla="*/ 494022 h 664326"/>
                <a:gd name="connsiteX826" fmla="*/ 458429 w 2463882"/>
                <a:gd name="connsiteY826" fmla="*/ 488498 h 664326"/>
                <a:gd name="connsiteX827" fmla="*/ 469285 w 2463882"/>
                <a:gd name="connsiteY827" fmla="*/ 488498 h 664326"/>
                <a:gd name="connsiteX828" fmla="*/ 475069 w 2463882"/>
                <a:gd name="connsiteY828" fmla="*/ 486998 h 664326"/>
                <a:gd name="connsiteX829" fmla="*/ 493887 w 2463882"/>
                <a:gd name="connsiteY829" fmla="*/ 485317 h 664326"/>
                <a:gd name="connsiteX830" fmla="*/ 504156 w 2463882"/>
                <a:gd name="connsiteY830" fmla="*/ 482410 h 664326"/>
                <a:gd name="connsiteX831" fmla="*/ 524046 w 2463882"/>
                <a:gd name="connsiteY831" fmla="*/ 478281 h 664326"/>
                <a:gd name="connsiteX832" fmla="*/ 589010 w 2463882"/>
                <a:gd name="connsiteY832" fmla="*/ 493802 h 664326"/>
                <a:gd name="connsiteX833" fmla="*/ 606323 w 2463882"/>
                <a:gd name="connsiteY833" fmla="*/ 513576 h 664326"/>
                <a:gd name="connsiteX834" fmla="*/ 599871 w 2463882"/>
                <a:gd name="connsiteY834" fmla="*/ 532540 h 664326"/>
                <a:gd name="connsiteX835" fmla="*/ 589437 w 2463882"/>
                <a:gd name="connsiteY835" fmla="*/ 543824 h 664326"/>
                <a:gd name="connsiteX836" fmla="*/ 582352 w 2463882"/>
                <a:gd name="connsiteY836" fmla="*/ 549360 h 664326"/>
                <a:gd name="connsiteX837" fmla="*/ 583124 w 2463882"/>
                <a:gd name="connsiteY837" fmla="*/ 559748 h 664326"/>
                <a:gd name="connsiteX838" fmla="*/ 573691 w 2463882"/>
                <a:gd name="connsiteY838" fmla="*/ 570712 h 664326"/>
                <a:gd name="connsiteX839" fmla="*/ 545655 w 2463882"/>
                <a:gd name="connsiteY839" fmla="*/ 580839 h 664326"/>
                <a:gd name="connsiteX840" fmla="*/ 511025 w 2463882"/>
                <a:gd name="connsiteY840" fmla="*/ 588042 h 664326"/>
                <a:gd name="connsiteX841" fmla="*/ 495367 w 2463882"/>
                <a:gd name="connsiteY841" fmla="*/ 586430 h 664326"/>
                <a:gd name="connsiteX842" fmla="*/ 464723 w 2463882"/>
                <a:gd name="connsiteY842" fmla="*/ 590237 h 664326"/>
                <a:gd name="connsiteX843" fmla="*/ 454682 w 2463882"/>
                <a:gd name="connsiteY843" fmla="*/ 587600 h 664326"/>
                <a:gd name="connsiteX844" fmla="*/ 447672 w 2463882"/>
                <a:gd name="connsiteY844" fmla="*/ 580166 h 664326"/>
                <a:gd name="connsiteX845" fmla="*/ 438145 w 2463882"/>
                <a:gd name="connsiteY845" fmla="*/ 577872 h 664326"/>
                <a:gd name="connsiteX846" fmla="*/ 432370 w 2463882"/>
                <a:gd name="connsiteY846" fmla="*/ 565768 h 664326"/>
                <a:gd name="connsiteX847" fmla="*/ 427924 w 2463882"/>
                <a:gd name="connsiteY847" fmla="*/ 563976 h 664326"/>
                <a:gd name="connsiteX848" fmla="*/ 412356 w 2463882"/>
                <a:gd name="connsiteY848" fmla="*/ 548597 h 664326"/>
                <a:gd name="connsiteX849" fmla="*/ 406302 w 2463882"/>
                <a:gd name="connsiteY849" fmla="*/ 538598 h 664326"/>
                <a:gd name="connsiteX850" fmla="*/ 401855 w 2463882"/>
                <a:gd name="connsiteY850" fmla="*/ 537415 h 664326"/>
                <a:gd name="connsiteX851" fmla="*/ 395694 w 2463882"/>
                <a:gd name="connsiteY851" fmla="*/ 538714 h 664326"/>
                <a:gd name="connsiteX852" fmla="*/ 365532 w 2463882"/>
                <a:gd name="connsiteY852" fmla="*/ 552683 h 664326"/>
                <a:gd name="connsiteX853" fmla="*/ 341826 w 2463882"/>
                <a:gd name="connsiteY853" fmla="*/ 560036 h 664326"/>
                <a:gd name="connsiteX854" fmla="*/ 315466 w 2463882"/>
                <a:gd name="connsiteY854" fmla="*/ 575762 h 664326"/>
                <a:gd name="connsiteX855" fmla="*/ 295439 w 2463882"/>
                <a:gd name="connsiteY855" fmla="*/ 581924 h 664326"/>
                <a:gd name="connsiteX856" fmla="*/ 283764 w 2463882"/>
                <a:gd name="connsiteY856" fmla="*/ 590143 h 664326"/>
                <a:gd name="connsiteX857" fmla="*/ 231491 w 2463882"/>
                <a:gd name="connsiteY857" fmla="*/ 603833 h 664326"/>
                <a:gd name="connsiteX858" fmla="*/ 195775 w 2463882"/>
                <a:gd name="connsiteY858" fmla="*/ 607867 h 664326"/>
                <a:gd name="connsiteX859" fmla="*/ 162324 w 2463882"/>
                <a:gd name="connsiteY859" fmla="*/ 615435 h 664326"/>
                <a:gd name="connsiteX860" fmla="*/ 150671 w 2463882"/>
                <a:gd name="connsiteY860" fmla="*/ 613818 h 664326"/>
                <a:gd name="connsiteX861" fmla="*/ 139532 w 2463882"/>
                <a:gd name="connsiteY861" fmla="*/ 619688 h 664326"/>
                <a:gd name="connsiteX862" fmla="*/ 112154 w 2463882"/>
                <a:gd name="connsiteY862" fmla="*/ 623360 h 664326"/>
                <a:gd name="connsiteX863" fmla="*/ 85286 w 2463882"/>
                <a:gd name="connsiteY863" fmla="*/ 626732 h 664326"/>
                <a:gd name="connsiteX864" fmla="*/ 27400 w 2463882"/>
                <a:gd name="connsiteY864" fmla="*/ 619735 h 664326"/>
                <a:gd name="connsiteX865" fmla="*/ 14319 w 2463882"/>
                <a:gd name="connsiteY865" fmla="*/ 603357 h 664326"/>
                <a:gd name="connsiteX866" fmla="*/ 8428 w 2463882"/>
                <a:gd name="connsiteY866" fmla="*/ 600913 h 664326"/>
                <a:gd name="connsiteX867" fmla="*/ 6267 w 2463882"/>
                <a:gd name="connsiteY867" fmla="*/ 581992 h 664326"/>
                <a:gd name="connsiteX868" fmla="*/ 5006 w 2463882"/>
                <a:gd name="connsiteY868" fmla="*/ 578416 h 664326"/>
                <a:gd name="connsiteX869" fmla="*/ 25303 w 2463882"/>
                <a:gd name="connsiteY869" fmla="*/ 551079 h 664326"/>
                <a:gd name="connsiteX870" fmla="*/ 50312 w 2463882"/>
                <a:gd name="connsiteY870" fmla="*/ 535755 h 664326"/>
                <a:gd name="connsiteX871" fmla="*/ 77542 w 2463882"/>
                <a:gd name="connsiteY871" fmla="*/ 527763 h 664326"/>
                <a:gd name="connsiteX872" fmla="*/ 79095 w 2463882"/>
                <a:gd name="connsiteY872" fmla="*/ 528029 h 664326"/>
                <a:gd name="connsiteX873" fmla="*/ 89127 w 2463882"/>
                <a:gd name="connsiteY873" fmla="*/ 522112 h 664326"/>
                <a:gd name="connsiteX874" fmla="*/ 99743 w 2463882"/>
                <a:gd name="connsiteY874" fmla="*/ 521812 h 664326"/>
                <a:gd name="connsiteX875" fmla="*/ 117802 w 2463882"/>
                <a:gd name="connsiteY875" fmla="*/ 518344 h 664326"/>
                <a:gd name="connsiteX876" fmla="*/ 145444 w 2463882"/>
                <a:gd name="connsiteY876" fmla="*/ 518344 h 664326"/>
                <a:gd name="connsiteX877" fmla="*/ 154885 w 2463882"/>
                <a:gd name="connsiteY877" fmla="*/ 526619 h 664326"/>
                <a:gd name="connsiteX878" fmla="*/ 172329 w 2463882"/>
                <a:gd name="connsiteY878" fmla="*/ 535993 h 664326"/>
                <a:gd name="connsiteX879" fmla="*/ 188054 w 2463882"/>
                <a:gd name="connsiteY879" fmla="*/ 547971 h 664326"/>
                <a:gd name="connsiteX880" fmla="*/ 201594 w 2463882"/>
                <a:gd name="connsiteY880" fmla="*/ 549673 h 664326"/>
                <a:gd name="connsiteX881" fmla="*/ 204209 w 2463882"/>
                <a:gd name="connsiteY881" fmla="*/ 553656 h 664326"/>
                <a:gd name="connsiteX882" fmla="*/ 209616 w 2463882"/>
                <a:gd name="connsiteY882" fmla="*/ 553656 h 664326"/>
                <a:gd name="connsiteX883" fmla="*/ 209238 w 2463882"/>
                <a:gd name="connsiteY883" fmla="*/ 566085 h 664326"/>
                <a:gd name="connsiteX884" fmla="*/ 196341 w 2463882"/>
                <a:gd name="connsiteY884" fmla="*/ 578163 h 664326"/>
                <a:gd name="connsiteX885" fmla="*/ 170745 w 2463882"/>
                <a:gd name="connsiteY885" fmla="*/ 578163 h 664326"/>
                <a:gd name="connsiteX886" fmla="*/ 141307 w 2463882"/>
                <a:gd name="connsiteY886" fmla="*/ 566793 h 664326"/>
                <a:gd name="connsiteX887" fmla="*/ 121983 w 2463882"/>
                <a:gd name="connsiteY887" fmla="*/ 557755 h 664326"/>
                <a:gd name="connsiteX888" fmla="*/ 99563 w 2463882"/>
                <a:gd name="connsiteY888" fmla="*/ 549351 h 664326"/>
                <a:gd name="connsiteX889" fmla="*/ 74233 w 2463882"/>
                <a:gd name="connsiteY889" fmla="*/ 554633 h 664326"/>
                <a:gd name="connsiteX890" fmla="*/ 48653 w 2463882"/>
                <a:gd name="connsiteY890" fmla="*/ 562329 h 664326"/>
                <a:gd name="connsiteX891" fmla="*/ 37150 w 2463882"/>
                <a:gd name="connsiteY891" fmla="*/ 574262 h 664326"/>
                <a:gd name="connsiteX892" fmla="*/ 36777 w 2463882"/>
                <a:gd name="connsiteY892" fmla="*/ 575368 h 664326"/>
                <a:gd name="connsiteX893" fmla="*/ 44734 w 2463882"/>
                <a:gd name="connsiteY893" fmla="*/ 594627 h 664326"/>
                <a:gd name="connsiteX894" fmla="*/ 56053 w 2463882"/>
                <a:gd name="connsiteY894" fmla="*/ 596823 h 664326"/>
                <a:gd name="connsiteX895" fmla="*/ 79815 w 2463882"/>
                <a:gd name="connsiteY895" fmla="*/ 599567 h 664326"/>
                <a:gd name="connsiteX896" fmla="*/ 129057 w 2463882"/>
                <a:gd name="connsiteY896" fmla="*/ 593508 h 664326"/>
                <a:gd name="connsiteX897" fmla="*/ 147579 w 2463882"/>
                <a:gd name="connsiteY897" fmla="*/ 588865 h 664326"/>
                <a:gd name="connsiteX898" fmla="*/ 177082 w 2463882"/>
                <a:gd name="connsiteY898" fmla="*/ 587399 h 664326"/>
                <a:gd name="connsiteX899" fmla="*/ 187205 w 2463882"/>
                <a:gd name="connsiteY899" fmla="*/ 584933 h 664326"/>
                <a:gd name="connsiteX900" fmla="*/ 203073 w 2463882"/>
                <a:gd name="connsiteY900" fmla="*/ 582944 h 664326"/>
                <a:gd name="connsiteX901" fmla="*/ 216467 w 2463882"/>
                <a:gd name="connsiteY901" fmla="*/ 577023 h 664326"/>
                <a:gd name="connsiteX902" fmla="*/ 224485 w 2463882"/>
                <a:gd name="connsiteY902" fmla="*/ 579175 h 664326"/>
                <a:gd name="connsiteX903" fmla="*/ 259531 w 2463882"/>
                <a:gd name="connsiteY903" fmla="*/ 565378 h 664326"/>
                <a:gd name="connsiteX904" fmla="*/ 294616 w 2463882"/>
                <a:gd name="connsiteY904" fmla="*/ 544510 h 664326"/>
                <a:gd name="connsiteX905" fmla="*/ 328436 w 2463882"/>
                <a:gd name="connsiteY905" fmla="*/ 531005 h 664326"/>
                <a:gd name="connsiteX906" fmla="*/ 383912 w 2463882"/>
                <a:gd name="connsiteY906" fmla="*/ 507994 h 664326"/>
                <a:gd name="connsiteX907" fmla="*/ 374214 w 2463882"/>
                <a:gd name="connsiteY907" fmla="*/ 498582 h 664326"/>
                <a:gd name="connsiteX908" fmla="*/ 370346 w 2463882"/>
                <a:gd name="connsiteY908" fmla="*/ 496645 h 664326"/>
                <a:gd name="connsiteX909" fmla="*/ 365519 w 2463882"/>
                <a:gd name="connsiteY909" fmla="*/ 486539 h 664326"/>
                <a:gd name="connsiteX910" fmla="*/ 362882 w 2463882"/>
                <a:gd name="connsiteY910" fmla="*/ 468368 h 664326"/>
                <a:gd name="connsiteX911" fmla="*/ 349788 w 2463882"/>
                <a:gd name="connsiteY911" fmla="*/ 457358 h 664326"/>
                <a:gd name="connsiteX912" fmla="*/ 341453 w 2463882"/>
                <a:gd name="connsiteY912" fmla="*/ 410868 h 664326"/>
                <a:gd name="connsiteX913" fmla="*/ 333144 w 2463882"/>
                <a:gd name="connsiteY913" fmla="*/ 408098 h 664326"/>
                <a:gd name="connsiteX914" fmla="*/ 334353 w 2463882"/>
                <a:gd name="connsiteY914" fmla="*/ 404544 h 664326"/>
                <a:gd name="connsiteX915" fmla="*/ 332449 w 2463882"/>
                <a:gd name="connsiteY915" fmla="*/ 400985 h 664326"/>
                <a:gd name="connsiteX916" fmla="*/ 332367 w 2463882"/>
                <a:gd name="connsiteY916" fmla="*/ 397603 h 664326"/>
                <a:gd name="connsiteX917" fmla="*/ 332273 w 2463882"/>
                <a:gd name="connsiteY917" fmla="*/ 397603 h 664326"/>
                <a:gd name="connsiteX918" fmla="*/ 328179 w 2463882"/>
                <a:gd name="connsiteY918" fmla="*/ 368602 h 664326"/>
                <a:gd name="connsiteX919" fmla="*/ 316611 w 2463882"/>
                <a:gd name="connsiteY919" fmla="*/ 328110 h 664326"/>
                <a:gd name="connsiteX920" fmla="*/ 310510 w 2463882"/>
                <a:gd name="connsiteY920" fmla="*/ 298145 h 664326"/>
                <a:gd name="connsiteX921" fmla="*/ 306531 w 2463882"/>
                <a:gd name="connsiteY921" fmla="*/ 299191 h 664326"/>
                <a:gd name="connsiteX922" fmla="*/ 299902 w 2463882"/>
                <a:gd name="connsiteY922" fmla="*/ 305682 h 664326"/>
                <a:gd name="connsiteX923" fmla="*/ 278808 w 2463882"/>
                <a:gd name="connsiteY923" fmla="*/ 305682 h 664326"/>
                <a:gd name="connsiteX924" fmla="*/ 259780 w 2463882"/>
                <a:gd name="connsiteY924" fmla="*/ 313083 h 664326"/>
                <a:gd name="connsiteX925" fmla="*/ 248799 w 2463882"/>
                <a:gd name="connsiteY925" fmla="*/ 325469 h 664326"/>
                <a:gd name="connsiteX926" fmla="*/ 244709 w 2463882"/>
                <a:gd name="connsiteY926" fmla="*/ 325469 h 664326"/>
                <a:gd name="connsiteX927" fmla="*/ 244164 w 2463882"/>
                <a:gd name="connsiteY927" fmla="*/ 327081 h 664326"/>
                <a:gd name="connsiteX928" fmla="*/ 239761 w 2463882"/>
                <a:gd name="connsiteY928" fmla="*/ 327081 h 664326"/>
                <a:gd name="connsiteX929" fmla="*/ 237197 w 2463882"/>
                <a:gd name="connsiteY929" fmla="*/ 329478 h 664326"/>
                <a:gd name="connsiteX930" fmla="*/ 230432 w 2463882"/>
                <a:gd name="connsiteY930" fmla="*/ 344724 h 664326"/>
                <a:gd name="connsiteX931" fmla="*/ 227597 w 2463882"/>
                <a:gd name="connsiteY931" fmla="*/ 347314 h 664326"/>
                <a:gd name="connsiteX932" fmla="*/ 228421 w 2463882"/>
                <a:gd name="connsiteY932" fmla="*/ 351212 h 664326"/>
                <a:gd name="connsiteX933" fmla="*/ 224579 w 2463882"/>
                <a:gd name="connsiteY933" fmla="*/ 356198 h 664326"/>
                <a:gd name="connsiteX934" fmla="*/ 209453 w 2463882"/>
                <a:gd name="connsiteY934" fmla="*/ 386232 h 664326"/>
                <a:gd name="connsiteX935" fmla="*/ 206830 w 2463882"/>
                <a:gd name="connsiteY935" fmla="*/ 386232 h 664326"/>
                <a:gd name="connsiteX936" fmla="*/ 205375 w 2463882"/>
                <a:gd name="connsiteY936" fmla="*/ 390507 h 664326"/>
                <a:gd name="connsiteX937" fmla="*/ 201469 w 2463882"/>
                <a:gd name="connsiteY937" fmla="*/ 393422 h 664326"/>
                <a:gd name="connsiteX938" fmla="*/ 197297 w 2463882"/>
                <a:gd name="connsiteY938" fmla="*/ 399339 h 664326"/>
                <a:gd name="connsiteX939" fmla="*/ 189215 w 2463882"/>
                <a:gd name="connsiteY939" fmla="*/ 405372 h 664326"/>
                <a:gd name="connsiteX940" fmla="*/ 182197 w 2463882"/>
                <a:gd name="connsiteY940" fmla="*/ 415139 h 664326"/>
                <a:gd name="connsiteX941" fmla="*/ 144334 w 2463882"/>
                <a:gd name="connsiteY941" fmla="*/ 441888 h 664326"/>
                <a:gd name="connsiteX942" fmla="*/ 106132 w 2463882"/>
                <a:gd name="connsiteY942" fmla="*/ 460826 h 664326"/>
                <a:gd name="connsiteX943" fmla="*/ 100584 w 2463882"/>
                <a:gd name="connsiteY943" fmla="*/ 460826 h 664326"/>
                <a:gd name="connsiteX944" fmla="*/ 91040 w 2463882"/>
                <a:gd name="connsiteY944" fmla="*/ 466756 h 664326"/>
                <a:gd name="connsiteX945" fmla="*/ 59351 w 2463882"/>
                <a:gd name="connsiteY945" fmla="*/ 466756 h 664326"/>
                <a:gd name="connsiteX946" fmla="*/ 47161 w 2463882"/>
                <a:gd name="connsiteY946" fmla="*/ 463905 h 664326"/>
                <a:gd name="connsiteX947" fmla="*/ 34294 w 2463882"/>
                <a:gd name="connsiteY947" fmla="*/ 460732 h 664326"/>
                <a:gd name="connsiteX948" fmla="*/ 27696 w 2463882"/>
                <a:gd name="connsiteY948" fmla="*/ 455377 h 664326"/>
                <a:gd name="connsiteX949" fmla="*/ 27451 w 2463882"/>
                <a:gd name="connsiteY949" fmla="*/ 453851 h 664326"/>
                <a:gd name="connsiteX950" fmla="*/ 10829 w 2463882"/>
                <a:gd name="connsiteY950" fmla="*/ 447972 h 664326"/>
                <a:gd name="connsiteX951" fmla="*/ 607 w 2463882"/>
                <a:gd name="connsiteY951" fmla="*/ 429009 h 664326"/>
                <a:gd name="connsiteX952" fmla="*/ 2001 w 2463882"/>
                <a:gd name="connsiteY952" fmla="*/ 403314 h 664326"/>
                <a:gd name="connsiteX953" fmla="*/ 26843 w 2463882"/>
                <a:gd name="connsiteY953" fmla="*/ 371067 h 664326"/>
                <a:gd name="connsiteX954" fmla="*/ 57524 w 2463882"/>
                <a:gd name="connsiteY954" fmla="*/ 349441 h 664326"/>
                <a:gd name="connsiteX955" fmla="*/ 73126 w 2463882"/>
                <a:gd name="connsiteY955" fmla="*/ 347773 h 664326"/>
                <a:gd name="connsiteX956" fmla="*/ 89059 w 2463882"/>
                <a:gd name="connsiteY956" fmla="*/ 336141 h 664326"/>
                <a:gd name="connsiteX957" fmla="*/ 99190 w 2463882"/>
                <a:gd name="connsiteY957" fmla="*/ 336141 h 664326"/>
                <a:gd name="connsiteX958" fmla="*/ 106801 w 2463882"/>
                <a:gd name="connsiteY958" fmla="*/ 340698 h 664326"/>
                <a:gd name="connsiteX959" fmla="*/ 112057 w 2463882"/>
                <a:gd name="connsiteY959" fmla="*/ 357270 h 664326"/>
                <a:gd name="connsiteX960" fmla="*/ 104250 w 2463882"/>
                <a:gd name="connsiteY960" fmla="*/ 380217 h 664326"/>
                <a:gd name="connsiteX961" fmla="*/ 91258 w 2463882"/>
                <a:gd name="connsiteY961" fmla="*/ 391570 h 664326"/>
                <a:gd name="connsiteX962" fmla="*/ 76050 w 2463882"/>
                <a:gd name="connsiteY962" fmla="*/ 385610 h 664326"/>
                <a:gd name="connsiteX963" fmla="*/ 73251 w 2463882"/>
                <a:gd name="connsiteY963" fmla="*/ 374956 h 664326"/>
                <a:gd name="connsiteX964" fmla="*/ 69906 w 2463882"/>
                <a:gd name="connsiteY964" fmla="*/ 372362 h 664326"/>
                <a:gd name="connsiteX965" fmla="*/ 34890 w 2463882"/>
                <a:gd name="connsiteY965" fmla="*/ 399541 h 664326"/>
                <a:gd name="connsiteX966" fmla="*/ 29651 w 2463882"/>
                <a:gd name="connsiteY966" fmla="*/ 409145 h 664326"/>
                <a:gd name="connsiteX967" fmla="*/ 33484 w 2463882"/>
                <a:gd name="connsiteY967" fmla="*/ 421831 h 664326"/>
                <a:gd name="connsiteX968" fmla="*/ 68153 w 2463882"/>
                <a:gd name="connsiteY968" fmla="*/ 436298 h 664326"/>
                <a:gd name="connsiteX969" fmla="*/ 95284 w 2463882"/>
                <a:gd name="connsiteY969" fmla="*/ 429939 h 664326"/>
                <a:gd name="connsiteX970" fmla="*/ 124585 w 2463882"/>
                <a:gd name="connsiteY970" fmla="*/ 403905 h 664326"/>
                <a:gd name="connsiteX971" fmla="*/ 139842 w 2463882"/>
                <a:gd name="connsiteY971" fmla="*/ 381016 h 664326"/>
                <a:gd name="connsiteX972" fmla="*/ 157166 w 2463882"/>
                <a:gd name="connsiteY972" fmla="*/ 356777 h 664326"/>
                <a:gd name="connsiteX973" fmla="*/ 161578 w 2463882"/>
                <a:gd name="connsiteY973" fmla="*/ 354890 h 664326"/>
                <a:gd name="connsiteX974" fmla="*/ 171259 w 2463882"/>
                <a:gd name="connsiteY974" fmla="*/ 338919 h 664326"/>
                <a:gd name="connsiteX975" fmla="*/ 201821 w 2463882"/>
                <a:gd name="connsiteY975" fmla="*/ 309665 h 664326"/>
                <a:gd name="connsiteX976" fmla="*/ 205924 w 2463882"/>
                <a:gd name="connsiteY976" fmla="*/ 308392 h 664326"/>
                <a:gd name="connsiteX977" fmla="*/ 208758 w 2463882"/>
                <a:gd name="connsiteY977" fmla="*/ 295311 h 664326"/>
                <a:gd name="connsiteX978" fmla="*/ 218932 w 2463882"/>
                <a:gd name="connsiteY978" fmla="*/ 289248 h 664326"/>
                <a:gd name="connsiteX979" fmla="*/ 256062 w 2463882"/>
                <a:gd name="connsiteY979" fmla="*/ 229789 h 664326"/>
                <a:gd name="connsiteX980" fmla="*/ 262181 w 2463882"/>
                <a:gd name="connsiteY980" fmla="*/ 226024 h 664326"/>
                <a:gd name="connsiteX981" fmla="*/ 267767 w 2463882"/>
                <a:gd name="connsiteY981" fmla="*/ 217741 h 664326"/>
                <a:gd name="connsiteX982" fmla="*/ 272462 w 2463882"/>
                <a:gd name="connsiteY982" fmla="*/ 215653 h 664326"/>
                <a:gd name="connsiteX983" fmla="*/ 272634 w 2463882"/>
                <a:gd name="connsiteY983" fmla="*/ 210413 h 664326"/>
                <a:gd name="connsiteX984" fmla="*/ 284853 w 2463882"/>
                <a:gd name="connsiteY984" fmla="*/ 195085 h 664326"/>
                <a:gd name="connsiteX985" fmla="*/ 294736 w 2463882"/>
                <a:gd name="connsiteY985" fmla="*/ 179543 h 664326"/>
                <a:gd name="connsiteX986" fmla="*/ 328702 w 2463882"/>
                <a:gd name="connsiteY986" fmla="*/ 137380 h 664326"/>
                <a:gd name="connsiteX987" fmla="*/ 324633 w 2463882"/>
                <a:gd name="connsiteY987" fmla="*/ 136651 h 664326"/>
                <a:gd name="connsiteX988" fmla="*/ 260972 w 2463882"/>
                <a:gd name="connsiteY988" fmla="*/ 157094 h 664326"/>
                <a:gd name="connsiteX989" fmla="*/ 238025 w 2463882"/>
                <a:gd name="connsiteY989" fmla="*/ 166818 h 664326"/>
                <a:gd name="connsiteX990" fmla="*/ 232481 w 2463882"/>
                <a:gd name="connsiteY990" fmla="*/ 172237 h 664326"/>
                <a:gd name="connsiteX991" fmla="*/ 219670 w 2463882"/>
                <a:gd name="connsiteY991" fmla="*/ 177528 h 664326"/>
                <a:gd name="connsiteX992" fmla="*/ 219824 w 2463882"/>
                <a:gd name="connsiteY992" fmla="*/ 177528 h 664326"/>
                <a:gd name="connsiteX993" fmla="*/ 193837 w 2463882"/>
                <a:gd name="connsiteY993" fmla="*/ 197178 h 664326"/>
                <a:gd name="connsiteX994" fmla="*/ 192997 w 2463882"/>
                <a:gd name="connsiteY994" fmla="*/ 199643 h 664326"/>
                <a:gd name="connsiteX995" fmla="*/ 187110 w 2463882"/>
                <a:gd name="connsiteY995" fmla="*/ 201127 h 664326"/>
                <a:gd name="connsiteX996" fmla="*/ 187513 w 2463882"/>
                <a:gd name="connsiteY996" fmla="*/ 204689 h 664326"/>
                <a:gd name="connsiteX997" fmla="*/ 179530 w 2463882"/>
                <a:gd name="connsiteY997" fmla="*/ 208377 h 664326"/>
                <a:gd name="connsiteX998" fmla="*/ 160639 w 2463882"/>
                <a:gd name="connsiteY998" fmla="*/ 226740 h 664326"/>
                <a:gd name="connsiteX999" fmla="*/ 158928 w 2463882"/>
                <a:gd name="connsiteY999" fmla="*/ 226740 h 664326"/>
                <a:gd name="connsiteX1000" fmla="*/ 149805 w 2463882"/>
                <a:gd name="connsiteY1000" fmla="*/ 241451 h 664326"/>
                <a:gd name="connsiteX1001" fmla="*/ 148831 w 2463882"/>
                <a:gd name="connsiteY1001" fmla="*/ 245884 h 664326"/>
                <a:gd name="connsiteX1002" fmla="*/ 152836 w 2463882"/>
                <a:gd name="connsiteY1002" fmla="*/ 246960 h 664326"/>
                <a:gd name="connsiteX1003" fmla="*/ 166410 w 2463882"/>
                <a:gd name="connsiteY1003" fmla="*/ 243625 h 664326"/>
                <a:gd name="connsiteX1004" fmla="*/ 181219 w 2463882"/>
                <a:gd name="connsiteY1004" fmla="*/ 235920 h 664326"/>
                <a:gd name="connsiteX1005" fmla="*/ 202627 w 2463882"/>
                <a:gd name="connsiteY1005" fmla="*/ 217921 h 664326"/>
                <a:gd name="connsiteX1006" fmla="*/ 209002 w 2463882"/>
                <a:gd name="connsiteY1006" fmla="*/ 208441 h 664326"/>
                <a:gd name="connsiteX1007" fmla="*/ 214628 w 2463882"/>
                <a:gd name="connsiteY1007" fmla="*/ 204754 h 664326"/>
                <a:gd name="connsiteX1008" fmla="*/ 226478 w 2463882"/>
                <a:gd name="connsiteY1008" fmla="*/ 196732 h 664326"/>
                <a:gd name="connsiteX1009" fmla="*/ 241077 w 2463882"/>
                <a:gd name="connsiteY1009" fmla="*/ 171800 h 664326"/>
                <a:gd name="connsiteX1010" fmla="*/ 253190 w 2463882"/>
                <a:gd name="connsiteY1010" fmla="*/ 162800 h 664326"/>
                <a:gd name="connsiteX1011" fmla="*/ 266018 w 2463882"/>
                <a:gd name="connsiteY1011" fmla="*/ 162800 h 664326"/>
                <a:gd name="connsiteX1012" fmla="*/ 268530 w 2463882"/>
                <a:gd name="connsiteY1012" fmla="*/ 175873 h 664326"/>
                <a:gd name="connsiteX1013" fmla="*/ 264535 w 2463882"/>
                <a:gd name="connsiteY1013" fmla="*/ 191342 h 664326"/>
                <a:gd name="connsiteX1014" fmla="*/ 251273 w 2463882"/>
                <a:gd name="connsiteY1014" fmla="*/ 211970 h 664326"/>
                <a:gd name="connsiteX1015" fmla="*/ 223923 w 2463882"/>
                <a:gd name="connsiteY1015" fmla="*/ 231825 h 664326"/>
                <a:gd name="connsiteX1016" fmla="*/ 212956 w 2463882"/>
                <a:gd name="connsiteY1016" fmla="*/ 236837 h 664326"/>
                <a:gd name="connsiteX1017" fmla="*/ 208093 w 2463882"/>
                <a:gd name="connsiteY1017" fmla="*/ 244611 h 664326"/>
                <a:gd name="connsiteX1018" fmla="*/ 189640 w 2463882"/>
                <a:gd name="connsiteY1018" fmla="*/ 257079 h 664326"/>
                <a:gd name="connsiteX1019" fmla="*/ 182450 w 2463882"/>
                <a:gd name="connsiteY1019" fmla="*/ 257992 h 664326"/>
                <a:gd name="connsiteX1020" fmla="*/ 181279 w 2463882"/>
                <a:gd name="connsiteY1020" fmla="*/ 259973 h 664326"/>
                <a:gd name="connsiteX1021" fmla="*/ 171684 w 2463882"/>
                <a:gd name="connsiteY1021" fmla="*/ 267660 h 664326"/>
                <a:gd name="connsiteX1022" fmla="*/ 145397 w 2463882"/>
                <a:gd name="connsiteY1022" fmla="*/ 274126 h 664326"/>
                <a:gd name="connsiteX1023" fmla="*/ 127488 w 2463882"/>
                <a:gd name="connsiteY1023" fmla="*/ 272145 h 664326"/>
                <a:gd name="connsiteX1024" fmla="*/ 120229 w 2463882"/>
                <a:gd name="connsiteY1024" fmla="*/ 238604 h 664326"/>
                <a:gd name="connsiteX1025" fmla="*/ 118120 w 2463882"/>
                <a:gd name="connsiteY1025" fmla="*/ 238604 h 664326"/>
                <a:gd name="connsiteX1026" fmla="*/ 133992 w 2463882"/>
                <a:gd name="connsiteY1026" fmla="*/ 208471 h 664326"/>
                <a:gd name="connsiteX1027" fmla="*/ 166359 w 2463882"/>
                <a:gd name="connsiteY1027" fmla="*/ 184774 h 664326"/>
                <a:gd name="connsiteX1028" fmla="*/ 206631 w 2463882"/>
                <a:gd name="connsiteY1028" fmla="*/ 160622 h 664326"/>
                <a:gd name="connsiteX1029" fmla="*/ 207476 w 2463882"/>
                <a:gd name="connsiteY1029" fmla="*/ 160622 h 664326"/>
                <a:gd name="connsiteX1030" fmla="*/ 211982 w 2463882"/>
                <a:gd name="connsiteY1030" fmla="*/ 155254 h 664326"/>
                <a:gd name="connsiteX1031" fmla="*/ 229793 w 2463882"/>
                <a:gd name="connsiteY1031" fmla="*/ 145444 h 664326"/>
                <a:gd name="connsiteX1032" fmla="*/ 242488 w 2463882"/>
                <a:gd name="connsiteY1032" fmla="*/ 140638 h 664326"/>
                <a:gd name="connsiteX1033" fmla="*/ 272492 w 2463882"/>
                <a:gd name="connsiteY1033" fmla="*/ 124234 h 664326"/>
                <a:gd name="connsiteX1034" fmla="*/ 311479 w 2463882"/>
                <a:gd name="connsiteY1034" fmla="*/ 114904 h 664326"/>
                <a:gd name="connsiteX1035" fmla="*/ 352605 w 2463882"/>
                <a:gd name="connsiteY1035" fmla="*/ 110034 h 664326"/>
                <a:gd name="connsiteX1036" fmla="*/ 363208 w 2463882"/>
                <a:gd name="connsiteY1036" fmla="*/ 105510 h 664326"/>
                <a:gd name="connsiteX1037" fmla="*/ 374278 w 2463882"/>
                <a:gd name="connsiteY1037" fmla="*/ 92322 h 664326"/>
                <a:gd name="connsiteX1038" fmla="*/ 409745 w 2463882"/>
                <a:gd name="connsiteY1038" fmla="*/ 72668 h 664326"/>
                <a:gd name="connsiteX1039" fmla="*/ 419859 w 2463882"/>
                <a:gd name="connsiteY1039" fmla="*/ 65113 h 664326"/>
                <a:gd name="connsiteX1040" fmla="*/ 450210 w 2463882"/>
                <a:gd name="connsiteY1040" fmla="*/ 54948 h 664326"/>
                <a:gd name="connsiteX1041" fmla="*/ 474825 w 2463882"/>
                <a:gd name="connsiteY1041" fmla="*/ 45241 h 664326"/>
                <a:gd name="connsiteX1042" fmla="*/ 496130 w 2463882"/>
                <a:gd name="connsiteY1042" fmla="*/ 39161 h 664326"/>
                <a:gd name="connsiteX1043" fmla="*/ 513383 w 2463882"/>
                <a:gd name="connsiteY1043" fmla="*/ 34848 h 664326"/>
                <a:gd name="connsiteX1044" fmla="*/ 1798166 w 2463882"/>
                <a:gd name="connsiteY1044" fmla="*/ 0 h 664326"/>
                <a:gd name="connsiteX1045" fmla="*/ 1832029 w 2463882"/>
                <a:gd name="connsiteY1045" fmla="*/ 8467 h 664326"/>
                <a:gd name="connsiteX1046" fmla="*/ 1829251 w 2463882"/>
                <a:gd name="connsiteY1046" fmla="*/ 62499 h 664326"/>
                <a:gd name="connsiteX1047" fmla="*/ 1815209 w 2463882"/>
                <a:gd name="connsiteY1047" fmla="*/ 65856 h 664326"/>
                <a:gd name="connsiteX1048" fmla="*/ 1792991 w 2463882"/>
                <a:gd name="connsiteY1048" fmla="*/ 61950 h 664326"/>
                <a:gd name="connsiteX1049" fmla="*/ 1783147 w 2463882"/>
                <a:gd name="connsiteY1049" fmla="*/ 54871 h 664326"/>
                <a:gd name="connsiteX1050" fmla="*/ 1776544 w 2463882"/>
                <a:gd name="connsiteY1050" fmla="*/ 36589 h 664326"/>
                <a:gd name="connsiteX1051" fmla="*/ 1777882 w 2463882"/>
                <a:gd name="connsiteY1051" fmla="*/ 32649 h 664326"/>
                <a:gd name="connsiteX1052" fmla="*/ 1774507 w 2463882"/>
                <a:gd name="connsiteY1052" fmla="*/ 30458 h 664326"/>
                <a:gd name="connsiteX1053" fmla="*/ 1733459 w 2463882"/>
                <a:gd name="connsiteY1053" fmla="*/ 43454 h 664326"/>
                <a:gd name="connsiteX1054" fmla="*/ 1687496 w 2463882"/>
                <a:gd name="connsiteY1054" fmla="*/ 63108 h 664326"/>
                <a:gd name="connsiteX1055" fmla="*/ 1683106 w 2463882"/>
                <a:gd name="connsiteY1055" fmla="*/ 66375 h 664326"/>
                <a:gd name="connsiteX1056" fmla="*/ 1682951 w 2463882"/>
                <a:gd name="connsiteY1056" fmla="*/ 66821 h 664326"/>
                <a:gd name="connsiteX1057" fmla="*/ 1685400 w 2463882"/>
                <a:gd name="connsiteY1057" fmla="*/ 77034 h 664326"/>
                <a:gd name="connsiteX1058" fmla="*/ 1680010 w 2463882"/>
                <a:gd name="connsiteY1058" fmla="*/ 90848 h 664326"/>
                <a:gd name="connsiteX1059" fmla="*/ 1664657 w 2463882"/>
                <a:gd name="connsiteY1059" fmla="*/ 107012 h 664326"/>
                <a:gd name="connsiteX1060" fmla="*/ 1661720 w 2463882"/>
                <a:gd name="connsiteY1060" fmla="*/ 107012 h 664326"/>
                <a:gd name="connsiteX1061" fmla="*/ 1658139 w 2463882"/>
                <a:gd name="connsiteY1061" fmla="*/ 109679 h 664326"/>
                <a:gd name="connsiteX1062" fmla="*/ 1655589 w 2463882"/>
                <a:gd name="connsiteY1062" fmla="*/ 117186 h 664326"/>
                <a:gd name="connsiteX1063" fmla="*/ 1649389 w 2463882"/>
                <a:gd name="connsiteY1063" fmla="*/ 125200 h 664326"/>
                <a:gd name="connsiteX1064" fmla="*/ 1638335 w 2463882"/>
                <a:gd name="connsiteY1064" fmla="*/ 156237 h 664326"/>
                <a:gd name="connsiteX1065" fmla="*/ 1624521 w 2463882"/>
                <a:gd name="connsiteY1065" fmla="*/ 185452 h 664326"/>
                <a:gd name="connsiteX1066" fmla="*/ 1611800 w 2463882"/>
                <a:gd name="connsiteY1066" fmla="*/ 193307 h 664326"/>
                <a:gd name="connsiteX1067" fmla="*/ 1599456 w 2463882"/>
                <a:gd name="connsiteY1067" fmla="*/ 208172 h 664326"/>
                <a:gd name="connsiteX1068" fmla="*/ 1595636 w 2463882"/>
                <a:gd name="connsiteY1068" fmla="*/ 219397 h 664326"/>
                <a:gd name="connsiteX1069" fmla="*/ 1583352 w 2463882"/>
                <a:gd name="connsiteY1069" fmla="*/ 230304 h 664326"/>
                <a:gd name="connsiteX1070" fmla="*/ 1576260 w 2463882"/>
                <a:gd name="connsiteY1070" fmla="*/ 242345 h 664326"/>
                <a:gd name="connsiteX1071" fmla="*/ 1598359 w 2463882"/>
                <a:gd name="connsiteY1071" fmla="*/ 247622 h 664326"/>
                <a:gd name="connsiteX1072" fmla="*/ 1616237 w 2463882"/>
                <a:gd name="connsiteY1072" fmla="*/ 245666 h 664326"/>
                <a:gd name="connsiteX1073" fmla="*/ 1636792 w 2463882"/>
                <a:gd name="connsiteY1073" fmla="*/ 238806 h 664326"/>
                <a:gd name="connsiteX1074" fmla="*/ 1650885 w 2463882"/>
                <a:gd name="connsiteY1074" fmla="*/ 227166 h 664326"/>
                <a:gd name="connsiteX1075" fmla="*/ 1653029 w 2463882"/>
                <a:gd name="connsiteY1075" fmla="*/ 223363 h 664326"/>
                <a:gd name="connsiteX1076" fmla="*/ 1651871 w 2463882"/>
                <a:gd name="connsiteY1076" fmla="*/ 223363 h 664326"/>
                <a:gd name="connsiteX1077" fmla="*/ 1638177 w 2463882"/>
                <a:gd name="connsiteY1077" fmla="*/ 233404 h 664326"/>
                <a:gd name="connsiteX1078" fmla="*/ 1624208 w 2463882"/>
                <a:gd name="connsiteY1078" fmla="*/ 230733 h 664326"/>
                <a:gd name="connsiteX1079" fmla="*/ 1621850 w 2463882"/>
                <a:gd name="connsiteY1079" fmla="*/ 224700 h 664326"/>
                <a:gd name="connsiteX1080" fmla="*/ 1614004 w 2463882"/>
                <a:gd name="connsiteY1080" fmla="*/ 222235 h 664326"/>
                <a:gd name="connsiteX1081" fmla="*/ 1615787 w 2463882"/>
                <a:gd name="connsiteY1081" fmla="*/ 207683 h 664326"/>
                <a:gd name="connsiteX1082" fmla="*/ 1621867 w 2463882"/>
                <a:gd name="connsiteY1082" fmla="*/ 204300 h 664326"/>
                <a:gd name="connsiteX1083" fmla="*/ 1633555 w 2463882"/>
                <a:gd name="connsiteY1083" fmla="*/ 195129 h 664326"/>
                <a:gd name="connsiteX1084" fmla="*/ 1648668 w 2463882"/>
                <a:gd name="connsiteY1084" fmla="*/ 196746 h 664326"/>
                <a:gd name="connsiteX1085" fmla="*/ 1668434 w 2463882"/>
                <a:gd name="connsiteY1085" fmla="*/ 192977 h 664326"/>
                <a:gd name="connsiteX1086" fmla="*/ 1684868 w 2463882"/>
                <a:gd name="connsiteY1086" fmla="*/ 205874 h 664326"/>
                <a:gd name="connsiteX1087" fmla="*/ 1683830 w 2463882"/>
                <a:gd name="connsiteY1087" fmla="*/ 208931 h 664326"/>
                <a:gd name="connsiteX1088" fmla="*/ 1686429 w 2463882"/>
                <a:gd name="connsiteY1088" fmla="*/ 218591 h 664326"/>
                <a:gd name="connsiteX1089" fmla="*/ 1680992 w 2463882"/>
                <a:gd name="connsiteY1089" fmla="*/ 234575 h 664326"/>
                <a:gd name="connsiteX1090" fmla="*/ 1656163 w 2463882"/>
                <a:gd name="connsiteY1090" fmla="*/ 248878 h 664326"/>
                <a:gd name="connsiteX1091" fmla="*/ 1637478 w 2463882"/>
                <a:gd name="connsiteY1091" fmla="*/ 263481 h 664326"/>
                <a:gd name="connsiteX1092" fmla="*/ 1609099 w 2463882"/>
                <a:gd name="connsiteY1092" fmla="*/ 272455 h 664326"/>
                <a:gd name="connsiteX1093" fmla="*/ 1580381 w 2463882"/>
                <a:gd name="connsiteY1093" fmla="*/ 278526 h 664326"/>
                <a:gd name="connsiteX1094" fmla="*/ 1562373 w 2463882"/>
                <a:gd name="connsiteY1094" fmla="*/ 279937 h 664326"/>
                <a:gd name="connsiteX1095" fmla="*/ 1552977 w 2463882"/>
                <a:gd name="connsiteY1095" fmla="*/ 294570 h 664326"/>
                <a:gd name="connsiteX1096" fmla="*/ 1538316 w 2463882"/>
                <a:gd name="connsiteY1096" fmla="*/ 313847 h 664326"/>
                <a:gd name="connsiteX1097" fmla="*/ 1537073 w 2463882"/>
                <a:gd name="connsiteY1097" fmla="*/ 317500 h 664326"/>
                <a:gd name="connsiteX1098" fmla="*/ 1534969 w 2463882"/>
                <a:gd name="connsiteY1098" fmla="*/ 317380 h 664326"/>
                <a:gd name="connsiteX1099" fmla="*/ 1532189 w 2463882"/>
                <a:gd name="connsiteY1099" fmla="*/ 325547 h 664326"/>
                <a:gd name="connsiteX1100" fmla="*/ 1530041 w 2463882"/>
                <a:gd name="connsiteY1100" fmla="*/ 325547 h 664326"/>
                <a:gd name="connsiteX1101" fmla="*/ 1525063 w 2463882"/>
                <a:gd name="connsiteY1101" fmla="*/ 346501 h 664326"/>
                <a:gd name="connsiteX1102" fmla="*/ 1515318 w 2463882"/>
                <a:gd name="connsiteY1102" fmla="*/ 362274 h 664326"/>
                <a:gd name="connsiteX1103" fmla="*/ 1504509 w 2463882"/>
                <a:gd name="connsiteY1103" fmla="*/ 381298 h 664326"/>
                <a:gd name="connsiteX1104" fmla="*/ 1480829 w 2463882"/>
                <a:gd name="connsiteY1104" fmla="*/ 404597 h 664326"/>
                <a:gd name="connsiteX1105" fmla="*/ 1460720 w 2463882"/>
                <a:gd name="connsiteY1105" fmla="*/ 427303 h 664326"/>
                <a:gd name="connsiteX1106" fmla="*/ 1449528 w 2463882"/>
                <a:gd name="connsiteY1106" fmla="*/ 437920 h 664326"/>
                <a:gd name="connsiteX1107" fmla="*/ 1451781 w 2463882"/>
                <a:gd name="connsiteY1107" fmla="*/ 438494 h 664326"/>
                <a:gd name="connsiteX1108" fmla="*/ 1465197 w 2463882"/>
                <a:gd name="connsiteY1108" fmla="*/ 436341 h 664326"/>
                <a:gd name="connsiteX1109" fmla="*/ 1474256 w 2463882"/>
                <a:gd name="connsiteY1109" fmla="*/ 440110 h 664326"/>
                <a:gd name="connsiteX1110" fmla="*/ 1478895 w 2463882"/>
                <a:gd name="connsiteY1110" fmla="*/ 440110 h 664326"/>
                <a:gd name="connsiteX1111" fmla="*/ 1497014 w 2463882"/>
                <a:gd name="connsiteY1111" fmla="*/ 452381 h 664326"/>
                <a:gd name="connsiteX1112" fmla="*/ 1495291 w 2463882"/>
                <a:gd name="connsiteY1112" fmla="*/ 457453 h 664326"/>
                <a:gd name="connsiteX1113" fmla="*/ 1497353 w 2463882"/>
                <a:gd name="connsiteY1113" fmla="*/ 460600 h 664326"/>
                <a:gd name="connsiteX1114" fmla="*/ 1496825 w 2463882"/>
                <a:gd name="connsiteY1114" fmla="*/ 471889 h 664326"/>
                <a:gd name="connsiteX1115" fmla="*/ 1488949 w 2463882"/>
                <a:gd name="connsiteY1115" fmla="*/ 484662 h 664326"/>
                <a:gd name="connsiteX1116" fmla="*/ 1473433 w 2463882"/>
                <a:gd name="connsiteY1116" fmla="*/ 492551 h 664326"/>
                <a:gd name="connsiteX1117" fmla="*/ 1465767 w 2463882"/>
                <a:gd name="connsiteY1117" fmla="*/ 492551 h 664326"/>
                <a:gd name="connsiteX1118" fmla="*/ 1458937 w 2463882"/>
                <a:gd name="connsiteY1118" fmla="*/ 486986 h 664326"/>
                <a:gd name="connsiteX1119" fmla="*/ 1458868 w 2463882"/>
                <a:gd name="connsiteY1119" fmla="*/ 476353 h 664326"/>
                <a:gd name="connsiteX1120" fmla="*/ 1463391 w 2463882"/>
                <a:gd name="connsiteY1120" fmla="*/ 470950 h 664326"/>
                <a:gd name="connsiteX1121" fmla="*/ 1439068 w 2463882"/>
                <a:gd name="connsiteY1121" fmla="*/ 466757 h 664326"/>
                <a:gd name="connsiteX1122" fmla="*/ 1432967 w 2463882"/>
                <a:gd name="connsiteY1122" fmla="*/ 475538 h 664326"/>
                <a:gd name="connsiteX1123" fmla="*/ 1408237 w 2463882"/>
                <a:gd name="connsiteY1123" fmla="*/ 482364 h 664326"/>
                <a:gd name="connsiteX1124" fmla="*/ 1397171 w 2463882"/>
                <a:gd name="connsiteY1124" fmla="*/ 480752 h 664326"/>
                <a:gd name="connsiteX1125" fmla="*/ 1381538 w 2463882"/>
                <a:gd name="connsiteY1125" fmla="*/ 484516 h 664326"/>
                <a:gd name="connsiteX1126" fmla="*/ 1370532 w 2463882"/>
                <a:gd name="connsiteY1126" fmla="*/ 480752 h 664326"/>
                <a:gd name="connsiteX1127" fmla="*/ 1347920 w 2463882"/>
                <a:gd name="connsiteY1127" fmla="*/ 482904 h 664326"/>
                <a:gd name="connsiteX1128" fmla="*/ 1337334 w 2463882"/>
                <a:gd name="connsiteY1128" fmla="*/ 477707 h 664326"/>
                <a:gd name="connsiteX1129" fmla="*/ 1331370 w 2463882"/>
                <a:gd name="connsiteY1129" fmla="*/ 468657 h 664326"/>
                <a:gd name="connsiteX1130" fmla="*/ 1331391 w 2463882"/>
                <a:gd name="connsiteY1130" fmla="*/ 453890 h 664326"/>
                <a:gd name="connsiteX1131" fmla="*/ 1342101 w 2463882"/>
                <a:gd name="connsiteY1131" fmla="*/ 436787 h 664326"/>
                <a:gd name="connsiteX1132" fmla="*/ 1354793 w 2463882"/>
                <a:gd name="connsiteY1132" fmla="*/ 427303 h 664326"/>
                <a:gd name="connsiteX1133" fmla="*/ 1366691 w 2463882"/>
                <a:gd name="connsiteY1133" fmla="*/ 424499 h 664326"/>
                <a:gd name="connsiteX1134" fmla="*/ 1401771 w 2463882"/>
                <a:gd name="connsiteY1134" fmla="*/ 428594 h 664326"/>
                <a:gd name="connsiteX1135" fmla="*/ 1414908 w 2463882"/>
                <a:gd name="connsiteY1135" fmla="*/ 437135 h 664326"/>
                <a:gd name="connsiteX1136" fmla="*/ 1416477 w 2463882"/>
                <a:gd name="connsiteY1136" fmla="*/ 435484 h 664326"/>
                <a:gd name="connsiteX1137" fmla="*/ 1418793 w 2463882"/>
                <a:gd name="connsiteY1137" fmla="*/ 418167 h 664326"/>
                <a:gd name="connsiteX1138" fmla="*/ 1436376 w 2463882"/>
                <a:gd name="connsiteY1138" fmla="*/ 384870 h 664326"/>
                <a:gd name="connsiteX1139" fmla="*/ 1445255 w 2463882"/>
                <a:gd name="connsiteY1139" fmla="*/ 377242 h 664326"/>
                <a:gd name="connsiteX1140" fmla="*/ 1452059 w 2463882"/>
                <a:gd name="connsiteY1140" fmla="*/ 359290 h 664326"/>
                <a:gd name="connsiteX1141" fmla="*/ 1457946 w 2463882"/>
                <a:gd name="connsiteY1141" fmla="*/ 348503 h 664326"/>
                <a:gd name="connsiteX1142" fmla="*/ 1465089 w 2463882"/>
                <a:gd name="connsiteY1142" fmla="*/ 334568 h 664326"/>
                <a:gd name="connsiteX1143" fmla="*/ 1492963 w 2463882"/>
                <a:gd name="connsiteY1143" fmla="*/ 297571 h 664326"/>
                <a:gd name="connsiteX1144" fmla="*/ 1493151 w 2463882"/>
                <a:gd name="connsiteY1144" fmla="*/ 295434 h 664326"/>
                <a:gd name="connsiteX1145" fmla="*/ 1494163 w 2463882"/>
                <a:gd name="connsiteY1145" fmla="*/ 290878 h 664326"/>
                <a:gd name="connsiteX1146" fmla="*/ 1499338 w 2463882"/>
                <a:gd name="connsiteY1146" fmla="*/ 280078 h 664326"/>
                <a:gd name="connsiteX1147" fmla="*/ 1508110 w 2463882"/>
                <a:gd name="connsiteY1147" fmla="*/ 270423 h 664326"/>
                <a:gd name="connsiteX1148" fmla="*/ 1494575 w 2463882"/>
                <a:gd name="connsiteY1148" fmla="*/ 262293 h 664326"/>
                <a:gd name="connsiteX1149" fmla="*/ 1456673 w 2463882"/>
                <a:gd name="connsiteY1149" fmla="*/ 261989 h 664326"/>
                <a:gd name="connsiteX1150" fmla="*/ 1428710 w 2463882"/>
                <a:gd name="connsiteY1150" fmla="*/ 260107 h 664326"/>
                <a:gd name="connsiteX1151" fmla="*/ 1401668 w 2463882"/>
                <a:gd name="connsiteY1151" fmla="*/ 258225 h 664326"/>
                <a:gd name="connsiteX1152" fmla="*/ 1390002 w 2463882"/>
                <a:gd name="connsiteY1152" fmla="*/ 250859 h 664326"/>
                <a:gd name="connsiteX1153" fmla="*/ 1380955 w 2463882"/>
                <a:gd name="connsiteY1153" fmla="*/ 260038 h 664326"/>
                <a:gd name="connsiteX1154" fmla="*/ 1378670 w 2463882"/>
                <a:gd name="connsiteY1154" fmla="*/ 266761 h 664326"/>
                <a:gd name="connsiteX1155" fmla="*/ 1370000 w 2463882"/>
                <a:gd name="connsiteY1155" fmla="*/ 274826 h 664326"/>
                <a:gd name="connsiteX1156" fmla="*/ 1368680 w 2463882"/>
                <a:gd name="connsiteY1156" fmla="*/ 278715 h 664326"/>
                <a:gd name="connsiteX1157" fmla="*/ 1357820 w 2463882"/>
                <a:gd name="connsiteY1157" fmla="*/ 293211 h 664326"/>
                <a:gd name="connsiteX1158" fmla="*/ 1357618 w 2463882"/>
                <a:gd name="connsiteY1158" fmla="*/ 303304 h 664326"/>
                <a:gd name="connsiteX1159" fmla="*/ 1331511 w 2463882"/>
                <a:gd name="connsiteY1159" fmla="*/ 339666 h 664326"/>
                <a:gd name="connsiteX1160" fmla="*/ 1326413 w 2463882"/>
                <a:gd name="connsiteY1160" fmla="*/ 339666 h 664326"/>
                <a:gd name="connsiteX1161" fmla="*/ 1323858 w 2463882"/>
                <a:gd name="connsiteY1161" fmla="*/ 342380 h 664326"/>
                <a:gd name="connsiteX1162" fmla="*/ 1323627 w 2463882"/>
                <a:gd name="connsiteY1162" fmla="*/ 349313 h 664326"/>
                <a:gd name="connsiteX1163" fmla="*/ 1304127 w 2463882"/>
                <a:gd name="connsiteY1163" fmla="*/ 376629 h 664326"/>
                <a:gd name="connsiteX1164" fmla="*/ 1300958 w 2463882"/>
                <a:gd name="connsiteY1164" fmla="*/ 385941 h 664326"/>
                <a:gd name="connsiteX1165" fmla="*/ 1289022 w 2463882"/>
                <a:gd name="connsiteY1165" fmla="*/ 397282 h 664326"/>
                <a:gd name="connsiteX1166" fmla="*/ 1287217 w 2463882"/>
                <a:gd name="connsiteY1166" fmla="*/ 402586 h 664326"/>
                <a:gd name="connsiteX1167" fmla="*/ 1271297 w 2463882"/>
                <a:gd name="connsiteY1167" fmla="*/ 407375 h 664326"/>
                <a:gd name="connsiteX1168" fmla="*/ 1247857 w 2463882"/>
                <a:gd name="connsiteY1168" fmla="*/ 441173 h 664326"/>
                <a:gd name="connsiteX1169" fmla="*/ 1239947 w 2463882"/>
                <a:gd name="connsiteY1169" fmla="*/ 447065 h 664326"/>
                <a:gd name="connsiteX1170" fmla="*/ 1232011 w 2463882"/>
                <a:gd name="connsiteY1170" fmla="*/ 458847 h 664326"/>
                <a:gd name="connsiteX1171" fmla="*/ 1207396 w 2463882"/>
                <a:gd name="connsiteY1171" fmla="*/ 472339 h 664326"/>
                <a:gd name="connsiteX1172" fmla="*/ 1186263 w 2463882"/>
                <a:gd name="connsiteY1172" fmla="*/ 472794 h 664326"/>
                <a:gd name="connsiteX1173" fmla="*/ 1180685 w 2463882"/>
                <a:gd name="connsiteY1173" fmla="*/ 474946 h 664326"/>
                <a:gd name="connsiteX1174" fmla="*/ 1163813 w 2463882"/>
                <a:gd name="connsiteY1174" fmla="*/ 468236 h 664326"/>
                <a:gd name="connsiteX1175" fmla="*/ 1157549 w 2463882"/>
                <a:gd name="connsiteY1175" fmla="*/ 457702 h 664326"/>
                <a:gd name="connsiteX1176" fmla="*/ 1160666 w 2463882"/>
                <a:gd name="connsiteY1176" fmla="*/ 448548 h 664326"/>
                <a:gd name="connsiteX1177" fmla="*/ 1169095 w 2463882"/>
                <a:gd name="connsiteY1177" fmla="*/ 439424 h 664326"/>
                <a:gd name="connsiteX1178" fmla="*/ 1176740 w 2463882"/>
                <a:gd name="connsiteY1178" fmla="*/ 436573 h 664326"/>
                <a:gd name="connsiteX1179" fmla="*/ 1187266 w 2463882"/>
                <a:gd name="connsiteY1179" fmla="*/ 436573 h 664326"/>
                <a:gd name="connsiteX1180" fmla="*/ 1194782 w 2463882"/>
                <a:gd name="connsiteY1180" fmla="*/ 441576 h 664326"/>
                <a:gd name="connsiteX1181" fmla="*/ 1194761 w 2463882"/>
                <a:gd name="connsiteY1181" fmla="*/ 445234 h 664326"/>
                <a:gd name="connsiteX1182" fmla="*/ 1204652 w 2463882"/>
                <a:gd name="connsiteY1182" fmla="*/ 447275 h 664326"/>
                <a:gd name="connsiteX1183" fmla="*/ 1207902 w 2463882"/>
                <a:gd name="connsiteY1183" fmla="*/ 444192 h 664326"/>
                <a:gd name="connsiteX1184" fmla="*/ 1214702 w 2463882"/>
                <a:gd name="connsiteY1184" fmla="*/ 430446 h 664326"/>
                <a:gd name="connsiteX1185" fmla="*/ 1221830 w 2463882"/>
                <a:gd name="connsiteY1185" fmla="*/ 413163 h 664326"/>
                <a:gd name="connsiteX1186" fmla="*/ 1230330 w 2463882"/>
                <a:gd name="connsiteY1186" fmla="*/ 399486 h 664326"/>
                <a:gd name="connsiteX1187" fmla="*/ 1236783 w 2463882"/>
                <a:gd name="connsiteY1187" fmla="*/ 387665 h 664326"/>
                <a:gd name="connsiteX1188" fmla="*/ 1238459 w 2463882"/>
                <a:gd name="connsiteY1188" fmla="*/ 381148 h 664326"/>
                <a:gd name="connsiteX1189" fmla="*/ 1251901 w 2463882"/>
                <a:gd name="connsiteY1189" fmla="*/ 371947 h 664326"/>
                <a:gd name="connsiteX1190" fmla="*/ 1262799 w 2463882"/>
                <a:gd name="connsiteY1190" fmla="*/ 349163 h 664326"/>
                <a:gd name="connsiteX1191" fmla="*/ 1292967 w 2463882"/>
                <a:gd name="connsiteY1191" fmla="*/ 312432 h 664326"/>
                <a:gd name="connsiteX1192" fmla="*/ 1300967 w 2463882"/>
                <a:gd name="connsiteY1192" fmla="*/ 296825 h 664326"/>
                <a:gd name="connsiteX1193" fmla="*/ 1316711 w 2463882"/>
                <a:gd name="connsiteY1193" fmla="*/ 280494 h 664326"/>
                <a:gd name="connsiteX1194" fmla="*/ 1322160 w 2463882"/>
                <a:gd name="connsiteY1194" fmla="*/ 267250 h 664326"/>
                <a:gd name="connsiteX1195" fmla="*/ 1324231 w 2463882"/>
                <a:gd name="connsiteY1195" fmla="*/ 257830 h 664326"/>
                <a:gd name="connsiteX1196" fmla="*/ 1320728 w 2463882"/>
                <a:gd name="connsiteY1196" fmla="*/ 256608 h 664326"/>
                <a:gd name="connsiteX1197" fmla="*/ 1316659 w 2463882"/>
                <a:gd name="connsiteY1197" fmla="*/ 258649 h 664326"/>
                <a:gd name="connsiteX1198" fmla="*/ 1281605 w 2463882"/>
                <a:gd name="connsiteY1198" fmla="*/ 258761 h 664326"/>
                <a:gd name="connsiteX1199" fmla="*/ 1263880 w 2463882"/>
                <a:gd name="connsiteY1199" fmla="*/ 263824 h 664326"/>
                <a:gd name="connsiteX1200" fmla="*/ 1248993 w 2463882"/>
                <a:gd name="connsiteY1200" fmla="*/ 272716 h 664326"/>
                <a:gd name="connsiteX1201" fmla="*/ 1248967 w 2463882"/>
                <a:gd name="connsiteY1201" fmla="*/ 272730 h 664326"/>
                <a:gd name="connsiteX1202" fmla="*/ 1270573 w 2463882"/>
                <a:gd name="connsiteY1202" fmla="*/ 265526 h 664326"/>
                <a:gd name="connsiteX1203" fmla="*/ 1278921 w 2463882"/>
                <a:gd name="connsiteY1203" fmla="*/ 265526 h 664326"/>
                <a:gd name="connsiteX1204" fmla="*/ 1291929 w 2463882"/>
                <a:gd name="connsiteY1204" fmla="*/ 284554 h 664326"/>
                <a:gd name="connsiteX1205" fmla="*/ 1289682 w 2463882"/>
                <a:gd name="connsiteY1205" fmla="*/ 296731 h 664326"/>
                <a:gd name="connsiteX1206" fmla="*/ 1284078 w 2463882"/>
                <a:gd name="connsiteY1206" fmla="*/ 306001 h 664326"/>
                <a:gd name="connsiteX1207" fmla="*/ 1273132 w 2463882"/>
                <a:gd name="connsiteY1207" fmla="*/ 311720 h 664326"/>
                <a:gd name="connsiteX1208" fmla="*/ 1261951 w 2463882"/>
                <a:gd name="connsiteY1208" fmla="*/ 311720 h 664326"/>
                <a:gd name="connsiteX1209" fmla="*/ 1259061 w 2463882"/>
                <a:gd name="connsiteY1209" fmla="*/ 313872 h 664326"/>
                <a:gd name="connsiteX1210" fmla="*/ 1245478 w 2463882"/>
                <a:gd name="connsiteY1210" fmla="*/ 313872 h 664326"/>
                <a:gd name="connsiteX1211" fmla="*/ 1227449 w 2463882"/>
                <a:gd name="connsiteY1211" fmla="*/ 303921 h 664326"/>
                <a:gd name="connsiteX1212" fmla="*/ 1202062 w 2463882"/>
                <a:gd name="connsiteY1212" fmla="*/ 298009 h 664326"/>
                <a:gd name="connsiteX1213" fmla="*/ 1198628 w 2463882"/>
                <a:gd name="connsiteY1213" fmla="*/ 284490 h 664326"/>
                <a:gd name="connsiteX1214" fmla="*/ 1203164 w 2463882"/>
                <a:gd name="connsiteY1214" fmla="*/ 271160 h 664326"/>
                <a:gd name="connsiteX1215" fmla="*/ 1208463 w 2463882"/>
                <a:gd name="connsiteY1215" fmla="*/ 269179 h 664326"/>
                <a:gd name="connsiteX1216" fmla="*/ 1212725 w 2463882"/>
                <a:gd name="connsiteY1216" fmla="*/ 262148 h 664326"/>
                <a:gd name="connsiteX1217" fmla="*/ 1217004 w 2463882"/>
                <a:gd name="connsiteY1217" fmla="*/ 258953 h 664326"/>
                <a:gd name="connsiteX1218" fmla="*/ 1217737 w 2463882"/>
                <a:gd name="connsiteY1218" fmla="*/ 256797 h 664326"/>
                <a:gd name="connsiteX1219" fmla="*/ 1226578 w 2463882"/>
                <a:gd name="connsiteY1219" fmla="*/ 250198 h 664326"/>
                <a:gd name="connsiteX1220" fmla="*/ 1241229 w 2463882"/>
                <a:gd name="connsiteY1220" fmla="*/ 247098 h 664326"/>
                <a:gd name="connsiteX1221" fmla="*/ 1263164 w 2463882"/>
                <a:gd name="connsiteY1221" fmla="*/ 238313 h 664326"/>
                <a:gd name="connsiteX1222" fmla="*/ 1294720 w 2463882"/>
                <a:gd name="connsiteY1222" fmla="*/ 229918 h 664326"/>
                <a:gd name="connsiteX1223" fmla="*/ 1302287 w 2463882"/>
                <a:gd name="connsiteY1223" fmla="*/ 229918 h 664326"/>
                <a:gd name="connsiteX1224" fmla="*/ 1306935 w 2463882"/>
                <a:gd name="connsiteY1224" fmla="*/ 232075 h 664326"/>
                <a:gd name="connsiteX1225" fmla="*/ 1320209 w 2463882"/>
                <a:gd name="connsiteY1225" fmla="*/ 232075 h 664326"/>
                <a:gd name="connsiteX1226" fmla="*/ 1337201 w 2463882"/>
                <a:gd name="connsiteY1226" fmla="*/ 228941 h 664326"/>
                <a:gd name="connsiteX1227" fmla="*/ 1354643 w 2463882"/>
                <a:gd name="connsiteY1227" fmla="*/ 206500 h 664326"/>
                <a:gd name="connsiteX1228" fmla="*/ 1357305 w 2463882"/>
                <a:gd name="connsiteY1228" fmla="*/ 192347 h 664326"/>
                <a:gd name="connsiteX1229" fmla="*/ 1363128 w 2463882"/>
                <a:gd name="connsiteY1229" fmla="*/ 188248 h 664326"/>
                <a:gd name="connsiteX1230" fmla="*/ 1368011 w 2463882"/>
                <a:gd name="connsiteY1230" fmla="*/ 183008 h 664326"/>
                <a:gd name="connsiteX1231" fmla="*/ 1372354 w 2463882"/>
                <a:gd name="connsiteY1231" fmla="*/ 173387 h 664326"/>
                <a:gd name="connsiteX1232" fmla="*/ 1377692 w 2463882"/>
                <a:gd name="connsiteY1232" fmla="*/ 164023 h 664326"/>
                <a:gd name="connsiteX1233" fmla="*/ 1379502 w 2463882"/>
                <a:gd name="connsiteY1233" fmla="*/ 158792 h 664326"/>
                <a:gd name="connsiteX1234" fmla="*/ 1382460 w 2463882"/>
                <a:gd name="connsiteY1234" fmla="*/ 148417 h 664326"/>
                <a:gd name="connsiteX1235" fmla="*/ 1390285 w 2463882"/>
                <a:gd name="connsiteY1235" fmla="*/ 143850 h 664326"/>
                <a:gd name="connsiteX1236" fmla="*/ 1395297 w 2463882"/>
                <a:gd name="connsiteY1236" fmla="*/ 133963 h 664326"/>
                <a:gd name="connsiteX1237" fmla="*/ 1403859 w 2463882"/>
                <a:gd name="connsiteY1237" fmla="*/ 129474 h 664326"/>
                <a:gd name="connsiteX1238" fmla="*/ 1411405 w 2463882"/>
                <a:gd name="connsiteY1238" fmla="*/ 126542 h 664326"/>
                <a:gd name="connsiteX1239" fmla="*/ 1347195 w 2463882"/>
                <a:gd name="connsiteY1239" fmla="*/ 121101 h 664326"/>
                <a:gd name="connsiteX1240" fmla="*/ 1342603 w 2463882"/>
                <a:gd name="connsiteY1240" fmla="*/ 123266 h 664326"/>
                <a:gd name="connsiteX1241" fmla="*/ 1291384 w 2463882"/>
                <a:gd name="connsiteY1241" fmla="*/ 109212 h 664326"/>
                <a:gd name="connsiteX1242" fmla="*/ 1271820 w 2463882"/>
                <a:gd name="connsiteY1242" fmla="*/ 114335 h 664326"/>
                <a:gd name="connsiteX1243" fmla="*/ 1263430 w 2463882"/>
                <a:gd name="connsiteY1243" fmla="*/ 121410 h 664326"/>
                <a:gd name="connsiteX1244" fmla="*/ 1263091 w 2463882"/>
                <a:gd name="connsiteY1244" fmla="*/ 131490 h 664326"/>
                <a:gd name="connsiteX1245" fmla="*/ 1268733 w 2463882"/>
                <a:gd name="connsiteY1245" fmla="*/ 135524 h 664326"/>
                <a:gd name="connsiteX1246" fmla="*/ 1287573 w 2463882"/>
                <a:gd name="connsiteY1246" fmla="*/ 137475 h 664326"/>
                <a:gd name="connsiteX1247" fmla="*/ 1290810 w 2463882"/>
                <a:gd name="connsiteY1247" fmla="*/ 132004 h 664326"/>
                <a:gd name="connsiteX1248" fmla="*/ 1302206 w 2463882"/>
                <a:gd name="connsiteY1248" fmla="*/ 123480 h 664326"/>
                <a:gd name="connsiteX1249" fmla="*/ 1321530 w 2463882"/>
                <a:gd name="connsiteY1249" fmla="*/ 123480 h 664326"/>
                <a:gd name="connsiteX1250" fmla="*/ 1339379 w 2463882"/>
                <a:gd name="connsiteY1250" fmla="*/ 150951 h 664326"/>
                <a:gd name="connsiteX1251" fmla="*/ 1334045 w 2463882"/>
                <a:gd name="connsiteY1251" fmla="*/ 173572 h 664326"/>
                <a:gd name="connsiteX1252" fmla="*/ 1326238 w 2463882"/>
                <a:gd name="connsiteY1252" fmla="*/ 181654 h 664326"/>
                <a:gd name="connsiteX1253" fmla="*/ 1301139 w 2463882"/>
                <a:gd name="connsiteY1253" fmla="*/ 174313 h 664326"/>
                <a:gd name="connsiteX1254" fmla="*/ 1303698 w 2463882"/>
                <a:gd name="connsiteY1254" fmla="*/ 166784 h 664326"/>
                <a:gd name="connsiteX1255" fmla="*/ 1303016 w 2463882"/>
                <a:gd name="connsiteY1255" fmla="*/ 165777 h 664326"/>
                <a:gd name="connsiteX1256" fmla="*/ 1274020 w 2463882"/>
                <a:gd name="connsiteY1256" fmla="*/ 163543 h 664326"/>
                <a:gd name="connsiteX1257" fmla="*/ 1241387 w 2463882"/>
                <a:gd name="connsiteY1257" fmla="*/ 153485 h 664326"/>
                <a:gd name="connsiteX1258" fmla="*/ 1227517 w 2463882"/>
                <a:gd name="connsiteY1258" fmla="*/ 135828 h 664326"/>
                <a:gd name="connsiteX1259" fmla="*/ 1235428 w 2463882"/>
                <a:gd name="connsiteY1259" fmla="*/ 112573 h 664326"/>
                <a:gd name="connsiteX1260" fmla="*/ 1248175 w 2463882"/>
                <a:gd name="connsiteY1260" fmla="*/ 97404 h 664326"/>
                <a:gd name="connsiteX1261" fmla="*/ 1315184 w 2463882"/>
                <a:gd name="connsiteY1261" fmla="*/ 84790 h 664326"/>
                <a:gd name="connsiteX1262" fmla="*/ 1345484 w 2463882"/>
                <a:gd name="connsiteY1262" fmla="*/ 96117 h 664326"/>
                <a:gd name="connsiteX1263" fmla="*/ 1352953 w 2463882"/>
                <a:gd name="connsiteY1263" fmla="*/ 94497 h 664326"/>
                <a:gd name="connsiteX1264" fmla="*/ 1380531 w 2463882"/>
                <a:gd name="connsiteY1264" fmla="*/ 98238 h 664326"/>
                <a:gd name="connsiteX1265" fmla="*/ 1408991 w 2463882"/>
                <a:gd name="connsiteY1265" fmla="*/ 100431 h 664326"/>
                <a:gd name="connsiteX1266" fmla="*/ 1415924 w 2463882"/>
                <a:gd name="connsiteY1266" fmla="*/ 104199 h 664326"/>
                <a:gd name="connsiteX1267" fmla="*/ 1427689 w 2463882"/>
                <a:gd name="connsiteY1267" fmla="*/ 98283 h 664326"/>
                <a:gd name="connsiteX1268" fmla="*/ 1435295 w 2463882"/>
                <a:gd name="connsiteY1268" fmla="*/ 100431 h 664326"/>
                <a:gd name="connsiteX1269" fmla="*/ 1442845 w 2463882"/>
                <a:gd name="connsiteY1269" fmla="*/ 92988 h 664326"/>
                <a:gd name="connsiteX1270" fmla="*/ 1484379 w 2463882"/>
                <a:gd name="connsiteY1270" fmla="*/ 74637 h 664326"/>
                <a:gd name="connsiteX1271" fmla="*/ 1506301 w 2463882"/>
                <a:gd name="connsiteY1271" fmla="*/ 74637 h 664326"/>
                <a:gd name="connsiteX1272" fmla="*/ 1509161 w 2463882"/>
                <a:gd name="connsiteY1272" fmla="*/ 97597 h 664326"/>
                <a:gd name="connsiteX1273" fmla="*/ 1501340 w 2463882"/>
                <a:gd name="connsiteY1273" fmla="*/ 104161 h 664326"/>
                <a:gd name="connsiteX1274" fmla="*/ 1471653 w 2463882"/>
                <a:gd name="connsiteY1274" fmla="*/ 114970 h 664326"/>
                <a:gd name="connsiteX1275" fmla="*/ 1468065 w 2463882"/>
                <a:gd name="connsiteY1275" fmla="*/ 119244 h 664326"/>
                <a:gd name="connsiteX1276" fmla="*/ 1463722 w 2463882"/>
                <a:gd name="connsiteY1276" fmla="*/ 131447 h 664326"/>
                <a:gd name="connsiteX1277" fmla="*/ 1447755 w 2463882"/>
                <a:gd name="connsiteY1277" fmla="*/ 143396 h 664326"/>
                <a:gd name="connsiteX1278" fmla="*/ 1419869 w 2463882"/>
                <a:gd name="connsiteY1278" fmla="*/ 186927 h 664326"/>
                <a:gd name="connsiteX1279" fmla="*/ 1395961 w 2463882"/>
                <a:gd name="connsiteY1279" fmla="*/ 227907 h 664326"/>
                <a:gd name="connsiteX1280" fmla="*/ 1396660 w 2463882"/>
                <a:gd name="connsiteY1280" fmla="*/ 228302 h 664326"/>
                <a:gd name="connsiteX1281" fmla="*/ 1414428 w 2463882"/>
                <a:gd name="connsiteY1281" fmla="*/ 226656 h 664326"/>
                <a:gd name="connsiteX1282" fmla="*/ 1427089 w 2463882"/>
                <a:gd name="connsiteY1282" fmla="*/ 227933 h 664326"/>
                <a:gd name="connsiteX1283" fmla="*/ 1436933 w 2463882"/>
                <a:gd name="connsiteY1283" fmla="*/ 228851 h 664326"/>
                <a:gd name="connsiteX1284" fmla="*/ 1449296 w 2463882"/>
                <a:gd name="connsiteY1284" fmla="*/ 228744 h 664326"/>
                <a:gd name="connsiteX1285" fmla="*/ 1458962 w 2463882"/>
                <a:gd name="connsiteY1285" fmla="*/ 228302 h 664326"/>
                <a:gd name="connsiteX1286" fmla="*/ 1479349 w 2463882"/>
                <a:gd name="connsiteY1286" fmla="*/ 231196 h 664326"/>
                <a:gd name="connsiteX1287" fmla="*/ 1498489 w 2463882"/>
                <a:gd name="connsiteY1287" fmla="*/ 234240 h 664326"/>
                <a:gd name="connsiteX1288" fmla="*/ 1518083 w 2463882"/>
                <a:gd name="connsiteY1288" fmla="*/ 232311 h 664326"/>
                <a:gd name="connsiteX1289" fmla="*/ 1526898 w 2463882"/>
                <a:gd name="connsiteY1289" fmla="*/ 237996 h 664326"/>
                <a:gd name="connsiteX1290" fmla="*/ 1531589 w 2463882"/>
                <a:gd name="connsiteY1290" fmla="*/ 236564 h 664326"/>
                <a:gd name="connsiteX1291" fmla="*/ 1541184 w 2463882"/>
                <a:gd name="connsiteY1291" fmla="*/ 228302 h 664326"/>
                <a:gd name="connsiteX1292" fmla="*/ 1547989 w 2463882"/>
                <a:gd name="connsiteY1292" fmla="*/ 228302 h 664326"/>
                <a:gd name="connsiteX1293" fmla="*/ 1548632 w 2463882"/>
                <a:gd name="connsiteY1293" fmla="*/ 210590 h 664326"/>
                <a:gd name="connsiteX1294" fmla="*/ 1551907 w 2463882"/>
                <a:gd name="connsiteY1294" fmla="*/ 204120 h 664326"/>
                <a:gd name="connsiteX1295" fmla="*/ 1552401 w 2463882"/>
                <a:gd name="connsiteY1295" fmla="*/ 193187 h 664326"/>
                <a:gd name="connsiteX1296" fmla="*/ 1562090 w 2463882"/>
                <a:gd name="connsiteY1296" fmla="*/ 184826 h 664326"/>
                <a:gd name="connsiteX1297" fmla="*/ 1565126 w 2463882"/>
                <a:gd name="connsiteY1297" fmla="*/ 179497 h 664326"/>
                <a:gd name="connsiteX1298" fmla="*/ 1565902 w 2463882"/>
                <a:gd name="connsiteY1298" fmla="*/ 170896 h 664326"/>
                <a:gd name="connsiteX1299" fmla="*/ 1573002 w 2463882"/>
                <a:gd name="connsiteY1299" fmla="*/ 168311 h 664326"/>
                <a:gd name="connsiteX1300" fmla="*/ 1602316 w 2463882"/>
                <a:gd name="connsiteY1300" fmla="*/ 114447 h 664326"/>
                <a:gd name="connsiteX1301" fmla="*/ 1620877 w 2463882"/>
                <a:gd name="connsiteY1301" fmla="*/ 93579 h 664326"/>
                <a:gd name="connsiteX1302" fmla="*/ 1626815 w 2463882"/>
                <a:gd name="connsiteY1302" fmla="*/ 90475 h 664326"/>
                <a:gd name="connsiteX1303" fmla="*/ 1636590 w 2463882"/>
                <a:gd name="connsiteY1303" fmla="*/ 74594 h 664326"/>
                <a:gd name="connsiteX1304" fmla="*/ 1651057 w 2463882"/>
                <a:gd name="connsiteY1304" fmla="*/ 68416 h 664326"/>
                <a:gd name="connsiteX1305" fmla="*/ 1663906 w 2463882"/>
                <a:gd name="connsiteY1305" fmla="*/ 52633 h 664326"/>
                <a:gd name="connsiteX1306" fmla="*/ 1683054 w 2463882"/>
                <a:gd name="connsiteY1306" fmla="*/ 44217 h 664326"/>
                <a:gd name="connsiteX1307" fmla="*/ 1697478 w 2463882"/>
                <a:gd name="connsiteY1307" fmla="*/ 32233 h 664326"/>
                <a:gd name="connsiteX1308" fmla="*/ 1716420 w 2463882"/>
                <a:gd name="connsiteY1308" fmla="*/ 23521 h 664326"/>
                <a:gd name="connsiteX1309" fmla="*/ 1721051 w 2463882"/>
                <a:gd name="connsiteY1309" fmla="*/ 16940 h 664326"/>
                <a:gd name="connsiteX1310" fmla="*/ 1736275 w 2463882"/>
                <a:gd name="connsiteY1310" fmla="*/ 11837 h 664326"/>
                <a:gd name="connsiteX1311" fmla="*/ 1747706 w 2463882"/>
                <a:gd name="connsiteY1311" fmla="*/ 11837 h 664326"/>
                <a:gd name="connsiteX1312" fmla="*/ 1798166 w 2463882"/>
                <a:gd name="connsiteY1312" fmla="*/ 0 h 66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</a:cxnLst>
              <a:rect l="l" t="t" r="r" b="b"/>
              <a:pathLst>
                <a:path w="2463882" h="664326">
                  <a:moveTo>
                    <a:pt x="519964" y="504349"/>
                  </a:moveTo>
                  <a:cubicBezTo>
                    <a:pt x="517151" y="504349"/>
                    <a:pt x="512305" y="505428"/>
                    <a:pt x="505425" y="507586"/>
                  </a:cubicBezTo>
                  <a:cubicBezTo>
                    <a:pt x="496587" y="510399"/>
                    <a:pt x="490641" y="511899"/>
                    <a:pt x="487587" y="512086"/>
                  </a:cubicBezTo>
                  <a:cubicBezTo>
                    <a:pt x="484533" y="512273"/>
                    <a:pt x="479901" y="512728"/>
                    <a:pt x="473693" y="513452"/>
                  </a:cubicBezTo>
                  <a:cubicBezTo>
                    <a:pt x="465993" y="514895"/>
                    <a:pt x="460176" y="515933"/>
                    <a:pt x="456243" y="516565"/>
                  </a:cubicBezTo>
                  <a:lnTo>
                    <a:pt x="452430" y="516988"/>
                  </a:lnTo>
                  <a:lnTo>
                    <a:pt x="455390" y="523356"/>
                  </a:lnTo>
                  <a:lnTo>
                    <a:pt x="459776" y="526006"/>
                  </a:lnTo>
                  <a:cubicBezTo>
                    <a:pt x="459490" y="539860"/>
                    <a:pt x="461183" y="548592"/>
                    <a:pt x="464856" y="552202"/>
                  </a:cubicBezTo>
                  <a:cubicBezTo>
                    <a:pt x="476450" y="559603"/>
                    <a:pt x="492057" y="564147"/>
                    <a:pt x="511676" y="565837"/>
                  </a:cubicBezTo>
                  <a:cubicBezTo>
                    <a:pt x="519945" y="564316"/>
                    <a:pt x="527129" y="561719"/>
                    <a:pt x="533225" y="558046"/>
                  </a:cubicBezTo>
                  <a:lnTo>
                    <a:pt x="538147" y="548339"/>
                  </a:lnTo>
                  <a:lnTo>
                    <a:pt x="544947" y="544270"/>
                  </a:lnTo>
                  <a:lnTo>
                    <a:pt x="545158" y="544270"/>
                  </a:lnTo>
                  <a:lnTo>
                    <a:pt x="546877" y="541861"/>
                  </a:lnTo>
                  <a:lnTo>
                    <a:pt x="570595" y="528908"/>
                  </a:lnTo>
                  <a:lnTo>
                    <a:pt x="571993" y="525765"/>
                  </a:lnTo>
                  <a:lnTo>
                    <a:pt x="572122" y="520033"/>
                  </a:lnTo>
                  <a:cubicBezTo>
                    <a:pt x="553331" y="509577"/>
                    <a:pt x="535945" y="504349"/>
                    <a:pt x="519964" y="504349"/>
                  </a:cubicBezTo>
                  <a:close/>
                  <a:moveTo>
                    <a:pt x="2273148" y="469363"/>
                  </a:moveTo>
                  <a:lnTo>
                    <a:pt x="2265784" y="470439"/>
                  </a:lnTo>
                  <a:lnTo>
                    <a:pt x="2268757" y="470439"/>
                  </a:lnTo>
                  <a:cubicBezTo>
                    <a:pt x="2269858" y="469027"/>
                    <a:pt x="2271321" y="468668"/>
                    <a:pt x="2273148" y="469363"/>
                  </a:cubicBezTo>
                  <a:close/>
                  <a:moveTo>
                    <a:pt x="1377397" y="454409"/>
                  </a:moveTo>
                  <a:cubicBezTo>
                    <a:pt x="1375487" y="454409"/>
                    <a:pt x="1372113" y="454679"/>
                    <a:pt x="1367273" y="455219"/>
                  </a:cubicBezTo>
                  <a:cubicBezTo>
                    <a:pt x="1362435" y="455760"/>
                    <a:pt x="1360451" y="456030"/>
                    <a:pt x="1361323" y="456030"/>
                  </a:cubicBezTo>
                  <a:lnTo>
                    <a:pt x="1360216" y="458684"/>
                  </a:lnTo>
                  <a:cubicBezTo>
                    <a:pt x="1359636" y="458298"/>
                    <a:pt x="1364332" y="459343"/>
                    <a:pt x="1374305" y="461818"/>
                  </a:cubicBezTo>
                  <a:lnTo>
                    <a:pt x="1380861" y="461818"/>
                  </a:lnTo>
                  <a:lnTo>
                    <a:pt x="1392845" y="457577"/>
                  </a:lnTo>
                  <a:lnTo>
                    <a:pt x="1395357" y="458092"/>
                  </a:lnTo>
                  <a:lnTo>
                    <a:pt x="1392964" y="457535"/>
                  </a:lnTo>
                  <a:lnTo>
                    <a:pt x="1392845" y="457577"/>
                  </a:lnTo>
                  <a:close/>
                  <a:moveTo>
                    <a:pt x="1958018" y="428488"/>
                  </a:moveTo>
                  <a:lnTo>
                    <a:pt x="1953992" y="432289"/>
                  </a:lnTo>
                  <a:lnTo>
                    <a:pt x="1953366" y="433279"/>
                  </a:lnTo>
                  <a:close/>
                  <a:moveTo>
                    <a:pt x="1703349" y="340892"/>
                  </a:moveTo>
                  <a:lnTo>
                    <a:pt x="1700542" y="341861"/>
                  </a:lnTo>
                  <a:lnTo>
                    <a:pt x="1696777" y="346063"/>
                  </a:lnTo>
                  <a:lnTo>
                    <a:pt x="1682719" y="352366"/>
                  </a:lnTo>
                  <a:lnTo>
                    <a:pt x="1684018" y="352366"/>
                  </a:lnTo>
                  <a:cubicBezTo>
                    <a:pt x="1683496" y="353208"/>
                    <a:pt x="1682243" y="354374"/>
                    <a:pt x="1680259" y="355866"/>
                  </a:cubicBezTo>
                  <a:lnTo>
                    <a:pt x="1672795" y="360857"/>
                  </a:lnTo>
                  <a:lnTo>
                    <a:pt x="1673865" y="362480"/>
                  </a:lnTo>
                  <a:lnTo>
                    <a:pt x="1672141" y="367548"/>
                  </a:lnTo>
                  <a:lnTo>
                    <a:pt x="1671983" y="371184"/>
                  </a:lnTo>
                  <a:lnTo>
                    <a:pt x="1662970" y="383352"/>
                  </a:lnTo>
                  <a:lnTo>
                    <a:pt x="1661452" y="387815"/>
                  </a:lnTo>
                  <a:cubicBezTo>
                    <a:pt x="1661801" y="388327"/>
                    <a:pt x="1662314" y="390581"/>
                    <a:pt x="1662991" y="394577"/>
                  </a:cubicBezTo>
                  <a:cubicBezTo>
                    <a:pt x="1662408" y="396289"/>
                    <a:pt x="1661813" y="397771"/>
                    <a:pt x="1661204" y="399023"/>
                  </a:cubicBezTo>
                  <a:cubicBezTo>
                    <a:pt x="1660595" y="400275"/>
                    <a:pt x="1660195" y="401182"/>
                    <a:pt x="1660003" y="401745"/>
                  </a:cubicBezTo>
                  <a:cubicBezTo>
                    <a:pt x="1659829" y="402266"/>
                    <a:pt x="1659604" y="403197"/>
                    <a:pt x="1659330" y="404541"/>
                  </a:cubicBezTo>
                  <a:cubicBezTo>
                    <a:pt x="1659056" y="405884"/>
                    <a:pt x="1658978" y="406377"/>
                    <a:pt x="1659099" y="406020"/>
                  </a:cubicBezTo>
                  <a:cubicBezTo>
                    <a:pt x="1659779" y="408275"/>
                    <a:pt x="1659660" y="411892"/>
                    <a:pt x="1658743" y="416872"/>
                  </a:cubicBezTo>
                  <a:lnTo>
                    <a:pt x="1664235" y="422261"/>
                  </a:lnTo>
                  <a:lnTo>
                    <a:pt x="1665431" y="429790"/>
                  </a:lnTo>
                  <a:lnTo>
                    <a:pt x="1670876" y="436153"/>
                  </a:lnTo>
                  <a:lnTo>
                    <a:pt x="1680309" y="437945"/>
                  </a:lnTo>
                  <a:cubicBezTo>
                    <a:pt x="1684125" y="435698"/>
                    <a:pt x="1689661" y="433202"/>
                    <a:pt x="1696919" y="430455"/>
                  </a:cubicBezTo>
                  <a:lnTo>
                    <a:pt x="1697566" y="426969"/>
                  </a:lnTo>
                  <a:cubicBezTo>
                    <a:pt x="1701248" y="425614"/>
                    <a:pt x="1707383" y="421927"/>
                    <a:pt x="1715973" y="415907"/>
                  </a:cubicBezTo>
                  <a:lnTo>
                    <a:pt x="1719240" y="410792"/>
                  </a:lnTo>
                  <a:cubicBezTo>
                    <a:pt x="1724021" y="407654"/>
                    <a:pt x="1729032" y="403250"/>
                    <a:pt x="1734272" y="397582"/>
                  </a:cubicBezTo>
                  <a:lnTo>
                    <a:pt x="1743151" y="393998"/>
                  </a:lnTo>
                  <a:cubicBezTo>
                    <a:pt x="1747630" y="388095"/>
                    <a:pt x="1751036" y="380719"/>
                    <a:pt x="1753368" y="371870"/>
                  </a:cubicBezTo>
                  <a:lnTo>
                    <a:pt x="1753107" y="361481"/>
                  </a:lnTo>
                  <a:lnTo>
                    <a:pt x="1753167" y="361297"/>
                  </a:lnTo>
                  <a:lnTo>
                    <a:pt x="1750787" y="358291"/>
                  </a:lnTo>
                  <a:lnTo>
                    <a:pt x="1750667" y="354655"/>
                  </a:lnTo>
                  <a:lnTo>
                    <a:pt x="1748271" y="352332"/>
                  </a:lnTo>
                  <a:lnTo>
                    <a:pt x="1746200" y="354098"/>
                  </a:lnTo>
                  <a:cubicBezTo>
                    <a:pt x="1743902" y="357528"/>
                    <a:pt x="1741363" y="360135"/>
                    <a:pt x="1738585" y="361918"/>
                  </a:cubicBezTo>
                  <a:cubicBezTo>
                    <a:pt x="1738839" y="362230"/>
                    <a:pt x="1736766" y="365686"/>
                    <a:pt x="1732364" y="372286"/>
                  </a:cubicBezTo>
                  <a:lnTo>
                    <a:pt x="1728617" y="373898"/>
                  </a:lnTo>
                  <a:lnTo>
                    <a:pt x="1728291" y="374854"/>
                  </a:lnTo>
                  <a:lnTo>
                    <a:pt x="1714493" y="381967"/>
                  </a:lnTo>
                  <a:lnTo>
                    <a:pt x="1703161" y="374687"/>
                  </a:lnTo>
                  <a:lnTo>
                    <a:pt x="1701408" y="370373"/>
                  </a:lnTo>
                  <a:lnTo>
                    <a:pt x="1706926" y="354154"/>
                  </a:lnTo>
                  <a:lnTo>
                    <a:pt x="1705910" y="344464"/>
                  </a:lnTo>
                  <a:lnTo>
                    <a:pt x="1705995" y="344202"/>
                  </a:lnTo>
                  <a:lnTo>
                    <a:pt x="1702956" y="342050"/>
                  </a:lnTo>
                  <a:close/>
                  <a:moveTo>
                    <a:pt x="588924" y="340892"/>
                  </a:moveTo>
                  <a:lnTo>
                    <a:pt x="586117" y="341861"/>
                  </a:lnTo>
                  <a:lnTo>
                    <a:pt x="582352" y="346063"/>
                  </a:lnTo>
                  <a:lnTo>
                    <a:pt x="568293" y="352366"/>
                  </a:lnTo>
                  <a:lnTo>
                    <a:pt x="569593" y="352366"/>
                  </a:lnTo>
                  <a:cubicBezTo>
                    <a:pt x="569071" y="353208"/>
                    <a:pt x="567818" y="354374"/>
                    <a:pt x="565833" y="355866"/>
                  </a:cubicBezTo>
                  <a:lnTo>
                    <a:pt x="558369" y="360857"/>
                  </a:lnTo>
                  <a:lnTo>
                    <a:pt x="559440" y="362480"/>
                  </a:lnTo>
                  <a:lnTo>
                    <a:pt x="557716" y="367548"/>
                  </a:lnTo>
                  <a:lnTo>
                    <a:pt x="557557" y="371184"/>
                  </a:lnTo>
                  <a:lnTo>
                    <a:pt x="548545" y="383352"/>
                  </a:lnTo>
                  <a:lnTo>
                    <a:pt x="547027" y="387815"/>
                  </a:lnTo>
                  <a:cubicBezTo>
                    <a:pt x="547376" y="388327"/>
                    <a:pt x="547889" y="390581"/>
                    <a:pt x="548566" y="394577"/>
                  </a:cubicBezTo>
                  <a:cubicBezTo>
                    <a:pt x="547983" y="396289"/>
                    <a:pt x="547387" y="397771"/>
                    <a:pt x="546779" y="399023"/>
                  </a:cubicBezTo>
                  <a:cubicBezTo>
                    <a:pt x="546170" y="400275"/>
                    <a:pt x="545770" y="401182"/>
                    <a:pt x="545578" y="401745"/>
                  </a:cubicBezTo>
                  <a:cubicBezTo>
                    <a:pt x="545404" y="402266"/>
                    <a:pt x="545179" y="403197"/>
                    <a:pt x="544905" y="404541"/>
                  </a:cubicBezTo>
                  <a:cubicBezTo>
                    <a:pt x="544631" y="405884"/>
                    <a:pt x="544553" y="406377"/>
                    <a:pt x="544673" y="406020"/>
                  </a:cubicBezTo>
                  <a:cubicBezTo>
                    <a:pt x="545354" y="408275"/>
                    <a:pt x="545235" y="411892"/>
                    <a:pt x="544317" y="416872"/>
                  </a:cubicBezTo>
                  <a:lnTo>
                    <a:pt x="549810" y="422261"/>
                  </a:lnTo>
                  <a:lnTo>
                    <a:pt x="551006" y="429790"/>
                  </a:lnTo>
                  <a:lnTo>
                    <a:pt x="556451" y="436153"/>
                  </a:lnTo>
                  <a:lnTo>
                    <a:pt x="565884" y="437945"/>
                  </a:lnTo>
                  <a:cubicBezTo>
                    <a:pt x="569700" y="435698"/>
                    <a:pt x="575236" y="433202"/>
                    <a:pt x="582494" y="430455"/>
                  </a:cubicBezTo>
                  <a:lnTo>
                    <a:pt x="583141" y="426969"/>
                  </a:lnTo>
                  <a:cubicBezTo>
                    <a:pt x="586823" y="425614"/>
                    <a:pt x="592958" y="421927"/>
                    <a:pt x="601547" y="415907"/>
                  </a:cubicBezTo>
                  <a:lnTo>
                    <a:pt x="604815" y="410792"/>
                  </a:lnTo>
                  <a:cubicBezTo>
                    <a:pt x="609597" y="407654"/>
                    <a:pt x="614607" y="403250"/>
                    <a:pt x="619847" y="397582"/>
                  </a:cubicBezTo>
                  <a:lnTo>
                    <a:pt x="628726" y="393998"/>
                  </a:lnTo>
                  <a:cubicBezTo>
                    <a:pt x="633205" y="388095"/>
                    <a:pt x="636611" y="380719"/>
                    <a:pt x="638943" y="371870"/>
                  </a:cubicBezTo>
                  <a:lnTo>
                    <a:pt x="638682" y="361481"/>
                  </a:lnTo>
                  <a:lnTo>
                    <a:pt x="638742" y="361297"/>
                  </a:lnTo>
                  <a:lnTo>
                    <a:pt x="636362" y="358291"/>
                  </a:lnTo>
                  <a:lnTo>
                    <a:pt x="636242" y="354655"/>
                  </a:lnTo>
                  <a:lnTo>
                    <a:pt x="633845" y="352332"/>
                  </a:lnTo>
                  <a:lnTo>
                    <a:pt x="631775" y="354098"/>
                  </a:lnTo>
                  <a:cubicBezTo>
                    <a:pt x="629477" y="357528"/>
                    <a:pt x="626938" y="360135"/>
                    <a:pt x="624160" y="361918"/>
                  </a:cubicBezTo>
                  <a:cubicBezTo>
                    <a:pt x="624414" y="362230"/>
                    <a:pt x="622341" y="365686"/>
                    <a:pt x="617939" y="372286"/>
                  </a:cubicBezTo>
                  <a:lnTo>
                    <a:pt x="614191" y="373898"/>
                  </a:lnTo>
                  <a:lnTo>
                    <a:pt x="613866" y="374854"/>
                  </a:lnTo>
                  <a:lnTo>
                    <a:pt x="600068" y="381967"/>
                  </a:lnTo>
                  <a:lnTo>
                    <a:pt x="588736" y="374687"/>
                  </a:lnTo>
                  <a:lnTo>
                    <a:pt x="586983" y="370373"/>
                  </a:lnTo>
                  <a:lnTo>
                    <a:pt x="592501" y="354154"/>
                  </a:lnTo>
                  <a:lnTo>
                    <a:pt x="591485" y="344464"/>
                  </a:lnTo>
                  <a:lnTo>
                    <a:pt x="591570" y="344202"/>
                  </a:lnTo>
                  <a:lnTo>
                    <a:pt x="588531" y="342050"/>
                  </a:lnTo>
                  <a:close/>
                  <a:moveTo>
                    <a:pt x="2152989" y="325440"/>
                  </a:moveTo>
                  <a:cubicBezTo>
                    <a:pt x="2148287" y="325440"/>
                    <a:pt x="2140860" y="327220"/>
                    <a:pt x="2130707" y="330778"/>
                  </a:cubicBezTo>
                  <a:lnTo>
                    <a:pt x="2127062" y="334538"/>
                  </a:lnTo>
                  <a:lnTo>
                    <a:pt x="2121472" y="337565"/>
                  </a:lnTo>
                  <a:lnTo>
                    <a:pt x="2118054" y="341900"/>
                  </a:lnTo>
                  <a:lnTo>
                    <a:pt x="2117116" y="342599"/>
                  </a:lnTo>
                  <a:lnTo>
                    <a:pt x="2115568" y="347148"/>
                  </a:lnTo>
                  <a:lnTo>
                    <a:pt x="2110024" y="350728"/>
                  </a:lnTo>
                  <a:cubicBezTo>
                    <a:pt x="2109204" y="351700"/>
                    <a:pt x="2106960" y="355976"/>
                    <a:pt x="2103292" y="363556"/>
                  </a:cubicBezTo>
                  <a:lnTo>
                    <a:pt x="2101634" y="363556"/>
                  </a:lnTo>
                  <a:lnTo>
                    <a:pt x="2101462" y="365769"/>
                  </a:lnTo>
                  <a:cubicBezTo>
                    <a:pt x="2108779" y="370302"/>
                    <a:pt x="2124689" y="373232"/>
                    <a:pt x="2149190" y="374558"/>
                  </a:cubicBezTo>
                  <a:cubicBezTo>
                    <a:pt x="2151817" y="370142"/>
                    <a:pt x="2154467" y="367367"/>
                    <a:pt x="2157140" y="366232"/>
                  </a:cubicBezTo>
                  <a:lnTo>
                    <a:pt x="2161564" y="358347"/>
                  </a:lnTo>
                  <a:lnTo>
                    <a:pt x="2159952" y="356641"/>
                  </a:lnTo>
                  <a:cubicBezTo>
                    <a:pt x="2162519" y="349094"/>
                    <a:pt x="2164091" y="344048"/>
                    <a:pt x="2164668" y="341501"/>
                  </a:cubicBezTo>
                  <a:cubicBezTo>
                    <a:pt x="2164177" y="338491"/>
                    <a:pt x="2160284" y="333138"/>
                    <a:pt x="2152989" y="325440"/>
                  </a:cubicBezTo>
                  <a:close/>
                  <a:moveTo>
                    <a:pt x="990939" y="325440"/>
                  </a:moveTo>
                  <a:cubicBezTo>
                    <a:pt x="986237" y="325440"/>
                    <a:pt x="978810" y="327220"/>
                    <a:pt x="968657" y="330778"/>
                  </a:cubicBezTo>
                  <a:lnTo>
                    <a:pt x="965012" y="334538"/>
                  </a:lnTo>
                  <a:lnTo>
                    <a:pt x="959422" y="337565"/>
                  </a:lnTo>
                  <a:lnTo>
                    <a:pt x="956004" y="341900"/>
                  </a:lnTo>
                  <a:lnTo>
                    <a:pt x="955065" y="342599"/>
                  </a:lnTo>
                  <a:lnTo>
                    <a:pt x="953518" y="347148"/>
                  </a:lnTo>
                  <a:lnTo>
                    <a:pt x="947974" y="350728"/>
                  </a:lnTo>
                  <a:cubicBezTo>
                    <a:pt x="947154" y="351700"/>
                    <a:pt x="944910" y="355976"/>
                    <a:pt x="941242" y="363556"/>
                  </a:cubicBezTo>
                  <a:lnTo>
                    <a:pt x="939584" y="363556"/>
                  </a:lnTo>
                  <a:lnTo>
                    <a:pt x="939412" y="365769"/>
                  </a:lnTo>
                  <a:cubicBezTo>
                    <a:pt x="946729" y="370302"/>
                    <a:pt x="962639" y="373232"/>
                    <a:pt x="987140" y="374558"/>
                  </a:cubicBezTo>
                  <a:cubicBezTo>
                    <a:pt x="989767" y="370142"/>
                    <a:pt x="992417" y="367367"/>
                    <a:pt x="995090" y="366232"/>
                  </a:cubicBezTo>
                  <a:lnTo>
                    <a:pt x="999514" y="358347"/>
                  </a:lnTo>
                  <a:lnTo>
                    <a:pt x="997902" y="356641"/>
                  </a:lnTo>
                  <a:cubicBezTo>
                    <a:pt x="1000469" y="349094"/>
                    <a:pt x="1002041" y="344048"/>
                    <a:pt x="1002618" y="341501"/>
                  </a:cubicBezTo>
                  <a:cubicBezTo>
                    <a:pt x="1002127" y="338491"/>
                    <a:pt x="998234" y="333138"/>
                    <a:pt x="990939" y="325440"/>
                  </a:cubicBezTo>
                  <a:close/>
                  <a:moveTo>
                    <a:pt x="1715840" y="305958"/>
                  </a:moveTo>
                  <a:lnTo>
                    <a:pt x="1721276" y="309508"/>
                  </a:lnTo>
                  <a:lnTo>
                    <a:pt x="1722113" y="320382"/>
                  </a:lnTo>
                  <a:lnTo>
                    <a:pt x="1731215" y="317242"/>
                  </a:lnTo>
                  <a:lnTo>
                    <a:pt x="1737569" y="311995"/>
                  </a:lnTo>
                  <a:lnTo>
                    <a:pt x="1751083" y="311995"/>
                  </a:lnTo>
                  <a:lnTo>
                    <a:pt x="1760597" y="318147"/>
                  </a:lnTo>
                  <a:lnTo>
                    <a:pt x="1759843" y="331031"/>
                  </a:lnTo>
                  <a:lnTo>
                    <a:pt x="1764992" y="333325"/>
                  </a:lnTo>
                  <a:lnTo>
                    <a:pt x="1769301" y="333325"/>
                  </a:lnTo>
                  <a:cubicBezTo>
                    <a:pt x="1770659" y="337447"/>
                    <a:pt x="1773157" y="340597"/>
                    <a:pt x="1776795" y="342775"/>
                  </a:cubicBezTo>
                  <a:cubicBezTo>
                    <a:pt x="1778722" y="349946"/>
                    <a:pt x="1779675" y="360718"/>
                    <a:pt x="1779655" y="375090"/>
                  </a:cubicBezTo>
                  <a:lnTo>
                    <a:pt x="1769515" y="395430"/>
                  </a:lnTo>
                  <a:lnTo>
                    <a:pt x="1768761" y="395430"/>
                  </a:lnTo>
                  <a:lnTo>
                    <a:pt x="1768692" y="395640"/>
                  </a:lnTo>
                  <a:lnTo>
                    <a:pt x="1763517" y="399945"/>
                  </a:lnTo>
                  <a:lnTo>
                    <a:pt x="1762711" y="402324"/>
                  </a:lnTo>
                  <a:lnTo>
                    <a:pt x="1753720" y="407559"/>
                  </a:lnTo>
                  <a:lnTo>
                    <a:pt x="1744120" y="417828"/>
                  </a:lnTo>
                  <a:lnTo>
                    <a:pt x="1739147" y="419320"/>
                  </a:lnTo>
                  <a:lnTo>
                    <a:pt x="1740883" y="420555"/>
                  </a:lnTo>
                  <a:cubicBezTo>
                    <a:pt x="1735781" y="427246"/>
                    <a:pt x="1732011" y="431501"/>
                    <a:pt x="1729573" y="433319"/>
                  </a:cubicBezTo>
                  <a:lnTo>
                    <a:pt x="1726258" y="439454"/>
                  </a:lnTo>
                  <a:cubicBezTo>
                    <a:pt x="1721611" y="441732"/>
                    <a:pt x="1716297" y="445505"/>
                    <a:pt x="1710317" y="450773"/>
                  </a:cubicBezTo>
                  <a:cubicBezTo>
                    <a:pt x="1701891" y="457951"/>
                    <a:pt x="1694939" y="463096"/>
                    <a:pt x="1689463" y="466208"/>
                  </a:cubicBezTo>
                  <a:cubicBezTo>
                    <a:pt x="1684718" y="465671"/>
                    <a:pt x="1679503" y="466388"/>
                    <a:pt x="1673818" y="468361"/>
                  </a:cubicBezTo>
                  <a:cubicBezTo>
                    <a:pt x="1668784" y="466926"/>
                    <a:pt x="1662033" y="466208"/>
                    <a:pt x="1653563" y="466208"/>
                  </a:cubicBezTo>
                  <a:cubicBezTo>
                    <a:pt x="1649073" y="467103"/>
                    <a:pt x="1645510" y="468001"/>
                    <a:pt x="1642875" y="468901"/>
                  </a:cubicBezTo>
                  <a:lnTo>
                    <a:pt x="1630325" y="465711"/>
                  </a:lnTo>
                  <a:cubicBezTo>
                    <a:pt x="1625929" y="460143"/>
                    <a:pt x="1621570" y="456720"/>
                    <a:pt x="1617248" y="455442"/>
                  </a:cubicBezTo>
                  <a:cubicBezTo>
                    <a:pt x="1614790" y="452384"/>
                    <a:pt x="1612005" y="447202"/>
                    <a:pt x="1608896" y="439896"/>
                  </a:cubicBezTo>
                  <a:cubicBezTo>
                    <a:pt x="1609210" y="436363"/>
                    <a:pt x="1610151" y="431335"/>
                    <a:pt x="1611717" y="424812"/>
                  </a:cubicBezTo>
                  <a:cubicBezTo>
                    <a:pt x="1610245" y="421911"/>
                    <a:pt x="1609036" y="416766"/>
                    <a:pt x="1608090" y="409377"/>
                  </a:cubicBezTo>
                  <a:cubicBezTo>
                    <a:pt x="1602382" y="402892"/>
                    <a:pt x="1602270" y="391582"/>
                    <a:pt x="1607755" y="375450"/>
                  </a:cubicBezTo>
                  <a:lnTo>
                    <a:pt x="1619392" y="359453"/>
                  </a:lnTo>
                  <a:cubicBezTo>
                    <a:pt x="1625451" y="354951"/>
                    <a:pt x="1632109" y="351160"/>
                    <a:pt x="1639363" y="348078"/>
                  </a:cubicBezTo>
                  <a:cubicBezTo>
                    <a:pt x="1641075" y="346452"/>
                    <a:pt x="1643107" y="344112"/>
                    <a:pt x="1645460" y="341060"/>
                  </a:cubicBezTo>
                  <a:lnTo>
                    <a:pt x="1657864" y="334791"/>
                  </a:lnTo>
                  <a:lnTo>
                    <a:pt x="1672540" y="320960"/>
                  </a:lnTo>
                  <a:lnTo>
                    <a:pt x="1686809" y="316179"/>
                  </a:lnTo>
                  <a:lnTo>
                    <a:pt x="1691259" y="316179"/>
                  </a:lnTo>
                  <a:lnTo>
                    <a:pt x="1701365" y="308646"/>
                  </a:lnTo>
                  <a:close/>
                  <a:moveTo>
                    <a:pt x="601415" y="305958"/>
                  </a:moveTo>
                  <a:lnTo>
                    <a:pt x="606851" y="309508"/>
                  </a:lnTo>
                  <a:lnTo>
                    <a:pt x="607688" y="320382"/>
                  </a:lnTo>
                  <a:lnTo>
                    <a:pt x="616790" y="317242"/>
                  </a:lnTo>
                  <a:lnTo>
                    <a:pt x="623144" y="311995"/>
                  </a:lnTo>
                  <a:lnTo>
                    <a:pt x="636658" y="311995"/>
                  </a:lnTo>
                  <a:lnTo>
                    <a:pt x="646172" y="318147"/>
                  </a:lnTo>
                  <a:lnTo>
                    <a:pt x="645417" y="331031"/>
                  </a:lnTo>
                  <a:lnTo>
                    <a:pt x="650567" y="333325"/>
                  </a:lnTo>
                  <a:lnTo>
                    <a:pt x="654876" y="333325"/>
                  </a:lnTo>
                  <a:cubicBezTo>
                    <a:pt x="656233" y="337447"/>
                    <a:pt x="658732" y="340597"/>
                    <a:pt x="662370" y="342775"/>
                  </a:cubicBezTo>
                  <a:cubicBezTo>
                    <a:pt x="664297" y="349946"/>
                    <a:pt x="665250" y="360718"/>
                    <a:pt x="665230" y="375090"/>
                  </a:cubicBezTo>
                  <a:lnTo>
                    <a:pt x="655090" y="395430"/>
                  </a:lnTo>
                  <a:lnTo>
                    <a:pt x="654336" y="395430"/>
                  </a:lnTo>
                  <a:lnTo>
                    <a:pt x="654267" y="395640"/>
                  </a:lnTo>
                  <a:lnTo>
                    <a:pt x="649092" y="399945"/>
                  </a:lnTo>
                  <a:lnTo>
                    <a:pt x="648286" y="402324"/>
                  </a:lnTo>
                  <a:lnTo>
                    <a:pt x="639295" y="407559"/>
                  </a:lnTo>
                  <a:lnTo>
                    <a:pt x="629695" y="417828"/>
                  </a:lnTo>
                  <a:lnTo>
                    <a:pt x="624722" y="419320"/>
                  </a:lnTo>
                  <a:lnTo>
                    <a:pt x="626458" y="420555"/>
                  </a:lnTo>
                  <a:cubicBezTo>
                    <a:pt x="621356" y="427246"/>
                    <a:pt x="617586" y="431501"/>
                    <a:pt x="615147" y="433319"/>
                  </a:cubicBezTo>
                  <a:lnTo>
                    <a:pt x="611833" y="439454"/>
                  </a:lnTo>
                  <a:cubicBezTo>
                    <a:pt x="607186" y="441732"/>
                    <a:pt x="601872" y="445505"/>
                    <a:pt x="595892" y="450773"/>
                  </a:cubicBezTo>
                  <a:cubicBezTo>
                    <a:pt x="587466" y="457951"/>
                    <a:pt x="580514" y="463096"/>
                    <a:pt x="575038" y="466208"/>
                  </a:cubicBezTo>
                  <a:cubicBezTo>
                    <a:pt x="570293" y="465671"/>
                    <a:pt x="565078" y="466388"/>
                    <a:pt x="559393" y="468361"/>
                  </a:cubicBezTo>
                  <a:cubicBezTo>
                    <a:pt x="554359" y="466926"/>
                    <a:pt x="547608" y="466208"/>
                    <a:pt x="539138" y="466208"/>
                  </a:cubicBezTo>
                  <a:cubicBezTo>
                    <a:pt x="534648" y="467103"/>
                    <a:pt x="531085" y="468001"/>
                    <a:pt x="528449" y="468901"/>
                  </a:cubicBezTo>
                  <a:lnTo>
                    <a:pt x="515900" y="465711"/>
                  </a:lnTo>
                  <a:cubicBezTo>
                    <a:pt x="511504" y="460143"/>
                    <a:pt x="507145" y="456720"/>
                    <a:pt x="502823" y="455442"/>
                  </a:cubicBezTo>
                  <a:cubicBezTo>
                    <a:pt x="500365" y="452384"/>
                    <a:pt x="497581" y="447202"/>
                    <a:pt x="494471" y="439896"/>
                  </a:cubicBezTo>
                  <a:cubicBezTo>
                    <a:pt x="494785" y="436363"/>
                    <a:pt x="495726" y="431335"/>
                    <a:pt x="497292" y="424812"/>
                  </a:cubicBezTo>
                  <a:cubicBezTo>
                    <a:pt x="495820" y="421911"/>
                    <a:pt x="494611" y="416766"/>
                    <a:pt x="493665" y="409377"/>
                  </a:cubicBezTo>
                  <a:cubicBezTo>
                    <a:pt x="487957" y="402892"/>
                    <a:pt x="487845" y="391582"/>
                    <a:pt x="493330" y="375450"/>
                  </a:cubicBezTo>
                  <a:lnTo>
                    <a:pt x="504967" y="359453"/>
                  </a:lnTo>
                  <a:cubicBezTo>
                    <a:pt x="511026" y="354951"/>
                    <a:pt x="517683" y="351160"/>
                    <a:pt x="524938" y="348078"/>
                  </a:cubicBezTo>
                  <a:cubicBezTo>
                    <a:pt x="526650" y="346452"/>
                    <a:pt x="528682" y="344112"/>
                    <a:pt x="531035" y="341060"/>
                  </a:cubicBezTo>
                  <a:lnTo>
                    <a:pt x="543439" y="334791"/>
                  </a:lnTo>
                  <a:lnTo>
                    <a:pt x="558115" y="320960"/>
                  </a:lnTo>
                  <a:lnTo>
                    <a:pt x="572384" y="316179"/>
                  </a:lnTo>
                  <a:lnTo>
                    <a:pt x="576834" y="316179"/>
                  </a:lnTo>
                  <a:lnTo>
                    <a:pt x="586940" y="308646"/>
                  </a:lnTo>
                  <a:close/>
                  <a:moveTo>
                    <a:pt x="2446870" y="301566"/>
                  </a:moveTo>
                  <a:lnTo>
                    <a:pt x="2463882" y="301566"/>
                  </a:lnTo>
                  <a:lnTo>
                    <a:pt x="2463115" y="319252"/>
                  </a:lnTo>
                  <a:cubicBezTo>
                    <a:pt x="2457670" y="326147"/>
                    <a:pt x="2453128" y="332344"/>
                    <a:pt x="2449489" y="337843"/>
                  </a:cubicBezTo>
                  <a:lnTo>
                    <a:pt x="2447607" y="337843"/>
                  </a:lnTo>
                  <a:lnTo>
                    <a:pt x="2445442" y="341376"/>
                  </a:lnTo>
                  <a:lnTo>
                    <a:pt x="2439546" y="345342"/>
                  </a:lnTo>
                  <a:lnTo>
                    <a:pt x="2436597" y="349466"/>
                  </a:lnTo>
                  <a:lnTo>
                    <a:pt x="2429827" y="354509"/>
                  </a:lnTo>
                  <a:lnTo>
                    <a:pt x="2429544" y="355332"/>
                  </a:lnTo>
                  <a:lnTo>
                    <a:pt x="2417693" y="367774"/>
                  </a:lnTo>
                  <a:lnTo>
                    <a:pt x="2406254" y="371479"/>
                  </a:lnTo>
                  <a:lnTo>
                    <a:pt x="2407626" y="372199"/>
                  </a:lnTo>
                  <a:lnTo>
                    <a:pt x="2402738" y="377104"/>
                  </a:lnTo>
                  <a:cubicBezTo>
                    <a:pt x="2399200" y="383421"/>
                    <a:pt x="2393121" y="394448"/>
                    <a:pt x="2384503" y="410186"/>
                  </a:cubicBezTo>
                  <a:lnTo>
                    <a:pt x="2374350" y="417750"/>
                  </a:lnTo>
                  <a:lnTo>
                    <a:pt x="2368982" y="427277"/>
                  </a:lnTo>
                  <a:lnTo>
                    <a:pt x="2364510" y="430784"/>
                  </a:lnTo>
                  <a:cubicBezTo>
                    <a:pt x="2363836" y="434354"/>
                    <a:pt x="2361151" y="439243"/>
                    <a:pt x="2356454" y="445451"/>
                  </a:cubicBezTo>
                  <a:lnTo>
                    <a:pt x="2352180" y="448796"/>
                  </a:lnTo>
                  <a:lnTo>
                    <a:pt x="2349727" y="456003"/>
                  </a:lnTo>
                  <a:lnTo>
                    <a:pt x="2344385" y="456003"/>
                  </a:lnTo>
                  <a:lnTo>
                    <a:pt x="2337357" y="466632"/>
                  </a:lnTo>
                  <a:cubicBezTo>
                    <a:pt x="2330612" y="472540"/>
                    <a:pt x="2326524" y="475696"/>
                    <a:pt x="2325095" y="476099"/>
                  </a:cubicBezTo>
                  <a:lnTo>
                    <a:pt x="2325044" y="476249"/>
                  </a:lnTo>
                  <a:cubicBezTo>
                    <a:pt x="2316146" y="483380"/>
                    <a:pt x="2310911" y="491372"/>
                    <a:pt x="2309338" y="500225"/>
                  </a:cubicBezTo>
                  <a:lnTo>
                    <a:pt x="2302706" y="507025"/>
                  </a:lnTo>
                  <a:lnTo>
                    <a:pt x="2301552" y="510416"/>
                  </a:lnTo>
                  <a:cubicBezTo>
                    <a:pt x="2297285" y="515495"/>
                    <a:pt x="2291445" y="521039"/>
                    <a:pt x="2284034" y="527047"/>
                  </a:cubicBezTo>
                  <a:lnTo>
                    <a:pt x="2282031" y="532934"/>
                  </a:lnTo>
                  <a:lnTo>
                    <a:pt x="2277705" y="534551"/>
                  </a:lnTo>
                  <a:lnTo>
                    <a:pt x="2276432" y="538298"/>
                  </a:lnTo>
                  <a:lnTo>
                    <a:pt x="2269220" y="542067"/>
                  </a:lnTo>
                  <a:lnTo>
                    <a:pt x="2267089" y="548322"/>
                  </a:lnTo>
                  <a:lnTo>
                    <a:pt x="2264620" y="548322"/>
                  </a:lnTo>
                  <a:cubicBezTo>
                    <a:pt x="2264025" y="549877"/>
                    <a:pt x="2257640" y="558136"/>
                    <a:pt x="2245463" y="573100"/>
                  </a:cubicBezTo>
                  <a:cubicBezTo>
                    <a:pt x="2240875" y="575352"/>
                    <a:pt x="2236599" y="577637"/>
                    <a:pt x="2232635" y="579956"/>
                  </a:cubicBezTo>
                  <a:lnTo>
                    <a:pt x="2233342" y="582614"/>
                  </a:lnTo>
                  <a:lnTo>
                    <a:pt x="2228060" y="591232"/>
                  </a:lnTo>
                  <a:lnTo>
                    <a:pt x="2218734" y="597016"/>
                  </a:lnTo>
                  <a:lnTo>
                    <a:pt x="2217358" y="599584"/>
                  </a:lnTo>
                  <a:cubicBezTo>
                    <a:pt x="2215424" y="600799"/>
                    <a:pt x="2213110" y="601710"/>
                    <a:pt x="2210416" y="602317"/>
                  </a:cubicBezTo>
                  <a:lnTo>
                    <a:pt x="2201610" y="603187"/>
                  </a:lnTo>
                  <a:lnTo>
                    <a:pt x="2199882" y="608266"/>
                  </a:lnTo>
                  <a:cubicBezTo>
                    <a:pt x="2188815" y="615532"/>
                    <a:pt x="2181500" y="621747"/>
                    <a:pt x="2177938" y="626913"/>
                  </a:cubicBezTo>
                  <a:lnTo>
                    <a:pt x="2175208" y="626913"/>
                  </a:lnTo>
                  <a:lnTo>
                    <a:pt x="2173866" y="628658"/>
                  </a:lnTo>
                  <a:lnTo>
                    <a:pt x="2163597" y="634652"/>
                  </a:lnTo>
                  <a:lnTo>
                    <a:pt x="2153722" y="636452"/>
                  </a:lnTo>
                  <a:lnTo>
                    <a:pt x="2150764" y="638446"/>
                  </a:lnTo>
                  <a:lnTo>
                    <a:pt x="2147141" y="643514"/>
                  </a:lnTo>
                  <a:lnTo>
                    <a:pt x="2127268" y="650867"/>
                  </a:lnTo>
                  <a:lnTo>
                    <a:pt x="2127894" y="650867"/>
                  </a:lnTo>
                  <a:lnTo>
                    <a:pt x="2125082" y="653958"/>
                  </a:lnTo>
                  <a:cubicBezTo>
                    <a:pt x="2115375" y="656148"/>
                    <a:pt x="2103227" y="658867"/>
                    <a:pt x="2088638" y="662117"/>
                  </a:cubicBezTo>
                  <a:cubicBezTo>
                    <a:pt x="2081529" y="663589"/>
                    <a:pt x="2069471" y="664326"/>
                    <a:pt x="2052464" y="664326"/>
                  </a:cubicBezTo>
                  <a:cubicBezTo>
                    <a:pt x="2047230" y="662831"/>
                    <a:pt x="2044614" y="662083"/>
                    <a:pt x="2044614" y="662083"/>
                  </a:cubicBezTo>
                  <a:cubicBezTo>
                    <a:pt x="2042624" y="657338"/>
                    <a:pt x="2038688" y="653248"/>
                    <a:pt x="2032806" y="649812"/>
                  </a:cubicBezTo>
                  <a:lnTo>
                    <a:pt x="2029517" y="641310"/>
                  </a:lnTo>
                  <a:lnTo>
                    <a:pt x="2032437" y="632731"/>
                  </a:lnTo>
                  <a:lnTo>
                    <a:pt x="2031326" y="624927"/>
                  </a:lnTo>
                  <a:lnTo>
                    <a:pt x="2036189" y="610637"/>
                  </a:lnTo>
                  <a:lnTo>
                    <a:pt x="2038933" y="609025"/>
                  </a:lnTo>
                  <a:lnTo>
                    <a:pt x="2041402" y="601758"/>
                  </a:lnTo>
                  <a:lnTo>
                    <a:pt x="2056516" y="588372"/>
                  </a:lnTo>
                  <a:cubicBezTo>
                    <a:pt x="2064156" y="587357"/>
                    <a:pt x="2069617" y="586150"/>
                    <a:pt x="2072898" y="584749"/>
                  </a:cubicBezTo>
                  <a:lnTo>
                    <a:pt x="2087896" y="584749"/>
                  </a:lnTo>
                  <a:cubicBezTo>
                    <a:pt x="2088394" y="584749"/>
                    <a:pt x="2093116" y="585422"/>
                    <a:pt x="2102062" y="586768"/>
                  </a:cubicBezTo>
                  <a:lnTo>
                    <a:pt x="2105595" y="593401"/>
                  </a:lnTo>
                  <a:cubicBezTo>
                    <a:pt x="2105450" y="601019"/>
                    <a:pt x="2104249" y="607097"/>
                    <a:pt x="2101994" y="611636"/>
                  </a:cubicBezTo>
                  <a:lnTo>
                    <a:pt x="2094413" y="619418"/>
                  </a:lnTo>
                  <a:cubicBezTo>
                    <a:pt x="2085810" y="624111"/>
                    <a:pt x="2077619" y="626458"/>
                    <a:pt x="2069842" y="626458"/>
                  </a:cubicBezTo>
                  <a:lnTo>
                    <a:pt x="2061248" y="624700"/>
                  </a:lnTo>
                  <a:lnTo>
                    <a:pt x="2063247" y="631822"/>
                  </a:lnTo>
                  <a:lnTo>
                    <a:pt x="2068135" y="631822"/>
                  </a:lnTo>
                  <a:lnTo>
                    <a:pt x="2068615" y="637237"/>
                  </a:lnTo>
                  <a:lnTo>
                    <a:pt x="2072684" y="639904"/>
                  </a:lnTo>
                  <a:cubicBezTo>
                    <a:pt x="2081254" y="639458"/>
                    <a:pt x="2090096" y="637779"/>
                    <a:pt x="2099211" y="634866"/>
                  </a:cubicBezTo>
                  <a:cubicBezTo>
                    <a:pt x="2100312" y="633883"/>
                    <a:pt x="2103647" y="631613"/>
                    <a:pt x="2109218" y="628057"/>
                  </a:cubicBezTo>
                  <a:cubicBezTo>
                    <a:pt x="2117084" y="629675"/>
                    <a:pt x="2125751" y="627310"/>
                    <a:pt x="2135218" y="620961"/>
                  </a:cubicBezTo>
                  <a:lnTo>
                    <a:pt x="2136311" y="617746"/>
                  </a:lnTo>
                  <a:lnTo>
                    <a:pt x="2142425" y="615593"/>
                  </a:lnTo>
                  <a:lnTo>
                    <a:pt x="2142506" y="615349"/>
                  </a:lnTo>
                  <a:lnTo>
                    <a:pt x="2157577" y="604103"/>
                  </a:lnTo>
                  <a:lnTo>
                    <a:pt x="2158469" y="604103"/>
                  </a:lnTo>
                  <a:lnTo>
                    <a:pt x="2164982" y="596025"/>
                  </a:lnTo>
                  <a:lnTo>
                    <a:pt x="2172065" y="596025"/>
                  </a:lnTo>
                  <a:lnTo>
                    <a:pt x="2185884" y="584882"/>
                  </a:lnTo>
                  <a:cubicBezTo>
                    <a:pt x="2190897" y="579685"/>
                    <a:pt x="2197846" y="570584"/>
                    <a:pt x="2206730" y="557579"/>
                  </a:cubicBezTo>
                  <a:cubicBezTo>
                    <a:pt x="2212826" y="553031"/>
                    <a:pt x="2217820" y="545041"/>
                    <a:pt x="2221710" y="533607"/>
                  </a:cubicBezTo>
                  <a:lnTo>
                    <a:pt x="2223862" y="533607"/>
                  </a:lnTo>
                  <a:lnTo>
                    <a:pt x="2223742" y="533959"/>
                  </a:lnTo>
                  <a:lnTo>
                    <a:pt x="2229715" y="526850"/>
                  </a:lnTo>
                  <a:lnTo>
                    <a:pt x="2234002" y="525251"/>
                  </a:lnTo>
                  <a:lnTo>
                    <a:pt x="2245128" y="511835"/>
                  </a:lnTo>
                  <a:lnTo>
                    <a:pt x="2244717" y="511835"/>
                  </a:lnTo>
                  <a:lnTo>
                    <a:pt x="2245154" y="510549"/>
                  </a:lnTo>
                  <a:lnTo>
                    <a:pt x="2253206" y="504958"/>
                  </a:lnTo>
                  <a:lnTo>
                    <a:pt x="2260662" y="488678"/>
                  </a:lnTo>
                  <a:lnTo>
                    <a:pt x="2265505" y="470480"/>
                  </a:lnTo>
                  <a:lnTo>
                    <a:pt x="2257189" y="471695"/>
                  </a:lnTo>
                  <a:cubicBezTo>
                    <a:pt x="2251764" y="469163"/>
                    <a:pt x="2247821" y="467247"/>
                    <a:pt x="2245360" y="465948"/>
                  </a:cubicBezTo>
                  <a:cubicBezTo>
                    <a:pt x="2242899" y="464649"/>
                    <a:pt x="2240928" y="462357"/>
                    <a:pt x="2239448" y="459073"/>
                  </a:cubicBezTo>
                  <a:cubicBezTo>
                    <a:pt x="2237212" y="457975"/>
                    <a:pt x="2235170" y="457517"/>
                    <a:pt x="2233321" y="457697"/>
                  </a:cubicBezTo>
                  <a:lnTo>
                    <a:pt x="2228896" y="450155"/>
                  </a:lnTo>
                  <a:lnTo>
                    <a:pt x="2224458" y="450155"/>
                  </a:lnTo>
                  <a:cubicBezTo>
                    <a:pt x="2227394" y="443109"/>
                    <a:pt x="2227255" y="434317"/>
                    <a:pt x="2224042" y="423778"/>
                  </a:cubicBezTo>
                  <a:lnTo>
                    <a:pt x="2225809" y="411344"/>
                  </a:lnTo>
                  <a:cubicBezTo>
                    <a:pt x="2227207" y="408386"/>
                    <a:pt x="2229899" y="403910"/>
                    <a:pt x="2233886" y="397916"/>
                  </a:cubicBezTo>
                  <a:cubicBezTo>
                    <a:pt x="2237585" y="392328"/>
                    <a:pt x="2240204" y="387008"/>
                    <a:pt x="2241741" y="381957"/>
                  </a:cubicBezTo>
                  <a:lnTo>
                    <a:pt x="2249343" y="379428"/>
                  </a:lnTo>
                  <a:lnTo>
                    <a:pt x="2251594" y="375620"/>
                  </a:lnTo>
                  <a:lnTo>
                    <a:pt x="2254316" y="374368"/>
                  </a:lnTo>
                  <a:lnTo>
                    <a:pt x="2254857" y="372786"/>
                  </a:lnTo>
                  <a:lnTo>
                    <a:pt x="2268367" y="364494"/>
                  </a:lnTo>
                  <a:lnTo>
                    <a:pt x="2274271" y="356978"/>
                  </a:lnTo>
                  <a:lnTo>
                    <a:pt x="2275840" y="352365"/>
                  </a:lnTo>
                  <a:lnTo>
                    <a:pt x="2281294" y="347447"/>
                  </a:lnTo>
                  <a:lnTo>
                    <a:pt x="2280938" y="342135"/>
                  </a:lnTo>
                  <a:lnTo>
                    <a:pt x="2283904" y="338094"/>
                  </a:lnTo>
                  <a:lnTo>
                    <a:pt x="2273310" y="341758"/>
                  </a:lnTo>
                  <a:cubicBezTo>
                    <a:pt x="2269340" y="347640"/>
                    <a:pt x="2264345" y="352173"/>
                    <a:pt x="2258326" y="355358"/>
                  </a:cubicBezTo>
                  <a:cubicBezTo>
                    <a:pt x="2252186" y="356241"/>
                    <a:pt x="2243815" y="359531"/>
                    <a:pt x="2233214" y="365227"/>
                  </a:cubicBezTo>
                  <a:lnTo>
                    <a:pt x="2228270" y="365227"/>
                  </a:lnTo>
                  <a:lnTo>
                    <a:pt x="2217474" y="363345"/>
                  </a:lnTo>
                  <a:lnTo>
                    <a:pt x="2214503" y="357458"/>
                  </a:lnTo>
                  <a:lnTo>
                    <a:pt x="2221311" y="346461"/>
                  </a:lnTo>
                  <a:lnTo>
                    <a:pt x="2230885" y="342495"/>
                  </a:lnTo>
                  <a:lnTo>
                    <a:pt x="2234920" y="344647"/>
                  </a:lnTo>
                  <a:lnTo>
                    <a:pt x="2242106" y="341749"/>
                  </a:lnTo>
                  <a:lnTo>
                    <a:pt x="2248044" y="337328"/>
                  </a:lnTo>
                  <a:lnTo>
                    <a:pt x="2250882" y="333367"/>
                  </a:lnTo>
                  <a:cubicBezTo>
                    <a:pt x="2256088" y="328693"/>
                    <a:pt x="2264270" y="322591"/>
                    <a:pt x="2275428" y="315059"/>
                  </a:cubicBezTo>
                  <a:lnTo>
                    <a:pt x="2280484" y="315059"/>
                  </a:lnTo>
                  <a:lnTo>
                    <a:pt x="2295211" y="307526"/>
                  </a:lnTo>
                  <a:cubicBezTo>
                    <a:pt x="2298478" y="307886"/>
                    <a:pt x="2302623" y="307519"/>
                    <a:pt x="2307645" y="306424"/>
                  </a:cubicBezTo>
                  <a:cubicBezTo>
                    <a:pt x="2316926" y="304649"/>
                    <a:pt x="2322827" y="303761"/>
                    <a:pt x="2325348" y="303761"/>
                  </a:cubicBezTo>
                  <a:cubicBezTo>
                    <a:pt x="2328710" y="303761"/>
                    <a:pt x="2334204" y="305526"/>
                    <a:pt x="2341834" y="309057"/>
                  </a:cubicBezTo>
                  <a:cubicBezTo>
                    <a:pt x="2341136" y="318075"/>
                    <a:pt x="2340454" y="328942"/>
                    <a:pt x="2339788" y="341659"/>
                  </a:cubicBezTo>
                  <a:lnTo>
                    <a:pt x="2333753" y="341659"/>
                  </a:lnTo>
                  <a:lnTo>
                    <a:pt x="2330274" y="351889"/>
                  </a:lnTo>
                  <a:lnTo>
                    <a:pt x="2328126" y="351889"/>
                  </a:lnTo>
                  <a:lnTo>
                    <a:pt x="2327573" y="353505"/>
                  </a:lnTo>
                  <a:lnTo>
                    <a:pt x="2325361" y="353505"/>
                  </a:lnTo>
                  <a:lnTo>
                    <a:pt x="2322531" y="359864"/>
                  </a:lnTo>
                  <a:lnTo>
                    <a:pt x="2318458" y="364511"/>
                  </a:lnTo>
                  <a:lnTo>
                    <a:pt x="2316790" y="374158"/>
                  </a:lnTo>
                  <a:lnTo>
                    <a:pt x="2306809" y="390400"/>
                  </a:lnTo>
                  <a:lnTo>
                    <a:pt x="2302136" y="393559"/>
                  </a:lnTo>
                  <a:lnTo>
                    <a:pt x="2299640" y="400891"/>
                  </a:lnTo>
                  <a:lnTo>
                    <a:pt x="2295640" y="400891"/>
                  </a:lnTo>
                  <a:lnTo>
                    <a:pt x="2286581" y="410597"/>
                  </a:lnTo>
                  <a:lnTo>
                    <a:pt x="2286579" y="410473"/>
                  </a:lnTo>
                  <a:lnTo>
                    <a:pt x="2286354" y="410841"/>
                  </a:lnTo>
                  <a:lnTo>
                    <a:pt x="2286344" y="410851"/>
                  </a:lnTo>
                  <a:lnTo>
                    <a:pt x="2286348" y="410851"/>
                  </a:lnTo>
                  <a:lnTo>
                    <a:pt x="2283253" y="415906"/>
                  </a:lnTo>
                  <a:cubicBezTo>
                    <a:pt x="2283619" y="420762"/>
                    <a:pt x="2284950" y="424225"/>
                    <a:pt x="2287245" y="426295"/>
                  </a:cubicBezTo>
                  <a:lnTo>
                    <a:pt x="2287120" y="426659"/>
                  </a:lnTo>
                  <a:cubicBezTo>
                    <a:pt x="2288270" y="427062"/>
                    <a:pt x="2290210" y="430228"/>
                    <a:pt x="2292943" y="436156"/>
                  </a:cubicBezTo>
                  <a:lnTo>
                    <a:pt x="2293059" y="440980"/>
                  </a:lnTo>
                  <a:lnTo>
                    <a:pt x="2292956" y="441237"/>
                  </a:lnTo>
                  <a:lnTo>
                    <a:pt x="2306268" y="438771"/>
                  </a:lnTo>
                  <a:cubicBezTo>
                    <a:pt x="2309018" y="437108"/>
                    <a:pt x="2314920" y="433233"/>
                    <a:pt x="2323972" y="427148"/>
                  </a:cubicBezTo>
                  <a:lnTo>
                    <a:pt x="2327753" y="422222"/>
                  </a:lnTo>
                  <a:lnTo>
                    <a:pt x="2334970" y="420459"/>
                  </a:lnTo>
                  <a:lnTo>
                    <a:pt x="2336136" y="417034"/>
                  </a:lnTo>
                  <a:cubicBezTo>
                    <a:pt x="2339577" y="414307"/>
                    <a:pt x="2343410" y="409533"/>
                    <a:pt x="2347634" y="402713"/>
                  </a:cubicBezTo>
                  <a:cubicBezTo>
                    <a:pt x="2354115" y="392440"/>
                    <a:pt x="2358302" y="386175"/>
                    <a:pt x="2360197" y="383917"/>
                  </a:cubicBezTo>
                  <a:lnTo>
                    <a:pt x="2369896" y="376872"/>
                  </a:lnTo>
                  <a:lnTo>
                    <a:pt x="2378831" y="361287"/>
                  </a:lnTo>
                  <a:lnTo>
                    <a:pt x="2384486" y="356327"/>
                  </a:lnTo>
                  <a:lnTo>
                    <a:pt x="2386458" y="350530"/>
                  </a:lnTo>
                  <a:lnTo>
                    <a:pt x="2389670" y="350530"/>
                  </a:lnTo>
                  <a:lnTo>
                    <a:pt x="2393837" y="344613"/>
                  </a:lnTo>
                  <a:lnTo>
                    <a:pt x="2398485" y="344613"/>
                  </a:lnTo>
                  <a:lnTo>
                    <a:pt x="2399021" y="344356"/>
                  </a:lnTo>
                  <a:lnTo>
                    <a:pt x="2404925" y="334927"/>
                  </a:lnTo>
                  <a:lnTo>
                    <a:pt x="2405212" y="334927"/>
                  </a:lnTo>
                  <a:lnTo>
                    <a:pt x="2406147" y="332183"/>
                  </a:lnTo>
                  <a:lnTo>
                    <a:pt x="2409032" y="330031"/>
                  </a:lnTo>
                  <a:lnTo>
                    <a:pt x="2413603" y="316585"/>
                  </a:lnTo>
                  <a:lnTo>
                    <a:pt x="2424862" y="308165"/>
                  </a:lnTo>
                  <a:cubicBezTo>
                    <a:pt x="2429730" y="306944"/>
                    <a:pt x="2437066" y="304745"/>
                    <a:pt x="2446870" y="301566"/>
                  </a:cubicBezTo>
                  <a:close/>
                  <a:moveTo>
                    <a:pt x="2162186" y="299921"/>
                  </a:moveTo>
                  <a:cubicBezTo>
                    <a:pt x="2166288" y="300195"/>
                    <a:pt x="2170641" y="301229"/>
                    <a:pt x="2175246" y="303023"/>
                  </a:cubicBezTo>
                  <a:cubicBezTo>
                    <a:pt x="2179850" y="304816"/>
                    <a:pt x="2183988" y="305838"/>
                    <a:pt x="2187658" y="306086"/>
                  </a:cubicBezTo>
                  <a:lnTo>
                    <a:pt x="2191470" y="312749"/>
                  </a:lnTo>
                  <a:lnTo>
                    <a:pt x="2196413" y="315034"/>
                  </a:lnTo>
                  <a:lnTo>
                    <a:pt x="2197862" y="318889"/>
                  </a:lnTo>
                  <a:lnTo>
                    <a:pt x="2203946" y="321937"/>
                  </a:lnTo>
                  <a:lnTo>
                    <a:pt x="2207544" y="328459"/>
                  </a:lnTo>
                  <a:cubicBezTo>
                    <a:pt x="2207850" y="331134"/>
                    <a:pt x="2207720" y="334623"/>
                    <a:pt x="2207156" y="338924"/>
                  </a:cubicBezTo>
                  <a:cubicBezTo>
                    <a:pt x="2206591" y="343226"/>
                    <a:pt x="2206196" y="347327"/>
                    <a:pt x="2205970" y="351225"/>
                  </a:cubicBezTo>
                  <a:lnTo>
                    <a:pt x="2202343" y="354638"/>
                  </a:lnTo>
                  <a:lnTo>
                    <a:pt x="2201177" y="357254"/>
                  </a:lnTo>
                  <a:lnTo>
                    <a:pt x="2201314" y="363308"/>
                  </a:lnTo>
                  <a:lnTo>
                    <a:pt x="2196683" y="370459"/>
                  </a:lnTo>
                  <a:lnTo>
                    <a:pt x="2194913" y="378893"/>
                  </a:lnTo>
                  <a:cubicBezTo>
                    <a:pt x="2185809" y="390312"/>
                    <a:pt x="2177311" y="398300"/>
                    <a:pt x="2169419" y="402856"/>
                  </a:cubicBezTo>
                  <a:cubicBezTo>
                    <a:pt x="2168378" y="402856"/>
                    <a:pt x="2166599" y="403124"/>
                    <a:pt x="2164081" y="403662"/>
                  </a:cubicBezTo>
                  <a:cubicBezTo>
                    <a:pt x="2161563" y="404199"/>
                    <a:pt x="2159825" y="404468"/>
                    <a:pt x="2158867" y="404468"/>
                  </a:cubicBezTo>
                  <a:cubicBezTo>
                    <a:pt x="2157936" y="404468"/>
                    <a:pt x="2153544" y="403868"/>
                    <a:pt x="2145692" y="402667"/>
                  </a:cubicBezTo>
                  <a:lnTo>
                    <a:pt x="2143278" y="400626"/>
                  </a:lnTo>
                  <a:cubicBezTo>
                    <a:pt x="2139554" y="401164"/>
                    <a:pt x="2130361" y="400008"/>
                    <a:pt x="2115700" y="397160"/>
                  </a:cubicBezTo>
                  <a:cubicBezTo>
                    <a:pt x="2101040" y="394311"/>
                    <a:pt x="2092142" y="391900"/>
                    <a:pt x="2089006" y="389925"/>
                  </a:cubicBezTo>
                  <a:lnTo>
                    <a:pt x="2085684" y="391845"/>
                  </a:lnTo>
                  <a:cubicBezTo>
                    <a:pt x="2085932" y="391574"/>
                    <a:pt x="2083320" y="395472"/>
                    <a:pt x="2077846" y="403540"/>
                  </a:cubicBezTo>
                  <a:cubicBezTo>
                    <a:pt x="2072372" y="411607"/>
                    <a:pt x="2069597" y="415756"/>
                    <a:pt x="2069520" y="415984"/>
                  </a:cubicBezTo>
                  <a:cubicBezTo>
                    <a:pt x="2068685" y="418434"/>
                    <a:pt x="2067842" y="421181"/>
                    <a:pt x="2066990" y="424227"/>
                  </a:cubicBezTo>
                  <a:cubicBezTo>
                    <a:pt x="2066138" y="427273"/>
                    <a:pt x="2065690" y="428863"/>
                    <a:pt x="2065644" y="428997"/>
                  </a:cubicBezTo>
                  <a:lnTo>
                    <a:pt x="2067569" y="442404"/>
                  </a:lnTo>
                  <a:cubicBezTo>
                    <a:pt x="2070098" y="443450"/>
                    <a:pt x="2071498" y="443973"/>
                    <a:pt x="2071766" y="443973"/>
                  </a:cubicBezTo>
                  <a:cubicBezTo>
                    <a:pt x="2071789" y="443973"/>
                    <a:pt x="2072102" y="443883"/>
                    <a:pt x="2072703" y="443703"/>
                  </a:cubicBezTo>
                  <a:cubicBezTo>
                    <a:pt x="2073305" y="443523"/>
                    <a:pt x="2074033" y="443433"/>
                    <a:pt x="2074888" y="443433"/>
                  </a:cubicBezTo>
                  <a:lnTo>
                    <a:pt x="2090374" y="445079"/>
                  </a:lnTo>
                  <a:cubicBezTo>
                    <a:pt x="2093516" y="444322"/>
                    <a:pt x="2098728" y="442167"/>
                    <a:pt x="2106011" y="438614"/>
                  </a:cubicBezTo>
                  <a:cubicBezTo>
                    <a:pt x="2112917" y="434815"/>
                    <a:pt x="2117878" y="432365"/>
                    <a:pt x="2120897" y="431265"/>
                  </a:cubicBezTo>
                  <a:lnTo>
                    <a:pt x="2124173" y="430815"/>
                  </a:lnTo>
                  <a:cubicBezTo>
                    <a:pt x="2127643" y="428768"/>
                    <a:pt x="2131563" y="425205"/>
                    <a:pt x="2135934" y="420126"/>
                  </a:cubicBezTo>
                  <a:lnTo>
                    <a:pt x="2156038" y="415993"/>
                  </a:lnTo>
                  <a:lnTo>
                    <a:pt x="2156625" y="426926"/>
                  </a:lnTo>
                  <a:cubicBezTo>
                    <a:pt x="2153144" y="433520"/>
                    <a:pt x="2138763" y="446214"/>
                    <a:pt x="2113484" y="465008"/>
                  </a:cubicBezTo>
                  <a:cubicBezTo>
                    <a:pt x="2105026" y="468515"/>
                    <a:pt x="2095382" y="470705"/>
                    <a:pt x="2084552" y="471576"/>
                  </a:cubicBezTo>
                  <a:cubicBezTo>
                    <a:pt x="2071949" y="472525"/>
                    <a:pt x="2062671" y="473937"/>
                    <a:pt x="2056717" y="475812"/>
                  </a:cubicBezTo>
                  <a:lnTo>
                    <a:pt x="2042208" y="473223"/>
                  </a:lnTo>
                  <a:lnTo>
                    <a:pt x="2041136" y="471551"/>
                  </a:lnTo>
                  <a:lnTo>
                    <a:pt x="2032651" y="469471"/>
                  </a:lnTo>
                  <a:cubicBezTo>
                    <a:pt x="2024562" y="462505"/>
                    <a:pt x="2018831" y="450970"/>
                    <a:pt x="2015458" y="434866"/>
                  </a:cubicBezTo>
                  <a:cubicBezTo>
                    <a:pt x="2016656" y="430156"/>
                    <a:pt x="2017676" y="424359"/>
                    <a:pt x="2018520" y="417476"/>
                  </a:cubicBezTo>
                  <a:cubicBezTo>
                    <a:pt x="2020718" y="413703"/>
                    <a:pt x="2024648" y="406173"/>
                    <a:pt x="2030310" y="394885"/>
                  </a:cubicBezTo>
                  <a:lnTo>
                    <a:pt x="2032261" y="394585"/>
                  </a:lnTo>
                  <a:lnTo>
                    <a:pt x="2031755" y="392977"/>
                  </a:lnTo>
                  <a:lnTo>
                    <a:pt x="2037989" y="387078"/>
                  </a:lnTo>
                  <a:lnTo>
                    <a:pt x="2043263" y="378323"/>
                  </a:lnTo>
                  <a:cubicBezTo>
                    <a:pt x="2047070" y="376276"/>
                    <a:pt x="2050347" y="373195"/>
                    <a:pt x="2053094" y="369079"/>
                  </a:cubicBezTo>
                  <a:lnTo>
                    <a:pt x="2060113" y="348438"/>
                  </a:lnTo>
                  <a:lnTo>
                    <a:pt x="2065991" y="346492"/>
                  </a:lnTo>
                  <a:lnTo>
                    <a:pt x="2073623" y="333981"/>
                  </a:lnTo>
                  <a:cubicBezTo>
                    <a:pt x="2093654" y="317305"/>
                    <a:pt x="2112655" y="306489"/>
                    <a:pt x="2130626" y="301533"/>
                  </a:cubicBezTo>
                  <a:cubicBezTo>
                    <a:pt x="2131834" y="301533"/>
                    <a:pt x="2133310" y="301623"/>
                    <a:pt x="2135052" y="301803"/>
                  </a:cubicBezTo>
                  <a:cubicBezTo>
                    <a:pt x="2136794" y="301983"/>
                    <a:pt x="2138042" y="302073"/>
                    <a:pt x="2138793" y="302073"/>
                  </a:cubicBezTo>
                  <a:cubicBezTo>
                    <a:pt x="2138693" y="307956"/>
                    <a:pt x="2142304" y="310897"/>
                    <a:pt x="2149624" y="310897"/>
                  </a:cubicBezTo>
                  <a:lnTo>
                    <a:pt x="2153744" y="302665"/>
                  </a:lnTo>
                  <a:cubicBezTo>
                    <a:pt x="2154524" y="302428"/>
                    <a:pt x="2157338" y="301513"/>
                    <a:pt x="2162186" y="299921"/>
                  </a:cubicBezTo>
                  <a:close/>
                  <a:moveTo>
                    <a:pt x="1000136" y="299921"/>
                  </a:moveTo>
                  <a:cubicBezTo>
                    <a:pt x="1004238" y="300195"/>
                    <a:pt x="1008591" y="301229"/>
                    <a:pt x="1013196" y="303023"/>
                  </a:cubicBezTo>
                  <a:cubicBezTo>
                    <a:pt x="1017800" y="304816"/>
                    <a:pt x="1021938" y="305838"/>
                    <a:pt x="1025608" y="306086"/>
                  </a:cubicBezTo>
                  <a:lnTo>
                    <a:pt x="1029420" y="312749"/>
                  </a:lnTo>
                  <a:lnTo>
                    <a:pt x="1034363" y="315034"/>
                  </a:lnTo>
                  <a:lnTo>
                    <a:pt x="1035812" y="318889"/>
                  </a:lnTo>
                  <a:lnTo>
                    <a:pt x="1041896" y="321937"/>
                  </a:lnTo>
                  <a:lnTo>
                    <a:pt x="1045494" y="328459"/>
                  </a:lnTo>
                  <a:cubicBezTo>
                    <a:pt x="1045800" y="331134"/>
                    <a:pt x="1045670" y="334623"/>
                    <a:pt x="1045106" y="338924"/>
                  </a:cubicBezTo>
                  <a:cubicBezTo>
                    <a:pt x="1044541" y="343226"/>
                    <a:pt x="1044146" y="347327"/>
                    <a:pt x="1043920" y="351225"/>
                  </a:cubicBezTo>
                  <a:lnTo>
                    <a:pt x="1040293" y="354638"/>
                  </a:lnTo>
                  <a:lnTo>
                    <a:pt x="1039127" y="357254"/>
                  </a:lnTo>
                  <a:lnTo>
                    <a:pt x="1039264" y="363308"/>
                  </a:lnTo>
                  <a:lnTo>
                    <a:pt x="1034633" y="370459"/>
                  </a:lnTo>
                  <a:lnTo>
                    <a:pt x="1032863" y="378893"/>
                  </a:lnTo>
                  <a:cubicBezTo>
                    <a:pt x="1023759" y="390312"/>
                    <a:pt x="1015261" y="398300"/>
                    <a:pt x="1007369" y="402856"/>
                  </a:cubicBezTo>
                  <a:cubicBezTo>
                    <a:pt x="1006329" y="402856"/>
                    <a:pt x="1004549" y="403124"/>
                    <a:pt x="1002031" y="403662"/>
                  </a:cubicBezTo>
                  <a:cubicBezTo>
                    <a:pt x="999513" y="404199"/>
                    <a:pt x="997775" y="404468"/>
                    <a:pt x="996817" y="404468"/>
                  </a:cubicBezTo>
                  <a:cubicBezTo>
                    <a:pt x="995886" y="404468"/>
                    <a:pt x="991494" y="403868"/>
                    <a:pt x="983642" y="402667"/>
                  </a:cubicBezTo>
                  <a:lnTo>
                    <a:pt x="981228" y="400626"/>
                  </a:lnTo>
                  <a:cubicBezTo>
                    <a:pt x="977504" y="401164"/>
                    <a:pt x="968311" y="400008"/>
                    <a:pt x="953651" y="397160"/>
                  </a:cubicBezTo>
                  <a:cubicBezTo>
                    <a:pt x="938990" y="394311"/>
                    <a:pt x="930092" y="391900"/>
                    <a:pt x="926956" y="389925"/>
                  </a:cubicBezTo>
                  <a:lnTo>
                    <a:pt x="923634" y="391845"/>
                  </a:lnTo>
                  <a:cubicBezTo>
                    <a:pt x="923882" y="391574"/>
                    <a:pt x="921270" y="395472"/>
                    <a:pt x="915796" y="403540"/>
                  </a:cubicBezTo>
                  <a:cubicBezTo>
                    <a:pt x="910322" y="411607"/>
                    <a:pt x="907547" y="415756"/>
                    <a:pt x="907470" y="415984"/>
                  </a:cubicBezTo>
                  <a:cubicBezTo>
                    <a:pt x="906635" y="418434"/>
                    <a:pt x="905792" y="421181"/>
                    <a:pt x="904940" y="424227"/>
                  </a:cubicBezTo>
                  <a:cubicBezTo>
                    <a:pt x="904088" y="427273"/>
                    <a:pt x="903639" y="428863"/>
                    <a:pt x="903594" y="428997"/>
                  </a:cubicBezTo>
                  <a:lnTo>
                    <a:pt x="905519" y="442404"/>
                  </a:lnTo>
                  <a:cubicBezTo>
                    <a:pt x="908048" y="443450"/>
                    <a:pt x="909448" y="443973"/>
                    <a:pt x="909716" y="443973"/>
                  </a:cubicBezTo>
                  <a:cubicBezTo>
                    <a:pt x="909739" y="443973"/>
                    <a:pt x="910051" y="443883"/>
                    <a:pt x="910653" y="443703"/>
                  </a:cubicBezTo>
                  <a:cubicBezTo>
                    <a:pt x="911255" y="443523"/>
                    <a:pt x="911983" y="443433"/>
                    <a:pt x="912838" y="443433"/>
                  </a:cubicBezTo>
                  <a:lnTo>
                    <a:pt x="928324" y="445079"/>
                  </a:lnTo>
                  <a:cubicBezTo>
                    <a:pt x="931466" y="444322"/>
                    <a:pt x="936678" y="442167"/>
                    <a:pt x="943961" y="438614"/>
                  </a:cubicBezTo>
                  <a:cubicBezTo>
                    <a:pt x="950866" y="434815"/>
                    <a:pt x="955829" y="432365"/>
                    <a:pt x="958847" y="431265"/>
                  </a:cubicBezTo>
                  <a:lnTo>
                    <a:pt x="962123" y="430815"/>
                  </a:lnTo>
                  <a:cubicBezTo>
                    <a:pt x="965593" y="428768"/>
                    <a:pt x="969513" y="425205"/>
                    <a:pt x="973884" y="420126"/>
                  </a:cubicBezTo>
                  <a:lnTo>
                    <a:pt x="993988" y="415993"/>
                  </a:lnTo>
                  <a:lnTo>
                    <a:pt x="994575" y="426926"/>
                  </a:lnTo>
                  <a:cubicBezTo>
                    <a:pt x="991094" y="433520"/>
                    <a:pt x="976713" y="446214"/>
                    <a:pt x="951434" y="465008"/>
                  </a:cubicBezTo>
                  <a:cubicBezTo>
                    <a:pt x="942976" y="468515"/>
                    <a:pt x="933332" y="470705"/>
                    <a:pt x="922502" y="471576"/>
                  </a:cubicBezTo>
                  <a:cubicBezTo>
                    <a:pt x="909899" y="472525"/>
                    <a:pt x="900621" y="473937"/>
                    <a:pt x="894667" y="475812"/>
                  </a:cubicBezTo>
                  <a:lnTo>
                    <a:pt x="880158" y="473223"/>
                  </a:lnTo>
                  <a:lnTo>
                    <a:pt x="879086" y="471551"/>
                  </a:lnTo>
                  <a:lnTo>
                    <a:pt x="870601" y="469471"/>
                  </a:lnTo>
                  <a:cubicBezTo>
                    <a:pt x="862512" y="462505"/>
                    <a:pt x="856781" y="450970"/>
                    <a:pt x="853408" y="434866"/>
                  </a:cubicBezTo>
                  <a:cubicBezTo>
                    <a:pt x="854606" y="430156"/>
                    <a:pt x="855626" y="424359"/>
                    <a:pt x="856469" y="417476"/>
                  </a:cubicBezTo>
                  <a:cubicBezTo>
                    <a:pt x="858668" y="413703"/>
                    <a:pt x="862598" y="406173"/>
                    <a:pt x="868260" y="394885"/>
                  </a:cubicBezTo>
                  <a:lnTo>
                    <a:pt x="870211" y="394585"/>
                  </a:lnTo>
                  <a:lnTo>
                    <a:pt x="869705" y="392977"/>
                  </a:lnTo>
                  <a:lnTo>
                    <a:pt x="875939" y="387078"/>
                  </a:lnTo>
                  <a:lnTo>
                    <a:pt x="881213" y="378323"/>
                  </a:lnTo>
                  <a:cubicBezTo>
                    <a:pt x="885020" y="376276"/>
                    <a:pt x="888297" y="373195"/>
                    <a:pt x="891044" y="369079"/>
                  </a:cubicBezTo>
                  <a:lnTo>
                    <a:pt x="898063" y="348438"/>
                  </a:lnTo>
                  <a:lnTo>
                    <a:pt x="903941" y="346492"/>
                  </a:lnTo>
                  <a:lnTo>
                    <a:pt x="911573" y="333981"/>
                  </a:lnTo>
                  <a:cubicBezTo>
                    <a:pt x="931604" y="317305"/>
                    <a:pt x="950605" y="306489"/>
                    <a:pt x="968576" y="301533"/>
                  </a:cubicBezTo>
                  <a:cubicBezTo>
                    <a:pt x="969784" y="301533"/>
                    <a:pt x="971260" y="301623"/>
                    <a:pt x="973002" y="301803"/>
                  </a:cubicBezTo>
                  <a:cubicBezTo>
                    <a:pt x="974745" y="301983"/>
                    <a:pt x="975992" y="302073"/>
                    <a:pt x="976743" y="302073"/>
                  </a:cubicBezTo>
                  <a:cubicBezTo>
                    <a:pt x="976643" y="307956"/>
                    <a:pt x="980253" y="310897"/>
                    <a:pt x="987574" y="310897"/>
                  </a:cubicBezTo>
                  <a:lnTo>
                    <a:pt x="991694" y="302665"/>
                  </a:lnTo>
                  <a:cubicBezTo>
                    <a:pt x="992474" y="302428"/>
                    <a:pt x="995288" y="301513"/>
                    <a:pt x="1000136" y="299921"/>
                  </a:cubicBezTo>
                  <a:close/>
                  <a:moveTo>
                    <a:pt x="835476" y="298273"/>
                  </a:moveTo>
                  <a:cubicBezTo>
                    <a:pt x="840661" y="298273"/>
                    <a:pt x="848227" y="299084"/>
                    <a:pt x="858174" y="300704"/>
                  </a:cubicBezTo>
                  <a:cubicBezTo>
                    <a:pt x="861384" y="303037"/>
                    <a:pt x="866079" y="306015"/>
                    <a:pt x="872259" y="309640"/>
                  </a:cubicBezTo>
                  <a:cubicBezTo>
                    <a:pt x="874725" y="313684"/>
                    <a:pt x="877589" y="319524"/>
                    <a:pt x="880851" y="327158"/>
                  </a:cubicBezTo>
                  <a:lnTo>
                    <a:pt x="878257" y="340330"/>
                  </a:lnTo>
                  <a:lnTo>
                    <a:pt x="873592" y="347781"/>
                  </a:lnTo>
                  <a:lnTo>
                    <a:pt x="862998" y="357270"/>
                  </a:lnTo>
                  <a:lnTo>
                    <a:pt x="848720" y="355962"/>
                  </a:lnTo>
                  <a:lnTo>
                    <a:pt x="844115" y="348918"/>
                  </a:lnTo>
                  <a:lnTo>
                    <a:pt x="844403" y="338207"/>
                  </a:lnTo>
                  <a:lnTo>
                    <a:pt x="849209" y="328921"/>
                  </a:lnTo>
                  <a:lnTo>
                    <a:pt x="846396" y="325293"/>
                  </a:lnTo>
                  <a:cubicBezTo>
                    <a:pt x="845239" y="324293"/>
                    <a:pt x="839962" y="323793"/>
                    <a:pt x="830567" y="323793"/>
                  </a:cubicBezTo>
                  <a:cubicBezTo>
                    <a:pt x="829440" y="323793"/>
                    <a:pt x="827847" y="324030"/>
                    <a:pt x="825786" y="324504"/>
                  </a:cubicBezTo>
                  <a:cubicBezTo>
                    <a:pt x="821561" y="327160"/>
                    <a:pt x="818697" y="328809"/>
                    <a:pt x="817194" y="329452"/>
                  </a:cubicBezTo>
                  <a:lnTo>
                    <a:pt x="813944" y="332565"/>
                  </a:lnTo>
                  <a:cubicBezTo>
                    <a:pt x="813995" y="336713"/>
                    <a:pt x="813494" y="340337"/>
                    <a:pt x="812439" y="343438"/>
                  </a:cubicBezTo>
                  <a:lnTo>
                    <a:pt x="812928" y="345741"/>
                  </a:lnTo>
                  <a:cubicBezTo>
                    <a:pt x="818422" y="350131"/>
                    <a:pt x="822679" y="356578"/>
                    <a:pt x="825700" y="365082"/>
                  </a:cubicBezTo>
                  <a:cubicBezTo>
                    <a:pt x="830479" y="378279"/>
                    <a:pt x="831173" y="389532"/>
                    <a:pt x="827780" y="398842"/>
                  </a:cubicBezTo>
                  <a:lnTo>
                    <a:pt x="820414" y="408669"/>
                  </a:lnTo>
                  <a:lnTo>
                    <a:pt x="814844" y="412124"/>
                  </a:lnTo>
                  <a:lnTo>
                    <a:pt x="811723" y="418131"/>
                  </a:lnTo>
                  <a:cubicBezTo>
                    <a:pt x="806301" y="421270"/>
                    <a:pt x="801797" y="426741"/>
                    <a:pt x="798213" y="434544"/>
                  </a:cubicBezTo>
                  <a:lnTo>
                    <a:pt x="789591" y="438746"/>
                  </a:lnTo>
                  <a:lnTo>
                    <a:pt x="785822" y="443844"/>
                  </a:lnTo>
                  <a:cubicBezTo>
                    <a:pt x="782638" y="445644"/>
                    <a:pt x="778226" y="448463"/>
                    <a:pt x="772586" y="452299"/>
                  </a:cubicBezTo>
                  <a:lnTo>
                    <a:pt x="763960" y="451222"/>
                  </a:lnTo>
                  <a:cubicBezTo>
                    <a:pt x="759995" y="452526"/>
                    <a:pt x="753554" y="456506"/>
                    <a:pt x="744636" y="463163"/>
                  </a:cubicBezTo>
                  <a:cubicBezTo>
                    <a:pt x="737193" y="464455"/>
                    <a:pt x="730333" y="467238"/>
                    <a:pt x="724056" y="471511"/>
                  </a:cubicBezTo>
                  <a:cubicBezTo>
                    <a:pt x="714552" y="472366"/>
                    <a:pt x="708113" y="470964"/>
                    <a:pt x="704741" y="467305"/>
                  </a:cubicBezTo>
                  <a:cubicBezTo>
                    <a:pt x="704303" y="463646"/>
                    <a:pt x="699623" y="464532"/>
                    <a:pt x="690699" y="469963"/>
                  </a:cubicBezTo>
                  <a:cubicBezTo>
                    <a:pt x="683810" y="468648"/>
                    <a:pt x="679621" y="467601"/>
                    <a:pt x="678132" y="466820"/>
                  </a:cubicBezTo>
                  <a:cubicBezTo>
                    <a:pt x="674170" y="465537"/>
                    <a:pt x="669569" y="462730"/>
                    <a:pt x="664326" y="458400"/>
                  </a:cubicBezTo>
                  <a:cubicBezTo>
                    <a:pt x="662394" y="452672"/>
                    <a:pt x="659447" y="447397"/>
                    <a:pt x="655485" y="442574"/>
                  </a:cubicBezTo>
                  <a:cubicBezTo>
                    <a:pt x="655188" y="437587"/>
                    <a:pt x="656491" y="430825"/>
                    <a:pt x="659396" y="422290"/>
                  </a:cubicBezTo>
                  <a:cubicBezTo>
                    <a:pt x="664143" y="414075"/>
                    <a:pt x="667408" y="408907"/>
                    <a:pt x="669188" y="406786"/>
                  </a:cubicBezTo>
                  <a:lnTo>
                    <a:pt x="674689" y="402134"/>
                  </a:lnTo>
                  <a:lnTo>
                    <a:pt x="681575" y="390468"/>
                  </a:lnTo>
                  <a:lnTo>
                    <a:pt x="683230" y="390468"/>
                  </a:lnTo>
                  <a:lnTo>
                    <a:pt x="685858" y="384920"/>
                  </a:lnTo>
                  <a:lnTo>
                    <a:pt x="700251" y="376478"/>
                  </a:lnTo>
                  <a:lnTo>
                    <a:pt x="707905" y="376478"/>
                  </a:lnTo>
                  <a:cubicBezTo>
                    <a:pt x="708771" y="376478"/>
                    <a:pt x="712252" y="377134"/>
                    <a:pt x="718349" y="378446"/>
                  </a:cubicBezTo>
                  <a:cubicBezTo>
                    <a:pt x="727236" y="382613"/>
                    <a:pt x="731125" y="391752"/>
                    <a:pt x="730015" y="405860"/>
                  </a:cubicBezTo>
                  <a:lnTo>
                    <a:pt x="726770" y="412180"/>
                  </a:lnTo>
                  <a:lnTo>
                    <a:pt x="726054" y="419932"/>
                  </a:lnTo>
                  <a:lnTo>
                    <a:pt x="720510" y="429592"/>
                  </a:lnTo>
                  <a:lnTo>
                    <a:pt x="706721" y="442609"/>
                  </a:lnTo>
                  <a:lnTo>
                    <a:pt x="694463" y="442609"/>
                  </a:lnTo>
                  <a:lnTo>
                    <a:pt x="692187" y="430887"/>
                  </a:lnTo>
                  <a:lnTo>
                    <a:pt x="693743" y="423332"/>
                  </a:lnTo>
                  <a:lnTo>
                    <a:pt x="693049" y="421754"/>
                  </a:lnTo>
                  <a:lnTo>
                    <a:pt x="692049" y="421754"/>
                  </a:lnTo>
                  <a:lnTo>
                    <a:pt x="689610" y="422972"/>
                  </a:lnTo>
                  <a:cubicBezTo>
                    <a:pt x="686546" y="427722"/>
                    <a:pt x="684542" y="432010"/>
                    <a:pt x="683599" y="435834"/>
                  </a:cubicBezTo>
                  <a:lnTo>
                    <a:pt x="688075" y="442004"/>
                  </a:lnTo>
                  <a:cubicBezTo>
                    <a:pt x="696873" y="444785"/>
                    <a:pt x="704016" y="446176"/>
                    <a:pt x="709504" y="446176"/>
                  </a:cubicBezTo>
                  <a:cubicBezTo>
                    <a:pt x="711853" y="446176"/>
                    <a:pt x="714575" y="446086"/>
                    <a:pt x="717670" y="445906"/>
                  </a:cubicBezTo>
                  <a:cubicBezTo>
                    <a:pt x="720764" y="445726"/>
                    <a:pt x="722348" y="445636"/>
                    <a:pt x="722422" y="445636"/>
                  </a:cubicBezTo>
                  <a:cubicBezTo>
                    <a:pt x="724426" y="444947"/>
                    <a:pt x="728420" y="442264"/>
                    <a:pt x="734404" y="437588"/>
                  </a:cubicBezTo>
                  <a:cubicBezTo>
                    <a:pt x="740388" y="432912"/>
                    <a:pt x="744616" y="430125"/>
                    <a:pt x="747089" y="429227"/>
                  </a:cubicBezTo>
                  <a:cubicBezTo>
                    <a:pt x="746963" y="429413"/>
                    <a:pt x="748741" y="427365"/>
                    <a:pt x="752422" y="423083"/>
                  </a:cubicBezTo>
                  <a:lnTo>
                    <a:pt x="754506" y="415379"/>
                  </a:lnTo>
                  <a:lnTo>
                    <a:pt x="760586" y="411987"/>
                  </a:lnTo>
                  <a:lnTo>
                    <a:pt x="759304" y="407794"/>
                  </a:lnTo>
                  <a:lnTo>
                    <a:pt x="761992" y="404626"/>
                  </a:lnTo>
                  <a:lnTo>
                    <a:pt x="761027" y="404656"/>
                  </a:lnTo>
                  <a:lnTo>
                    <a:pt x="752984" y="402272"/>
                  </a:lnTo>
                  <a:cubicBezTo>
                    <a:pt x="752332" y="400248"/>
                    <a:pt x="751546" y="397438"/>
                    <a:pt x="750626" y="393842"/>
                  </a:cubicBezTo>
                  <a:cubicBezTo>
                    <a:pt x="749705" y="390247"/>
                    <a:pt x="749131" y="388090"/>
                    <a:pt x="748902" y="387373"/>
                  </a:cubicBezTo>
                  <a:lnTo>
                    <a:pt x="747397" y="387373"/>
                  </a:lnTo>
                  <a:lnTo>
                    <a:pt x="744683" y="383226"/>
                  </a:lnTo>
                  <a:cubicBezTo>
                    <a:pt x="744903" y="374197"/>
                    <a:pt x="744858" y="366964"/>
                    <a:pt x="744546" y="361527"/>
                  </a:cubicBezTo>
                  <a:cubicBezTo>
                    <a:pt x="746292" y="356391"/>
                    <a:pt x="748729" y="351317"/>
                    <a:pt x="751856" y="346307"/>
                  </a:cubicBezTo>
                  <a:cubicBezTo>
                    <a:pt x="756435" y="342419"/>
                    <a:pt x="761033" y="337937"/>
                    <a:pt x="765649" y="332861"/>
                  </a:cubicBezTo>
                  <a:lnTo>
                    <a:pt x="769242" y="324110"/>
                  </a:lnTo>
                  <a:lnTo>
                    <a:pt x="775995" y="319947"/>
                  </a:lnTo>
                  <a:lnTo>
                    <a:pt x="781020" y="311741"/>
                  </a:lnTo>
                  <a:lnTo>
                    <a:pt x="785050" y="311741"/>
                  </a:lnTo>
                  <a:lnTo>
                    <a:pt x="789406" y="308486"/>
                  </a:lnTo>
                  <a:cubicBezTo>
                    <a:pt x="794989" y="307440"/>
                    <a:pt x="802921" y="304988"/>
                    <a:pt x="813202" y="301129"/>
                  </a:cubicBezTo>
                  <a:cubicBezTo>
                    <a:pt x="825253" y="299225"/>
                    <a:pt x="832678" y="298273"/>
                    <a:pt x="835476" y="298273"/>
                  </a:cubicBezTo>
                  <a:close/>
                  <a:moveTo>
                    <a:pt x="1920940" y="296627"/>
                  </a:moveTo>
                  <a:lnTo>
                    <a:pt x="1928134" y="300263"/>
                  </a:lnTo>
                  <a:cubicBezTo>
                    <a:pt x="1934240" y="310339"/>
                    <a:pt x="1934984" y="319638"/>
                    <a:pt x="1930368" y="328162"/>
                  </a:cubicBezTo>
                  <a:lnTo>
                    <a:pt x="1926702" y="329915"/>
                  </a:lnTo>
                  <a:lnTo>
                    <a:pt x="1925849" y="332419"/>
                  </a:lnTo>
                  <a:lnTo>
                    <a:pt x="1920001" y="337744"/>
                  </a:lnTo>
                  <a:cubicBezTo>
                    <a:pt x="1920089" y="338539"/>
                    <a:pt x="1918956" y="340816"/>
                    <a:pt x="1916601" y="344574"/>
                  </a:cubicBezTo>
                  <a:lnTo>
                    <a:pt x="1916694" y="345229"/>
                  </a:lnTo>
                  <a:lnTo>
                    <a:pt x="1935419" y="336137"/>
                  </a:lnTo>
                  <a:lnTo>
                    <a:pt x="1937078" y="331266"/>
                  </a:lnTo>
                  <a:lnTo>
                    <a:pt x="1943025" y="331266"/>
                  </a:lnTo>
                  <a:lnTo>
                    <a:pt x="1949688" y="327514"/>
                  </a:lnTo>
                  <a:lnTo>
                    <a:pt x="1951934" y="327514"/>
                  </a:lnTo>
                  <a:lnTo>
                    <a:pt x="1956458" y="324757"/>
                  </a:lnTo>
                  <a:lnTo>
                    <a:pt x="1960917" y="319883"/>
                  </a:lnTo>
                  <a:lnTo>
                    <a:pt x="1967215" y="318669"/>
                  </a:lnTo>
                  <a:lnTo>
                    <a:pt x="1967566" y="317640"/>
                  </a:lnTo>
                  <a:cubicBezTo>
                    <a:pt x="1976556" y="313598"/>
                    <a:pt x="1982877" y="311076"/>
                    <a:pt x="1986530" y="310073"/>
                  </a:cubicBezTo>
                  <a:lnTo>
                    <a:pt x="1989733" y="307144"/>
                  </a:lnTo>
                  <a:lnTo>
                    <a:pt x="1996109" y="307144"/>
                  </a:lnTo>
                  <a:cubicBezTo>
                    <a:pt x="2000513" y="305601"/>
                    <a:pt x="2004946" y="303010"/>
                    <a:pt x="2009408" y="299371"/>
                  </a:cubicBezTo>
                  <a:lnTo>
                    <a:pt x="2021680" y="299371"/>
                  </a:lnTo>
                  <a:lnTo>
                    <a:pt x="2021924" y="303406"/>
                  </a:lnTo>
                  <a:lnTo>
                    <a:pt x="2023189" y="303406"/>
                  </a:lnTo>
                  <a:cubicBezTo>
                    <a:pt x="2025912" y="309194"/>
                    <a:pt x="2027072" y="316134"/>
                    <a:pt x="2026666" y="324226"/>
                  </a:cubicBezTo>
                  <a:lnTo>
                    <a:pt x="2023776" y="332724"/>
                  </a:lnTo>
                  <a:lnTo>
                    <a:pt x="2021426" y="334880"/>
                  </a:lnTo>
                  <a:lnTo>
                    <a:pt x="2017885" y="345286"/>
                  </a:lnTo>
                  <a:lnTo>
                    <a:pt x="2013705" y="348395"/>
                  </a:lnTo>
                  <a:lnTo>
                    <a:pt x="2008032" y="355195"/>
                  </a:lnTo>
                  <a:lnTo>
                    <a:pt x="2007946" y="360215"/>
                  </a:lnTo>
                  <a:lnTo>
                    <a:pt x="2004302" y="363624"/>
                  </a:lnTo>
                  <a:cubicBezTo>
                    <a:pt x="2002787" y="366842"/>
                    <a:pt x="1999906" y="371660"/>
                    <a:pt x="1995658" y="378077"/>
                  </a:cubicBezTo>
                  <a:lnTo>
                    <a:pt x="1995470" y="381807"/>
                  </a:lnTo>
                  <a:cubicBezTo>
                    <a:pt x="1989202" y="388010"/>
                    <a:pt x="1981655" y="396349"/>
                    <a:pt x="1972832" y="406825"/>
                  </a:cubicBezTo>
                  <a:cubicBezTo>
                    <a:pt x="1969333" y="411110"/>
                    <a:pt x="1966512" y="414904"/>
                    <a:pt x="1964367" y="418208"/>
                  </a:cubicBezTo>
                  <a:lnTo>
                    <a:pt x="1960153" y="426289"/>
                  </a:lnTo>
                  <a:lnTo>
                    <a:pt x="1968724" y="417462"/>
                  </a:lnTo>
                  <a:lnTo>
                    <a:pt x="1980013" y="413522"/>
                  </a:lnTo>
                  <a:lnTo>
                    <a:pt x="1993403" y="417265"/>
                  </a:lnTo>
                  <a:cubicBezTo>
                    <a:pt x="1989693" y="425223"/>
                    <a:pt x="1983219" y="433088"/>
                    <a:pt x="1973981" y="440859"/>
                  </a:cubicBezTo>
                  <a:cubicBezTo>
                    <a:pt x="1965002" y="448420"/>
                    <a:pt x="1958627" y="454442"/>
                    <a:pt x="1954854" y="458927"/>
                  </a:cubicBezTo>
                  <a:lnTo>
                    <a:pt x="1951771" y="460548"/>
                  </a:lnTo>
                  <a:lnTo>
                    <a:pt x="1951180" y="462276"/>
                  </a:lnTo>
                  <a:lnTo>
                    <a:pt x="1930102" y="473067"/>
                  </a:lnTo>
                  <a:cubicBezTo>
                    <a:pt x="1921896" y="472427"/>
                    <a:pt x="1914474" y="468518"/>
                    <a:pt x="1907837" y="461341"/>
                  </a:cubicBezTo>
                  <a:cubicBezTo>
                    <a:pt x="1907488" y="459740"/>
                    <a:pt x="1906065" y="457621"/>
                    <a:pt x="1903567" y="454983"/>
                  </a:cubicBezTo>
                  <a:lnTo>
                    <a:pt x="1902645" y="446888"/>
                  </a:lnTo>
                  <a:lnTo>
                    <a:pt x="1904690" y="440877"/>
                  </a:lnTo>
                  <a:lnTo>
                    <a:pt x="1904158" y="436117"/>
                  </a:lnTo>
                  <a:lnTo>
                    <a:pt x="1907764" y="430248"/>
                  </a:lnTo>
                  <a:cubicBezTo>
                    <a:pt x="1908462" y="427147"/>
                    <a:pt x="1908810" y="425596"/>
                    <a:pt x="1908810" y="425596"/>
                  </a:cubicBezTo>
                  <a:cubicBezTo>
                    <a:pt x="1911814" y="416769"/>
                    <a:pt x="1919457" y="405522"/>
                    <a:pt x="1931738" y="391853"/>
                  </a:cubicBezTo>
                  <a:cubicBezTo>
                    <a:pt x="1944019" y="378184"/>
                    <a:pt x="1951688" y="366059"/>
                    <a:pt x="1954747" y="355478"/>
                  </a:cubicBezTo>
                  <a:lnTo>
                    <a:pt x="1965556" y="341138"/>
                  </a:lnTo>
                  <a:lnTo>
                    <a:pt x="1957165" y="345801"/>
                  </a:lnTo>
                  <a:lnTo>
                    <a:pt x="1955883" y="349565"/>
                  </a:lnTo>
                  <a:lnTo>
                    <a:pt x="1947522" y="351173"/>
                  </a:lnTo>
                  <a:lnTo>
                    <a:pt x="1946969" y="352798"/>
                  </a:lnTo>
                  <a:cubicBezTo>
                    <a:pt x="1938900" y="355199"/>
                    <a:pt x="1934240" y="357020"/>
                    <a:pt x="1932988" y="358260"/>
                  </a:cubicBezTo>
                  <a:lnTo>
                    <a:pt x="1931122" y="363748"/>
                  </a:lnTo>
                  <a:cubicBezTo>
                    <a:pt x="1925280" y="367004"/>
                    <a:pt x="1919843" y="368989"/>
                    <a:pt x="1914813" y="369704"/>
                  </a:cubicBezTo>
                  <a:lnTo>
                    <a:pt x="1913282" y="374206"/>
                  </a:lnTo>
                  <a:lnTo>
                    <a:pt x="1906495" y="374206"/>
                  </a:lnTo>
                  <a:lnTo>
                    <a:pt x="1903875" y="376358"/>
                  </a:lnTo>
                  <a:lnTo>
                    <a:pt x="1902584" y="376358"/>
                  </a:lnTo>
                  <a:lnTo>
                    <a:pt x="1900201" y="383355"/>
                  </a:lnTo>
                  <a:lnTo>
                    <a:pt x="1893727" y="384967"/>
                  </a:lnTo>
                  <a:lnTo>
                    <a:pt x="1893487" y="385675"/>
                  </a:lnTo>
                  <a:lnTo>
                    <a:pt x="1888174" y="392175"/>
                  </a:lnTo>
                  <a:lnTo>
                    <a:pt x="1884251" y="402049"/>
                  </a:lnTo>
                  <a:cubicBezTo>
                    <a:pt x="1880455" y="405759"/>
                    <a:pt x="1876269" y="411438"/>
                    <a:pt x="1871691" y="419085"/>
                  </a:cubicBezTo>
                  <a:cubicBezTo>
                    <a:pt x="1867113" y="426733"/>
                    <a:pt x="1862659" y="432787"/>
                    <a:pt x="1858329" y="437249"/>
                  </a:cubicBezTo>
                  <a:cubicBezTo>
                    <a:pt x="1854047" y="439476"/>
                    <a:pt x="1849519" y="443012"/>
                    <a:pt x="1844746" y="447857"/>
                  </a:cubicBezTo>
                  <a:cubicBezTo>
                    <a:pt x="1837975" y="454780"/>
                    <a:pt x="1832547" y="459669"/>
                    <a:pt x="1828462" y="462524"/>
                  </a:cubicBezTo>
                  <a:cubicBezTo>
                    <a:pt x="1820290" y="464214"/>
                    <a:pt x="1808515" y="466520"/>
                    <a:pt x="1793137" y="469444"/>
                  </a:cubicBezTo>
                  <a:lnTo>
                    <a:pt x="1787520" y="466756"/>
                  </a:lnTo>
                  <a:lnTo>
                    <a:pt x="1776514" y="469444"/>
                  </a:lnTo>
                  <a:lnTo>
                    <a:pt x="1765856" y="460659"/>
                  </a:lnTo>
                  <a:lnTo>
                    <a:pt x="1764861" y="447021"/>
                  </a:lnTo>
                  <a:lnTo>
                    <a:pt x="1772570" y="432919"/>
                  </a:lnTo>
                  <a:lnTo>
                    <a:pt x="1784969" y="429437"/>
                  </a:lnTo>
                  <a:cubicBezTo>
                    <a:pt x="1791126" y="432602"/>
                    <a:pt x="1795158" y="435071"/>
                    <a:pt x="1797064" y="436846"/>
                  </a:cubicBezTo>
                  <a:lnTo>
                    <a:pt x="1804400" y="435479"/>
                  </a:lnTo>
                  <a:lnTo>
                    <a:pt x="1808658" y="433249"/>
                  </a:lnTo>
                  <a:lnTo>
                    <a:pt x="1814112" y="421883"/>
                  </a:lnTo>
                  <a:lnTo>
                    <a:pt x="1816388" y="420575"/>
                  </a:lnTo>
                  <a:cubicBezTo>
                    <a:pt x="1817952" y="415442"/>
                    <a:pt x="1820746" y="409822"/>
                    <a:pt x="1824770" y="403717"/>
                  </a:cubicBezTo>
                  <a:cubicBezTo>
                    <a:pt x="1829684" y="398114"/>
                    <a:pt x="1835968" y="390667"/>
                    <a:pt x="1843623" y="381374"/>
                  </a:cubicBezTo>
                  <a:cubicBezTo>
                    <a:pt x="1848216" y="373008"/>
                    <a:pt x="1856310" y="360866"/>
                    <a:pt x="1867903" y="344947"/>
                  </a:cubicBezTo>
                  <a:lnTo>
                    <a:pt x="1868327" y="339586"/>
                  </a:lnTo>
                  <a:lnTo>
                    <a:pt x="1858976" y="341873"/>
                  </a:lnTo>
                  <a:lnTo>
                    <a:pt x="1851572" y="345895"/>
                  </a:lnTo>
                  <a:cubicBezTo>
                    <a:pt x="1842251" y="347270"/>
                    <a:pt x="1834016" y="348866"/>
                    <a:pt x="1826867" y="350684"/>
                  </a:cubicBezTo>
                  <a:lnTo>
                    <a:pt x="1814944" y="344712"/>
                  </a:lnTo>
                  <a:lnTo>
                    <a:pt x="1815286" y="334263"/>
                  </a:lnTo>
                  <a:lnTo>
                    <a:pt x="1822721" y="325461"/>
                  </a:lnTo>
                  <a:cubicBezTo>
                    <a:pt x="1842644" y="325841"/>
                    <a:pt x="1865355" y="319730"/>
                    <a:pt x="1890854" y="307127"/>
                  </a:cubicBezTo>
                  <a:lnTo>
                    <a:pt x="1894872" y="307127"/>
                  </a:lnTo>
                  <a:lnTo>
                    <a:pt x="1910744" y="297995"/>
                  </a:lnTo>
                  <a:close/>
                  <a:moveTo>
                    <a:pt x="313670" y="275052"/>
                  </a:moveTo>
                  <a:lnTo>
                    <a:pt x="313627" y="275178"/>
                  </a:lnTo>
                  <a:lnTo>
                    <a:pt x="313628" y="275177"/>
                  </a:lnTo>
                  <a:lnTo>
                    <a:pt x="313671" y="275052"/>
                  </a:lnTo>
                  <a:close/>
                  <a:moveTo>
                    <a:pt x="1248477" y="272970"/>
                  </a:moveTo>
                  <a:lnTo>
                    <a:pt x="1239582" y="277337"/>
                  </a:lnTo>
                  <a:cubicBezTo>
                    <a:pt x="1237519" y="278303"/>
                    <a:pt x="1236528" y="278693"/>
                    <a:pt x="1236611" y="278509"/>
                  </a:cubicBezTo>
                  <a:lnTo>
                    <a:pt x="1237023" y="282179"/>
                  </a:lnTo>
                  <a:lnTo>
                    <a:pt x="1240367" y="283680"/>
                  </a:lnTo>
                  <a:lnTo>
                    <a:pt x="1243103" y="282488"/>
                  </a:lnTo>
                  <a:close/>
                  <a:moveTo>
                    <a:pt x="303885" y="263973"/>
                  </a:moveTo>
                  <a:cubicBezTo>
                    <a:pt x="299269" y="266286"/>
                    <a:pt x="294722" y="267670"/>
                    <a:pt x="290243" y="268128"/>
                  </a:cubicBezTo>
                  <a:cubicBezTo>
                    <a:pt x="284766" y="272221"/>
                    <a:pt x="281120" y="276937"/>
                    <a:pt x="279305" y="282277"/>
                  </a:cubicBezTo>
                  <a:lnTo>
                    <a:pt x="277599" y="287297"/>
                  </a:lnTo>
                  <a:cubicBezTo>
                    <a:pt x="286219" y="281646"/>
                    <a:pt x="294997" y="279360"/>
                    <a:pt x="303933" y="280437"/>
                  </a:cubicBezTo>
                  <a:lnTo>
                    <a:pt x="311087" y="276556"/>
                  </a:lnTo>
                  <a:lnTo>
                    <a:pt x="310484" y="275640"/>
                  </a:lnTo>
                  <a:lnTo>
                    <a:pt x="310081" y="270186"/>
                  </a:lnTo>
                  <a:cubicBezTo>
                    <a:pt x="306477" y="268294"/>
                    <a:pt x="304411" y="266223"/>
                    <a:pt x="303885" y="263973"/>
                  </a:cubicBezTo>
                  <a:close/>
                  <a:moveTo>
                    <a:pt x="380349" y="140985"/>
                  </a:moveTo>
                  <a:cubicBezTo>
                    <a:pt x="379678" y="145593"/>
                    <a:pt x="374408" y="154471"/>
                    <a:pt x="364541" y="167620"/>
                  </a:cubicBezTo>
                  <a:lnTo>
                    <a:pt x="355554" y="174334"/>
                  </a:lnTo>
                  <a:lnTo>
                    <a:pt x="352433" y="183518"/>
                  </a:lnTo>
                  <a:lnTo>
                    <a:pt x="348840" y="183518"/>
                  </a:lnTo>
                  <a:lnTo>
                    <a:pt x="342670" y="192993"/>
                  </a:lnTo>
                  <a:lnTo>
                    <a:pt x="338169" y="196187"/>
                  </a:lnTo>
                  <a:lnTo>
                    <a:pt x="336136" y="202168"/>
                  </a:lnTo>
                  <a:lnTo>
                    <a:pt x="321953" y="212343"/>
                  </a:lnTo>
                  <a:lnTo>
                    <a:pt x="304366" y="243393"/>
                  </a:lnTo>
                  <a:lnTo>
                    <a:pt x="310051" y="237356"/>
                  </a:lnTo>
                  <a:lnTo>
                    <a:pt x="324727" y="237356"/>
                  </a:lnTo>
                  <a:lnTo>
                    <a:pt x="329722" y="241669"/>
                  </a:lnTo>
                  <a:lnTo>
                    <a:pt x="342988" y="241669"/>
                  </a:lnTo>
                  <a:lnTo>
                    <a:pt x="350984" y="251368"/>
                  </a:lnTo>
                  <a:lnTo>
                    <a:pt x="359203" y="251051"/>
                  </a:lnTo>
                  <a:cubicBezTo>
                    <a:pt x="365369" y="242939"/>
                    <a:pt x="373941" y="236573"/>
                    <a:pt x="384920" y="231954"/>
                  </a:cubicBezTo>
                  <a:lnTo>
                    <a:pt x="394112" y="219404"/>
                  </a:lnTo>
                  <a:lnTo>
                    <a:pt x="397589" y="196457"/>
                  </a:lnTo>
                  <a:lnTo>
                    <a:pt x="401791" y="199690"/>
                  </a:lnTo>
                  <a:lnTo>
                    <a:pt x="401307" y="195025"/>
                  </a:lnTo>
                  <a:lnTo>
                    <a:pt x="400887" y="185177"/>
                  </a:lnTo>
                  <a:cubicBezTo>
                    <a:pt x="402919" y="180258"/>
                    <a:pt x="404344" y="173827"/>
                    <a:pt x="405161" y="165885"/>
                  </a:cubicBezTo>
                  <a:cubicBezTo>
                    <a:pt x="405979" y="157943"/>
                    <a:pt x="406973" y="152515"/>
                    <a:pt x="408145" y="149599"/>
                  </a:cubicBezTo>
                  <a:cubicBezTo>
                    <a:pt x="403595" y="142579"/>
                    <a:pt x="394329" y="139708"/>
                    <a:pt x="380349" y="140985"/>
                  </a:cubicBezTo>
                  <a:close/>
                  <a:moveTo>
                    <a:pt x="513383" y="34848"/>
                  </a:moveTo>
                  <a:lnTo>
                    <a:pt x="530344" y="34848"/>
                  </a:lnTo>
                  <a:lnTo>
                    <a:pt x="535635" y="38625"/>
                  </a:lnTo>
                  <a:cubicBezTo>
                    <a:pt x="537021" y="43824"/>
                    <a:pt x="535778" y="50677"/>
                    <a:pt x="531905" y="59184"/>
                  </a:cubicBezTo>
                  <a:lnTo>
                    <a:pt x="520251" y="65306"/>
                  </a:lnTo>
                  <a:lnTo>
                    <a:pt x="513113" y="65306"/>
                  </a:lnTo>
                  <a:lnTo>
                    <a:pt x="502908" y="73435"/>
                  </a:lnTo>
                  <a:cubicBezTo>
                    <a:pt x="488717" y="74001"/>
                    <a:pt x="475645" y="77094"/>
                    <a:pt x="463695" y="82714"/>
                  </a:cubicBezTo>
                  <a:lnTo>
                    <a:pt x="451462" y="82173"/>
                  </a:lnTo>
                  <a:lnTo>
                    <a:pt x="433455" y="87623"/>
                  </a:lnTo>
                  <a:cubicBezTo>
                    <a:pt x="429673" y="89641"/>
                    <a:pt x="423923" y="92992"/>
                    <a:pt x="416206" y="97677"/>
                  </a:cubicBezTo>
                  <a:cubicBezTo>
                    <a:pt x="414592" y="98336"/>
                    <a:pt x="412005" y="100023"/>
                    <a:pt x="408443" y="102739"/>
                  </a:cubicBezTo>
                  <a:lnTo>
                    <a:pt x="396562" y="112546"/>
                  </a:lnTo>
                  <a:lnTo>
                    <a:pt x="428961" y="115805"/>
                  </a:lnTo>
                  <a:cubicBezTo>
                    <a:pt x="431171" y="119152"/>
                    <a:pt x="436839" y="122748"/>
                    <a:pt x="445966" y="126592"/>
                  </a:cubicBezTo>
                  <a:lnTo>
                    <a:pt x="449327" y="134164"/>
                  </a:lnTo>
                  <a:lnTo>
                    <a:pt x="454361" y="136252"/>
                  </a:lnTo>
                  <a:cubicBezTo>
                    <a:pt x="456307" y="140014"/>
                    <a:pt x="457598" y="144758"/>
                    <a:pt x="458232" y="150487"/>
                  </a:cubicBezTo>
                  <a:cubicBezTo>
                    <a:pt x="458535" y="158256"/>
                    <a:pt x="458048" y="162966"/>
                    <a:pt x="456770" y="164618"/>
                  </a:cubicBezTo>
                  <a:lnTo>
                    <a:pt x="458044" y="165622"/>
                  </a:lnTo>
                  <a:cubicBezTo>
                    <a:pt x="457075" y="176898"/>
                    <a:pt x="454023" y="190083"/>
                    <a:pt x="448890" y="205178"/>
                  </a:cubicBezTo>
                  <a:cubicBezTo>
                    <a:pt x="445045" y="216483"/>
                    <a:pt x="434718" y="229340"/>
                    <a:pt x="417908" y="243749"/>
                  </a:cubicBezTo>
                  <a:lnTo>
                    <a:pt x="411828" y="245721"/>
                  </a:lnTo>
                  <a:lnTo>
                    <a:pt x="411267" y="246339"/>
                  </a:lnTo>
                  <a:lnTo>
                    <a:pt x="410443" y="248761"/>
                  </a:lnTo>
                  <a:cubicBezTo>
                    <a:pt x="409127" y="250073"/>
                    <a:pt x="405481" y="252505"/>
                    <a:pt x="399506" y="256056"/>
                  </a:cubicBezTo>
                  <a:lnTo>
                    <a:pt x="377772" y="268281"/>
                  </a:lnTo>
                  <a:lnTo>
                    <a:pt x="378085" y="268244"/>
                  </a:lnTo>
                  <a:cubicBezTo>
                    <a:pt x="383971" y="278076"/>
                    <a:pt x="386898" y="288937"/>
                    <a:pt x="386866" y="300824"/>
                  </a:cubicBezTo>
                  <a:lnTo>
                    <a:pt x="380945" y="307166"/>
                  </a:lnTo>
                  <a:lnTo>
                    <a:pt x="380598" y="312714"/>
                  </a:lnTo>
                  <a:cubicBezTo>
                    <a:pt x="384197" y="316227"/>
                    <a:pt x="386336" y="318815"/>
                    <a:pt x="387016" y="320479"/>
                  </a:cubicBezTo>
                  <a:lnTo>
                    <a:pt x="388208" y="320479"/>
                  </a:lnTo>
                  <a:lnTo>
                    <a:pt x="397426" y="330224"/>
                  </a:lnTo>
                  <a:lnTo>
                    <a:pt x="398747" y="350483"/>
                  </a:lnTo>
                  <a:lnTo>
                    <a:pt x="402760" y="357013"/>
                  </a:lnTo>
                  <a:lnTo>
                    <a:pt x="399785" y="367478"/>
                  </a:lnTo>
                  <a:cubicBezTo>
                    <a:pt x="401174" y="372829"/>
                    <a:pt x="402461" y="380214"/>
                    <a:pt x="403648" y="389632"/>
                  </a:cubicBezTo>
                  <a:cubicBezTo>
                    <a:pt x="405517" y="391238"/>
                    <a:pt x="408700" y="395120"/>
                    <a:pt x="413196" y="401277"/>
                  </a:cubicBezTo>
                  <a:lnTo>
                    <a:pt x="411760" y="411906"/>
                  </a:lnTo>
                  <a:lnTo>
                    <a:pt x="419010" y="425347"/>
                  </a:lnTo>
                  <a:cubicBezTo>
                    <a:pt x="418533" y="430638"/>
                    <a:pt x="420692" y="441398"/>
                    <a:pt x="425488" y="457628"/>
                  </a:cubicBezTo>
                  <a:cubicBezTo>
                    <a:pt x="427009" y="464685"/>
                    <a:pt x="428365" y="470979"/>
                    <a:pt x="429557" y="476510"/>
                  </a:cubicBezTo>
                  <a:cubicBezTo>
                    <a:pt x="431710" y="485054"/>
                    <a:pt x="435277" y="490346"/>
                    <a:pt x="440259" y="492387"/>
                  </a:cubicBezTo>
                  <a:lnTo>
                    <a:pt x="440117" y="492803"/>
                  </a:lnTo>
                  <a:lnTo>
                    <a:pt x="444422" y="492803"/>
                  </a:lnTo>
                  <a:lnTo>
                    <a:pt x="444005" y="494022"/>
                  </a:lnTo>
                  <a:lnTo>
                    <a:pt x="458429" y="488498"/>
                  </a:lnTo>
                  <a:lnTo>
                    <a:pt x="469285" y="488498"/>
                  </a:lnTo>
                  <a:cubicBezTo>
                    <a:pt x="469789" y="488124"/>
                    <a:pt x="471717" y="487624"/>
                    <a:pt x="475069" y="486998"/>
                  </a:cubicBezTo>
                  <a:cubicBezTo>
                    <a:pt x="479183" y="486817"/>
                    <a:pt x="485455" y="486257"/>
                    <a:pt x="493887" y="485317"/>
                  </a:cubicBezTo>
                  <a:cubicBezTo>
                    <a:pt x="495071" y="485114"/>
                    <a:pt x="498494" y="484145"/>
                    <a:pt x="504156" y="482410"/>
                  </a:cubicBezTo>
                  <a:cubicBezTo>
                    <a:pt x="512860" y="479657"/>
                    <a:pt x="519490" y="478281"/>
                    <a:pt x="524046" y="478281"/>
                  </a:cubicBezTo>
                  <a:cubicBezTo>
                    <a:pt x="556894" y="478281"/>
                    <a:pt x="578549" y="483455"/>
                    <a:pt x="589010" y="493802"/>
                  </a:cubicBezTo>
                  <a:cubicBezTo>
                    <a:pt x="592303" y="497969"/>
                    <a:pt x="598074" y="504561"/>
                    <a:pt x="606323" y="513576"/>
                  </a:cubicBezTo>
                  <a:lnTo>
                    <a:pt x="599871" y="532540"/>
                  </a:lnTo>
                  <a:cubicBezTo>
                    <a:pt x="597387" y="536519"/>
                    <a:pt x="593909" y="540280"/>
                    <a:pt x="589437" y="543824"/>
                  </a:cubicBezTo>
                  <a:cubicBezTo>
                    <a:pt x="584965" y="547369"/>
                    <a:pt x="582603" y="549214"/>
                    <a:pt x="582352" y="549360"/>
                  </a:cubicBezTo>
                  <a:lnTo>
                    <a:pt x="583124" y="559748"/>
                  </a:lnTo>
                  <a:lnTo>
                    <a:pt x="573691" y="570712"/>
                  </a:lnTo>
                  <a:cubicBezTo>
                    <a:pt x="565625" y="575219"/>
                    <a:pt x="556279" y="578595"/>
                    <a:pt x="545655" y="580839"/>
                  </a:cubicBezTo>
                  <a:cubicBezTo>
                    <a:pt x="523826" y="585349"/>
                    <a:pt x="512282" y="587750"/>
                    <a:pt x="511025" y="588042"/>
                  </a:cubicBezTo>
                  <a:cubicBezTo>
                    <a:pt x="500843" y="586967"/>
                    <a:pt x="495624" y="586430"/>
                    <a:pt x="495367" y="586430"/>
                  </a:cubicBezTo>
                  <a:cubicBezTo>
                    <a:pt x="484485" y="586430"/>
                    <a:pt x="474270" y="587699"/>
                    <a:pt x="464723" y="590237"/>
                  </a:cubicBezTo>
                  <a:lnTo>
                    <a:pt x="454682" y="587600"/>
                  </a:lnTo>
                  <a:lnTo>
                    <a:pt x="447672" y="580166"/>
                  </a:lnTo>
                  <a:lnTo>
                    <a:pt x="438145" y="577872"/>
                  </a:lnTo>
                  <a:lnTo>
                    <a:pt x="432370" y="565768"/>
                  </a:lnTo>
                  <a:lnTo>
                    <a:pt x="427924" y="563976"/>
                  </a:lnTo>
                  <a:cubicBezTo>
                    <a:pt x="426237" y="557319"/>
                    <a:pt x="421048" y="552192"/>
                    <a:pt x="412356" y="548597"/>
                  </a:cubicBezTo>
                  <a:lnTo>
                    <a:pt x="406302" y="538598"/>
                  </a:lnTo>
                  <a:lnTo>
                    <a:pt x="401855" y="537415"/>
                  </a:lnTo>
                  <a:cubicBezTo>
                    <a:pt x="400198" y="537746"/>
                    <a:pt x="398144" y="538179"/>
                    <a:pt x="395694" y="538714"/>
                  </a:cubicBezTo>
                  <a:cubicBezTo>
                    <a:pt x="389709" y="541749"/>
                    <a:pt x="379655" y="546406"/>
                    <a:pt x="365532" y="552683"/>
                  </a:cubicBezTo>
                  <a:cubicBezTo>
                    <a:pt x="359612" y="554223"/>
                    <a:pt x="351710" y="556674"/>
                    <a:pt x="341826" y="560036"/>
                  </a:cubicBezTo>
                  <a:cubicBezTo>
                    <a:pt x="330324" y="564743"/>
                    <a:pt x="321537" y="569986"/>
                    <a:pt x="315466" y="575762"/>
                  </a:cubicBezTo>
                  <a:lnTo>
                    <a:pt x="295439" y="581924"/>
                  </a:lnTo>
                  <a:lnTo>
                    <a:pt x="283764" y="590143"/>
                  </a:lnTo>
                  <a:cubicBezTo>
                    <a:pt x="276707" y="589965"/>
                    <a:pt x="259282" y="594529"/>
                    <a:pt x="231491" y="603833"/>
                  </a:cubicBezTo>
                  <a:cubicBezTo>
                    <a:pt x="225608" y="605794"/>
                    <a:pt x="213703" y="607138"/>
                    <a:pt x="195775" y="607867"/>
                  </a:cubicBezTo>
                  <a:cubicBezTo>
                    <a:pt x="181069" y="608548"/>
                    <a:pt x="169919" y="611070"/>
                    <a:pt x="162324" y="615435"/>
                  </a:cubicBezTo>
                  <a:lnTo>
                    <a:pt x="150671" y="613818"/>
                  </a:lnTo>
                  <a:lnTo>
                    <a:pt x="139532" y="619688"/>
                  </a:lnTo>
                  <a:cubicBezTo>
                    <a:pt x="133378" y="619888"/>
                    <a:pt x="124252" y="621112"/>
                    <a:pt x="112154" y="623360"/>
                  </a:cubicBezTo>
                  <a:cubicBezTo>
                    <a:pt x="100056" y="625608"/>
                    <a:pt x="91100" y="626732"/>
                    <a:pt x="85286" y="626732"/>
                  </a:cubicBezTo>
                  <a:cubicBezTo>
                    <a:pt x="66995" y="626732"/>
                    <a:pt x="47700" y="624400"/>
                    <a:pt x="27400" y="619735"/>
                  </a:cubicBezTo>
                  <a:cubicBezTo>
                    <a:pt x="23655" y="619158"/>
                    <a:pt x="19295" y="613698"/>
                    <a:pt x="14319" y="603357"/>
                  </a:cubicBezTo>
                  <a:lnTo>
                    <a:pt x="8428" y="600913"/>
                  </a:lnTo>
                  <a:lnTo>
                    <a:pt x="6267" y="581992"/>
                  </a:lnTo>
                  <a:lnTo>
                    <a:pt x="5006" y="578416"/>
                  </a:lnTo>
                  <a:lnTo>
                    <a:pt x="25303" y="551079"/>
                  </a:lnTo>
                  <a:cubicBezTo>
                    <a:pt x="31663" y="545688"/>
                    <a:pt x="39999" y="540580"/>
                    <a:pt x="50312" y="535755"/>
                  </a:cubicBezTo>
                  <a:cubicBezTo>
                    <a:pt x="61780" y="530427"/>
                    <a:pt x="70857" y="527763"/>
                    <a:pt x="77542" y="527763"/>
                  </a:cubicBezTo>
                  <a:cubicBezTo>
                    <a:pt x="78760" y="527763"/>
                    <a:pt x="79277" y="527852"/>
                    <a:pt x="79095" y="528029"/>
                  </a:cubicBezTo>
                  <a:lnTo>
                    <a:pt x="89127" y="522112"/>
                  </a:lnTo>
                  <a:cubicBezTo>
                    <a:pt x="93115" y="522650"/>
                    <a:pt x="96653" y="522550"/>
                    <a:pt x="99743" y="521812"/>
                  </a:cubicBezTo>
                  <a:cubicBezTo>
                    <a:pt x="108544" y="519786"/>
                    <a:pt x="114564" y="518630"/>
                    <a:pt x="117802" y="518344"/>
                  </a:cubicBezTo>
                  <a:cubicBezTo>
                    <a:pt x="117802" y="518344"/>
                    <a:pt x="127016" y="518344"/>
                    <a:pt x="145444" y="518344"/>
                  </a:cubicBezTo>
                  <a:cubicBezTo>
                    <a:pt x="147799" y="521545"/>
                    <a:pt x="150946" y="524303"/>
                    <a:pt x="154885" y="526619"/>
                  </a:cubicBezTo>
                  <a:cubicBezTo>
                    <a:pt x="164321" y="530843"/>
                    <a:pt x="170135" y="533968"/>
                    <a:pt x="172329" y="535993"/>
                  </a:cubicBezTo>
                  <a:cubicBezTo>
                    <a:pt x="174523" y="538018"/>
                    <a:pt x="179764" y="542011"/>
                    <a:pt x="188054" y="547971"/>
                  </a:cubicBezTo>
                  <a:lnTo>
                    <a:pt x="201594" y="549673"/>
                  </a:lnTo>
                  <a:lnTo>
                    <a:pt x="204209" y="553656"/>
                  </a:lnTo>
                  <a:lnTo>
                    <a:pt x="209616" y="553656"/>
                  </a:lnTo>
                  <a:lnTo>
                    <a:pt x="209238" y="566085"/>
                  </a:lnTo>
                  <a:lnTo>
                    <a:pt x="196341" y="578163"/>
                  </a:lnTo>
                  <a:lnTo>
                    <a:pt x="170745" y="578163"/>
                  </a:lnTo>
                  <a:cubicBezTo>
                    <a:pt x="164193" y="575851"/>
                    <a:pt x="154381" y="572061"/>
                    <a:pt x="141307" y="566793"/>
                  </a:cubicBezTo>
                  <a:cubicBezTo>
                    <a:pt x="136745" y="564429"/>
                    <a:pt x="130303" y="561416"/>
                    <a:pt x="121983" y="557755"/>
                  </a:cubicBezTo>
                  <a:cubicBezTo>
                    <a:pt x="116343" y="556480"/>
                    <a:pt x="108870" y="553679"/>
                    <a:pt x="99563" y="549351"/>
                  </a:cubicBezTo>
                  <a:cubicBezTo>
                    <a:pt x="92755" y="549514"/>
                    <a:pt x="84311" y="551275"/>
                    <a:pt x="74233" y="554633"/>
                  </a:cubicBezTo>
                  <a:cubicBezTo>
                    <a:pt x="60504" y="559281"/>
                    <a:pt x="51977" y="561846"/>
                    <a:pt x="48653" y="562329"/>
                  </a:cubicBezTo>
                  <a:lnTo>
                    <a:pt x="37150" y="574262"/>
                  </a:lnTo>
                  <a:lnTo>
                    <a:pt x="36777" y="575368"/>
                  </a:lnTo>
                  <a:lnTo>
                    <a:pt x="44734" y="594627"/>
                  </a:lnTo>
                  <a:cubicBezTo>
                    <a:pt x="45440" y="594267"/>
                    <a:pt x="49213" y="594999"/>
                    <a:pt x="56053" y="596823"/>
                  </a:cubicBezTo>
                  <a:cubicBezTo>
                    <a:pt x="68936" y="598652"/>
                    <a:pt x="76857" y="599567"/>
                    <a:pt x="79815" y="599567"/>
                  </a:cubicBezTo>
                  <a:cubicBezTo>
                    <a:pt x="89605" y="599567"/>
                    <a:pt x="106019" y="597547"/>
                    <a:pt x="129057" y="593508"/>
                  </a:cubicBezTo>
                  <a:cubicBezTo>
                    <a:pt x="133059" y="592374"/>
                    <a:pt x="139233" y="590826"/>
                    <a:pt x="147579" y="588865"/>
                  </a:cubicBezTo>
                  <a:cubicBezTo>
                    <a:pt x="155211" y="588865"/>
                    <a:pt x="165045" y="588376"/>
                    <a:pt x="177082" y="587399"/>
                  </a:cubicBezTo>
                  <a:cubicBezTo>
                    <a:pt x="179300" y="587121"/>
                    <a:pt x="182674" y="586300"/>
                    <a:pt x="187205" y="584933"/>
                  </a:cubicBezTo>
                  <a:cubicBezTo>
                    <a:pt x="195128" y="582890"/>
                    <a:pt x="200417" y="582226"/>
                    <a:pt x="203073" y="582944"/>
                  </a:cubicBezTo>
                  <a:lnTo>
                    <a:pt x="216467" y="577023"/>
                  </a:lnTo>
                  <a:lnTo>
                    <a:pt x="224485" y="579175"/>
                  </a:lnTo>
                  <a:cubicBezTo>
                    <a:pt x="236827" y="576111"/>
                    <a:pt x="248509" y="571512"/>
                    <a:pt x="259531" y="565378"/>
                  </a:cubicBezTo>
                  <a:cubicBezTo>
                    <a:pt x="268721" y="560916"/>
                    <a:pt x="280415" y="553960"/>
                    <a:pt x="294616" y="544510"/>
                  </a:cubicBezTo>
                  <a:cubicBezTo>
                    <a:pt x="302745" y="541372"/>
                    <a:pt x="314018" y="536870"/>
                    <a:pt x="328436" y="531005"/>
                  </a:cubicBezTo>
                  <a:cubicBezTo>
                    <a:pt x="339944" y="525088"/>
                    <a:pt x="358436" y="517418"/>
                    <a:pt x="383912" y="507994"/>
                  </a:cubicBezTo>
                  <a:lnTo>
                    <a:pt x="374214" y="498582"/>
                  </a:lnTo>
                  <a:lnTo>
                    <a:pt x="370346" y="496645"/>
                  </a:lnTo>
                  <a:cubicBezTo>
                    <a:pt x="369606" y="492045"/>
                    <a:pt x="367997" y="488677"/>
                    <a:pt x="365519" y="486539"/>
                  </a:cubicBezTo>
                  <a:lnTo>
                    <a:pt x="362882" y="468368"/>
                  </a:lnTo>
                  <a:cubicBezTo>
                    <a:pt x="360109" y="464841"/>
                    <a:pt x="355745" y="461171"/>
                    <a:pt x="349788" y="457358"/>
                  </a:cubicBezTo>
                  <a:cubicBezTo>
                    <a:pt x="344200" y="439282"/>
                    <a:pt x="341421" y="423785"/>
                    <a:pt x="341453" y="410868"/>
                  </a:cubicBezTo>
                  <a:lnTo>
                    <a:pt x="333144" y="408098"/>
                  </a:lnTo>
                  <a:lnTo>
                    <a:pt x="334353" y="404544"/>
                  </a:lnTo>
                  <a:lnTo>
                    <a:pt x="332449" y="400985"/>
                  </a:lnTo>
                  <a:lnTo>
                    <a:pt x="332367" y="397603"/>
                  </a:lnTo>
                  <a:lnTo>
                    <a:pt x="332273" y="397603"/>
                  </a:lnTo>
                  <a:cubicBezTo>
                    <a:pt x="327788" y="390811"/>
                    <a:pt x="326424" y="381144"/>
                    <a:pt x="328179" y="368602"/>
                  </a:cubicBezTo>
                  <a:cubicBezTo>
                    <a:pt x="325329" y="364288"/>
                    <a:pt x="321473" y="350791"/>
                    <a:pt x="316611" y="328110"/>
                  </a:cubicBezTo>
                  <a:cubicBezTo>
                    <a:pt x="312378" y="308288"/>
                    <a:pt x="310344" y="298299"/>
                    <a:pt x="310510" y="298145"/>
                  </a:cubicBezTo>
                  <a:lnTo>
                    <a:pt x="306531" y="299191"/>
                  </a:lnTo>
                  <a:lnTo>
                    <a:pt x="299902" y="305682"/>
                  </a:lnTo>
                  <a:lnTo>
                    <a:pt x="278808" y="305682"/>
                  </a:lnTo>
                  <a:lnTo>
                    <a:pt x="259780" y="313083"/>
                  </a:lnTo>
                  <a:cubicBezTo>
                    <a:pt x="257967" y="314014"/>
                    <a:pt x="254307" y="318143"/>
                    <a:pt x="248799" y="325469"/>
                  </a:cubicBezTo>
                  <a:lnTo>
                    <a:pt x="244709" y="325469"/>
                  </a:lnTo>
                  <a:lnTo>
                    <a:pt x="244164" y="327081"/>
                  </a:lnTo>
                  <a:lnTo>
                    <a:pt x="239761" y="327081"/>
                  </a:lnTo>
                  <a:lnTo>
                    <a:pt x="237197" y="329478"/>
                  </a:lnTo>
                  <a:lnTo>
                    <a:pt x="230432" y="344724"/>
                  </a:lnTo>
                  <a:lnTo>
                    <a:pt x="227597" y="347314"/>
                  </a:lnTo>
                  <a:lnTo>
                    <a:pt x="228421" y="351212"/>
                  </a:lnTo>
                  <a:lnTo>
                    <a:pt x="224579" y="356198"/>
                  </a:lnTo>
                  <a:cubicBezTo>
                    <a:pt x="223490" y="360405"/>
                    <a:pt x="218448" y="370417"/>
                    <a:pt x="209453" y="386232"/>
                  </a:cubicBezTo>
                  <a:lnTo>
                    <a:pt x="206830" y="386232"/>
                  </a:lnTo>
                  <a:lnTo>
                    <a:pt x="205375" y="390507"/>
                  </a:lnTo>
                  <a:lnTo>
                    <a:pt x="201469" y="393422"/>
                  </a:lnTo>
                  <a:lnTo>
                    <a:pt x="197297" y="399339"/>
                  </a:lnTo>
                  <a:lnTo>
                    <a:pt x="189215" y="405372"/>
                  </a:lnTo>
                  <a:lnTo>
                    <a:pt x="182197" y="415139"/>
                  </a:lnTo>
                  <a:cubicBezTo>
                    <a:pt x="173041" y="422139"/>
                    <a:pt x="160420" y="431055"/>
                    <a:pt x="144334" y="441888"/>
                  </a:cubicBezTo>
                  <a:cubicBezTo>
                    <a:pt x="135879" y="445827"/>
                    <a:pt x="123145" y="452140"/>
                    <a:pt x="106132" y="460826"/>
                  </a:cubicBezTo>
                  <a:lnTo>
                    <a:pt x="100584" y="460826"/>
                  </a:lnTo>
                  <a:lnTo>
                    <a:pt x="91040" y="466756"/>
                  </a:lnTo>
                  <a:lnTo>
                    <a:pt x="59351" y="466756"/>
                  </a:lnTo>
                  <a:cubicBezTo>
                    <a:pt x="57098" y="466756"/>
                    <a:pt x="53035" y="465806"/>
                    <a:pt x="47161" y="463905"/>
                  </a:cubicBezTo>
                  <a:cubicBezTo>
                    <a:pt x="41287" y="462004"/>
                    <a:pt x="36998" y="460947"/>
                    <a:pt x="34294" y="460732"/>
                  </a:cubicBezTo>
                  <a:lnTo>
                    <a:pt x="27696" y="455377"/>
                  </a:lnTo>
                  <a:lnTo>
                    <a:pt x="27451" y="453851"/>
                  </a:lnTo>
                  <a:cubicBezTo>
                    <a:pt x="22875" y="453851"/>
                    <a:pt x="17334" y="451891"/>
                    <a:pt x="10829" y="447972"/>
                  </a:cubicBezTo>
                  <a:lnTo>
                    <a:pt x="607" y="429009"/>
                  </a:lnTo>
                  <a:cubicBezTo>
                    <a:pt x="-533" y="421903"/>
                    <a:pt x="-69" y="413338"/>
                    <a:pt x="2001" y="403314"/>
                  </a:cubicBezTo>
                  <a:cubicBezTo>
                    <a:pt x="5625" y="394458"/>
                    <a:pt x="13906" y="383710"/>
                    <a:pt x="26843" y="371067"/>
                  </a:cubicBezTo>
                  <a:cubicBezTo>
                    <a:pt x="42352" y="362403"/>
                    <a:pt x="52579" y="355195"/>
                    <a:pt x="57524" y="349441"/>
                  </a:cubicBezTo>
                  <a:lnTo>
                    <a:pt x="73126" y="347773"/>
                  </a:lnTo>
                  <a:cubicBezTo>
                    <a:pt x="79786" y="341708"/>
                    <a:pt x="85097" y="337830"/>
                    <a:pt x="89059" y="336141"/>
                  </a:cubicBezTo>
                  <a:lnTo>
                    <a:pt x="99190" y="336141"/>
                  </a:lnTo>
                  <a:lnTo>
                    <a:pt x="106801" y="340698"/>
                  </a:lnTo>
                  <a:lnTo>
                    <a:pt x="112057" y="357270"/>
                  </a:lnTo>
                  <a:lnTo>
                    <a:pt x="104250" y="380217"/>
                  </a:lnTo>
                  <a:lnTo>
                    <a:pt x="91258" y="391570"/>
                  </a:lnTo>
                  <a:lnTo>
                    <a:pt x="76050" y="385610"/>
                  </a:lnTo>
                  <a:lnTo>
                    <a:pt x="73251" y="374956"/>
                  </a:lnTo>
                  <a:lnTo>
                    <a:pt x="69906" y="372362"/>
                  </a:lnTo>
                  <a:cubicBezTo>
                    <a:pt x="57507" y="377724"/>
                    <a:pt x="45835" y="386784"/>
                    <a:pt x="34890" y="399541"/>
                  </a:cubicBezTo>
                  <a:lnTo>
                    <a:pt x="29651" y="409145"/>
                  </a:lnTo>
                  <a:lnTo>
                    <a:pt x="33484" y="421831"/>
                  </a:lnTo>
                  <a:cubicBezTo>
                    <a:pt x="45652" y="431475"/>
                    <a:pt x="57208" y="436298"/>
                    <a:pt x="68153" y="436298"/>
                  </a:cubicBezTo>
                  <a:cubicBezTo>
                    <a:pt x="79429" y="436298"/>
                    <a:pt x="88473" y="434178"/>
                    <a:pt x="95284" y="429939"/>
                  </a:cubicBezTo>
                  <a:cubicBezTo>
                    <a:pt x="101335" y="424351"/>
                    <a:pt x="111102" y="415673"/>
                    <a:pt x="124585" y="403905"/>
                  </a:cubicBezTo>
                  <a:cubicBezTo>
                    <a:pt x="125714" y="401813"/>
                    <a:pt x="130800" y="394183"/>
                    <a:pt x="139842" y="381016"/>
                  </a:cubicBezTo>
                  <a:cubicBezTo>
                    <a:pt x="148885" y="367849"/>
                    <a:pt x="154659" y="359769"/>
                    <a:pt x="157166" y="356777"/>
                  </a:cubicBezTo>
                  <a:lnTo>
                    <a:pt x="161578" y="354890"/>
                  </a:lnTo>
                  <a:lnTo>
                    <a:pt x="171259" y="338919"/>
                  </a:lnTo>
                  <a:cubicBezTo>
                    <a:pt x="181627" y="329930"/>
                    <a:pt x="191814" y="320178"/>
                    <a:pt x="201821" y="309665"/>
                  </a:cubicBezTo>
                  <a:lnTo>
                    <a:pt x="205924" y="308392"/>
                  </a:lnTo>
                  <a:lnTo>
                    <a:pt x="208758" y="295311"/>
                  </a:lnTo>
                  <a:lnTo>
                    <a:pt x="218932" y="289248"/>
                  </a:lnTo>
                  <a:cubicBezTo>
                    <a:pt x="228079" y="273364"/>
                    <a:pt x="240456" y="253544"/>
                    <a:pt x="256062" y="229789"/>
                  </a:cubicBezTo>
                  <a:lnTo>
                    <a:pt x="262181" y="226024"/>
                  </a:lnTo>
                  <a:lnTo>
                    <a:pt x="267767" y="217741"/>
                  </a:lnTo>
                  <a:lnTo>
                    <a:pt x="272462" y="215653"/>
                  </a:lnTo>
                  <a:lnTo>
                    <a:pt x="272634" y="210413"/>
                  </a:lnTo>
                  <a:cubicBezTo>
                    <a:pt x="277318" y="205986"/>
                    <a:pt x="281392" y="200876"/>
                    <a:pt x="284853" y="195085"/>
                  </a:cubicBezTo>
                  <a:cubicBezTo>
                    <a:pt x="287786" y="190666"/>
                    <a:pt x="291080" y="185486"/>
                    <a:pt x="294736" y="179543"/>
                  </a:cubicBezTo>
                  <a:cubicBezTo>
                    <a:pt x="303928" y="166349"/>
                    <a:pt x="315250" y="152294"/>
                    <a:pt x="328702" y="137380"/>
                  </a:cubicBezTo>
                  <a:lnTo>
                    <a:pt x="324633" y="136651"/>
                  </a:lnTo>
                  <a:cubicBezTo>
                    <a:pt x="309498" y="138191"/>
                    <a:pt x="288277" y="145006"/>
                    <a:pt x="260972" y="157094"/>
                  </a:cubicBezTo>
                  <a:cubicBezTo>
                    <a:pt x="255875" y="160021"/>
                    <a:pt x="248226" y="163262"/>
                    <a:pt x="238025" y="166818"/>
                  </a:cubicBezTo>
                  <a:lnTo>
                    <a:pt x="232481" y="172237"/>
                  </a:lnTo>
                  <a:cubicBezTo>
                    <a:pt x="228882" y="174027"/>
                    <a:pt x="224612" y="175790"/>
                    <a:pt x="219670" y="177528"/>
                  </a:cubicBezTo>
                  <a:lnTo>
                    <a:pt x="219824" y="177528"/>
                  </a:lnTo>
                  <a:cubicBezTo>
                    <a:pt x="208173" y="188207"/>
                    <a:pt x="199511" y="194757"/>
                    <a:pt x="193837" y="197178"/>
                  </a:cubicBezTo>
                  <a:lnTo>
                    <a:pt x="192997" y="199643"/>
                  </a:lnTo>
                  <a:lnTo>
                    <a:pt x="187110" y="201127"/>
                  </a:lnTo>
                  <a:lnTo>
                    <a:pt x="187513" y="204689"/>
                  </a:lnTo>
                  <a:lnTo>
                    <a:pt x="179530" y="208377"/>
                  </a:lnTo>
                  <a:lnTo>
                    <a:pt x="160639" y="226740"/>
                  </a:lnTo>
                  <a:lnTo>
                    <a:pt x="158928" y="226740"/>
                  </a:lnTo>
                  <a:cubicBezTo>
                    <a:pt x="157894" y="227521"/>
                    <a:pt x="154852" y="232424"/>
                    <a:pt x="149805" y="241451"/>
                  </a:cubicBezTo>
                  <a:lnTo>
                    <a:pt x="148831" y="245884"/>
                  </a:lnTo>
                  <a:lnTo>
                    <a:pt x="152836" y="246960"/>
                  </a:lnTo>
                  <a:lnTo>
                    <a:pt x="166410" y="243625"/>
                  </a:lnTo>
                  <a:cubicBezTo>
                    <a:pt x="170646" y="241507"/>
                    <a:pt x="175583" y="238938"/>
                    <a:pt x="181219" y="235920"/>
                  </a:cubicBezTo>
                  <a:cubicBezTo>
                    <a:pt x="192101" y="225893"/>
                    <a:pt x="199237" y="219893"/>
                    <a:pt x="202627" y="217921"/>
                  </a:cubicBezTo>
                  <a:lnTo>
                    <a:pt x="209002" y="208441"/>
                  </a:lnTo>
                  <a:lnTo>
                    <a:pt x="214628" y="204754"/>
                  </a:lnTo>
                  <a:cubicBezTo>
                    <a:pt x="214470" y="205211"/>
                    <a:pt x="218421" y="202537"/>
                    <a:pt x="226478" y="196732"/>
                  </a:cubicBezTo>
                  <a:cubicBezTo>
                    <a:pt x="234102" y="185713"/>
                    <a:pt x="238968" y="177402"/>
                    <a:pt x="241077" y="171800"/>
                  </a:cubicBezTo>
                  <a:lnTo>
                    <a:pt x="253190" y="162800"/>
                  </a:lnTo>
                  <a:lnTo>
                    <a:pt x="266018" y="162800"/>
                  </a:lnTo>
                  <a:lnTo>
                    <a:pt x="268530" y="175873"/>
                  </a:lnTo>
                  <a:lnTo>
                    <a:pt x="264535" y="191342"/>
                  </a:lnTo>
                  <a:lnTo>
                    <a:pt x="251273" y="211970"/>
                  </a:lnTo>
                  <a:cubicBezTo>
                    <a:pt x="240277" y="217235"/>
                    <a:pt x="231160" y="223853"/>
                    <a:pt x="223923" y="231825"/>
                  </a:cubicBezTo>
                  <a:lnTo>
                    <a:pt x="212956" y="236837"/>
                  </a:lnTo>
                  <a:lnTo>
                    <a:pt x="208093" y="244611"/>
                  </a:lnTo>
                  <a:cubicBezTo>
                    <a:pt x="201311" y="247175"/>
                    <a:pt x="195159" y="251331"/>
                    <a:pt x="189640" y="257079"/>
                  </a:cubicBezTo>
                  <a:lnTo>
                    <a:pt x="182450" y="257992"/>
                  </a:lnTo>
                  <a:lnTo>
                    <a:pt x="181279" y="259973"/>
                  </a:lnTo>
                  <a:lnTo>
                    <a:pt x="171684" y="267660"/>
                  </a:lnTo>
                  <a:cubicBezTo>
                    <a:pt x="161605" y="271971"/>
                    <a:pt x="152843" y="274126"/>
                    <a:pt x="145397" y="274126"/>
                  </a:cubicBezTo>
                  <a:cubicBezTo>
                    <a:pt x="138940" y="274126"/>
                    <a:pt x="132970" y="273466"/>
                    <a:pt x="127488" y="272145"/>
                  </a:cubicBezTo>
                  <a:cubicBezTo>
                    <a:pt x="119279" y="263942"/>
                    <a:pt x="116859" y="252761"/>
                    <a:pt x="120229" y="238604"/>
                  </a:cubicBezTo>
                  <a:lnTo>
                    <a:pt x="118120" y="238604"/>
                  </a:lnTo>
                  <a:cubicBezTo>
                    <a:pt x="121901" y="227482"/>
                    <a:pt x="127192" y="217438"/>
                    <a:pt x="133992" y="208471"/>
                  </a:cubicBezTo>
                  <a:cubicBezTo>
                    <a:pt x="141621" y="203226"/>
                    <a:pt x="152410" y="195327"/>
                    <a:pt x="166359" y="184774"/>
                  </a:cubicBezTo>
                  <a:cubicBezTo>
                    <a:pt x="171772" y="183153"/>
                    <a:pt x="185197" y="175103"/>
                    <a:pt x="206631" y="160622"/>
                  </a:cubicBezTo>
                  <a:lnTo>
                    <a:pt x="207476" y="160622"/>
                  </a:lnTo>
                  <a:lnTo>
                    <a:pt x="211982" y="155254"/>
                  </a:lnTo>
                  <a:cubicBezTo>
                    <a:pt x="218205" y="150778"/>
                    <a:pt x="224142" y="147508"/>
                    <a:pt x="229793" y="145444"/>
                  </a:cubicBezTo>
                  <a:cubicBezTo>
                    <a:pt x="237419" y="142698"/>
                    <a:pt x="241651" y="141095"/>
                    <a:pt x="242488" y="140638"/>
                  </a:cubicBezTo>
                  <a:cubicBezTo>
                    <a:pt x="248525" y="137094"/>
                    <a:pt x="258526" y="131626"/>
                    <a:pt x="272492" y="124234"/>
                  </a:cubicBezTo>
                  <a:cubicBezTo>
                    <a:pt x="278986" y="121198"/>
                    <a:pt x="291982" y="118089"/>
                    <a:pt x="311479" y="114904"/>
                  </a:cubicBezTo>
                  <a:cubicBezTo>
                    <a:pt x="334123" y="111120"/>
                    <a:pt x="347831" y="109496"/>
                    <a:pt x="352605" y="110034"/>
                  </a:cubicBezTo>
                  <a:lnTo>
                    <a:pt x="363208" y="105510"/>
                  </a:lnTo>
                  <a:lnTo>
                    <a:pt x="374278" y="92322"/>
                  </a:lnTo>
                  <a:cubicBezTo>
                    <a:pt x="390379" y="80297"/>
                    <a:pt x="402201" y="73746"/>
                    <a:pt x="409745" y="72668"/>
                  </a:cubicBezTo>
                  <a:lnTo>
                    <a:pt x="419859" y="65113"/>
                  </a:lnTo>
                  <a:cubicBezTo>
                    <a:pt x="427259" y="62649"/>
                    <a:pt x="437376" y="59261"/>
                    <a:pt x="450210" y="54948"/>
                  </a:cubicBezTo>
                  <a:cubicBezTo>
                    <a:pt x="455041" y="52735"/>
                    <a:pt x="463246" y="49500"/>
                    <a:pt x="474825" y="45241"/>
                  </a:cubicBezTo>
                  <a:cubicBezTo>
                    <a:pt x="478990" y="44889"/>
                    <a:pt x="486091" y="42862"/>
                    <a:pt x="496130" y="39161"/>
                  </a:cubicBezTo>
                  <a:cubicBezTo>
                    <a:pt x="501020" y="39698"/>
                    <a:pt x="506771" y="38260"/>
                    <a:pt x="513383" y="34848"/>
                  </a:cubicBezTo>
                  <a:close/>
                  <a:moveTo>
                    <a:pt x="1798166" y="0"/>
                  </a:moveTo>
                  <a:cubicBezTo>
                    <a:pt x="1808953" y="0"/>
                    <a:pt x="1820241" y="2822"/>
                    <a:pt x="1832029" y="8467"/>
                  </a:cubicBezTo>
                  <a:cubicBezTo>
                    <a:pt x="1839807" y="22939"/>
                    <a:pt x="1838880" y="40950"/>
                    <a:pt x="1829251" y="62499"/>
                  </a:cubicBezTo>
                  <a:lnTo>
                    <a:pt x="1815209" y="65856"/>
                  </a:lnTo>
                  <a:lnTo>
                    <a:pt x="1792991" y="61950"/>
                  </a:lnTo>
                  <a:lnTo>
                    <a:pt x="1783147" y="54871"/>
                  </a:lnTo>
                  <a:cubicBezTo>
                    <a:pt x="1781958" y="50621"/>
                    <a:pt x="1779757" y="44527"/>
                    <a:pt x="1776544" y="36589"/>
                  </a:cubicBezTo>
                  <a:lnTo>
                    <a:pt x="1777882" y="32649"/>
                  </a:lnTo>
                  <a:lnTo>
                    <a:pt x="1774507" y="30458"/>
                  </a:lnTo>
                  <a:cubicBezTo>
                    <a:pt x="1765441" y="30458"/>
                    <a:pt x="1751758" y="34790"/>
                    <a:pt x="1733459" y="43454"/>
                  </a:cubicBezTo>
                  <a:cubicBezTo>
                    <a:pt x="1709640" y="54916"/>
                    <a:pt x="1694319" y="61467"/>
                    <a:pt x="1687496" y="63108"/>
                  </a:cubicBezTo>
                  <a:lnTo>
                    <a:pt x="1683106" y="66375"/>
                  </a:lnTo>
                  <a:lnTo>
                    <a:pt x="1682951" y="66821"/>
                  </a:lnTo>
                  <a:lnTo>
                    <a:pt x="1685400" y="77034"/>
                  </a:lnTo>
                  <a:lnTo>
                    <a:pt x="1680010" y="90848"/>
                  </a:lnTo>
                  <a:lnTo>
                    <a:pt x="1664657" y="107012"/>
                  </a:lnTo>
                  <a:lnTo>
                    <a:pt x="1661720" y="107012"/>
                  </a:lnTo>
                  <a:lnTo>
                    <a:pt x="1658139" y="109679"/>
                  </a:lnTo>
                  <a:lnTo>
                    <a:pt x="1655589" y="117186"/>
                  </a:lnTo>
                  <a:cubicBezTo>
                    <a:pt x="1648889" y="119050"/>
                    <a:pt x="1646822" y="121721"/>
                    <a:pt x="1649389" y="125200"/>
                  </a:cubicBezTo>
                  <a:cubicBezTo>
                    <a:pt x="1651524" y="129950"/>
                    <a:pt x="1647839" y="140296"/>
                    <a:pt x="1638335" y="156237"/>
                  </a:cubicBezTo>
                  <a:cubicBezTo>
                    <a:pt x="1637324" y="157858"/>
                    <a:pt x="1632719" y="167596"/>
                    <a:pt x="1624521" y="185452"/>
                  </a:cubicBezTo>
                  <a:lnTo>
                    <a:pt x="1611800" y="193307"/>
                  </a:lnTo>
                  <a:cubicBezTo>
                    <a:pt x="1607547" y="199884"/>
                    <a:pt x="1603432" y="204839"/>
                    <a:pt x="1599456" y="208172"/>
                  </a:cubicBezTo>
                  <a:lnTo>
                    <a:pt x="1595636" y="219397"/>
                  </a:lnTo>
                  <a:lnTo>
                    <a:pt x="1583352" y="230304"/>
                  </a:lnTo>
                  <a:lnTo>
                    <a:pt x="1576260" y="242345"/>
                  </a:lnTo>
                  <a:lnTo>
                    <a:pt x="1598359" y="247622"/>
                  </a:lnTo>
                  <a:lnTo>
                    <a:pt x="1616237" y="245666"/>
                  </a:lnTo>
                  <a:cubicBezTo>
                    <a:pt x="1620682" y="243763"/>
                    <a:pt x="1627534" y="241476"/>
                    <a:pt x="1636792" y="238806"/>
                  </a:cubicBezTo>
                  <a:lnTo>
                    <a:pt x="1650885" y="227166"/>
                  </a:lnTo>
                  <a:lnTo>
                    <a:pt x="1653029" y="223363"/>
                  </a:lnTo>
                  <a:lnTo>
                    <a:pt x="1651871" y="223363"/>
                  </a:lnTo>
                  <a:lnTo>
                    <a:pt x="1638177" y="233404"/>
                  </a:lnTo>
                  <a:lnTo>
                    <a:pt x="1624208" y="230733"/>
                  </a:lnTo>
                  <a:lnTo>
                    <a:pt x="1621850" y="224700"/>
                  </a:lnTo>
                  <a:lnTo>
                    <a:pt x="1614004" y="222235"/>
                  </a:lnTo>
                  <a:lnTo>
                    <a:pt x="1615787" y="207683"/>
                  </a:lnTo>
                  <a:lnTo>
                    <a:pt x="1621867" y="204300"/>
                  </a:lnTo>
                  <a:cubicBezTo>
                    <a:pt x="1623899" y="201694"/>
                    <a:pt x="1627795" y="198637"/>
                    <a:pt x="1633555" y="195129"/>
                  </a:cubicBezTo>
                  <a:cubicBezTo>
                    <a:pt x="1642867" y="196207"/>
                    <a:pt x="1647905" y="196746"/>
                    <a:pt x="1648668" y="196746"/>
                  </a:cubicBezTo>
                  <a:cubicBezTo>
                    <a:pt x="1649100" y="196746"/>
                    <a:pt x="1655689" y="195489"/>
                    <a:pt x="1668434" y="192977"/>
                  </a:cubicBezTo>
                  <a:cubicBezTo>
                    <a:pt x="1674779" y="195670"/>
                    <a:pt x="1680258" y="199969"/>
                    <a:pt x="1684868" y="205874"/>
                  </a:cubicBezTo>
                  <a:lnTo>
                    <a:pt x="1683830" y="208931"/>
                  </a:lnTo>
                  <a:lnTo>
                    <a:pt x="1686429" y="218591"/>
                  </a:lnTo>
                  <a:lnTo>
                    <a:pt x="1680992" y="234575"/>
                  </a:lnTo>
                  <a:cubicBezTo>
                    <a:pt x="1670208" y="240546"/>
                    <a:pt x="1661931" y="245313"/>
                    <a:pt x="1656163" y="248878"/>
                  </a:cubicBezTo>
                  <a:cubicBezTo>
                    <a:pt x="1647897" y="254120"/>
                    <a:pt x="1641668" y="258988"/>
                    <a:pt x="1637478" y="263481"/>
                  </a:cubicBezTo>
                  <a:cubicBezTo>
                    <a:pt x="1629889" y="266231"/>
                    <a:pt x="1620429" y="269222"/>
                    <a:pt x="1609099" y="272455"/>
                  </a:cubicBezTo>
                  <a:cubicBezTo>
                    <a:pt x="1603433" y="273755"/>
                    <a:pt x="1593861" y="275779"/>
                    <a:pt x="1580381" y="278526"/>
                  </a:cubicBezTo>
                  <a:cubicBezTo>
                    <a:pt x="1575896" y="278709"/>
                    <a:pt x="1569894" y="279179"/>
                    <a:pt x="1562373" y="279937"/>
                  </a:cubicBezTo>
                  <a:cubicBezTo>
                    <a:pt x="1562093" y="280142"/>
                    <a:pt x="1558961" y="285020"/>
                    <a:pt x="1552977" y="294570"/>
                  </a:cubicBezTo>
                  <a:cubicBezTo>
                    <a:pt x="1546993" y="304120"/>
                    <a:pt x="1542106" y="310545"/>
                    <a:pt x="1538316" y="313847"/>
                  </a:cubicBezTo>
                  <a:lnTo>
                    <a:pt x="1537073" y="317500"/>
                  </a:lnTo>
                  <a:lnTo>
                    <a:pt x="1534969" y="317380"/>
                  </a:lnTo>
                  <a:lnTo>
                    <a:pt x="1532189" y="325547"/>
                  </a:lnTo>
                  <a:lnTo>
                    <a:pt x="1530041" y="325547"/>
                  </a:lnTo>
                  <a:lnTo>
                    <a:pt x="1525063" y="346501"/>
                  </a:lnTo>
                  <a:cubicBezTo>
                    <a:pt x="1521942" y="350025"/>
                    <a:pt x="1518693" y="355283"/>
                    <a:pt x="1515318" y="362274"/>
                  </a:cubicBezTo>
                  <a:cubicBezTo>
                    <a:pt x="1510993" y="371124"/>
                    <a:pt x="1507390" y="377465"/>
                    <a:pt x="1504509" y="381298"/>
                  </a:cubicBezTo>
                  <a:cubicBezTo>
                    <a:pt x="1497960" y="387504"/>
                    <a:pt x="1490067" y="395270"/>
                    <a:pt x="1480829" y="404597"/>
                  </a:cubicBezTo>
                  <a:cubicBezTo>
                    <a:pt x="1476804" y="409387"/>
                    <a:pt x="1470101" y="416956"/>
                    <a:pt x="1460720" y="427303"/>
                  </a:cubicBezTo>
                  <a:lnTo>
                    <a:pt x="1449528" y="437920"/>
                  </a:lnTo>
                  <a:lnTo>
                    <a:pt x="1451781" y="438494"/>
                  </a:lnTo>
                  <a:lnTo>
                    <a:pt x="1465197" y="436341"/>
                  </a:lnTo>
                  <a:lnTo>
                    <a:pt x="1474256" y="440110"/>
                  </a:lnTo>
                  <a:lnTo>
                    <a:pt x="1478895" y="440110"/>
                  </a:lnTo>
                  <a:cubicBezTo>
                    <a:pt x="1483983" y="443057"/>
                    <a:pt x="1490023" y="447147"/>
                    <a:pt x="1497014" y="452381"/>
                  </a:cubicBezTo>
                  <a:lnTo>
                    <a:pt x="1495291" y="457453"/>
                  </a:lnTo>
                  <a:lnTo>
                    <a:pt x="1497353" y="460600"/>
                  </a:lnTo>
                  <a:lnTo>
                    <a:pt x="1496825" y="471889"/>
                  </a:lnTo>
                  <a:lnTo>
                    <a:pt x="1488949" y="484662"/>
                  </a:lnTo>
                  <a:lnTo>
                    <a:pt x="1473433" y="492551"/>
                  </a:lnTo>
                  <a:lnTo>
                    <a:pt x="1465767" y="492551"/>
                  </a:lnTo>
                  <a:lnTo>
                    <a:pt x="1458937" y="486986"/>
                  </a:lnTo>
                  <a:lnTo>
                    <a:pt x="1458868" y="476353"/>
                  </a:lnTo>
                  <a:lnTo>
                    <a:pt x="1463391" y="470950"/>
                  </a:lnTo>
                  <a:cubicBezTo>
                    <a:pt x="1461619" y="469487"/>
                    <a:pt x="1453511" y="468089"/>
                    <a:pt x="1439068" y="466757"/>
                  </a:cubicBezTo>
                  <a:lnTo>
                    <a:pt x="1432967" y="475538"/>
                  </a:lnTo>
                  <a:cubicBezTo>
                    <a:pt x="1420716" y="480089"/>
                    <a:pt x="1412473" y="482364"/>
                    <a:pt x="1408237" y="482364"/>
                  </a:cubicBezTo>
                  <a:cubicBezTo>
                    <a:pt x="1407308" y="482364"/>
                    <a:pt x="1403619" y="481826"/>
                    <a:pt x="1397171" y="480752"/>
                  </a:cubicBezTo>
                  <a:lnTo>
                    <a:pt x="1381538" y="484516"/>
                  </a:lnTo>
                  <a:lnTo>
                    <a:pt x="1370532" y="480752"/>
                  </a:lnTo>
                  <a:lnTo>
                    <a:pt x="1347920" y="482904"/>
                  </a:lnTo>
                  <a:lnTo>
                    <a:pt x="1337334" y="477707"/>
                  </a:lnTo>
                  <a:lnTo>
                    <a:pt x="1331370" y="468657"/>
                  </a:lnTo>
                  <a:lnTo>
                    <a:pt x="1331391" y="453890"/>
                  </a:lnTo>
                  <a:lnTo>
                    <a:pt x="1342101" y="436787"/>
                  </a:lnTo>
                  <a:lnTo>
                    <a:pt x="1354793" y="427303"/>
                  </a:lnTo>
                  <a:lnTo>
                    <a:pt x="1366691" y="424499"/>
                  </a:lnTo>
                  <a:lnTo>
                    <a:pt x="1401771" y="428594"/>
                  </a:lnTo>
                  <a:cubicBezTo>
                    <a:pt x="1405961" y="435374"/>
                    <a:pt x="1410340" y="438221"/>
                    <a:pt x="1414908" y="437135"/>
                  </a:cubicBezTo>
                  <a:lnTo>
                    <a:pt x="1416477" y="435484"/>
                  </a:lnTo>
                  <a:cubicBezTo>
                    <a:pt x="1415148" y="430436"/>
                    <a:pt x="1415920" y="424664"/>
                    <a:pt x="1418793" y="418167"/>
                  </a:cubicBezTo>
                  <a:cubicBezTo>
                    <a:pt x="1426376" y="411295"/>
                    <a:pt x="1432237" y="400196"/>
                    <a:pt x="1436376" y="384870"/>
                  </a:cubicBezTo>
                  <a:lnTo>
                    <a:pt x="1445255" y="377242"/>
                  </a:lnTo>
                  <a:cubicBezTo>
                    <a:pt x="1446393" y="375270"/>
                    <a:pt x="1448661" y="369286"/>
                    <a:pt x="1452059" y="359290"/>
                  </a:cubicBezTo>
                  <a:cubicBezTo>
                    <a:pt x="1453005" y="356512"/>
                    <a:pt x="1454968" y="352916"/>
                    <a:pt x="1457946" y="348503"/>
                  </a:cubicBezTo>
                  <a:cubicBezTo>
                    <a:pt x="1459173" y="345827"/>
                    <a:pt x="1461553" y="341183"/>
                    <a:pt x="1465089" y="334568"/>
                  </a:cubicBezTo>
                  <a:cubicBezTo>
                    <a:pt x="1472615" y="326805"/>
                    <a:pt x="1481906" y="314473"/>
                    <a:pt x="1492963" y="297571"/>
                  </a:cubicBezTo>
                  <a:cubicBezTo>
                    <a:pt x="1492808" y="298023"/>
                    <a:pt x="1492871" y="297310"/>
                    <a:pt x="1493151" y="295434"/>
                  </a:cubicBezTo>
                  <a:cubicBezTo>
                    <a:pt x="1493431" y="293557"/>
                    <a:pt x="1493769" y="292039"/>
                    <a:pt x="1494163" y="290878"/>
                  </a:cubicBezTo>
                  <a:cubicBezTo>
                    <a:pt x="1494906" y="288689"/>
                    <a:pt x="1496631" y="285089"/>
                    <a:pt x="1499338" y="280078"/>
                  </a:cubicBezTo>
                  <a:cubicBezTo>
                    <a:pt x="1503251" y="277166"/>
                    <a:pt x="1506175" y="273947"/>
                    <a:pt x="1508110" y="270423"/>
                  </a:cubicBezTo>
                  <a:lnTo>
                    <a:pt x="1494575" y="262293"/>
                  </a:lnTo>
                  <a:cubicBezTo>
                    <a:pt x="1493629" y="262091"/>
                    <a:pt x="1480995" y="261989"/>
                    <a:pt x="1456673" y="261989"/>
                  </a:cubicBezTo>
                  <a:cubicBezTo>
                    <a:pt x="1449990" y="261989"/>
                    <a:pt x="1440669" y="261362"/>
                    <a:pt x="1428710" y="260107"/>
                  </a:cubicBezTo>
                  <a:cubicBezTo>
                    <a:pt x="1416750" y="258852"/>
                    <a:pt x="1407737" y="258225"/>
                    <a:pt x="1401668" y="258225"/>
                  </a:cubicBezTo>
                  <a:cubicBezTo>
                    <a:pt x="1390606" y="258225"/>
                    <a:pt x="1386717" y="255769"/>
                    <a:pt x="1390002" y="250859"/>
                  </a:cubicBezTo>
                  <a:lnTo>
                    <a:pt x="1380955" y="260038"/>
                  </a:lnTo>
                  <a:lnTo>
                    <a:pt x="1378670" y="266761"/>
                  </a:lnTo>
                  <a:lnTo>
                    <a:pt x="1370000" y="274826"/>
                  </a:lnTo>
                  <a:lnTo>
                    <a:pt x="1368680" y="278715"/>
                  </a:lnTo>
                  <a:cubicBezTo>
                    <a:pt x="1363746" y="283231"/>
                    <a:pt x="1360126" y="288063"/>
                    <a:pt x="1357820" y="293211"/>
                  </a:cubicBezTo>
                  <a:lnTo>
                    <a:pt x="1357618" y="303304"/>
                  </a:lnTo>
                  <a:cubicBezTo>
                    <a:pt x="1353182" y="316349"/>
                    <a:pt x="1344480" y="328470"/>
                    <a:pt x="1331511" y="339666"/>
                  </a:cubicBezTo>
                  <a:lnTo>
                    <a:pt x="1326413" y="339666"/>
                  </a:lnTo>
                  <a:lnTo>
                    <a:pt x="1323858" y="342380"/>
                  </a:lnTo>
                  <a:lnTo>
                    <a:pt x="1323627" y="349313"/>
                  </a:lnTo>
                  <a:cubicBezTo>
                    <a:pt x="1319945" y="358223"/>
                    <a:pt x="1313445" y="367328"/>
                    <a:pt x="1304127" y="376629"/>
                  </a:cubicBezTo>
                  <a:lnTo>
                    <a:pt x="1300958" y="385941"/>
                  </a:lnTo>
                  <a:cubicBezTo>
                    <a:pt x="1295942" y="391907"/>
                    <a:pt x="1291963" y="395687"/>
                    <a:pt x="1289022" y="397282"/>
                  </a:cubicBezTo>
                  <a:lnTo>
                    <a:pt x="1287217" y="402586"/>
                  </a:lnTo>
                  <a:lnTo>
                    <a:pt x="1271297" y="407375"/>
                  </a:lnTo>
                  <a:cubicBezTo>
                    <a:pt x="1270863" y="407621"/>
                    <a:pt x="1263049" y="418887"/>
                    <a:pt x="1247857" y="441173"/>
                  </a:cubicBezTo>
                  <a:lnTo>
                    <a:pt x="1239947" y="447065"/>
                  </a:lnTo>
                  <a:lnTo>
                    <a:pt x="1232011" y="458847"/>
                  </a:lnTo>
                  <a:lnTo>
                    <a:pt x="1207396" y="472339"/>
                  </a:lnTo>
                  <a:cubicBezTo>
                    <a:pt x="1200113" y="474077"/>
                    <a:pt x="1193069" y="474229"/>
                    <a:pt x="1186263" y="472794"/>
                  </a:cubicBezTo>
                  <a:lnTo>
                    <a:pt x="1180685" y="474946"/>
                  </a:lnTo>
                  <a:lnTo>
                    <a:pt x="1163813" y="468236"/>
                  </a:lnTo>
                  <a:lnTo>
                    <a:pt x="1157549" y="457702"/>
                  </a:lnTo>
                  <a:lnTo>
                    <a:pt x="1160666" y="448548"/>
                  </a:lnTo>
                  <a:lnTo>
                    <a:pt x="1169095" y="439424"/>
                  </a:lnTo>
                  <a:lnTo>
                    <a:pt x="1176740" y="436573"/>
                  </a:lnTo>
                  <a:lnTo>
                    <a:pt x="1187266" y="436573"/>
                  </a:lnTo>
                  <a:lnTo>
                    <a:pt x="1194782" y="441576"/>
                  </a:lnTo>
                  <a:lnTo>
                    <a:pt x="1194761" y="445234"/>
                  </a:lnTo>
                  <a:lnTo>
                    <a:pt x="1204652" y="447275"/>
                  </a:lnTo>
                  <a:lnTo>
                    <a:pt x="1207902" y="444192"/>
                  </a:lnTo>
                  <a:cubicBezTo>
                    <a:pt x="1210014" y="441188"/>
                    <a:pt x="1212281" y="436606"/>
                    <a:pt x="1214702" y="430446"/>
                  </a:cubicBezTo>
                  <a:cubicBezTo>
                    <a:pt x="1218501" y="420951"/>
                    <a:pt x="1220877" y="415190"/>
                    <a:pt x="1221830" y="413163"/>
                  </a:cubicBezTo>
                  <a:cubicBezTo>
                    <a:pt x="1222783" y="411136"/>
                    <a:pt x="1225617" y="406577"/>
                    <a:pt x="1230330" y="399486"/>
                  </a:cubicBezTo>
                  <a:cubicBezTo>
                    <a:pt x="1233663" y="394455"/>
                    <a:pt x="1235814" y="390515"/>
                    <a:pt x="1236783" y="387665"/>
                  </a:cubicBezTo>
                  <a:cubicBezTo>
                    <a:pt x="1237100" y="386736"/>
                    <a:pt x="1237659" y="384564"/>
                    <a:pt x="1238459" y="381148"/>
                  </a:cubicBezTo>
                  <a:lnTo>
                    <a:pt x="1251901" y="371947"/>
                  </a:lnTo>
                  <a:cubicBezTo>
                    <a:pt x="1258017" y="362772"/>
                    <a:pt x="1261650" y="355177"/>
                    <a:pt x="1262799" y="349163"/>
                  </a:cubicBezTo>
                  <a:cubicBezTo>
                    <a:pt x="1270291" y="338419"/>
                    <a:pt x="1280347" y="326175"/>
                    <a:pt x="1292967" y="312432"/>
                  </a:cubicBezTo>
                  <a:lnTo>
                    <a:pt x="1300967" y="296825"/>
                  </a:lnTo>
                  <a:lnTo>
                    <a:pt x="1316711" y="280494"/>
                  </a:lnTo>
                  <a:cubicBezTo>
                    <a:pt x="1319266" y="274834"/>
                    <a:pt x="1321083" y="270420"/>
                    <a:pt x="1322160" y="267250"/>
                  </a:cubicBezTo>
                  <a:cubicBezTo>
                    <a:pt x="1322249" y="266990"/>
                    <a:pt x="1322939" y="263850"/>
                    <a:pt x="1324231" y="257830"/>
                  </a:cubicBezTo>
                  <a:lnTo>
                    <a:pt x="1320728" y="256608"/>
                  </a:lnTo>
                  <a:lnTo>
                    <a:pt x="1316659" y="258649"/>
                  </a:lnTo>
                  <a:cubicBezTo>
                    <a:pt x="1299732" y="260153"/>
                    <a:pt x="1288047" y="260190"/>
                    <a:pt x="1281605" y="258761"/>
                  </a:cubicBezTo>
                  <a:lnTo>
                    <a:pt x="1263880" y="263824"/>
                  </a:lnTo>
                  <a:cubicBezTo>
                    <a:pt x="1262093" y="265685"/>
                    <a:pt x="1257131" y="268649"/>
                    <a:pt x="1248993" y="272716"/>
                  </a:cubicBezTo>
                  <a:lnTo>
                    <a:pt x="1248967" y="272730"/>
                  </a:lnTo>
                  <a:lnTo>
                    <a:pt x="1270573" y="265526"/>
                  </a:lnTo>
                  <a:lnTo>
                    <a:pt x="1278921" y="265526"/>
                  </a:lnTo>
                  <a:cubicBezTo>
                    <a:pt x="1284640" y="270254"/>
                    <a:pt x="1288976" y="276597"/>
                    <a:pt x="1291929" y="284554"/>
                  </a:cubicBezTo>
                  <a:lnTo>
                    <a:pt x="1289682" y="296731"/>
                  </a:lnTo>
                  <a:lnTo>
                    <a:pt x="1284078" y="306001"/>
                  </a:lnTo>
                  <a:lnTo>
                    <a:pt x="1273132" y="311720"/>
                  </a:lnTo>
                  <a:lnTo>
                    <a:pt x="1261951" y="311720"/>
                  </a:lnTo>
                  <a:lnTo>
                    <a:pt x="1259061" y="313872"/>
                  </a:lnTo>
                  <a:lnTo>
                    <a:pt x="1245478" y="313872"/>
                  </a:lnTo>
                  <a:cubicBezTo>
                    <a:pt x="1235888" y="308570"/>
                    <a:pt x="1229879" y="305253"/>
                    <a:pt x="1227449" y="303921"/>
                  </a:cubicBezTo>
                  <a:cubicBezTo>
                    <a:pt x="1219114" y="300825"/>
                    <a:pt x="1210651" y="298855"/>
                    <a:pt x="1202062" y="298009"/>
                  </a:cubicBezTo>
                  <a:lnTo>
                    <a:pt x="1198628" y="284490"/>
                  </a:lnTo>
                  <a:lnTo>
                    <a:pt x="1203164" y="271160"/>
                  </a:lnTo>
                  <a:lnTo>
                    <a:pt x="1208463" y="269179"/>
                  </a:lnTo>
                  <a:lnTo>
                    <a:pt x="1212725" y="262148"/>
                  </a:lnTo>
                  <a:lnTo>
                    <a:pt x="1217004" y="258953"/>
                  </a:lnTo>
                  <a:lnTo>
                    <a:pt x="1217737" y="256797"/>
                  </a:lnTo>
                  <a:lnTo>
                    <a:pt x="1226578" y="250198"/>
                  </a:lnTo>
                  <a:cubicBezTo>
                    <a:pt x="1232858" y="249372"/>
                    <a:pt x="1237742" y="248339"/>
                    <a:pt x="1241229" y="247098"/>
                  </a:cubicBezTo>
                  <a:cubicBezTo>
                    <a:pt x="1249701" y="243711"/>
                    <a:pt x="1257013" y="240783"/>
                    <a:pt x="1263164" y="238313"/>
                  </a:cubicBezTo>
                  <a:cubicBezTo>
                    <a:pt x="1270439" y="236727"/>
                    <a:pt x="1280957" y="233929"/>
                    <a:pt x="1294720" y="229918"/>
                  </a:cubicBezTo>
                  <a:lnTo>
                    <a:pt x="1302287" y="229918"/>
                  </a:lnTo>
                  <a:lnTo>
                    <a:pt x="1306935" y="232075"/>
                  </a:lnTo>
                  <a:lnTo>
                    <a:pt x="1320209" y="232075"/>
                  </a:lnTo>
                  <a:cubicBezTo>
                    <a:pt x="1320395" y="232075"/>
                    <a:pt x="1326059" y="231030"/>
                    <a:pt x="1337201" y="228941"/>
                  </a:cubicBezTo>
                  <a:cubicBezTo>
                    <a:pt x="1346333" y="219480"/>
                    <a:pt x="1352147" y="211999"/>
                    <a:pt x="1354643" y="206500"/>
                  </a:cubicBezTo>
                  <a:lnTo>
                    <a:pt x="1357305" y="192347"/>
                  </a:lnTo>
                  <a:lnTo>
                    <a:pt x="1363128" y="188248"/>
                  </a:lnTo>
                  <a:lnTo>
                    <a:pt x="1368011" y="183008"/>
                  </a:lnTo>
                  <a:cubicBezTo>
                    <a:pt x="1368563" y="180856"/>
                    <a:pt x="1370011" y="177649"/>
                    <a:pt x="1372354" y="173387"/>
                  </a:cubicBezTo>
                  <a:cubicBezTo>
                    <a:pt x="1375315" y="168431"/>
                    <a:pt x="1377095" y="165310"/>
                    <a:pt x="1377692" y="164023"/>
                  </a:cubicBezTo>
                  <a:cubicBezTo>
                    <a:pt x="1378338" y="162651"/>
                    <a:pt x="1378941" y="160908"/>
                    <a:pt x="1379502" y="158792"/>
                  </a:cubicBezTo>
                  <a:cubicBezTo>
                    <a:pt x="1380348" y="155188"/>
                    <a:pt x="1381334" y="151729"/>
                    <a:pt x="1382460" y="148417"/>
                  </a:cubicBezTo>
                  <a:lnTo>
                    <a:pt x="1390285" y="143850"/>
                  </a:lnTo>
                  <a:lnTo>
                    <a:pt x="1395297" y="133963"/>
                  </a:lnTo>
                  <a:lnTo>
                    <a:pt x="1403859" y="129474"/>
                  </a:lnTo>
                  <a:lnTo>
                    <a:pt x="1411405" y="126542"/>
                  </a:lnTo>
                  <a:cubicBezTo>
                    <a:pt x="1397473" y="125961"/>
                    <a:pt x="1376070" y="124148"/>
                    <a:pt x="1347195" y="121101"/>
                  </a:cubicBezTo>
                  <a:lnTo>
                    <a:pt x="1342603" y="123266"/>
                  </a:lnTo>
                  <a:cubicBezTo>
                    <a:pt x="1338447" y="122883"/>
                    <a:pt x="1321374" y="118198"/>
                    <a:pt x="1291384" y="109212"/>
                  </a:cubicBezTo>
                  <a:lnTo>
                    <a:pt x="1271820" y="114335"/>
                  </a:lnTo>
                  <a:cubicBezTo>
                    <a:pt x="1268036" y="118194"/>
                    <a:pt x="1265239" y="120552"/>
                    <a:pt x="1263430" y="121410"/>
                  </a:cubicBezTo>
                  <a:lnTo>
                    <a:pt x="1263091" y="131490"/>
                  </a:lnTo>
                  <a:lnTo>
                    <a:pt x="1268733" y="135524"/>
                  </a:lnTo>
                  <a:lnTo>
                    <a:pt x="1287573" y="137475"/>
                  </a:lnTo>
                  <a:lnTo>
                    <a:pt x="1290810" y="132004"/>
                  </a:lnTo>
                  <a:lnTo>
                    <a:pt x="1302206" y="123480"/>
                  </a:lnTo>
                  <a:lnTo>
                    <a:pt x="1321530" y="123480"/>
                  </a:lnTo>
                  <a:cubicBezTo>
                    <a:pt x="1331183" y="130320"/>
                    <a:pt x="1337132" y="139477"/>
                    <a:pt x="1339379" y="150951"/>
                  </a:cubicBezTo>
                  <a:lnTo>
                    <a:pt x="1334045" y="173572"/>
                  </a:lnTo>
                  <a:lnTo>
                    <a:pt x="1326238" y="181654"/>
                  </a:lnTo>
                  <a:cubicBezTo>
                    <a:pt x="1319738" y="180587"/>
                    <a:pt x="1311371" y="178141"/>
                    <a:pt x="1301139" y="174313"/>
                  </a:cubicBezTo>
                  <a:lnTo>
                    <a:pt x="1303698" y="166784"/>
                  </a:lnTo>
                  <a:lnTo>
                    <a:pt x="1303016" y="165777"/>
                  </a:lnTo>
                  <a:cubicBezTo>
                    <a:pt x="1300444" y="165157"/>
                    <a:pt x="1290779" y="164412"/>
                    <a:pt x="1274020" y="163543"/>
                  </a:cubicBezTo>
                  <a:cubicBezTo>
                    <a:pt x="1261577" y="162777"/>
                    <a:pt x="1250700" y="159424"/>
                    <a:pt x="1241387" y="153485"/>
                  </a:cubicBezTo>
                  <a:lnTo>
                    <a:pt x="1227517" y="135828"/>
                  </a:lnTo>
                  <a:lnTo>
                    <a:pt x="1235428" y="112573"/>
                  </a:lnTo>
                  <a:lnTo>
                    <a:pt x="1248175" y="97404"/>
                  </a:lnTo>
                  <a:cubicBezTo>
                    <a:pt x="1269649" y="88994"/>
                    <a:pt x="1291986" y="84790"/>
                    <a:pt x="1315184" y="84790"/>
                  </a:cubicBezTo>
                  <a:cubicBezTo>
                    <a:pt x="1323239" y="84790"/>
                    <a:pt x="1333339" y="88566"/>
                    <a:pt x="1345484" y="96117"/>
                  </a:cubicBezTo>
                  <a:lnTo>
                    <a:pt x="1352953" y="94497"/>
                  </a:lnTo>
                  <a:cubicBezTo>
                    <a:pt x="1355823" y="95317"/>
                    <a:pt x="1365015" y="96564"/>
                    <a:pt x="1380531" y="98238"/>
                  </a:cubicBezTo>
                  <a:cubicBezTo>
                    <a:pt x="1396046" y="99911"/>
                    <a:pt x="1405533" y="100642"/>
                    <a:pt x="1408991" y="100431"/>
                  </a:cubicBezTo>
                  <a:lnTo>
                    <a:pt x="1415924" y="104199"/>
                  </a:lnTo>
                  <a:lnTo>
                    <a:pt x="1427689" y="98283"/>
                  </a:lnTo>
                  <a:lnTo>
                    <a:pt x="1435295" y="100431"/>
                  </a:lnTo>
                  <a:lnTo>
                    <a:pt x="1442845" y="92988"/>
                  </a:lnTo>
                  <a:cubicBezTo>
                    <a:pt x="1450857" y="91190"/>
                    <a:pt x="1464702" y="85073"/>
                    <a:pt x="1484379" y="74637"/>
                  </a:cubicBezTo>
                  <a:lnTo>
                    <a:pt x="1506301" y="74637"/>
                  </a:lnTo>
                  <a:cubicBezTo>
                    <a:pt x="1510177" y="82069"/>
                    <a:pt x="1511130" y="89722"/>
                    <a:pt x="1509161" y="97597"/>
                  </a:cubicBezTo>
                  <a:lnTo>
                    <a:pt x="1501340" y="104161"/>
                  </a:lnTo>
                  <a:cubicBezTo>
                    <a:pt x="1487989" y="110918"/>
                    <a:pt x="1478093" y="114521"/>
                    <a:pt x="1471653" y="114970"/>
                  </a:cubicBezTo>
                  <a:lnTo>
                    <a:pt x="1468065" y="119244"/>
                  </a:lnTo>
                  <a:lnTo>
                    <a:pt x="1463722" y="131447"/>
                  </a:lnTo>
                  <a:lnTo>
                    <a:pt x="1447755" y="143396"/>
                  </a:lnTo>
                  <a:cubicBezTo>
                    <a:pt x="1443907" y="152754"/>
                    <a:pt x="1434612" y="167265"/>
                    <a:pt x="1419869" y="186927"/>
                  </a:cubicBezTo>
                  <a:cubicBezTo>
                    <a:pt x="1407000" y="204017"/>
                    <a:pt x="1399031" y="217677"/>
                    <a:pt x="1395961" y="227907"/>
                  </a:cubicBezTo>
                  <a:lnTo>
                    <a:pt x="1396660" y="228302"/>
                  </a:lnTo>
                  <a:cubicBezTo>
                    <a:pt x="1408505" y="227204"/>
                    <a:pt x="1414428" y="226656"/>
                    <a:pt x="1414428" y="226656"/>
                  </a:cubicBezTo>
                  <a:cubicBezTo>
                    <a:pt x="1417097" y="226656"/>
                    <a:pt x="1421318" y="227081"/>
                    <a:pt x="1427089" y="227933"/>
                  </a:cubicBezTo>
                  <a:cubicBezTo>
                    <a:pt x="1431831" y="228545"/>
                    <a:pt x="1435112" y="228851"/>
                    <a:pt x="1436933" y="228851"/>
                  </a:cubicBezTo>
                  <a:cubicBezTo>
                    <a:pt x="1439966" y="229074"/>
                    <a:pt x="1444087" y="229038"/>
                    <a:pt x="1449296" y="228744"/>
                  </a:cubicBezTo>
                  <a:cubicBezTo>
                    <a:pt x="1454506" y="228449"/>
                    <a:pt x="1457728" y="228302"/>
                    <a:pt x="1458962" y="228302"/>
                  </a:cubicBezTo>
                  <a:cubicBezTo>
                    <a:pt x="1462107" y="228302"/>
                    <a:pt x="1468902" y="229267"/>
                    <a:pt x="1479349" y="231196"/>
                  </a:cubicBezTo>
                  <a:cubicBezTo>
                    <a:pt x="1489797" y="233125"/>
                    <a:pt x="1496177" y="234140"/>
                    <a:pt x="1498489" y="234240"/>
                  </a:cubicBezTo>
                  <a:cubicBezTo>
                    <a:pt x="1503448" y="231902"/>
                    <a:pt x="1509980" y="231259"/>
                    <a:pt x="1518083" y="232311"/>
                  </a:cubicBezTo>
                  <a:lnTo>
                    <a:pt x="1526898" y="237996"/>
                  </a:lnTo>
                  <a:lnTo>
                    <a:pt x="1531589" y="236564"/>
                  </a:lnTo>
                  <a:lnTo>
                    <a:pt x="1541184" y="228302"/>
                  </a:lnTo>
                  <a:lnTo>
                    <a:pt x="1547989" y="228302"/>
                  </a:lnTo>
                  <a:cubicBezTo>
                    <a:pt x="1548346" y="223737"/>
                    <a:pt x="1548560" y="217833"/>
                    <a:pt x="1548632" y="210590"/>
                  </a:cubicBezTo>
                  <a:lnTo>
                    <a:pt x="1551907" y="204120"/>
                  </a:lnTo>
                  <a:lnTo>
                    <a:pt x="1552401" y="193187"/>
                  </a:lnTo>
                  <a:lnTo>
                    <a:pt x="1562090" y="184826"/>
                  </a:lnTo>
                  <a:lnTo>
                    <a:pt x="1565126" y="179497"/>
                  </a:lnTo>
                  <a:lnTo>
                    <a:pt x="1565902" y="170896"/>
                  </a:lnTo>
                  <a:lnTo>
                    <a:pt x="1573002" y="168311"/>
                  </a:lnTo>
                  <a:cubicBezTo>
                    <a:pt x="1590318" y="138950"/>
                    <a:pt x="1600089" y="120995"/>
                    <a:pt x="1602316" y="114447"/>
                  </a:cubicBezTo>
                  <a:cubicBezTo>
                    <a:pt x="1607630" y="106763"/>
                    <a:pt x="1613817" y="99808"/>
                    <a:pt x="1620877" y="93579"/>
                  </a:cubicBezTo>
                  <a:lnTo>
                    <a:pt x="1626815" y="90475"/>
                  </a:lnTo>
                  <a:lnTo>
                    <a:pt x="1636590" y="74594"/>
                  </a:lnTo>
                  <a:lnTo>
                    <a:pt x="1651057" y="68416"/>
                  </a:lnTo>
                  <a:lnTo>
                    <a:pt x="1663906" y="52633"/>
                  </a:lnTo>
                  <a:lnTo>
                    <a:pt x="1683054" y="44217"/>
                  </a:lnTo>
                  <a:lnTo>
                    <a:pt x="1697478" y="32233"/>
                  </a:lnTo>
                  <a:cubicBezTo>
                    <a:pt x="1705164" y="29266"/>
                    <a:pt x="1711478" y="26362"/>
                    <a:pt x="1716420" y="23521"/>
                  </a:cubicBezTo>
                  <a:lnTo>
                    <a:pt x="1721051" y="16940"/>
                  </a:lnTo>
                  <a:lnTo>
                    <a:pt x="1736275" y="11837"/>
                  </a:lnTo>
                  <a:lnTo>
                    <a:pt x="1747706" y="11837"/>
                  </a:lnTo>
                  <a:cubicBezTo>
                    <a:pt x="1765628" y="3946"/>
                    <a:pt x="1782448" y="0"/>
                    <a:pt x="17981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10311376" y="213063"/>
            <a:ext cx="1415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kern="1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cs typeface="Times New Roman" panose="02020603050405020304" pitchFamily="18" charset="0"/>
              </a:rPr>
              <a:t>设计预览</a:t>
            </a:r>
            <a:endParaRPr lang="zh-CN" altLang="en-US" sz="2400" kern="100" dirty="0">
              <a:solidFill>
                <a:schemeClr val="bg1"/>
              </a:solidFill>
              <a:latin typeface="方正粗倩简体" panose="03000509000000000000" pitchFamily="65" charset="-122"/>
              <a:ea typeface="方正粗倩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44159" y="3492380"/>
            <a:ext cx="10486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马卡龙之所以日趋流行、招人喜欢，很重要一个原因就在于五彩缤纷，十分漂亮的外观。但这些漂亮的外观其实都是食用色素的功劳。也有人尝试把各种天然粉末加到面糊中去，比如抹茶粉、巧克力粉等等，情况稍有改观</a:t>
            </a:r>
            <a:endParaRPr lang="zh-CN" altLang="en-US" sz="1600" dirty="0">
              <a:solidFill>
                <a:schemeClr val="bg1"/>
              </a:solidFill>
              <a:latin typeface="浪漫雅圆" panose="02010601040101010101" pitchFamily="2" charset="-122"/>
              <a:ea typeface="浪漫雅圆" panose="02010601040101010101" pitchFamily="2" charset="-122"/>
              <a:cs typeface="Miriam" panose="020B0502050101010101" pitchFamily="34" charset="-79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51384" y="2348851"/>
            <a:ext cx="3496110" cy="1087125"/>
            <a:chOff x="299520" y="1622589"/>
            <a:chExt cx="4975996" cy="1547301"/>
          </a:xfrm>
        </p:grpSpPr>
        <p:sp>
          <p:nvSpPr>
            <p:cNvPr id="39" name="矩形 38"/>
            <p:cNvSpPr/>
            <p:nvPr/>
          </p:nvSpPr>
          <p:spPr>
            <a:xfrm>
              <a:off x="2013085" y="1924049"/>
              <a:ext cx="3262431" cy="657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i="1" kern="100" dirty="0" smtClean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公司发展远景</a:t>
              </a:r>
              <a:endParaRPr lang="zh-CN" altLang="en-US" sz="2400" i="1" kern="1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1014406" y="1622589"/>
              <a:ext cx="921071" cy="893440"/>
            </a:xfrm>
            <a:custGeom>
              <a:avLst/>
              <a:gdLst>
                <a:gd name="connsiteX0" fmla="*/ 1568645 w 3117872"/>
                <a:gd name="connsiteY0" fmla="*/ 0 h 3024336"/>
                <a:gd name="connsiteX1" fmla="*/ 1599852 w 3117872"/>
                <a:gd name="connsiteY1" fmla="*/ 692 h 3024336"/>
                <a:gd name="connsiteX2" fmla="*/ 1630364 w 3117872"/>
                <a:gd name="connsiteY2" fmla="*/ 2773 h 3024336"/>
                <a:gd name="connsiteX3" fmla="*/ 1660184 w 3117872"/>
                <a:gd name="connsiteY3" fmla="*/ 6239 h 3024336"/>
                <a:gd name="connsiteX4" fmla="*/ 1690003 w 3117872"/>
                <a:gd name="connsiteY4" fmla="*/ 11786 h 3024336"/>
                <a:gd name="connsiteX5" fmla="*/ 1719129 w 3117872"/>
                <a:gd name="connsiteY5" fmla="*/ 18720 h 3024336"/>
                <a:gd name="connsiteX6" fmla="*/ 1748256 w 3117872"/>
                <a:gd name="connsiteY6" fmla="*/ 27040 h 3024336"/>
                <a:gd name="connsiteX7" fmla="*/ 1775994 w 3117872"/>
                <a:gd name="connsiteY7" fmla="*/ 36053 h 3024336"/>
                <a:gd name="connsiteX8" fmla="*/ 1803734 w 3117872"/>
                <a:gd name="connsiteY8" fmla="*/ 47146 h 3024336"/>
                <a:gd name="connsiteX9" fmla="*/ 1830779 w 3117872"/>
                <a:gd name="connsiteY9" fmla="*/ 58934 h 3024336"/>
                <a:gd name="connsiteX10" fmla="*/ 1857131 w 3117872"/>
                <a:gd name="connsiteY10" fmla="*/ 72800 h 3024336"/>
                <a:gd name="connsiteX11" fmla="*/ 1882097 w 3117872"/>
                <a:gd name="connsiteY11" fmla="*/ 87361 h 3024336"/>
                <a:gd name="connsiteX12" fmla="*/ 1906369 w 3117872"/>
                <a:gd name="connsiteY12" fmla="*/ 102613 h 3024336"/>
                <a:gd name="connsiteX13" fmla="*/ 1930641 w 3117872"/>
                <a:gd name="connsiteY13" fmla="*/ 119253 h 3024336"/>
                <a:gd name="connsiteX14" fmla="*/ 1953525 w 3117872"/>
                <a:gd name="connsiteY14" fmla="*/ 137974 h 3024336"/>
                <a:gd name="connsiteX15" fmla="*/ 1975022 w 3117872"/>
                <a:gd name="connsiteY15" fmla="*/ 156694 h 3024336"/>
                <a:gd name="connsiteX16" fmla="*/ 1996520 w 3117872"/>
                <a:gd name="connsiteY16" fmla="*/ 176801 h 3024336"/>
                <a:gd name="connsiteX17" fmla="*/ 2015938 w 3117872"/>
                <a:gd name="connsiteY17" fmla="*/ 197601 h 3024336"/>
                <a:gd name="connsiteX18" fmla="*/ 2034661 w 3117872"/>
                <a:gd name="connsiteY18" fmla="*/ 219094 h 3024336"/>
                <a:gd name="connsiteX19" fmla="*/ 2053385 w 3117872"/>
                <a:gd name="connsiteY19" fmla="*/ 242667 h 3024336"/>
                <a:gd name="connsiteX20" fmla="*/ 2070028 w 3117872"/>
                <a:gd name="connsiteY20" fmla="*/ 266242 h 3024336"/>
                <a:gd name="connsiteX21" fmla="*/ 2085979 w 3117872"/>
                <a:gd name="connsiteY21" fmla="*/ 290509 h 3024336"/>
                <a:gd name="connsiteX22" fmla="*/ 2100542 w 3117872"/>
                <a:gd name="connsiteY22" fmla="*/ 316162 h 3024336"/>
                <a:gd name="connsiteX23" fmla="*/ 2113718 w 3117872"/>
                <a:gd name="connsiteY23" fmla="*/ 342508 h 3024336"/>
                <a:gd name="connsiteX24" fmla="*/ 2126201 w 3117872"/>
                <a:gd name="connsiteY24" fmla="*/ 368855 h 3024336"/>
                <a:gd name="connsiteX25" fmla="*/ 2136603 w 3117872"/>
                <a:gd name="connsiteY25" fmla="*/ 396589 h 3024336"/>
                <a:gd name="connsiteX26" fmla="*/ 2146312 w 3117872"/>
                <a:gd name="connsiteY26" fmla="*/ 425016 h 3024336"/>
                <a:gd name="connsiteX27" fmla="*/ 2154633 w 3117872"/>
                <a:gd name="connsiteY27" fmla="*/ 453442 h 3024336"/>
                <a:gd name="connsiteX28" fmla="*/ 2160874 w 3117872"/>
                <a:gd name="connsiteY28" fmla="*/ 482563 h 3024336"/>
                <a:gd name="connsiteX29" fmla="*/ 2165728 w 3117872"/>
                <a:gd name="connsiteY29" fmla="*/ 512375 h 3024336"/>
                <a:gd name="connsiteX30" fmla="*/ 2170582 w 3117872"/>
                <a:gd name="connsiteY30" fmla="*/ 542883 h 3024336"/>
                <a:gd name="connsiteX31" fmla="*/ 2172664 w 3117872"/>
                <a:gd name="connsiteY31" fmla="*/ 573389 h 3024336"/>
                <a:gd name="connsiteX32" fmla="*/ 2173357 w 3117872"/>
                <a:gd name="connsiteY32" fmla="*/ 604589 h 3024336"/>
                <a:gd name="connsiteX33" fmla="*/ 2172664 w 3117872"/>
                <a:gd name="connsiteY33" fmla="*/ 633710 h 3024336"/>
                <a:gd name="connsiteX34" fmla="*/ 2170582 w 3117872"/>
                <a:gd name="connsiteY34" fmla="*/ 663523 h 3024336"/>
                <a:gd name="connsiteX35" fmla="*/ 2167116 w 3117872"/>
                <a:gd name="connsiteY35" fmla="*/ 692644 h 3024336"/>
                <a:gd name="connsiteX36" fmla="*/ 2161568 w 3117872"/>
                <a:gd name="connsiteY36" fmla="*/ 721070 h 3024336"/>
                <a:gd name="connsiteX37" fmla="*/ 2156019 w 3117872"/>
                <a:gd name="connsiteY37" fmla="*/ 748803 h 3024336"/>
                <a:gd name="connsiteX38" fmla="*/ 2147698 w 3117872"/>
                <a:gd name="connsiteY38" fmla="*/ 776537 h 3024336"/>
                <a:gd name="connsiteX39" fmla="*/ 2139376 w 3117872"/>
                <a:gd name="connsiteY39" fmla="*/ 804270 h 3024336"/>
                <a:gd name="connsiteX40" fmla="*/ 2128975 w 3117872"/>
                <a:gd name="connsiteY40" fmla="*/ 830618 h 3024336"/>
                <a:gd name="connsiteX41" fmla="*/ 2149085 w 3117872"/>
                <a:gd name="connsiteY41" fmla="*/ 815364 h 3024336"/>
                <a:gd name="connsiteX42" fmla="*/ 2169890 w 3117872"/>
                <a:gd name="connsiteY42" fmla="*/ 800112 h 3024336"/>
                <a:gd name="connsiteX43" fmla="*/ 2190694 w 3117872"/>
                <a:gd name="connsiteY43" fmla="*/ 786244 h 3024336"/>
                <a:gd name="connsiteX44" fmla="*/ 2212886 w 3117872"/>
                <a:gd name="connsiteY44" fmla="*/ 773070 h 3024336"/>
                <a:gd name="connsiteX45" fmla="*/ 2235076 w 3117872"/>
                <a:gd name="connsiteY45" fmla="*/ 760591 h 3024336"/>
                <a:gd name="connsiteX46" fmla="*/ 2257961 w 3117872"/>
                <a:gd name="connsiteY46" fmla="*/ 748803 h 3024336"/>
                <a:gd name="connsiteX47" fmla="*/ 2281539 w 3117872"/>
                <a:gd name="connsiteY47" fmla="*/ 739098 h 3024336"/>
                <a:gd name="connsiteX48" fmla="*/ 2305117 w 3117872"/>
                <a:gd name="connsiteY48" fmla="*/ 729391 h 3024336"/>
                <a:gd name="connsiteX49" fmla="*/ 2330083 w 3117872"/>
                <a:gd name="connsiteY49" fmla="*/ 721070 h 3024336"/>
                <a:gd name="connsiteX50" fmla="*/ 2355048 w 3117872"/>
                <a:gd name="connsiteY50" fmla="*/ 714137 h 3024336"/>
                <a:gd name="connsiteX51" fmla="*/ 2380706 w 3117872"/>
                <a:gd name="connsiteY51" fmla="*/ 707204 h 3024336"/>
                <a:gd name="connsiteX52" fmla="*/ 2406366 w 3117872"/>
                <a:gd name="connsiteY52" fmla="*/ 702349 h 3024336"/>
                <a:gd name="connsiteX53" fmla="*/ 2432718 w 3117872"/>
                <a:gd name="connsiteY53" fmla="*/ 698191 h 3024336"/>
                <a:gd name="connsiteX54" fmla="*/ 2459070 w 3117872"/>
                <a:gd name="connsiteY54" fmla="*/ 695417 h 3024336"/>
                <a:gd name="connsiteX55" fmla="*/ 2486114 w 3117872"/>
                <a:gd name="connsiteY55" fmla="*/ 693336 h 3024336"/>
                <a:gd name="connsiteX56" fmla="*/ 2513160 w 3117872"/>
                <a:gd name="connsiteY56" fmla="*/ 692644 h 3024336"/>
                <a:gd name="connsiteX57" fmla="*/ 2544367 w 3117872"/>
                <a:gd name="connsiteY57" fmla="*/ 693336 h 3024336"/>
                <a:gd name="connsiteX58" fmla="*/ 2574880 w 3117872"/>
                <a:gd name="connsiteY58" fmla="*/ 696110 h 3024336"/>
                <a:gd name="connsiteX59" fmla="*/ 2605394 w 3117872"/>
                <a:gd name="connsiteY59" fmla="*/ 700271 h 3024336"/>
                <a:gd name="connsiteX60" fmla="*/ 2635212 w 3117872"/>
                <a:gd name="connsiteY60" fmla="*/ 705124 h 3024336"/>
                <a:gd name="connsiteX61" fmla="*/ 2665033 w 3117872"/>
                <a:gd name="connsiteY61" fmla="*/ 712057 h 3024336"/>
                <a:gd name="connsiteX62" fmla="*/ 2693465 w 3117872"/>
                <a:gd name="connsiteY62" fmla="*/ 719684 h 3024336"/>
                <a:gd name="connsiteX63" fmla="*/ 2721204 w 3117872"/>
                <a:gd name="connsiteY63" fmla="*/ 729391 h 3024336"/>
                <a:gd name="connsiteX64" fmla="*/ 2748250 w 3117872"/>
                <a:gd name="connsiteY64" fmla="*/ 740484 h 3024336"/>
                <a:gd name="connsiteX65" fmla="*/ 2775294 w 3117872"/>
                <a:gd name="connsiteY65" fmla="*/ 752964 h 3024336"/>
                <a:gd name="connsiteX66" fmla="*/ 2801646 w 3117872"/>
                <a:gd name="connsiteY66" fmla="*/ 766137 h 3024336"/>
                <a:gd name="connsiteX67" fmla="*/ 2827306 w 3117872"/>
                <a:gd name="connsiteY67" fmla="*/ 780697 h 3024336"/>
                <a:gd name="connsiteX68" fmla="*/ 2851578 w 3117872"/>
                <a:gd name="connsiteY68" fmla="*/ 796643 h 3024336"/>
                <a:gd name="connsiteX69" fmla="*/ 2875156 w 3117872"/>
                <a:gd name="connsiteY69" fmla="*/ 813284 h 3024336"/>
                <a:gd name="connsiteX70" fmla="*/ 2898040 w 3117872"/>
                <a:gd name="connsiteY70" fmla="*/ 831312 h 3024336"/>
                <a:gd name="connsiteX71" fmla="*/ 2919538 w 3117872"/>
                <a:gd name="connsiteY71" fmla="*/ 850030 h 3024336"/>
                <a:gd name="connsiteX72" fmla="*/ 2941036 w 3117872"/>
                <a:gd name="connsiteY72" fmla="*/ 870139 h 3024336"/>
                <a:gd name="connsiteX73" fmla="*/ 2961147 w 3117872"/>
                <a:gd name="connsiteY73" fmla="*/ 890939 h 3024336"/>
                <a:gd name="connsiteX74" fmla="*/ 2980565 w 3117872"/>
                <a:gd name="connsiteY74" fmla="*/ 913126 h 3024336"/>
                <a:gd name="connsiteX75" fmla="*/ 2997900 w 3117872"/>
                <a:gd name="connsiteY75" fmla="*/ 935313 h 3024336"/>
                <a:gd name="connsiteX76" fmla="*/ 3014544 w 3117872"/>
                <a:gd name="connsiteY76" fmla="*/ 959578 h 3024336"/>
                <a:gd name="connsiteX77" fmla="*/ 3030495 w 3117872"/>
                <a:gd name="connsiteY77" fmla="*/ 984539 h 3024336"/>
                <a:gd name="connsiteX78" fmla="*/ 3045058 w 3117872"/>
                <a:gd name="connsiteY78" fmla="*/ 1009498 h 3024336"/>
                <a:gd name="connsiteX79" fmla="*/ 3058233 w 3117872"/>
                <a:gd name="connsiteY79" fmla="*/ 1035153 h 3024336"/>
                <a:gd name="connsiteX80" fmla="*/ 3070716 w 3117872"/>
                <a:gd name="connsiteY80" fmla="*/ 1062193 h 3024336"/>
                <a:gd name="connsiteX81" fmla="*/ 3081811 w 3117872"/>
                <a:gd name="connsiteY81" fmla="*/ 1089926 h 3024336"/>
                <a:gd name="connsiteX82" fmla="*/ 3090826 w 3117872"/>
                <a:gd name="connsiteY82" fmla="*/ 1117660 h 3024336"/>
                <a:gd name="connsiteX83" fmla="*/ 3099149 w 3117872"/>
                <a:gd name="connsiteY83" fmla="*/ 1146780 h 3024336"/>
                <a:gd name="connsiteX84" fmla="*/ 3105389 w 3117872"/>
                <a:gd name="connsiteY84" fmla="*/ 1175899 h 3024336"/>
                <a:gd name="connsiteX85" fmla="*/ 3111631 w 3117872"/>
                <a:gd name="connsiteY85" fmla="*/ 1205713 h 3024336"/>
                <a:gd name="connsiteX86" fmla="*/ 3115098 w 3117872"/>
                <a:gd name="connsiteY86" fmla="*/ 1235527 h 3024336"/>
                <a:gd name="connsiteX87" fmla="*/ 3117178 w 3117872"/>
                <a:gd name="connsiteY87" fmla="*/ 1266727 h 3024336"/>
                <a:gd name="connsiteX88" fmla="*/ 3117872 w 3117872"/>
                <a:gd name="connsiteY88" fmla="*/ 1297927 h 3024336"/>
                <a:gd name="connsiteX89" fmla="*/ 3117178 w 3117872"/>
                <a:gd name="connsiteY89" fmla="*/ 1329127 h 3024336"/>
                <a:gd name="connsiteX90" fmla="*/ 3115098 w 3117872"/>
                <a:gd name="connsiteY90" fmla="*/ 1359635 h 3024336"/>
                <a:gd name="connsiteX91" fmla="*/ 3111631 w 3117872"/>
                <a:gd name="connsiteY91" fmla="*/ 1389448 h 3024336"/>
                <a:gd name="connsiteX92" fmla="*/ 3105389 w 3117872"/>
                <a:gd name="connsiteY92" fmla="*/ 1419261 h 3024336"/>
                <a:gd name="connsiteX93" fmla="*/ 3099149 w 3117872"/>
                <a:gd name="connsiteY93" fmla="*/ 1448382 h 3024336"/>
                <a:gd name="connsiteX94" fmla="*/ 3090826 w 3117872"/>
                <a:gd name="connsiteY94" fmla="*/ 1477502 h 3024336"/>
                <a:gd name="connsiteX95" fmla="*/ 3081811 w 3117872"/>
                <a:gd name="connsiteY95" fmla="*/ 1505235 h 3024336"/>
                <a:gd name="connsiteX96" fmla="*/ 3070716 w 3117872"/>
                <a:gd name="connsiteY96" fmla="*/ 1532969 h 3024336"/>
                <a:gd name="connsiteX97" fmla="*/ 3058233 w 3117872"/>
                <a:gd name="connsiteY97" fmla="*/ 1560008 h 3024336"/>
                <a:gd name="connsiteX98" fmla="*/ 3045058 w 3117872"/>
                <a:gd name="connsiteY98" fmla="*/ 1586356 h 3024336"/>
                <a:gd name="connsiteX99" fmla="*/ 3030495 w 3117872"/>
                <a:gd name="connsiteY99" fmla="*/ 1611315 h 3024336"/>
                <a:gd name="connsiteX100" fmla="*/ 3014544 w 3117872"/>
                <a:gd name="connsiteY100" fmla="*/ 1635582 h 3024336"/>
                <a:gd name="connsiteX101" fmla="*/ 2997900 w 3117872"/>
                <a:gd name="connsiteY101" fmla="*/ 1659849 h 3024336"/>
                <a:gd name="connsiteX102" fmla="*/ 2980565 w 3117872"/>
                <a:gd name="connsiteY102" fmla="*/ 1682730 h 3024336"/>
                <a:gd name="connsiteX103" fmla="*/ 2961147 w 3117872"/>
                <a:gd name="connsiteY103" fmla="*/ 1704223 h 3024336"/>
                <a:gd name="connsiteX104" fmla="*/ 2941036 w 3117872"/>
                <a:gd name="connsiteY104" fmla="*/ 1725717 h 3024336"/>
                <a:gd name="connsiteX105" fmla="*/ 2919538 w 3117872"/>
                <a:gd name="connsiteY105" fmla="*/ 1745130 h 3024336"/>
                <a:gd name="connsiteX106" fmla="*/ 2898040 w 3117872"/>
                <a:gd name="connsiteY106" fmla="*/ 1763850 h 3024336"/>
                <a:gd name="connsiteX107" fmla="*/ 2875156 w 3117872"/>
                <a:gd name="connsiteY107" fmla="*/ 1782570 h 3024336"/>
                <a:gd name="connsiteX108" fmla="*/ 2851578 w 3117872"/>
                <a:gd name="connsiteY108" fmla="*/ 1799210 h 3024336"/>
                <a:gd name="connsiteX109" fmla="*/ 2827306 w 3117872"/>
                <a:gd name="connsiteY109" fmla="*/ 1815157 h 3024336"/>
                <a:gd name="connsiteX110" fmla="*/ 2801646 w 3117872"/>
                <a:gd name="connsiteY110" fmla="*/ 1829717 h 3024336"/>
                <a:gd name="connsiteX111" fmla="*/ 2775294 w 3117872"/>
                <a:gd name="connsiteY111" fmla="*/ 1842890 h 3024336"/>
                <a:gd name="connsiteX112" fmla="*/ 2748250 w 3117872"/>
                <a:gd name="connsiteY112" fmla="*/ 1855370 h 3024336"/>
                <a:gd name="connsiteX113" fmla="*/ 2721204 w 3117872"/>
                <a:gd name="connsiteY113" fmla="*/ 1866463 h 3024336"/>
                <a:gd name="connsiteX114" fmla="*/ 2693465 w 3117872"/>
                <a:gd name="connsiteY114" fmla="*/ 1875476 h 3024336"/>
                <a:gd name="connsiteX115" fmla="*/ 2665033 w 3117872"/>
                <a:gd name="connsiteY115" fmla="*/ 1883797 h 3024336"/>
                <a:gd name="connsiteX116" fmla="*/ 2635212 w 3117872"/>
                <a:gd name="connsiteY116" fmla="*/ 1890038 h 3024336"/>
                <a:gd name="connsiteX117" fmla="*/ 2616370 w 3117872"/>
                <a:gd name="connsiteY117" fmla="*/ 1893543 h 3024336"/>
                <a:gd name="connsiteX118" fmla="*/ 2527757 w 3117872"/>
                <a:gd name="connsiteY118" fmla="*/ 1752033 h 3024336"/>
                <a:gd name="connsiteX119" fmla="*/ 2520604 w 3117872"/>
                <a:gd name="connsiteY119" fmla="*/ 1742363 h 3024336"/>
                <a:gd name="connsiteX120" fmla="*/ 2513017 w 3117872"/>
                <a:gd name="connsiteY120" fmla="*/ 1733753 h 3024336"/>
                <a:gd name="connsiteX121" fmla="*/ 2503067 w 3117872"/>
                <a:gd name="connsiteY121" fmla="*/ 1726622 h 3024336"/>
                <a:gd name="connsiteX122" fmla="*/ 2493470 w 3117872"/>
                <a:gd name="connsiteY122" fmla="*/ 1720056 h 3024336"/>
                <a:gd name="connsiteX123" fmla="*/ 2486510 w 3117872"/>
                <a:gd name="connsiteY123" fmla="*/ 1714197 h 3024336"/>
                <a:gd name="connsiteX124" fmla="*/ 2478762 w 3117872"/>
                <a:gd name="connsiteY124" fmla="*/ 1708830 h 3024336"/>
                <a:gd name="connsiteX125" fmla="*/ 2471014 w 3117872"/>
                <a:gd name="connsiteY125" fmla="*/ 1703464 h 3024336"/>
                <a:gd name="connsiteX126" fmla="*/ 2462832 w 3117872"/>
                <a:gd name="connsiteY126" fmla="*/ 1699156 h 3024336"/>
                <a:gd name="connsiteX127" fmla="*/ 2453072 w 3117872"/>
                <a:gd name="connsiteY127" fmla="*/ 1695835 h 3024336"/>
                <a:gd name="connsiteX128" fmla="*/ 2443667 w 3117872"/>
                <a:gd name="connsiteY128" fmla="*/ 1693080 h 3024336"/>
                <a:gd name="connsiteX129" fmla="*/ 2433827 w 3117872"/>
                <a:gd name="connsiteY129" fmla="*/ 1691382 h 3024336"/>
                <a:gd name="connsiteX130" fmla="*/ 2422846 w 3117872"/>
                <a:gd name="connsiteY130" fmla="*/ 1689612 h 3024336"/>
                <a:gd name="connsiteX131" fmla="*/ 2394068 w 3117872"/>
                <a:gd name="connsiteY131" fmla="*/ 1707633 h 3024336"/>
                <a:gd name="connsiteX132" fmla="*/ 2317349 w 3117872"/>
                <a:gd name="connsiteY132" fmla="*/ 1585116 h 3024336"/>
                <a:gd name="connsiteX133" fmla="*/ 2344550 w 3117872"/>
                <a:gd name="connsiteY133" fmla="*/ 1568083 h 3024336"/>
                <a:gd name="connsiteX134" fmla="*/ 1646567 w 3117872"/>
                <a:gd name="connsiteY134" fmla="*/ 455193 h 3024336"/>
                <a:gd name="connsiteX135" fmla="*/ 1607165 w 3117872"/>
                <a:gd name="connsiteY135" fmla="*/ 479867 h 3024336"/>
                <a:gd name="connsiteX136" fmla="*/ 1568904 w 3117872"/>
                <a:gd name="connsiteY136" fmla="*/ 504611 h 3024336"/>
                <a:gd name="connsiteX137" fmla="*/ 1531785 w 3117872"/>
                <a:gd name="connsiteY137" fmla="*/ 529428 h 3024336"/>
                <a:gd name="connsiteX138" fmla="*/ 1496949 w 3117872"/>
                <a:gd name="connsiteY138" fmla="*/ 554385 h 3024336"/>
                <a:gd name="connsiteX139" fmla="*/ 1479531 w 3117872"/>
                <a:gd name="connsiteY139" fmla="*/ 566865 h 3024336"/>
                <a:gd name="connsiteX140" fmla="*/ 1462821 w 3117872"/>
                <a:gd name="connsiteY140" fmla="*/ 580472 h 3024336"/>
                <a:gd name="connsiteX141" fmla="*/ 1446897 w 3117872"/>
                <a:gd name="connsiteY141" fmla="*/ 593588 h 3024336"/>
                <a:gd name="connsiteX142" fmla="*/ 1432117 w 3117872"/>
                <a:gd name="connsiteY142" fmla="*/ 606772 h 3024336"/>
                <a:gd name="connsiteX143" fmla="*/ 1418831 w 3117872"/>
                <a:gd name="connsiteY143" fmla="*/ 620594 h 3024336"/>
                <a:gd name="connsiteX144" fmla="*/ 1405544 w 3117872"/>
                <a:gd name="connsiteY144" fmla="*/ 634417 h 3024336"/>
                <a:gd name="connsiteX145" fmla="*/ 1393400 w 3117872"/>
                <a:gd name="connsiteY145" fmla="*/ 648309 h 3024336"/>
                <a:gd name="connsiteX146" fmla="*/ 1382751 w 3117872"/>
                <a:gd name="connsiteY146" fmla="*/ 662837 h 3024336"/>
                <a:gd name="connsiteX147" fmla="*/ 1372455 w 3117872"/>
                <a:gd name="connsiteY147" fmla="*/ 677930 h 3024336"/>
                <a:gd name="connsiteX148" fmla="*/ 1364088 w 3117872"/>
                <a:gd name="connsiteY148" fmla="*/ 692601 h 3024336"/>
                <a:gd name="connsiteX149" fmla="*/ 1355287 w 3117872"/>
                <a:gd name="connsiteY149" fmla="*/ 708330 h 3024336"/>
                <a:gd name="connsiteX150" fmla="*/ 1349558 w 3117872"/>
                <a:gd name="connsiteY150" fmla="*/ 723707 h 3024336"/>
                <a:gd name="connsiteX151" fmla="*/ 1344182 w 3117872"/>
                <a:gd name="connsiteY151" fmla="*/ 739648 h 3024336"/>
                <a:gd name="connsiteX152" fmla="*/ 1340657 w 3117872"/>
                <a:gd name="connsiteY152" fmla="*/ 756792 h 3024336"/>
                <a:gd name="connsiteX153" fmla="*/ 1337917 w 3117872"/>
                <a:gd name="connsiteY153" fmla="*/ 773441 h 3024336"/>
                <a:gd name="connsiteX154" fmla="*/ 1337025 w 3117872"/>
                <a:gd name="connsiteY154" fmla="*/ 791290 h 3024336"/>
                <a:gd name="connsiteX155" fmla="*/ 1337630 w 3117872"/>
                <a:gd name="connsiteY155" fmla="*/ 809775 h 3024336"/>
                <a:gd name="connsiteX156" fmla="*/ 1340518 w 3117872"/>
                <a:gd name="connsiteY156" fmla="*/ 828402 h 3024336"/>
                <a:gd name="connsiteX157" fmla="*/ 1343759 w 3117872"/>
                <a:gd name="connsiteY157" fmla="*/ 847594 h 3024336"/>
                <a:gd name="connsiteX158" fmla="*/ 1350779 w 3117872"/>
                <a:gd name="connsiteY158" fmla="*/ 867564 h 3024336"/>
                <a:gd name="connsiteX159" fmla="*/ 1357010 w 3117872"/>
                <a:gd name="connsiteY159" fmla="*/ 888028 h 3024336"/>
                <a:gd name="connsiteX160" fmla="*/ 1367022 w 3117872"/>
                <a:gd name="connsiteY160" fmla="*/ 909269 h 3024336"/>
                <a:gd name="connsiteX161" fmla="*/ 1378172 w 3117872"/>
                <a:gd name="connsiteY161" fmla="*/ 930581 h 3024336"/>
                <a:gd name="connsiteX162" fmla="*/ 1391172 w 3117872"/>
                <a:gd name="connsiteY162" fmla="*/ 953094 h 3024336"/>
                <a:gd name="connsiteX163" fmla="*/ 1852551 w 3117872"/>
                <a:gd name="connsiteY163" fmla="*/ 1689891 h 3024336"/>
                <a:gd name="connsiteX164" fmla="*/ 2059019 w 3117872"/>
                <a:gd name="connsiteY164" fmla="*/ 1560601 h 3024336"/>
                <a:gd name="connsiteX165" fmla="*/ 2142811 w 3117872"/>
                <a:gd name="connsiteY165" fmla="*/ 1694411 h 3024336"/>
                <a:gd name="connsiteX166" fmla="*/ 2160092 w 3117872"/>
                <a:gd name="connsiteY166" fmla="*/ 1683590 h 3024336"/>
                <a:gd name="connsiteX167" fmla="*/ 2236811 w 3117872"/>
                <a:gd name="connsiteY167" fmla="*/ 1806106 h 3024336"/>
                <a:gd name="connsiteX168" fmla="*/ 2217167 w 3117872"/>
                <a:gd name="connsiteY168" fmla="*/ 1818408 h 3024336"/>
                <a:gd name="connsiteX169" fmla="*/ 2213882 w 3117872"/>
                <a:gd name="connsiteY169" fmla="*/ 1830682 h 3024336"/>
                <a:gd name="connsiteX170" fmla="*/ 2211387 w 3117872"/>
                <a:gd name="connsiteY170" fmla="*/ 1842464 h 3024336"/>
                <a:gd name="connsiteX171" fmla="*/ 2209596 w 3117872"/>
                <a:gd name="connsiteY171" fmla="*/ 1855373 h 3024336"/>
                <a:gd name="connsiteX172" fmla="*/ 2209383 w 3117872"/>
                <a:gd name="connsiteY172" fmla="*/ 1867296 h 3024336"/>
                <a:gd name="connsiteX173" fmla="*/ 2210311 w 3117872"/>
                <a:gd name="connsiteY173" fmla="*/ 1879291 h 3024336"/>
                <a:gd name="connsiteX174" fmla="*/ 2212817 w 3117872"/>
                <a:gd name="connsiteY174" fmla="*/ 1890298 h 3024336"/>
                <a:gd name="connsiteX175" fmla="*/ 2217250 w 3117872"/>
                <a:gd name="connsiteY175" fmla="*/ 1900883 h 3024336"/>
                <a:gd name="connsiteX176" fmla="*/ 2222039 w 3117872"/>
                <a:gd name="connsiteY176" fmla="*/ 1912032 h 3024336"/>
                <a:gd name="connsiteX177" fmla="*/ 2230171 w 3117872"/>
                <a:gd name="connsiteY177" fmla="*/ 1925018 h 3024336"/>
                <a:gd name="connsiteX178" fmla="*/ 2232562 w 3117872"/>
                <a:gd name="connsiteY178" fmla="*/ 1930594 h 3024336"/>
                <a:gd name="connsiteX179" fmla="*/ 2235391 w 3117872"/>
                <a:gd name="connsiteY179" fmla="*/ 1935111 h 3024336"/>
                <a:gd name="connsiteX180" fmla="*/ 2705787 w 3117872"/>
                <a:gd name="connsiteY180" fmla="*/ 2686309 h 3024336"/>
                <a:gd name="connsiteX181" fmla="*/ 2694851 w 3117872"/>
                <a:gd name="connsiteY181" fmla="*/ 2708174 h 3024336"/>
                <a:gd name="connsiteX182" fmla="*/ 2680288 w 3117872"/>
                <a:gd name="connsiteY182" fmla="*/ 2732441 h 3024336"/>
                <a:gd name="connsiteX183" fmla="*/ 2665033 w 3117872"/>
                <a:gd name="connsiteY183" fmla="*/ 2757402 h 3024336"/>
                <a:gd name="connsiteX184" fmla="*/ 2647001 w 3117872"/>
                <a:gd name="connsiteY184" fmla="*/ 2781669 h 3024336"/>
                <a:gd name="connsiteX185" fmla="*/ 2629664 w 3117872"/>
                <a:gd name="connsiteY185" fmla="*/ 2803856 h 3024336"/>
                <a:gd name="connsiteX186" fmla="*/ 2610941 w 3117872"/>
                <a:gd name="connsiteY186" fmla="*/ 2826043 h 3024336"/>
                <a:gd name="connsiteX187" fmla="*/ 2590137 w 3117872"/>
                <a:gd name="connsiteY187" fmla="*/ 2846842 h 3024336"/>
                <a:gd name="connsiteX188" fmla="*/ 2569333 w 3117872"/>
                <a:gd name="connsiteY188" fmla="*/ 2866948 h 3024336"/>
                <a:gd name="connsiteX189" fmla="*/ 2547141 w 3117872"/>
                <a:gd name="connsiteY189" fmla="*/ 2885669 h 3024336"/>
                <a:gd name="connsiteX190" fmla="*/ 2524949 w 3117872"/>
                <a:gd name="connsiteY190" fmla="*/ 2903697 h 3024336"/>
                <a:gd name="connsiteX191" fmla="*/ 2500677 w 3117872"/>
                <a:gd name="connsiteY191" fmla="*/ 2920337 h 3024336"/>
                <a:gd name="connsiteX192" fmla="*/ 2476406 w 3117872"/>
                <a:gd name="connsiteY192" fmla="*/ 2936977 h 3024336"/>
                <a:gd name="connsiteX193" fmla="*/ 2451441 w 3117872"/>
                <a:gd name="connsiteY193" fmla="*/ 2951537 h 3024336"/>
                <a:gd name="connsiteX194" fmla="*/ 2425089 w 3117872"/>
                <a:gd name="connsiteY194" fmla="*/ 2964709 h 3024336"/>
                <a:gd name="connsiteX195" fmla="*/ 2398043 w 3117872"/>
                <a:gd name="connsiteY195" fmla="*/ 2976496 h 3024336"/>
                <a:gd name="connsiteX196" fmla="*/ 2370999 w 3117872"/>
                <a:gd name="connsiteY196" fmla="*/ 2986895 h 3024336"/>
                <a:gd name="connsiteX197" fmla="*/ 2342565 w 3117872"/>
                <a:gd name="connsiteY197" fmla="*/ 2997297 h 3024336"/>
                <a:gd name="connsiteX198" fmla="*/ 2314132 w 3117872"/>
                <a:gd name="connsiteY198" fmla="*/ 3004923 h 3024336"/>
                <a:gd name="connsiteX199" fmla="*/ 2285007 w 3117872"/>
                <a:gd name="connsiteY199" fmla="*/ 3011856 h 3024336"/>
                <a:gd name="connsiteX200" fmla="*/ 2255187 w 3117872"/>
                <a:gd name="connsiteY200" fmla="*/ 3016709 h 3024336"/>
                <a:gd name="connsiteX201" fmla="*/ 2224675 w 3117872"/>
                <a:gd name="connsiteY201" fmla="*/ 3021564 h 3024336"/>
                <a:gd name="connsiteX202" fmla="*/ 2193468 w 3117872"/>
                <a:gd name="connsiteY202" fmla="*/ 3023644 h 3024336"/>
                <a:gd name="connsiteX203" fmla="*/ 2162955 w 3117872"/>
                <a:gd name="connsiteY203" fmla="*/ 3024336 h 3024336"/>
                <a:gd name="connsiteX204" fmla="*/ 2135215 w 3117872"/>
                <a:gd name="connsiteY204" fmla="*/ 3023644 h 3024336"/>
                <a:gd name="connsiteX205" fmla="*/ 2113521 w 3117872"/>
                <a:gd name="connsiteY205" fmla="*/ 3022017 h 3024336"/>
                <a:gd name="connsiteX206" fmla="*/ 1661730 w 3117872"/>
                <a:gd name="connsiteY206" fmla="*/ 2300531 h 3024336"/>
                <a:gd name="connsiteX207" fmla="*/ 1653856 w 3117872"/>
                <a:gd name="connsiteY207" fmla="*/ 2289534 h 3024336"/>
                <a:gd name="connsiteX208" fmla="*/ 1644608 w 3117872"/>
                <a:gd name="connsiteY208" fmla="*/ 2281071 h 3024336"/>
                <a:gd name="connsiteX209" fmla="*/ 1635737 w 3117872"/>
                <a:gd name="connsiteY209" fmla="*/ 2273213 h 3024336"/>
                <a:gd name="connsiteX210" fmla="*/ 1625779 w 3117872"/>
                <a:gd name="connsiteY210" fmla="*/ 2265195 h 3024336"/>
                <a:gd name="connsiteX211" fmla="*/ 1614448 w 3117872"/>
                <a:gd name="connsiteY211" fmla="*/ 2259716 h 3024336"/>
                <a:gd name="connsiteX212" fmla="*/ 1602407 w 3117872"/>
                <a:gd name="connsiteY212" fmla="*/ 2254679 h 3024336"/>
                <a:gd name="connsiteX213" fmla="*/ 1591120 w 3117872"/>
                <a:gd name="connsiteY213" fmla="*/ 2250848 h 3024336"/>
                <a:gd name="connsiteX214" fmla="*/ 1578415 w 3117872"/>
                <a:gd name="connsiteY214" fmla="*/ 2247905 h 3024336"/>
                <a:gd name="connsiteX215" fmla="*/ 1543327 w 3117872"/>
                <a:gd name="connsiteY215" fmla="*/ 2269878 h 3024336"/>
                <a:gd name="connsiteX216" fmla="*/ 1461115 w 3117872"/>
                <a:gd name="connsiteY216" fmla="*/ 2138589 h 3024336"/>
                <a:gd name="connsiteX217" fmla="*/ 1490528 w 3117872"/>
                <a:gd name="connsiteY217" fmla="*/ 2120171 h 3024336"/>
                <a:gd name="connsiteX218" fmla="*/ 1407186 w 3117872"/>
                <a:gd name="connsiteY218" fmla="*/ 1987078 h 3024336"/>
                <a:gd name="connsiteX219" fmla="*/ 1473668 w 3117872"/>
                <a:gd name="connsiteY219" fmla="*/ 1885083 h 3024336"/>
                <a:gd name="connsiteX220" fmla="*/ 1487828 w 3117872"/>
                <a:gd name="connsiteY220" fmla="*/ 1861964 h 3024336"/>
                <a:gd name="connsiteX221" fmla="*/ 1499105 w 3117872"/>
                <a:gd name="connsiteY221" fmla="*/ 1838971 h 3024336"/>
                <a:gd name="connsiteX222" fmla="*/ 1508964 w 3117872"/>
                <a:gd name="connsiteY222" fmla="*/ 1816869 h 3024336"/>
                <a:gd name="connsiteX223" fmla="*/ 1517028 w 3117872"/>
                <a:gd name="connsiteY223" fmla="*/ 1795051 h 3024336"/>
                <a:gd name="connsiteX224" fmla="*/ 1522964 w 3117872"/>
                <a:gd name="connsiteY224" fmla="*/ 1774567 h 3024336"/>
                <a:gd name="connsiteX225" fmla="*/ 1527436 w 3117872"/>
                <a:gd name="connsiteY225" fmla="*/ 1753323 h 3024336"/>
                <a:gd name="connsiteX226" fmla="*/ 1529403 w 3117872"/>
                <a:gd name="connsiteY226" fmla="*/ 1732808 h 3024336"/>
                <a:gd name="connsiteX227" fmla="*/ 1530282 w 3117872"/>
                <a:gd name="connsiteY227" fmla="*/ 1712136 h 3024336"/>
                <a:gd name="connsiteX228" fmla="*/ 1529743 w 3117872"/>
                <a:gd name="connsiteY228" fmla="*/ 1692352 h 3024336"/>
                <a:gd name="connsiteX229" fmla="*/ 1527033 w 3117872"/>
                <a:gd name="connsiteY229" fmla="*/ 1672252 h 3024336"/>
                <a:gd name="connsiteX230" fmla="*/ 1522192 w 3117872"/>
                <a:gd name="connsiteY230" fmla="*/ 1653485 h 3024336"/>
                <a:gd name="connsiteX231" fmla="*/ 1516975 w 3117872"/>
                <a:gd name="connsiteY231" fmla="*/ 1634116 h 3024336"/>
                <a:gd name="connsiteX232" fmla="*/ 1509964 w 3117872"/>
                <a:gd name="connsiteY232" fmla="*/ 1615031 h 3024336"/>
                <a:gd name="connsiteX233" fmla="*/ 1500778 w 3117872"/>
                <a:gd name="connsiteY233" fmla="*/ 1595632 h 3024336"/>
                <a:gd name="connsiteX234" fmla="*/ 1491592 w 3117872"/>
                <a:gd name="connsiteY234" fmla="*/ 1576232 h 3024336"/>
                <a:gd name="connsiteX235" fmla="*/ 1480611 w 3117872"/>
                <a:gd name="connsiteY235" fmla="*/ 1557118 h 3024336"/>
                <a:gd name="connsiteX236" fmla="*/ 1085769 w 3117872"/>
                <a:gd name="connsiteY236" fmla="*/ 926578 h 3024336"/>
                <a:gd name="connsiteX237" fmla="*/ 987169 w 3117872"/>
                <a:gd name="connsiteY237" fmla="*/ 988321 h 3024336"/>
                <a:gd name="connsiteX238" fmla="*/ 1374846 w 3117872"/>
                <a:gd name="connsiteY238" fmla="*/ 1607419 h 3024336"/>
                <a:gd name="connsiteX239" fmla="*/ 1377109 w 3117872"/>
                <a:gd name="connsiteY239" fmla="*/ 1611032 h 3024336"/>
                <a:gd name="connsiteX240" fmla="*/ 1379039 w 3117872"/>
                <a:gd name="connsiteY240" fmla="*/ 1615692 h 3024336"/>
                <a:gd name="connsiteX241" fmla="*/ 1380018 w 3117872"/>
                <a:gd name="connsiteY241" fmla="*/ 1625139 h 3024336"/>
                <a:gd name="connsiteX242" fmla="*/ 1380619 w 3117872"/>
                <a:gd name="connsiteY242" fmla="*/ 1633986 h 3024336"/>
                <a:gd name="connsiteX243" fmla="*/ 1378339 w 3117872"/>
                <a:gd name="connsiteY243" fmla="*/ 1642959 h 3024336"/>
                <a:gd name="connsiteX244" fmla="*/ 1374262 w 3117872"/>
                <a:gd name="connsiteY244" fmla="*/ 1652220 h 3024336"/>
                <a:gd name="connsiteX245" fmla="*/ 1369099 w 3117872"/>
                <a:gd name="connsiteY245" fmla="*/ 1661320 h 3024336"/>
                <a:gd name="connsiteX246" fmla="*/ 1362427 w 3117872"/>
                <a:gd name="connsiteY246" fmla="*/ 1668014 h 3024336"/>
                <a:gd name="connsiteX247" fmla="*/ 1357839 w 3117872"/>
                <a:gd name="connsiteY247" fmla="*/ 1671725 h 3024336"/>
                <a:gd name="connsiteX248" fmla="*/ 1352873 w 3117872"/>
                <a:gd name="connsiteY248" fmla="*/ 1674835 h 3024336"/>
                <a:gd name="connsiteX249" fmla="*/ 1348617 w 3117872"/>
                <a:gd name="connsiteY249" fmla="*/ 1677500 h 3024336"/>
                <a:gd name="connsiteX250" fmla="*/ 1343275 w 3117872"/>
                <a:gd name="connsiteY250" fmla="*/ 1680007 h 3024336"/>
                <a:gd name="connsiteX251" fmla="*/ 1334340 w 3117872"/>
                <a:gd name="connsiteY251" fmla="*/ 1683086 h 3024336"/>
                <a:gd name="connsiteX252" fmla="*/ 1323897 w 3117872"/>
                <a:gd name="connsiteY252" fmla="*/ 1683758 h 3024336"/>
                <a:gd name="connsiteX253" fmla="*/ 1313787 w 3117872"/>
                <a:gd name="connsiteY253" fmla="*/ 1683381 h 3024336"/>
                <a:gd name="connsiteX254" fmla="*/ 1304718 w 3117872"/>
                <a:gd name="connsiteY254" fmla="*/ 1681515 h 3024336"/>
                <a:gd name="connsiteX255" fmla="*/ 1296314 w 3117872"/>
                <a:gd name="connsiteY255" fmla="*/ 1677554 h 3024336"/>
                <a:gd name="connsiteX256" fmla="*/ 1288951 w 3117872"/>
                <a:gd name="connsiteY256" fmla="*/ 1672105 h 3024336"/>
                <a:gd name="connsiteX257" fmla="*/ 1285603 w 3117872"/>
                <a:gd name="connsiteY257" fmla="*/ 1668333 h 3024336"/>
                <a:gd name="connsiteX258" fmla="*/ 1283340 w 3117872"/>
                <a:gd name="connsiteY258" fmla="*/ 1664720 h 3024336"/>
                <a:gd name="connsiteX259" fmla="*/ 895664 w 3117872"/>
                <a:gd name="connsiteY259" fmla="*/ 1045621 h 3024336"/>
                <a:gd name="connsiteX260" fmla="*/ 794934 w 3117872"/>
                <a:gd name="connsiteY260" fmla="*/ 1108698 h 3024336"/>
                <a:gd name="connsiteX261" fmla="*/ 1221454 w 3117872"/>
                <a:gd name="connsiteY261" fmla="*/ 1789826 h 3024336"/>
                <a:gd name="connsiteX262" fmla="*/ 1224094 w 3117872"/>
                <a:gd name="connsiteY262" fmla="*/ 1794042 h 3024336"/>
                <a:gd name="connsiteX263" fmla="*/ 1225270 w 3117872"/>
                <a:gd name="connsiteY263" fmla="*/ 1797497 h 3024336"/>
                <a:gd name="connsiteX264" fmla="*/ 1228045 w 3117872"/>
                <a:gd name="connsiteY264" fmla="*/ 1806659 h 3024336"/>
                <a:gd name="connsiteX265" fmla="*/ 1227229 w 3117872"/>
                <a:gd name="connsiteY265" fmla="*/ 1816393 h 3024336"/>
                <a:gd name="connsiteX266" fmla="*/ 1225656 w 3117872"/>
                <a:gd name="connsiteY266" fmla="*/ 1824923 h 3024336"/>
                <a:gd name="connsiteX267" fmla="*/ 1222289 w 3117872"/>
                <a:gd name="connsiteY267" fmla="*/ 1833738 h 3024336"/>
                <a:gd name="connsiteX268" fmla="*/ 1216748 w 3117872"/>
                <a:gd name="connsiteY268" fmla="*/ 1842237 h 3024336"/>
                <a:gd name="connsiteX269" fmla="*/ 1208658 w 3117872"/>
                <a:gd name="connsiteY269" fmla="*/ 1849819 h 3024336"/>
                <a:gd name="connsiteX270" fmla="*/ 1204779 w 3117872"/>
                <a:gd name="connsiteY270" fmla="*/ 1853085 h 3024336"/>
                <a:gd name="connsiteX271" fmla="*/ 1200191 w 3117872"/>
                <a:gd name="connsiteY271" fmla="*/ 1856797 h 3024336"/>
                <a:gd name="connsiteX272" fmla="*/ 1194848 w 3117872"/>
                <a:gd name="connsiteY272" fmla="*/ 1859304 h 3024336"/>
                <a:gd name="connsiteX273" fmla="*/ 1190924 w 3117872"/>
                <a:gd name="connsiteY273" fmla="*/ 1860923 h 3024336"/>
                <a:gd name="connsiteX274" fmla="*/ 1181280 w 3117872"/>
                <a:gd name="connsiteY274" fmla="*/ 1864447 h 3024336"/>
                <a:gd name="connsiteX275" fmla="*/ 1171216 w 3117872"/>
                <a:gd name="connsiteY275" fmla="*/ 1865719 h 3024336"/>
                <a:gd name="connsiteX276" fmla="*/ 1161105 w 3117872"/>
                <a:gd name="connsiteY276" fmla="*/ 1865344 h 3024336"/>
                <a:gd name="connsiteX277" fmla="*/ 1152747 w 3117872"/>
                <a:gd name="connsiteY277" fmla="*/ 1863033 h 3024336"/>
                <a:gd name="connsiteX278" fmla="*/ 1143632 w 3117872"/>
                <a:gd name="connsiteY278" fmla="*/ 1859519 h 3024336"/>
                <a:gd name="connsiteX279" fmla="*/ 1136602 w 3117872"/>
                <a:gd name="connsiteY279" fmla="*/ 1853021 h 3024336"/>
                <a:gd name="connsiteX280" fmla="*/ 1134007 w 3117872"/>
                <a:gd name="connsiteY280" fmla="*/ 1850454 h 3024336"/>
                <a:gd name="connsiteX281" fmla="*/ 1131367 w 3117872"/>
                <a:gd name="connsiteY281" fmla="*/ 1846238 h 3024336"/>
                <a:gd name="connsiteX282" fmla="*/ 704847 w 3117872"/>
                <a:gd name="connsiteY282" fmla="*/ 1165110 h 3024336"/>
                <a:gd name="connsiteX283" fmla="*/ 603410 w 3117872"/>
                <a:gd name="connsiteY283" fmla="*/ 1228629 h 3024336"/>
                <a:gd name="connsiteX284" fmla="*/ 991087 w 3117872"/>
                <a:gd name="connsiteY284" fmla="*/ 1847728 h 3024336"/>
                <a:gd name="connsiteX285" fmla="*/ 993349 w 3117872"/>
                <a:gd name="connsiteY285" fmla="*/ 1851341 h 3024336"/>
                <a:gd name="connsiteX286" fmla="*/ 995279 w 3117872"/>
                <a:gd name="connsiteY286" fmla="*/ 1856001 h 3024336"/>
                <a:gd name="connsiteX287" fmla="*/ 997676 w 3117872"/>
                <a:gd name="connsiteY287" fmla="*/ 1864560 h 3024336"/>
                <a:gd name="connsiteX288" fmla="*/ 997569 w 3117872"/>
                <a:gd name="connsiteY288" fmla="*/ 1873850 h 3024336"/>
                <a:gd name="connsiteX289" fmla="*/ 995288 w 3117872"/>
                <a:gd name="connsiteY289" fmla="*/ 1882824 h 3024336"/>
                <a:gd name="connsiteX290" fmla="*/ 991212 w 3117872"/>
                <a:gd name="connsiteY290" fmla="*/ 1892084 h 3024336"/>
                <a:gd name="connsiteX291" fmla="*/ 986048 w 3117872"/>
                <a:gd name="connsiteY291" fmla="*/ 1901185 h 3024336"/>
                <a:gd name="connsiteX292" fmla="*/ 978667 w 3117872"/>
                <a:gd name="connsiteY292" fmla="*/ 1908322 h 3024336"/>
                <a:gd name="connsiteX293" fmla="*/ 975498 w 3117872"/>
                <a:gd name="connsiteY293" fmla="*/ 1911145 h 3024336"/>
                <a:gd name="connsiteX294" fmla="*/ 970532 w 3117872"/>
                <a:gd name="connsiteY294" fmla="*/ 1914256 h 3024336"/>
                <a:gd name="connsiteX295" fmla="*/ 965567 w 3117872"/>
                <a:gd name="connsiteY295" fmla="*/ 1917365 h 3024336"/>
                <a:gd name="connsiteX296" fmla="*/ 960933 w 3117872"/>
                <a:gd name="connsiteY296" fmla="*/ 1919427 h 3024336"/>
                <a:gd name="connsiteX297" fmla="*/ 950580 w 3117872"/>
                <a:gd name="connsiteY297" fmla="*/ 1923395 h 3024336"/>
                <a:gd name="connsiteX298" fmla="*/ 940847 w 3117872"/>
                <a:gd name="connsiteY298" fmla="*/ 1923622 h 3024336"/>
                <a:gd name="connsiteX299" fmla="*/ 931446 w 3117872"/>
                <a:gd name="connsiteY299" fmla="*/ 1922801 h 3024336"/>
                <a:gd name="connsiteX300" fmla="*/ 922377 w 3117872"/>
                <a:gd name="connsiteY300" fmla="*/ 1920935 h 3024336"/>
                <a:gd name="connsiteX301" fmla="*/ 913973 w 3117872"/>
                <a:gd name="connsiteY301" fmla="*/ 1916974 h 3024336"/>
                <a:gd name="connsiteX302" fmla="*/ 906610 w 3117872"/>
                <a:gd name="connsiteY302" fmla="*/ 1911525 h 3024336"/>
                <a:gd name="connsiteX303" fmla="*/ 903260 w 3117872"/>
                <a:gd name="connsiteY303" fmla="*/ 1907754 h 3024336"/>
                <a:gd name="connsiteX304" fmla="*/ 900288 w 3117872"/>
                <a:gd name="connsiteY304" fmla="*/ 1904585 h 3024336"/>
                <a:gd name="connsiteX305" fmla="*/ 512612 w 3117872"/>
                <a:gd name="connsiteY305" fmla="*/ 1285487 h 3024336"/>
                <a:gd name="connsiteX306" fmla="*/ 413303 w 3117872"/>
                <a:gd name="connsiteY306" fmla="*/ 1347674 h 3024336"/>
                <a:gd name="connsiteX307" fmla="*/ 807435 w 3117872"/>
                <a:gd name="connsiteY307" fmla="*/ 1978658 h 3024336"/>
                <a:gd name="connsiteX308" fmla="*/ 820212 w 3117872"/>
                <a:gd name="connsiteY308" fmla="*/ 1997486 h 3024336"/>
                <a:gd name="connsiteX309" fmla="*/ 832567 w 3117872"/>
                <a:gd name="connsiteY309" fmla="*/ 2014062 h 3024336"/>
                <a:gd name="connsiteX310" fmla="*/ 845300 w 3117872"/>
                <a:gd name="connsiteY310" fmla="*/ 2031240 h 3024336"/>
                <a:gd name="connsiteX311" fmla="*/ 859029 w 3117872"/>
                <a:gd name="connsiteY311" fmla="*/ 2045281 h 3024336"/>
                <a:gd name="connsiteX312" fmla="*/ 873089 w 3117872"/>
                <a:gd name="connsiteY312" fmla="*/ 2058274 h 3024336"/>
                <a:gd name="connsiteX313" fmla="*/ 887484 w 3117872"/>
                <a:gd name="connsiteY313" fmla="*/ 2070219 h 3024336"/>
                <a:gd name="connsiteX314" fmla="*/ 903628 w 3117872"/>
                <a:gd name="connsiteY314" fmla="*/ 2080232 h 3024336"/>
                <a:gd name="connsiteX315" fmla="*/ 919395 w 3117872"/>
                <a:gd name="connsiteY315" fmla="*/ 2089641 h 3024336"/>
                <a:gd name="connsiteX316" fmla="*/ 936912 w 3117872"/>
                <a:gd name="connsiteY316" fmla="*/ 2097116 h 3024336"/>
                <a:gd name="connsiteX317" fmla="*/ 955849 w 3117872"/>
                <a:gd name="connsiteY317" fmla="*/ 2103702 h 3024336"/>
                <a:gd name="connsiteX318" fmla="*/ 976205 w 3117872"/>
                <a:gd name="connsiteY318" fmla="*/ 2109400 h 3024336"/>
                <a:gd name="connsiteX319" fmla="*/ 997933 w 3117872"/>
                <a:gd name="connsiteY319" fmla="*/ 2112561 h 3024336"/>
                <a:gd name="connsiteX320" fmla="*/ 1020752 w 3117872"/>
                <a:gd name="connsiteY320" fmla="*/ 2115880 h 3024336"/>
                <a:gd name="connsiteX321" fmla="*/ 1045318 w 3117872"/>
                <a:gd name="connsiteY321" fmla="*/ 2117264 h 3024336"/>
                <a:gd name="connsiteX322" fmla="*/ 1072013 w 3117872"/>
                <a:gd name="connsiteY322" fmla="*/ 2117316 h 3024336"/>
                <a:gd name="connsiteX323" fmla="*/ 1101212 w 3117872"/>
                <a:gd name="connsiteY323" fmla="*/ 2116636 h 3024336"/>
                <a:gd name="connsiteX324" fmla="*/ 1227054 w 3117872"/>
                <a:gd name="connsiteY324" fmla="*/ 2101552 h 3024336"/>
                <a:gd name="connsiteX325" fmla="*/ 1309642 w 3117872"/>
                <a:gd name="connsiteY325" fmla="*/ 2233441 h 3024336"/>
                <a:gd name="connsiteX326" fmla="*/ 1339055 w 3117872"/>
                <a:gd name="connsiteY326" fmla="*/ 2215022 h 3024336"/>
                <a:gd name="connsiteX327" fmla="*/ 1421267 w 3117872"/>
                <a:gd name="connsiteY327" fmla="*/ 2346311 h 3024336"/>
                <a:gd name="connsiteX328" fmla="*/ 1386180 w 3117872"/>
                <a:gd name="connsiteY328" fmla="*/ 2368282 h 3024336"/>
                <a:gd name="connsiteX329" fmla="*/ 1383279 w 3117872"/>
                <a:gd name="connsiteY329" fmla="*/ 2380998 h 3024336"/>
                <a:gd name="connsiteX330" fmla="*/ 1381089 w 3117872"/>
                <a:gd name="connsiteY330" fmla="*/ 2393267 h 3024336"/>
                <a:gd name="connsiteX331" fmla="*/ 1381070 w 3117872"/>
                <a:gd name="connsiteY331" fmla="*/ 2405856 h 3024336"/>
                <a:gd name="connsiteX332" fmla="*/ 1381762 w 3117872"/>
                <a:gd name="connsiteY332" fmla="*/ 2417998 h 3024336"/>
                <a:gd name="connsiteX333" fmla="*/ 1383917 w 3117872"/>
                <a:gd name="connsiteY333" fmla="*/ 2430901 h 3024336"/>
                <a:gd name="connsiteX334" fmla="*/ 1386403 w 3117872"/>
                <a:gd name="connsiteY334" fmla="*/ 2442757 h 3024336"/>
                <a:gd name="connsiteX335" fmla="*/ 1391397 w 3117872"/>
                <a:gd name="connsiteY335" fmla="*/ 2453884 h 3024336"/>
                <a:gd name="connsiteX336" fmla="*/ 1397852 w 3117872"/>
                <a:gd name="connsiteY336" fmla="*/ 2465771 h 3024336"/>
                <a:gd name="connsiteX337" fmla="*/ 1524745 w 3117872"/>
                <a:gd name="connsiteY337" fmla="*/ 2668411 h 3024336"/>
                <a:gd name="connsiteX338" fmla="*/ 1519409 w 3117872"/>
                <a:gd name="connsiteY338" fmla="*/ 2679748 h 3024336"/>
                <a:gd name="connsiteX339" fmla="*/ 1507620 w 3117872"/>
                <a:gd name="connsiteY339" fmla="*/ 2702627 h 3024336"/>
                <a:gd name="connsiteX340" fmla="*/ 1495137 w 3117872"/>
                <a:gd name="connsiteY340" fmla="*/ 2725508 h 3024336"/>
                <a:gd name="connsiteX341" fmla="*/ 1481268 w 3117872"/>
                <a:gd name="connsiteY341" fmla="*/ 2747001 h 3024336"/>
                <a:gd name="connsiteX342" fmla="*/ 1466704 w 3117872"/>
                <a:gd name="connsiteY342" fmla="*/ 2769188 h 3024336"/>
                <a:gd name="connsiteX343" fmla="*/ 1451447 w 3117872"/>
                <a:gd name="connsiteY343" fmla="*/ 2789294 h 3024336"/>
                <a:gd name="connsiteX344" fmla="*/ 1435498 w 3117872"/>
                <a:gd name="connsiteY344" fmla="*/ 2810095 h 3024336"/>
                <a:gd name="connsiteX345" fmla="*/ 1418855 w 3117872"/>
                <a:gd name="connsiteY345" fmla="*/ 2828815 h 3024336"/>
                <a:gd name="connsiteX346" fmla="*/ 1400823 w 3117872"/>
                <a:gd name="connsiteY346" fmla="*/ 2847536 h 3024336"/>
                <a:gd name="connsiteX347" fmla="*/ 1382100 w 3117872"/>
                <a:gd name="connsiteY347" fmla="*/ 2865562 h 3024336"/>
                <a:gd name="connsiteX348" fmla="*/ 1362682 w 3117872"/>
                <a:gd name="connsiteY348" fmla="*/ 2882202 h 3024336"/>
                <a:gd name="connsiteX349" fmla="*/ 1343265 w 3117872"/>
                <a:gd name="connsiteY349" fmla="*/ 2898842 h 3024336"/>
                <a:gd name="connsiteX350" fmla="*/ 1321767 w 3117872"/>
                <a:gd name="connsiteY350" fmla="*/ 2914096 h 3024336"/>
                <a:gd name="connsiteX351" fmla="*/ 1300963 w 3117872"/>
                <a:gd name="connsiteY351" fmla="*/ 2927962 h 3024336"/>
                <a:gd name="connsiteX352" fmla="*/ 1278771 w 3117872"/>
                <a:gd name="connsiteY352" fmla="*/ 2941830 h 3024336"/>
                <a:gd name="connsiteX353" fmla="*/ 1256581 w 3117872"/>
                <a:gd name="connsiteY353" fmla="*/ 2954309 h 3024336"/>
                <a:gd name="connsiteX354" fmla="*/ 1233003 w 3117872"/>
                <a:gd name="connsiteY354" fmla="*/ 2966097 h 3024336"/>
                <a:gd name="connsiteX355" fmla="*/ 1208731 w 3117872"/>
                <a:gd name="connsiteY355" fmla="*/ 2976496 h 3024336"/>
                <a:gd name="connsiteX356" fmla="*/ 1185153 w 3117872"/>
                <a:gd name="connsiteY356" fmla="*/ 2986203 h 3024336"/>
                <a:gd name="connsiteX357" fmla="*/ 1160187 w 3117872"/>
                <a:gd name="connsiteY357" fmla="*/ 2995216 h 3024336"/>
                <a:gd name="connsiteX358" fmla="*/ 1134529 w 3117872"/>
                <a:gd name="connsiteY358" fmla="*/ 3002149 h 3024336"/>
                <a:gd name="connsiteX359" fmla="*/ 1108869 w 3117872"/>
                <a:gd name="connsiteY359" fmla="*/ 3009082 h 3024336"/>
                <a:gd name="connsiteX360" fmla="*/ 1082517 w 3117872"/>
                <a:gd name="connsiteY360" fmla="*/ 3014629 h 3024336"/>
                <a:gd name="connsiteX361" fmla="*/ 1056165 w 3117872"/>
                <a:gd name="connsiteY361" fmla="*/ 3018097 h 3024336"/>
                <a:gd name="connsiteX362" fmla="*/ 1029121 w 3117872"/>
                <a:gd name="connsiteY362" fmla="*/ 3021564 h 3024336"/>
                <a:gd name="connsiteX363" fmla="*/ 1002074 w 3117872"/>
                <a:gd name="connsiteY363" fmla="*/ 3023644 h 3024336"/>
                <a:gd name="connsiteX364" fmla="*/ 974336 w 3117872"/>
                <a:gd name="connsiteY364" fmla="*/ 3024336 h 3024336"/>
                <a:gd name="connsiteX365" fmla="*/ 943129 w 3117872"/>
                <a:gd name="connsiteY365" fmla="*/ 3023644 h 3024336"/>
                <a:gd name="connsiteX366" fmla="*/ 911923 w 3117872"/>
                <a:gd name="connsiteY366" fmla="*/ 3021564 h 3024336"/>
                <a:gd name="connsiteX367" fmla="*/ 881409 w 3117872"/>
                <a:gd name="connsiteY367" fmla="*/ 3016709 h 3024336"/>
                <a:gd name="connsiteX368" fmla="*/ 851590 w 3117872"/>
                <a:gd name="connsiteY368" fmla="*/ 3011856 h 3024336"/>
                <a:gd name="connsiteX369" fmla="*/ 822464 w 3117872"/>
                <a:gd name="connsiteY369" fmla="*/ 3004923 h 3024336"/>
                <a:gd name="connsiteX370" fmla="*/ 794031 w 3117872"/>
                <a:gd name="connsiteY370" fmla="*/ 2997297 h 3024336"/>
                <a:gd name="connsiteX371" fmla="*/ 765599 w 3117872"/>
                <a:gd name="connsiteY371" fmla="*/ 2986895 h 3024336"/>
                <a:gd name="connsiteX372" fmla="*/ 738553 w 3117872"/>
                <a:gd name="connsiteY372" fmla="*/ 2976496 h 3024336"/>
                <a:gd name="connsiteX373" fmla="*/ 711507 w 3117872"/>
                <a:gd name="connsiteY373" fmla="*/ 2964709 h 3024336"/>
                <a:gd name="connsiteX374" fmla="*/ 685849 w 3117872"/>
                <a:gd name="connsiteY374" fmla="*/ 2951537 h 3024336"/>
                <a:gd name="connsiteX375" fmla="*/ 660190 w 3117872"/>
                <a:gd name="connsiteY375" fmla="*/ 2936977 h 3024336"/>
                <a:gd name="connsiteX376" fmla="*/ 635918 w 3117872"/>
                <a:gd name="connsiteY376" fmla="*/ 2920337 h 3024336"/>
                <a:gd name="connsiteX377" fmla="*/ 611647 w 3117872"/>
                <a:gd name="connsiteY377" fmla="*/ 2903697 h 3024336"/>
                <a:gd name="connsiteX378" fmla="*/ 589455 w 3117872"/>
                <a:gd name="connsiteY378" fmla="*/ 2885669 h 3024336"/>
                <a:gd name="connsiteX379" fmla="*/ 567265 w 3117872"/>
                <a:gd name="connsiteY379" fmla="*/ 2866948 h 3024336"/>
                <a:gd name="connsiteX380" fmla="*/ 546459 w 3117872"/>
                <a:gd name="connsiteY380" fmla="*/ 2846842 h 3024336"/>
                <a:gd name="connsiteX381" fmla="*/ 525655 w 3117872"/>
                <a:gd name="connsiteY381" fmla="*/ 2826043 h 3024336"/>
                <a:gd name="connsiteX382" fmla="*/ 506932 w 3117872"/>
                <a:gd name="connsiteY382" fmla="*/ 2803856 h 3024336"/>
                <a:gd name="connsiteX383" fmla="*/ 489595 w 3117872"/>
                <a:gd name="connsiteY383" fmla="*/ 2781669 h 3024336"/>
                <a:gd name="connsiteX384" fmla="*/ 472951 w 3117872"/>
                <a:gd name="connsiteY384" fmla="*/ 2757402 h 3024336"/>
                <a:gd name="connsiteX385" fmla="*/ 456308 w 3117872"/>
                <a:gd name="connsiteY385" fmla="*/ 2732441 h 3024336"/>
                <a:gd name="connsiteX386" fmla="*/ 441745 w 3117872"/>
                <a:gd name="connsiteY386" fmla="*/ 2708174 h 3024336"/>
                <a:gd name="connsiteX387" fmla="*/ 429262 w 3117872"/>
                <a:gd name="connsiteY387" fmla="*/ 2681828 h 3024336"/>
                <a:gd name="connsiteX388" fmla="*/ 416779 w 3117872"/>
                <a:gd name="connsiteY388" fmla="*/ 2654787 h 3024336"/>
                <a:gd name="connsiteX389" fmla="*/ 405684 w 3117872"/>
                <a:gd name="connsiteY389" fmla="*/ 2627748 h 3024336"/>
                <a:gd name="connsiteX390" fmla="*/ 395975 w 3117872"/>
                <a:gd name="connsiteY390" fmla="*/ 2599320 h 3024336"/>
                <a:gd name="connsiteX391" fmla="*/ 388346 w 3117872"/>
                <a:gd name="connsiteY391" fmla="*/ 2570894 h 3024336"/>
                <a:gd name="connsiteX392" fmla="*/ 381412 w 3117872"/>
                <a:gd name="connsiteY392" fmla="*/ 2541775 h 3024336"/>
                <a:gd name="connsiteX393" fmla="*/ 375865 w 3117872"/>
                <a:gd name="connsiteY393" fmla="*/ 2511961 h 3024336"/>
                <a:gd name="connsiteX394" fmla="*/ 372397 w 3117872"/>
                <a:gd name="connsiteY394" fmla="*/ 2481453 h 3024336"/>
                <a:gd name="connsiteX395" fmla="*/ 369623 w 3117872"/>
                <a:gd name="connsiteY395" fmla="*/ 2450947 h 3024336"/>
                <a:gd name="connsiteX396" fmla="*/ 368929 w 3117872"/>
                <a:gd name="connsiteY396" fmla="*/ 2419053 h 3024336"/>
                <a:gd name="connsiteX397" fmla="*/ 368929 w 3117872"/>
                <a:gd name="connsiteY397" fmla="*/ 2398947 h 3024336"/>
                <a:gd name="connsiteX398" fmla="*/ 370317 w 3117872"/>
                <a:gd name="connsiteY398" fmla="*/ 2378146 h 3024336"/>
                <a:gd name="connsiteX399" fmla="*/ 372397 w 3117872"/>
                <a:gd name="connsiteY399" fmla="*/ 2358039 h 3024336"/>
                <a:gd name="connsiteX400" fmla="*/ 374477 w 3117872"/>
                <a:gd name="connsiteY400" fmla="*/ 2337933 h 3024336"/>
                <a:gd name="connsiteX401" fmla="*/ 377945 w 3117872"/>
                <a:gd name="connsiteY401" fmla="*/ 2317826 h 3024336"/>
                <a:gd name="connsiteX402" fmla="*/ 381412 w 3117872"/>
                <a:gd name="connsiteY402" fmla="*/ 2298412 h 3024336"/>
                <a:gd name="connsiteX403" fmla="*/ 385572 w 3117872"/>
                <a:gd name="connsiteY403" fmla="*/ 2278305 h 3024336"/>
                <a:gd name="connsiteX404" fmla="*/ 390427 w 3117872"/>
                <a:gd name="connsiteY404" fmla="*/ 2259585 h 3024336"/>
                <a:gd name="connsiteX405" fmla="*/ 395975 w 3117872"/>
                <a:gd name="connsiteY405" fmla="*/ 2240866 h 3024336"/>
                <a:gd name="connsiteX406" fmla="*/ 402217 w 3117872"/>
                <a:gd name="connsiteY406" fmla="*/ 2222146 h 3024336"/>
                <a:gd name="connsiteX407" fmla="*/ 409152 w 3117872"/>
                <a:gd name="connsiteY407" fmla="*/ 2203426 h 3024336"/>
                <a:gd name="connsiteX408" fmla="*/ 416779 w 3117872"/>
                <a:gd name="connsiteY408" fmla="*/ 2185399 h 3024336"/>
                <a:gd name="connsiteX409" fmla="*/ 423715 w 3117872"/>
                <a:gd name="connsiteY409" fmla="*/ 2168065 h 3024336"/>
                <a:gd name="connsiteX410" fmla="*/ 432730 w 3117872"/>
                <a:gd name="connsiteY410" fmla="*/ 2149345 h 3024336"/>
                <a:gd name="connsiteX411" fmla="*/ 441051 w 3117872"/>
                <a:gd name="connsiteY411" fmla="*/ 2132705 h 3024336"/>
                <a:gd name="connsiteX412" fmla="*/ 450759 w 3117872"/>
                <a:gd name="connsiteY412" fmla="*/ 2116065 h 3024336"/>
                <a:gd name="connsiteX413" fmla="*/ 461162 w 3117872"/>
                <a:gd name="connsiteY413" fmla="*/ 2099425 h 3024336"/>
                <a:gd name="connsiteX414" fmla="*/ 470871 w 3117872"/>
                <a:gd name="connsiteY414" fmla="*/ 2083479 h 3024336"/>
                <a:gd name="connsiteX415" fmla="*/ 482660 w 3117872"/>
                <a:gd name="connsiteY415" fmla="*/ 2067531 h 3024336"/>
                <a:gd name="connsiteX416" fmla="*/ 493755 w 3117872"/>
                <a:gd name="connsiteY416" fmla="*/ 2052279 h 3024336"/>
                <a:gd name="connsiteX417" fmla="*/ 506238 w 3117872"/>
                <a:gd name="connsiteY417" fmla="*/ 2037025 h 3024336"/>
                <a:gd name="connsiteX418" fmla="*/ 518721 w 3117872"/>
                <a:gd name="connsiteY418" fmla="*/ 2022465 h 3024336"/>
                <a:gd name="connsiteX419" fmla="*/ 531896 w 3117872"/>
                <a:gd name="connsiteY419" fmla="*/ 2007211 h 3024336"/>
                <a:gd name="connsiteX420" fmla="*/ 545073 w 3117872"/>
                <a:gd name="connsiteY420" fmla="*/ 1994037 h 3024336"/>
                <a:gd name="connsiteX421" fmla="*/ 558942 w 3117872"/>
                <a:gd name="connsiteY421" fmla="*/ 1980864 h 3024336"/>
                <a:gd name="connsiteX422" fmla="*/ 572811 w 3117872"/>
                <a:gd name="connsiteY422" fmla="*/ 1967690 h 3024336"/>
                <a:gd name="connsiteX423" fmla="*/ 587375 w 3117872"/>
                <a:gd name="connsiteY423" fmla="*/ 1955210 h 3024336"/>
                <a:gd name="connsiteX424" fmla="*/ 602632 w 3117872"/>
                <a:gd name="connsiteY424" fmla="*/ 1942731 h 3024336"/>
                <a:gd name="connsiteX425" fmla="*/ 617887 w 3117872"/>
                <a:gd name="connsiteY425" fmla="*/ 1930943 h 3024336"/>
                <a:gd name="connsiteX426" fmla="*/ 633838 w 3117872"/>
                <a:gd name="connsiteY426" fmla="*/ 1919850 h 3024336"/>
                <a:gd name="connsiteX427" fmla="*/ 649788 w 3117872"/>
                <a:gd name="connsiteY427" fmla="*/ 1910145 h 3024336"/>
                <a:gd name="connsiteX428" fmla="*/ 666431 w 3117872"/>
                <a:gd name="connsiteY428" fmla="*/ 1899743 h 3024336"/>
                <a:gd name="connsiteX429" fmla="*/ 635918 w 3117872"/>
                <a:gd name="connsiteY429" fmla="*/ 1901824 h 3024336"/>
                <a:gd name="connsiteX430" fmla="*/ 605406 w 3117872"/>
                <a:gd name="connsiteY430" fmla="*/ 1902518 h 3024336"/>
                <a:gd name="connsiteX431" fmla="*/ 574892 w 3117872"/>
                <a:gd name="connsiteY431" fmla="*/ 1901824 h 3024336"/>
                <a:gd name="connsiteX432" fmla="*/ 544379 w 3117872"/>
                <a:gd name="connsiteY432" fmla="*/ 1899743 h 3024336"/>
                <a:gd name="connsiteX433" fmla="*/ 513173 w 3117872"/>
                <a:gd name="connsiteY433" fmla="*/ 1895585 h 3024336"/>
                <a:gd name="connsiteX434" fmla="*/ 483354 w 3117872"/>
                <a:gd name="connsiteY434" fmla="*/ 1890038 h 3024336"/>
                <a:gd name="connsiteX435" fmla="*/ 454228 w 3117872"/>
                <a:gd name="connsiteY435" fmla="*/ 1883797 h 3024336"/>
                <a:gd name="connsiteX436" fmla="*/ 425795 w 3117872"/>
                <a:gd name="connsiteY436" fmla="*/ 1875476 h 3024336"/>
                <a:gd name="connsiteX437" fmla="*/ 397363 w 3117872"/>
                <a:gd name="connsiteY437" fmla="*/ 1866463 h 3024336"/>
                <a:gd name="connsiteX438" fmla="*/ 369623 w 3117872"/>
                <a:gd name="connsiteY438" fmla="*/ 1855370 h 3024336"/>
                <a:gd name="connsiteX439" fmla="*/ 342577 w 3117872"/>
                <a:gd name="connsiteY439" fmla="*/ 1842890 h 3024336"/>
                <a:gd name="connsiteX440" fmla="*/ 317612 w 3117872"/>
                <a:gd name="connsiteY440" fmla="*/ 1829717 h 3024336"/>
                <a:gd name="connsiteX441" fmla="*/ 291954 w 3117872"/>
                <a:gd name="connsiteY441" fmla="*/ 1815157 h 3024336"/>
                <a:gd name="connsiteX442" fmla="*/ 266988 w 3117872"/>
                <a:gd name="connsiteY442" fmla="*/ 1799210 h 3024336"/>
                <a:gd name="connsiteX443" fmla="*/ 244104 w 3117872"/>
                <a:gd name="connsiteY443" fmla="*/ 1782570 h 3024336"/>
                <a:gd name="connsiteX444" fmla="*/ 220526 w 3117872"/>
                <a:gd name="connsiteY444" fmla="*/ 1763850 h 3024336"/>
                <a:gd name="connsiteX445" fmla="*/ 198335 w 3117872"/>
                <a:gd name="connsiteY445" fmla="*/ 1745130 h 3024336"/>
                <a:gd name="connsiteX446" fmla="*/ 177531 w 3117872"/>
                <a:gd name="connsiteY446" fmla="*/ 1725717 h 3024336"/>
                <a:gd name="connsiteX447" fmla="*/ 157419 w 3117872"/>
                <a:gd name="connsiteY447" fmla="*/ 1704223 h 3024336"/>
                <a:gd name="connsiteX448" fmla="*/ 138696 w 3117872"/>
                <a:gd name="connsiteY448" fmla="*/ 1682730 h 3024336"/>
                <a:gd name="connsiteX449" fmla="*/ 120664 w 3117872"/>
                <a:gd name="connsiteY449" fmla="*/ 1659849 h 3024336"/>
                <a:gd name="connsiteX450" fmla="*/ 104021 w 3117872"/>
                <a:gd name="connsiteY450" fmla="*/ 1635582 h 3024336"/>
                <a:gd name="connsiteX451" fmla="*/ 88765 w 3117872"/>
                <a:gd name="connsiteY451" fmla="*/ 1611315 h 3024336"/>
                <a:gd name="connsiteX452" fmla="*/ 74202 w 3117872"/>
                <a:gd name="connsiteY452" fmla="*/ 1586356 h 3024336"/>
                <a:gd name="connsiteX453" fmla="*/ 60333 w 3117872"/>
                <a:gd name="connsiteY453" fmla="*/ 1560008 h 3024336"/>
                <a:gd name="connsiteX454" fmla="*/ 48542 w 3117872"/>
                <a:gd name="connsiteY454" fmla="*/ 1532969 h 3024336"/>
                <a:gd name="connsiteX455" fmla="*/ 37447 w 3117872"/>
                <a:gd name="connsiteY455" fmla="*/ 1505235 h 3024336"/>
                <a:gd name="connsiteX456" fmla="*/ 27739 w 3117872"/>
                <a:gd name="connsiteY456" fmla="*/ 1477502 h 3024336"/>
                <a:gd name="connsiteX457" fmla="*/ 20110 w 3117872"/>
                <a:gd name="connsiteY457" fmla="*/ 1448382 h 3024336"/>
                <a:gd name="connsiteX458" fmla="*/ 12483 w 3117872"/>
                <a:gd name="connsiteY458" fmla="*/ 1419261 h 3024336"/>
                <a:gd name="connsiteX459" fmla="*/ 7629 w 3117872"/>
                <a:gd name="connsiteY459" fmla="*/ 1389448 h 3024336"/>
                <a:gd name="connsiteX460" fmla="*/ 4161 w 3117872"/>
                <a:gd name="connsiteY460" fmla="*/ 1359635 h 3024336"/>
                <a:gd name="connsiteX461" fmla="*/ 2080 w 3117872"/>
                <a:gd name="connsiteY461" fmla="*/ 1329127 h 3024336"/>
                <a:gd name="connsiteX462" fmla="*/ 0 w 3117872"/>
                <a:gd name="connsiteY462" fmla="*/ 1297927 h 3024336"/>
                <a:gd name="connsiteX463" fmla="*/ 2080 w 3117872"/>
                <a:gd name="connsiteY463" fmla="*/ 1266727 h 3024336"/>
                <a:gd name="connsiteX464" fmla="*/ 4161 w 3117872"/>
                <a:gd name="connsiteY464" fmla="*/ 1235527 h 3024336"/>
                <a:gd name="connsiteX465" fmla="*/ 7629 w 3117872"/>
                <a:gd name="connsiteY465" fmla="*/ 1205713 h 3024336"/>
                <a:gd name="connsiteX466" fmla="*/ 12483 w 3117872"/>
                <a:gd name="connsiteY466" fmla="*/ 1175899 h 3024336"/>
                <a:gd name="connsiteX467" fmla="*/ 20110 w 3117872"/>
                <a:gd name="connsiteY467" fmla="*/ 1146780 h 3024336"/>
                <a:gd name="connsiteX468" fmla="*/ 27739 w 3117872"/>
                <a:gd name="connsiteY468" fmla="*/ 1117660 h 3024336"/>
                <a:gd name="connsiteX469" fmla="*/ 37447 w 3117872"/>
                <a:gd name="connsiteY469" fmla="*/ 1089926 h 3024336"/>
                <a:gd name="connsiteX470" fmla="*/ 48542 w 3117872"/>
                <a:gd name="connsiteY470" fmla="*/ 1062193 h 3024336"/>
                <a:gd name="connsiteX471" fmla="*/ 60333 w 3117872"/>
                <a:gd name="connsiteY471" fmla="*/ 1035153 h 3024336"/>
                <a:gd name="connsiteX472" fmla="*/ 74202 w 3117872"/>
                <a:gd name="connsiteY472" fmla="*/ 1009498 h 3024336"/>
                <a:gd name="connsiteX473" fmla="*/ 88765 w 3117872"/>
                <a:gd name="connsiteY473" fmla="*/ 984539 h 3024336"/>
                <a:gd name="connsiteX474" fmla="*/ 104021 w 3117872"/>
                <a:gd name="connsiteY474" fmla="*/ 959578 h 3024336"/>
                <a:gd name="connsiteX475" fmla="*/ 120664 w 3117872"/>
                <a:gd name="connsiteY475" fmla="*/ 935313 h 3024336"/>
                <a:gd name="connsiteX476" fmla="*/ 138696 w 3117872"/>
                <a:gd name="connsiteY476" fmla="*/ 913126 h 3024336"/>
                <a:gd name="connsiteX477" fmla="*/ 157419 w 3117872"/>
                <a:gd name="connsiteY477" fmla="*/ 890939 h 3024336"/>
                <a:gd name="connsiteX478" fmla="*/ 177531 w 3117872"/>
                <a:gd name="connsiteY478" fmla="*/ 870139 h 3024336"/>
                <a:gd name="connsiteX479" fmla="*/ 198335 w 3117872"/>
                <a:gd name="connsiteY479" fmla="*/ 850030 h 3024336"/>
                <a:gd name="connsiteX480" fmla="*/ 220526 w 3117872"/>
                <a:gd name="connsiteY480" fmla="*/ 831312 h 3024336"/>
                <a:gd name="connsiteX481" fmla="*/ 244104 w 3117872"/>
                <a:gd name="connsiteY481" fmla="*/ 813284 h 3024336"/>
                <a:gd name="connsiteX482" fmla="*/ 266988 w 3117872"/>
                <a:gd name="connsiteY482" fmla="*/ 796643 h 3024336"/>
                <a:gd name="connsiteX483" fmla="*/ 291954 w 3117872"/>
                <a:gd name="connsiteY483" fmla="*/ 780697 h 3024336"/>
                <a:gd name="connsiteX484" fmla="*/ 317612 w 3117872"/>
                <a:gd name="connsiteY484" fmla="*/ 766137 h 3024336"/>
                <a:gd name="connsiteX485" fmla="*/ 342577 w 3117872"/>
                <a:gd name="connsiteY485" fmla="*/ 752964 h 3024336"/>
                <a:gd name="connsiteX486" fmla="*/ 369623 w 3117872"/>
                <a:gd name="connsiteY486" fmla="*/ 740484 h 3024336"/>
                <a:gd name="connsiteX487" fmla="*/ 397363 w 3117872"/>
                <a:gd name="connsiteY487" fmla="*/ 729391 h 3024336"/>
                <a:gd name="connsiteX488" fmla="*/ 425795 w 3117872"/>
                <a:gd name="connsiteY488" fmla="*/ 719684 h 3024336"/>
                <a:gd name="connsiteX489" fmla="*/ 454228 w 3117872"/>
                <a:gd name="connsiteY489" fmla="*/ 712057 h 3024336"/>
                <a:gd name="connsiteX490" fmla="*/ 483354 w 3117872"/>
                <a:gd name="connsiteY490" fmla="*/ 705124 h 3024336"/>
                <a:gd name="connsiteX491" fmla="*/ 513173 w 3117872"/>
                <a:gd name="connsiteY491" fmla="*/ 700271 h 3024336"/>
                <a:gd name="connsiteX492" fmla="*/ 544379 w 3117872"/>
                <a:gd name="connsiteY492" fmla="*/ 696110 h 3024336"/>
                <a:gd name="connsiteX493" fmla="*/ 574892 w 3117872"/>
                <a:gd name="connsiteY493" fmla="*/ 693336 h 3024336"/>
                <a:gd name="connsiteX494" fmla="*/ 605406 w 3117872"/>
                <a:gd name="connsiteY494" fmla="*/ 692644 h 3024336"/>
                <a:gd name="connsiteX495" fmla="*/ 635224 w 3117872"/>
                <a:gd name="connsiteY495" fmla="*/ 693336 h 3024336"/>
                <a:gd name="connsiteX496" fmla="*/ 665045 w 3117872"/>
                <a:gd name="connsiteY496" fmla="*/ 696110 h 3024336"/>
                <a:gd name="connsiteX497" fmla="*/ 694169 w 3117872"/>
                <a:gd name="connsiteY497" fmla="*/ 699577 h 3024336"/>
                <a:gd name="connsiteX498" fmla="*/ 722603 w 3117872"/>
                <a:gd name="connsiteY498" fmla="*/ 704430 h 3024336"/>
                <a:gd name="connsiteX499" fmla="*/ 751036 w 3117872"/>
                <a:gd name="connsiteY499" fmla="*/ 710670 h 3024336"/>
                <a:gd name="connsiteX500" fmla="*/ 778774 w 3117872"/>
                <a:gd name="connsiteY500" fmla="*/ 718297 h 3024336"/>
                <a:gd name="connsiteX501" fmla="*/ 805820 w 3117872"/>
                <a:gd name="connsiteY501" fmla="*/ 727310 h 3024336"/>
                <a:gd name="connsiteX502" fmla="*/ 832173 w 3117872"/>
                <a:gd name="connsiteY502" fmla="*/ 737710 h 3024336"/>
                <a:gd name="connsiteX503" fmla="*/ 858525 w 3117872"/>
                <a:gd name="connsiteY503" fmla="*/ 748111 h 3024336"/>
                <a:gd name="connsiteX504" fmla="*/ 882797 w 3117872"/>
                <a:gd name="connsiteY504" fmla="*/ 760591 h 3024336"/>
                <a:gd name="connsiteX505" fmla="*/ 907761 w 3117872"/>
                <a:gd name="connsiteY505" fmla="*/ 774457 h 3024336"/>
                <a:gd name="connsiteX506" fmla="*/ 932033 w 3117872"/>
                <a:gd name="connsiteY506" fmla="*/ 789018 h 3024336"/>
                <a:gd name="connsiteX507" fmla="*/ 954918 w 3117872"/>
                <a:gd name="connsiteY507" fmla="*/ 804270 h 3024336"/>
                <a:gd name="connsiteX508" fmla="*/ 977110 w 3117872"/>
                <a:gd name="connsiteY508" fmla="*/ 820911 h 3024336"/>
                <a:gd name="connsiteX509" fmla="*/ 999300 w 3117872"/>
                <a:gd name="connsiteY509" fmla="*/ 839631 h 3024336"/>
                <a:gd name="connsiteX510" fmla="*/ 1020106 w 3117872"/>
                <a:gd name="connsiteY510" fmla="*/ 857657 h 3024336"/>
                <a:gd name="connsiteX511" fmla="*/ 1006929 w 3117872"/>
                <a:gd name="connsiteY511" fmla="*/ 828537 h 3024336"/>
                <a:gd name="connsiteX512" fmla="*/ 995834 w 3117872"/>
                <a:gd name="connsiteY512" fmla="*/ 798724 h 3024336"/>
                <a:gd name="connsiteX513" fmla="*/ 986125 w 3117872"/>
                <a:gd name="connsiteY513" fmla="*/ 767524 h 3024336"/>
                <a:gd name="connsiteX514" fmla="*/ 981965 w 3117872"/>
                <a:gd name="connsiteY514" fmla="*/ 752270 h 3024336"/>
                <a:gd name="connsiteX515" fmla="*/ 977803 w 3117872"/>
                <a:gd name="connsiteY515" fmla="*/ 735630 h 3024336"/>
                <a:gd name="connsiteX516" fmla="*/ 975028 w 3117872"/>
                <a:gd name="connsiteY516" fmla="*/ 719684 h 3024336"/>
                <a:gd name="connsiteX517" fmla="*/ 972256 w 3117872"/>
                <a:gd name="connsiteY517" fmla="*/ 703737 h 3024336"/>
                <a:gd name="connsiteX518" fmla="*/ 968788 w 3117872"/>
                <a:gd name="connsiteY518" fmla="*/ 687790 h 3024336"/>
                <a:gd name="connsiteX519" fmla="*/ 966707 w 3117872"/>
                <a:gd name="connsiteY519" fmla="*/ 671149 h 3024336"/>
                <a:gd name="connsiteX520" fmla="*/ 965320 w 3117872"/>
                <a:gd name="connsiteY520" fmla="*/ 655203 h 3024336"/>
                <a:gd name="connsiteX521" fmla="*/ 964627 w 3117872"/>
                <a:gd name="connsiteY521" fmla="*/ 638563 h 3024336"/>
                <a:gd name="connsiteX522" fmla="*/ 963933 w 3117872"/>
                <a:gd name="connsiteY522" fmla="*/ 621229 h 3024336"/>
                <a:gd name="connsiteX523" fmla="*/ 963239 w 3117872"/>
                <a:gd name="connsiteY523" fmla="*/ 604589 h 3024336"/>
                <a:gd name="connsiteX524" fmla="*/ 963933 w 3117872"/>
                <a:gd name="connsiteY524" fmla="*/ 573389 h 3024336"/>
                <a:gd name="connsiteX525" fmla="*/ 966707 w 3117872"/>
                <a:gd name="connsiteY525" fmla="*/ 542883 h 3024336"/>
                <a:gd name="connsiteX526" fmla="*/ 970868 w 3117872"/>
                <a:gd name="connsiteY526" fmla="*/ 512375 h 3024336"/>
                <a:gd name="connsiteX527" fmla="*/ 975722 w 3117872"/>
                <a:gd name="connsiteY527" fmla="*/ 482563 h 3024336"/>
                <a:gd name="connsiteX528" fmla="*/ 981965 w 3117872"/>
                <a:gd name="connsiteY528" fmla="*/ 453442 h 3024336"/>
                <a:gd name="connsiteX529" fmla="*/ 990979 w 3117872"/>
                <a:gd name="connsiteY529" fmla="*/ 425016 h 3024336"/>
                <a:gd name="connsiteX530" fmla="*/ 1000688 w 3117872"/>
                <a:gd name="connsiteY530" fmla="*/ 396589 h 3024336"/>
                <a:gd name="connsiteX531" fmla="*/ 1010397 w 3117872"/>
                <a:gd name="connsiteY531" fmla="*/ 368855 h 3024336"/>
                <a:gd name="connsiteX532" fmla="*/ 1022878 w 3117872"/>
                <a:gd name="connsiteY532" fmla="*/ 342508 h 3024336"/>
                <a:gd name="connsiteX533" fmla="*/ 1036055 w 3117872"/>
                <a:gd name="connsiteY533" fmla="*/ 316162 h 3024336"/>
                <a:gd name="connsiteX534" fmla="*/ 1050618 w 3117872"/>
                <a:gd name="connsiteY534" fmla="*/ 290509 h 3024336"/>
                <a:gd name="connsiteX535" fmla="*/ 1066568 w 3117872"/>
                <a:gd name="connsiteY535" fmla="*/ 266242 h 3024336"/>
                <a:gd name="connsiteX536" fmla="*/ 1083211 w 3117872"/>
                <a:gd name="connsiteY536" fmla="*/ 242667 h 3024336"/>
                <a:gd name="connsiteX537" fmla="*/ 1101935 w 3117872"/>
                <a:gd name="connsiteY537" fmla="*/ 219094 h 3024336"/>
                <a:gd name="connsiteX538" fmla="*/ 1120660 w 3117872"/>
                <a:gd name="connsiteY538" fmla="*/ 197601 h 3024336"/>
                <a:gd name="connsiteX539" fmla="*/ 1140076 w 3117872"/>
                <a:gd name="connsiteY539" fmla="*/ 176801 h 3024336"/>
                <a:gd name="connsiteX540" fmla="*/ 1161574 w 3117872"/>
                <a:gd name="connsiteY540" fmla="*/ 156694 h 3024336"/>
                <a:gd name="connsiteX541" fmla="*/ 1183071 w 3117872"/>
                <a:gd name="connsiteY541" fmla="*/ 137974 h 3024336"/>
                <a:gd name="connsiteX542" fmla="*/ 1206651 w 3117872"/>
                <a:gd name="connsiteY542" fmla="*/ 119253 h 3024336"/>
                <a:gd name="connsiteX543" fmla="*/ 1230229 w 3117872"/>
                <a:gd name="connsiteY543" fmla="*/ 102613 h 3024336"/>
                <a:gd name="connsiteX544" fmla="*/ 1255193 w 3117872"/>
                <a:gd name="connsiteY544" fmla="*/ 87361 h 3024336"/>
                <a:gd name="connsiteX545" fmla="*/ 1279465 w 3117872"/>
                <a:gd name="connsiteY545" fmla="*/ 72800 h 3024336"/>
                <a:gd name="connsiteX546" fmla="*/ 1305817 w 3117872"/>
                <a:gd name="connsiteY546" fmla="*/ 58934 h 3024336"/>
                <a:gd name="connsiteX547" fmla="*/ 1332863 w 3117872"/>
                <a:gd name="connsiteY547" fmla="*/ 47146 h 3024336"/>
                <a:gd name="connsiteX548" fmla="*/ 1360602 w 3117872"/>
                <a:gd name="connsiteY548" fmla="*/ 36053 h 3024336"/>
                <a:gd name="connsiteX549" fmla="*/ 1388342 w 3117872"/>
                <a:gd name="connsiteY549" fmla="*/ 27040 h 3024336"/>
                <a:gd name="connsiteX550" fmla="*/ 1417467 w 3117872"/>
                <a:gd name="connsiteY550" fmla="*/ 18720 h 3024336"/>
                <a:gd name="connsiteX551" fmla="*/ 1446593 w 3117872"/>
                <a:gd name="connsiteY551" fmla="*/ 11786 h 3024336"/>
                <a:gd name="connsiteX552" fmla="*/ 1476413 w 3117872"/>
                <a:gd name="connsiteY552" fmla="*/ 6239 h 3024336"/>
                <a:gd name="connsiteX553" fmla="*/ 1506232 w 3117872"/>
                <a:gd name="connsiteY553" fmla="*/ 2773 h 3024336"/>
                <a:gd name="connsiteX554" fmla="*/ 1536744 w 3117872"/>
                <a:gd name="connsiteY554" fmla="*/ 692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3117872" h="3024336">
                  <a:moveTo>
                    <a:pt x="1568645" y="0"/>
                  </a:moveTo>
                  <a:lnTo>
                    <a:pt x="1599852" y="692"/>
                  </a:lnTo>
                  <a:lnTo>
                    <a:pt x="1630364" y="2773"/>
                  </a:lnTo>
                  <a:lnTo>
                    <a:pt x="1660184" y="6239"/>
                  </a:lnTo>
                  <a:lnTo>
                    <a:pt x="1690003" y="11786"/>
                  </a:lnTo>
                  <a:lnTo>
                    <a:pt x="1719129" y="18720"/>
                  </a:lnTo>
                  <a:lnTo>
                    <a:pt x="1748256" y="27040"/>
                  </a:lnTo>
                  <a:lnTo>
                    <a:pt x="1775994" y="36053"/>
                  </a:lnTo>
                  <a:lnTo>
                    <a:pt x="1803734" y="47146"/>
                  </a:lnTo>
                  <a:lnTo>
                    <a:pt x="1830779" y="58934"/>
                  </a:lnTo>
                  <a:lnTo>
                    <a:pt x="1857131" y="72800"/>
                  </a:lnTo>
                  <a:lnTo>
                    <a:pt x="1882097" y="87361"/>
                  </a:lnTo>
                  <a:lnTo>
                    <a:pt x="1906369" y="102613"/>
                  </a:lnTo>
                  <a:lnTo>
                    <a:pt x="1930641" y="119253"/>
                  </a:lnTo>
                  <a:lnTo>
                    <a:pt x="1953525" y="137974"/>
                  </a:lnTo>
                  <a:lnTo>
                    <a:pt x="1975022" y="156694"/>
                  </a:lnTo>
                  <a:lnTo>
                    <a:pt x="1996520" y="176801"/>
                  </a:lnTo>
                  <a:lnTo>
                    <a:pt x="2015938" y="197601"/>
                  </a:lnTo>
                  <a:lnTo>
                    <a:pt x="2034661" y="219094"/>
                  </a:lnTo>
                  <a:lnTo>
                    <a:pt x="2053385" y="242667"/>
                  </a:lnTo>
                  <a:lnTo>
                    <a:pt x="2070028" y="266242"/>
                  </a:lnTo>
                  <a:lnTo>
                    <a:pt x="2085979" y="290509"/>
                  </a:lnTo>
                  <a:lnTo>
                    <a:pt x="2100542" y="316162"/>
                  </a:lnTo>
                  <a:lnTo>
                    <a:pt x="2113718" y="342508"/>
                  </a:lnTo>
                  <a:lnTo>
                    <a:pt x="2126201" y="368855"/>
                  </a:lnTo>
                  <a:lnTo>
                    <a:pt x="2136603" y="396589"/>
                  </a:lnTo>
                  <a:lnTo>
                    <a:pt x="2146312" y="425016"/>
                  </a:lnTo>
                  <a:lnTo>
                    <a:pt x="2154633" y="453442"/>
                  </a:lnTo>
                  <a:lnTo>
                    <a:pt x="2160874" y="482563"/>
                  </a:lnTo>
                  <a:lnTo>
                    <a:pt x="2165728" y="512375"/>
                  </a:lnTo>
                  <a:lnTo>
                    <a:pt x="2170582" y="542883"/>
                  </a:lnTo>
                  <a:lnTo>
                    <a:pt x="2172664" y="573389"/>
                  </a:lnTo>
                  <a:lnTo>
                    <a:pt x="2173357" y="604589"/>
                  </a:lnTo>
                  <a:lnTo>
                    <a:pt x="2172664" y="633710"/>
                  </a:lnTo>
                  <a:lnTo>
                    <a:pt x="2170582" y="663523"/>
                  </a:lnTo>
                  <a:lnTo>
                    <a:pt x="2167116" y="692644"/>
                  </a:lnTo>
                  <a:lnTo>
                    <a:pt x="2161568" y="721070"/>
                  </a:lnTo>
                  <a:lnTo>
                    <a:pt x="2156019" y="748803"/>
                  </a:lnTo>
                  <a:lnTo>
                    <a:pt x="2147698" y="776537"/>
                  </a:lnTo>
                  <a:lnTo>
                    <a:pt x="2139376" y="804270"/>
                  </a:lnTo>
                  <a:lnTo>
                    <a:pt x="2128975" y="830618"/>
                  </a:lnTo>
                  <a:lnTo>
                    <a:pt x="2149085" y="815364"/>
                  </a:lnTo>
                  <a:lnTo>
                    <a:pt x="2169890" y="800112"/>
                  </a:lnTo>
                  <a:lnTo>
                    <a:pt x="2190694" y="786244"/>
                  </a:lnTo>
                  <a:lnTo>
                    <a:pt x="2212886" y="773070"/>
                  </a:lnTo>
                  <a:lnTo>
                    <a:pt x="2235076" y="760591"/>
                  </a:lnTo>
                  <a:lnTo>
                    <a:pt x="2257961" y="748803"/>
                  </a:lnTo>
                  <a:lnTo>
                    <a:pt x="2281539" y="739098"/>
                  </a:lnTo>
                  <a:lnTo>
                    <a:pt x="2305117" y="729391"/>
                  </a:lnTo>
                  <a:lnTo>
                    <a:pt x="2330083" y="721070"/>
                  </a:lnTo>
                  <a:lnTo>
                    <a:pt x="2355048" y="714137"/>
                  </a:lnTo>
                  <a:lnTo>
                    <a:pt x="2380706" y="707204"/>
                  </a:lnTo>
                  <a:lnTo>
                    <a:pt x="2406366" y="702349"/>
                  </a:lnTo>
                  <a:lnTo>
                    <a:pt x="2432718" y="698191"/>
                  </a:lnTo>
                  <a:lnTo>
                    <a:pt x="2459070" y="695417"/>
                  </a:lnTo>
                  <a:lnTo>
                    <a:pt x="2486114" y="693336"/>
                  </a:lnTo>
                  <a:lnTo>
                    <a:pt x="2513160" y="692644"/>
                  </a:lnTo>
                  <a:lnTo>
                    <a:pt x="2544367" y="693336"/>
                  </a:lnTo>
                  <a:lnTo>
                    <a:pt x="2574880" y="696110"/>
                  </a:lnTo>
                  <a:lnTo>
                    <a:pt x="2605394" y="700271"/>
                  </a:lnTo>
                  <a:lnTo>
                    <a:pt x="2635212" y="705124"/>
                  </a:lnTo>
                  <a:lnTo>
                    <a:pt x="2665033" y="712057"/>
                  </a:lnTo>
                  <a:lnTo>
                    <a:pt x="2693465" y="719684"/>
                  </a:lnTo>
                  <a:lnTo>
                    <a:pt x="2721204" y="729391"/>
                  </a:lnTo>
                  <a:lnTo>
                    <a:pt x="2748250" y="740484"/>
                  </a:lnTo>
                  <a:lnTo>
                    <a:pt x="2775294" y="752964"/>
                  </a:lnTo>
                  <a:lnTo>
                    <a:pt x="2801646" y="766137"/>
                  </a:lnTo>
                  <a:lnTo>
                    <a:pt x="2827306" y="780697"/>
                  </a:lnTo>
                  <a:lnTo>
                    <a:pt x="2851578" y="796643"/>
                  </a:lnTo>
                  <a:lnTo>
                    <a:pt x="2875156" y="813284"/>
                  </a:lnTo>
                  <a:lnTo>
                    <a:pt x="2898040" y="831312"/>
                  </a:lnTo>
                  <a:lnTo>
                    <a:pt x="2919538" y="850030"/>
                  </a:lnTo>
                  <a:lnTo>
                    <a:pt x="2941036" y="870139"/>
                  </a:lnTo>
                  <a:lnTo>
                    <a:pt x="2961147" y="890939"/>
                  </a:lnTo>
                  <a:lnTo>
                    <a:pt x="2980565" y="913126"/>
                  </a:lnTo>
                  <a:lnTo>
                    <a:pt x="2997900" y="935313"/>
                  </a:lnTo>
                  <a:lnTo>
                    <a:pt x="3014544" y="959578"/>
                  </a:lnTo>
                  <a:lnTo>
                    <a:pt x="3030495" y="984539"/>
                  </a:lnTo>
                  <a:lnTo>
                    <a:pt x="3045058" y="1009498"/>
                  </a:lnTo>
                  <a:lnTo>
                    <a:pt x="3058233" y="1035153"/>
                  </a:lnTo>
                  <a:lnTo>
                    <a:pt x="3070716" y="1062193"/>
                  </a:lnTo>
                  <a:lnTo>
                    <a:pt x="3081811" y="1089926"/>
                  </a:lnTo>
                  <a:lnTo>
                    <a:pt x="3090826" y="1117660"/>
                  </a:lnTo>
                  <a:lnTo>
                    <a:pt x="3099149" y="1146780"/>
                  </a:lnTo>
                  <a:lnTo>
                    <a:pt x="3105389" y="1175899"/>
                  </a:lnTo>
                  <a:lnTo>
                    <a:pt x="3111631" y="1205713"/>
                  </a:lnTo>
                  <a:lnTo>
                    <a:pt x="3115098" y="1235527"/>
                  </a:lnTo>
                  <a:lnTo>
                    <a:pt x="3117178" y="1266727"/>
                  </a:lnTo>
                  <a:lnTo>
                    <a:pt x="3117872" y="1297927"/>
                  </a:lnTo>
                  <a:lnTo>
                    <a:pt x="3117178" y="1329127"/>
                  </a:lnTo>
                  <a:lnTo>
                    <a:pt x="3115098" y="1359635"/>
                  </a:lnTo>
                  <a:lnTo>
                    <a:pt x="3111631" y="1389448"/>
                  </a:lnTo>
                  <a:lnTo>
                    <a:pt x="3105389" y="1419261"/>
                  </a:lnTo>
                  <a:lnTo>
                    <a:pt x="3099149" y="1448382"/>
                  </a:lnTo>
                  <a:lnTo>
                    <a:pt x="3090826" y="1477502"/>
                  </a:lnTo>
                  <a:lnTo>
                    <a:pt x="3081811" y="1505235"/>
                  </a:lnTo>
                  <a:lnTo>
                    <a:pt x="3070716" y="1532969"/>
                  </a:lnTo>
                  <a:lnTo>
                    <a:pt x="3058233" y="1560008"/>
                  </a:lnTo>
                  <a:lnTo>
                    <a:pt x="3045058" y="1586356"/>
                  </a:lnTo>
                  <a:lnTo>
                    <a:pt x="3030495" y="1611315"/>
                  </a:lnTo>
                  <a:lnTo>
                    <a:pt x="3014544" y="1635582"/>
                  </a:lnTo>
                  <a:lnTo>
                    <a:pt x="2997900" y="1659849"/>
                  </a:lnTo>
                  <a:lnTo>
                    <a:pt x="2980565" y="1682730"/>
                  </a:lnTo>
                  <a:lnTo>
                    <a:pt x="2961147" y="1704223"/>
                  </a:lnTo>
                  <a:lnTo>
                    <a:pt x="2941036" y="1725717"/>
                  </a:lnTo>
                  <a:lnTo>
                    <a:pt x="2919538" y="1745130"/>
                  </a:lnTo>
                  <a:lnTo>
                    <a:pt x="2898040" y="1763850"/>
                  </a:lnTo>
                  <a:lnTo>
                    <a:pt x="2875156" y="1782570"/>
                  </a:lnTo>
                  <a:lnTo>
                    <a:pt x="2851578" y="1799210"/>
                  </a:lnTo>
                  <a:lnTo>
                    <a:pt x="2827306" y="1815157"/>
                  </a:lnTo>
                  <a:lnTo>
                    <a:pt x="2801646" y="1829717"/>
                  </a:lnTo>
                  <a:lnTo>
                    <a:pt x="2775294" y="1842890"/>
                  </a:lnTo>
                  <a:lnTo>
                    <a:pt x="2748250" y="1855370"/>
                  </a:lnTo>
                  <a:lnTo>
                    <a:pt x="2721204" y="1866463"/>
                  </a:lnTo>
                  <a:lnTo>
                    <a:pt x="2693465" y="1875476"/>
                  </a:lnTo>
                  <a:lnTo>
                    <a:pt x="2665033" y="1883797"/>
                  </a:lnTo>
                  <a:lnTo>
                    <a:pt x="2635212" y="1890038"/>
                  </a:lnTo>
                  <a:lnTo>
                    <a:pt x="2616370" y="1893543"/>
                  </a:lnTo>
                  <a:lnTo>
                    <a:pt x="2527757" y="1752033"/>
                  </a:lnTo>
                  <a:lnTo>
                    <a:pt x="2520604" y="1742363"/>
                  </a:lnTo>
                  <a:lnTo>
                    <a:pt x="2513017" y="1733753"/>
                  </a:lnTo>
                  <a:lnTo>
                    <a:pt x="2503067" y="1726622"/>
                  </a:lnTo>
                  <a:lnTo>
                    <a:pt x="2493470" y="1720056"/>
                  </a:lnTo>
                  <a:lnTo>
                    <a:pt x="2486510" y="1714197"/>
                  </a:lnTo>
                  <a:lnTo>
                    <a:pt x="2478762" y="1708830"/>
                  </a:lnTo>
                  <a:lnTo>
                    <a:pt x="2471014" y="1703464"/>
                  </a:lnTo>
                  <a:lnTo>
                    <a:pt x="2462832" y="1699156"/>
                  </a:lnTo>
                  <a:lnTo>
                    <a:pt x="2453072" y="1695835"/>
                  </a:lnTo>
                  <a:lnTo>
                    <a:pt x="2443667" y="1693080"/>
                  </a:lnTo>
                  <a:lnTo>
                    <a:pt x="2433827" y="1691382"/>
                  </a:lnTo>
                  <a:lnTo>
                    <a:pt x="2422846" y="1689612"/>
                  </a:lnTo>
                  <a:lnTo>
                    <a:pt x="2394068" y="1707633"/>
                  </a:lnTo>
                  <a:lnTo>
                    <a:pt x="2317349" y="1585116"/>
                  </a:lnTo>
                  <a:lnTo>
                    <a:pt x="2344550" y="1568083"/>
                  </a:lnTo>
                  <a:lnTo>
                    <a:pt x="1646567" y="455193"/>
                  </a:lnTo>
                  <a:lnTo>
                    <a:pt x="1607165" y="479867"/>
                  </a:lnTo>
                  <a:lnTo>
                    <a:pt x="1568904" y="504611"/>
                  </a:lnTo>
                  <a:lnTo>
                    <a:pt x="1531785" y="529428"/>
                  </a:lnTo>
                  <a:lnTo>
                    <a:pt x="1496949" y="554385"/>
                  </a:lnTo>
                  <a:lnTo>
                    <a:pt x="1479531" y="566865"/>
                  </a:lnTo>
                  <a:lnTo>
                    <a:pt x="1462821" y="580472"/>
                  </a:lnTo>
                  <a:lnTo>
                    <a:pt x="1446897" y="593588"/>
                  </a:lnTo>
                  <a:lnTo>
                    <a:pt x="1432117" y="606772"/>
                  </a:lnTo>
                  <a:lnTo>
                    <a:pt x="1418831" y="620594"/>
                  </a:lnTo>
                  <a:lnTo>
                    <a:pt x="1405544" y="634417"/>
                  </a:lnTo>
                  <a:lnTo>
                    <a:pt x="1393400" y="648309"/>
                  </a:lnTo>
                  <a:lnTo>
                    <a:pt x="1382751" y="662837"/>
                  </a:lnTo>
                  <a:lnTo>
                    <a:pt x="1372455" y="677930"/>
                  </a:lnTo>
                  <a:lnTo>
                    <a:pt x="1364088" y="692601"/>
                  </a:lnTo>
                  <a:lnTo>
                    <a:pt x="1355287" y="708330"/>
                  </a:lnTo>
                  <a:lnTo>
                    <a:pt x="1349558" y="723707"/>
                  </a:lnTo>
                  <a:lnTo>
                    <a:pt x="1344182" y="739648"/>
                  </a:lnTo>
                  <a:lnTo>
                    <a:pt x="1340657" y="756792"/>
                  </a:lnTo>
                  <a:lnTo>
                    <a:pt x="1337917" y="773441"/>
                  </a:lnTo>
                  <a:lnTo>
                    <a:pt x="1337025" y="791290"/>
                  </a:lnTo>
                  <a:lnTo>
                    <a:pt x="1337630" y="809775"/>
                  </a:lnTo>
                  <a:lnTo>
                    <a:pt x="1340518" y="828402"/>
                  </a:lnTo>
                  <a:lnTo>
                    <a:pt x="1343759" y="847594"/>
                  </a:lnTo>
                  <a:lnTo>
                    <a:pt x="1350779" y="867564"/>
                  </a:lnTo>
                  <a:lnTo>
                    <a:pt x="1357010" y="888028"/>
                  </a:lnTo>
                  <a:lnTo>
                    <a:pt x="1367022" y="909269"/>
                  </a:lnTo>
                  <a:lnTo>
                    <a:pt x="1378172" y="930581"/>
                  </a:lnTo>
                  <a:lnTo>
                    <a:pt x="1391172" y="953094"/>
                  </a:lnTo>
                  <a:lnTo>
                    <a:pt x="1852551" y="1689891"/>
                  </a:lnTo>
                  <a:lnTo>
                    <a:pt x="2059019" y="1560601"/>
                  </a:lnTo>
                  <a:lnTo>
                    <a:pt x="2142811" y="1694411"/>
                  </a:lnTo>
                  <a:lnTo>
                    <a:pt x="2160092" y="1683590"/>
                  </a:lnTo>
                  <a:lnTo>
                    <a:pt x="2236811" y="1806106"/>
                  </a:lnTo>
                  <a:lnTo>
                    <a:pt x="2217167" y="1818408"/>
                  </a:lnTo>
                  <a:lnTo>
                    <a:pt x="2213882" y="1830682"/>
                  </a:lnTo>
                  <a:lnTo>
                    <a:pt x="2211387" y="1842464"/>
                  </a:lnTo>
                  <a:lnTo>
                    <a:pt x="2209596" y="1855373"/>
                  </a:lnTo>
                  <a:lnTo>
                    <a:pt x="2209383" y="1867296"/>
                  </a:lnTo>
                  <a:lnTo>
                    <a:pt x="2210311" y="1879291"/>
                  </a:lnTo>
                  <a:lnTo>
                    <a:pt x="2212817" y="1890298"/>
                  </a:lnTo>
                  <a:lnTo>
                    <a:pt x="2217250" y="1900883"/>
                  </a:lnTo>
                  <a:lnTo>
                    <a:pt x="2222039" y="1912032"/>
                  </a:lnTo>
                  <a:lnTo>
                    <a:pt x="2230171" y="1925018"/>
                  </a:lnTo>
                  <a:lnTo>
                    <a:pt x="2232562" y="1930594"/>
                  </a:lnTo>
                  <a:lnTo>
                    <a:pt x="2235391" y="1935111"/>
                  </a:lnTo>
                  <a:lnTo>
                    <a:pt x="2705787" y="2686309"/>
                  </a:lnTo>
                  <a:lnTo>
                    <a:pt x="2694851" y="2708174"/>
                  </a:lnTo>
                  <a:lnTo>
                    <a:pt x="2680288" y="2732441"/>
                  </a:lnTo>
                  <a:lnTo>
                    <a:pt x="2665033" y="2757402"/>
                  </a:lnTo>
                  <a:lnTo>
                    <a:pt x="2647001" y="2781669"/>
                  </a:lnTo>
                  <a:lnTo>
                    <a:pt x="2629664" y="2803856"/>
                  </a:lnTo>
                  <a:lnTo>
                    <a:pt x="2610941" y="2826043"/>
                  </a:lnTo>
                  <a:lnTo>
                    <a:pt x="2590137" y="2846842"/>
                  </a:lnTo>
                  <a:lnTo>
                    <a:pt x="2569333" y="2866948"/>
                  </a:lnTo>
                  <a:lnTo>
                    <a:pt x="2547141" y="2885669"/>
                  </a:lnTo>
                  <a:lnTo>
                    <a:pt x="2524949" y="2903697"/>
                  </a:lnTo>
                  <a:lnTo>
                    <a:pt x="2500677" y="2920337"/>
                  </a:lnTo>
                  <a:lnTo>
                    <a:pt x="2476406" y="2936977"/>
                  </a:lnTo>
                  <a:lnTo>
                    <a:pt x="2451441" y="2951537"/>
                  </a:lnTo>
                  <a:lnTo>
                    <a:pt x="2425089" y="2964709"/>
                  </a:lnTo>
                  <a:lnTo>
                    <a:pt x="2398043" y="2976496"/>
                  </a:lnTo>
                  <a:lnTo>
                    <a:pt x="2370999" y="2986895"/>
                  </a:lnTo>
                  <a:lnTo>
                    <a:pt x="2342565" y="2997297"/>
                  </a:lnTo>
                  <a:lnTo>
                    <a:pt x="2314132" y="3004923"/>
                  </a:lnTo>
                  <a:lnTo>
                    <a:pt x="2285007" y="3011856"/>
                  </a:lnTo>
                  <a:lnTo>
                    <a:pt x="2255187" y="3016709"/>
                  </a:lnTo>
                  <a:lnTo>
                    <a:pt x="2224675" y="3021564"/>
                  </a:lnTo>
                  <a:lnTo>
                    <a:pt x="2193468" y="3023644"/>
                  </a:lnTo>
                  <a:lnTo>
                    <a:pt x="2162955" y="3024336"/>
                  </a:lnTo>
                  <a:lnTo>
                    <a:pt x="2135215" y="3023644"/>
                  </a:lnTo>
                  <a:lnTo>
                    <a:pt x="2113521" y="3022017"/>
                  </a:lnTo>
                  <a:lnTo>
                    <a:pt x="1661730" y="2300531"/>
                  </a:lnTo>
                  <a:lnTo>
                    <a:pt x="1653856" y="2289534"/>
                  </a:lnTo>
                  <a:lnTo>
                    <a:pt x="1644608" y="2281071"/>
                  </a:lnTo>
                  <a:lnTo>
                    <a:pt x="1635737" y="2273213"/>
                  </a:lnTo>
                  <a:lnTo>
                    <a:pt x="1625779" y="2265195"/>
                  </a:lnTo>
                  <a:lnTo>
                    <a:pt x="1614448" y="2259716"/>
                  </a:lnTo>
                  <a:lnTo>
                    <a:pt x="1602407" y="2254679"/>
                  </a:lnTo>
                  <a:lnTo>
                    <a:pt x="1591120" y="2250848"/>
                  </a:lnTo>
                  <a:lnTo>
                    <a:pt x="1578415" y="2247905"/>
                  </a:lnTo>
                  <a:lnTo>
                    <a:pt x="1543327" y="2269878"/>
                  </a:lnTo>
                  <a:lnTo>
                    <a:pt x="1461115" y="2138589"/>
                  </a:lnTo>
                  <a:lnTo>
                    <a:pt x="1490528" y="2120171"/>
                  </a:lnTo>
                  <a:lnTo>
                    <a:pt x="1407186" y="1987078"/>
                  </a:lnTo>
                  <a:lnTo>
                    <a:pt x="1473668" y="1885083"/>
                  </a:lnTo>
                  <a:lnTo>
                    <a:pt x="1487828" y="1861964"/>
                  </a:lnTo>
                  <a:lnTo>
                    <a:pt x="1499105" y="1838971"/>
                  </a:lnTo>
                  <a:lnTo>
                    <a:pt x="1508964" y="1816869"/>
                  </a:lnTo>
                  <a:lnTo>
                    <a:pt x="1517028" y="1795051"/>
                  </a:lnTo>
                  <a:lnTo>
                    <a:pt x="1522964" y="1774567"/>
                  </a:lnTo>
                  <a:lnTo>
                    <a:pt x="1527436" y="1753323"/>
                  </a:lnTo>
                  <a:lnTo>
                    <a:pt x="1529403" y="1732808"/>
                  </a:lnTo>
                  <a:lnTo>
                    <a:pt x="1530282" y="1712136"/>
                  </a:lnTo>
                  <a:lnTo>
                    <a:pt x="1529743" y="1692352"/>
                  </a:lnTo>
                  <a:lnTo>
                    <a:pt x="1527033" y="1672252"/>
                  </a:lnTo>
                  <a:lnTo>
                    <a:pt x="1522192" y="1653485"/>
                  </a:lnTo>
                  <a:lnTo>
                    <a:pt x="1516975" y="1634116"/>
                  </a:lnTo>
                  <a:lnTo>
                    <a:pt x="1509964" y="1615031"/>
                  </a:lnTo>
                  <a:lnTo>
                    <a:pt x="1500778" y="1595632"/>
                  </a:lnTo>
                  <a:lnTo>
                    <a:pt x="1491592" y="1576232"/>
                  </a:lnTo>
                  <a:lnTo>
                    <a:pt x="1480611" y="1557118"/>
                  </a:lnTo>
                  <a:lnTo>
                    <a:pt x="1085769" y="926578"/>
                  </a:lnTo>
                  <a:lnTo>
                    <a:pt x="987169" y="988321"/>
                  </a:lnTo>
                  <a:lnTo>
                    <a:pt x="1374846" y="1607419"/>
                  </a:lnTo>
                  <a:lnTo>
                    <a:pt x="1377109" y="1611032"/>
                  </a:lnTo>
                  <a:lnTo>
                    <a:pt x="1379039" y="1615692"/>
                  </a:lnTo>
                  <a:lnTo>
                    <a:pt x="1380018" y="1625139"/>
                  </a:lnTo>
                  <a:lnTo>
                    <a:pt x="1380619" y="1633986"/>
                  </a:lnTo>
                  <a:lnTo>
                    <a:pt x="1378339" y="1642959"/>
                  </a:lnTo>
                  <a:lnTo>
                    <a:pt x="1374262" y="1652220"/>
                  </a:lnTo>
                  <a:lnTo>
                    <a:pt x="1369099" y="1661320"/>
                  </a:lnTo>
                  <a:lnTo>
                    <a:pt x="1362427" y="1668014"/>
                  </a:lnTo>
                  <a:lnTo>
                    <a:pt x="1357839" y="1671725"/>
                  </a:lnTo>
                  <a:lnTo>
                    <a:pt x="1352873" y="1674835"/>
                  </a:lnTo>
                  <a:lnTo>
                    <a:pt x="1348617" y="1677500"/>
                  </a:lnTo>
                  <a:lnTo>
                    <a:pt x="1343275" y="1680007"/>
                  </a:lnTo>
                  <a:lnTo>
                    <a:pt x="1334340" y="1683086"/>
                  </a:lnTo>
                  <a:lnTo>
                    <a:pt x="1323897" y="1683758"/>
                  </a:lnTo>
                  <a:lnTo>
                    <a:pt x="1313787" y="1683381"/>
                  </a:lnTo>
                  <a:lnTo>
                    <a:pt x="1304718" y="1681515"/>
                  </a:lnTo>
                  <a:lnTo>
                    <a:pt x="1296314" y="1677554"/>
                  </a:lnTo>
                  <a:lnTo>
                    <a:pt x="1288951" y="1672105"/>
                  </a:lnTo>
                  <a:lnTo>
                    <a:pt x="1285603" y="1668333"/>
                  </a:lnTo>
                  <a:lnTo>
                    <a:pt x="1283340" y="1664720"/>
                  </a:lnTo>
                  <a:lnTo>
                    <a:pt x="895664" y="1045621"/>
                  </a:lnTo>
                  <a:lnTo>
                    <a:pt x="794934" y="1108698"/>
                  </a:lnTo>
                  <a:lnTo>
                    <a:pt x="1221454" y="1789826"/>
                  </a:lnTo>
                  <a:lnTo>
                    <a:pt x="1224094" y="1794042"/>
                  </a:lnTo>
                  <a:lnTo>
                    <a:pt x="1225270" y="1797497"/>
                  </a:lnTo>
                  <a:lnTo>
                    <a:pt x="1228045" y="1806659"/>
                  </a:lnTo>
                  <a:lnTo>
                    <a:pt x="1227229" y="1816393"/>
                  </a:lnTo>
                  <a:lnTo>
                    <a:pt x="1225656" y="1824923"/>
                  </a:lnTo>
                  <a:lnTo>
                    <a:pt x="1222289" y="1833738"/>
                  </a:lnTo>
                  <a:lnTo>
                    <a:pt x="1216748" y="1842237"/>
                  </a:lnTo>
                  <a:lnTo>
                    <a:pt x="1208658" y="1849819"/>
                  </a:lnTo>
                  <a:lnTo>
                    <a:pt x="1204779" y="1853085"/>
                  </a:lnTo>
                  <a:lnTo>
                    <a:pt x="1200191" y="1856797"/>
                  </a:lnTo>
                  <a:lnTo>
                    <a:pt x="1194848" y="1859304"/>
                  </a:lnTo>
                  <a:lnTo>
                    <a:pt x="1190924" y="1860923"/>
                  </a:lnTo>
                  <a:lnTo>
                    <a:pt x="1181280" y="1864447"/>
                  </a:lnTo>
                  <a:lnTo>
                    <a:pt x="1171216" y="1865719"/>
                  </a:lnTo>
                  <a:lnTo>
                    <a:pt x="1161105" y="1865344"/>
                  </a:lnTo>
                  <a:lnTo>
                    <a:pt x="1152747" y="1863033"/>
                  </a:lnTo>
                  <a:lnTo>
                    <a:pt x="1143632" y="1859519"/>
                  </a:lnTo>
                  <a:lnTo>
                    <a:pt x="1136602" y="1853021"/>
                  </a:lnTo>
                  <a:lnTo>
                    <a:pt x="1134007" y="1850454"/>
                  </a:lnTo>
                  <a:lnTo>
                    <a:pt x="1131367" y="1846238"/>
                  </a:lnTo>
                  <a:lnTo>
                    <a:pt x="704847" y="1165110"/>
                  </a:lnTo>
                  <a:lnTo>
                    <a:pt x="603410" y="1228629"/>
                  </a:lnTo>
                  <a:lnTo>
                    <a:pt x="991087" y="1847728"/>
                  </a:lnTo>
                  <a:lnTo>
                    <a:pt x="993349" y="1851341"/>
                  </a:lnTo>
                  <a:lnTo>
                    <a:pt x="995279" y="1856001"/>
                  </a:lnTo>
                  <a:lnTo>
                    <a:pt x="997676" y="1864560"/>
                  </a:lnTo>
                  <a:lnTo>
                    <a:pt x="997569" y="1873850"/>
                  </a:lnTo>
                  <a:lnTo>
                    <a:pt x="995288" y="1882824"/>
                  </a:lnTo>
                  <a:lnTo>
                    <a:pt x="991212" y="1892084"/>
                  </a:lnTo>
                  <a:lnTo>
                    <a:pt x="986048" y="1901185"/>
                  </a:lnTo>
                  <a:lnTo>
                    <a:pt x="978667" y="1908322"/>
                  </a:lnTo>
                  <a:lnTo>
                    <a:pt x="975498" y="1911145"/>
                  </a:lnTo>
                  <a:lnTo>
                    <a:pt x="970532" y="1914256"/>
                  </a:lnTo>
                  <a:lnTo>
                    <a:pt x="965567" y="1917365"/>
                  </a:lnTo>
                  <a:lnTo>
                    <a:pt x="960933" y="1919427"/>
                  </a:lnTo>
                  <a:lnTo>
                    <a:pt x="950580" y="1923395"/>
                  </a:lnTo>
                  <a:lnTo>
                    <a:pt x="940847" y="1923622"/>
                  </a:lnTo>
                  <a:lnTo>
                    <a:pt x="931446" y="1922801"/>
                  </a:lnTo>
                  <a:lnTo>
                    <a:pt x="922377" y="1920935"/>
                  </a:lnTo>
                  <a:lnTo>
                    <a:pt x="913973" y="1916974"/>
                  </a:lnTo>
                  <a:lnTo>
                    <a:pt x="906610" y="1911525"/>
                  </a:lnTo>
                  <a:lnTo>
                    <a:pt x="903260" y="1907754"/>
                  </a:lnTo>
                  <a:lnTo>
                    <a:pt x="900288" y="1904585"/>
                  </a:lnTo>
                  <a:lnTo>
                    <a:pt x="512612" y="1285487"/>
                  </a:lnTo>
                  <a:lnTo>
                    <a:pt x="413303" y="1347674"/>
                  </a:lnTo>
                  <a:lnTo>
                    <a:pt x="807435" y="1978658"/>
                  </a:lnTo>
                  <a:lnTo>
                    <a:pt x="820212" y="1997486"/>
                  </a:lnTo>
                  <a:lnTo>
                    <a:pt x="832567" y="2014062"/>
                  </a:lnTo>
                  <a:lnTo>
                    <a:pt x="845300" y="2031240"/>
                  </a:lnTo>
                  <a:lnTo>
                    <a:pt x="859029" y="2045281"/>
                  </a:lnTo>
                  <a:lnTo>
                    <a:pt x="873089" y="2058274"/>
                  </a:lnTo>
                  <a:lnTo>
                    <a:pt x="887484" y="2070219"/>
                  </a:lnTo>
                  <a:lnTo>
                    <a:pt x="903628" y="2080232"/>
                  </a:lnTo>
                  <a:lnTo>
                    <a:pt x="919395" y="2089641"/>
                  </a:lnTo>
                  <a:lnTo>
                    <a:pt x="936912" y="2097116"/>
                  </a:lnTo>
                  <a:lnTo>
                    <a:pt x="955849" y="2103702"/>
                  </a:lnTo>
                  <a:lnTo>
                    <a:pt x="976205" y="2109400"/>
                  </a:lnTo>
                  <a:lnTo>
                    <a:pt x="997933" y="2112561"/>
                  </a:lnTo>
                  <a:lnTo>
                    <a:pt x="1020752" y="2115880"/>
                  </a:lnTo>
                  <a:lnTo>
                    <a:pt x="1045318" y="2117264"/>
                  </a:lnTo>
                  <a:lnTo>
                    <a:pt x="1072013" y="2117316"/>
                  </a:lnTo>
                  <a:lnTo>
                    <a:pt x="1101212" y="2116636"/>
                  </a:lnTo>
                  <a:lnTo>
                    <a:pt x="1227054" y="2101552"/>
                  </a:lnTo>
                  <a:lnTo>
                    <a:pt x="1309642" y="2233441"/>
                  </a:lnTo>
                  <a:lnTo>
                    <a:pt x="1339055" y="2215022"/>
                  </a:lnTo>
                  <a:lnTo>
                    <a:pt x="1421267" y="2346311"/>
                  </a:lnTo>
                  <a:lnTo>
                    <a:pt x="1386180" y="2368282"/>
                  </a:lnTo>
                  <a:lnTo>
                    <a:pt x="1383279" y="2380998"/>
                  </a:lnTo>
                  <a:lnTo>
                    <a:pt x="1381089" y="2393267"/>
                  </a:lnTo>
                  <a:lnTo>
                    <a:pt x="1381070" y="2405856"/>
                  </a:lnTo>
                  <a:lnTo>
                    <a:pt x="1381762" y="2417998"/>
                  </a:lnTo>
                  <a:lnTo>
                    <a:pt x="1383917" y="2430901"/>
                  </a:lnTo>
                  <a:lnTo>
                    <a:pt x="1386403" y="2442757"/>
                  </a:lnTo>
                  <a:lnTo>
                    <a:pt x="1391397" y="2453884"/>
                  </a:lnTo>
                  <a:lnTo>
                    <a:pt x="1397852" y="2465771"/>
                  </a:lnTo>
                  <a:lnTo>
                    <a:pt x="1524745" y="2668411"/>
                  </a:lnTo>
                  <a:lnTo>
                    <a:pt x="1519409" y="2679748"/>
                  </a:lnTo>
                  <a:lnTo>
                    <a:pt x="1507620" y="2702627"/>
                  </a:lnTo>
                  <a:lnTo>
                    <a:pt x="1495137" y="2725508"/>
                  </a:lnTo>
                  <a:lnTo>
                    <a:pt x="1481268" y="2747001"/>
                  </a:lnTo>
                  <a:lnTo>
                    <a:pt x="1466704" y="2769188"/>
                  </a:lnTo>
                  <a:lnTo>
                    <a:pt x="1451447" y="2789294"/>
                  </a:lnTo>
                  <a:lnTo>
                    <a:pt x="1435498" y="2810095"/>
                  </a:lnTo>
                  <a:lnTo>
                    <a:pt x="1418855" y="2828815"/>
                  </a:lnTo>
                  <a:lnTo>
                    <a:pt x="1400823" y="2847536"/>
                  </a:lnTo>
                  <a:lnTo>
                    <a:pt x="1382100" y="2865562"/>
                  </a:lnTo>
                  <a:lnTo>
                    <a:pt x="1362682" y="2882202"/>
                  </a:lnTo>
                  <a:lnTo>
                    <a:pt x="1343265" y="2898842"/>
                  </a:lnTo>
                  <a:lnTo>
                    <a:pt x="1321767" y="2914096"/>
                  </a:lnTo>
                  <a:lnTo>
                    <a:pt x="1300963" y="2927962"/>
                  </a:lnTo>
                  <a:lnTo>
                    <a:pt x="1278771" y="2941830"/>
                  </a:lnTo>
                  <a:lnTo>
                    <a:pt x="1256581" y="2954309"/>
                  </a:lnTo>
                  <a:lnTo>
                    <a:pt x="1233003" y="2966097"/>
                  </a:lnTo>
                  <a:lnTo>
                    <a:pt x="1208731" y="2976496"/>
                  </a:lnTo>
                  <a:lnTo>
                    <a:pt x="1185153" y="2986203"/>
                  </a:lnTo>
                  <a:lnTo>
                    <a:pt x="1160187" y="2995216"/>
                  </a:lnTo>
                  <a:lnTo>
                    <a:pt x="1134529" y="3002149"/>
                  </a:lnTo>
                  <a:lnTo>
                    <a:pt x="1108869" y="3009082"/>
                  </a:lnTo>
                  <a:lnTo>
                    <a:pt x="1082517" y="3014629"/>
                  </a:lnTo>
                  <a:lnTo>
                    <a:pt x="1056165" y="3018097"/>
                  </a:lnTo>
                  <a:lnTo>
                    <a:pt x="1029121" y="3021564"/>
                  </a:lnTo>
                  <a:lnTo>
                    <a:pt x="1002074" y="3023644"/>
                  </a:lnTo>
                  <a:lnTo>
                    <a:pt x="974336" y="3024336"/>
                  </a:lnTo>
                  <a:lnTo>
                    <a:pt x="943129" y="3023644"/>
                  </a:lnTo>
                  <a:lnTo>
                    <a:pt x="911923" y="3021564"/>
                  </a:lnTo>
                  <a:lnTo>
                    <a:pt x="881409" y="3016709"/>
                  </a:lnTo>
                  <a:lnTo>
                    <a:pt x="851590" y="3011856"/>
                  </a:lnTo>
                  <a:lnTo>
                    <a:pt x="822464" y="3004923"/>
                  </a:lnTo>
                  <a:lnTo>
                    <a:pt x="794031" y="2997297"/>
                  </a:lnTo>
                  <a:lnTo>
                    <a:pt x="765599" y="2986895"/>
                  </a:lnTo>
                  <a:lnTo>
                    <a:pt x="738553" y="2976496"/>
                  </a:lnTo>
                  <a:lnTo>
                    <a:pt x="711507" y="2964709"/>
                  </a:lnTo>
                  <a:lnTo>
                    <a:pt x="685849" y="2951537"/>
                  </a:lnTo>
                  <a:lnTo>
                    <a:pt x="660190" y="2936977"/>
                  </a:lnTo>
                  <a:lnTo>
                    <a:pt x="635918" y="2920337"/>
                  </a:lnTo>
                  <a:lnTo>
                    <a:pt x="611647" y="2903697"/>
                  </a:lnTo>
                  <a:lnTo>
                    <a:pt x="589455" y="2885669"/>
                  </a:lnTo>
                  <a:lnTo>
                    <a:pt x="567265" y="2866948"/>
                  </a:lnTo>
                  <a:lnTo>
                    <a:pt x="546459" y="2846842"/>
                  </a:lnTo>
                  <a:lnTo>
                    <a:pt x="525655" y="2826043"/>
                  </a:lnTo>
                  <a:lnTo>
                    <a:pt x="506932" y="2803856"/>
                  </a:lnTo>
                  <a:lnTo>
                    <a:pt x="489595" y="2781669"/>
                  </a:lnTo>
                  <a:lnTo>
                    <a:pt x="472951" y="2757402"/>
                  </a:lnTo>
                  <a:lnTo>
                    <a:pt x="456308" y="2732441"/>
                  </a:lnTo>
                  <a:lnTo>
                    <a:pt x="441745" y="2708174"/>
                  </a:lnTo>
                  <a:lnTo>
                    <a:pt x="429262" y="2681828"/>
                  </a:lnTo>
                  <a:lnTo>
                    <a:pt x="416779" y="2654787"/>
                  </a:lnTo>
                  <a:lnTo>
                    <a:pt x="405684" y="2627748"/>
                  </a:lnTo>
                  <a:lnTo>
                    <a:pt x="395975" y="2599320"/>
                  </a:lnTo>
                  <a:lnTo>
                    <a:pt x="388346" y="2570894"/>
                  </a:lnTo>
                  <a:lnTo>
                    <a:pt x="381412" y="2541775"/>
                  </a:lnTo>
                  <a:lnTo>
                    <a:pt x="375865" y="2511961"/>
                  </a:lnTo>
                  <a:lnTo>
                    <a:pt x="372397" y="2481453"/>
                  </a:lnTo>
                  <a:lnTo>
                    <a:pt x="369623" y="2450947"/>
                  </a:lnTo>
                  <a:lnTo>
                    <a:pt x="368929" y="2419053"/>
                  </a:lnTo>
                  <a:lnTo>
                    <a:pt x="368929" y="2398947"/>
                  </a:lnTo>
                  <a:lnTo>
                    <a:pt x="370317" y="2378146"/>
                  </a:lnTo>
                  <a:lnTo>
                    <a:pt x="372397" y="2358039"/>
                  </a:lnTo>
                  <a:lnTo>
                    <a:pt x="374477" y="2337933"/>
                  </a:lnTo>
                  <a:lnTo>
                    <a:pt x="377945" y="2317826"/>
                  </a:lnTo>
                  <a:lnTo>
                    <a:pt x="381412" y="2298412"/>
                  </a:lnTo>
                  <a:lnTo>
                    <a:pt x="385572" y="2278305"/>
                  </a:lnTo>
                  <a:lnTo>
                    <a:pt x="390427" y="2259585"/>
                  </a:lnTo>
                  <a:lnTo>
                    <a:pt x="395975" y="2240866"/>
                  </a:lnTo>
                  <a:lnTo>
                    <a:pt x="402217" y="2222146"/>
                  </a:lnTo>
                  <a:lnTo>
                    <a:pt x="409152" y="2203426"/>
                  </a:lnTo>
                  <a:lnTo>
                    <a:pt x="416779" y="2185399"/>
                  </a:lnTo>
                  <a:lnTo>
                    <a:pt x="423715" y="2168065"/>
                  </a:lnTo>
                  <a:lnTo>
                    <a:pt x="432730" y="2149345"/>
                  </a:lnTo>
                  <a:lnTo>
                    <a:pt x="441051" y="2132705"/>
                  </a:lnTo>
                  <a:lnTo>
                    <a:pt x="450759" y="2116065"/>
                  </a:lnTo>
                  <a:lnTo>
                    <a:pt x="461162" y="2099425"/>
                  </a:lnTo>
                  <a:lnTo>
                    <a:pt x="470871" y="2083479"/>
                  </a:lnTo>
                  <a:lnTo>
                    <a:pt x="482660" y="2067531"/>
                  </a:lnTo>
                  <a:lnTo>
                    <a:pt x="493755" y="2052279"/>
                  </a:lnTo>
                  <a:lnTo>
                    <a:pt x="506238" y="2037025"/>
                  </a:lnTo>
                  <a:lnTo>
                    <a:pt x="518721" y="2022465"/>
                  </a:lnTo>
                  <a:lnTo>
                    <a:pt x="531896" y="2007211"/>
                  </a:lnTo>
                  <a:lnTo>
                    <a:pt x="545073" y="1994037"/>
                  </a:lnTo>
                  <a:lnTo>
                    <a:pt x="558942" y="1980864"/>
                  </a:lnTo>
                  <a:lnTo>
                    <a:pt x="572811" y="1967690"/>
                  </a:lnTo>
                  <a:lnTo>
                    <a:pt x="587375" y="1955210"/>
                  </a:lnTo>
                  <a:lnTo>
                    <a:pt x="602632" y="1942731"/>
                  </a:lnTo>
                  <a:lnTo>
                    <a:pt x="617887" y="1930943"/>
                  </a:lnTo>
                  <a:lnTo>
                    <a:pt x="633838" y="1919850"/>
                  </a:lnTo>
                  <a:lnTo>
                    <a:pt x="649788" y="1910145"/>
                  </a:lnTo>
                  <a:lnTo>
                    <a:pt x="666431" y="1899743"/>
                  </a:lnTo>
                  <a:lnTo>
                    <a:pt x="635918" y="1901824"/>
                  </a:lnTo>
                  <a:lnTo>
                    <a:pt x="605406" y="1902518"/>
                  </a:lnTo>
                  <a:lnTo>
                    <a:pt x="574892" y="1901824"/>
                  </a:lnTo>
                  <a:lnTo>
                    <a:pt x="544379" y="1899743"/>
                  </a:lnTo>
                  <a:lnTo>
                    <a:pt x="513173" y="1895585"/>
                  </a:lnTo>
                  <a:lnTo>
                    <a:pt x="483354" y="1890038"/>
                  </a:lnTo>
                  <a:lnTo>
                    <a:pt x="454228" y="1883797"/>
                  </a:lnTo>
                  <a:lnTo>
                    <a:pt x="425795" y="1875476"/>
                  </a:lnTo>
                  <a:lnTo>
                    <a:pt x="397363" y="1866463"/>
                  </a:lnTo>
                  <a:lnTo>
                    <a:pt x="369623" y="1855370"/>
                  </a:lnTo>
                  <a:lnTo>
                    <a:pt x="342577" y="1842890"/>
                  </a:lnTo>
                  <a:lnTo>
                    <a:pt x="317612" y="1829717"/>
                  </a:lnTo>
                  <a:lnTo>
                    <a:pt x="291954" y="1815157"/>
                  </a:lnTo>
                  <a:lnTo>
                    <a:pt x="266988" y="1799210"/>
                  </a:lnTo>
                  <a:lnTo>
                    <a:pt x="244104" y="1782570"/>
                  </a:lnTo>
                  <a:lnTo>
                    <a:pt x="220526" y="1763850"/>
                  </a:lnTo>
                  <a:lnTo>
                    <a:pt x="198335" y="1745130"/>
                  </a:lnTo>
                  <a:lnTo>
                    <a:pt x="177531" y="1725717"/>
                  </a:lnTo>
                  <a:lnTo>
                    <a:pt x="157419" y="1704223"/>
                  </a:lnTo>
                  <a:lnTo>
                    <a:pt x="138696" y="1682730"/>
                  </a:lnTo>
                  <a:lnTo>
                    <a:pt x="120664" y="1659849"/>
                  </a:lnTo>
                  <a:lnTo>
                    <a:pt x="104021" y="1635582"/>
                  </a:lnTo>
                  <a:lnTo>
                    <a:pt x="88765" y="1611315"/>
                  </a:lnTo>
                  <a:lnTo>
                    <a:pt x="74202" y="1586356"/>
                  </a:lnTo>
                  <a:lnTo>
                    <a:pt x="60333" y="1560008"/>
                  </a:lnTo>
                  <a:lnTo>
                    <a:pt x="48542" y="1532969"/>
                  </a:lnTo>
                  <a:lnTo>
                    <a:pt x="37447" y="1505235"/>
                  </a:lnTo>
                  <a:lnTo>
                    <a:pt x="27739" y="1477502"/>
                  </a:lnTo>
                  <a:lnTo>
                    <a:pt x="20110" y="1448382"/>
                  </a:lnTo>
                  <a:lnTo>
                    <a:pt x="12483" y="1419261"/>
                  </a:lnTo>
                  <a:lnTo>
                    <a:pt x="7629" y="1389448"/>
                  </a:lnTo>
                  <a:lnTo>
                    <a:pt x="4161" y="1359635"/>
                  </a:lnTo>
                  <a:lnTo>
                    <a:pt x="2080" y="1329127"/>
                  </a:lnTo>
                  <a:lnTo>
                    <a:pt x="0" y="1297927"/>
                  </a:lnTo>
                  <a:lnTo>
                    <a:pt x="2080" y="1266727"/>
                  </a:lnTo>
                  <a:lnTo>
                    <a:pt x="4161" y="1235527"/>
                  </a:lnTo>
                  <a:lnTo>
                    <a:pt x="7629" y="1205713"/>
                  </a:lnTo>
                  <a:lnTo>
                    <a:pt x="12483" y="1175899"/>
                  </a:lnTo>
                  <a:lnTo>
                    <a:pt x="20110" y="1146780"/>
                  </a:lnTo>
                  <a:lnTo>
                    <a:pt x="27739" y="1117660"/>
                  </a:lnTo>
                  <a:lnTo>
                    <a:pt x="37447" y="1089926"/>
                  </a:lnTo>
                  <a:lnTo>
                    <a:pt x="48542" y="1062193"/>
                  </a:lnTo>
                  <a:lnTo>
                    <a:pt x="60333" y="1035153"/>
                  </a:lnTo>
                  <a:lnTo>
                    <a:pt x="74202" y="1009498"/>
                  </a:lnTo>
                  <a:lnTo>
                    <a:pt x="88765" y="984539"/>
                  </a:lnTo>
                  <a:lnTo>
                    <a:pt x="104021" y="959578"/>
                  </a:lnTo>
                  <a:lnTo>
                    <a:pt x="120664" y="935313"/>
                  </a:lnTo>
                  <a:lnTo>
                    <a:pt x="138696" y="913126"/>
                  </a:lnTo>
                  <a:lnTo>
                    <a:pt x="157419" y="890939"/>
                  </a:lnTo>
                  <a:lnTo>
                    <a:pt x="177531" y="870139"/>
                  </a:lnTo>
                  <a:lnTo>
                    <a:pt x="198335" y="850030"/>
                  </a:lnTo>
                  <a:lnTo>
                    <a:pt x="220526" y="831312"/>
                  </a:lnTo>
                  <a:lnTo>
                    <a:pt x="244104" y="813284"/>
                  </a:lnTo>
                  <a:lnTo>
                    <a:pt x="266988" y="796643"/>
                  </a:lnTo>
                  <a:lnTo>
                    <a:pt x="291954" y="780697"/>
                  </a:lnTo>
                  <a:lnTo>
                    <a:pt x="317612" y="766137"/>
                  </a:lnTo>
                  <a:lnTo>
                    <a:pt x="342577" y="752964"/>
                  </a:lnTo>
                  <a:lnTo>
                    <a:pt x="369623" y="740484"/>
                  </a:lnTo>
                  <a:lnTo>
                    <a:pt x="397363" y="729391"/>
                  </a:lnTo>
                  <a:lnTo>
                    <a:pt x="425795" y="719684"/>
                  </a:lnTo>
                  <a:lnTo>
                    <a:pt x="454228" y="712057"/>
                  </a:lnTo>
                  <a:lnTo>
                    <a:pt x="483354" y="705124"/>
                  </a:lnTo>
                  <a:lnTo>
                    <a:pt x="513173" y="700271"/>
                  </a:lnTo>
                  <a:lnTo>
                    <a:pt x="544379" y="696110"/>
                  </a:lnTo>
                  <a:lnTo>
                    <a:pt x="574892" y="693336"/>
                  </a:lnTo>
                  <a:lnTo>
                    <a:pt x="605406" y="692644"/>
                  </a:lnTo>
                  <a:lnTo>
                    <a:pt x="635224" y="693336"/>
                  </a:lnTo>
                  <a:lnTo>
                    <a:pt x="665045" y="696110"/>
                  </a:lnTo>
                  <a:lnTo>
                    <a:pt x="694169" y="699577"/>
                  </a:lnTo>
                  <a:lnTo>
                    <a:pt x="722603" y="704430"/>
                  </a:lnTo>
                  <a:lnTo>
                    <a:pt x="751036" y="710670"/>
                  </a:lnTo>
                  <a:lnTo>
                    <a:pt x="778774" y="718297"/>
                  </a:lnTo>
                  <a:lnTo>
                    <a:pt x="805820" y="727310"/>
                  </a:lnTo>
                  <a:lnTo>
                    <a:pt x="832173" y="737710"/>
                  </a:lnTo>
                  <a:lnTo>
                    <a:pt x="858525" y="748111"/>
                  </a:lnTo>
                  <a:lnTo>
                    <a:pt x="882797" y="760591"/>
                  </a:lnTo>
                  <a:lnTo>
                    <a:pt x="907761" y="774457"/>
                  </a:lnTo>
                  <a:lnTo>
                    <a:pt x="932033" y="789018"/>
                  </a:lnTo>
                  <a:lnTo>
                    <a:pt x="954918" y="804270"/>
                  </a:lnTo>
                  <a:lnTo>
                    <a:pt x="977110" y="820911"/>
                  </a:lnTo>
                  <a:lnTo>
                    <a:pt x="999300" y="839631"/>
                  </a:lnTo>
                  <a:lnTo>
                    <a:pt x="1020106" y="857657"/>
                  </a:lnTo>
                  <a:lnTo>
                    <a:pt x="1006929" y="828537"/>
                  </a:lnTo>
                  <a:lnTo>
                    <a:pt x="995834" y="798724"/>
                  </a:lnTo>
                  <a:lnTo>
                    <a:pt x="986125" y="767524"/>
                  </a:lnTo>
                  <a:lnTo>
                    <a:pt x="981965" y="752270"/>
                  </a:lnTo>
                  <a:lnTo>
                    <a:pt x="977803" y="735630"/>
                  </a:lnTo>
                  <a:lnTo>
                    <a:pt x="975028" y="719684"/>
                  </a:lnTo>
                  <a:lnTo>
                    <a:pt x="972256" y="703737"/>
                  </a:lnTo>
                  <a:lnTo>
                    <a:pt x="968788" y="687790"/>
                  </a:lnTo>
                  <a:lnTo>
                    <a:pt x="966707" y="671149"/>
                  </a:lnTo>
                  <a:lnTo>
                    <a:pt x="965320" y="655203"/>
                  </a:lnTo>
                  <a:lnTo>
                    <a:pt x="964627" y="638563"/>
                  </a:lnTo>
                  <a:lnTo>
                    <a:pt x="963933" y="621229"/>
                  </a:lnTo>
                  <a:lnTo>
                    <a:pt x="963239" y="604589"/>
                  </a:lnTo>
                  <a:lnTo>
                    <a:pt x="963933" y="573389"/>
                  </a:lnTo>
                  <a:lnTo>
                    <a:pt x="966707" y="542883"/>
                  </a:lnTo>
                  <a:lnTo>
                    <a:pt x="970868" y="512375"/>
                  </a:lnTo>
                  <a:lnTo>
                    <a:pt x="975722" y="482563"/>
                  </a:lnTo>
                  <a:lnTo>
                    <a:pt x="981965" y="453442"/>
                  </a:lnTo>
                  <a:lnTo>
                    <a:pt x="990979" y="425016"/>
                  </a:lnTo>
                  <a:lnTo>
                    <a:pt x="1000688" y="396589"/>
                  </a:lnTo>
                  <a:lnTo>
                    <a:pt x="1010397" y="368855"/>
                  </a:lnTo>
                  <a:lnTo>
                    <a:pt x="1022878" y="342508"/>
                  </a:lnTo>
                  <a:lnTo>
                    <a:pt x="1036055" y="316162"/>
                  </a:lnTo>
                  <a:lnTo>
                    <a:pt x="1050618" y="290509"/>
                  </a:lnTo>
                  <a:lnTo>
                    <a:pt x="1066568" y="266242"/>
                  </a:lnTo>
                  <a:lnTo>
                    <a:pt x="1083211" y="242667"/>
                  </a:lnTo>
                  <a:lnTo>
                    <a:pt x="1101935" y="219094"/>
                  </a:lnTo>
                  <a:lnTo>
                    <a:pt x="1120660" y="197601"/>
                  </a:lnTo>
                  <a:lnTo>
                    <a:pt x="1140076" y="176801"/>
                  </a:lnTo>
                  <a:lnTo>
                    <a:pt x="1161574" y="156694"/>
                  </a:lnTo>
                  <a:lnTo>
                    <a:pt x="1183071" y="137974"/>
                  </a:lnTo>
                  <a:lnTo>
                    <a:pt x="1206651" y="119253"/>
                  </a:lnTo>
                  <a:lnTo>
                    <a:pt x="1230229" y="102613"/>
                  </a:lnTo>
                  <a:lnTo>
                    <a:pt x="1255193" y="87361"/>
                  </a:lnTo>
                  <a:lnTo>
                    <a:pt x="1279465" y="72800"/>
                  </a:lnTo>
                  <a:lnTo>
                    <a:pt x="1305817" y="58934"/>
                  </a:lnTo>
                  <a:lnTo>
                    <a:pt x="1332863" y="47146"/>
                  </a:lnTo>
                  <a:lnTo>
                    <a:pt x="1360602" y="36053"/>
                  </a:lnTo>
                  <a:lnTo>
                    <a:pt x="1388342" y="27040"/>
                  </a:lnTo>
                  <a:lnTo>
                    <a:pt x="1417467" y="18720"/>
                  </a:lnTo>
                  <a:lnTo>
                    <a:pt x="1446593" y="11786"/>
                  </a:lnTo>
                  <a:lnTo>
                    <a:pt x="1476413" y="6239"/>
                  </a:lnTo>
                  <a:lnTo>
                    <a:pt x="1506232" y="2773"/>
                  </a:lnTo>
                  <a:lnTo>
                    <a:pt x="1536744" y="69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811516" y="2682393"/>
              <a:ext cx="446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99520" y="2823029"/>
              <a:ext cx="3287568" cy="237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3587088" y="2775638"/>
              <a:ext cx="1351133" cy="394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i="1" dirty="0" smtClean="0">
                  <a:solidFill>
                    <a:schemeClr val="bg1"/>
                  </a:solidFill>
                  <a:effectLst/>
                  <a:latin typeface="Miriam" panose="020B0502050101010101" pitchFamily="34" charset="-79"/>
                  <a:cs typeface="Miriam" panose="020B0502050101010101" pitchFamily="34" charset="-79"/>
                </a:rPr>
                <a:t>Rose Honey</a:t>
              </a:r>
              <a:endParaRPr lang="zh-CN" altLang="en-US" sz="1200" b="1" i="1" dirty="0">
                <a:solidFill>
                  <a:schemeClr val="bg1"/>
                </a:solidFill>
                <a:latin typeface="Miriam" panose="020B0502050101010101" pitchFamily="34" charset="-79"/>
                <a:cs typeface="Miriam" panose="020B0502050101010101" pitchFamily="34" charset="-79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D8D0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8"/>
          <a:stretch>
            <a:fillRect/>
          </a:stretch>
        </p:blipFill>
        <p:spPr>
          <a:xfrm>
            <a:off x="-6424" y="0"/>
            <a:ext cx="12198424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11246" y="0"/>
            <a:ext cx="4980754" cy="6858000"/>
          </a:xfrm>
          <a:prstGeom prst="rect">
            <a:avLst/>
          </a:prstGeom>
          <a:solidFill>
            <a:srgbClr val="81D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778889" y="2381110"/>
            <a:ext cx="4121953" cy="342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sz="2400" b="1" i="1" dirty="0" smtClean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Rose Honey </a:t>
            </a:r>
            <a:r>
              <a:rPr lang="zh-CN" altLang="en-US" sz="1600" kern="100" dirty="0" smtClean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Times New Roman" panose="02020603050405020304" pitchFamily="18" charset="0"/>
              </a:rPr>
              <a:t>马</a:t>
            </a:r>
            <a:r>
              <a:rPr lang="zh-CN" altLang="en-US" sz="1600" kern="1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Times New Roman" panose="02020603050405020304" pitchFamily="18" charset="0"/>
              </a:rPr>
              <a:t>卡龙，又称作玛卡龙、法式小圆饼，是一种用蛋白、杏仁粉、白砂糖和糖霜制作，并夹有水果酱或奶油的法式甜点。口感丰富，外脆内柔，外观五彩缤纷，精致小巧</a:t>
            </a:r>
            <a:r>
              <a:rPr lang="zh-CN" altLang="en-US" sz="1600" kern="100" dirty="0" smtClean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600" kern="100" dirty="0" smtClean="0">
              <a:solidFill>
                <a:schemeClr val="bg1"/>
              </a:solidFill>
              <a:latin typeface="浪漫雅圆" panose="02010601040101010101" pitchFamily="2" charset="-122"/>
              <a:ea typeface="浪漫雅圆" panose="02010601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zh-CN" altLang="en-US" sz="1600" kern="1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Times New Roman" panose="02020603050405020304" pitchFamily="18" charset="0"/>
              </a:rPr>
              <a:t>相传，早期一些素食修女，制作出用鸡蛋清和杏仁粉烘制的蛋白杏仁饼代替荤食，这便是马卡龙的雏形。如今马卡龙的英文</a:t>
            </a:r>
            <a:r>
              <a:rPr lang="en-US" altLang="zh-CN" sz="1600" kern="1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Times New Roman" panose="02020603050405020304" pitchFamily="18" charset="0"/>
              </a:rPr>
              <a:t>Macaron</a:t>
            </a:r>
            <a:r>
              <a:rPr lang="zh-CN" altLang="en-US" sz="1600" kern="1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Times New Roman" panose="02020603050405020304" pitchFamily="18" charset="0"/>
              </a:rPr>
              <a:t>就源于意大利语</a:t>
            </a:r>
            <a:r>
              <a:rPr lang="en-US" altLang="zh-CN" sz="1600" kern="1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Times New Roman" panose="02020603050405020304" pitchFamily="18" charset="0"/>
              </a:rPr>
              <a:t>Maccarone</a:t>
            </a:r>
            <a:r>
              <a:rPr lang="zh-CN" altLang="en-US" sz="1600" kern="1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Times New Roman" panose="02020603050405020304" pitchFamily="18" charset="0"/>
              </a:rPr>
              <a:t>（精致的面团）</a:t>
            </a:r>
            <a:endParaRPr lang="zh-CN" altLang="zh-CN" sz="1600" kern="100" dirty="0">
              <a:solidFill>
                <a:schemeClr val="bg1"/>
              </a:solidFill>
              <a:latin typeface="浪漫雅圆" panose="02010601040101010101" pitchFamily="2" charset="-122"/>
              <a:ea typeface="浪漫雅圆" panose="02010601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67408" y="630264"/>
            <a:ext cx="3780000" cy="722286"/>
            <a:chOff x="609013" y="5690507"/>
            <a:chExt cx="3780000" cy="722286"/>
          </a:xfrm>
        </p:grpSpPr>
        <p:grpSp>
          <p:nvGrpSpPr>
            <p:cNvPr id="11" name="组合 10"/>
            <p:cNvGrpSpPr/>
            <p:nvPr/>
          </p:nvGrpSpPr>
          <p:grpSpPr>
            <a:xfrm>
              <a:off x="609013" y="5690507"/>
              <a:ext cx="3780000" cy="718514"/>
              <a:chOff x="609013" y="5690507"/>
              <a:chExt cx="3780000" cy="718514"/>
            </a:xfrm>
          </p:grpSpPr>
          <p:cxnSp>
            <p:nvCxnSpPr>
              <p:cNvPr id="13" name="直接连接符 12"/>
              <p:cNvCxnSpPr/>
              <p:nvPr/>
            </p:nvCxnSpPr>
            <p:spPr>
              <a:xfrm flipV="1">
                <a:off x="609013" y="6237312"/>
                <a:ext cx="3780000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KSO_Shape"/>
              <p:cNvSpPr/>
              <p:nvPr/>
            </p:nvSpPr>
            <p:spPr>
              <a:xfrm rot="9538638" flipV="1">
                <a:off x="1076677" y="5690507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KSO_Shape"/>
              <p:cNvSpPr/>
              <p:nvPr/>
            </p:nvSpPr>
            <p:spPr bwMode="auto">
              <a:xfrm rot="592700">
                <a:off x="3430658" y="5724459"/>
                <a:ext cx="434065" cy="411638"/>
              </a:xfrm>
              <a:custGeom>
                <a:avLst/>
                <a:gdLst>
                  <a:gd name="T0" fmla="*/ 2147483646 w 5471"/>
                  <a:gd name="T1" fmla="*/ 2147483646 h 5188"/>
                  <a:gd name="T2" fmla="*/ 2147483646 w 5471"/>
                  <a:gd name="T3" fmla="*/ 2147483646 h 5188"/>
                  <a:gd name="T4" fmla="*/ 2147483646 w 5471"/>
                  <a:gd name="T5" fmla="*/ 126593967 h 5188"/>
                  <a:gd name="T6" fmla="*/ 2147483646 w 5471"/>
                  <a:gd name="T7" fmla="*/ 2147483646 h 5188"/>
                  <a:gd name="T8" fmla="*/ 2147483646 w 5471"/>
                  <a:gd name="T9" fmla="*/ 2147483646 h 5188"/>
                  <a:gd name="T10" fmla="*/ 2147483646 w 5471"/>
                  <a:gd name="T11" fmla="*/ 2147483646 h 5188"/>
                  <a:gd name="T12" fmla="*/ 2147483646 w 5471"/>
                  <a:gd name="T13" fmla="*/ 2147483646 h 5188"/>
                  <a:gd name="T14" fmla="*/ 2147483646 w 5471"/>
                  <a:gd name="T15" fmla="*/ 2147483646 h 5188"/>
                  <a:gd name="T16" fmla="*/ 2147483646 w 5471"/>
                  <a:gd name="T17" fmla="*/ 2147483646 h 5188"/>
                  <a:gd name="T18" fmla="*/ 2147483646 w 5471"/>
                  <a:gd name="T19" fmla="*/ 2147483646 h 5188"/>
                  <a:gd name="T20" fmla="*/ 2147483646 w 5471"/>
                  <a:gd name="T21" fmla="*/ 2147483646 h 5188"/>
                  <a:gd name="T22" fmla="*/ 2147483646 w 5471"/>
                  <a:gd name="T23" fmla="*/ 2147483646 h 5188"/>
                  <a:gd name="T24" fmla="*/ 2147483646 w 5471"/>
                  <a:gd name="T25" fmla="*/ 2147483646 h 5188"/>
                  <a:gd name="T26" fmla="*/ 2147483646 w 5471"/>
                  <a:gd name="T27" fmla="*/ 2147483646 h 5188"/>
                  <a:gd name="T28" fmla="*/ 2147483646 w 5471"/>
                  <a:gd name="T29" fmla="*/ 2147483646 h 5188"/>
                  <a:gd name="T30" fmla="*/ 2147483646 w 5471"/>
                  <a:gd name="T31" fmla="*/ 2147483646 h 5188"/>
                  <a:gd name="T32" fmla="*/ 2147483646 w 5471"/>
                  <a:gd name="T33" fmla="*/ 2147483646 h 5188"/>
                  <a:gd name="T34" fmla="*/ 379975597 w 5471"/>
                  <a:gd name="T35" fmla="*/ 2147483646 h 5188"/>
                  <a:gd name="T36" fmla="*/ 2147483646 w 5471"/>
                  <a:gd name="T37" fmla="*/ 2147483646 h 5188"/>
                  <a:gd name="T38" fmla="*/ 2147483646 w 5471"/>
                  <a:gd name="T39" fmla="*/ 2147483646 h 5188"/>
                  <a:gd name="T40" fmla="*/ 2147483646 w 5471"/>
                  <a:gd name="T41" fmla="*/ 2147483646 h 5188"/>
                  <a:gd name="T42" fmla="*/ 2147483646 w 5471"/>
                  <a:gd name="T43" fmla="*/ 2147483646 h 5188"/>
                  <a:gd name="T44" fmla="*/ 2147483646 w 5471"/>
                  <a:gd name="T45" fmla="*/ 2147483646 h 5188"/>
                  <a:gd name="T46" fmla="*/ 2147483646 w 5471"/>
                  <a:gd name="T47" fmla="*/ 2147483646 h 5188"/>
                  <a:gd name="T48" fmla="*/ 2147483646 w 5471"/>
                  <a:gd name="T49" fmla="*/ 2147483646 h 5188"/>
                  <a:gd name="T50" fmla="*/ 2147483646 w 5471"/>
                  <a:gd name="T51" fmla="*/ 2147483646 h 5188"/>
                  <a:gd name="T52" fmla="*/ 2147483646 w 5471"/>
                  <a:gd name="T53" fmla="*/ 2147483646 h 5188"/>
                  <a:gd name="T54" fmla="*/ 2147483646 w 5471"/>
                  <a:gd name="T55" fmla="*/ 2147483646 h 5188"/>
                  <a:gd name="T56" fmla="*/ 2147483646 w 5471"/>
                  <a:gd name="T57" fmla="*/ 2147483646 h 5188"/>
                  <a:gd name="T58" fmla="*/ 2147483646 w 5471"/>
                  <a:gd name="T59" fmla="*/ 2147483646 h 5188"/>
                  <a:gd name="T60" fmla="*/ 2147483646 w 5471"/>
                  <a:gd name="T61" fmla="*/ 2147483646 h 5188"/>
                  <a:gd name="T62" fmla="*/ 2147483646 w 5471"/>
                  <a:gd name="T63" fmla="*/ 2147483646 h 5188"/>
                  <a:gd name="T64" fmla="*/ 2147483646 w 5471"/>
                  <a:gd name="T65" fmla="*/ 2147483646 h 5188"/>
                  <a:gd name="T66" fmla="*/ 2147483646 w 5471"/>
                  <a:gd name="T67" fmla="*/ 2147483646 h 5188"/>
                  <a:gd name="T68" fmla="*/ 2147483646 w 5471"/>
                  <a:gd name="T69" fmla="*/ 2147483646 h 5188"/>
                  <a:gd name="T70" fmla="*/ 2147483646 w 5471"/>
                  <a:gd name="T71" fmla="*/ 2147483646 h 5188"/>
                  <a:gd name="T72" fmla="*/ 2147483646 w 5471"/>
                  <a:gd name="T73" fmla="*/ 2147483646 h 5188"/>
                  <a:gd name="T74" fmla="*/ 2147483646 w 5471"/>
                  <a:gd name="T75" fmla="*/ 2147483646 h 5188"/>
                  <a:gd name="T76" fmla="*/ 2147483646 w 5471"/>
                  <a:gd name="T77" fmla="*/ 2147483646 h 5188"/>
                  <a:gd name="T78" fmla="*/ 2147483646 w 5471"/>
                  <a:gd name="T79" fmla="*/ 2147483646 h 5188"/>
                  <a:gd name="T80" fmla="*/ 2147483646 w 5471"/>
                  <a:gd name="T81" fmla="*/ 2147483646 h 5188"/>
                  <a:gd name="T82" fmla="*/ 2147483646 w 5471"/>
                  <a:gd name="T83" fmla="*/ 2147483646 h 5188"/>
                  <a:gd name="T84" fmla="*/ 2147483646 w 5471"/>
                  <a:gd name="T85" fmla="*/ 2147483646 h 5188"/>
                  <a:gd name="T86" fmla="*/ 2147483646 w 5471"/>
                  <a:gd name="T87" fmla="*/ 2147483646 h 5188"/>
                  <a:gd name="T88" fmla="*/ 2147483646 w 5471"/>
                  <a:gd name="T89" fmla="*/ 2147483646 h 5188"/>
                  <a:gd name="T90" fmla="*/ 2147483646 w 5471"/>
                  <a:gd name="T91" fmla="*/ 2147483646 h 5188"/>
                  <a:gd name="T92" fmla="*/ 2147483646 w 5471"/>
                  <a:gd name="T93" fmla="*/ 2147483646 h 5188"/>
                  <a:gd name="T94" fmla="*/ 2147483646 w 5471"/>
                  <a:gd name="T95" fmla="*/ 2147483646 h 5188"/>
                  <a:gd name="T96" fmla="*/ 2147483646 w 5471"/>
                  <a:gd name="T97" fmla="*/ 2147483646 h 5188"/>
                  <a:gd name="T98" fmla="*/ 2147483646 w 5471"/>
                  <a:gd name="T99" fmla="*/ 2147483646 h 5188"/>
                  <a:gd name="T100" fmla="*/ 2147483646 w 5471"/>
                  <a:gd name="T101" fmla="*/ 2147483646 h 5188"/>
                  <a:gd name="T102" fmla="*/ 2147483646 w 5471"/>
                  <a:gd name="T103" fmla="*/ 2147483646 h 5188"/>
                  <a:gd name="T104" fmla="*/ 2147483646 w 5471"/>
                  <a:gd name="T105" fmla="*/ 2147483646 h 5188"/>
                  <a:gd name="T106" fmla="*/ 2147483646 w 5471"/>
                  <a:gd name="T107" fmla="*/ 2147483646 h 5188"/>
                  <a:gd name="T108" fmla="*/ 2147483646 w 5471"/>
                  <a:gd name="T109" fmla="*/ 2147483646 h 5188"/>
                  <a:gd name="T110" fmla="*/ 2147483646 w 5471"/>
                  <a:gd name="T111" fmla="*/ 2147483646 h 5188"/>
                  <a:gd name="T112" fmla="*/ 2147483646 w 5471"/>
                  <a:gd name="T113" fmla="*/ 2147483646 h 5188"/>
                  <a:gd name="T114" fmla="*/ 2147483646 w 5471"/>
                  <a:gd name="T115" fmla="*/ 2147483646 h 5188"/>
                  <a:gd name="T116" fmla="*/ 2147483646 w 5471"/>
                  <a:gd name="T117" fmla="*/ 2147483646 h 5188"/>
                  <a:gd name="T118" fmla="*/ 2147483646 w 5471"/>
                  <a:gd name="T119" fmla="*/ 2147483646 h 51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471" h="5188">
                    <a:moveTo>
                      <a:pt x="3062" y="530"/>
                    </a:moveTo>
                    <a:lnTo>
                      <a:pt x="3062" y="530"/>
                    </a:lnTo>
                    <a:lnTo>
                      <a:pt x="3073" y="522"/>
                    </a:lnTo>
                    <a:lnTo>
                      <a:pt x="3103" y="499"/>
                    </a:lnTo>
                    <a:lnTo>
                      <a:pt x="3122" y="482"/>
                    </a:lnTo>
                    <a:lnTo>
                      <a:pt x="3143" y="462"/>
                    </a:lnTo>
                    <a:lnTo>
                      <a:pt x="3166" y="440"/>
                    </a:lnTo>
                    <a:lnTo>
                      <a:pt x="3188" y="415"/>
                    </a:lnTo>
                    <a:lnTo>
                      <a:pt x="3211" y="388"/>
                    </a:lnTo>
                    <a:lnTo>
                      <a:pt x="3221" y="372"/>
                    </a:lnTo>
                    <a:lnTo>
                      <a:pt x="3232" y="358"/>
                    </a:lnTo>
                    <a:lnTo>
                      <a:pt x="3242" y="341"/>
                    </a:lnTo>
                    <a:lnTo>
                      <a:pt x="3250" y="325"/>
                    </a:lnTo>
                    <a:lnTo>
                      <a:pt x="3258" y="308"/>
                    </a:lnTo>
                    <a:lnTo>
                      <a:pt x="3266" y="292"/>
                    </a:lnTo>
                    <a:lnTo>
                      <a:pt x="3272" y="273"/>
                    </a:lnTo>
                    <a:lnTo>
                      <a:pt x="3278" y="256"/>
                    </a:lnTo>
                    <a:lnTo>
                      <a:pt x="3282" y="237"/>
                    </a:lnTo>
                    <a:lnTo>
                      <a:pt x="3286" y="218"/>
                    </a:lnTo>
                    <a:lnTo>
                      <a:pt x="3287" y="200"/>
                    </a:lnTo>
                    <a:lnTo>
                      <a:pt x="3287" y="180"/>
                    </a:lnTo>
                    <a:lnTo>
                      <a:pt x="3286" y="160"/>
                    </a:lnTo>
                    <a:lnTo>
                      <a:pt x="3282" y="140"/>
                    </a:lnTo>
                    <a:lnTo>
                      <a:pt x="3279" y="126"/>
                    </a:lnTo>
                    <a:lnTo>
                      <a:pt x="3276" y="113"/>
                    </a:lnTo>
                    <a:lnTo>
                      <a:pt x="3270" y="99"/>
                    </a:lnTo>
                    <a:lnTo>
                      <a:pt x="3264" y="87"/>
                    </a:lnTo>
                    <a:lnTo>
                      <a:pt x="3257" y="75"/>
                    </a:lnTo>
                    <a:lnTo>
                      <a:pt x="3249" y="64"/>
                    </a:lnTo>
                    <a:lnTo>
                      <a:pt x="3242" y="54"/>
                    </a:lnTo>
                    <a:lnTo>
                      <a:pt x="3232" y="44"/>
                    </a:lnTo>
                    <a:lnTo>
                      <a:pt x="3223" y="36"/>
                    </a:lnTo>
                    <a:lnTo>
                      <a:pt x="3212" y="28"/>
                    </a:lnTo>
                    <a:lnTo>
                      <a:pt x="3202" y="21"/>
                    </a:lnTo>
                    <a:lnTo>
                      <a:pt x="3190" y="15"/>
                    </a:lnTo>
                    <a:lnTo>
                      <a:pt x="3179" y="10"/>
                    </a:lnTo>
                    <a:lnTo>
                      <a:pt x="3167" y="6"/>
                    </a:lnTo>
                    <a:lnTo>
                      <a:pt x="3155" y="3"/>
                    </a:lnTo>
                    <a:lnTo>
                      <a:pt x="3142" y="1"/>
                    </a:lnTo>
                    <a:lnTo>
                      <a:pt x="3123" y="0"/>
                    </a:lnTo>
                    <a:lnTo>
                      <a:pt x="3104" y="0"/>
                    </a:lnTo>
                    <a:lnTo>
                      <a:pt x="3088" y="3"/>
                    </a:lnTo>
                    <a:lnTo>
                      <a:pt x="3071" y="6"/>
                    </a:lnTo>
                    <a:lnTo>
                      <a:pt x="3056" y="11"/>
                    </a:lnTo>
                    <a:lnTo>
                      <a:pt x="3041" y="18"/>
                    </a:lnTo>
                    <a:lnTo>
                      <a:pt x="3027" y="26"/>
                    </a:lnTo>
                    <a:lnTo>
                      <a:pt x="3015" y="34"/>
                    </a:lnTo>
                    <a:lnTo>
                      <a:pt x="3004" y="44"/>
                    </a:lnTo>
                    <a:lnTo>
                      <a:pt x="2994" y="55"/>
                    </a:lnTo>
                    <a:lnTo>
                      <a:pt x="2984" y="67"/>
                    </a:lnTo>
                    <a:lnTo>
                      <a:pt x="2976" y="80"/>
                    </a:lnTo>
                    <a:lnTo>
                      <a:pt x="2970" y="93"/>
                    </a:lnTo>
                    <a:lnTo>
                      <a:pt x="2964" y="106"/>
                    </a:lnTo>
                    <a:lnTo>
                      <a:pt x="2960" y="120"/>
                    </a:lnTo>
                    <a:lnTo>
                      <a:pt x="2958" y="135"/>
                    </a:lnTo>
                    <a:lnTo>
                      <a:pt x="2950" y="127"/>
                    </a:lnTo>
                    <a:lnTo>
                      <a:pt x="2941" y="120"/>
                    </a:lnTo>
                    <a:lnTo>
                      <a:pt x="2932" y="114"/>
                    </a:lnTo>
                    <a:lnTo>
                      <a:pt x="2923" y="108"/>
                    </a:lnTo>
                    <a:lnTo>
                      <a:pt x="2912" y="103"/>
                    </a:lnTo>
                    <a:lnTo>
                      <a:pt x="2901" y="98"/>
                    </a:lnTo>
                    <a:lnTo>
                      <a:pt x="2890" y="95"/>
                    </a:lnTo>
                    <a:lnTo>
                      <a:pt x="2877" y="92"/>
                    </a:lnTo>
                    <a:lnTo>
                      <a:pt x="2865" y="91"/>
                    </a:lnTo>
                    <a:lnTo>
                      <a:pt x="2852" y="89"/>
                    </a:lnTo>
                    <a:lnTo>
                      <a:pt x="2840" y="91"/>
                    </a:lnTo>
                    <a:lnTo>
                      <a:pt x="2828" y="92"/>
                    </a:lnTo>
                    <a:lnTo>
                      <a:pt x="2815" y="95"/>
                    </a:lnTo>
                    <a:lnTo>
                      <a:pt x="2803" y="99"/>
                    </a:lnTo>
                    <a:lnTo>
                      <a:pt x="2791" y="105"/>
                    </a:lnTo>
                    <a:lnTo>
                      <a:pt x="2780" y="111"/>
                    </a:lnTo>
                    <a:lnTo>
                      <a:pt x="2770" y="118"/>
                    </a:lnTo>
                    <a:lnTo>
                      <a:pt x="2761" y="126"/>
                    </a:lnTo>
                    <a:lnTo>
                      <a:pt x="2753" y="135"/>
                    </a:lnTo>
                    <a:lnTo>
                      <a:pt x="2745" y="143"/>
                    </a:lnTo>
                    <a:lnTo>
                      <a:pt x="2739" y="152"/>
                    </a:lnTo>
                    <a:lnTo>
                      <a:pt x="2733" y="162"/>
                    </a:lnTo>
                    <a:lnTo>
                      <a:pt x="2728" y="171"/>
                    </a:lnTo>
                    <a:lnTo>
                      <a:pt x="2725" y="182"/>
                    </a:lnTo>
                    <a:lnTo>
                      <a:pt x="2720" y="192"/>
                    </a:lnTo>
                    <a:lnTo>
                      <a:pt x="2718" y="203"/>
                    </a:lnTo>
                    <a:lnTo>
                      <a:pt x="2717" y="214"/>
                    </a:lnTo>
                    <a:lnTo>
                      <a:pt x="2716" y="225"/>
                    </a:lnTo>
                    <a:lnTo>
                      <a:pt x="2716" y="236"/>
                    </a:lnTo>
                    <a:lnTo>
                      <a:pt x="2717" y="248"/>
                    </a:lnTo>
                    <a:lnTo>
                      <a:pt x="2719" y="259"/>
                    </a:lnTo>
                    <a:lnTo>
                      <a:pt x="2721" y="270"/>
                    </a:lnTo>
                    <a:lnTo>
                      <a:pt x="2727" y="288"/>
                    </a:lnTo>
                    <a:lnTo>
                      <a:pt x="2733" y="303"/>
                    </a:lnTo>
                    <a:lnTo>
                      <a:pt x="2741" y="318"/>
                    </a:lnTo>
                    <a:lnTo>
                      <a:pt x="2751" y="334"/>
                    </a:lnTo>
                    <a:lnTo>
                      <a:pt x="2761" y="348"/>
                    </a:lnTo>
                    <a:lnTo>
                      <a:pt x="2772" y="362"/>
                    </a:lnTo>
                    <a:lnTo>
                      <a:pt x="2784" y="376"/>
                    </a:lnTo>
                    <a:lnTo>
                      <a:pt x="2796" y="388"/>
                    </a:lnTo>
                    <a:lnTo>
                      <a:pt x="2809" y="400"/>
                    </a:lnTo>
                    <a:lnTo>
                      <a:pt x="2824" y="412"/>
                    </a:lnTo>
                    <a:lnTo>
                      <a:pt x="2837" y="422"/>
                    </a:lnTo>
                    <a:lnTo>
                      <a:pt x="2851" y="433"/>
                    </a:lnTo>
                    <a:lnTo>
                      <a:pt x="2881" y="451"/>
                    </a:lnTo>
                    <a:lnTo>
                      <a:pt x="2910" y="468"/>
                    </a:lnTo>
                    <a:lnTo>
                      <a:pt x="2940" y="483"/>
                    </a:lnTo>
                    <a:lnTo>
                      <a:pt x="2968" y="495"/>
                    </a:lnTo>
                    <a:lnTo>
                      <a:pt x="2993" y="506"/>
                    </a:lnTo>
                    <a:lnTo>
                      <a:pt x="3016" y="514"/>
                    </a:lnTo>
                    <a:lnTo>
                      <a:pt x="3049" y="525"/>
                    </a:lnTo>
                    <a:lnTo>
                      <a:pt x="3062" y="530"/>
                    </a:lnTo>
                    <a:close/>
                    <a:moveTo>
                      <a:pt x="2435" y="3095"/>
                    </a:moveTo>
                    <a:lnTo>
                      <a:pt x="2435" y="3095"/>
                    </a:lnTo>
                    <a:lnTo>
                      <a:pt x="2463" y="3057"/>
                    </a:lnTo>
                    <a:lnTo>
                      <a:pt x="2490" y="3020"/>
                    </a:lnTo>
                    <a:lnTo>
                      <a:pt x="2520" y="2985"/>
                    </a:lnTo>
                    <a:lnTo>
                      <a:pt x="2551" y="2951"/>
                    </a:lnTo>
                    <a:lnTo>
                      <a:pt x="2583" y="2919"/>
                    </a:lnTo>
                    <a:lnTo>
                      <a:pt x="2617" y="2888"/>
                    </a:lnTo>
                    <a:lnTo>
                      <a:pt x="2651" y="2859"/>
                    </a:lnTo>
                    <a:lnTo>
                      <a:pt x="2687" y="2831"/>
                    </a:lnTo>
                    <a:lnTo>
                      <a:pt x="2723" y="2805"/>
                    </a:lnTo>
                    <a:lnTo>
                      <a:pt x="2762" y="2779"/>
                    </a:lnTo>
                    <a:lnTo>
                      <a:pt x="2800" y="2756"/>
                    </a:lnTo>
                    <a:lnTo>
                      <a:pt x="2840" y="2735"/>
                    </a:lnTo>
                    <a:lnTo>
                      <a:pt x="2882" y="2714"/>
                    </a:lnTo>
                    <a:lnTo>
                      <a:pt x="2924" y="2697"/>
                    </a:lnTo>
                    <a:lnTo>
                      <a:pt x="2965" y="2680"/>
                    </a:lnTo>
                    <a:lnTo>
                      <a:pt x="3009" y="2666"/>
                    </a:lnTo>
                    <a:lnTo>
                      <a:pt x="2986" y="2646"/>
                    </a:lnTo>
                    <a:lnTo>
                      <a:pt x="2964" y="2626"/>
                    </a:lnTo>
                    <a:lnTo>
                      <a:pt x="2940" y="2609"/>
                    </a:lnTo>
                    <a:lnTo>
                      <a:pt x="2916" y="2591"/>
                    </a:lnTo>
                    <a:lnTo>
                      <a:pt x="2891" y="2575"/>
                    </a:lnTo>
                    <a:lnTo>
                      <a:pt x="2865" y="2558"/>
                    </a:lnTo>
                    <a:lnTo>
                      <a:pt x="2839" y="2544"/>
                    </a:lnTo>
                    <a:lnTo>
                      <a:pt x="2813" y="2530"/>
                    </a:lnTo>
                    <a:lnTo>
                      <a:pt x="2785" y="2516"/>
                    </a:lnTo>
                    <a:lnTo>
                      <a:pt x="2758" y="2503"/>
                    </a:lnTo>
                    <a:lnTo>
                      <a:pt x="2729" y="2492"/>
                    </a:lnTo>
                    <a:lnTo>
                      <a:pt x="2700" y="2481"/>
                    </a:lnTo>
                    <a:lnTo>
                      <a:pt x="2671" y="2471"/>
                    </a:lnTo>
                    <a:lnTo>
                      <a:pt x="2641" y="2462"/>
                    </a:lnTo>
                    <a:lnTo>
                      <a:pt x="2610" y="2455"/>
                    </a:lnTo>
                    <a:lnTo>
                      <a:pt x="2579" y="2448"/>
                    </a:lnTo>
                    <a:lnTo>
                      <a:pt x="2536" y="2442"/>
                    </a:lnTo>
                    <a:lnTo>
                      <a:pt x="2495" y="2436"/>
                    </a:lnTo>
                    <a:lnTo>
                      <a:pt x="2453" y="2433"/>
                    </a:lnTo>
                    <a:lnTo>
                      <a:pt x="2411" y="2432"/>
                    </a:lnTo>
                    <a:lnTo>
                      <a:pt x="2370" y="2433"/>
                    </a:lnTo>
                    <a:lnTo>
                      <a:pt x="2330" y="2435"/>
                    </a:lnTo>
                    <a:lnTo>
                      <a:pt x="2289" y="2440"/>
                    </a:lnTo>
                    <a:lnTo>
                      <a:pt x="2248" y="2446"/>
                    </a:lnTo>
                    <a:lnTo>
                      <a:pt x="2209" y="2455"/>
                    </a:lnTo>
                    <a:lnTo>
                      <a:pt x="2170" y="2465"/>
                    </a:lnTo>
                    <a:lnTo>
                      <a:pt x="2132" y="2476"/>
                    </a:lnTo>
                    <a:lnTo>
                      <a:pt x="2094" y="2489"/>
                    </a:lnTo>
                    <a:lnTo>
                      <a:pt x="2057" y="2504"/>
                    </a:lnTo>
                    <a:lnTo>
                      <a:pt x="2020" y="2521"/>
                    </a:lnTo>
                    <a:lnTo>
                      <a:pt x="1985" y="2539"/>
                    </a:lnTo>
                    <a:lnTo>
                      <a:pt x="1950" y="2558"/>
                    </a:lnTo>
                    <a:lnTo>
                      <a:pt x="1938" y="2531"/>
                    </a:lnTo>
                    <a:lnTo>
                      <a:pt x="1925" y="2502"/>
                    </a:lnTo>
                    <a:lnTo>
                      <a:pt x="1911" y="2475"/>
                    </a:lnTo>
                    <a:lnTo>
                      <a:pt x="1897" y="2448"/>
                    </a:lnTo>
                    <a:lnTo>
                      <a:pt x="1882" y="2421"/>
                    </a:lnTo>
                    <a:lnTo>
                      <a:pt x="1865" y="2395"/>
                    </a:lnTo>
                    <a:lnTo>
                      <a:pt x="1849" y="2369"/>
                    </a:lnTo>
                    <a:lnTo>
                      <a:pt x="1831" y="2344"/>
                    </a:lnTo>
                    <a:lnTo>
                      <a:pt x="1812" y="2319"/>
                    </a:lnTo>
                    <a:lnTo>
                      <a:pt x="1794" y="2295"/>
                    </a:lnTo>
                    <a:lnTo>
                      <a:pt x="1774" y="2272"/>
                    </a:lnTo>
                    <a:lnTo>
                      <a:pt x="1753" y="2249"/>
                    </a:lnTo>
                    <a:lnTo>
                      <a:pt x="1731" y="2227"/>
                    </a:lnTo>
                    <a:lnTo>
                      <a:pt x="1709" y="2205"/>
                    </a:lnTo>
                    <a:lnTo>
                      <a:pt x="1687" y="2184"/>
                    </a:lnTo>
                    <a:lnTo>
                      <a:pt x="1663" y="2164"/>
                    </a:lnTo>
                    <a:lnTo>
                      <a:pt x="1640" y="2145"/>
                    </a:lnTo>
                    <a:lnTo>
                      <a:pt x="1614" y="2126"/>
                    </a:lnTo>
                    <a:lnTo>
                      <a:pt x="1589" y="2108"/>
                    </a:lnTo>
                    <a:lnTo>
                      <a:pt x="1564" y="2091"/>
                    </a:lnTo>
                    <a:lnTo>
                      <a:pt x="1537" y="2074"/>
                    </a:lnTo>
                    <a:lnTo>
                      <a:pt x="1510" y="2058"/>
                    </a:lnTo>
                    <a:lnTo>
                      <a:pt x="1482" y="2043"/>
                    </a:lnTo>
                    <a:lnTo>
                      <a:pt x="1454" y="2029"/>
                    </a:lnTo>
                    <a:lnTo>
                      <a:pt x="1425" y="2016"/>
                    </a:lnTo>
                    <a:lnTo>
                      <a:pt x="1395" y="2003"/>
                    </a:lnTo>
                    <a:lnTo>
                      <a:pt x="1366" y="1992"/>
                    </a:lnTo>
                    <a:lnTo>
                      <a:pt x="1335" y="1981"/>
                    </a:lnTo>
                    <a:lnTo>
                      <a:pt x="1304" y="1971"/>
                    </a:lnTo>
                    <a:lnTo>
                      <a:pt x="1273" y="1962"/>
                    </a:lnTo>
                    <a:lnTo>
                      <a:pt x="1241" y="1954"/>
                    </a:lnTo>
                    <a:lnTo>
                      <a:pt x="1210" y="1948"/>
                    </a:lnTo>
                    <a:lnTo>
                      <a:pt x="1158" y="1939"/>
                    </a:lnTo>
                    <a:lnTo>
                      <a:pt x="1107" y="1933"/>
                    </a:lnTo>
                    <a:lnTo>
                      <a:pt x="1057" y="1930"/>
                    </a:lnTo>
                    <a:lnTo>
                      <a:pt x="1006" y="1929"/>
                    </a:lnTo>
                    <a:lnTo>
                      <a:pt x="955" y="1930"/>
                    </a:lnTo>
                    <a:lnTo>
                      <a:pt x="906" y="1934"/>
                    </a:lnTo>
                    <a:lnTo>
                      <a:pt x="857" y="1941"/>
                    </a:lnTo>
                    <a:lnTo>
                      <a:pt x="809" y="1950"/>
                    </a:lnTo>
                    <a:lnTo>
                      <a:pt x="761" y="1962"/>
                    </a:lnTo>
                    <a:lnTo>
                      <a:pt x="714" y="1975"/>
                    </a:lnTo>
                    <a:lnTo>
                      <a:pt x="668" y="1991"/>
                    </a:lnTo>
                    <a:lnTo>
                      <a:pt x="623" y="2009"/>
                    </a:lnTo>
                    <a:lnTo>
                      <a:pt x="579" y="2029"/>
                    </a:lnTo>
                    <a:lnTo>
                      <a:pt x="536" y="2051"/>
                    </a:lnTo>
                    <a:lnTo>
                      <a:pt x="493" y="2075"/>
                    </a:lnTo>
                    <a:lnTo>
                      <a:pt x="453" y="2101"/>
                    </a:lnTo>
                    <a:lnTo>
                      <a:pt x="414" y="2129"/>
                    </a:lnTo>
                    <a:lnTo>
                      <a:pt x="376" y="2159"/>
                    </a:lnTo>
                    <a:lnTo>
                      <a:pt x="339" y="2191"/>
                    </a:lnTo>
                    <a:lnTo>
                      <a:pt x="304" y="2224"/>
                    </a:lnTo>
                    <a:lnTo>
                      <a:pt x="270" y="2259"/>
                    </a:lnTo>
                    <a:lnTo>
                      <a:pt x="238" y="2295"/>
                    </a:lnTo>
                    <a:lnTo>
                      <a:pt x="208" y="2334"/>
                    </a:lnTo>
                    <a:lnTo>
                      <a:pt x="180" y="2374"/>
                    </a:lnTo>
                    <a:lnTo>
                      <a:pt x="153" y="2415"/>
                    </a:lnTo>
                    <a:lnTo>
                      <a:pt x="129" y="2458"/>
                    </a:lnTo>
                    <a:lnTo>
                      <a:pt x="106" y="2503"/>
                    </a:lnTo>
                    <a:lnTo>
                      <a:pt x="86" y="2548"/>
                    </a:lnTo>
                    <a:lnTo>
                      <a:pt x="67" y="2596"/>
                    </a:lnTo>
                    <a:lnTo>
                      <a:pt x="52" y="2644"/>
                    </a:lnTo>
                    <a:lnTo>
                      <a:pt x="38" y="2694"/>
                    </a:lnTo>
                    <a:lnTo>
                      <a:pt x="27" y="2744"/>
                    </a:lnTo>
                    <a:lnTo>
                      <a:pt x="17" y="2802"/>
                    </a:lnTo>
                    <a:lnTo>
                      <a:pt x="9" y="2860"/>
                    </a:lnTo>
                    <a:lnTo>
                      <a:pt x="4" y="2918"/>
                    </a:lnTo>
                    <a:lnTo>
                      <a:pt x="1" y="2974"/>
                    </a:lnTo>
                    <a:lnTo>
                      <a:pt x="0" y="3031"/>
                    </a:lnTo>
                    <a:lnTo>
                      <a:pt x="3" y="3087"/>
                    </a:lnTo>
                    <a:lnTo>
                      <a:pt x="6" y="3143"/>
                    </a:lnTo>
                    <a:lnTo>
                      <a:pt x="12" y="3198"/>
                    </a:lnTo>
                    <a:lnTo>
                      <a:pt x="20" y="3253"/>
                    </a:lnTo>
                    <a:lnTo>
                      <a:pt x="30" y="3307"/>
                    </a:lnTo>
                    <a:lnTo>
                      <a:pt x="41" y="3361"/>
                    </a:lnTo>
                    <a:lnTo>
                      <a:pt x="55" y="3415"/>
                    </a:lnTo>
                    <a:lnTo>
                      <a:pt x="70" y="3468"/>
                    </a:lnTo>
                    <a:lnTo>
                      <a:pt x="86" y="3520"/>
                    </a:lnTo>
                    <a:lnTo>
                      <a:pt x="105" y="3571"/>
                    </a:lnTo>
                    <a:lnTo>
                      <a:pt x="125" y="3622"/>
                    </a:lnTo>
                    <a:lnTo>
                      <a:pt x="146" y="3673"/>
                    </a:lnTo>
                    <a:lnTo>
                      <a:pt x="168" y="3722"/>
                    </a:lnTo>
                    <a:lnTo>
                      <a:pt x="192" y="3772"/>
                    </a:lnTo>
                    <a:lnTo>
                      <a:pt x="216" y="3820"/>
                    </a:lnTo>
                    <a:lnTo>
                      <a:pt x="242" y="3867"/>
                    </a:lnTo>
                    <a:lnTo>
                      <a:pt x="269" y="3915"/>
                    </a:lnTo>
                    <a:lnTo>
                      <a:pt x="297" y="3961"/>
                    </a:lnTo>
                    <a:lnTo>
                      <a:pt x="326" y="4006"/>
                    </a:lnTo>
                    <a:lnTo>
                      <a:pt x="355" y="4051"/>
                    </a:lnTo>
                    <a:lnTo>
                      <a:pt x="385" y="4095"/>
                    </a:lnTo>
                    <a:lnTo>
                      <a:pt x="416" y="4138"/>
                    </a:lnTo>
                    <a:lnTo>
                      <a:pt x="447" y="4180"/>
                    </a:lnTo>
                    <a:lnTo>
                      <a:pt x="479" y="4222"/>
                    </a:lnTo>
                    <a:lnTo>
                      <a:pt x="511" y="4262"/>
                    </a:lnTo>
                    <a:lnTo>
                      <a:pt x="544" y="4302"/>
                    </a:lnTo>
                    <a:lnTo>
                      <a:pt x="577" y="4340"/>
                    </a:lnTo>
                    <a:lnTo>
                      <a:pt x="610" y="4379"/>
                    </a:lnTo>
                    <a:lnTo>
                      <a:pt x="643" y="4415"/>
                    </a:lnTo>
                    <a:lnTo>
                      <a:pt x="709" y="4487"/>
                    </a:lnTo>
                    <a:lnTo>
                      <a:pt x="775" y="4554"/>
                    </a:lnTo>
                    <a:lnTo>
                      <a:pt x="839" y="4617"/>
                    </a:lnTo>
                    <a:lnTo>
                      <a:pt x="903" y="4676"/>
                    </a:lnTo>
                    <a:lnTo>
                      <a:pt x="963" y="4731"/>
                    </a:lnTo>
                    <a:lnTo>
                      <a:pt x="1020" y="4780"/>
                    </a:lnTo>
                    <a:lnTo>
                      <a:pt x="1074" y="4826"/>
                    </a:lnTo>
                    <a:lnTo>
                      <a:pt x="1125" y="4866"/>
                    </a:lnTo>
                    <a:lnTo>
                      <a:pt x="1170" y="4901"/>
                    </a:lnTo>
                    <a:lnTo>
                      <a:pt x="1210" y="4932"/>
                    </a:lnTo>
                    <a:lnTo>
                      <a:pt x="1244" y="4958"/>
                    </a:lnTo>
                    <a:lnTo>
                      <a:pt x="1292" y="4992"/>
                    </a:lnTo>
                    <a:lnTo>
                      <a:pt x="1309" y="5004"/>
                    </a:lnTo>
                    <a:lnTo>
                      <a:pt x="1338" y="4996"/>
                    </a:lnTo>
                    <a:lnTo>
                      <a:pt x="1373" y="4986"/>
                    </a:lnTo>
                    <a:lnTo>
                      <a:pt x="1421" y="4973"/>
                    </a:lnTo>
                    <a:lnTo>
                      <a:pt x="1479" y="4955"/>
                    </a:lnTo>
                    <a:lnTo>
                      <a:pt x="1547" y="4934"/>
                    </a:lnTo>
                    <a:lnTo>
                      <a:pt x="1623" y="4908"/>
                    </a:lnTo>
                    <a:lnTo>
                      <a:pt x="1708" y="4878"/>
                    </a:lnTo>
                    <a:lnTo>
                      <a:pt x="1799" y="4844"/>
                    </a:lnTo>
                    <a:lnTo>
                      <a:pt x="1896" y="4806"/>
                    </a:lnTo>
                    <a:lnTo>
                      <a:pt x="1946" y="4785"/>
                    </a:lnTo>
                    <a:lnTo>
                      <a:pt x="1997" y="4763"/>
                    </a:lnTo>
                    <a:lnTo>
                      <a:pt x="2049" y="4739"/>
                    </a:lnTo>
                    <a:lnTo>
                      <a:pt x="2101" y="4714"/>
                    </a:lnTo>
                    <a:lnTo>
                      <a:pt x="2154" y="4689"/>
                    </a:lnTo>
                    <a:lnTo>
                      <a:pt x="2207" y="4663"/>
                    </a:lnTo>
                    <a:lnTo>
                      <a:pt x="2261" y="4634"/>
                    </a:lnTo>
                    <a:lnTo>
                      <a:pt x="2315" y="4606"/>
                    </a:lnTo>
                    <a:lnTo>
                      <a:pt x="2368" y="4575"/>
                    </a:lnTo>
                    <a:lnTo>
                      <a:pt x="2422" y="4543"/>
                    </a:lnTo>
                    <a:lnTo>
                      <a:pt x="2476" y="4511"/>
                    </a:lnTo>
                    <a:lnTo>
                      <a:pt x="2529" y="4477"/>
                    </a:lnTo>
                    <a:lnTo>
                      <a:pt x="2506" y="4446"/>
                    </a:lnTo>
                    <a:lnTo>
                      <a:pt x="2484" y="4414"/>
                    </a:lnTo>
                    <a:lnTo>
                      <a:pt x="2462" y="4382"/>
                    </a:lnTo>
                    <a:lnTo>
                      <a:pt x="2442" y="4349"/>
                    </a:lnTo>
                    <a:lnTo>
                      <a:pt x="2422" y="4316"/>
                    </a:lnTo>
                    <a:lnTo>
                      <a:pt x="2403" y="4282"/>
                    </a:lnTo>
                    <a:lnTo>
                      <a:pt x="2385" y="4248"/>
                    </a:lnTo>
                    <a:lnTo>
                      <a:pt x="2368" y="4213"/>
                    </a:lnTo>
                    <a:lnTo>
                      <a:pt x="2353" y="4178"/>
                    </a:lnTo>
                    <a:lnTo>
                      <a:pt x="2337" y="4141"/>
                    </a:lnTo>
                    <a:lnTo>
                      <a:pt x="2323" y="4105"/>
                    </a:lnTo>
                    <a:lnTo>
                      <a:pt x="2310" y="4068"/>
                    </a:lnTo>
                    <a:lnTo>
                      <a:pt x="2299" y="4030"/>
                    </a:lnTo>
                    <a:lnTo>
                      <a:pt x="2288" y="3992"/>
                    </a:lnTo>
                    <a:lnTo>
                      <a:pt x="2278" y="3953"/>
                    </a:lnTo>
                    <a:lnTo>
                      <a:pt x="2270" y="3914"/>
                    </a:lnTo>
                    <a:lnTo>
                      <a:pt x="2265" y="3886"/>
                    </a:lnTo>
                    <a:lnTo>
                      <a:pt x="2260" y="3860"/>
                    </a:lnTo>
                    <a:lnTo>
                      <a:pt x="2257" y="3832"/>
                    </a:lnTo>
                    <a:lnTo>
                      <a:pt x="2255" y="3806"/>
                    </a:lnTo>
                    <a:lnTo>
                      <a:pt x="2250" y="3752"/>
                    </a:lnTo>
                    <a:lnTo>
                      <a:pt x="2249" y="3699"/>
                    </a:lnTo>
                    <a:lnTo>
                      <a:pt x="2250" y="3645"/>
                    </a:lnTo>
                    <a:lnTo>
                      <a:pt x="2255" y="3592"/>
                    </a:lnTo>
                    <a:lnTo>
                      <a:pt x="2261" y="3540"/>
                    </a:lnTo>
                    <a:lnTo>
                      <a:pt x="2271" y="3488"/>
                    </a:lnTo>
                    <a:lnTo>
                      <a:pt x="2282" y="3436"/>
                    </a:lnTo>
                    <a:lnTo>
                      <a:pt x="2297" y="3384"/>
                    </a:lnTo>
                    <a:lnTo>
                      <a:pt x="2314" y="3334"/>
                    </a:lnTo>
                    <a:lnTo>
                      <a:pt x="2333" y="3284"/>
                    </a:lnTo>
                    <a:lnTo>
                      <a:pt x="2355" y="3236"/>
                    </a:lnTo>
                    <a:lnTo>
                      <a:pt x="2379" y="3187"/>
                    </a:lnTo>
                    <a:lnTo>
                      <a:pt x="2392" y="3164"/>
                    </a:lnTo>
                    <a:lnTo>
                      <a:pt x="2407" y="3141"/>
                    </a:lnTo>
                    <a:lnTo>
                      <a:pt x="2421" y="3118"/>
                    </a:lnTo>
                    <a:lnTo>
                      <a:pt x="2435" y="3095"/>
                    </a:lnTo>
                    <a:close/>
                    <a:moveTo>
                      <a:pt x="3250" y="1604"/>
                    </a:moveTo>
                    <a:lnTo>
                      <a:pt x="3250" y="1604"/>
                    </a:lnTo>
                    <a:lnTo>
                      <a:pt x="3255" y="1581"/>
                    </a:lnTo>
                    <a:lnTo>
                      <a:pt x="3261" y="1559"/>
                    </a:lnTo>
                    <a:lnTo>
                      <a:pt x="3270" y="1537"/>
                    </a:lnTo>
                    <a:lnTo>
                      <a:pt x="3281" y="1516"/>
                    </a:lnTo>
                    <a:lnTo>
                      <a:pt x="3294" y="1497"/>
                    </a:lnTo>
                    <a:lnTo>
                      <a:pt x="3309" y="1478"/>
                    </a:lnTo>
                    <a:lnTo>
                      <a:pt x="3325" y="1460"/>
                    </a:lnTo>
                    <a:lnTo>
                      <a:pt x="3343" y="1445"/>
                    </a:lnTo>
                    <a:lnTo>
                      <a:pt x="3363" y="1431"/>
                    </a:lnTo>
                    <a:lnTo>
                      <a:pt x="3385" y="1418"/>
                    </a:lnTo>
                    <a:lnTo>
                      <a:pt x="3408" y="1407"/>
                    </a:lnTo>
                    <a:lnTo>
                      <a:pt x="3432" y="1400"/>
                    </a:lnTo>
                    <a:lnTo>
                      <a:pt x="3445" y="1396"/>
                    </a:lnTo>
                    <a:lnTo>
                      <a:pt x="3458" y="1394"/>
                    </a:lnTo>
                    <a:lnTo>
                      <a:pt x="3472" y="1392"/>
                    </a:lnTo>
                    <a:lnTo>
                      <a:pt x="3486" y="1390"/>
                    </a:lnTo>
                    <a:lnTo>
                      <a:pt x="3500" y="1390"/>
                    </a:lnTo>
                    <a:lnTo>
                      <a:pt x="3515" y="1390"/>
                    </a:lnTo>
                    <a:lnTo>
                      <a:pt x="3530" y="1390"/>
                    </a:lnTo>
                    <a:lnTo>
                      <a:pt x="3545" y="1391"/>
                    </a:lnTo>
                    <a:lnTo>
                      <a:pt x="3565" y="1394"/>
                    </a:lnTo>
                    <a:lnTo>
                      <a:pt x="3585" y="1400"/>
                    </a:lnTo>
                    <a:lnTo>
                      <a:pt x="3604" y="1405"/>
                    </a:lnTo>
                    <a:lnTo>
                      <a:pt x="3622" y="1414"/>
                    </a:lnTo>
                    <a:lnTo>
                      <a:pt x="3641" y="1424"/>
                    </a:lnTo>
                    <a:lnTo>
                      <a:pt x="3658" y="1435"/>
                    </a:lnTo>
                    <a:lnTo>
                      <a:pt x="3674" y="1447"/>
                    </a:lnTo>
                    <a:lnTo>
                      <a:pt x="3689" y="1461"/>
                    </a:lnTo>
                    <a:lnTo>
                      <a:pt x="3704" y="1476"/>
                    </a:lnTo>
                    <a:lnTo>
                      <a:pt x="3717" y="1492"/>
                    </a:lnTo>
                    <a:lnTo>
                      <a:pt x="3729" y="1510"/>
                    </a:lnTo>
                    <a:lnTo>
                      <a:pt x="3740" y="1528"/>
                    </a:lnTo>
                    <a:lnTo>
                      <a:pt x="3750" y="1548"/>
                    </a:lnTo>
                    <a:lnTo>
                      <a:pt x="3758" y="1569"/>
                    </a:lnTo>
                    <a:lnTo>
                      <a:pt x="3765" y="1591"/>
                    </a:lnTo>
                    <a:lnTo>
                      <a:pt x="3770" y="1613"/>
                    </a:lnTo>
                    <a:lnTo>
                      <a:pt x="3773" y="1630"/>
                    </a:lnTo>
                    <a:lnTo>
                      <a:pt x="3775" y="1645"/>
                    </a:lnTo>
                    <a:lnTo>
                      <a:pt x="3777" y="1677"/>
                    </a:lnTo>
                    <a:lnTo>
                      <a:pt x="3777" y="1708"/>
                    </a:lnTo>
                    <a:lnTo>
                      <a:pt x="3774" y="1739"/>
                    </a:lnTo>
                    <a:lnTo>
                      <a:pt x="3770" y="1768"/>
                    </a:lnTo>
                    <a:lnTo>
                      <a:pt x="3762" y="1798"/>
                    </a:lnTo>
                    <a:lnTo>
                      <a:pt x="3753" y="1827"/>
                    </a:lnTo>
                    <a:lnTo>
                      <a:pt x="3743" y="1855"/>
                    </a:lnTo>
                    <a:lnTo>
                      <a:pt x="3731" y="1883"/>
                    </a:lnTo>
                    <a:lnTo>
                      <a:pt x="3718" y="1909"/>
                    </a:lnTo>
                    <a:lnTo>
                      <a:pt x="3704" y="1936"/>
                    </a:lnTo>
                    <a:lnTo>
                      <a:pt x="3688" y="1961"/>
                    </a:lnTo>
                    <a:lnTo>
                      <a:pt x="3672" y="1985"/>
                    </a:lnTo>
                    <a:lnTo>
                      <a:pt x="3654" y="2008"/>
                    </a:lnTo>
                    <a:lnTo>
                      <a:pt x="3637" y="2031"/>
                    </a:lnTo>
                    <a:lnTo>
                      <a:pt x="3619" y="2052"/>
                    </a:lnTo>
                    <a:lnTo>
                      <a:pt x="3600" y="2073"/>
                    </a:lnTo>
                    <a:lnTo>
                      <a:pt x="3583" y="2093"/>
                    </a:lnTo>
                    <a:lnTo>
                      <a:pt x="3546" y="2128"/>
                    </a:lnTo>
                    <a:lnTo>
                      <a:pt x="3512" y="2160"/>
                    </a:lnTo>
                    <a:lnTo>
                      <a:pt x="3481" y="2186"/>
                    </a:lnTo>
                    <a:lnTo>
                      <a:pt x="3456" y="2207"/>
                    </a:lnTo>
                    <a:lnTo>
                      <a:pt x="3435" y="2223"/>
                    </a:lnTo>
                    <a:lnTo>
                      <a:pt x="3418" y="2235"/>
                    </a:lnTo>
                    <a:lnTo>
                      <a:pt x="3398" y="2229"/>
                    </a:lnTo>
                    <a:lnTo>
                      <a:pt x="3375" y="2222"/>
                    </a:lnTo>
                    <a:lnTo>
                      <a:pt x="3344" y="2212"/>
                    </a:lnTo>
                    <a:lnTo>
                      <a:pt x="3308" y="2197"/>
                    </a:lnTo>
                    <a:lnTo>
                      <a:pt x="3267" y="2181"/>
                    </a:lnTo>
                    <a:lnTo>
                      <a:pt x="3223" y="2161"/>
                    </a:lnTo>
                    <a:lnTo>
                      <a:pt x="3176" y="2138"/>
                    </a:lnTo>
                    <a:lnTo>
                      <a:pt x="3153" y="2125"/>
                    </a:lnTo>
                    <a:lnTo>
                      <a:pt x="3128" y="2110"/>
                    </a:lnTo>
                    <a:lnTo>
                      <a:pt x="3105" y="2096"/>
                    </a:lnTo>
                    <a:lnTo>
                      <a:pt x="3081" y="2081"/>
                    </a:lnTo>
                    <a:lnTo>
                      <a:pt x="3058" y="2064"/>
                    </a:lnTo>
                    <a:lnTo>
                      <a:pt x="3036" y="2047"/>
                    </a:lnTo>
                    <a:lnTo>
                      <a:pt x="3014" y="2028"/>
                    </a:lnTo>
                    <a:lnTo>
                      <a:pt x="2993" y="2009"/>
                    </a:lnTo>
                    <a:lnTo>
                      <a:pt x="2973" y="1988"/>
                    </a:lnTo>
                    <a:lnTo>
                      <a:pt x="2954" y="1967"/>
                    </a:lnTo>
                    <a:lnTo>
                      <a:pt x="2937" y="1945"/>
                    </a:lnTo>
                    <a:lnTo>
                      <a:pt x="2920" y="1922"/>
                    </a:lnTo>
                    <a:lnTo>
                      <a:pt x="2906" y="1899"/>
                    </a:lnTo>
                    <a:lnTo>
                      <a:pt x="2893" y="1874"/>
                    </a:lnTo>
                    <a:lnTo>
                      <a:pt x="2882" y="1848"/>
                    </a:lnTo>
                    <a:lnTo>
                      <a:pt x="2873" y="1821"/>
                    </a:lnTo>
                    <a:lnTo>
                      <a:pt x="2869" y="1802"/>
                    </a:lnTo>
                    <a:lnTo>
                      <a:pt x="2866" y="1785"/>
                    </a:lnTo>
                    <a:lnTo>
                      <a:pt x="2864" y="1767"/>
                    </a:lnTo>
                    <a:lnTo>
                      <a:pt x="2864" y="1748"/>
                    </a:lnTo>
                    <a:lnTo>
                      <a:pt x="2865" y="1731"/>
                    </a:lnTo>
                    <a:lnTo>
                      <a:pt x="2869" y="1713"/>
                    </a:lnTo>
                    <a:lnTo>
                      <a:pt x="2873" y="1697"/>
                    </a:lnTo>
                    <a:lnTo>
                      <a:pt x="2877" y="1679"/>
                    </a:lnTo>
                    <a:lnTo>
                      <a:pt x="2884" y="1664"/>
                    </a:lnTo>
                    <a:lnTo>
                      <a:pt x="2893" y="1647"/>
                    </a:lnTo>
                    <a:lnTo>
                      <a:pt x="2902" y="1633"/>
                    </a:lnTo>
                    <a:lnTo>
                      <a:pt x="2913" y="1618"/>
                    </a:lnTo>
                    <a:lnTo>
                      <a:pt x="2924" y="1604"/>
                    </a:lnTo>
                    <a:lnTo>
                      <a:pt x="2937" y="1591"/>
                    </a:lnTo>
                    <a:lnTo>
                      <a:pt x="2951" y="1579"/>
                    </a:lnTo>
                    <a:lnTo>
                      <a:pt x="2967" y="1568"/>
                    </a:lnTo>
                    <a:lnTo>
                      <a:pt x="2985" y="1557"/>
                    </a:lnTo>
                    <a:lnTo>
                      <a:pt x="3004" y="1548"/>
                    </a:lnTo>
                    <a:lnTo>
                      <a:pt x="3024" y="1542"/>
                    </a:lnTo>
                    <a:lnTo>
                      <a:pt x="3044" y="1536"/>
                    </a:lnTo>
                    <a:lnTo>
                      <a:pt x="3063" y="1534"/>
                    </a:lnTo>
                    <a:lnTo>
                      <a:pt x="3083" y="1533"/>
                    </a:lnTo>
                    <a:lnTo>
                      <a:pt x="3103" y="1534"/>
                    </a:lnTo>
                    <a:lnTo>
                      <a:pt x="3123" y="1537"/>
                    </a:lnTo>
                    <a:lnTo>
                      <a:pt x="3142" y="1541"/>
                    </a:lnTo>
                    <a:lnTo>
                      <a:pt x="3160" y="1547"/>
                    </a:lnTo>
                    <a:lnTo>
                      <a:pt x="3178" y="1554"/>
                    </a:lnTo>
                    <a:lnTo>
                      <a:pt x="3195" y="1561"/>
                    </a:lnTo>
                    <a:lnTo>
                      <a:pt x="3211" y="1571"/>
                    </a:lnTo>
                    <a:lnTo>
                      <a:pt x="3225" y="1581"/>
                    </a:lnTo>
                    <a:lnTo>
                      <a:pt x="3238" y="1592"/>
                    </a:lnTo>
                    <a:lnTo>
                      <a:pt x="3250" y="1604"/>
                    </a:lnTo>
                    <a:close/>
                    <a:moveTo>
                      <a:pt x="2345" y="1525"/>
                    </a:moveTo>
                    <a:lnTo>
                      <a:pt x="2345" y="1525"/>
                    </a:lnTo>
                    <a:lnTo>
                      <a:pt x="2361" y="1521"/>
                    </a:lnTo>
                    <a:lnTo>
                      <a:pt x="2403" y="1506"/>
                    </a:lnTo>
                    <a:lnTo>
                      <a:pt x="2432" y="1495"/>
                    </a:lnTo>
                    <a:lnTo>
                      <a:pt x="2464" y="1482"/>
                    </a:lnTo>
                    <a:lnTo>
                      <a:pt x="2499" y="1467"/>
                    </a:lnTo>
                    <a:lnTo>
                      <a:pt x="2535" y="1448"/>
                    </a:lnTo>
                    <a:lnTo>
                      <a:pt x="2573" y="1427"/>
                    </a:lnTo>
                    <a:lnTo>
                      <a:pt x="2591" y="1415"/>
                    </a:lnTo>
                    <a:lnTo>
                      <a:pt x="2610" y="1403"/>
                    </a:lnTo>
                    <a:lnTo>
                      <a:pt x="2629" y="1390"/>
                    </a:lnTo>
                    <a:lnTo>
                      <a:pt x="2646" y="1377"/>
                    </a:lnTo>
                    <a:lnTo>
                      <a:pt x="2663" y="1362"/>
                    </a:lnTo>
                    <a:lnTo>
                      <a:pt x="2679" y="1347"/>
                    </a:lnTo>
                    <a:lnTo>
                      <a:pt x="2696" y="1332"/>
                    </a:lnTo>
                    <a:lnTo>
                      <a:pt x="2710" y="1315"/>
                    </a:lnTo>
                    <a:lnTo>
                      <a:pt x="2725" y="1297"/>
                    </a:lnTo>
                    <a:lnTo>
                      <a:pt x="2737" y="1279"/>
                    </a:lnTo>
                    <a:lnTo>
                      <a:pt x="2749" y="1260"/>
                    </a:lnTo>
                    <a:lnTo>
                      <a:pt x="2759" y="1240"/>
                    </a:lnTo>
                    <a:lnTo>
                      <a:pt x="2767" y="1220"/>
                    </a:lnTo>
                    <a:lnTo>
                      <a:pt x="2774" y="1200"/>
                    </a:lnTo>
                    <a:lnTo>
                      <a:pt x="2777" y="1185"/>
                    </a:lnTo>
                    <a:lnTo>
                      <a:pt x="2780" y="1171"/>
                    </a:lnTo>
                    <a:lnTo>
                      <a:pt x="2781" y="1157"/>
                    </a:lnTo>
                    <a:lnTo>
                      <a:pt x="2781" y="1142"/>
                    </a:lnTo>
                    <a:lnTo>
                      <a:pt x="2780" y="1128"/>
                    </a:lnTo>
                    <a:lnTo>
                      <a:pt x="2778" y="1115"/>
                    </a:lnTo>
                    <a:lnTo>
                      <a:pt x="2775" y="1101"/>
                    </a:lnTo>
                    <a:lnTo>
                      <a:pt x="2771" y="1087"/>
                    </a:lnTo>
                    <a:lnTo>
                      <a:pt x="2765" y="1075"/>
                    </a:lnTo>
                    <a:lnTo>
                      <a:pt x="2759" y="1062"/>
                    </a:lnTo>
                    <a:lnTo>
                      <a:pt x="2752" y="1051"/>
                    </a:lnTo>
                    <a:lnTo>
                      <a:pt x="2743" y="1039"/>
                    </a:lnTo>
                    <a:lnTo>
                      <a:pt x="2734" y="1028"/>
                    </a:lnTo>
                    <a:lnTo>
                      <a:pt x="2725" y="1018"/>
                    </a:lnTo>
                    <a:lnTo>
                      <a:pt x="2712" y="1008"/>
                    </a:lnTo>
                    <a:lnTo>
                      <a:pt x="2700" y="999"/>
                    </a:lnTo>
                    <a:lnTo>
                      <a:pt x="2686" y="990"/>
                    </a:lnTo>
                    <a:lnTo>
                      <a:pt x="2672" y="984"/>
                    </a:lnTo>
                    <a:lnTo>
                      <a:pt x="2656" y="978"/>
                    </a:lnTo>
                    <a:lnTo>
                      <a:pt x="2641" y="975"/>
                    </a:lnTo>
                    <a:lnTo>
                      <a:pt x="2624" y="973"/>
                    </a:lnTo>
                    <a:lnTo>
                      <a:pt x="2609" y="973"/>
                    </a:lnTo>
                    <a:lnTo>
                      <a:pt x="2594" y="973"/>
                    </a:lnTo>
                    <a:lnTo>
                      <a:pt x="2578" y="975"/>
                    </a:lnTo>
                    <a:lnTo>
                      <a:pt x="2563" y="978"/>
                    </a:lnTo>
                    <a:lnTo>
                      <a:pt x="2548" y="983"/>
                    </a:lnTo>
                    <a:lnTo>
                      <a:pt x="2534" y="988"/>
                    </a:lnTo>
                    <a:lnTo>
                      <a:pt x="2521" y="995"/>
                    </a:lnTo>
                    <a:lnTo>
                      <a:pt x="2509" y="1003"/>
                    </a:lnTo>
                    <a:lnTo>
                      <a:pt x="2497" y="1010"/>
                    </a:lnTo>
                    <a:lnTo>
                      <a:pt x="2487" y="1019"/>
                    </a:lnTo>
                    <a:lnTo>
                      <a:pt x="2477" y="1029"/>
                    </a:lnTo>
                    <a:lnTo>
                      <a:pt x="2474" y="1010"/>
                    </a:lnTo>
                    <a:lnTo>
                      <a:pt x="2468" y="993"/>
                    </a:lnTo>
                    <a:lnTo>
                      <a:pt x="2462" y="975"/>
                    </a:lnTo>
                    <a:lnTo>
                      <a:pt x="2453" y="959"/>
                    </a:lnTo>
                    <a:lnTo>
                      <a:pt x="2443" y="943"/>
                    </a:lnTo>
                    <a:lnTo>
                      <a:pt x="2432" y="929"/>
                    </a:lnTo>
                    <a:lnTo>
                      <a:pt x="2419" y="915"/>
                    </a:lnTo>
                    <a:lnTo>
                      <a:pt x="2404" y="902"/>
                    </a:lnTo>
                    <a:lnTo>
                      <a:pt x="2389" y="891"/>
                    </a:lnTo>
                    <a:lnTo>
                      <a:pt x="2371" y="882"/>
                    </a:lnTo>
                    <a:lnTo>
                      <a:pt x="2354" y="874"/>
                    </a:lnTo>
                    <a:lnTo>
                      <a:pt x="2334" y="867"/>
                    </a:lnTo>
                    <a:lnTo>
                      <a:pt x="2313" y="863"/>
                    </a:lnTo>
                    <a:lnTo>
                      <a:pt x="2292" y="860"/>
                    </a:lnTo>
                    <a:lnTo>
                      <a:pt x="2269" y="858"/>
                    </a:lnTo>
                    <a:lnTo>
                      <a:pt x="2245" y="861"/>
                    </a:lnTo>
                    <a:lnTo>
                      <a:pt x="2229" y="863"/>
                    </a:lnTo>
                    <a:lnTo>
                      <a:pt x="2214" y="866"/>
                    </a:lnTo>
                    <a:lnTo>
                      <a:pt x="2199" y="872"/>
                    </a:lnTo>
                    <a:lnTo>
                      <a:pt x="2183" y="878"/>
                    </a:lnTo>
                    <a:lnTo>
                      <a:pt x="2170" y="886"/>
                    </a:lnTo>
                    <a:lnTo>
                      <a:pt x="2156" y="895"/>
                    </a:lnTo>
                    <a:lnTo>
                      <a:pt x="2144" y="905"/>
                    </a:lnTo>
                    <a:lnTo>
                      <a:pt x="2132" y="916"/>
                    </a:lnTo>
                    <a:lnTo>
                      <a:pt x="2119" y="928"/>
                    </a:lnTo>
                    <a:lnTo>
                      <a:pt x="2110" y="940"/>
                    </a:lnTo>
                    <a:lnTo>
                      <a:pt x="2100" y="954"/>
                    </a:lnTo>
                    <a:lnTo>
                      <a:pt x="2091" y="968"/>
                    </a:lnTo>
                    <a:lnTo>
                      <a:pt x="2083" y="985"/>
                    </a:lnTo>
                    <a:lnTo>
                      <a:pt x="2078" y="1000"/>
                    </a:lnTo>
                    <a:lnTo>
                      <a:pt x="2072" y="1018"/>
                    </a:lnTo>
                    <a:lnTo>
                      <a:pt x="2068" y="1036"/>
                    </a:lnTo>
                    <a:lnTo>
                      <a:pt x="2063" y="1061"/>
                    </a:lnTo>
                    <a:lnTo>
                      <a:pt x="2062" y="1085"/>
                    </a:lnTo>
                    <a:lnTo>
                      <a:pt x="2062" y="1110"/>
                    </a:lnTo>
                    <a:lnTo>
                      <a:pt x="2064" y="1134"/>
                    </a:lnTo>
                    <a:lnTo>
                      <a:pt x="2068" y="1158"/>
                    </a:lnTo>
                    <a:lnTo>
                      <a:pt x="2073" y="1181"/>
                    </a:lnTo>
                    <a:lnTo>
                      <a:pt x="2081" y="1204"/>
                    </a:lnTo>
                    <a:lnTo>
                      <a:pt x="2089" y="1226"/>
                    </a:lnTo>
                    <a:lnTo>
                      <a:pt x="2099" y="1248"/>
                    </a:lnTo>
                    <a:lnTo>
                      <a:pt x="2108" y="1269"/>
                    </a:lnTo>
                    <a:lnTo>
                      <a:pt x="2121" y="1289"/>
                    </a:lnTo>
                    <a:lnTo>
                      <a:pt x="2133" y="1310"/>
                    </a:lnTo>
                    <a:lnTo>
                      <a:pt x="2145" y="1328"/>
                    </a:lnTo>
                    <a:lnTo>
                      <a:pt x="2159" y="1347"/>
                    </a:lnTo>
                    <a:lnTo>
                      <a:pt x="2172" y="1365"/>
                    </a:lnTo>
                    <a:lnTo>
                      <a:pt x="2187" y="1381"/>
                    </a:lnTo>
                    <a:lnTo>
                      <a:pt x="2215" y="1413"/>
                    </a:lnTo>
                    <a:lnTo>
                      <a:pt x="2244" y="1442"/>
                    </a:lnTo>
                    <a:lnTo>
                      <a:pt x="2270" y="1466"/>
                    </a:lnTo>
                    <a:lnTo>
                      <a:pt x="2294" y="1487"/>
                    </a:lnTo>
                    <a:lnTo>
                      <a:pt x="2315" y="1503"/>
                    </a:lnTo>
                    <a:lnTo>
                      <a:pt x="2331" y="1515"/>
                    </a:lnTo>
                    <a:lnTo>
                      <a:pt x="2345" y="1525"/>
                    </a:lnTo>
                    <a:close/>
                    <a:moveTo>
                      <a:pt x="5448" y="3187"/>
                    </a:moveTo>
                    <a:lnTo>
                      <a:pt x="5448" y="3187"/>
                    </a:lnTo>
                    <a:lnTo>
                      <a:pt x="5438" y="3142"/>
                    </a:lnTo>
                    <a:lnTo>
                      <a:pt x="5426" y="3098"/>
                    </a:lnTo>
                    <a:lnTo>
                      <a:pt x="5411" y="3057"/>
                    </a:lnTo>
                    <a:lnTo>
                      <a:pt x="5395" y="3015"/>
                    </a:lnTo>
                    <a:lnTo>
                      <a:pt x="5377" y="2974"/>
                    </a:lnTo>
                    <a:lnTo>
                      <a:pt x="5357" y="2934"/>
                    </a:lnTo>
                    <a:lnTo>
                      <a:pt x="5335" y="2897"/>
                    </a:lnTo>
                    <a:lnTo>
                      <a:pt x="5312" y="2860"/>
                    </a:lnTo>
                    <a:lnTo>
                      <a:pt x="5287" y="2824"/>
                    </a:lnTo>
                    <a:lnTo>
                      <a:pt x="5261" y="2790"/>
                    </a:lnTo>
                    <a:lnTo>
                      <a:pt x="5232" y="2758"/>
                    </a:lnTo>
                    <a:lnTo>
                      <a:pt x="5202" y="2728"/>
                    </a:lnTo>
                    <a:lnTo>
                      <a:pt x="5171" y="2698"/>
                    </a:lnTo>
                    <a:lnTo>
                      <a:pt x="5138" y="2669"/>
                    </a:lnTo>
                    <a:lnTo>
                      <a:pt x="5105" y="2643"/>
                    </a:lnTo>
                    <a:lnTo>
                      <a:pt x="5070" y="2619"/>
                    </a:lnTo>
                    <a:lnTo>
                      <a:pt x="5034" y="2596"/>
                    </a:lnTo>
                    <a:lnTo>
                      <a:pt x="4998" y="2574"/>
                    </a:lnTo>
                    <a:lnTo>
                      <a:pt x="4959" y="2555"/>
                    </a:lnTo>
                    <a:lnTo>
                      <a:pt x="4919" y="2537"/>
                    </a:lnTo>
                    <a:lnTo>
                      <a:pt x="4880" y="2521"/>
                    </a:lnTo>
                    <a:lnTo>
                      <a:pt x="4839" y="2506"/>
                    </a:lnTo>
                    <a:lnTo>
                      <a:pt x="4797" y="2495"/>
                    </a:lnTo>
                    <a:lnTo>
                      <a:pt x="4756" y="2486"/>
                    </a:lnTo>
                    <a:lnTo>
                      <a:pt x="4713" y="2477"/>
                    </a:lnTo>
                    <a:lnTo>
                      <a:pt x="4670" y="2471"/>
                    </a:lnTo>
                    <a:lnTo>
                      <a:pt x="4626" y="2468"/>
                    </a:lnTo>
                    <a:lnTo>
                      <a:pt x="4581" y="2466"/>
                    </a:lnTo>
                    <a:lnTo>
                      <a:pt x="4537" y="2467"/>
                    </a:lnTo>
                    <a:lnTo>
                      <a:pt x="4492" y="2470"/>
                    </a:lnTo>
                    <a:lnTo>
                      <a:pt x="4446" y="2476"/>
                    </a:lnTo>
                    <a:lnTo>
                      <a:pt x="4401" y="2483"/>
                    </a:lnTo>
                    <a:lnTo>
                      <a:pt x="4373" y="2489"/>
                    </a:lnTo>
                    <a:lnTo>
                      <a:pt x="4344" y="2495"/>
                    </a:lnTo>
                    <a:lnTo>
                      <a:pt x="4317" y="2503"/>
                    </a:lnTo>
                    <a:lnTo>
                      <a:pt x="4289" y="2512"/>
                    </a:lnTo>
                    <a:lnTo>
                      <a:pt x="4263" y="2522"/>
                    </a:lnTo>
                    <a:lnTo>
                      <a:pt x="4236" y="2532"/>
                    </a:lnTo>
                    <a:lnTo>
                      <a:pt x="4210" y="2543"/>
                    </a:lnTo>
                    <a:lnTo>
                      <a:pt x="4185" y="2555"/>
                    </a:lnTo>
                    <a:lnTo>
                      <a:pt x="4159" y="2567"/>
                    </a:lnTo>
                    <a:lnTo>
                      <a:pt x="4135" y="2580"/>
                    </a:lnTo>
                    <a:lnTo>
                      <a:pt x="4111" y="2594"/>
                    </a:lnTo>
                    <a:lnTo>
                      <a:pt x="4088" y="2609"/>
                    </a:lnTo>
                    <a:lnTo>
                      <a:pt x="4065" y="2624"/>
                    </a:lnTo>
                    <a:lnTo>
                      <a:pt x="4043" y="2641"/>
                    </a:lnTo>
                    <a:lnTo>
                      <a:pt x="4021" y="2657"/>
                    </a:lnTo>
                    <a:lnTo>
                      <a:pt x="3999" y="2675"/>
                    </a:lnTo>
                    <a:lnTo>
                      <a:pt x="3979" y="2692"/>
                    </a:lnTo>
                    <a:lnTo>
                      <a:pt x="3958" y="2711"/>
                    </a:lnTo>
                    <a:lnTo>
                      <a:pt x="3939" y="2730"/>
                    </a:lnTo>
                    <a:lnTo>
                      <a:pt x="3920" y="2750"/>
                    </a:lnTo>
                    <a:lnTo>
                      <a:pt x="3902" y="2769"/>
                    </a:lnTo>
                    <a:lnTo>
                      <a:pt x="3884" y="2790"/>
                    </a:lnTo>
                    <a:lnTo>
                      <a:pt x="3868" y="2812"/>
                    </a:lnTo>
                    <a:lnTo>
                      <a:pt x="3851" y="2833"/>
                    </a:lnTo>
                    <a:lnTo>
                      <a:pt x="3835" y="2856"/>
                    </a:lnTo>
                    <a:lnTo>
                      <a:pt x="3820" y="2878"/>
                    </a:lnTo>
                    <a:lnTo>
                      <a:pt x="3806" y="2901"/>
                    </a:lnTo>
                    <a:lnTo>
                      <a:pt x="3793" y="2926"/>
                    </a:lnTo>
                    <a:lnTo>
                      <a:pt x="3780" y="2949"/>
                    </a:lnTo>
                    <a:lnTo>
                      <a:pt x="3768" y="2974"/>
                    </a:lnTo>
                    <a:lnTo>
                      <a:pt x="3757" y="2998"/>
                    </a:lnTo>
                    <a:lnTo>
                      <a:pt x="3746" y="3024"/>
                    </a:lnTo>
                    <a:lnTo>
                      <a:pt x="3715" y="3006"/>
                    </a:lnTo>
                    <a:lnTo>
                      <a:pt x="3683" y="2991"/>
                    </a:lnTo>
                    <a:lnTo>
                      <a:pt x="3651" y="2975"/>
                    </a:lnTo>
                    <a:lnTo>
                      <a:pt x="3618" y="2962"/>
                    </a:lnTo>
                    <a:lnTo>
                      <a:pt x="3585" y="2950"/>
                    </a:lnTo>
                    <a:lnTo>
                      <a:pt x="3551" y="2940"/>
                    </a:lnTo>
                    <a:lnTo>
                      <a:pt x="3517" y="2931"/>
                    </a:lnTo>
                    <a:lnTo>
                      <a:pt x="3481" y="2925"/>
                    </a:lnTo>
                    <a:lnTo>
                      <a:pt x="3445" y="2918"/>
                    </a:lnTo>
                    <a:lnTo>
                      <a:pt x="3410" y="2915"/>
                    </a:lnTo>
                    <a:lnTo>
                      <a:pt x="3374" y="2912"/>
                    </a:lnTo>
                    <a:lnTo>
                      <a:pt x="3337" y="2911"/>
                    </a:lnTo>
                    <a:lnTo>
                      <a:pt x="3300" y="2912"/>
                    </a:lnTo>
                    <a:lnTo>
                      <a:pt x="3264" y="2915"/>
                    </a:lnTo>
                    <a:lnTo>
                      <a:pt x="3226" y="2920"/>
                    </a:lnTo>
                    <a:lnTo>
                      <a:pt x="3189" y="2926"/>
                    </a:lnTo>
                    <a:lnTo>
                      <a:pt x="3149" y="2934"/>
                    </a:lnTo>
                    <a:lnTo>
                      <a:pt x="3110" y="2945"/>
                    </a:lnTo>
                    <a:lnTo>
                      <a:pt x="3072" y="2958"/>
                    </a:lnTo>
                    <a:lnTo>
                      <a:pt x="3035" y="2972"/>
                    </a:lnTo>
                    <a:lnTo>
                      <a:pt x="2998" y="2988"/>
                    </a:lnTo>
                    <a:lnTo>
                      <a:pt x="2964" y="3006"/>
                    </a:lnTo>
                    <a:lnTo>
                      <a:pt x="2930" y="3026"/>
                    </a:lnTo>
                    <a:lnTo>
                      <a:pt x="2897" y="3047"/>
                    </a:lnTo>
                    <a:lnTo>
                      <a:pt x="2866" y="3069"/>
                    </a:lnTo>
                    <a:lnTo>
                      <a:pt x="2836" y="3092"/>
                    </a:lnTo>
                    <a:lnTo>
                      <a:pt x="2807" y="3117"/>
                    </a:lnTo>
                    <a:lnTo>
                      <a:pt x="2780" y="3143"/>
                    </a:lnTo>
                    <a:lnTo>
                      <a:pt x="2753" y="3171"/>
                    </a:lnTo>
                    <a:lnTo>
                      <a:pt x="2728" y="3201"/>
                    </a:lnTo>
                    <a:lnTo>
                      <a:pt x="2705" y="3230"/>
                    </a:lnTo>
                    <a:lnTo>
                      <a:pt x="2683" y="3261"/>
                    </a:lnTo>
                    <a:lnTo>
                      <a:pt x="2662" y="3293"/>
                    </a:lnTo>
                    <a:lnTo>
                      <a:pt x="2643" y="3326"/>
                    </a:lnTo>
                    <a:lnTo>
                      <a:pt x="2626" y="3360"/>
                    </a:lnTo>
                    <a:lnTo>
                      <a:pt x="2610" y="3395"/>
                    </a:lnTo>
                    <a:lnTo>
                      <a:pt x="2596" y="3431"/>
                    </a:lnTo>
                    <a:lnTo>
                      <a:pt x="2584" y="3467"/>
                    </a:lnTo>
                    <a:lnTo>
                      <a:pt x="2573" y="3503"/>
                    </a:lnTo>
                    <a:lnTo>
                      <a:pt x="2564" y="3542"/>
                    </a:lnTo>
                    <a:lnTo>
                      <a:pt x="2557" y="3579"/>
                    </a:lnTo>
                    <a:lnTo>
                      <a:pt x="2552" y="3618"/>
                    </a:lnTo>
                    <a:lnTo>
                      <a:pt x="2548" y="3657"/>
                    </a:lnTo>
                    <a:lnTo>
                      <a:pt x="2547" y="3696"/>
                    </a:lnTo>
                    <a:lnTo>
                      <a:pt x="2548" y="3735"/>
                    </a:lnTo>
                    <a:lnTo>
                      <a:pt x="2551" y="3776"/>
                    </a:lnTo>
                    <a:lnTo>
                      <a:pt x="2555" y="3816"/>
                    </a:lnTo>
                    <a:lnTo>
                      <a:pt x="2563" y="3856"/>
                    </a:lnTo>
                    <a:lnTo>
                      <a:pt x="2572" y="3900"/>
                    </a:lnTo>
                    <a:lnTo>
                      <a:pt x="2584" y="3944"/>
                    </a:lnTo>
                    <a:lnTo>
                      <a:pt x="2597" y="3987"/>
                    </a:lnTo>
                    <a:lnTo>
                      <a:pt x="2612" y="4029"/>
                    </a:lnTo>
                    <a:lnTo>
                      <a:pt x="2630" y="4070"/>
                    </a:lnTo>
                    <a:lnTo>
                      <a:pt x="2649" y="4110"/>
                    </a:lnTo>
                    <a:lnTo>
                      <a:pt x="2670" y="4149"/>
                    </a:lnTo>
                    <a:lnTo>
                      <a:pt x="2692" y="4189"/>
                    </a:lnTo>
                    <a:lnTo>
                      <a:pt x="2715" y="4226"/>
                    </a:lnTo>
                    <a:lnTo>
                      <a:pt x="2740" y="4262"/>
                    </a:lnTo>
                    <a:lnTo>
                      <a:pt x="2765" y="4299"/>
                    </a:lnTo>
                    <a:lnTo>
                      <a:pt x="2793" y="4334"/>
                    </a:lnTo>
                    <a:lnTo>
                      <a:pt x="2821" y="4369"/>
                    </a:lnTo>
                    <a:lnTo>
                      <a:pt x="2852" y="4403"/>
                    </a:lnTo>
                    <a:lnTo>
                      <a:pt x="2883" y="4436"/>
                    </a:lnTo>
                    <a:lnTo>
                      <a:pt x="2915" y="4468"/>
                    </a:lnTo>
                    <a:lnTo>
                      <a:pt x="2948" y="4499"/>
                    </a:lnTo>
                    <a:lnTo>
                      <a:pt x="2981" y="4530"/>
                    </a:lnTo>
                    <a:lnTo>
                      <a:pt x="3016" y="4559"/>
                    </a:lnTo>
                    <a:lnTo>
                      <a:pt x="3051" y="4589"/>
                    </a:lnTo>
                    <a:lnTo>
                      <a:pt x="3087" y="4618"/>
                    </a:lnTo>
                    <a:lnTo>
                      <a:pt x="3124" y="4645"/>
                    </a:lnTo>
                    <a:lnTo>
                      <a:pt x="3160" y="4672"/>
                    </a:lnTo>
                    <a:lnTo>
                      <a:pt x="3199" y="4698"/>
                    </a:lnTo>
                    <a:lnTo>
                      <a:pt x="3236" y="4723"/>
                    </a:lnTo>
                    <a:lnTo>
                      <a:pt x="3275" y="4747"/>
                    </a:lnTo>
                    <a:lnTo>
                      <a:pt x="3313" y="4772"/>
                    </a:lnTo>
                    <a:lnTo>
                      <a:pt x="3352" y="4795"/>
                    </a:lnTo>
                    <a:lnTo>
                      <a:pt x="3391" y="4818"/>
                    </a:lnTo>
                    <a:lnTo>
                      <a:pt x="3430" y="4839"/>
                    </a:lnTo>
                    <a:lnTo>
                      <a:pt x="3508" y="4881"/>
                    </a:lnTo>
                    <a:lnTo>
                      <a:pt x="3585" y="4919"/>
                    </a:lnTo>
                    <a:lnTo>
                      <a:pt x="3661" y="4955"/>
                    </a:lnTo>
                    <a:lnTo>
                      <a:pt x="3736" y="4988"/>
                    </a:lnTo>
                    <a:lnTo>
                      <a:pt x="3808" y="5018"/>
                    </a:lnTo>
                    <a:lnTo>
                      <a:pt x="3878" y="5047"/>
                    </a:lnTo>
                    <a:lnTo>
                      <a:pt x="3945" y="5071"/>
                    </a:lnTo>
                    <a:lnTo>
                      <a:pt x="4007" y="5094"/>
                    </a:lnTo>
                    <a:lnTo>
                      <a:pt x="4066" y="5114"/>
                    </a:lnTo>
                    <a:lnTo>
                      <a:pt x="4120" y="5131"/>
                    </a:lnTo>
                    <a:lnTo>
                      <a:pt x="4167" y="5147"/>
                    </a:lnTo>
                    <a:lnTo>
                      <a:pt x="4245" y="5169"/>
                    </a:lnTo>
                    <a:lnTo>
                      <a:pt x="4296" y="5183"/>
                    </a:lnTo>
                    <a:lnTo>
                      <a:pt x="4313" y="5188"/>
                    </a:lnTo>
                    <a:lnTo>
                      <a:pt x="4328" y="5177"/>
                    </a:lnTo>
                    <a:lnTo>
                      <a:pt x="4370" y="5147"/>
                    </a:lnTo>
                    <a:lnTo>
                      <a:pt x="4436" y="5097"/>
                    </a:lnTo>
                    <a:lnTo>
                      <a:pt x="4476" y="5065"/>
                    </a:lnTo>
                    <a:lnTo>
                      <a:pt x="4520" y="5030"/>
                    </a:lnTo>
                    <a:lnTo>
                      <a:pt x="4569" y="4989"/>
                    </a:lnTo>
                    <a:lnTo>
                      <a:pt x="4619" y="4945"/>
                    </a:lnTo>
                    <a:lnTo>
                      <a:pt x="4673" y="4897"/>
                    </a:lnTo>
                    <a:lnTo>
                      <a:pt x="4728" y="4845"/>
                    </a:lnTo>
                    <a:lnTo>
                      <a:pt x="4785" y="4789"/>
                    </a:lnTo>
                    <a:lnTo>
                      <a:pt x="4844" y="4730"/>
                    </a:lnTo>
                    <a:lnTo>
                      <a:pt x="4902" y="4667"/>
                    </a:lnTo>
                    <a:lnTo>
                      <a:pt x="4961" y="4601"/>
                    </a:lnTo>
                    <a:lnTo>
                      <a:pt x="4990" y="4566"/>
                    </a:lnTo>
                    <a:lnTo>
                      <a:pt x="5019" y="4531"/>
                    </a:lnTo>
                    <a:lnTo>
                      <a:pt x="5047" y="4496"/>
                    </a:lnTo>
                    <a:lnTo>
                      <a:pt x="5076" y="4458"/>
                    </a:lnTo>
                    <a:lnTo>
                      <a:pt x="5103" y="4421"/>
                    </a:lnTo>
                    <a:lnTo>
                      <a:pt x="5131" y="4383"/>
                    </a:lnTo>
                    <a:lnTo>
                      <a:pt x="5157" y="4344"/>
                    </a:lnTo>
                    <a:lnTo>
                      <a:pt x="5184" y="4304"/>
                    </a:lnTo>
                    <a:lnTo>
                      <a:pt x="5209" y="4264"/>
                    </a:lnTo>
                    <a:lnTo>
                      <a:pt x="5233" y="4224"/>
                    </a:lnTo>
                    <a:lnTo>
                      <a:pt x="5257" y="4182"/>
                    </a:lnTo>
                    <a:lnTo>
                      <a:pt x="5279" y="4139"/>
                    </a:lnTo>
                    <a:lnTo>
                      <a:pt x="5301" y="4097"/>
                    </a:lnTo>
                    <a:lnTo>
                      <a:pt x="5322" y="4053"/>
                    </a:lnTo>
                    <a:lnTo>
                      <a:pt x="5342" y="4009"/>
                    </a:lnTo>
                    <a:lnTo>
                      <a:pt x="5361" y="3965"/>
                    </a:lnTo>
                    <a:lnTo>
                      <a:pt x="5378" y="3920"/>
                    </a:lnTo>
                    <a:lnTo>
                      <a:pt x="5395" y="3874"/>
                    </a:lnTo>
                    <a:lnTo>
                      <a:pt x="5409" y="3828"/>
                    </a:lnTo>
                    <a:lnTo>
                      <a:pt x="5422" y="3782"/>
                    </a:lnTo>
                    <a:lnTo>
                      <a:pt x="5434" y="3734"/>
                    </a:lnTo>
                    <a:lnTo>
                      <a:pt x="5445" y="3687"/>
                    </a:lnTo>
                    <a:lnTo>
                      <a:pt x="5453" y="3639"/>
                    </a:lnTo>
                    <a:lnTo>
                      <a:pt x="5461" y="3590"/>
                    </a:lnTo>
                    <a:lnTo>
                      <a:pt x="5466" y="3541"/>
                    </a:lnTo>
                    <a:lnTo>
                      <a:pt x="5470" y="3491"/>
                    </a:lnTo>
                    <a:lnTo>
                      <a:pt x="5471" y="3442"/>
                    </a:lnTo>
                    <a:lnTo>
                      <a:pt x="5471" y="3391"/>
                    </a:lnTo>
                    <a:lnTo>
                      <a:pt x="5467" y="3341"/>
                    </a:lnTo>
                    <a:lnTo>
                      <a:pt x="5463" y="3290"/>
                    </a:lnTo>
                    <a:lnTo>
                      <a:pt x="5456" y="3239"/>
                    </a:lnTo>
                    <a:lnTo>
                      <a:pt x="5448" y="3187"/>
                    </a:lnTo>
                    <a:close/>
                  </a:path>
                </a:pathLst>
              </a:cu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KSO_Shape"/>
              <p:cNvSpPr/>
              <p:nvPr/>
            </p:nvSpPr>
            <p:spPr>
              <a:xfrm rot="9538638" flipV="1">
                <a:off x="976976" y="5690509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KSO_Shape"/>
              <p:cNvSpPr/>
              <p:nvPr/>
            </p:nvSpPr>
            <p:spPr>
              <a:xfrm rot="19054718">
                <a:off x="749325" y="6099439"/>
                <a:ext cx="78827" cy="63147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KSO_Shape"/>
              <p:cNvSpPr/>
              <p:nvPr/>
            </p:nvSpPr>
            <p:spPr>
              <a:xfrm rot="19054718" flipH="1">
                <a:off x="656159" y="6088261"/>
                <a:ext cx="57071" cy="45719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KSO_Shape"/>
              <p:cNvSpPr/>
              <p:nvPr/>
            </p:nvSpPr>
            <p:spPr>
              <a:xfrm rot="2747576" flipV="1">
                <a:off x="1800306" y="6300091"/>
                <a:ext cx="104242" cy="113617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KSO_Shape"/>
              <p:cNvSpPr/>
              <p:nvPr/>
            </p:nvSpPr>
            <p:spPr>
              <a:xfrm rot="19054718" flipH="1" flipV="1">
                <a:off x="1910810" y="6296027"/>
                <a:ext cx="95490" cy="90613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任意多边形 11"/>
            <p:cNvSpPr/>
            <p:nvPr/>
          </p:nvSpPr>
          <p:spPr>
            <a:xfrm>
              <a:off x="934684" y="5748467"/>
              <a:ext cx="2463882" cy="664326"/>
            </a:xfrm>
            <a:custGeom>
              <a:avLst/>
              <a:gdLst>
                <a:gd name="connsiteX0" fmla="*/ 519964 w 2463882"/>
                <a:gd name="connsiteY0" fmla="*/ 504349 h 664326"/>
                <a:gd name="connsiteX1" fmla="*/ 505425 w 2463882"/>
                <a:gd name="connsiteY1" fmla="*/ 507586 h 664326"/>
                <a:gd name="connsiteX2" fmla="*/ 487587 w 2463882"/>
                <a:gd name="connsiteY2" fmla="*/ 512086 h 664326"/>
                <a:gd name="connsiteX3" fmla="*/ 473693 w 2463882"/>
                <a:gd name="connsiteY3" fmla="*/ 513452 h 664326"/>
                <a:gd name="connsiteX4" fmla="*/ 456243 w 2463882"/>
                <a:gd name="connsiteY4" fmla="*/ 516565 h 664326"/>
                <a:gd name="connsiteX5" fmla="*/ 452430 w 2463882"/>
                <a:gd name="connsiteY5" fmla="*/ 516988 h 664326"/>
                <a:gd name="connsiteX6" fmla="*/ 455390 w 2463882"/>
                <a:gd name="connsiteY6" fmla="*/ 523356 h 664326"/>
                <a:gd name="connsiteX7" fmla="*/ 459776 w 2463882"/>
                <a:gd name="connsiteY7" fmla="*/ 526006 h 664326"/>
                <a:gd name="connsiteX8" fmla="*/ 464856 w 2463882"/>
                <a:gd name="connsiteY8" fmla="*/ 552202 h 664326"/>
                <a:gd name="connsiteX9" fmla="*/ 511676 w 2463882"/>
                <a:gd name="connsiteY9" fmla="*/ 565837 h 664326"/>
                <a:gd name="connsiteX10" fmla="*/ 533225 w 2463882"/>
                <a:gd name="connsiteY10" fmla="*/ 558046 h 664326"/>
                <a:gd name="connsiteX11" fmla="*/ 538147 w 2463882"/>
                <a:gd name="connsiteY11" fmla="*/ 548339 h 664326"/>
                <a:gd name="connsiteX12" fmla="*/ 544947 w 2463882"/>
                <a:gd name="connsiteY12" fmla="*/ 544270 h 664326"/>
                <a:gd name="connsiteX13" fmla="*/ 545158 w 2463882"/>
                <a:gd name="connsiteY13" fmla="*/ 544270 h 664326"/>
                <a:gd name="connsiteX14" fmla="*/ 546877 w 2463882"/>
                <a:gd name="connsiteY14" fmla="*/ 541861 h 664326"/>
                <a:gd name="connsiteX15" fmla="*/ 570595 w 2463882"/>
                <a:gd name="connsiteY15" fmla="*/ 528908 h 664326"/>
                <a:gd name="connsiteX16" fmla="*/ 571993 w 2463882"/>
                <a:gd name="connsiteY16" fmla="*/ 525765 h 664326"/>
                <a:gd name="connsiteX17" fmla="*/ 572122 w 2463882"/>
                <a:gd name="connsiteY17" fmla="*/ 520033 h 664326"/>
                <a:gd name="connsiteX18" fmla="*/ 519964 w 2463882"/>
                <a:gd name="connsiteY18" fmla="*/ 504349 h 664326"/>
                <a:gd name="connsiteX19" fmla="*/ 2273148 w 2463882"/>
                <a:gd name="connsiteY19" fmla="*/ 469363 h 664326"/>
                <a:gd name="connsiteX20" fmla="*/ 2265784 w 2463882"/>
                <a:gd name="connsiteY20" fmla="*/ 470439 h 664326"/>
                <a:gd name="connsiteX21" fmla="*/ 2268757 w 2463882"/>
                <a:gd name="connsiteY21" fmla="*/ 470439 h 664326"/>
                <a:gd name="connsiteX22" fmla="*/ 2273148 w 2463882"/>
                <a:gd name="connsiteY22" fmla="*/ 469363 h 664326"/>
                <a:gd name="connsiteX23" fmla="*/ 1377397 w 2463882"/>
                <a:gd name="connsiteY23" fmla="*/ 454409 h 664326"/>
                <a:gd name="connsiteX24" fmla="*/ 1367273 w 2463882"/>
                <a:gd name="connsiteY24" fmla="*/ 455219 h 664326"/>
                <a:gd name="connsiteX25" fmla="*/ 1361323 w 2463882"/>
                <a:gd name="connsiteY25" fmla="*/ 456030 h 664326"/>
                <a:gd name="connsiteX26" fmla="*/ 1360216 w 2463882"/>
                <a:gd name="connsiteY26" fmla="*/ 458684 h 664326"/>
                <a:gd name="connsiteX27" fmla="*/ 1374305 w 2463882"/>
                <a:gd name="connsiteY27" fmla="*/ 461818 h 664326"/>
                <a:gd name="connsiteX28" fmla="*/ 1380861 w 2463882"/>
                <a:gd name="connsiteY28" fmla="*/ 461818 h 664326"/>
                <a:gd name="connsiteX29" fmla="*/ 1392845 w 2463882"/>
                <a:gd name="connsiteY29" fmla="*/ 457577 h 664326"/>
                <a:gd name="connsiteX30" fmla="*/ 1395357 w 2463882"/>
                <a:gd name="connsiteY30" fmla="*/ 458092 h 664326"/>
                <a:gd name="connsiteX31" fmla="*/ 1392964 w 2463882"/>
                <a:gd name="connsiteY31" fmla="*/ 457535 h 664326"/>
                <a:gd name="connsiteX32" fmla="*/ 1392845 w 2463882"/>
                <a:gd name="connsiteY32" fmla="*/ 457577 h 664326"/>
                <a:gd name="connsiteX33" fmla="*/ 1958018 w 2463882"/>
                <a:gd name="connsiteY33" fmla="*/ 428488 h 664326"/>
                <a:gd name="connsiteX34" fmla="*/ 1953992 w 2463882"/>
                <a:gd name="connsiteY34" fmla="*/ 432289 h 664326"/>
                <a:gd name="connsiteX35" fmla="*/ 1953366 w 2463882"/>
                <a:gd name="connsiteY35" fmla="*/ 433279 h 664326"/>
                <a:gd name="connsiteX36" fmla="*/ 1703349 w 2463882"/>
                <a:gd name="connsiteY36" fmla="*/ 340892 h 664326"/>
                <a:gd name="connsiteX37" fmla="*/ 1700542 w 2463882"/>
                <a:gd name="connsiteY37" fmla="*/ 341861 h 664326"/>
                <a:gd name="connsiteX38" fmla="*/ 1696777 w 2463882"/>
                <a:gd name="connsiteY38" fmla="*/ 346063 h 664326"/>
                <a:gd name="connsiteX39" fmla="*/ 1682719 w 2463882"/>
                <a:gd name="connsiteY39" fmla="*/ 352366 h 664326"/>
                <a:gd name="connsiteX40" fmla="*/ 1684018 w 2463882"/>
                <a:gd name="connsiteY40" fmla="*/ 352366 h 664326"/>
                <a:gd name="connsiteX41" fmla="*/ 1680259 w 2463882"/>
                <a:gd name="connsiteY41" fmla="*/ 355866 h 664326"/>
                <a:gd name="connsiteX42" fmla="*/ 1672795 w 2463882"/>
                <a:gd name="connsiteY42" fmla="*/ 360857 h 664326"/>
                <a:gd name="connsiteX43" fmla="*/ 1673865 w 2463882"/>
                <a:gd name="connsiteY43" fmla="*/ 362480 h 664326"/>
                <a:gd name="connsiteX44" fmla="*/ 1672141 w 2463882"/>
                <a:gd name="connsiteY44" fmla="*/ 367548 h 664326"/>
                <a:gd name="connsiteX45" fmla="*/ 1671983 w 2463882"/>
                <a:gd name="connsiteY45" fmla="*/ 371184 h 664326"/>
                <a:gd name="connsiteX46" fmla="*/ 1662970 w 2463882"/>
                <a:gd name="connsiteY46" fmla="*/ 383352 h 664326"/>
                <a:gd name="connsiteX47" fmla="*/ 1661452 w 2463882"/>
                <a:gd name="connsiteY47" fmla="*/ 387815 h 664326"/>
                <a:gd name="connsiteX48" fmla="*/ 1662991 w 2463882"/>
                <a:gd name="connsiteY48" fmla="*/ 394577 h 664326"/>
                <a:gd name="connsiteX49" fmla="*/ 1661204 w 2463882"/>
                <a:gd name="connsiteY49" fmla="*/ 399023 h 664326"/>
                <a:gd name="connsiteX50" fmla="*/ 1660003 w 2463882"/>
                <a:gd name="connsiteY50" fmla="*/ 401745 h 664326"/>
                <a:gd name="connsiteX51" fmla="*/ 1659330 w 2463882"/>
                <a:gd name="connsiteY51" fmla="*/ 404541 h 664326"/>
                <a:gd name="connsiteX52" fmla="*/ 1659099 w 2463882"/>
                <a:gd name="connsiteY52" fmla="*/ 406020 h 664326"/>
                <a:gd name="connsiteX53" fmla="*/ 1658743 w 2463882"/>
                <a:gd name="connsiteY53" fmla="*/ 416872 h 664326"/>
                <a:gd name="connsiteX54" fmla="*/ 1664235 w 2463882"/>
                <a:gd name="connsiteY54" fmla="*/ 422261 h 664326"/>
                <a:gd name="connsiteX55" fmla="*/ 1665431 w 2463882"/>
                <a:gd name="connsiteY55" fmla="*/ 429790 h 664326"/>
                <a:gd name="connsiteX56" fmla="*/ 1670876 w 2463882"/>
                <a:gd name="connsiteY56" fmla="*/ 436153 h 664326"/>
                <a:gd name="connsiteX57" fmla="*/ 1680309 w 2463882"/>
                <a:gd name="connsiteY57" fmla="*/ 437945 h 664326"/>
                <a:gd name="connsiteX58" fmla="*/ 1696919 w 2463882"/>
                <a:gd name="connsiteY58" fmla="*/ 430455 h 664326"/>
                <a:gd name="connsiteX59" fmla="*/ 1697566 w 2463882"/>
                <a:gd name="connsiteY59" fmla="*/ 426969 h 664326"/>
                <a:gd name="connsiteX60" fmla="*/ 1715973 w 2463882"/>
                <a:gd name="connsiteY60" fmla="*/ 415907 h 664326"/>
                <a:gd name="connsiteX61" fmla="*/ 1719240 w 2463882"/>
                <a:gd name="connsiteY61" fmla="*/ 410792 h 664326"/>
                <a:gd name="connsiteX62" fmla="*/ 1734272 w 2463882"/>
                <a:gd name="connsiteY62" fmla="*/ 397582 h 664326"/>
                <a:gd name="connsiteX63" fmla="*/ 1743151 w 2463882"/>
                <a:gd name="connsiteY63" fmla="*/ 393998 h 664326"/>
                <a:gd name="connsiteX64" fmla="*/ 1753368 w 2463882"/>
                <a:gd name="connsiteY64" fmla="*/ 371870 h 664326"/>
                <a:gd name="connsiteX65" fmla="*/ 1753107 w 2463882"/>
                <a:gd name="connsiteY65" fmla="*/ 361481 h 664326"/>
                <a:gd name="connsiteX66" fmla="*/ 1753167 w 2463882"/>
                <a:gd name="connsiteY66" fmla="*/ 361297 h 664326"/>
                <a:gd name="connsiteX67" fmla="*/ 1750787 w 2463882"/>
                <a:gd name="connsiteY67" fmla="*/ 358291 h 664326"/>
                <a:gd name="connsiteX68" fmla="*/ 1750667 w 2463882"/>
                <a:gd name="connsiteY68" fmla="*/ 354655 h 664326"/>
                <a:gd name="connsiteX69" fmla="*/ 1748271 w 2463882"/>
                <a:gd name="connsiteY69" fmla="*/ 352332 h 664326"/>
                <a:gd name="connsiteX70" fmla="*/ 1746200 w 2463882"/>
                <a:gd name="connsiteY70" fmla="*/ 354098 h 664326"/>
                <a:gd name="connsiteX71" fmla="*/ 1738585 w 2463882"/>
                <a:gd name="connsiteY71" fmla="*/ 361918 h 664326"/>
                <a:gd name="connsiteX72" fmla="*/ 1732364 w 2463882"/>
                <a:gd name="connsiteY72" fmla="*/ 372286 h 664326"/>
                <a:gd name="connsiteX73" fmla="*/ 1728617 w 2463882"/>
                <a:gd name="connsiteY73" fmla="*/ 373898 h 664326"/>
                <a:gd name="connsiteX74" fmla="*/ 1728291 w 2463882"/>
                <a:gd name="connsiteY74" fmla="*/ 374854 h 664326"/>
                <a:gd name="connsiteX75" fmla="*/ 1714493 w 2463882"/>
                <a:gd name="connsiteY75" fmla="*/ 381967 h 664326"/>
                <a:gd name="connsiteX76" fmla="*/ 1703161 w 2463882"/>
                <a:gd name="connsiteY76" fmla="*/ 374687 h 664326"/>
                <a:gd name="connsiteX77" fmla="*/ 1701408 w 2463882"/>
                <a:gd name="connsiteY77" fmla="*/ 370373 h 664326"/>
                <a:gd name="connsiteX78" fmla="*/ 1706926 w 2463882"/>
                <a:gd name="connsiteY78" fmla="*/ 354154 h 664326"/>
                <a:gd name="connsiteX79" fmla="*/ 1705910 w 2463882"/>
                <a:gd name="connsiteY79" fmla="*/ 344464 h 664326"/>
                <a:gd name="connsiteX80" fmla="*/ 1705995 w 2463882"/>
                <a:gd name="connsiteY80" fmla="*/ 344202 h 664326"/>
                <a:gd name="connsiteX81" fmla="*/ 1702956 w 2463882"/>
                <a:gd name="connsiteY81" fmla="*/ 342050 h 664326"/>
                <a:gd name="connsiteX82" fmla="*/ 588924 w 2463882"/>
                <a:gd name="connsiteY82" fmla="*/ 340892 h 664326"/>
                <a:gd name="connsiteX83" fmla="*/ 586117 w 2463882"/>
                <a:gd name="connsiteY83" fmla="*/ 341861 h 664326"/>
                <a:gd name="connsiteX84" fmla="*/ 582352 w 2463882"/>
                <a:gd name="connsiteY84" fmla="*/ 346063 h 664326"/>
                <a:gd name="connsiteX85" fmla="*/ 568293 w 2463882"/>
                <a:gd name="connsiteY85" fmla="*/ 352366 h 664326"/>
                <a:gd name="connsiteX86" fmla="*/ 569593 w 2463882"/>
                <a:gd name="connsiteY86" fmla="*/ 352366 h 664326"/>
                <a:gd name="connsiteX87" fmla="*/ 565833 w 2463882"/>
                <a:gd name="connsiteY87" fmla="*/ 355866 h 664326"/>
                <a:gd name="connsiteX88" fmla="*/ 558369 w 2463882"/>
                <a:gd name="connsiteY88" fmla="*/ 360857 h 664326"/>
                <a:gd name="connsiteX89" fmla="*/ 559440 w 2463882"/>
                <a:gd name="connsiteY89" fmla="*/ 362480 h 664326"/>
                <a:gd name="connsiteX90" fmla="*/ 557716 w 2463882"/>
                <a:gd name="connsiteY90" fmla="*/ 367548 h 664326"/>
                <a:gd name="connsiteX91" fmla="*/ 557557 w 2463882"/>
                <a:gd name="connsiteY91" fmla="*/ 371184 h 664326"/>
                <a:gd name="connsiteX92" fmla="*/ 548545 w 2463882"/>
                <a:gd name="connsiteY92" fmla="*/ 383352 h 664326"/>
                <a:gd name="connsiteX93" fmla="*/ 547027 w 2463882"/>
                <a:gd name="connsiteY93" fmla="*/ 387815 h 664326"/>
                <a:gd name="connsiteX94" fmla="*/ 548566 w 2463882"/>
                <a:gd name="connsiteY94" fmla="*/ 394577 h 664326"/>
                <a:gd name="connsiteX95" fmla="*/ 546779 w 2463882"/>
                <a:gd name="connsiteY95" fmla="*/ 399023 h 664326"/>
                <a:gd name="connsiteX96" fmla="*/ 545578 w 2463882"/>
                <a:gd name="connsiteY96" fmla="*/ 401745 h 664326"/>
                <a:gd name="connsiteX97" fmla="*/ 544905 w 2463882"/>
                <a:gd name="connsiteY97" fmla="*/ 404541 h 664326"/>
                <a:gd name="connsiteX98" fmla="*/ 544673 w 2463882"/>
                <a:gd name="connsiteY98" fmla="*/ 406020 h 664326"/>
                <a:gd name="connsiteX99" fmla="*/ 544317 w 2463882"/>
                <a:gd name="connsiteY99" fmla="*/ 416872 h 664326"/>
                <a:gd name="connsiteX100" fmla="*/ 549810 w 2463882"/>
                <a:gd name="connsiteY100" fmla="*/ 422261 h 664326"/>
                <a:gd name="connsiteX101" fmla="*/ 551006 w 2463882"/>
                <a:gd name="connsiteY101" fmla="*/ 429790 h 664326"/>
                <a:gd name="connsiteX102" fmla="*/ 556451 w 2463882"/>
                <a:gd name="connsiteY102" fmla="*/ 436153 h 664326"/>
                <a:gd name="connsiteX103" fmla="*/ 565884 w 2463882"/>
                <a:gd name="connsiteY103" fmla="*/ 437945 h 664326"/>
                <a:gd name="connsiteX104" fmla="*/ 582494 w 2463882"/>
                <a:gd name="connsiteY104" fmla="*/ 430455 h 664326"/>
                <a:gd name="connsiteX105" fmla="*/ 583141 w 2463882"/>
                <a:gd name="connsiteY105" fmla="*/ 426969 h 664326"/>
                <a:gd name="connsiteX106" fmla="*/ 601547 w 2463882"/>
                <a:gd name="connsiteY106" fmla="*/ 415907 h 664326"/>
                <a:gd name="connsiteX107" fmla="*/ 604815 w 2463882"/>
                <a:gd name="connsiteY107" fmla="*/ 410792 h 664326"/>
                <a:gd name="connsiteX108" fmla="*/ 619847 w 2463882"/>
                <a:gd name="connsiteY108" fmla="*/ 397582 h 664326"/>
                <a:gd name="connsiteX109" fmla="*/ 628726 w 2463882"/>
                <a:gd name="connsiteY109" fmla="*/ 393998 h 664326"/>
                <a:gd name="connsiteX110" fmla="*/ 638943 w 2463882"/>
                <a:gd name="connsiteY110" fmla="*/ 371870 h 664326"/>
                <a:gd name="connsiteX111" fmla="*/ 638682 w 2463882"/>
                <a:gd name="connsiteY111" fmla="*/ 361481 h 664326"/>
                <a:gd name="connsiteX112" fmla="*/ 638742 w 2463882"/>
                <a:gd name="connsiteY112" fmla="*/ 361297 h 664326"/>
                <a:gd name="connsiteX113" fmla="*/ 636362 w 2463882"/>
                <a:gd name="connsiteY113" fmla="*/ 358291 h 664326"/>
                <a:gd name="connsiteX114" fmla="*/ 636242 w 2463882"/>
                <a:gd name="connsiteY114" fmla="*/ 354655 h 664326"/>
                <a:gd name="connsiteX115" fmla="*/ 633845 w 2463882"/>
                <a:gd name="connsiteY115" fmla="*/ 352332 h 664326"/>
                <a:gd name="connsiteX116" fmla="*/ 631775 w 2463882"/>
                <a:gd name="connsiteY116" fmla="*/ 354098 h 664326"/>
                <a:gd name="connsiteX117" fmla="*/ 624160 w 2463882"/>
                <a:gd name="connsiteY117" fmla="*/ 361918 h 664326"/>
                <a:gd name="connsiteX118" fmla="*/ 617939 w 2463882"/>
                <a:gd name="connsiteY118" fmla="*/ 372286 h 664326"/>
                <a:gd name="connsiteX119" fmla="*/ 614191 w 2463882"/>
                <a:gd name="connsiteY119" fmla="*/ 373898 h 664326"/>
                <a:gd name="connsiteX120" fmla="*/ 613866 w 2463882"/>
                <a:gd name="connsiteY120" fmla="*/ 374854 h 664326"/>
                <a:gd name="connsiteX121" fmla="*/ 600068 w 2463882"/>
                <a:gd name="connsiteY121" fmla="*/ 381967 h 664326"/>
                <a:gd name="connsiteX122" fmla="*/ 588736 w 2463882"/>
                <a:gd name="connsiteY122" fmla="*/ 374687 h 664326"/>
                <a:gd name="connsiteX123" fmla="*/ 586983 w 2463882"/>
                <a:gd name="connsiteY123" fmla="*/ 370373 h 664326"/>
                <a:gd name="connsiteX124" fmla="*/ 592501 w 2463882"/>
                <a:gd name="connsiteY124" fmla="*/ 354154 h 664326"/>
                <a:gd name="connsiteX125" fmla="*/ 591485 w 2463882"/>
                <a:gd name="connsiteY125" fmla="*/ 344464 h 664326"/>
                <a:gd name="connsiteX126" fmla="*/ 591570 w 2463882"/>
                <a:gd name="connsiteY126" fmla="*/ 344202 h 664326"/>
                <a:gd name="connsiteX127" fmla="*/ 588531 w 2463882"/>
                <a:gd name="connsiteY127" fmla="*/ 342050 h 664326"/>
                <a:gd name="connsiteX128" fmla="*/ 2152989 w 2463882"/>
                <a:gd name="connsiteY128" fmla="*/ 325440 h 664326"/>
                <a:gd name="connsiteX129" fmla="*/ 2130707 w 2463882"/>
                <a:gd name="connsiteY129" fmla="*/ 330778 h 664326"/>
                <a:gd name="connsiteX130" fmla="*/ 2127062 w 2463882"/>
                <a:gd name="connsiteY130" fmla="*/ 334538 h 664326"/>
                <a:gd name="connsiteX131" fmla="*/ 2121472 w 2463882"/>
                <a:gd name="connsiteY131" fmla="*/ 337565 h 664326"/>
                <a:gd name="connsiteX132" fmla="*/ 2118054 w 2463882"/>
                <a:gd name="connsiteY132" fmla="*/ 341900 h 664326"/>
                <a:gd name="connsiteX133" fmla="*/ 2117116 w 2463882"/>
                <a:gd name="connsiteY133" fmla="*/ 342599 h 664326"/>
                <a:gd name="connsiteX134" fmla="*/ 2115568 w 2463882"/>
                <a:gd name="connsiteY134" fmla="*/ 347148 h 664326"/>
                <a:gd name="connsiteX135" fmla="*/ 2110024 w 2463882"/>
                <a:gd name="connsiteY135" fmla="*/ 350728 h 664326"/>
                <a:gd name="connsiteX136" fmla="*/ 2103292 w 2463882"/>
                <a:gd name="connsiteY136" fmla="*/ 363556 h 664326"/>
                <a:gd name="connsiteX137" fmla="*/ 2101634 w 2463882"/>
                <a:gd name="connsiteY137" fmla="*/ 363556 h 664326"/>
                <a:gd name="connsiteX138" fmla="*/ 2101462 w 2463882"/>
                <a:gd name="connsiteY138" fmla="*/ 365769 h 664326"/>
                <a:gd name="connsiteX139" fmla="*/ 2149190 w 2463882"/>
                <a:gd name="connsiteY139" fmla="*/ 374558 h 664326"/>
                <a:gd name="connsiteX140" fmla="*/ 2157140 w 2463882"/>
                <a:gd name="connsiteY140" fmla="*/ 366232 h 664326"/>
                <a:gd name="connsiteX141" fmla="*/ 2161564 w 2463882"/>
                <a:gd name="connsiteY141" fmla="*/ 358347 h 664326"/>
                <a:gd name="connsiteX142" fmla="*/ 2159952 w 2463882"/>
                <a:gd name="connsiteY142" fmla="*/ 356641 h 664326"/>
                <a:gd name="connsiteX143" fmla="*/ 2164668 w 2463882"/>
                <a:gd name="connsiteY143" fmla="*/ 341501 h 664326"/>
                <a:gd name="connsiteX144" fmla="*/ 2152989 w 2463882"/>
                <a:gd name="connsiteY144" fmla="*/ 325440 h 664326"/>
                <a:gd name="connsiteX145" fmla="*/ 990939 w 2463882"/>
                <a:gd name="connsiteY145" fmla="*/ 325440 h 664326"/>
                <a:gd name="connsiteX146" fmla="*/ 968657 w 2463882"/>
                <a:gd name="connsiteY146" fmla="*/ 330778 h 664326"/>
                <a:gd name="connsiteX147" fmla="*/ 965012 w 2463882"/>
                <a:gd name="connsiteY147" fmla="*/ 334538 h 664326"/>
                <a:gd name="connsiteX148" fmla="*/ 959422 w 2463882"/>
                <a:gd name="connsiteY148" fmla="*/ 337565 h 664326"/>
                <a:gd name="connsiteX149" fmla="*/ 956004 w 2463882"/>
                <a:gd name="connsiteY149" fmla="*/ 341900 h 664326"/>
                <a:gd name="connsiteX150" fmla="*/ 955065 w 2463882"/>
                <a:gd name="connsiteY150" fmla="*/ 342599 h 664326"/>
                <a:gd name="connsiteX151" fmla="*/ 953518 w 2463882"/>
                <a:gd name="connsiteY151" fmla="*/ 347148 h 664326"/>
                <a:gd name="connsiteX152" fmla="*/ 947974 w 2463882"/>
                <a:gd name="connsiteY152" fmla="*/ 350728 h 664326"/>
                <a:gd name="connsiteX153" fmla="*/ 941242 w 2463882"/>
                <a:gd name="connsiteY153" fmla="*/ 363556 h 664326"/>
                <a:gd name="connsiteX154" fmla="*/ 939584 w 2463882"/>
                <a:gd name="connsiteY154" fmla="*/ 363556 h 664326"/>
                <a:gd name="connsiteX155" fmla="*/ 939412 w 2463882"/>
                <a:gd name="connsiteY155" fmla="*/ 365769 h 664326"/>
                <a:gd name="connsiteX156" fmla="*/ 987140 w 2463882"/>
                <a:gd name="connsiteY156" fmla="*/ 374558 h 664326"/>
                <a:gd name="connsiteX157" fmla="*/ 995090 w 2463882"/>
                <a:gd name="connsiteY157" fmla="*/ 366232 h 664326"/>
                <a:gd name="connsiteX158" fmla="*/ 999514 w 2463882"/>
                <a:gd name="connsiteY158" fmla="*/ 358347 h 664326"/>
                <a:gd name="connsiteX159" fmla="*/ 997902 w 2463882"/>
                <a:gd name="connsiteY159" fmla="*/ 356641 h 664326"/>
                <a:gd name="connsiteX160" fmla="*/ 1002618 w 2463882"/>
                <a:gd name="connsiteY160" fmla="*/ 341501 h 664326"/>
                <a:gd name="connsiteX161" fmla="*/ 990939 w 2463882"/>
                <a:gd name="connsiteY161" fmla="*/ 325440 h 664326"/>
                <a:gd name="connsiteX162" fmla="*/ 1715840 w 2463882"/>
                <a:gd name="connsiteY162" fmla="*/ 305958 h 664326"/>
                <a:gd name="connsiteX163" fmla="*/ 1721276 w 2463882"/>
                <a:gd name="connsiteY163" fmla="*/ 309508 h 664326"/>
                <a:gd name="connsiteX164" fmla="*/ 1722113 w 2463882"/>
                <a:gd name="connsiteY164" fmla="*/ 320382 h 664326"/>
                <a:gd name="connsiteX165" fmla="*/ 1731215 w 2463882"/>
                <a:gd name="connsiteY165" fmla="*/ 317242 h 664326"/>
                <a:gd name="connsiteX166" fmla="*/ 1737569 w 2463882"/>
                <a:gd name="connsiteY166" fmla="*/ 311995 h 664326"/>
                <a:gd name="connsiteX167" fmla="*/ 1751083 w 2463882"/>
                <a:gd name="connsiteY167" fmla="*/ 311995 h 664326"/>
                <a:gd name="connsiteX168" fmla="*/ 1760597 w 2463882"/>
                <a:gd name="connsiteY168" fmla="*/ 318147 h 664326"/>
                <a:gd name="connsiteX169" fmla="*/ 1759843 w 2463882"/>
                <a:gd name="connsiteY169" fmla="*/ 331031 h 664326"/>
                <a:gd name="connsiteX170" fmla="*/ 1764992 w 2463882"/>
                <a:gd name="connsiteY170" fmla="*/ 333325 h 664326"/>
                <a:gd name="connsiteX171" fmla="*/ 1769301 w 2463882"/>
                <a:gd name="connsiteY171" fmla="*/ 333325 h 664326"/>
                <a:gd name="connsiteX172" fmla="*/ 1776795 w 2463882"/>
                <a:gd name="connsiteY172" fmla="*/ 342775 h 664326"/>
                <a:gd name="connsiteX173" fmla="*/ 1779655 w 2463882"/>
                <a:gd name="connsiteY173" fmla="*/ 375090 h 664326"/>
                <a:gd name="connsiteX174" fmla="*/ 1769515 w 2463882"/>
                <a:gd name="connsiteY174" fmla="*/ 395430 h 664326"/>
                <a:gd name="connsiteX175" fmla="*/ 1768761 w 2463882"/>
                <a:gd name="connsiteY175" fmla="*/ 395430 h 664326"/>
                <a:gd name="connsiteX176" fmla="*/ 1768692 w 2463882"/>
                <a:gd name="connsiteY176" fmla="*/ 395640 h 664326"/>
                <a:gd name="connsiteX177" fmla="*/ 1763517 w 2463882"/>
                <a:gd name="connsiteY177" fmla="*/ 399945 h 664326"/>
                <a:gd name="connsiteX178" fmla="*/ 1762711 w 2463882"/>
                <a:gd name="connsiteY178" fmla="*/ 402324 h 664326"/>
                <a:gd name="connsiteX179" fmla="*/ 1753720 w 2463882"/>
                <a:gd name="connsiteY179" fmla="*/ 407559 h 664326"/>
                <a:gd name="connsiteX180" fmla="*/ 1744120 w 2463882"/>
                <a:gd name="connsiteY180" fmla="*/ 417828 h 664326"/>
                <a:gd name="connsiteX181" fmla="*/ 1739147 w 2463882"/>
                <a:gd name="connsiteY181" fmla="*/ 419320 h 664326"/>
                <a:gd name="connsiteX182" fmla="*/ 1740883 w 2463882"/>
                <a:gd name="connsiteY182" fmla="*/ 420555 h 664326"/>
                <a:gd name="connsiteX183" fmla="*/ 1729573 w 2463882"/>
                <a:gd name="connsiteY183" fmla="*/ 433319 h 664326"/>
                <a:gd name="connsiteX184" fmla="*/ 1726258 w 2463882"/>
                <a:gd name="connsiteY184" fmla="*/ 439454 h 664326"/>
                <a:gd name="connsiteX185" fmla="*/ 1710317 w 2463882"/>
                <a:gd name="connsiteY185" fmla="*/ 450773 h 664326"/>
                <a:gd name="connsiteX186" fmla="*/ 1689463 w 2463882"/>
                <a:gd name="connsiteY186" fmla="*/ 466208 h 664326"/>
                <a:gd name="connsiteX187" fmla="*/ 1673818 w 2463882"/>
                <a:gd name="connsiteY187" fmla="*/ 468361 h 664326"/>
                <a:gd name="connsiteX188" fmla="*/ 1653563 w 2463882"/>
                <a:gd name="connsiteY188" fmla="*/ 466208 h 664326"/>
                <a:gd name="connsiteX189" fmla="*/ 1642875 w 2463882"/>
                <a:gd name="connsiteY189" fmla="*/ 468901 h 664326"/>
                <a:gd name="connsiteX190" fmla="*/ 1630325 w 2463882"/>
                <a:gd name="connsiteY190" fmla="*/ 465711 h 664326"/>
                <a:gd name="connsiteX191" fmla="*/ 1617248 w 2463882"/>
                <a:gd name="connsiteY191" fmla="*/ 455442 h 664326"/>
                <a:gd name="connsiteX192" fmla="*/ 1608896 w 2463882"/>
                <a:gd name="connsiteY192" fmla="*/ 439896 h 664326"/>
                <a:gd name="connsiteX193" fmla="*/ 1611717 w 2463882"/>
                <a:gd name="connsiteY193" fmla="*/ 424812 h 664326"/>
                <a:gd name="connsiteX194" fmla="*/ 1608090 w 2463882"/>
                <a:gd name="connsiteY194" fmla="*/ 409377 h 664326"/>
                <a:gd name="connsiteX195" fmla="*/ 1607755 w 2463882"/>
                <a:gd name="connsiteY195" fmla="*/ 375450 h 664326"/>
                <a:gd name="connsiteX196" fmla="*/ 1619392 w 2463882"/>
                <a:gd name="connsiteY196" fmla="*/ 359453 h 664326"/>
                <a:gd name="connsiteX197" fmla="*/ 1639363 w 2463882"/>
                <a:gd name="connsiteY197" fmla="*/ 348078 h 664326"/>
                <a:gd name="connsiteX198" fmla="*/ 1645460 w 2463882"/>
                <a:gd name="connsiteY198" fmla="*/ 341060 h 664326"/>
                <a:gd name="connsiteX199" fmla="*/ 1657864 w 2463882"/>
                <a:gd name="connsiteY199" fmla="*/ 334791 h 664326"/>
                <a:gd name="connsiteX200" fmla="*/ 1672540 w 2463882"/>
                <a:gd name="connsiteY200" fmla="*/ 320960 h 664326"/>
                <a:gd name="connsiteX201" fmla="*/ 1686809 w 2463882"/>
                <a:gd name="connsiteY201" fmla="*/ 316179 h 664326"/>
                <a:gd name="connsiteX202" fmla="*/ 1691259 w 2463882"/>
                <a:gd name="connsiteY202" fmla="*/ 316179 h 664326"/>
                <a:gd name="connsiteX203" fmla="*/ 1701365 w 2463882"/>
                <a:gd name="connsiteY203" fmla="*/ 308646 h 664326"/>
                <a:gd name="connsiteX204" fmla="*/ 601415 w 2463882"/>
                <a:gd name="connsiteY204" fmla="*/ 305958 h 664326"/>
                <a:gd name="connsiteX205" fmla="*/ 606851 w 2463882"/>
                <a:gd name="connsiteY205" fmla="*/ 309508 h 664326"/>
                <a:gd name="connsiteX206" fmla="*/ 607688 w 2463882"/>
                <a:gd name="connsiteY206" fmla="*/ 320382 h 664326"/>
                <a:gd name="connsiteX207" fmla="*/ 616790 w 2463882"/>
                <a:gd name="connsiteY207" fmla="*/ 317242 h 664326"/>
                <a:gd name="connsiteX208" fmla="*/ 623144 w 2463882"/>
                <a:gd name="connsiteY208" fmla="*/ 311995 h 664326"/>
                <a:gd name="connsiteX209" fmla="*/ 636658 w 2463882"/>
                <a:gd name="connsiteY209" fmla="*/ 311995 h 664326"/>
                <a:gd name="connsiteX210" fmla="*/ 646172 w 2463882"/>
                <a:gd name="connsiteY210" fmla="*/ 318147 h 664326"/>
                <a:gd name="connsiteX211" fmla="*/ 645417 w 2463882"/>
                <a:gd name="connsiteY211" fmla="*/ 331031 h 664326"/>
                <a:gd name="connsiteX212" fmla="*/ 650567 w 2463882"/>
                <a:gd name="connsiteY212" fmla="*/ 333325 h 664326"/>
                <a:gd name="connsiteX213" fmla="*/ 654876 w 2463882"/>
                <a:gd name="connsiteY213" fmla="*/ 333325 h 664326"/>
                <a:gd name="connsiteX214" fmla="*/ 662370 w 2463882"/>
                <a:gd name="connsiteY214" fmla="*/ 342775 h 664326"/>
                <a:gd name="connsiteX215" fmla="*/ 665230 w 2463882"/>
                <a:gd name="connsiteY215" fmla="*/ 375090 h 664326"/>
                <a:gd name="connsiteX216" fmla="*/ 655090 w 2463882"/>
                <a:gd name="connsiteY216" fmla="*/ 395430 h 664326"/>
                <a:gd name="connsiteX217" fmla="*/ 654336 w 2463882"/>
                <a:gd name="connsiteY217" fmla="*/ 395430 h 664326"/>
                <a:gd name="connsiteX218" fmla="*/ 654267 w 2463882"/>
                <a:gd name="connsiteY218" fmla="*/ 395640 h 664326"/>
                <a:gd name="connsiteX219" fmla="*/ 649092 w 2463882"/>
                <a:gd name="connsiteY219" fmla="*/ 399945 h 664326"/>
                <a:gd name="connsiteX220" fmla="*/ 648286 w 2463882"/>
                <a:gd name="connsiteY220" fmla="*/ 402324 h 664326"/>
                <a:gd name="connsiteX221" fmla="*/ 639295 w 2463882"/>
                <a:gd name="connsiteY221" fmla="*/ 407559 h 664326"/>
                <a:gd name="connsiteX222" fmla="*/ 629695 w 2463882"/>
                <a:gd name="connsiteY222" fmla="*/ 417828 h 664326"/>
                <a:gd name="connsiteX223" fmla="*/ 624722 w 2463882"/>
                <a:gd name="connsiteY223" fmla="*/ 419320 h 664326"/>
                <a:gd name="connsiteX224" fmla="*/ 626458 w 2463882"/>
                <a:gd name="connsiteY224" fmla="*/ 420555 h 664326"/>
                <a:gd name="connsiteX225" fmla="*/ 615147 w 2463882"/>
                <a:gd name="connsiteY225" fmla="*/ 433319 h 664326"/>
                <a:gd name="connsiteX226" fmla="*/ 611833 w 2463882"/>
                <a:gd name="connsiteY226" fmla="*/ 439454 h 664326"/>
                <a:gd name="connsiteX227" fmla="*/ 595892 w 2463882"/>
                <a:gd name="connsiteY227" fmla="*/ 450773 h 664326"/>
                <a:gd name="connsiteX228" fmla="*/ 575038 w 2463882"/>
                <a:gd name="connsiteY228" fmla="*/ 466208 h 664326"/>
                <a:gd name="connsiteX229" fmla="*/ 559393 w 2463882"/>
                <a:gd name="connsiteY229" fmla="*/ 468361 h 664326"/>
                <a:gd name="connsiteX230" fmla="*/ 539138 w 2463882"/>
                <a:gd name="connsiteY230" fmla="*/ 466208 h 664326"/>
                <a:gd name="connsiteX231" fmla="*/ 528449 w 2463882"/>
                <a:gd name="connsiteY231" fmla="*/ 468901 h 664326"/>
                <a:gd name="connsiteX232" fmla="*/ 515900 w 2463882"/>
                <a:gd name="connsiteY232" fmla="*/ 465711 h 664326"/>
                <a:gd name="connsiteX233" fmla="*/ 502823 w 2463882"/>
                <a:gd name="connsiteY233" fmla="*/ 455442 h 664326"/>
                <a:gd name="connsiteX234" fmla="*/ 494471 w 2463882"/>
                <a:gd name="connsiteY234" fmla="*/ 439896 h 664326"/>
                <a:gd name="connsiteX235" fmla="*/ 497292 w 2463882"/>
                <a:gd name="connsiteY235" fmla="*/ 424812 h 664326"/>
                <a:gd name="connsiteX236" fmla="*/ 493665 w 2463882"/>
                <a:gd name="connsiteY236" fmla="*/ 409377 h 664326"/>
                <a:gd name="connsiteX237" fmla="*/ 493330 w 2463882"/>
                <a:gd name="connsiteY237" fmla="*/ 375450 h 664326"/>
                <a:gd name="connsiteX238" fmla="*/ 504967 w 2463882"/>
                <a:gd name="connsiteY238" fmla="*/ 359453 h 664326"/>
                <a:gd name="connsiteX239" fmla="*/ 524938 w 2463882"/>
                <a:gd name="connsiteY239" fmla="*/ 348078 h 664326"/>
                <a:gd name="connsiteX240" fmla="*/ 531035 w 2463882"/>
                <a:gd name="connsiteY240" fmla="*/ 341060 h 664326"/>
                <a:gd name="connsiteX241" fmla="*/ 543439 w 2463882"/>
                <a:gd name="connsiteY241" fmla="*/ 334791 h 664326"/>
                <a:gd name="connsiteX242" fmla="*/ 558115 w 2463882"/>
                <a:gd name="connsiteY242" fmla="*/ 320960 h 664326"/>
                <a:gd name="connsiteX243" fmla="*/ 572384 w 2463882"/>
                <a:gd name="connsiteY243" fmla="*/ 316179 h 664326"/>
                <a:gd name="connsiteX244" fmla="*/ 576834 w 2463882"/>
                <a:gd name="connsiteY244" fmla="*/ 316179 h 664326"/>
                <a:gd name="connsiteX245" fmla="*/ 586940 w 2463882"/>
                <a:gd name="connsiteY245" fmla="*/ 308646 h 664326"/>
                <a:gd name="connsiteX246" fmla="*/ 2446870 w 2463882"/>
                <a:gd name="connsiteY246" fmla="*/ 301566 h 664326"/>
                <a:gd name="connsiteX247" fmla="*/ 2463882 w 2463882"/>
                <a:gd name="connsiteY247" fmla="*/ 301566 h 664326"/>
                <a:gd name="connsiteX248" fmla="*/ 2463115 w 2463882"/>
                <a:gd name="connsiteY248" fmla="*/ 319252 h 664326"/>
                <a:gd name="connsiteX249" fmla="*/ 2449489 w 2463882"/>
                <a:gd name="connsiteY249" fmla="*/ 337843 h 664326"/>
                <a:gd name="connsiteX250" fmla="*/ 2447607 w 2463882"/>
                <a:gd name="connsiteY250" fmla="*/ 337843 h 664326"/>
                <a:gd name="connsiteX251" fmla="*/ 2445442 w 2463882"/>
                <a:gd name="connsiteY251" fmla="*/ 341376 h 664326"/>
                <a:gd name="connsiteX252" fmla="*/ 2439546 w 2463882"/>
                <a:gd name="connsiteY252" fmla="*/ 345342 h 664326"/>
                <a:gd name="connsiteX253" fmla="*/ 2436597 w 2463882"/>
                <a:gd name="connsiteY253" fmla="*/ 349466 h 664326"/>
                <a:gd name="connsiteX254" fmla="*/ 2429827 w 2463882"/>
                <a:gd name="connsiteY254" fmla="*/ 354509 h 664326"/>
                <a:gd name="connsiteX255" fmla="*/ 2429544 w 2463882"/>
                <a:gd name="connsiteY255" fmla="*/ 355332 h 664326"/>
                <a:gd name="connsiteX256" fmla="*/ 2417693 w 2463882"/>
                <a:gd name="connsiteY256" fmla="*/ 367774 h 664326"/>
                <a:gd name="connsiteX257" fmla="*/ 2406254 w 2463882"/>
                <a:gd name="connsiteY257" fmla="*/ 371479 h 664326"/>
                <a:gd name="connsiteX258" fmla="*/ 2407626 w 2463882"/>
                <a:gd name="connsiteY258" fmla="*/ 372199 h 664326"/>
                <a:gd name="connsiteX259" fmla="*/ 2402738 w 2463882"/>
                <a:gd name="connsiteY259" fmla="*/ 377104 h 664326"/>
                <a:gd name="connsiteX260" fmla="*/ 2384503 w 2463882"/>
                <a:gd name="connsiteY260" fmla="*/ 410186 h 664326"/>
                <a:gd name="connsiteX261" fmla="*/ 2374350 w 2463882"/>
                <a:gd name="connsiteY261" fmla="*/ 417750 h 664326"/>
                <a:gd name="connsiteX262" fmla="*/ 2368982 w 2463882"/>
                <a:gd name="connsiteY262" fmla="*/ 427277 h 664326"/>
                <a:gd name="connsiteX263" fmla="*/ 2364510 w 2463882"/>
                <a:gd name="connsiteY263" fmla="*/ 430784 h 664326"/>
                <a:gd name="connsiteX264" fmla="*/ 2356454 w 2463882"/>
                <a:gd name="connsiteY264" fmla="*/ 445451 h 664326"/>
                <a:gd name="connsiteX265" fmla="*/ 2352180 w 2463882"/>
                <a:gd name="connsiteY265" fmla="*/ 448796 h 664326"/>
                <a:gd name="connsiteX266" fmla="*/ 2349727 w 2463882"/>
                <a:gd name="connsiteY266" fmla="*/ 456003 h 664326"/>
                <a:gd name="connsiteX267" fmla="*/ 2344385 w 2463882"/>
                <a:gd name="connsiteY267" fmla="*/ 456003 h 664326"/>
                <a:gd name="connsiteX268" fmla="*/ 2337357 w 2463882"/>
                <a:gd name="connsiteY268" fmla="*/ 466632 h 664326"/>
                <a:gd name="connsiteX269" fmla="*/ 2325095 w 2463882"/>
                <a:gd name="connsiteY269" fmla="*/ 476099 h 664326"/>
                <a:gd name="connsiteX270" fmla="*/ 2325044 w 2463882"/>
                <a:gd name="connsiteY270" fmla="*/ 476249 h 664326"/>
                <a:gd name="connsiteX271" fmla="*/ 2309338 w 2463882"/>
                <a:gd name="connsiteY271" fmla="*/ 500225 h 664326"/>
                <a:gd name="connsiteX272" fmla="*/ 2302706 w 2463882"/>
                <a:gd name="connsiteY272" fmla="*/ 507025 h 664326"/>
                <a:gd name="connsiteX273" fmla="*/ 2301552 w 2463882"/>
                <a:gd name="connsiteY273" fmla="*/ 510416 h 664326"/>
                <a:gd name="connsiteX274" fmla="*/ 2284034 w 2463882"/>
                <a:gd name="connsiteY274" fmla="*/ 527047 h 664326"/>
                <a:gd name="connsiteX275" fmla="*/ 2282031 w 2463882"/>
                <a:gd name="connsiteY275" fmla="*/ 532934 h 664326"/>
                <a:gd name="connsiteX276" fmla="*/ 2277705 w 2463882"/>
                <a:gd name="connsiteY276" fmla="*/ 534551 h 664326"/>
                <a:gd name="connsiteX277" fmla="*/ 2276432 w 2463882"/>
                <a:gd name="connsiteY277" fmla="*/ 538298 h 664326"/>
                <a:gd name="connsiteX278" fmla="*/ 2269220 w 2463882"/>
                <a:gd name="connsiteY278" fmla="*/ 542067 h 664326"/>
                <a:gd name="connsiteX279" fmla="*/ 2267089 w 2463882"/>
                <a:gd name="connsiteY279" fmla="*/ 548322 h 664326"/>
                <a:gd name="connsiteX280" fmla="*/ 2264620 w 2463882"/>
                <a:gd name="connsiteY280" fmla="*/ 548322 h 664326"/>
                <a:gd name="connsiteX281" fmla="*/ 2245463 w 2463882"/>
                <a:gd name="connsiteY281" fmla="*/ 573100 h 664326"/>
                <a:gd name="connsiteX282" fmla="*/ 2232635 w 2463882"/>
                <a:gd name="connsiteY282" fmla="*/ 579956 h 664326"/>
                <a:gd name="connsiteX283" fmla="*/ 2233342 w 2463882"/>
                <a:gd name="connsiteY283" fmla="*/ 582614 h 664326"/>
                <a:gd name="connsiteX284" fmla="*/ 2228060 w 2463882"/>
                <a:gd name="connsiteY284" fmla="*/ 591232 h 664326"/>
                <a:gd name="connsiteX285" fmla="*/ 2218734 w 2463882"/>
                <a:gd name="connsiteY285" fmla="*/ 597016 h 664326"/>
                <a:gd name="connsiteX286" fmla="*/ 2217358 w 2463882"/>
                <a:gd name="connsiteY286" fmla="*/ 599584 h 664326"/>
                <a:gd name="connsiteX287" fmla="*/ 2210416 w 2463882"/>
                <a:gd name="connsiteY287" fmla="*/ 602317 h 664326"/>
                <a:gd name="connsiteX288" fmla="*/ 2201610 w 2463882"/>
                <a:gd name="connsiteY288" fmla="*/ 603187 h 664326"/>
                <a:gd name="connsiteX289" fmla="*/ 2199882 w 2463882"/>
                <a:gd name="connsiteY289" fmla="*/ 608266 h 664326"/>
                <a:gd name="connsiteX290" fmla="*/ 2177938 w 2463882"/>
                <a:gd name="connsiteY290" fmla="*/ 626913 h 664326"/>
                <a:gd name="connsiteX291" fmla="*/ 2175208 w 2463882"/>
                <a:gd name="connsiteY291" fmla="*/ 626913 h 664326"/>
                <a:gd name="connsiteX292" fmla="*/ 2173866 w 2463882"/>
                <a:gd name="connsiteY292" fmla="*/ 628658 h 664326"/>
                <a:gd name="connsiteX293" fmla="*/ 2163597 w 2463882"/>
                <a:gd name="connsiteY293" fmla="*/ 634652 h 664326"/>
                <a:gd name="connsiteX294" fmla="*/ 2153722 w 2463882"/>
                <a:gd name="connsiteY294" fmla="*/ 636452 h 664326"/>
                <a:gd name="connsiteX295" fmla="*/ 2150764 w 2463882"/>
                <a:gd name="connsiteY295" fmla="*/ 638446 h 664326"/>
                <a:gd name="connsiteX296" fmla="*/ 2147141 w 2463882"/>
                <a:gd name="connsiteY296" fmla="*/ 643514 h 664326"/>
                <a:gd name="connsiteX297" fmla="*/ 2127268 w 2463882"/>
                <a:gd name="connsiteY297" fmla="*/ 650867 h 664326"/>
                <a:gd name="connsiteX298" fmla="*/ 2127894 w 2463882"/>
                <a:gd name="connsiteY298" fmla="*/ 650867 h 664326"/>
                <a:gd name="connsiteX299" fmla="*/ 2125082 w 2463882"/>
                <a:gd name="connsiteY299" fmla="*/ 653958 h 664326"/>
                <a:gd name="connsiteX300" fmla="*/ 2088638 w 2463882"/>
                <a:gd name="connsiteY300" fmla="*/ 662117 h 664326"/>
                <a:gd name="connsiteX301" fmla="*/ 2052464 w 2463882"/>
                <a:gd name="connsiteY301" fmla="*/ 664326 h 664326"/>
                <a:gd name="connsiteX302" fmla="*/ 2044614 w 2463882"/>
                <a:gd name="connsiteY302" fmla="*/ 662083 h 664326"/>
                <a:gd name="connsiteX303" fmla="*/ 2032806 w 2463882"/>
                <a:gd name="connsiteY303" fmla="*/ 649812 h 664326"/>
                <a:gd name="connsiteX304" fmla="*/ 2029517 w 2463882"/>
                <a:gd name="connsiteY304" fmla="*/ 641310 h 664326"/>
                <a:gd name="connsiteX305" fmla="*/ 2032437 w 2463882"/>
                <a:gd name="connsiteY305" fmla="*/ 632731 h 664326"/>
                <a:gd name="connsiteX306" fmla="*/ 2031326 w 2463882"/>
                <a:gd name="connsiteY306" fmla="*/ 624927 h 664326"/>
                <a:gd name="connsiteX307" fmla="*/ 2036189 w 2463882"/>
                <a:gd name="connsiteY307" fmla="*/ 610637 h 664326"/>
                <a:gd name="connsiteX308" fmla="*/ 2038933 w 2463882"/>
                <a:gd name="connsiteY308" fmla="*/ 609025 h 664326"/>
                <a:gd name="connsiteX309" fmla="*/ 2041402 w 2463882"/>
                <a:gd name="connsiteY309" fmla="*/ 601758 h 664326"/>
                <a:gd name="connsiteX310" fmla="*/ 2056516 w 2463882"/>
                <a:gd name="connsiteY310" fmla="*/ 588372 h 664326"/>
                <a:gd name="connsiteX311" fmla="*/ 2072898 w 2463882"/>
                <a:gd name="connsiteY311" fmla="*/ 584749 h 664326"/>
                <a:gd name="connsiteX312" fmla="*/ 2087896 w 2463882"/>
                <a:gd name="connsiteY312" fmla="*/ 584749 h 664326"/>
                <a:gd name="connsiteX313" fmla="*/ 2102062 w 2463882"/>
                <a:gd name="connsiteY313" fmla="*/ 586768 h 664326"/>
                <a:gd name="connsiteX314" fmla="*/ 2105595 w 2463882"/>
                <a:gd name="connsiteY314" fmla="*/ 593401 h 664326"/>
                <a:gd name="connsiteX315" fmla="*/ 2101994 w 2463882"/>
                <a:gd name="connsiteY315" fmla="*/ 611636 h 664326"/>
                <a:gd name="connsiteX316" fmla="*/ 2094413 w 2463882"/>
                <a:gd name="connsiteY316" fmla="*/ 619418 h 664326"/>
                <a:gd name="connsiteX317" fmla="*/ 2069842 w 2463882"/>
                <a:gd name="connsiteY317" fmla="*/ 626458 h 664326"/>
                <a:gd name="connsiteX318" fmla="*/ 2061248 w 2463882"/>
                <a:gd name="connsiteY318" fmla="*/ 624700 h 664326"/>
                <a:gd name="connsiteX319" fmla="*/ 2063247 w 2463882"/>
                <a:gd name="connsiteY319" fmla="*/ 631822 h 664326"/>
                <a:gd name="connsiteX320" fmla="*/ 2068135 w 2463882"/>
                <a:gd name="connsiteY320" fmla="*/ 631822 h 664326"/>
                <a:gd name="connsiteX321" fmla="*/ 2068615 w 2463882"/>
                <a:gd name="connsiteY321" fmla="*/ 637237 h 664326"/>
                <a:gd name="connsiteX322" fmla="*/ 2072684 w 2463882"/>
                <a:gd name="connsiteY322" fmla="*/ 639904 h 664326"/>
                <a:gd name="connsiteX323" fmla="*/ 2099211 w 2463882"/>
                <a:gd name="connsiteY323" fmla="*/ 634866 h 664326"/>
                <a:gd name="connsiteX324" fmla="*/ 2109218 w 2463882"/>
                <a:gd name="connsiteY324" fmla="*/ 628057 h 664326"/>
                <a:gd name="connsiteX325" fmla="*/ 2135218 w 2463882"/>
                <a:gd name="connsiteY325" fmla="*/ 620961 h 664326"/>
                <a:gd name="connsiteX326" fmla="*/ 2136311 w 2463882"/>
                <a:gd name="connsiteY326" fmla="*/ 617746 h 664326"/>
                <a:gd name="connsiteX327" fmla="*/ 2142425 w 2463882"/>
                <a:gd name="connsiteY327" fmla="*/ 615593 h 664326"/>
                <a:gd name="connsiteX328" fmla="*/ 2142506 w 2463882"/>
                <a:gd name="connsiteY328" fmla="*/ 615349 h 664326"/>
                <a:gd name="connsiteX329" fmla="*/ 2157577 w 2463882"/>
                <a:gd name="connsiteY329" fmla="*/ 604103 h 664326"/>
                <a:gd name="connsiteX330" fmla="*/ 2158469 w 2463882"/>
                <a:gd name="connsiteY330" fmla="*/ 604103 h 664326"/>
                <a:gd name="connsiteX331" fmla="*/ 2164982 w 2463882"/>
                <a:gd name="connsiteY331" fmla="*/ 596025 h 664326"/>
                <a:gd name="connsiteX332" fmla="*/ 2172065 w 2463882"/>
                <a:gd name="connsiteY332" fmla="*/ 596025 h 664326"/>
                <a:gd name="connsiteX333" fmla="*/ 2185884 w 2463882"/>
                <a:gd name="connsiteY333" fmla="*/ 584882 h 664326"/>
                <a:gd name="connsiteX334" fmla="*/ 2206730 w 2463882"/>
                <a:gd name="connsiteY334" fmla="*/ 557579 h 664326"/>
                <a:gd name="connsiteX335" fmla="*/ 2221710 w 2463882"/>
                <a:gd name="connsiteY335" fmla="*/ 533607 h 664326"/>
                <a:gd name="connsiteX336" fmla="*/ 2223862 w 2463882"/>
                <a:gd name="connsiteY336" fmla="*/ 533607 h 664326"/>
                <a:gd name="connsiteX337" fmla="*/ 2223742 w 2463882"/>
                <a:gd name="connsiteY337" fmla="*/ 533959 h 664326"/>
                <a:gd name="connsiteX338" fmla="*/ 2229715 w 2463882"/>
                <a:gd name="connsiteY338" fmla="*/ 526850 h 664326"/>
                <a:gd name="connsiteX339" fmla="*/ 2234002 w 2463882"/>
                <a:gd name="connsiteY339" fmla="*/ 525251 h 664326"/>
                <a:gd name="connsiteX340" fmla="*/ 2245128 w 2463882"/>
                <a:gd name="connsiteY340" fmla="*/ 511835 h 664326"/>
                <a:gd name="connsiteX341" fmla="*/ 2244717 w 2463882"/>
                <a:gd name="connsiteY341" fmla="*/ 511835 h 664326"/>
                <a:gd name="connsiteX342" fmla="*/ 2245154 w 2463882"/>
                <a:gd name="connsiteY342" fmla="*/ 510549 h 664326"/>
                <a:gd name="connsiteX343" fmla="*/ 2253206 w 2463882"/>
                <a:gd name="connsiteY343" fmla="*/ 504958 h 664326"/>
                <a:gd name="connsiteX344" fmla="*/ 2260662 w 2463882"/>
                <a:gd name="connsiteY344" fmla="*/ 488678 h 664326"/>
                <a:gd name="connsiteX345" fmla="*/ 2265505 w 2463882"/>
                <a:gd name="connsiteY345" fmla="*/ 470480 h 664326"/>
                <a:gd name="connsiteX346" fmla="*/ 2257189 w 2463882"/>
                <a:gd name="connsiteY346" fmla="*/ 471695 h 664326"/>
                <a:gd name="connsiteX347" fmla="*/ 2245360 w 2463882"/>
                <a:gd name="connsiteY347" fmla="*/ 465948 h 664326"/>
                <a:gd name="connsiteX348" fmla="*/ 2239448 w 2463882"/>
                <a:gd name="connsiteY348" fmla="*/ 459073 h 664326"/>
                <a:gd name="connsiteX349" fmla="*/ 2233321 w 2463882"/>
                <a:gd name="connsiteY349" fmla="*/ 457697 h 664326"/>
                <a:gd name="connsiteX350" fmla="*/ 2228896 w 2463882"/>
                <a:gd name="connsiteY350" fmla="*/ 450155 h 664326"/>
                <a:gd name="connsiteX351" fmla="*/ 2224458 w 2463882"/>
                <a:gd name="connsiteY351" fmla="*/ 450155 h 664326"/>
                <a:gd name="connsiteX352" fmla="*/ 2224042 w 2463882"/>
                <a:gd name="connsiteY352" fmla="*/ 423778 h 664326"/>
                <a:gd name="connsiteX353" fmla="*/ 2225809 w 2463882"/>
                <a:gd name="connsiteY353" fmla="*/ 411344 h 664326"/>
                <a:gd name="connsiteX354" fmla="*/ 2233886 w 2463882"/>
                <a:gd name="connsiteY354" fmla="*/ 397916 h 664326"/>
                <a:gd name="connsiteX355" fmla="*/ 2241741 w 2463882"/>
                <a:gd name="connsiteY355" fmla="*/ 381957 h 664326"/>
                <a:gd name="connsiteX356" fmla="*/ 2249343 w 2463882"/>
                <a:gd name="connsiteY356" fmla="*/ 379428 h 664326"/>
                <a:gd name="connsiteX357" fmla="*/ 2251594 w 2463882"/>
                <a:gd name="connsiteY357" fmla="*/ 375620 h 664326"/>
                <a:gd name="connsiteX358" fmla="*/ 2254316 w 2463882"/>
                <a:gd name="connsiteY358" fmla="*/ 374368 h 664326"/>
                <a:gd name="connsiteX359" fmla="*/ 2254857 w 2463882"/>
                <a:gd name="connsiteY359" fmla="*/ 372786 h 664326"/>
                <a:gd name="connsiteX360" fmla="*/ 2268367 w 2463882"/>
                <a:gd name="connsiteY360" fmla="*/ 364494 h 664326"/>
                <a:gd name="connsiteX361" fmla="*/ 2274271 w 2463882"/>
                <a:gd name="connsiteY361" fmla="*/ 356978 h 664326"/>
                <a:gd name="connsiteX362" fmla="*/ 2275840 w 2463882"/>
                <a:gd name="connsiteY362" fmla="*/ 352365 h 664326"/>
                <a:gd name="connsiteX363" fmla="*/ 2281294 w 2463882"/>
                <a:gd name="connsiteY363" fmla="*/ 347447 h 664326"/>
                <a:gd name="connsiteX364" fmla="*/ 2280938 w 2463882"/>
                <a:gd name="connsiteY364" fmla="*/ 342135 h 664326"/>
                <a:gd name="connsiteX365" fmla="*/ 2283904 w 2463882"/>
                <a:gd name="connsiteY365" fmla="*/ 338094 h 664326"/>
                <a:gd name="connsiteX366" fmla="*/ 2273310 w 2463882"/>
                <a:gd name="connsiteY366" fmla="*/ 341758 h 664326"/>
                <a:gd name="connsiteX367" fmla="*/ 2258326 w 2463882"/>
                <a:gd name="connsiteY367" fmla="*/ 355358 h 664326"/>
                <a:gd name="connsiteX368" fmla="*/ 2233214 w 2463882"/>
                <a:gd name="connsiteY368" fmla="*/ 365227 h 664326"/>
                <a:gd name="connsiteX369" fmla="*/ 2228270 w 2463882"/>
                <a:gd name="connsiteY369" fmla="*/ 365227 h 664326"/>
                <a:gd name="connsiteX370" fmla="*/ 2217474 w 2463882"/>
                <a:gd name="connsiteY370" fmla="*/ 363345 h 664326"/>
                <a:gd name="connsiteX371" fmla="*/ 2214503 w 2463882"/>
                <a:gd name="connsiteY371" fmla="*/ 357458 h 664326"/>
                <a:gd name="connsiteX372" fmla="*/ 2221311 w 2463882"/>
                <a:gd name="connsiteY372" fmla="*/ 346461 h 664326"/>
                <a:gd name="connsiteX373" fmla="*/ 2230885 w 2463882"/>
                <a:gd name="connsiteY373" fmla="*/ 342495 h 664326"/>
                <a:gd name="connsiteX374" fmla="*/ 2234920 w 2463882"/>
                <a:gd name="connsiteY374" fmla="*/ 344647 h 664326"/>
                <a:gd name="connsiteX375" fmla="*/ 2242106 w 2463882"/>
                <a:gd name="connsiteY375" fmla="*/ 341749 h 664326"/>
                <a:gd name="connsiteX376" fmla="*/ 2248044 w 2463882"/>
                <a:gd name="connsiteY376" fmla="*/ 337328 h 664326"/>
                <a:gd name="connsiteX377" fmla="*/ 2250882 w 2463882"/>
                <a:gd name="connsiteY377" fmla="*/ 333367 h 664326"/>
                <a:gd name="connsiteX378" fmla="*/ 2275428 w 2463882"/>
                <a:gd name="connsiteY378" fmla="*/ 315059 h 664326"/>
                <a:gd name="connsiteX379" fmla="*/ 2280484 w 2463882"/>
                <a:gd name="connsiteY379" fmla="*/ 315059 h 664326"/>
                <a:gd name="connsiteX380" fmla="*/ 2295211 w 2463882"/>
                <a:gd name="connsiteY380" fmla="*/ 307526 h 664326"/>
                <a:gd name="connsiteX381" fmla="*/ 2307645 w 2463882"/>
                <a:gd name="connsiteY381" fmla="*/ 306424 h 664326"/>
                <a:gd name="connsiteX382" fmla="*/ 2325348 w 2463882"/>
                <a:gd name="connsiteY382" fmla="*/ 303761 h 664326"/>
                <a:gd name="connsiteX383" fmla="*/ 2341834 w 2463882"/>
                <a:gd name="connsiteY383" fmla="*/ 309057 h 664326"/>
                <a:gd name="connsiteX384" fmla="*/ 2339788 w 2463882"/>
                <a:gd name="connsiteY384" fmla="*/ 341659 h 664326"/>
                <a:gd name="connsiteX385" fmla="*/ 2333753 w 2463882"/>
                <a:gd name="connsiteY385" fmla="*/ 341659 h 664326"/>
                <a:gd name="connsiteX386" fmla="*/ 2330274 w 2463882"/>
                <a:gd name="connsiteY386" fmla="*/ 351889 h 664326"/>
                <a:gd name="connsiteX387" fmla="*/ 2328126 w 2463882"/>
                <a:gd name="connsiteY387" fmla="*/ 351889 h 664326"/>
                <a:gd name="connsiteX388" fmla="*/ 2327573 w 2463882"/>
                <a:gd name="connsiteY388" fmla="*/ 353505 h 664326"/>
                <a:gd name="connsiteX389" fmla="*/ 2325361 w 2463882"/>
                <a:gd name="connsiteY389" fmla="*/ 353505 h 664326"/>
                <a:gd name="connsiteX390" fmla="*/ 2322531 w 2463882"/>
                <a:gd name="connsiteY390" fmla="*/ 359864 h 664326"/>
                <a:gd name="connsiteX391" fmla="*/ 2318458 w 2463882"/>
                <a:gd name="connsiteY391" fmla="*/ 364511 h 664326"/>
                <a:gd name="connsiteX392" fmla="*/ 2316790 w 2463882"/>
                <a:gd name="connsiteY392" fmla="*/ 374158 h 664326"/>
                <a:gd name="connsiteX393" fmla="*/ 2306809 w 2463882"/>
                <a:gd name="connsiteY393" fmla="*/ 390400 h 664326"/>
                <a:gd name="connsiteX394" fmla="*/ 2302136 w 2463882"/>
                <a:gd name="connsiteY394" fmla="*/ 393559 h 664326"/>
                <a:gd name="connsiteX395" fmla="*/ 2299640 w 2463882"/>
                <a:gd name="connsiteY395" fmla="*/ 400891 h 664326"/>
                <a:gd name="connsiteX396" fmla="*/ 2295640 w 2463882"/>
                <a:gd name="connsiteY396" fmla="*/ 400891 h 664326"/>
                <a:gd name="connsiteX397" fmla="*/ 2286581 w 2463882"/>
                <a:gd name="connsiteY397" fmla="*/ 410597 h 664326"/>
                <a:gd name="connsiteX398" fmla="*/ 2286579 w 2463882"/>
                <a:gd name="connsiteY398" fmla="*/ 410473 h 664326"/>
                <a:gd name="connsiteX399" fmla="*/ 2286354 w 2463882"/>
                <a:gd name="connsiteY399" fmla="*/ 410841 h 664326"/>
                <a:gd name="connsiteX400" fmla="*/ 2286344 w 2463882"/>
                <a:gd name="connsiteY400" fmla="*/ 410851 h 664326"/>
                <a:gd name="connsiteX401" fmla="*/ 2286348 w 2463882"/>
                <a:gd name="connsiteY401" fmla="*/ 410851 h 664326"/>
                <a:gd name="connsiteX402" fmla="*/ 2283253 w 2463882"/>
                <a:gd name="connsiteY402" fmla="*/ 415906 h 664326"/>
                <a:gd name="connsiteX403" fmla="*/ 2287245 w 2463882"/>
                <a:gd name="connsiteY403" fmla="*/ 426295 h 664326"/>
                <a:gd name="connsiteX404" fmla="*/ 2287120 w 2463882"/>
                <a:gd name="connsiteY404" fmla="*/ 426659 h 664326"/>
                <a:gd name="connsiteX405" fmla="*/ 2292943 w 2463882"/>
                <a:gd name="connsiteY405" fmla="*/ 436156 h 664326"/>
                <a:gd name="connsiteX406" fmla="*/ 2293059 w 2463882"/>
                <a:gd name="connsiteY406" fmla="*/ 440980 h 664326"/>
                <a:gd name="connsiteX407" fmla="*/ 2292956 w 2463882"/>
                <a:gd name="connsiteY407" fmla="*/ 441237 h 664326"/>
                <a:gd name="connsiteX408" fmla="*/ 2306268 w 2463882"/>
                <a:gd name="connsiteY408" fmla="*/ 438771 h 664326"/>
                <a:gd name="connsiteX409" fmla="*/ 2323972 w 2463882"/>
                <a:gd name="connsiteY409" fmla="*/ 427148 h 664326"/>
                <a:gd name="connsiteX410" fmla="*/ 2327753 w 2463882"/>
                <a:gd name="connsiteY410" fmla="*/ 422222 h 664326"/>
                <a:gd name="connsiteX411" fmla="*/ 2334970 w 2463882"/>
                <a:gd name="connsiteY411" fmla="*/ 420459 h 664326"/>
                <a:gd name="connsiteX412" fmla="*/ 2336136 w 2463882"/>
                <a:gd name="connsiteY412" fmla="*/ 417034 h 664326"/>
                <a:gd name="connsiteX413" fmla="*/ 2347634 w 2463882"/>
                <a:gd name="connsiteY413" fmla="*/ 402713 h 664326"/>
                <a:gd name="connsiteX414" fmla="*/ 2360197 w 2463882"/>
                <a:gd name="connsiteY414" fmla="*/ 383917 h 664326"/>
                <a:gd name="connsiteX415" fmla="*/ 2369896 w 2463882"/>
                <a:gd name="connsiteY415" fmla="*/ 376872 h 664326"/>
                <a:gd name="connsiteX416" fmla="*/ 2378831 w 2463882"/>
                <a:gd name="connsiteY416" fmla="*/ 361287 h 664326"/>
                <a:gd name="connsiteX417" fmla="*/ 2384486 w 2463882"/>
                <a:gd name="connsiteY417" fmla="*/ 356327 h 664326"/>
                <a:gd name="connsiteX418" fmla="*/ 2386458 w 2463882"/>
                <a:gd name="connsiteY418" fmla="*/ 350530 h 664326"/>
                <a:gd name="connsiteX419" fmla="*/ 2389670 w 2463882"/>
                <a:gd name="connsiteY419" fmla="*/ 350530 h 664326"/>
                <a:gd name="connsiteX420" fmla="*/ 2393837 w 2463882"/>
                <a:gd name="connsiteY420" fmla="*/ 344613 h 664326"/>
                <a:gd name="connsiteX421" fmla="*/ 2398485 w 2463882"/>
                <a:gd name="connsiteY421" fmla="*/ 344613 h 664326"/>
                <a:gd name="connsiteX422" fmla="*/ 2399021 w 2463882"/>
                <a:gd name="connsiteY422" fmla="*/ 344356 h 664326"/>
                <a:gd name="connsiteX423" fmla="*/ 2404925 w 2463882"/>
                <a:gd name="connsiteY423" fmla="*/ 334927 h 664326"/>
                <a:gd name="connsiteX424" fmla="*/ 2405212 w 2463882"/>
                <a:gd name="connsiteY424" fmla="*/ 334927 h 664326"/>
                <a:gd name="connsiteX425" fmla="*/ 2406147 w 2463882"/>
                <a:gd name="connsiteY425" fmla="*/ 332183 h 664326"/>
                <a:gd name="connsiteX426" fmla="*/ 2409032 w 2463882"/>
                <a:gd name="connsiteY426" fmla="*/ 330031 h 664326"/>
                <a:gd name="connsiteX427" fmla="*/ 2413603 w 2463882"/>
                <a:gd name="connsiteY427" fmla="*/ 316585 h 664326"/>
                <a:gd name="connsiteX428" fmla="*/ 2424862 w 2463882"/>
                <a:gd name="connsiteY428" fmla="*/ 308165 h 664326"/>
                <a:gd name="connsiteX429" fmla="*/ 2446870 w 2463882"/>
                <a:gd name="connsiteY429" fmla="*/ 301566 h 664326"/>
                <a:gd name="connsiteX430" fmla="*/ 2162186 w 2463882"/>
                <a:gd name="connsiteY430" fmla="*/ 299921 h 664326"/>
                <a:gd name="connsiteX431" fmla="*/ 2175246 w 2463882"/>
                <a:gd name="connsiteY431" fmla="*/ 303023 h 664326"/>
                <a:gd name="connsiteX432" fmla="*/ 2187658 w 2463882"/>
                <a:gd name="connsiteY432" fmla="*/ 306086 h 664326"/>
                <a:gd name="connsiteX433" fmla="*/ 2191470 w 2463882"/>
                <a:gd name="connsiteY433" fmla="*/ 312749 h 664326"/>
                <a:gd name="connsiteX434" fmla="*/ 2196413 w 2463882"/>
                <a:gd name="connsiteY434" fmla="*/ 315034 h 664326"/>
                <a:gd name="connsiteX435" fmla="*/ 2197862 w 2463882"/>
                <a:gd name="connsiteY435" fmla="*/ 318889 h 664326"/>
                <a:gd name="connsiteX436" fmla="*/ 2203946 w 2463882"/>
                <a:gd name="connsiteY436" fmla="*/ 321937 h 664326"/>
                <a:gd name="connsiteX437" fmla="*/ 2207544 w 2463882"/>
                <a:gd name="connsiteY437" fmla="*/ 328459 h 664326"/>
                <a:gd name="connsiteX438" fmla="*/ 2207156 w 2463882"/>
                <a:gd name="connsiteY438" fmla="*/ 338924 h 664326"/>
                <a:gd name="connsiteX439" fmla="*/ 2205970 w 2463882"/>
                <a:gd name="connsiteY439" fmla="*/ 351225 h 664326"/>
                <a:gd name="connsiteX440" fmla="*/ 2202343 w 2463882"/>
                <a:gd name="connsiteY440" fmla="*/ 354638 h 664326"/>
                <a:gd name="connsiteX441" fmla="*/ 2201177 w 2463882"/>
                <a:gd name="connsiteY441" fmla="*/ 357254 h 664326"/>
                <a:gd name="connsiteX442" fmla="*/ 2201314 w 2463882"/>
                <a:gd name="connsiteY442" fmla="*/ 363308 h 664326"/>
                <a:gd name="connsiteX443" fmla="*/ 2196683 w 2463882"/>
                <a:gd name="connsiteY443" fmla="*/ 370459 h 664326"/>
                <a:gd name="connsiteX444" fmla="*/ 2194913 w 2463882"/>
                <a:gd name="connsiteY444" fmla="*/ 378893 h 664326"/>
                <a:gd name="connsiteX445" fmla="*/ 2169419 w 2463882"/>
                <a:gd name="connsiteY445" fmla="*/ 402856 h 664326"/>
                <a:gd name="connsiteX446" fmla="*/ 2164081 w 2463882"/>
                <a:gd name="connsiteY446" fmla="*/ 403662 h 664326"/>
                <a:gd name="connsiteX447" fmla="*/ 2158867 w 2463882"/>
                <a:gd name="connsiteY447" fmla="*/ 404468 h 664326"/>
                <a:gd name="connsiteX448" fmla="*/ 2145692 w 2463882"/>
                <a:gd name="connsiteY448" fmla="*/ 402667 h 664326"/>
                <a:gd name="connsiteX449" fmla="*/ 2143278 w 2463882"/>
                <a:gd name="connsiteY449" fmla="*/ 400626 h 664326"/>
                <a:gd name="connsiteX450" fmla="*/ 2115700 w 2463882"/>
                <a:gd name="connsiteY450" fmla="*/ 397160 h 664326"/>
                <a:gd name="connsiteX451" fmla="*/ 2089006 w 2463882"/>
                <a:gd name="connsiteY451" fmla="*/ 389925 h 664326"/>
                <a:gd name="connsiteX452" fmla="*/ 2085684 w 2463882"/>
                <a:gd name="connsiteY452" fmla="*/ 391845 h 664326"/>
                <a:gd name="connsiteX453" fmla="*/ 2077846 w 2463882"/>
                <a:gd name="connsiteY453" fmla="*/ 403540 h 664326"/>
                <a:gd name="connsiteX454" fmla="*/ 2069520 w 2463882"/>
                <a:gd name="connsiteY454" fmla="*/ 415984 h 664326"/>
                <a:gd name="connsiteX455" fmla="*/ 2066990 w 2463882"/>
                <a:gd name="connsiteY455" fmla="*/ 424227 h 664326"/>
                <a:gd name="connsiteX456" fmla="*/ 2065644 w 2463882"/>
                <a:gd name="connsiteY456" fmla="*/ 428997 h 664326"/>
                <a:gd name="connsiteX457" fmla="*/ 2067569 w 2463882"/>
                <a:gd name="connsiteY457" fmla="*/ 442404 h 664326"/>
                <a:gd name="connsiteX458" fmla="*/ 2071766 w 2463882"/>
                <a:gd name="connsiteY458" fmla="*/ 443973 h 664326"/>
                <a:gd name="connsiteX459" fmla="*/ 2072703 w 2463882"/>
                <a:gd name="connsiteY459" fmla="*/ 443703 h 664326"/>
                <a:gd name="connsiteX460" fmla="*/ 2074888 w 2463882"/>
                <a:gd name="connsiteY460" fmla="*/ 443433 h 664326"/>
                <a:gd name="connsiteX461" fmla="*/ 2090374 w 2463882"/>
                <a:gd name="connsiteY461" fmla="*/ 445079 h 664326"/>
                <a:gd name="connsiteX462" fmla="*/ 2106011 w 2463882"/>
                <a:gd name="connsiteY462" fmla="*/ 438614 h 664326"/>
                <a:gd name="connsiteX463" fmla="*/ 2120897 w 2463882"/>
                <a:gd name="connsiteY463" fmla="*/ 431265 h 664326"/>
                <a:gd name="connsiteX464" fmla="*/ 2124173 w 2463882"/>
                <a:gd name="connsiteY464" fmla="*/ 430815 h 664326"/>
                <a:gd name="connsiteX465" fmla="*/ 2135934 w 2463882"/>
                <a:gd name="connsiteY465" fmla="*/ 420126 h 664326"/>
                <a:gd name="connsiteX466" fmla="*/ 2156038 w 2463882"/>
                <a:gd name="connsiteY466" fmla="*/ 415993 h 664326"/>
                <a:gd name="connsiteX467" fmla="*/ 2156625 w 2463882"/>
                <a:gd name="connsiteY467" fmla="*/ 426926 h 664326"/>
                <a:gd name="connsiteX468" fmla="*/ 2113484 w 2463882"/>
                <a:gd name="connsiteY468" fmla="*/ 465008 h 664326"/>
                <a:gd name="connsiteX469" fmla="*/ 2084552 w 2463882"/>
                <a:gd name="connsiteY469" fmla="*/ 471576 h 664326"/>
                <a:gd name="connsiteX470" fmla="*/ 2056717 w 2463882"/>
                <a:gd name="connsiteY470" fmla="*/ 475812 h 664326"/>
                <a:gd name="connsiteX471" fmla="*/ 2042208 w 2463882"/>
                <a:gd name="connsiteY471" fmla="*/ 473223 h 664326"/>
                <a:gd name="connsiteX472" fmla="*/ 2041136 w 2463882"/>
                <a:gd name="connsiteY472" fmla="*/ 471551 h 664326"/>
                <a:gd name="connsiteX473" fmla="*/ 2032651 w 2463882"/>
                <a:gd name="connsiteY473" fmla="*/ 469471 h 664326"/>
                <a:gd name="connsiteX474" fmla="*/ 2015458 w 2463882"/>
                <a:gd name="connsiteY474" fmla="*/ 434866 h 664326"/>
                <a:gd name="connsiteX475" fmla="*/ 2018520 w 2463882"/>
                <a:gd name="connsiteY475" fmla="*/ 417476 h 664326"/>
                <a:gd name="connsiteX476" fmla="*/ 2030310 w 2463882"/>
                <a:gd name="connsiteY476" fmla="*/ 394885 h 664326"/>
                <a:gd name="connsiteX477" fmla="*/ 2032261 w 2463882"/>
                <a:gd name="connsiteY477" fmla="*/ 394585 h 664326"/>
                <a:gd name="connsiteX478" fmla="*/ 2031755 w 2463882"/>
                <a:gd name="connsiteY478" fmla="*/ 392977 h 664326"/>
                <a:gd name="connsiteX479" fmla="*/ 2037989 w 2463882"/>
                <a:gd name="connsiteY479" fmla="*/ 387078 h 664326"/>
                <a:gd name="connsiteX480" fmla="*/ 2043263 w 2463882"/>
                <a:gd name="connsiteY480" fmla="*/ 378323 h 664326"/>
                <a:gd name="connsiteX481" fmla="*/ 2053094 w 2463882"/>
                <a:gd name="connsiteY481" fmla="*/ 369079 h 664326"/>
                <a:gd name="connsiteX482" fmla="*/ 2060113 w 2463882"/>
                <a:gd name="connsiteY482" fmla="*/ 348438 h 664326"/>
                <a:gd name="connsiteX483" fmla="*/ 2065991 w 2463882"/>
                <a:gd name="connsiteY483" fmla="*/ 346492 h 664326"/>
                <a:gd name="connsiteX484" fmla="*/ 2073623 w 2463882"/>
                <a:gd name="connsiteY484" fmla="*/ 333981 h 664326"/>
                <a:gd name="connsiteX485" fmla="*/ 2130626 w 2463882"/>
                <a:gd name="connsiteY485" fmla="*/ 301533 h 664326"/>
                <a:gd name="connsiteX486" fmla="*/ 2135052 w 2463882"/>
                <a:gd name="connsiteY486" fmla="*/ 301803 h 664326"/>
                <a:gd name="connsiteX487" fmla="*/ 2138793 w 2463882"/>
                <a:gd name="connsiteY487" fmla="*/ 302073 h 664326"/>
                <a:gd name="connsiteX488" fmla="*/ 2149624 w 2463882"/>
                <a:gd name="connsiteY488" fmla="*/ 310897 h 664326"/>
                <a:gd name="connsiteX489" fmla="*/ 2153744 w 2463882"/>
                <a:gd name="connsiteY489" fmla="*/ 302665 h 664326"/>
                <a:gd name="connsiteX490" fmla="*/ 2162186 w 2463882"/>
                <a:gd name="connsiteY490" fmla="*/ 299921 h 664326"/>
                <a:gd name="connsiteX491" fmla="*/ 1000136 w 2463882"/>
                <a:gd name="connsiteY491" fmla="*/ 299921 h 664326"/>
                <a:gd name="connsiteX492" fmla="*/ 1013196 w 2463882"/>
                <a:gd name="connsiteY492" fmla="*/ 303023 h 664326"/>
                <a:gd name="connsiteX493" fmla="*/ 1025608 w 2463882"/>
                <a:gd name="connsiteY493" fmla="*/ 306086 h 664326"/>
                <a:gd name="connsiteX494" fmla="*/ 1029420 w 2463882"/>
                <a:gd name="connsiteY494" fmla="*/ 312749 h 664326"/>
                <a:gd name="connsiteX495" fmla="*/ 1034363 w 2463882"/>
                <a:gd name="connsiteY495" fmla="*/ 315034 h 664326"/>
                <a:gd name="connsiteX496" fmla="*/ 1035812 w 2463882"/>
                <a:gd name="connsiteY496" fmla="*/ 318889 h 664326"/>
                <a:gd name="connsiteX497" fmla="*/ 1041896 w 2463882"/>
                <a:gd name="connsiteY497" fmla="*/ 321937 h 664326"/>
                <a:gd name="connsiteX498" fmla="*/ 1045494 w 2463882"/>
                <a:gd name="connsiteY498" fmla="*/ 328459 h 664326"/>
                <a:gd name="connsiteX499" fmla="*/ 1045106 w 2463882"/>
                <a:gd name="connsiteY499" fmla="*/ 338924 h 664326"/>
                <a:gd name="connsiteX500" fmla="*/ 1043920 w 2463882"/>
                <a:gd name="connsiteY500" fmla="*/ 351225 h 664326"/>
                <a:gd name="connsiteX501" fmla="*/ 1040293 w 2463882"/>
                <a:gd name="connsiteY501" fmla="*/ 354638 h 664326"/>
                <a:gd name="connsiteX502" fmla="*/ 1039127 w 2463882"/>
                <a:gd name="connsiteY502" fmla="*/ 357254 h 664326"/>
                <a:gd name="connsiteX503" fmla="*/ 1039264 w 2463882"/>
                <a:gd name="connsiteY503" fmla="*/ 363308 h 664326"/>
                <a:gd name="connsiteX504" fmla="*/ 1034633 w 2463882"/>
                <a:gd name="connsiteY504" fmla="*/ 370459 h 664326"/>
                <a:gd name="connsiteX505" fmla="*/ 1032863 w 2463882"/>
                <a:gd name="connsiteY505" fmla="*/ 378893 h 664326"/>
                <a:gd name="connsiteX506" fmla="*/ 1007369 w 2463882"/>
                <a:gd name="connsiteY506" fmla="*/ 402856 h 664326"/>
                <a:gd name="connsiteX507" fmla="*/ 1002031 w 2463882"/>
                <a:gd name="connsiteY507" fmla="*/ 403662 h 664326"/>
                <a:gd name="connsiteX508" fmla="*/ 996817 w 2463882"/>
                <a:gd name="connsiteY508" fmla="*/ 404468 h 664326"/>
                <a:gd name="connsiteX509" fmla="*/ 983642 w 2463882"/>
                <a:gd name="connsiteY509" fmla="*/ 402667 h 664326"/>
                <a:gd name="connsiteX510" fmla="*/ 981228 w 2463882"/>
                <a:gd name="connsiteY510" fmla="*/ 400626 h 664326"/>
                <a:gd name="connsiteX511" fmla="*/ 953651 w 2463882"/>
                <a:gd name="connsiteY511" fmla="*/ 397160 h 664326"/>
                <a:gd name="connsiteX512" fmla="*/ 926956 w 2463882"/>
                <a:gd name="connsiteY512" fmla="*/ 389925 h 664326"/>
                <a:gd name="connsiteX513" fmla="*/ 923634 w 2463882"/>
                <a:gd name="connsiteY513" fmla="*/ 391845 h 664326"/>
                <a:gd name="connsiteX514" fmla="*/ 915796 w 2463882"/>
                <a:gd name="connsiteY514" fmla="*/ 403540 h 664326"/>
                <a:gd name="connsiteX515" fmla="*/ 907470 w 2463882"/>
                <a:gd name="connsiteY515" fmla="*/ 415984 h 664326"/>
                <a:gd name="connsiteX516" fmla="*/ 904940 w 2463882"/>
                <a:gd name="connsiteY516" fmla="*/ 424227 h 664326"/>
                <a:gd name="connsiteX517" fmla="*/ 903594 w 2463882"/>
                <a:gd name="connsiteY517" fmla="*/ 428997 h 664326"/>
                <a:gd name="connsiteX518" fmla="*/ 905519 w 2463882"/>
                <a:gd name="connsiteY518" fmla="*/ 442404 h 664326"/>
                <a:gd name="connsiteX519" fmla="*/ 909716 w 2463882"/>
                <a:gd name="connsiteY519" fmla="*/ 443973 h 664326"/>
                <a:gd name="connsiteX520" fmla="*/ 910653 w 2463882"/>
                <a:gd name="connsiteY520" fmla="*/ 443703 h 664326"/>
                <a:gd name="connsiteX521" fmla="*/ 912838 w 2463882"/>
                <a:gd name="connsiteY521" fmla="*/ 443433 h 664326"/>
                <a:gd name="connsiteX522" fmla="*/ 928324 w 2463882"/>
                <a:gd name="connsiteY522" fmla="*/ 445079 h 664326"/>
                <a:gd name="connsiteX523" fmla="*/ 943961 w 2463882"/>
                <a:gd name="connsiteY523" fmla="*/ 438614 h 664326"/>
                <a:gd name="connsiteX524" fmla="*/ 958847 w 2463882"/>
                <a:gd name="connsiteY524" fmla="*/ 431265 h 664326"/>
                <a:gd name="connsiteX525" fmla="*/ 962123 w 2463882"/>
                <a:gd name="connsiteY525" fmla="*/ 430815 h 664326"/>
                <a:gd name="connsiteX526" fmla="*/ 973884 w 2463882"/>
                <a:gd name="connsiteY526" fmla="*/ 420126 h 664326"/>
                <a:gd name="connsiteX527" fmla="*/ 993988 w 2463882"/>
                <a:gd name="connsiteY527" fmla="*/ 415993 h 664326"/>
                <a:gd name="connsiteX528" fmla="*/ 994575 w 2463882"/>
                <a:gd name="connsiteY528" fmla="*/ 426926 h 664326"/>
                <a:gd name="connsiteX529" fmla="*/ 951434 w 2463882"/>
                <a:gd name="connsiteY529" fmla="*/ 465008 h 664326"/>
                <a:gd name="connsiteX530" fmla="*/ 922502 w 2463882"/>
                <a:gd name="connsiteY530" fmla="*/ 471576 h 664326"/>
                <a:gd name="connsiteX531" fmla="*/ 894667 w 2463882"/>
                <a:gd name="connsiteY531" fmla="*/ 475812 h 664326"/>
                <a:gd name="connsiteX532" fmla="*/ 880158 w 2463882"/>
                <a:gd name="connsiteY532" fmla="*/ 473223 h 664326"/>
                <a:gd name="connsiteX533" fmla="*/ 879086 w 2463882"/>
                <a:gd name="connsiteY533" fmla="*/ 471551 h 664326"/>
                <a:gd name="connsiteX534" fmla="*/ 870601 w 2463882"/>
                <a:gd name="connsiteY534" fmla="*/ 469471 h 664326"/>
                <a:gd name="connsiteX535" fmla="*/ 853408 w 2463882"/>
                <a:gd name="connsiteY535" fmla="*/ 434866 h 664326"/>
                <a:gd name="connsiteX536" fmla="*/ 856469 w 2463882"/>
                <a:gd name="connsiteY536" fmla="*/ 417476 h 664326"/>
                <a:gd name="connsiteX537" fmla="*/ 868260 w 2463882"/>
                <a:gd name="connsiteY537" fmla="*/ 394885 h 664326"/>
                <a:gd name="connsiteX538" fmla="*/ 870211 w 2463882"/>
                <a:gd name="connsiteY538" fmla="*/ 394585 h 664326"/>
                <a:gd name="connsiteX539" fmla="*/ 869705 w 2463882"/>
                <a:gd name="connsiteY539" fmla="*/ 392977 h 664326"/>
                <a:gd name="connsiteX540" fmla="*/ 875939 w 2463882"/>
                <a:gd name="connsiteY540" fmla="*/ 387078 h 664326"/>
                <a:gd name="connsiteX541" fmla="*/ 881213 w 2463882"/>
                <a:gd name="connsiteY541" fmla="*/ 378323 h 664326"/>
                <a:gd name="connsiteX542" fmla="*/ 891044 w 2463882"/>
                <a:gd name="connsiteY542" fmla="*/ 369079 h 664326"/>
                <a:gd name="connsiteX543" fmla="*/ 898063 w 2463882"/>
                <a:gd name="connsiteY543" fmla="*/ 348438 h 664326"/>
                <a:gd name="connsiteX544" fmla="*/ 903941 w 2463882"/>
                <a:gd name="connsiteY544" fmla="*/ 346492 h 664326"/>
                <a:gd name="connsiteX545" fmla="*/ 911573 w 2463882"/>
                <a:gd name="connsiteY545" fmla="*/ 333981 h 664326"/>
                <a:gd name="connsiteX546" fmla="*/ 968576 w 2463882"/>
                <a:gd name="connsiteY546" fmla="*/ 301533 h 664326"/>
                <a:gd name="connsiteX547" fmla="*/ 973002 w 2463882"/>
                <a:gd name="connsiteY547" fmla="*/ 301803 h 664326"/>
                <a:gd name="connsiteX548" fmla="*/ 976743 w 2463882"/>
                <a:gd name="connsiteY548" fmla="*/ 302073 h 664326"/>
                <a:gd name="connsiteX549" fmla="*/ 987574 w 2463882"/>
                <a:gd name="connsiteY549" fmla="*/ 310897 h 664326"/>
                <a:gd name="connsiteX550" fmla="*/ 991694 w 2463882"/>
                <a:gd name="connsiteY550" fmla="*/ 302665 h 664326"/>
                <a:gd name="connsiteX551" fmla="*/ 1000136 w 2463882"/>
                <a:gd name="connsiteY551" fmla="*/ 299921 h 664326"/>
                <a:gd name="connsiteX552" fmla="*/ 835476 w 2463882"/>
                <a:gd name="connsiteY552" fmla="*/ 298273 h 664326"/>
                <a:gd name="connsiteX553" fmla="*/ 858174 w 2463882"/>
                <a:gd name="connsiteY553" fmla="*/ 300704 h 664326"/>
                <a:gd name="connsiteX554" fmla="*/ 872259 w 2463882"/>
                <a:gd name="connsiteY554" fmla="*/ 309640 h 664326"/>
                <a:gd name="connsiteX555" fmla="*/ 880851 w 2463882"/>
                <a:gd name="connsiteY555" fmla="*/ 327158 h 664326"/>
                <a:gd name="connsiteX556" fmla="*/ 878257 w 2463882"/>
                <a:gd name="connsiteY556" fmla="*/ 340330 h 664326"/>
                <a:gd name="connsiteX557" fmla="*/ 873592 w 2463882"/>
                <a:gd name="connsiteY557" fmla="*/ 347781 h 664326"/>
                <a:gd name="connsiteX558" fmla="*/ 862998 w 2463882"/>
                <a:gd name="connsiteY558" fmla="*/ 357270 h 664326"/>
                <a:gd name="connsiteX559" fmla="*/ 848720 w 2463882"/>
                <a:gd name="connsiteY559" fmla="*/ 355962 h 664326"/>
                <a:gd name="connsiteX560" fmla="*/ 844115 w 2463882"/>
                <a:gd name="connsiteY560" fmla="*/ 348918 h 664326"/>
                <a:gd name="connsiteX561" fmla="*/ 844403 w 2463882"/>
                <a:gd name="connsiteY561" fmla="*/ 338207 h 664326"/>
                <a:gd name="connsiteX562" fmla="*/ 849209 w 2463882"/>
                <a:gd name="connsiteY562" fmla="*/ 328921 h 664326"/>
                <a:gd name="connsiteX563" fmla="*/ 846396 w 2463882"/>
                <a:gd name="connsiteY563" fmla="*/ 325293 h 664326"/>
                <a:gd name="connsiteX564" fmla="*/ 830567 w 2463882"/>
                <a:gd name="connsiteY564" fmla="*/ 323793 h 664326"/>
                <a:gd name="connsiteX565" fmla="*/ 825786 w 2463882"/>
                <a:gd name="connsiteY565" fmla="*/ 324504 h 664326"/>
                <a:gd name="connsiteX566" fmla="*/ 817194 w 2463882"/>
                <a:gd name="connsiteY566" fmla="*/ 329452 h 664326"/>
                <a:gd name="connsiteX567" fmla="*/ 813944 w 2463882"/>
                <a:gd name="connsiteY567" fmla="*/ 332565 h 664326"/>
                <a:gd name="connsiteX568" fmla="*/ 812439 w 2463882"/>
                <a:gd name="connsiteY568" fmla="*/ 343438 h 664326"/>
                <a:gd name="connsiteX569" fmla="*/ 812928 w 2463882"/>
                <a:gd name="connsiteY569" fmla="*/ 345741 h 664326"/>
                <a:gd name="connsiteX570" fmla="*/ 825700 w 2463882"/>
                <a:gd name="connsiteY570" fmla="*/ 365082 h 664326"/>
                <a:gd name="connsiteX571" fmla="*/ 827780 w 2463882"/>
                <a:gd name="connsiteY571" fmla="*/ 398842 h 664326"/>
                <a:gd name="connsiteX572" fmla="*/ 820414 w 2463882"/>
                <a:gd name="connsiteY572" fmla="*/ 408669 h 664326"/>
                <a:gd name="connsiteX573" fmla="*/ 814844 w 2463882"/>
                <a:gd name="connsiteY573" fmla="*/ 412124 h 664326"/>
                <a:gd name="connsiteX574" fmla="*/ 811723 w 2463882"/>
                <a:gd name="connsiteY574" fmla="*/ 418131 h 664326"/>
                <a:gd name="connsiteX575" fmla="*/ 798213 w 2463882"/>
                <a:gd name="connsiteY575" fmla="*/ 434544 h 664326"/>
                <a:gd name="connsiteX576" fmla="*/ 789591 w 2463882"/>
                <a:gd name="connsiteY576" fmla="*/ 438746 h 664326"/>
                <a:gd name="connsiteX577" fmla="*/ 785822 w 2463882"/>
                <a:gd name="connsiteY577" fmla="*/ 443844 h 664326"/>
                <a:gd name="connsiteX578" fmla="*/ 772586 w 2463882"/>
                <a:gd name="connsiteY578" fmla="*/ 452299 h 664326"/>
                <a:gd name="connsiteX579" fmla="*/ 763960 w 2463882"/>
                <a:gd name="connsiteY579" fmla="*/ 451222 h 664326"/>
                <a:gd name="connsiteX580" fmla="*/ 744636 w 2463882"/>
                <a:gd name="connsiteY580" fmla="*/ 463163 h 664326"/>
                <a:gd name="connsiteX581" fmla="*/ 724056 w 2463882"/>
                <a:gd name="connsiteY581" fmla="*/ 471511 h 664326"/>
                <a:gd name="connsiteX582" fmla="*/ 704741 w 2463882"/>
                <a:gd name="connsiteY582" fmla="*/ 467305 h 664326"/>
                <a:gd name="connsiteX583" fmla="*/ 690699 w 2463882"/>
                <a:gd name="connsiteY583" fmla="*/ 469963 h 664326"/>
                <a:gd name="connsiteX584" fmla="*/ 678132 w 2463882"/>
                <a:gd name="connsiteY584" fmla="*/ 466820 h 664326"/>
                <a:gd name="connsiteX585" fmla="*/ 664326 w 2463882"/>
                <a:gd name="connsiteY585" fmla="*/ 458400 h 664326"/>
                <a:gd name="connsiteX586" fmla="*/ 655485 w 2463882"/>
                <a:gd name="connsiteY586" fmla="*/ 442574 h 664326"/>
                <a:gd name="connsiteX587" fmla="*/ 659396 w 2463882"/>
                <a:gd name="connsiteY587" fmla="*/ 422290 h 664326"/>
                <a:gd name="connsiteX588" fmla="*/ 669188 w 2463882"/>
                <a:gd name="connsiteY588" fmla="*/ 406786 h 664326"/>
                <a:gd name="connsiteX589" fmla="*/ 674689 w 2463882"/>
                <a:gd name="connsiteY589" fmla="*/ 402134 h 664326"/>
                <a:gd name="connsiteX590" fmla="*/ 681575 w 2463882"/>
                <a:gd name="connsiteY590" fmla="*/ 390468 h 664326"/>
                <a:gd name="connsiteX591" fmla="*/ 683230 w 2463882"/>
                <a:gd name="connsiteY591" fmla="*/ 390468 h 664326"/>
                <a:gd name="connsiteX592" fmla="*/ 685858 w 2463882"/>
                <a:gd name="connsiteY592" fmla="*/ 384920 h 664326"/>
                <a:gd name="connsiteX593" fmla="*/ 700251 w 2463882"/>
                <a:gd name="connsiteY593" fmla="*/ 376478 h 664326"/>
                <a:gd name="connsiteX594" fmla="*/ 707905 w 2463882"/>
                <a:gd name="connsiteY594" fmla="*/ 376478 h 664326"/>
                <a:gd name="connsiteX595" fmla="*/ 718349 w 2463882"/>
                <a:gd name="connsiteY595" fmla="*/ 378446 h 664326"/>
                <a:gd name="connsiteX596" fmla="*/ 730015 w 2463882"/>
                <a:gd name="connsiteY596" fmla="*/ 405860 h 664326"/>
                <a:gd name="connsiteX597" fmla="*/ 726770 w 2463882"/>
                <a:gd name="connsiteY597" fmla="*/ 412180 h 664326"/>
                <a:gd name="connsiteX598" fmla="*/ 726054 w 2463882"/>
                <a:gd name="connsiteY598" fmla="*/ 419932 h 664326"/>
                <a:gd name="connsiteX599" fmla="*/ 720510 w 2463882"/>
                <a:gd name="connsiteY599" fmla="*/ 429592 h 664326"/>
                <a:gd name="connsiteX600" fmla="*/ 706721 w 2463882"/>
                <a:gd name="connsiteY600" fmla="*/ 442609 h 664326"/>
                <a:gd name="connsiteX601" fmla="*/ 694463 w 2463882"/>
                <a:gd name="connsiteY601" fmla="*/ 442609 h 664326"/>
                <a:gd name="connsiteX602" fmla="*/ 692187 w 2463882"/>
                <a:gd name="connsiteY602" fmla="*/ 430887 h 664326"/>
                <a:gd name="connsiteX603" fmla="*/ 693743 w 2463882"/>
                <a:gd name="connsiteY603" fmla="*/ 423332 h 664326"/>
                <a:gd name="connsiteX604" fmla="*/ 693049 w 2463882"/>
                <a:gd name="connsiteY604" fmla="*/ 421754 h 664326"/>
                <a:gd name="connsiteX605" fmla="*/ 692049 w 2463882"/>
                <a:gd name="connsiteY605" fmla="*/ 421754 h 664326"/>
                <a:gd name="connsiteX606" fmla="*/ 689610 w 2463882"/>
                <a:gd name="connsiteY606" fmla="*/ 422972 h 664326"/>
                <a:gd name="connsiteX607" fmla="*/ 683599 w 2463882"/>
                <a:gd name="connsiteY607" fmla="*/ 435834 h 664326"/>
                <a:gd name="connsiteX608" fmla="*/ 688075 w 2463882"/>
                <a:gd name="connsiteY608" fmla="*/ 442004 h 664326"/>
                <a:gd name="connsiteX609" fmla="*/ 709504 w 2463882"/>
                <a:gd name="connsiteY609" fmla="*/ 446176 h 664326"/>
                <a:gd name="connsiteX610" fmla="*/ 717670 w 2463882"/>
                <a:gd name="connsiteY610" fmla="*/ 445906 h 664326"/>
                <a:gd name="connsiteX611" fmla="*/ 722422 w 2463882"/>
                <a:gd name="connsiteY611" fmla="*/ 445636 h 664326"/>
                <a:gd name="connsiteX612" fmla="*/ 734404 w 2463882"/>
                <a:gd name="connsiteY612" fmla="*/ 437588 h 664326"/>
                <a:gd name="connsiteX613" fmla="*/ 747089 w 2463882"/>
                <a:gd name="connsiteY613" fmla="*/ 429227 h 664326"/>
                <a:gd name="connsiteX614" fmla="*/ 752422 w 2463882"/>
                <a:gd name="connsiteY614" fmla="*/ 423083 h 664326"/>
                <a:gd name="connsiteX615" fmla="*/ 754506 w 2463882"/>
                <a:gd name="connsiteY615" fmla="*/ 415379 h 664326"/>
                <a:gd name="connsiteX616" fmla="*/ 760586 w 2463882"/>
                <a:gd name="connsiteY616" fmla="*/ 411987 h 664326"/>
                <a:gd name="connsiteX617" fmla="*/ 759304 w 2463882"/>
                <a:gd name="connsiteY617" fmla="*/ 407794 h 664326"/>
                <a:gd name="connsiteX618" fmla="*/ 761992 w 2463882"/>
                <a:gd name="connsiteY618" fmla="*/ 404626 h 664326"/>
                <a:gd name="connsiteX619" fmla="*/ 761027 w 2463882"/>
                <a:gd name="connsiteY619" fmla="*/ 404656 h 664326"/>
                <a:gd name="connsiteX620" fmla="*/ 752984 w 2463882"/>
                <a:gd name="connsiteY620" fmla="*/ 402272 h 664326"/>
                <a:gd name="connsiteX621" fmla="*/ 750626 w 2463882"/>
                <a:gd name="connsiteY621" fmla="*/ 393842 h 664326"/>
                <a:gd name="connsiteX622" fmla="*/ 748902 w 2463882"/>
                <a:gd name="connsiteY622" fmla="*/ 387373 h 664326"/>
                <a:gd name="connsiteX623" fmla="*/ 747397 w 2463882"/>
                <a:gd name="connsiteY623" fmla="*/ 387373 h 664326"/>
                <a:gd name="connsiteX624" fmla="*/ 744683 w 2463882"/>
                <a:gd name="connsiteY624" fmla="*/ 383226 h 664326"/>
                <a:gd name="connsiteX625" fmla="*/ 744546 w 2463882"/>
                <a:gd name="connsiteY625" fmla="*/ 361527 h 664326"/>
                <a:gd name="connsiteX626" fmla="*/ 751856 w 2463882"/>
                <a:gd name="connsiteY626" fmla="*/ 346307 h 664326"/>
                <a:gd name="connsiteX627" fmla="*/ 765649 w 2463882"/>
                <a:gd name="connsiteY627" fmla="*/ 332861 h 664326"/>
                <a:gd name="connsiteX628" fmla="*/ 769242 w 2463882"/>
                <a:gd name="connsiteY628" fmla="*/ 324110 h 664326"/>
                <a:gd name="connsiteX629" fmla="*/ 775995 w 2463882"/>
                <a:gd name="connsiteY629" fmla="*/ 319947 h 664326"/>
                <a:gd name="connsiteX630" fmla="*/ 781020 w 2463882"/>
                <a:gd name="connsiteY630" fmla="*/ 311741 h 664326"/>
                <a:gd name="connsiteX631" fmla="*/ 785050 w 2463882"/>
                <a:gd name="connsiteY631" fmla="*/ 311741 h 664326"/>
                <a:gd name="connsiteX632" fmla="*/ 789406 w 2463882"/>
                <a:gd name="connsiteY632" fmla="*/ 308486 h 664326"/>
                <a:gd name="connsiteX633" fmla="*/ 813202 w 2463882"/>
                <a:gd name="connsiteY633" fmla="*/ 301129 h 664326"/>
                <a:gd name="connsiteX634" fmla="*/ 835476 w 2463882"/>
                <a:gd name="connsiteY634" fmla="*/ 298273 h 664326"/>
                <a:gd name="connsiteX635" fmla="*/ 1920940 w 2463882"/>
                <a:gd name="connsiteY635" fmla="*/ 296627 h 664326"/>
                <a:gd name="connsiteX636" fmla="*/ 1928134 w 2463882"/>
                <a:gd name="connsiteY636" fmla="*/ 300263 h 664326"/>
                <a:gd name="connsiteX637" fmla="*/ 1930368 w 2463882"/>
                <a:gd name="connsiteY637" fmla="*/ 328162 h 664326"/>
                <a:gd name="connsiteX638" fmla="*/ 1926702 w 2463882"/>
                <a:gd name="connsiteY638" fmla="*/ 329915 h 664326"/>
                <a:gd name="connsiteX639" fmla="*/ 1925849 w 2463882"/>
                <a:gd name="connsiteY639" fmla="*/ 332419 h 664326"/>
                <a:gd name="connsiteX640" fmla="*/ 1920001 w 2463882"/>
                <a:gd name="connsiteY640" fmla="*/ 337744 h 664326"/>
                <a:gd name="connsiteX641" fmla="*/ 1916601 w 2463882"/>
                <a:gd name="connsiteY641" fmla="*/ 344574 h 664326"/>
                <a:gd name="connsiteX642" fmla="*/ 1916694 w 2463882"/>
                <a:gd name="connsiteY642" fmla="*/ 345229 h 664326"/>
                <a:gd name="connsiteX643" fmla="*/ 1935419 w 2463882"/>
                <a:gd name="connsiteY643" fmla="*/ 336137 h 664326"/>
                <a:gd name="connsiteX644" fmla="*/ 1937078 w 2463882"/>
                <a:gd name="connsiteY644" fmla="*/ 331266 h 664326"/>
                <a:gd name="connsiteX645" fmla="*/ 1943025 w 2463882"/>
                <a:gd name="connsiteY645" fmla="*/ 331266 h 664326"/>
                <a:gd name="connsiteX646" fmla="*/ 1949688 w 2463882"/>
                <a:gd name="connsiteY646" fmla="*/ 327514 h 664326"/>
                <a:gd name="connsiteX647" fmla="*/ 1951934 w 2463882"/>
                <a:gd name="connsiteY647" fmla="*/ 327514 h 664326"/>
                <a:gd name="connsiteX648" fmla="*/ 1956458 w 2463882"/>
                <a:gd name="connsiteY648" fmla="*/ 324757 h 664326"/>
                <a:gd name="connsiteX649" fmla="*/ 1960917 w 2463882"/>
                <a:gd name="connsiteY649" fmla="*/ 319883 h 664326"/>
                <a:gd name="connsiteX650" fmla="*/ 1967215 w 2463882"/>
                <a:gd name="connsiteY650" fmla="*/ 318669 h 664326"/>
                <a:gd name="connsiteX651" fmla="*/ 1967566 w 2463882"/>
                <a:gd name="connsiteY651" fmla="*/ 317640 h 664326"/>
                <a:gd name="connsiteX652" fmla="*/ 1986530 w 2463882"/>
                <a:gd name="connsiteY652" fmla="*/ 310073 h 664326"/>
                <a:gd name="connsiteX653" fmla="*/ 1989733 w 2463882"/>
                <a:gd name="connsiteY653" fmla="*/ 307144 h 664326"/>
                <a:gd name="connsiteX654" fmla="*/ 1996109 w 2463882"/>
                <a:gd name="connsiteY654" fmla="*/ 307144 h 664326"/>
                <a:gd name="connsiteX655" fmla="*/ 2009408 w 2463882"/>
                <a:gd name="connsiteY655" fmla="*/ 299371 h 664326"/>
                <a:gd name="connsiteX656" fmla="*/ 2021680 w 2463882"/>
                <a:gd name="connsiteY656" fmla="*/ 299371 h 664326"/>
                <a:gd name="connsiteX657" fmla="*/ 2021924 w 2463882"/>
                <a:gd name="connsiteY657" fmla="*/ 303406 h 664326"/>
                <a:gd name="connsiteX658" fmla="*/ 2023189 w 2463882"/>
                <a:gd name="connsiteY658" fmla="*/ 303406 h 664326"/>
                <a:gd name="connsiteX659" fmla="*/ 2026666 w 2463882"/>
                <a:gd name="connsiteY659" fmla="*/ 324226 h 664326"/>
                <a:gd name="connsiteX660" fmla="*/ 2023776 w 2463882"/>
                <a:gd name="connsiteY660" fmla="*/ 332724 h 664326"/>
                <a:gd name="connsiteX661" fmla="*/ 2021426 w 2463882"/>
                <a:gd name="connsiteY661" fmla="*/ 334880 h 664326"/>
                <a:gd name="connsiteX662" fmla="*/ 2017885 w 2463882"/>
                <a:gd name="connsiteY662" fmla="*/ 345286 h 664326"/>
                <a:gd name="connsiteX663" fmla="*/ 2013705 w 2463882"/>
                <a:gd name="connsiteY663" fmla="*/ 348395 h 664326"/>
                <a:gd name="connsiteX664" fmla="*/ 2008032 w 2463882"/>
                <a:gd name="connsiteY664" fmla="*/ 355195 h 664326"/>
                <a:gd name="connsiteX665" fmla="*/ 2007946 w 2463882"/>
                <a:gd name="connsiteY665" fmla="*/ 360215 h 664326"/>
                <a:gd name="connsiteX666" fmla="*/ 2004302 w 2463882"/>
                <a:gd name="connsiteY666" fmla="*/ 363624 h 664326"/>
                <a:gd name="connsiteX667" fmla="*/ 1995658 w 2463882"/>
                <a:gd name="connsiteY667" fmla="*/ 378077 h 664326"/>
                <a:gd name="connsiteX668" fmla="*/ 1995470 w 2463882"/>
                <a:gd name="connsiteY668" fmla="*/ 381807 h 664326"/>
                <a:gd name="connsiteX669" fmla="*/ 1972832 w 2463882"/>
                <a:gd name="connsiteY669" fmla="*/ 406825 h 664326"/>
                <a:gd name="connsiteX670" fmla="*/ 1964367 w 2463882"/>
                <a:gd name="connsiteY670" fmla="*/ 418208 h 664326"/>
                <a:gd name="connsiteX671" fmla="*/ 1960153 w 2463882"/>
                <a:gd name="connsiteY671" fmla="*/ 426289 h 664326"/>
                <a:gd name="connsiteX672" fmla="*/ 1968724 w 2463882"/>
                <a:gd name="connsiteY672" fmla="*/ 417462 h 664326"/>
                <a:gd name="connsiteX673" fmla="*/ 1980013 w 2463882"/>
                <a:gd name="connsiteY673" fmla="*/ 413522 h 664326"/>
                <a:gd name="connsiteX674" fmla="*/ 1993403 w 2463882"/>
                <a:gd name="connsiteY674" fmla="*/ 417265 h 664326"/>
                <a:gd name="connsiteX675" fmla="*/ 1973981 w 2463882"/>
                <a:gd name="connsiteY675" fmla="*/ 440859 h 664326"/>
                <a:gd name="connsiteX676" fmla="*/ 1954854 w 2463882"/>
                <a:gd name="connsiteY676" fmla="*/ 458927 h 664326"/>
                <a:gd name="connsiteX677" fmla="*/ 1951771 w 2463882"/>
                <a:gd name="connsiteY677" fmla="*/ 460548 h 664326"/>
                <a:gd name="connsiteX678" fmla="*/ 1951180 w 2463882"/>
                <a:gd name="connsiteY678" fmla="*/ 462276 h 664326"/>
                <a:gd name="connsiteX679" fmla="*/ 1930102 w 2463882"/>
                <a:gd name="connsiteY679" fmla="*/ 473067 h 664326"/>
                <a:gd name="connsiteX680" fmla="*/ 1907837 w 2463882"/>
                <a:gd name="connsiteY680" fmla="*/ 461341 h 664326"/>
                <a:gd name="connsiteX681" fmla="*/ 1903567 w 2463882"/>
                <a:gd name="connsiteY681" fmla="*/ 454983 h 664326"/>
                <a:gd name="connsiteX682" fmla="*/ 1902645 w 2463882"/>
                <a:gd name="connsiteY682" fmla="*/ 446888 h 664326"/>
                <a:gd name="connsiteX683" fmla="*/ 1904690 w 2463882"/>
                <a:gd name="connsiteY683" fmla="*/ 440877 h 664326"/>
                <a:gd name="connsiteX684" fmla="*/ 1904158 w 2463882"/>
                <a:gd name="connsiteY684" fmla="*/ 436117 h 664326"/>
                <a:gd name="connsiteX685" fmla="*/ 1907764 w 2463882"/>
                <a:gd name="connsiteY685" fmla="*/ 430248 h 664326"/>
                <a:gd name="connsiteX686" fmla="*/ 1908810 w 2463882"/>
                <a:gd name="connsiteY686" fmla="*/ 425596 h 664326"/>
                <a:gd name="connsiteX687" fmla="*/ 1931738 w 2463882"/>
                <a:gd name="connsiteY687" fmla="*/ 391853 h 664326"/>
                <a:gd name="connsiteX688" fmla="*/ 1954747 w 2463882"/>
                <a:gd name="connsiteY688" fmla="*/ 355478 h 664326"/>
                <a:gd name="connsiteX689" fmla="*/ 1965556 w 2463882"/>
                <a:gd name="connsiteY689" fmla="*/ 341138 h 664326"/>
                <a:gd name="connsiteX690" fmla="*/ 1957165 w 2463882"/>
                <a:gd name="connsiteY690" fmla="*/ 345801 h 664326"/>
                <a:gd name="connsiteX691" fmla="*/ 1955883 w 2463882"/>
                <a:gd name="connsiteY691" fmla="*/ 349565 h 664326"/>
                <a:gd name="connsiteX692" fmla="*/ 1947522 w 2463882"/>
                <a:gd name="connsiteY692" fmla="*/ 351173 h 664326"/>
                <a:gd name="connsiteX693" fmla="*/ 1946969 w 2463882"/>
                <a:gd name="connsiteY693" fmla="*/ 352798 h 664326"/>
                <a:gd name="connsiteX694" fmla="*/ 1932988 w 2463882"/>
                <a:gd name="connsiteY694" fmla="*/ 358260 h 664326"/>
                <a:gd name="connsiteX695" fmla="*/ 1931122 w 2463882"/>
                <a:gd name="connsiteY695" fmla="*/ 363748 h 664326"/>
                <a:gd name="connsiteX696" fmla="*/ 1914813 w 2463882"/>
                <a:gd name="connsiteY696" fmla="*/ 369704 h 664326"/>
                <a:gd name="connsiteX697" fmla="*/ 1913282 w 2463882"/>
                <a:gd name="connsiteY697" fmla="*/ 374206 h 664326"/>
                <a:gd name="connsiteX698" fmla="*/ 1906495 w 2463882"/>
                <a:gd name="connsiteY698" fmla="*/ 374206 h 664326"/>
                <a:gd name="connsiteX699" fmla="*/ 1903875 w 2463882"/>
                <a:gd name="connsiteY699" fmla="*/ 376358 h 664326"/>
                <a:gd name="connsiteX700" fmla="*/ 1902584 w 2463882"/>
                <a:gd name="connsiteY700" fmla="*/ 376358 h 664326"/>
                <a:gd name="connsiteX701" fmla="*/ 1900201 w 2463882"/>
                <a:gd name="connsiteY701" fmla="*/ 383355 h 664326"/>
                <a:gd name="connsiteX702" fmla="*/ 1893727 w 2463882"/>
                <a:gd name="connsiteY702" fmla="*/ 384967 h 664326"/>
                <a:gd name="connsiteX703" fmla="*/ 1893487 w 2463882"/>
                <a:gd name="connsiteY703" fmla="*/ 385675 h 664326"/>
                <a:gd name="connsiteX704" fmla="*/ 1888174 w 2463882"/>
                <a:gd name="connsiteY704" fmla="*/ 392175 h 664326"/>
                <a:gd name="connsiteX705" fmla="*/ 1884251 w 2463882"/>
                <a:gd name="connsiteY705" fmla="*/ 402049 h 664326"/>
                <a:gd name="connsiteX706" fmla="*/ 1871691 w 2463882"/>
                <a:gd name="connsiteY706" fmla="*/ 419085 h 664326"/>
                <a:gd name="connsiteX707" fmla="*/ 1858329 w 2463882"/>
                <a:gd name="connsiteY707" fmla="*/ 437249 h 664326"/>
                <a:gd name="connsiteX708" fmla="*/ 1844746 w 2463882"/>
                <a:gd name="connsiteY708" fmla="*/ 447857 h 664326"/>
                <a:gd name="connsiteX709" fmla="*/ 1828462 w 2463882"/>
                <a:gd name="connsiteY709" fmla="*/ 462524 h 664326"/>
                <a:gd name="connsiteX710" fmla="*/ 1793137 w 2463882"/>
                <a:gd name="connsiteY710" fmla="*/ 469444 h 664326"/>
                <a:gd name="connsiteX711" fmla="*/ 1787520 w 2463882"/>
                <a:gd name="connsiteY711" fmla="*/ 466756 h 664326"/>
                <a:gd name="connsiteX712" fmla="*/ 1776514 w 2463882"/>
                <a:gd name="connsiteY712" fmla="*/ 469444 h 664326"/>
                <a:gd name="connsiteX713" fmla="*/ 1765856 w 2463882"/>
                <a:gd name="connsiteY713" fmla="*/ 460659 h 664326"/>
                <a:gd name="connsiteX714" fmla="*/ 1764861 w 2463882"/>
                <a:gd name="connsiteY714" fmla="*/ 447021 h 664326"/>
                <a:gd name="connsiteX715" fmla="*/ 1772570 w 2463882"/>
                <a:gd name="connsiteY715" fmla="*/ 432919 h 664326"/>
                <a:gd name="connsiteX716" fmla="*/ 1784969 w 2463882"/>
                <a:gd name="connsiteY716" fmla="*/ 429437 h 664326"/>
                <a:gd name="connsiteX717" fmla="*/ 1797064 w 2463882"/>
                <a:gd name="connsiteY717" fmla="*/ 436846 h 664326"/>
                <a:gd name="connsiteX718" fmla="*/ 1804400 w 2463882"/>
                <a:gd name="connsiteY718" fmla="*/ 435479 h 664326"/>
                <a:gd name="connsiteX719" fmla="*/ 1808658 w 2463882"/>
                <a:gd name="connsiteY719" fmla="*/ 433249 h 664326"/>
                <a:gd name="connsiteX720" fmla="*/ 1814112 w 2463882"/>
                <a:gd name="connsiteY720" fmla="*/ 421883 h 664326"/>
                <a:gd name="connsiteX721" fmla="*/ 1816388 w 2463882"/>
                <a:gd name="connsiteY721" fmla="*/ 420575 h 664326"/>
                <a:gd name="connsiteX722" fmla="*/ 1824770 w 2463882"/>
                <a:gd name="connsiteY722" fmla="*/ 403717 h 664326"/>
                <a:gd name="connsiteX723" fmla="*/ 1843623 w 2463882"/>
                <a:gd name="connsiteY723" fmla="*/ 381374 h 664326"/>
                <a:gd name="connsiteX724" fmla="*/ 1867903 w 2463882"/>
                <a:gd name="connsiteY724" fmla="*/ 344947 h 664326"/>
                <a:gd name="connsiteX725" fmla="*/ 1868327 w 2463882"/>
                <a:gd name="connsiteY725" fmla="*/ 339586 h 664326"/>
                <a:gd name="connsiteX726" fmla="*/ 1858976 w 2463882"/>
                <a:gd name="connsiteY726" fmla="*/ 341873 h 664326"/>
                <a:gd name="connsiteX727" fmla="*/ 1851572 w 2463882"/>
                <a:gd name="connsiteY727" fmla="*/ 345895 h 664326"/>
                <a:gd name="connsiteX728" fmla="*/ 1826867 w 2463882"/>
                <a:gd name="connsiteY728" fmla="*/ 350684 h 664326"/>
                <a:gd name="connsiteX729" fmla="*/ 1814944 w 2463882"/>
                <a:gd name="connsiteY729" fmla="*/ 344712 h 664326"/>
                <a:gd name="connsiteX730" fmla="*/ 1815286 w 2463882"/>
                <a:gd name="connsiteY730" fmla="*/ 334263 h 664326"/>
                <a:gd name="connsiteX731" fmla="*/ 1822721 w 2463882"/>
                <a:gd name="connsiteY731" fmla="*/ 325461 h 664326"/>
                <a:gd name="connsiteX732" fmla="*/ 1890854 w 2463882"/>
                <a:gd name="connsiteY732" fmla="*/ 307127 h 664326"/>
                <a:gd name="connsiteX733" fmla="*/ 1894872 w 2463882"/>
                <a:gd name="connsiteY733" fmla="*/ 307127 h 664326"/>
                <a:gd name="connsiteX734" fmla="*/ 1910744 w 2463882"/>
                <a:gd name="connsiteY734" fmla="*/ 297995 h 664326"/>
                <a:gd name="connsiteX735" fmla="*/ 313670 w 2463882"/>
                <a:gd name="connsiteY735" fmla="*/ 275052 h 664326"/>
                <a:gd name="connsiteX736" fmla="*/ 313627 w 2463882"/>
                <a:gd name="connsiteY736" fmla="*/ 275178 h 664326"/>
                <a:gd name="connsiteX737" fmla="*/ 313628 w 2463882"/>
                <a:gd name="connsiteY737" fmla="*/ 275177 h 664326"/>
                <a:gd name="connsiteX738" fmla="*/ 313671 w 2463882"/>
                <a:gd name="connsiteY738" fmla="*/ 275052 h 664326"/>
                <a:gd name="connsiteX739" fmla="*/ 1248477 w 2463882"/>
                <a:gd name="connsiteY739" fmla="*/ 272970 h 664326"/>
                <a:gd name="connsiteX740" fmla="*/ 1239582 w 2463882"/>
                <a:gd name="connsiteY740" fmla="*/ 277337 h 664326"/>
                <a:gd name="connsiteX741" fmla="*/ 1236611 w 2463882"/>
                <a:gd name="connsiteY741" fmla="*/ 278509 h 664326"/>
                <a:gd name="connsiteX742" fmla="*/ 1237023 w 2463882"/>
                <a:gd name="connsiteY742" fmla="*/ 282179 h 664326"/>
                <a:gd name="connsiteX743" fmla="*/ 1240367 w 2463882"/>
                <a:gd name="connsiteY743" fmla="*/ 283680 h 664326"/>
                <a:gd name="connsiteX744" fmla="*/ 1243103 w 2463882"/>
                <a:gd name="connsiteY744" fmla="*/ 282488 h 664326"/>
                <a:gd name="connsiteX745" fmla="*/ 303885 w 2463882"/>
                <a:gd name="connsiteY745" fmla="*/ 263973 h 664326"/>
                <a:gd name="connsiteX746" fmla="*/ 290243 w 2463882"/>
                <a:gd name="connsiteY746" fmla="*/ 268128 h 664326"/>
                <a:gd name="connsiteX747" fmla="*/ 279305 w 2463882"/>
                <a:gd name="connsiteY747" fmla="*/ 282277 h 664326"/>
                <a:gd name="connsiteX748" fmla="*/ 277599 w 2463882"/>
                <a:gd name="connsiteY748" fmla="*/ 287297 h 664326"/>
                <a:gd name="connsiteX749" fmla="*/ 303933 w 2463882"/>
                <a:gd name="connsiteY749" fmla="*/ 280437 h 664326"/>
                <a:gd name="connsiteX750" fmla="*/ 311087 w 2463882"/>
                <a:gd name="connsiteY750" fmla="*/ 276556 h 664326"/>
                <a:gd name="connsiteX751" fmla="*/ 310484 w 2463882"/>
                <a:gd name="connsiteY751" fmla="*/ 275640 h 664326"/>
                <a:gd name="connsiteX752" fmla="*/ 310081 w 2463882"/>
                <a:gd name="connsiteY752" fmla="*/ 270186 h 664326"/>
                <a:gd name="connsiteX753" fmla="*/ 303885 w 2463882"/>
                <a:gd name="connsiteY753" fmla="*/ 263973 h 664326"/>
                <a:gd name="connsiteX754" fmla="*/ 380349 w 2463882"/>
                <a:gd name="connsiteY754" fmla="*/ 140985 h 664326"/>
                <a:gd name="connsiteX755" fmla="*/ 364541 w 2463882"/>
                <a:gd name="connsiteY755" fmla="*/ 167620 h 664326"/>
                <a:gd name="connsiteX756" fmla="*/ 355554 w 2463882"/>
                <a:gd name="connsiteY756" fmla="*/ 174334 h 664326"/>
                <a:gd name="connsiteX757" fmla="*/ 352433 w 2463882"/>
                <a:gd name="connsiteY757" fmla="*/ 183518 h 664326"/>
                <a:gd name="connsiteX758" fmla="*/ 348840 w 2463882"/>
                <a:gd name="connsiteY758" fmla="*/ 183518 h 664326"/>
                <a:gd name="connsiteX759" fmla="*/ 342670 w 2463882"/>
                <a:gd name="connsiteY759" fmla="*/ 192993 h 664326"/>
                <a:gd name="connsiteX760" fmla="*/ 338169 w 2463882"/>
                <a:gd name="connsiteY760" fmla="*/ 196187 h 664326"/>
                <a:gd name="connsiteX761" fmla="*/ 336136 w 2463882"/>
                <a:gd name="connsiteY761" fmla="*/ 202168 h 664326"/>
                <a:gd name="connsiteX762" fmla="*/ 321953 w 2463882"/>
                <a:gd name="connsiteY762" fmla="*/ 212343 h 664326"/>
                <a:gd name="connsiteX763" fmla="*/ 304366 w 2463882"/>
                <a:gd name="connsiteY763" fmla="*/ 243393 h 664326"/>
                <a:gd name="connsiteX764" fmla="*/ 310051 w 2463882"/>
                <a:gd name="connsiteY764" fmla="*/ 237356 h 664326"/>
                <a:gd name="connsiteX765" fmla="*/ 324727 w 2463882"/>
                <a:gd name="connsiteY765" fmla="*/ 237356 h 664326"/>
                <a:gd name="connsiteX766" fmla="*/ 329722 w 2463882"/>
                <a:gd name="connsiteY766" fmla="*/ 241669 h 664326"/>
                <a:gd name="connsiteX767" fmla="*/ 342988 w 2463882"/>
                <a:gd name="connsiteY767" fmla="*/ 241669 h 664326"/>
                <a:gd name="connsiteX768" fmla="*/ 350984 w 2463882"/>
                <a:gd name="connsiteY768" fmla="*/ 251368 h 664326"/>
                <a:gd name="connsiteX769" fmla="*/ 359203 w 2463882"/>
                <a:gd name="connsiteY769" fmla="*/ 251051 h 664326"/>
                <a:gd name="connsiteX770" fmla="*/ 384920 w 2463882"/>
                <a:gd name="connsiteY770" fmla="*/ 231954 h 664326"/>
                <a:gd name="connsiteX771" fmla="*/ 394112 w 2463882"/>
                <a:gd name="connsiteY771" fmla="*/ 219404 h 664326"/>
                <a:gd name="connsiteX772" fmla="*/ 397589 w 2463882"/>
                <a:gd name="connsiteY772" fmla="*/ 196457 h 664326"/>
                <a:gd name="connsiteX773" fmla="*/ 401791 w 2463882"/>
                <a:gd name="connsiteY773" fmla="*/ 199690 h 664326"/>
                <a:gd name="connsiteX774" fmla="*/ 401307 w 2463882"/>
                <a:gd name="connsiteY774" fmla="*/ 195025 h 664326"/>
                <a:gd name="connsiteX775" fmla="*/ 400887 w 2463882"/>
                <a:gd name="connsiteY775" fmla="*/ 185177 h 664326"/>
                <a:gd name="connsiteX776" fmla="*/ 405161 w 2463882"/>
                <a:gd name="connsiteY776" fmla="*/ 165885 h 664326"/>
                <a:gd name="connsiteX777" fmla="*/ 408145 w 2463882"/>
                <a:gd name="connsiteY777" fmla="*/ 149599 h 664326"/>
                <a:gd name="connsiteX778" fmla="*/ 380349 w 2463882"/>
                <a:gd name="connsiteY778" fmla="*/ 140985 h 664326"/>
                <a:gd name="connsiteX779" fmla="*/ 513383 w 2463882"/>
                <a:gd name="connsiteY779" fmla="*/ 34848 h 664326"/>
                <a:gd name="connsiteX780" fmla="*/ 530344 w 2463882"/>
                <a:gd name="connsiteY780" fmla="*/ 34848 h 664326"/>
                <a:gd name="connsiteX781" fmla="*/ 535635 w 2463882"/>
                <a:gd name="connsiteY781" fmla="*/ 38625 h 664326"/>
                <a:gd name="connsiteX782" fmla="*/ 531905 w 2463882"/>
                <a:gd name="connsiteY782" fmla="*/ 59184 h 664326"/>
                <a:gd name="connsiteX783" fmla="*/ 520251 w 2463882"/>
                <a:gd name="connsiteY783" fmla="*/ 65306 h 664326"/>
                <a:gd name="connsiteX784" fmla="*/ 513113 w 2463882"/>
                <a:gd name="connsiteY784" fmla="*/ 65306 h 664326"/>
                <a:gd name="connsiteX785" fmla="*/ 502908 w 2463882"/>
                <a:gd name="connsiteY785" fmla="*/ 73435 h 664326"/>
                <a:gd name="connsiteX786" fmla="*/ 463695 w 2463882"/>
                <a:gd name="connsiteY786" fmla="*/ 82714 h 664326"/>
                <a:gd name="connsiteX787" fmla="*/ 451462 w 2463882"/>
                <a:gd name="connsiteY787" fmla="*/ 82173 h 664326"/>
                <a:gd name="connsiteX788" fmla="*/ 433455 w 2463882"/>
                <a:gd name="connsiteY788" fmla="*/ 87623 h 664326"/>
                <a:gd name="connsiteX789" fmla="*/ 416206 w 2463882"/>
                <a:gd name="connsiteY789" fmla="*/ 97677 h 664326"/>
                <a:gd name="connsiteX790" fmla="*/ 408443 w 2463882"/>
                <a:gd name="connsiteY790" fmla="*/ 102739 h 664326"/>
                <a:gd name="connsiteX791" fmla="*/ 396562 w 2463882"/>
                <a:gd name="connsiteY791" fmla="*/ 112546 h 664326"/>
                <a:gd name="connsiteX792" fmla="*/ 428961 w 2463882"/>
                <a:gd name="connsiteY792" fmla="*/ 115805 h 664326"/>
                <a:gd name="connsiteX793" fmla="*/ 445966 w 2463882"/>
                <a:gd name="connsiteY793" fmla="*/ 126592 h 664326"/>
                <a:gd name="connsiteX794" fmla="*/ 449327 w 2463882"/>
                <a:gd name="connsiteY794" fmla="*/ 134164 h 664326"/>
                <a:gd name="connsiteX795" fmla="*/ 454361 w 2463882"/>
                <a:gd name="connsiteY795" fmla="*/ 136252 h 664326"/>
                <a:gd name="connsiteX796" fmla="*/ 458232 w 2463882"/>
                <a:gd name="connsiteY796" fmla="*/ 150487 h 664326"/>
                <a:gd name="connsiteX797" fmla="*/ 456770 w 2463882"/>
                <a:gd name="connsiteY797" fmla="*/ 164618 h 664326"/>
                <a:gd name="connsiteX798" fmla="*/ 458044 w 2463882"/>
                <a:gd name="connsiteY798" fmla="*/ 165622 h 664326"/>
                <a:gd name="connsiteX799" fmla="*/ 448890 w 2463882"/>
                <a:gd name="connsiteY799" fmla="*/ 205178 h 664326"/>
                <a:gd name="connsiteX800" fmla="*/ 417908 w 2463882"/>
                <a:gd name="connsiteY800" fmla="*/ 243749 h 664326"/>
                <a:gd name="connsiteX801" fmla="*/ 411828 w 2463882"/>
                <a:gd name="connsiteY801" fmla="*/ 245721 h 664326"/>
                <a:gd name="connsiteX802" fmla="*/ 411267 w 2463882"/>
                <a:gd name="connsiteY802" fmla="*/ 246339 h 664326"/>
                <a:gd name="connsiteX803" fmla="*/ 410443 w 2463882"/>
                <a:gd name="connsiteY803" fmla="*/ 248761 h 664326"/>
                <a:gd name="connsiteX804" fmla="*/ 399506 w 2463882"/>
                <a:gd name="connsiteY804" fmla="*/ 256056 h 664326"/>
                <a:gd name="connsiteX805" fmla="*/ 377772 w 2463882"/>
                <a:gd name="connsiteY805" fmla="*/ 268281 h 664326"/>
                <a:gd name="connsiteX806" fmla="*/ 378085 w 2463882"/>
                <a:gd name="connsiteY806" fmla="*/ 268244 h 664326"/>
                <a:gd name="connsiteX807" fmla="*/ 386866 w 2463882"/>
                <a:gd name="connsiteY807" fmla="*/ 300824 h 664326"/>
                <a:gd name="connsiteX808" fmla="*/ 380945 w 2463882"/>
                <a:gd name="connsiteY808" fmla="*/ 307166 h 664326"/>
                <a:gd name="connsiteX809" fmla="*/ 380598 w 2463882"/>
                <a:gd name="connsiteY809" fmla="*/ 312714 h 664326"/>
                <a:gd name="connsiteX810" fmla="*/ 387016 w 2463882"/>
                <a:gd name="connsiteY810" fmla="*/ 320479 h 664326"/>
                <a:gd name="connsiteX811" fmla="*/ 388208 w 2463882"/>
                <a:gd name="connsiteY811" fmla="*/ 320479 h 664326"/>
                <a:gd name="connsiteX812" fmla="*/ 397426 w 2463882"/>
                <a:gd name="connsiteY812" fmla="*/ 330224 h 664326"/>
                <a:gd name="connsiteX813" fmla="*/ 398747 w 2463882"/>
                <a:gd name="connsiteY813" fmla="*/ 350483 h 664326"/>
                <a:gd name="connsiteX814" fmla="*/ 402760 w 2463882"/>
                <a:gd name="connsiteY814" fmla="*/ 357013 h 664326"/>
                <a:gd name="connsiteX815" fmla="*/ 399785 w 2463882"/>
                <a:gd name="connsiteY815" fmla="*/ 367478 h 664326"/>
                <a:gd name="connsiteX816" fmla="*/ 403648 w 2463882"/>
                <a:gd name="connsiteY816" fmla="*/ 389632 h 664326"/>
                <a:gd name="connsiteX817" fmla="*/ 413196 w 2463882"/>
                <a:gd name="connsiteY817" fmla="*/ 401277 h 664326"/>
                <a:gd name="connsiteX818" fmla="*/ 411760 w 2463882"/>
                <a:gd name="connsiteY818" fmla="*/ 411906 h 664326"/>
                <a:gd name="connsiteX819" fmla="*/ 419010 w 2463882"/>
                <a:gd name="connsiteY819" fmla="*/ 425347 h 664326"/>
                <a:gd name="connsiteX820" fmla="*/ 425488 w 2463882"/>
                <a:gd name="connsiteY820" fmla="*/ 457628 h 664326"/>
                <a:gd name="connsiteX821" fmla="*/ 429557 w 2463882"/>
                <a:gd name="connsiteY821" fmla="*/ 476510 h 664326"/>
                <a:gd name="connsiteX822" fmla="*/ 440259 w 2463882"/>
                <a:gd name="connsiteY822" fmla="*/ 492387 h 664326"/>
                <a:gd name="connsiteX823" fmla="*/ 440117 w 2463882"/>
                <a:gd name="connsiteY823" fmla="*/ 492803 h 664326"/>
                <a:gd name="connsiteX824" fmla="*/ 444422 w 2463882"/>
                <a:gd name="connsiteY824" fmla="*/ 492803 h 664326"/>
                <a:gd name="connsiteX825" fmla="*/ 444005 w 2463882"/>
                <a:gd name="connsiteY825" fmla="*/ 494022 h 664326"/>
                <a:gd name="connsiteX826" fmla="*/ 458429 w 2463882"/>
                <a:gd name="connsiteY826" fmla="*/ 488498 h 664326"/>
                <a:gd name="connsiteX827" fmla="*/ 469285 w 2463882"/>
                <a:gd name="connsiteY827" fmla="*/ 488498 h 664326"/>
                <a:gd name="connsiteX828" fmla="*/ 475069 w 2463882"/>
                <a:gd name="connsiteY828" fmla="*/ 486998 h 664326"/>
                <a:gd name="connsiteX829" fmla="*/ 493887 w 2463882"/>
                <a:gd name="connsiteY829" fmla="*/ 485317 h 664326"/>
                <a:gd name="connsiteX830" fmla="*/ 504156 w 2463882"/>
                <a:gd name="connsiteY830" fmla="*/ 482410 h 664326"/>
                <a:gd name="connsiteX831" fmla="*/ 524046 w 2463882"/>
                <a:gd name="connsiteY831" fmla="*/ 478281 h 664326"/>
                <a:gd name="connsiteX832" fmla="*/ 589010 w 2463882"/>
                <a:gd name="connsiteY832" fmla="*/ 493802 h 664326"/>
                <a:gd name="connsiteX833" fmla="*/ 606323 w 2463882"/>
                <a:gd name="connsiteY833" fmla="*/ 513576 h 664326"/>
                <a:gd name="connsiteX834" fmla="*/ 599871 w 2463882"/>
                <a:gd name="connsiteY834" fmla="*/ 532540 h 664326"/>
                <a:gd name="connsiteX835" fmla="*/ 589437 w 2463882"/>
                <a:gd name="connsiteY835" fmla="*/ 543824 h 664326"/>
                <a:gd name="connsiteX836" fmla="*/ 582352 w 2463882"/>
                <a:gd name="connsiteY836" fmla="*/ 549360 h 664326"/>
                <a:gd name="connsiteX837" fmla="*/ 583124 w 2463882"/>
                <a:gd name="connsiteY837" fmla="*/ 559748 h 664326"/>
                <a:gd name="connsiteX838" fmla="*/ 573691 w 2463882"/>
                <a:gd name="connsiteY838" fmla="*/ 570712 h 664326"/>
                <a:gd name="connsiteX839" fmla="*/ 545655 w 2463882"/>
                <a:gd name="connsiteY839" fmla="*/ 580839 h 664326"/>
                <a:gd name="connsiteX840" fmla="*/ 511025 w 2463882"/>
                <a:gd name="connsiteY840" fmla="*/ 588042 h 664326"/>
                <a:gd name="connsiteX841" fmla="*/ 495367 w 2463882"/>
                <a:gd name="connsiteY841" fmla="*/ 586430 h 664326"/>
                <a:gd name="connsiteX842" fmla="*/ 464723 w 2463882"/>
                <a:gd name="connsiteY842" fmla="*/ 590237 h 664326"/>
                <a:gd name="connsiteX843" fmla="*/ 454682 w 2463882"/>
                <a:gd name="connsiteY843" fmla="*/ 587600 h 664326"/>
                <a:gd name="connsiteX844" fmla="*/ 447672 w 2463882"/>
                <a:gd name="connsiteY844" fmla="*/ 580166 h 664326"/>
                <a:gd name="connsiteX845" fmla="*/ 438145 w 2463882"/>
                <a:gd name="connsiteY845" fmla="*/ 577872 h 664326"/>
                <a:gd name="connsiteX846" fmla="*/ 432370 w 2463882"/>
                <a:gd name="connsiteY846" fmla="*/ 565768 h 664326"/>
                <a:gd name="connsiteX847" fmla="*/ 427924 w 2463882"/>
                <a:gd name="connsiteY847" fmla="*/ 563976 h 664326"/>
                <a:gd name="connsiteX848" fmla="*/ 412356 w 2463882"/>
                <a:gd name="connsiteY848" fmla="*/ 548597 h 664326"/>
                <a:gd name="connsiteX849" fmla="*/ 406302 w 2463882"/>
                <a:gd name="connsiteY849" fmla="*/ 538598 h 664326"/>
                <a:gd name="connsiteX850" fmla="*/ 401855 w 2463882"/>
                <a:gd name="connsiteY850" fmla="*/ 537415 h 664326"/>
                <a:gd name="connsiteX851" fmla="*/ 395694 w 2463882"/>
                <a:gd name="connsiteY851" fmla="*/ 538714 h 664326"/>
                <a:gd name="connsiteX852" fmla="*/ 365532 w 2463882"/>
                <a:gd name="connsiteY852" fmla="*/ 552683 h 664326"/>
                <a:gd name="connsiteX853" fmla="*/ 341826 w 2463882"/>
                <a:gd name="connsiteY853" fmla="*/ 560036 h 664326"/>
                <a:gd name="connsiteX854" fmla="*/ 315466 w 2463882"/>
                <a:gd name="connsiteY854" fmla="*/ 575762 h 664326"/>
                <a:gd name="connsiteX855" fmla="*/ 295439 w 2463882"/>
                <a:gd name="connsiteY855" fmla="*/ 581924 h 664326"/>
                <a:gd name="connsiteX856" fmla="*/ 283764 w 2463882"/>
                <a:gd name="connsiteY856" fmla="*/ 590143 h 664326"/>
                <a:gd name="connsiteX857" fmla="*/ 231491 w 2463882"/>
                <a:gd name="connsiteY857" fmla="*/ 603833 h 664326"/>
                <a:gd name="connsiteX858" fmla="*/ 195775 w 2463882"/>
                <a:gd name="connsiteY858" fmla="*/ 607867 h 664326"/>
                <a:gd name="connsiteX859" fmla="*/ 162324 w 2463882"/>
                <a:gd name="connsiteY859" fmla="*/ 615435 h 664326"/>
                <a:gd name="connsiteX860" fmla="*/ 150671 w 2463882"/>
                <a:gd name="connsiteY860" fmla="*/ 613818 h 664326"/>
                <a:gd name="connsiteX861" fmla="*/ 139532 w 2463882"/>
                <a:gd name="connsiteY861" fmla="*/ 619688 h 664326"/>
                <a:gd name="connsiteX862" fmla="*/ 112154 w 2463882"/>
                <a:gd name="connsiteY862" fmla="*/ 623360 h 664326"/>
                <a:gd name="connsiteX863" fmla="*/ 85286 w 2463882"/>
                <a:gd name="connsiteY863" fmla="*/ 626732 h 664326"/>
                <a:gd name="connsiteX864" fmla="*/ 27400 w 2463882"/>
                <a:gd name="connsiteY864" fmla="*/ 619735 h 664326"/>
                <a:gd name="connsiteX865" fmla="*/ 14319 w 2463882"/>
                <a:gd name="connsiteY865" fmla="*/ 603357 h 664326"/>
                <a:gd name="connsiteX866" fmla="*/ 8428 w 2463882"/>
                <a:gd name="connsiteY866" fmla="*/ 600913 h 664326"/>
                <a:gd name="connsiteX867" fmla="*/ 6267 w 2463882"/>
                <a:gd name="connsiteY867" fmla="*/ 581992 h 664326"/>
                <a:gd name="connsiteX868" fmla="*/ 5006 w 2463882"/>
                <a:gd name="connsiteY868" fmla="*/ 578416 h 664326"/>
                <a:gd name="connsiteX869" fmla="*/ 25303 w 2463882"/>
                <a:gd name="connsiteY869" fmla="*/ 551079 h 664326"/>
                <a:gd name="connsiteX870" fmla="*/ 50312 w 2463882"/>
                <a:gd name="connsiteY870" fmla="*/ 535755 h 664326"/>
                <a:gd name="connsiteX871" fmla="*/ 77542 w 2463882"/>
                <a:gd name="connsiteY871" fmla="*/ 527763 h 664326"/>
                <a:gd name="connsiteX872" fmla="*/ 79095 w 2463882"/>
                <a:gd name="connsiteY872" fmla="*/ 528029 h 664326"/>
                <a:gd name="connsiteX873" fmla="*/ 89127 w 2463882"/>
                <a:gd name="connsiteY873" fmla="*/ 522112 h 664326"/>
                <a:gd name="connsiteX874" fmla="*/ 99743 w 2463882"/>
                <a:gd name="connsiteY874" fmla="*/ 521812 h 664326"/>
                <a:gd name="connsiteX875" fmla="*/ 117802 w 2463882"/>
                <a:gd name="connsiteY875" fmla="*/ 518344 h 664326"/>
                <a:gd name="connsiteX876" fmla="*/ 145444 w 2463882"/>
                <a:gd name="connsiteY876" fmla="*/ 518344 h 664326"/>
                <a:gd name="connsiteX877" fmla="*/ 154885 w 2463882"/>
                <a:gd name="connsiteY877" fmla="*/ 526619 h 664326"/>
                <a:gd name="connsiteX878" fmla="*/ 172329 w 2463882"/>
                <a:gd name="connsiteY878" fmla="*/ 535993 h 664326"/>
                <a:gd name="connsiteX879" fmla="*/ 188054 w 2463882"/>
                <a:gd name="connsiteY879" fmla="*/ 547971 h 664326"/>
                <a:gd name="connsiteX880" fmla="*/ 201594 w 2463882"/>
                <a:gd name="connsiteY880" fmla="*/ 549673 h 664326"/>
                <a:gd name="connsiteX881" fmla="*/ 204209 w 2463882"/>
                <a:gd name="connsiteY881" fmla="*/ 553656 h 664326"/>
                <a:gd name="connsiteX882" fmla="*/ 209616 w 2463882"/>
                <a:gd name="connsiteY882" fmla="*/ 553656 h 664326"/>
                <a:gd name="connsiteX883" fmla="*/ 209238 w 2463882"/>
                <a:gd name="connsiteY883" fmla="*/ 566085 h 664326"/>
                <a:gd name="connsiteX884" fmla="*/ 196341 w 2463882"/>
                <a:gd name="connsiteY884" fmla="*/ 578163 h 664326"/>
                <a:gd name="connsiteX885" fmla="*/ 170745 w 2463882"/>
                <a:gd name="connsiteY885" fmla="*/ 578163 h 664326"/>
                <a:gd name="connsiteX886" fmla="*/ 141307 w 2463882"/>
                <a:gd name="connsiteY886" fmla="*/ 566793 h 664326"/>
                <a:gd name="connsiteX887" fmla="*/ 121983 w 2463882"/>
                <a:gd name="connsiteY887" fmla="*/ 557755 h 664326"/>
                <a:gd name="connsiteX888" fmla="*/ 99563 w 2463882"/>
                <a:gd name="connsiteY888" fmla="*/ 549351 h 664326"/>
                <a:gd name="connsiteX889" fmla="*/ 74233 w 2463882"/>
                <a:gd name="connsiteY889" fmla="*/ 554633 h 664326"/>
                <a:gd name="connsiteX890" fmla="*/ 48653 w 2463882"/>
                <a:gd name="connsiteY890" fmla="*/ 562329 h 664326"/>
                <a:gd name="connsiteX891" fmla="*/ 37150 w 2463882"/>
                <a:gd name="connsiteY891" fmla="*/ 574262 h 664326"/>
                <a:gd name="connsiteX892" fmla="*/ 36777 w 2463882"/>
                <a:gd name="connsiteY892" fmla="*/ 575368 h 664326"/>
                <a:gd name="connsiteX893" fmla="*/ 44734 w 2463882"/>
                <a:gd name="connsiteY893" fmla="*/ 594627 h 664326"/>
                <a:gd name="connsiteX894" fmla="*/ 56053 w 2463882"/>
                <a:gd name="connsiteY894" fmla="*/ 596823 h 664326"/>
                <a:gd name="connsiteX895" fmla="*/ 79815 w 2463882"/>
                <a:gd name="connsiteY895" fmla="*/ 599567 h 664326"/>
                <a:gd name="connsiteX896" fmla="*/ 129057 w 2463882"/>
                <a:gd name="connsiteY896" fmla="*/ 593508 h 664326"/>
                <a:gd name="connsiteX897" fmla="*/ 147579 w 2463882"/>
                <a:gd name="connsiteY897" fmla="*/ 588865 h 664326"/>
                <a:gd name="connsiteX898" fmla="*/ 177082 w 2463882"/>
                <a:gd name="connsiteY898" fmla="*/ 587399 h 664326"/>
                <a:gd name="connsiteX899" fmla="*/ 187205 w 2463882"/>
                <a:gd name="connsiteY899" fmla="*/ 584933 h 664326"/>
                <a:gd name="connsiteX900" fmla="*/ 203073 w 2463882"/>
                <a:gd name="connsiteY900" fmla="*/ 582944 h 664326"/>
                <a:gd name="connsiteX901" fmla="*/ 216467 w 2463882"/>
                <a:gd name="connsiteY901" fmla="*/ 577023 h 664326"/>
                <a:gd name="connsiteX902" fmla="*/ 224485 w 2463882"/>
                <a:gd name="connsiteY902" fmla="*/ 579175 h 664326"/>
                <a:gd name="connsiteX903" fmla="*/ 259531 w 2463882"/>
                <a:gd name="connsiteY903" fmla="*/ 565378 h 664326"/>
                <a:gd name="connsiteX904" fmla="*/ 294616 w 2463882"/>
                <a:gd name="connsiteY904" fmla="*/ 544510 h 664326"/>
                <a:gd name="connsiteX905" fmla="*/ 328436 w 2463882"/>
                <a:gd name="connsiteY905" fmla="*/ 531005 h 664326"/>
                <a:gd name="connsiteX906" fmla="*/ 383912 w 2463882"/>
                <a:gd name="connsiteY906" fmla="*/ 507994 h 664326"/>
                <a:gd name="connsiteX907" fmla="*/ 374214 w 2463882"/>
                <a:gd name="connsiteY907" fmla="*/ 498582 h 664326"/>
                <a:gd name="connsiteX908" fmla="*/ 370346 w 2463882"/>
                <a:gd name="connsiteY908" fmla="*/ 496645 h 664326"/>
                <a:gd name="connsiteX909" fmla="*/ 365519 w 2463882"/>
                <a:gd name="connsiteY909" fmla="*/ 486539 h 664326"/>
                <a:gd name="connsiteX910" fmla="*/ 362882 w 2463882"/>
                <a:gd name="connsiteY910" fmla="*/ 468368 h 664326"/>
                <a:gd name="connsiteX911" fmla="*/ 349788 w 2463882"/>
                <a:gd name="connsiteY911" fmla="*/ 457358 h 664326"/>
                <a:gd name="connsiteX912" fmla="*/ 341453 w 2463882"/>
                <a:gd name="connsiteY912" fmla="*/ 410868 h 664326"/>
                <a:gd name="connsiteX913" fmla="*/ 333144 w 2463882"/>
                <a:gd name="connsiteY913" fmla="*/ 408098 h 664326"/>
                <a:gd name="connsiteX914" fmla="*/ 334353 w 2463882"/>
                <a:gd name="connsiteY914" fmla="*/ 404544 h 664326"/>
                <a:gd name="connsiteX915" fmla="*/ 332449 w 2463882"/>
                <a:gd name="connsiteY915" fmla="*/ 400985 h 664326"/>
                <a:gd name="connsiteX916" fmla="*/ 332367 w 2463882"/>
                <a:gd name="connsiteY916" fmla="*/ 397603 h 664326"/>
                <a:gd name="connsiteX917" fmla="*/ 332273 w 2463882"/>
                <a:gd name="connsiteY917" fmla="*/ 397603 h 664326"/>
                <a:gd name="connsiteX918" fmla="*/ 328179 w 2463882"/>
                <a:gd name="connsiteY918" fmla="*/ 368602 h 664326"/>
                <a:gd name="connsiteX919" fmla="*/ 316611 w 2463882"/>
                <a:gd name="connsiteY919" fmla="*/ 328110 h 664326"/>
                <a:gd name="connsiteX920" fmla="*/ 310510 w 2463882"/>
                <a:gd name="connsiteY920" fmla="*/ 298145 h 664326"/>
                <a:gd name="connsiteX921" fmla="*/ 306531 w 2463882"/>
                <a:gd name="connsiteY921" fmla="*/ 299191 h 664326"/>
                <a:gd name="connsiteX922" fmla="*/ 299902 w 2463882"/>
                <a:gd name="connsiteY922" fmla="*/ 305682 h 664326"/>
                <a:gd name="connsiteX923" fmla="*/ 278808 w 2463882"/>
                <a:gd name="connsiteY923" fmla="*/ 305682 h 664326"/>
                <a:gd name="connsiteX924" fmla="*/ 259780 w 2463882"/>
                <a:gd name="connsiteY924" fmla="*/ 313083 h 664326"/>
                <a:gd name="connsiteX925" fmla="*/ 248799 w 2463882"/>
                <a:gd name="connsiteY925" fmla="*/ 325469 h 664326"/>
                <a:gd name="connsiteX926" fmla="*/ 244709 w 2463882"/>
                <a:gd name="connsiteY926" fmla="*/ 325469 h 664326"/>
                <a:gd name="connsiteX927" fmla="*/ 244164 w 2463882"/>
                <a:gd name="connsiteY927" fmla="*/ 327081 h 664326"/>
                <a:gd name="connsiteX928" fmla="*/ 239761 w 2463882"/>
                <a:gd name="connsiteY928" fmla="*/ 327081 h 664326"/>
                <a:gd name="connsiteX929" fmla="*/ 237197 w 2463882"/>
                <a:gd name="connsiteY929" fmla="*/ 329478 h 664326"/>
                <a:gd name="connsiteX930" fmla="*/ 230432 w 2463882"/>
                <a:gd name="connsiteY930" fmla="*/ 344724 h 664326"/>
                <a:gd name="connsiteX931" fmla="*/ 227597 w 2463882"/>
                <a:gd name="connsiteY931" fmla="*/ 347314 h 664326"/>
                <a:gd name="connsiteX932" fmla="*/ 228421 w 2463882"/>
                <a:gd name="connsiteY932" fmla="*/ 351212 h 664326"/>
                <a:gd name="connsiteX933" fmla="*/ 224579 w 2463882"/>
                <a:gd name="connsiteY933" fmla="*/ 356198 h 664326"/>
                <a:gd name="connsiteX934" fmla="*/ 209453 w 2463882"/>
                <a:gd name="connsiteY934" fmla="*/ 386232 h 664326"/>
                <a:gd name="connsiteX935" fmla="*/ 206830 w 2463882"/>
                <a:gd name="connsiteY935" fmla="*/ 386232 h 664326"/>
                <a:gd name="connsiteX936" fmla="*/ 205375 w 2463882"/>
                <a:gd name="connsiteY936" fmla="*/ 390507 h 664326"/>
                <a:gd name="connsiteX937" fmla="*/ 201469 w 2463882"/>
                <a:gd name="connsiteY937" fmla="*/ 393422 h 664326"/>
                <a:gd name="connsiteX938" fmla="*/ 197297 w 2463882"/>
                <a:gd name="connsiteY938" fmla="*/ 399339 h 664326"/>
                <a:gd name="connsiteX939" fmla="*/ 189215 w 2463882"/>
                <a:gd name="connsiteY939" fmla="*/ 405372 h 664326"/>
                <a:gd name="connsiteX940" fmla="*/ 182197 w 2463882"/>
                <a:gd name="connsiteY940" fmla="*/ 415139 h 664326"/>
                <a:gd name="connsiteX941" fmla="*/ 144334 w 2463882"/>
                <a:gd name="connsiteY941" fmla="*/ 441888 h 664326"/>
                <a:gd name="connsiteX942" fmla="*/ 106132 w 2463882"/>
                <a:gd name="connsiteY942" fmla="*/ 460826 h 664326"/>
                <a:gd name="connsiteX943" fmla="*/ 100584 w 2463882"/>
                <a:gd name="connsiteY943" fmla="*/ 460826 h 664326"/>
                <a:gd name="connsiteX944" fmla="*/ 91040 w 2463882"/>
                <a:gd name="connsiteY944" fmla="*/ 466756 h 664326"/>
                <a:gd name="connsiteX945" fmla="*/ 59351 w 2463882"/>
                <a:gd name="connsiteY945" fmla="*/ 466756 h 664326"/>
                <a:gd name="connsiteX946" fmla="*/ 47161 w 2463882"/>
                <a:gd name="connsiteY946" fmla="*/ 463905 h 664326"/>
                <a:gd name="connsiteX947" fmla="*/ 34294 w 2463882"/>
                <a:gd name="connsiteY947" fmla="*/ 460732 h 664326"/>
                <a:gd name="connsiteX948" fmla="*/ 27696 w 2463882"/>
                <a:gd name="connsiteY948" fmla="*/ 455377 h 664326"/>
                <a:gd name="connsiteX949" fmla="*/ 27451 w 2463882"/>
                <a:gd name="connsiteY949" fmla="*/ 453851 h 664326"/>
                <a:gd name="connsiteX950" fmla="*/ 10829 w 2463882"/>
                <a:gd name="connsiteY950" fmla="*/ 447972 h 664326"/>
                <a:gd name="connsiteX951" fmla="*/ 607 w 2463882"/>
                <a:gd name="connsiteY951" fmla="*/ 429009 h 664326"/>
                <a:gd name="connsiteX952" fmla="*/ 2001 w 2463882"/>
                <a:gd name="connsiteY952" fmla="*/ 403314 h 664326"/>
                <a:gd name="connsiteX953" fmla="*/ 26843 w 2463882"/>
                <a:gd name="connsiteY953" fmla="*/ 371067 h 664326"/>
                <a:gd name="connsiteX954" fmla="*/ 57524 w 2463882"/>
                <a:gd name="connsiteY954" fmla="*/ 349441 h 664326"/>
                <a:gd name="connsiteX955" fmla="*/ 73126 w 2463882"/>
                <a:gd name="connsiteY955" fmla="*/ 347773 h 664326"/>
                <a:gd name="connsiteX956" fmla="*/ 89059 w 2463882"/>
                <a:gd name="connsiteY956" fmla="*/ 336141 h 664326"/>
                <a:gd name="connsiteX957" fmla="*/ 99190 w 2463882"/>
                <a:gd name="connsiteY957" fmla="*/ 336141 h 664326"/>
                <a:gd name="connsiteX958" fmla="*/ 106801 w 2463882"/>
                <a:gd name="connsiteY958" fmla="*/ 340698 h 664326"/>
                <a:gd name="connsiteX959" fmla="*/ 112057 w 2463882"/>
                <a:gd name="connsiteY959" fmla="*/ 357270 h 664326"/>
                <a:gd name="connsiteX960" fmla="*/ 104250 w 2463882"/>
                <a:gd name="connsiteY960" fmla="*/ 380217 h 664326"/>
                <a:gd name="connsiteX961" fmla="*/ 91258 w 2463882"/>
                <a:gd name="connsiteY961" fmla="*/ 391570 h 664326"/>
                <a:gd name="connsiteX962" fmla="*/ 76050 w 2463882"/>
                <a:gd name="connsiteY962" fmla="*/ 385610 h 664326"/>
                <a:gd name="connsiteX963" fmla="*/ 73251 w 2463882"/>
                <a:gd name="connsiteY963" fmla="*/ 374956 h 664326"/>
                <a:gd name="connsiteX964" fmla="*/ 69906 w 2463882"/>
                <a:gd name="connsiteY964" fmla="*/ 372362 h 664326"/>
                <a:gd name="connsiteX965" fmla="*/ 34890 w 2463882"/>
                <a:gd name="connsiteY965" fmla="*/ 399541 h 664326"/>
                <a:gd name="connsiteX966" fmla="*/ 29651 w 2463882"/>
                <a:gd name="connsiteY966" fmla="*/ 409145 h 664326"/>
                <a:gd name="connsiteX967" fmla="*/ 33484 w 2463882"/>
                <a:gd name="connsiteY967" fmla="*/ 421831 h 664326"/>
                <a:gd name="connsiteX968" fmla="*/ 68153 w 2463882"/>
                <a:gd name="connsiteY968" fmla="*/ 436298 h 664326"/>
                <a:gd name="connsiteX969" fmla="*/ 95284 w 2463882"/>
                <a:gd name="connsiteY969" fmla="*/ 429939 h 664326"/>
                <a:gd name="connsiteX970" fmla="*/ 124585 w 2463882"/>
                <a:gd name="connsiteY970" fmla="*/ 403905 h 664326"/>
                <a:gd name="connsiteX971" fmla="*/ 139842 w 2463882"/>
                <a:gd name="connsiteY971" fmla="*/ 381016 h 664326"/>
                <a:gd name="connsiteX972" fmla="*/ 157166 w 2463882"/>
                <a:gd name="connsiteY972" fmla="*/ 356777 h 664326"/>
                <a:gd name="connsiteX973" fmla="*/ 161578 w 2463882"/>
                <a:gd name="connsiteY973" fmla="*/ 354890 h 664326"/>
                <a:gd name="connsiteX974" fmla="*/ 171259 w 2463882"/>
                <a:gd name="connsiteY974" fmla="*/ 338919 h 664326"/>
                <a:gd name="connsiteX975" fmla="*/ 201821 w 2463882"/>
                <a:gd name="connsiteY975" fmla="*/ 309665 h 664326"/>
                <a:gd name="connsiteX976" fmla="*/ 205924 w 2463882"/>
                <a:gd name="connsiteY976" fmla="*/ 308392 h 664326"/>
                <a:gd name="connsiteX977" fmla="*/ 208758 w 2463882"/>
                <a:gd name="connsiteY977" fmla="*/ 295311 h 664326"/>
                <a:gd name="connsiteX978" fmla="*/ 218932 w 2463882"/>
                <a:gd name="connsiteY978" fmla="*/ 289248 h 664326"/>
                <a:gd name="connsiteX979" fmla="*/ 256062 w 2463882"/>
                <a:gd name="connsiteY979" fmla="*/ 229789 h 664326"/>
                <a:gd name="connsiteX980" fmla="*/ 262181 w 2463882"/>
                <a:gd name="connsiteY980" fmla="*/ 226024 h 664326"/>
                <a:gd name="connsiteX981" fmla="*/ 267767 w 2463882"/>
                <a:gd name="connsiteY981" fmla="*/ 217741 h 664326"/>
                <a:gd name="connsiteX982" fmla="*/ 272462 w 2463882"/>
                <a:gd name="connsiteY982" fmla="*/ 215653 h 664326"/>
                <a:gd name="connsiteX983" fmla="*/ 272634 w 2463882"/>
                <a:gd name="connsiteY983" fmla="*/ 210413 h 664326"/>
                <a:gd name="connsiteX984" fmla="*/ 284853 w 2463882"/>
                <a:gd name="connsiteY984" fmla="*/ 195085 h 664326"/>
                <a:gd name="connsiteX985" fmla="*/ 294736 w 2463882"/>
                <a:gd name="connsiteY985" fmla="*/ 179543 h 664326"/>
                <a:gd name="connsiteX986" fmla="*/ 328702 w 2463882"/>
                <a:gd name="connsiteY986" fmla="*/ 137380 h 664326"/>
                <a:gd name="connsiteX987" fmla="*/ 324633 w 2463882"/>
                <a:gd name="connsiteY987" fmla="*/ 136651 h 664326"/>
                <a:gd name="connsiteX988" fmla="*/ 260972 w 2463882"/>
                <a:gd name="connsiteY988" fmla="*/ 157094 h 664326"/>
                <a:gd name="connsiteX989" fmla="*/ 238025 w 2463882"/>
                <a:gd name="connsiteY989" fmla="*/ 166818 h 664326"/>
                <a:gd name="connsiteX990" fmla="*/ 232481 w 2463882"/>
                <a:gd name="connsiteY990" fmla="*/ 172237 h 664326"/>
                <a:gd name="connsiteX991" fmla="*/ 219670 w 2463882"/>
                <a:gd name="connsiteY991" fmla="*/ 177528 h 664326"/>
                <a:gd name="connsiteX992" fmla="*/ 219824 w 2463882"/>
                <a:gd name="connsiteY992" fmla="*/ 177528 h 664326"/>
                <a:gd name="connsiteX993" fmla="*/ 193837 w 2463882"/>
                <a:gd name="connsiteY993" fmla="*/ 197178 h 664326"/>
                <a:gd name="connsiteX994" fmla="*/ 192997 w 2463882"/>
                <a:gd name="connsiteY994" fmla="*/ 199643 h 664326"/>
                <a:gd name="connsiteX995" fmla="*/ 187110 w 2463882"/>
                <a:gd name="connsiteY995" fmla="*/ 201127 h 664326"/>
                <a:gd name="connsiteX996" fmla="*/ 187513 w 2463882"/>
                <a:gd name="connsiteY996" fmla="*/ 204689 h 664326"/>
                <a:gd name="connsiteX997" fmla="*/ 179530 w 2463882"/>
                <a:gd name="connsiteY997" fmla="*/ 208377 h 664326"/>
                <a:gd name="connsiteX998" fmla="*/ 160639 w 2463882"/>
                <a:gd name="connsiteY998" fmla="*/ 226740 h 664326"/>
                <a:gd name="connsiteX999" fmla="*/ 158928 w 2463882"/>
                <a:gd name="connsiteY999" fmla="*/ 226740 h 664326"/>
                <a:gd name="connsiteX1000" fmla="*/ 149805 w 2463882"/>
                <a:gd name="connsiteY1000" fmla="*/ 241451 h 664326"/>
                <a:gd name="connsiteX1001" fmla="*/ 148831 w 2463882"/>
                <a:gd name="connsiteY1001" fmla="*/ 245884 h 664326"/>
                <a:gd name="connsiteX1002" fmla="*/ 152836 w 2463882"/>
                <a:gd name="connsiteY1002" fmla="*/ 246960 h 664326"/>
                <a:gd name="connsiteX1003" fmla="*/ 166410 w 2463882"/>
                <a:gd name="connsiteY1003" fmla="*/ 243625 h 664326"/>
                <a:gd name="connsiteX1004" fmla="*/ 181219 w 2463882"/>
                <a:gd name="connsiteY1004" fmla="*/ 235920 h 664326"/>
                <a:gd name="connsiteX1005" fmla="*/ 202627 w 2463882"/>
                <a:gd name="connsiteY1005" fmla="*/ 217921 h 664326"/>
                <a:gd name="connsiteX1006" fmla="*/ 209002 w 2463882"/>
                <a:gd name="connsiteY1006" fmla="*/ 208441 h 664326"/>
                <a:gd name="connsiteX1007" fmla="*/ 214628 w 2463882"/>
                <a:gd name="connsiteY1007" fmla="*/ 204754 h 664326"/>
                <a:gd name="connsiteX1008" fmla="*/ 226478 w 2463882"/>
                <a:gd name="connsiteY1008" fmla="*/ 196732 h 664326"/>
                <a:gd name="connsiteX1009" fmla="*/ 241077 w 2463882"/>
                <a:gd name="connsiteY1009" fmla="*/ 171800 h 664326"/>
                <a:gd name="connsiteX1010" fmla="*/ 253190 w 2463882"/>
                <a:gd name="connsiteY1010" fmla="*/ 162800 h 664326"/>
                <a:gd name="connsiteX1011" fmla="*/ 266018 w 2463882"/>
                <a:gd name="connsiteY1011" fmla="*/ 162800 h 664326"/>
                <a:gd name="connsiteX1012" fmla="*/ 268530 w 2463882"/>
                <a:gd name="connsiteY1012" fmla="*/ 175873 h 664326"/>
                <a:gd name="connsiteX1013" fmla="*/ 264535 w 2463882"/>
                <a:gd name="connsiteY1013" fmla="*/ 191342 h 664326"/>
                <a:gd name="connsiteX1014" fmla="*/ 251273 w 2463882"/>
                <a:gd name="connsiteY1014" fmla="*/ 211970 h 664326"/>
                <a:gd name="connsiteX1015" fmla="*/ 223923 w 2463882"/>
                <a:gd name="connsiteY1015" fmla="*/ 231825 h 664326"/>
                <a:gd name="connsiteX1016" fmla="*/ 212956 w 2463882"/>
                <a:gd name="connsiteY1016" fmla="*/ 236837 h 664326"/>
                <a:gd name="connsiteX1017" fmla="*/ 208093 w 2463882"/>
                <a:gd name="connsiteY1017" fmla="*/ 244611 h 664326"/>
                <a:gd name="connsiteX1018" fmla="*/ 189640 w 2463882"/>
                <a:gd name="connsiteY1018" fmla="*/ 257079 h 664326"/>
                <a:gd name="connsiteX1019" fmla="*/ 182450 w 2463882"/>
                <a:gd name="connsiteY1019" fmla="*/ 257992 h 664326"/>
                <a:gd name="connsiteX1020" fmla="*/ 181279 w 2463882"/>
                <a:gd name="connsiteY1020" fmla="*/ 259973 h 664326"/>
                <a:gd name="connsiteX1021" fmla="*/ 171684 w 2463882"/>
                <a:gd name="connsiteY1021" fmla="*/ 267660 h 664326"/>
                <a:gd name="connsiteX1022" fmla="*/ 145397 w 2463882"/>
                <a:gd name="connsiteY1022" fmla="*/ 274126 h 664326"/>
                <a:gd name="connsiteX1023" fmla="*/ 127488 w 2463882"/>
                <a:gd name="connsiteY1023" fmla="*/ 272145 h 664326"/>
                <a:gd name="connsiteX1024" fmla="*/ 120229 w 2463882"/>
                <a:gd name="connsiteY1024" fmla="*/ 238604 h 664326"/>
                <a:gd name="connsiteX1025" fmla="*/ 118120 w 2463882"/>
                <a:gd name="connsiteY1025" fmla="*/ 238604 h 664326"/>
                <a:gd name="connsiteX1026" fmla="*/ 133992 w 2463882"/>
                <a:gd name="connsiteY1026" fmla="*/ 208471 h 664326"/>
                <a:gd name="connsiteX1027" fmla="*/ 166359 w 2463882"/>
                <a:gd name="connsiteY1027" fmla="*/ 184774 h 664326"/>
                <a:gd name="connsiteX1028" fmla="*/ 206631 w 2463882"/>
                <a:gd name="connsiteY1028" fmla="*/ 160622 h 664326"/>
                <a:gd name="connsiteX1029" fmla="*/ 207476 w 2463882"/>
                <a:gd name="connsiteY1029" fmla="*/ 160622 h 664326"/>
                <a:gd name="connsiteX1030" fmla="*/ 211982 w 2463882"/>
                <a:gd name="connsiteY1030" fmla="*/ 155254 h 664326"/>
                <a:gd name="connsiteX1031" fmla="*/ 229793 w 2463882"/>
                <a:gd name="connsiteY1031" fmla="*/ 145444 h 664326"/>
                <a:gd name="connsiteX1032" fmla="*/ 242488 w 2463882"/>
                <a:gd name="connsiteY1032" fmla="*/ 140638 h 664326"/>
                <a:gd name="connsiteX1033" fmla="*/ 272492 w 2463882"/>
                <a:gd name="connsiteY1033" fmla="*/ 124234 h 664326"/>
                <a:gd name="connsiteX1034" fmla="*/ 311479 w 2463882"/>
                <a:gd name="connsiteY1034" fmla="*/ 114904 h 664326"/>
                <a:gd name="connsiteX1035" fmla="*/ 352605 w 2463882"/>
                <a:gd name="connsiteY1035" fmla="*/ 110034 h 664326"/>
                <a:gd name="connsiteX1036" fmla="*/ 363208 w 2463882"/>
                <a:gd name="connsiteY1036" fmla="*/ 105510 h 664326"/>
                <a:gd name="connsiteX1037" fmla="*/ 374278 w 2463882"/>
                <a:gd name="connsiteY1037" fmla="*/ 92322 h 664326"/>
                <a:gd name="connsiteX1038" fmla="*/ 409745 w 2463882"/>
                <a:gd name="connsiteY1038" fmla="*/ 72668 h 664326"/>
                <a:gd name="connsiteX1039" fmla="*/ 419859 w 2463882"/>
                <a:gd name="connsiteY1039" fmla="*/ 65113 h 664326"/>
                <a:gd name="connsiteX1040" fmla="*/ 450210 w 2463882"/>
                <a:gd name="connsiteY1040" fmla="*/ 54948 h 664326"/>
                <a:gd name="connsiteX1041" fmla="*/ 474825 w 2463882"/>
                <a:gd name="connsiteY1041" fmla="*/ 45241 h 664326"/>
                <a:gd name="connsiteX1042" fmla="*/ 496130 w 2463882"/>
                <a:gd name="connsiteY1042" fmla="*/ 39161 h 664326"/>
                <a:gd name="connsiteX1043" fmla="*/ 513383 w 2463882"/>
                <a:gd name="connsiteY1043" fmla="*/ 34848 h 664326"/>
                <a:gd name="connsiteX1044" fmla="*/ 1798166 w 2463882"/>
                <a:gd name="connsiteY1044" fmla="*/ 0 h 664326"/>
                <a:gd name="connsiteX1045" fmla="*/ 1832029 w 2463882"/>
                <a:gd name="connsiteY1045" fmla="*/ 8467 h 664326"/>
                <a:gd name="connsiteX1046" fmla="*/ 1829251 w 2463882"/>
                <a:gd name="connsiteY1046" fmla="*/ 62499 h 664326"/>
                <a:gd name="connsiteX1047" fmla="*/ 1815209 w 2463882"/>
                <a:gd name="connsiteY1047" fmla="*/ 65856 h 664326"/>
                <a:gd name="connsiteX1048" fmla="*/ 1792991 w 2463882"/>
                <a:gd name="connsiteY1048" fmla="*/ 61950 h 664326"/>
                <a:gd name="connsiteX1049" fmla="*/ 1783147 w 2463882"/>
                <a:gd name="connsiteY1049" fmla="*/ 54871 h 664326"/>
                <a:gd name="connsiteX1050" fmla="*/ 1776544 w 2463882"/>
                <a:gd name="connsiteY1050" fmla="*/ 36589 h 664326"/>
                <a:gd name="connsiteX1051" fmla="*/ 1777882 w 2463882"/>
                <a:gd name="connsiteY1051" fmla="*/ 32649 h 664326"/>
                <a:gd name="connsiteX1052" fmla="*/ 1774507 w 2463882"/>
                <a:gd name="connsiteY1052" fmla="*/ 30458 h 664326"/>
                <a:gd name="connsiteX1053" fmla="*/ 1733459 w 2463882"/>
                <a:gd name="connsiteY1053" fmla="*/ 43454 h 664326"/>
                <a:gd name="connsiteX1054" fmla="*/ 1687496 w 2463882"/>
                <a:gd name="connsiteY1054" fmla="*/ 63108 h 664326"/>
                <a:gd name="connsiteX1055" fmla="*/ 1683106 w 2463882"/>
                <a:gd name="connsiteY1055" fmla="*/ 66375 h 664326"/>
                <a:gd name="connsiteX1056" fmla="*/ 1682951 w 2463882"/>
                <a:gd name="connsiteY1056" fmla="*/ 66821 h 664326"/>
                <a:gd name="connsiteX1057" fmla="*/ 1685400 w 2463882"/>
                <a:gd name="connsiteY1057" fmla="*/ 77034 h 664326"/>
                <a:gd name="connsiteX1058" fmla="*/ 1680010 w 2463882"/>
                <a:gd name="connsiteY1058" fmla="*/ 90848 h 664326"/>
                <a:gd name="connsiteX1059" fmla="*/ 1664657 w 2463882"/>
                <a:gd name="connsiteY1059" fmla="*/ 107012 h 664326"/>
                <a:gd name="connsiteX1060" fmla="*/ 1661720 w 2463882"/>
                <a:gd name="connsiteY1060" fmla="*/ 107012 h 664326"/>
                <a:gd name="connsiteX1061" fmla="*/ 1658139 w 2463882"/>
                <a:gd name="connsiteY1061" fmla="*/ 109679 h 664326"/>
                <a:gd name="connsiteX1062" fmla="*/ 1655589 w 2463882"/>
                <a:gd name="connsiteY1062" fmla="*/ 117186 h 664326"/>
                <a:gd name="connsiteX1063" fmla="*/ 1649389 w 2463882"/>
                <a:gd name="connsiteY1063" fmla="*/ 125200 h 664326"/>
                <a:gd name="connsiteX1064" fmla="*/ 1638335 w 2463882"/>
                <a:gd name="connsiteY1064" fmla="*/ 156237 h 664326"/>
                <a:gd name="connsiteX1065" fmla="*/ 1624521 w 2463882"/>
                <a:gd name="connsiteY1065" fmla="*/ 185452 h 664326"/>
                <a:gd name="connsiteX1066" fmla="*/ 1611800 w 2463882"/>
                <a:gd name="connsiteY1066" fmla="*/ 193307 h 664326"/>
                <a:gd name="connsiteX1067" fmla="*/ 1599456 w 2463882"/>
                <a:gd name="connsiteY1067" fmla="*/ 208172 h 664326"/>
                <a:gd name="connsiteX1068" fmla="*/ 1595636 w 2463882"/>
                <a:gd name="connsiteY1068" fmla="*/ 219397 h 664326"/>
                <a:gd name="connsiteX1069" fmla="*/ 1583352 w 2463882"/>
                <a:gd name="connsiteY1069" fmla="*/ 230304 h 664326"/>
                <a:gd name="connsiteX1070" fmla="*/ 1576260 w 2463882"/>
                <a:gd name="connsiteY1070" fmla="*/ 242345 h 664326"/>
                <a:gd name="connsiteX1071" fmla="*/ 1598359 w 2463882"/>
                <a:gd name="connsiteY1071" fmla="*/ 247622 h 664326"/>
                <a:gd name="connsiteX1072" fmla="*/ 1616237 w 2463882"/>
                <a:gd name="connsiteY1072" fmla="*/ 245666 h 664326"/>
                <a:gd name="connsiteX1073" fmla="*/ 1636792 w 2463882"/>
                <a:gd name="connsiteY1073" fmla="*/ 238806 h 664326"/>
                <a:gd name="connsiteX1074" fmla="*/ 1650885 w 2463882"/>
                <a:gd name="connsiteY1074" fmla="*/ 227166 h 664326"/>
                <a:gd name="connsiteX1075" fmla="*/ 1653029 w 2463882"/>
                <a:gd name="connsiteY1075" fmla="*/ 223363 h 664326"/>
                <a:gd name="connsiteX1076" fmla="*/ 1651871 w 2463882"/>
                <a:gd name="connsiteY1076" fmla="*/ 223363 h 664326"/>
                <a:gd name="connsiteX1077" fmla="*/ 1638177 w 2463882"/>
                <a:gd name="connsiteY1077" fmla="*/ 233404 h 664326"/>
                <a:gd name="connsiteX1078" fmla="*/ 1624208 w 2463882"/>
                <a:gd name="connsiteY1078" fmla="*/ 230733 h 664326"/>
                <a:gd name="connsiteX1079" fmla="*/ 1621850 w 2463882"/>
                <a:gd name="connsiteY1079" fmla="*/ 224700 h 664326"/>
                <a:gd name="connsiteX1080" fmla="*/ 1614004 w 2463882"/>
                <a:gd name="connsiteY1080" fmla="*/ 222235 h 664326"/>
                <a:gd name="connsiteX1081" fmla="*/ 1615787 w 2463882"/>
                <a:gd name="connsiteY1081" fmla="*/ 207683 h 664326"/>
                <a:gd name="connsiteX1082" fmla="*/ 1621867 w 2463882"/>
                <a:gd name="connsiteY1082" fmla="*/ 204300 h 664326"/>
                <a:gd name="connsiteX1083" fmla="*/ 1633555 w 2463882"/>
                <a:gd name="connsiteY1083" fmla="*/ 195129 h 664326"/>
                <a:gd name="connsiteX1084" fmla="*/ 1648668 w 2463882"/>
                <a:gd name="connsiteY1084" fmla="*/ 196746 h 664326"/>
                <a:gd name="connsiteX1085" fmla="*/ 1668434 w 2463882"/>
                <a:gd name="connsiteY1085" fmla="*/ 192977 h 664326"/>
                <a:gd name="connsiteX1086" fmla="*/ 1684868 w 2463882"/>
                <a:gd name="connsiteY1086" fmla="*/ 205874 h 664326"/>
                <a:gd name="connsiteX1087" fmla="*/ 1683830 w 2463882"/>
                <a:gd name="connsiteY1087" fmla="*/ 208931 h 664326"/>
                <a:gd name="connsiteX1088" fmla="*/ 1686429 w 2463882"/>
                <a:gd name="connsiteY1088" fmla="*/ 218591 h 664326"/>
                <a:gd name="connsiteX1089" fmla="*/ 1680992 w 2463882"/>
                <a:gd name="connsiteY1089" fmla="*/ 234575 h 664326"/>
                <a:gd name="connsiteX1090" fmla="*/ 1656163 w 2463882"/>
                <a:gd name="connsiteY1090" fmla="*/ 248878 h 664326"/>
                <a:gd name="connsiteX1091" fmla="*/ 1637478 w 2463882"/>
                <a:gd name="connsiteY1091" fmla="*/ 263481 h 664326"/>
                <a:gd name="connsiteX1092" fmla="*/ 1609099 w 2463882"/>
                <a:gd name="connsiteY1092" fmla="*/ 272455 h 664326"/>
                <a:gd name="connsiteX1093" fmla="*/ 1580381 w 2463882"/>
                <a:gd name="connsiteY1093" fmla="*/ 278526 h 664326"/>
                <a:gd name="connsiteX1094" fmla="*/ 1562373 w 2463882"/>
                <a:gd name="connsiteY1094" fmla="*/ 279937 h 664326"/>
                <a:gd name="connsiteX1095" fmla="*/ 1552977 w 2463882"/>
                <a:gd name="connsiteY1095" fmla="*/ 294570 h 664326"/>
                <a:gd name="connsiteX1096" fmla="*/ 1538316 w 2463882"/>
                <a:gd name="connsiteY1096" fmla="*/ 313847 h 664326"/>
                <a:gd name="connsiteX1097" fmla="*/ 1537073 w 2463882"/>
                <a:gd name="connsiteY1097" fmla="*/ 317500 h 664326"/>
                <a:gd name="connsiteX1098" fmla="*/ 1534969 w 2463882"/>
                <a:gd name="connsiteY1098" fmla="*/ 317380 h 664326"/>
                <a:gd name="connsiteX1099" fmla="*/ 1532189 w 2463882"/>
                <a:gd name="connsiteY1099" fmla="*/ 325547 h 664326"/>
                <a:gd name="connsiteX1100" fmla="*/ 1530041 w 2463882"/>
                <a:gd name="connsiteY1100" fmla="*/ 325547 h 664326"/>
                <a:gd name="connsiteX1101" fmla="*/ 1525063 w 2463882"/>
                <a:gd name="connsiteY1101" fmla="*/ 346501 h 664326"/>
                <a:gd name="connsiteX1102" fmla="*/ 1515318 w 2463882"/>
                <a:gd name="connsiteY1102" fmla="*/ 362274 h 664326"/>
                <a:gd name="connsiteX1103" fmla="*/ 1504509 w 2463882"/>
                <a:gd name="connsiteY1103" fmla="*/ 381298 h 664326"/>
                <a:gd name="connsiteX1104" fmla="*/ 1480829 w 2463882"/>
                <a:gd name="connsiteY1104" fmla="*/ 404597 h 664326"/>
                <a:gd name="connsiteX1105" fmla="*/ 1460720 w 2463882"/>
                <a:gd name="connsiteY1105" fmla="*/ 427303 h 664326"/>
                <a:gd name="connsiteX1106" fmla="*/ 1449528 w 2463882"/>
                <a:gd name="connsiteY1106" fmla="*/ 437920 h 664326"/>
                <a:gd name="connsiteX1107" fmla="*/ 1451781 w 2463882"/>
                <a:gd name="connsiteY1107" fmla="*/ 438494 h 664326"/>
                <a:gd name="connsiteX1108" fmla="*/ 1465197 w 2463882"/>
                <a:gd name="connsiteY1108" fmla="*/ 436341 h 664326"/>
                <a:gd name="connsiteX1109" fmla="*/ 1474256 w 2463882"/>
                <a:gd name="connsiteY1109" fmla="*/ 440110 h 664326"/>
                <a:gd name="connsiteX1110" fmla="*/ 1478895 w 2463882"/>
                <a:gd name="connsiteY1110" fmla="*/ 440110 h 664326"/>
                <a:gd name="connsiteX1111" fmla="*/ 1497014 w 2463882"/>
                <a:gd name="connsiteY1111" fmla="*/ 452381 h 664326"/>
                <a:gd name="connsiteX1112" fmla="*/ 1495291 w 2463882"/>
                <a:gd name="connsiteY1112" fmla="*/ 457453 h 664326"/>
                <a:gd name="connsiteX1113" fmla="*/ 1497353 w 2463882"/>
                <a:gd name="connsiteY1113" fmla="*/ 460600 h 664326"/>
                <a:gd name="connsiteX1114" fmla="*/ 1496825 w 2463882"/>
                <a:gd name="connsiteY1114" fmla="*/ 471889 h 664326"/>
                <a:gd name="connsiteX1115" fmla="*/ 1488949 w 2463882"/>
                <a:gd name="connsiteY1115" fmla="*/ 484662 h 664326"/>
                <a:gd name="connsiteX1116" fmla="*/ 1473433 w 2463882"/>
                <a:gd name="connsiteY1116" fmla="*/ 492551 h 664326"/>
                <a:gd name="connsiteX1117" fmla="*/ 1465767 w 2463882"/>
                <a:gd name="connsiteY1117" fmla="*/ 492551 h 664326"/>
                <a:gd name="connsiteX1118" fmla="*/ 1458937 w 2463882"/>
                <a:gd name="connsiteY1118" fmla="*/ 486986 h 664326"/>
                <a:gd name="connsiteX1119" fmla="*/ 1458868 w 2463882"/>
                <a:gd name="connsiteY1119" fmla="*/ 476353 h 664326"/>
                <a:gd name="connsiteX1120" fmla="*/ 1463391 w 2463882"/>
                <a:gd name="connsiteY1120" fmla="*/ 470950 h 664326"/>
                <a:gd name="connsiteX1121" fmla="*/ 1439068 w 2463882"/>
                <a:gd name="connsiteY1121" fmla="*/ 466757 h 664326"/>
                <a:gd name="connsiteX1122" fmla="*/ 1432967 w 2463882"/>
                <a:gd name="connsiteY1122" fmla="*/ 475538 h 664326"/>
                <a:gd name="connsiteX1123" fmla="*/ 1408237 w 2463882"/>
                <a:gd name="connsiteY1123" fmla="*/ 482364 h 664326"/>
                <a:gd name="connsiteX1124" fmla="*/ 1397171 w 2463882"/>
                <a:gd name="connsiteY1124" fmla="*/ 480752 h 664326"/>
                <a:gd name="connsiteX1125" fmla="*/ 1381538 w 2463882"/>
                <a:gd name="connsiteY1125" fmla="*/ 484516 h 664326"/>
                <a:gd name="connsiteX1126" fmla="*/ 1370532 w 2463882"/>
                <a:gd name="connsiteY1126" fmla="*/ 480752 h 664326"/>
                <a:gd name="connsiteX1127" fmla="*/ 1347920 w 2463882"/>
                <a:gd name="connsiteY1127" fmla="*/ 482904 h 664326"/>
                <a:gd name="connsiteX1128" fmla="*/ 1337334 w 2463882"/>
                <a:gd name="connsiteY1128" fmla="*/ 477707 h 664326"/>
                <a:gd name="connsiteX1129" fmla="*/ 1331370 w 2463882"/>
                <a:gd name="connsiteY1129" fmla="*/ 468657 h 664326"/>
                <a:gd name="connsiteX1130" fmla="*/ 1331391 w 2463882"/>
                <a:gd name="connsiteY1130" fmla="*/ 453890 h 664326"/>
                <a:gd name="connsiteX1131" fmla="*/ 1342101 w 2463882"/>
                <a:gd name="connsiteY1131" fmla="*/ 436787 h 664326"/>
                <a:gd name="connsiteX1132" fmla="*/ 1354793 w 2463882"/>
                <a:gd name="connsiteY1132" fmla="*/ 427303 h 664326"/>
                <a:gd name="connsiteX1133" fmla="*/ 1366691 w 2463882"/>
                <a:gd name="connsiteY1133" fmla="*/ 424499 h 664326"/>
                <a:gd name="connsiteX1134" fmla="*/ 1401771 w 2463882"/>
                <a:gd name="connsiteY1134" fmla="*/ 428594 h 664326"/>
                <a:gd name="connsiteX1135" fmla="*/ 1414908 w 2463882"/>
                <a:gd name="connsiteY1135" fmla="*/ 437135 h 664326"/>
                <a:gd name="connsiteX1136" fmla="*/ 1416477 w 2463882"/>
                <a:gd name="connsiteY1136" fmla="*/ 435484 h 664326"/>
                <a:gd name="connsiteX1137" fmla="*/ 1418793 w 2463882"/>
                <a:gd name="connsiteY1137" fmla="*/ 418167 h 664326"/>
                <a:gd name="connsiteX1138" fmla="*/ 1436376 w 2463882"/>
                <a:gd name="connsiteY1138" fmla="*/ 384870 h 664326"/>
                <a:gd name="connsiteX1139" fmla="*/ 1445255 w 2463882"/>
                <a:gd name="connsiteY1139" fmla="*/ 377242 h 664326"/>
                <a:gd name="connsiteX1140" fmla="*/ 1452059 w 2463882"/>
                <a:gd name="connsiteY1140" fmla="*/ 359290 h 664326"/>
                <a:gd name="connsiteX1141" fmla="*/ 1457946 w 2463882"/>
                <a:gd name="connsiteY1141" fmla="*/ 348503 h 664326"/>
                <a:gd name="connsiteX1142" fmla="*/ 1465089 w 2463882"/>
                <a:gd name="connsiteY1142" fmla="*/ 334568 h 664326"/>
                <a:gd name="connsiteX1143" fmla="*/ 1492963 w 2463882"/>
                <a:gd name="connsiteY1143" fmla="*/ 297571 h 664326"/>
                <a:gd name="connsiteX1144" fmla="*/ 1493151 w 2463882"/>
                <a:gd name="connsiteY1144" fmla="*/ 295434 h 664326"/>
                <a:gd name="connsiteX1145" fmla="*/ 1494163 w 2463882"/>
                <a:gd name="connsiteY1145" fmla="*/ 290878 h 664326"/>
                <a:gd name="connsiteX1146" fmla="*/ 1499338 w 2463882"/>
                <a:gd name="connsiteY1146" fmla="*/ 280078 h 664326"/>
                <a:gd name="connsiteX1147" fmla="*/ 1508110 w 2463882"/>
                <a:gd name="connsiteY1147" fmla="*/ 270423 h 664326"/>
                <a:gd name="connsiteX1148" fmla="*/ 1494575 w 2463882"/>
                <a:gd name="connsiteY1148" fmla="*/ 262293 h 664326"/>
                <a:gd name="connsiteX1149" fmla="*/ 1456673 w 2463882"/>
                <a:gd name="connsiteY1149" fmla="*/ 261989 h 664326"/>
                <a:gd name="connsiteX1150" fmla="*/ 1428710 w 2463882"/>
                <a:gd name="connsiteY1150" fmla="*/ 260107 h 664326"/>
                <a:gd name="connsiteX1151" fmla="*/ 1401668 w 2463882"/>
                <a:gd name="connsiteY1151" fmla="*/ 258225 h 664326"/>
                <a:gd name="connsiteX1152" fmla="*/ 1390002 w 2463882"/>
                <a:gd name="connsiteY1152" fmla="*/ 250859 h 664326"/>
                <a:gd name="connsiteX1153" fmla="*/ 1380955 w 2463882"/>
                <a:gd name="connsiteY1153" fmla="*/ 260038 h 664326"/>
                <a:gd name="connsiteX1154" fmla="*/ 1378670 w 2463882"/>
                <a:gd name="connsiteY1154" fmla="*/ 266761 h 664326"/>
                <a:gd name="connsiteX1155" fmla="*/ 1370000 w 2463882"/>
                <a:gd name="connsiteY1155" fmla="*/ 274826 h 664326"/>
                <a:gd name="connsiteX1156" fmla="*/ 1368680 w 2463882"/>
                <a:gd name="connsiteY1156" fmla="*/ 278715 h 664326"/>
                <a:gd name="connsiteX1157" fmla="*/ 1357820 w 2463882"/>
                <a:gd name="connsiteY1157" fmla="*/ 293211 h 664326"/>
                <a:gd name="connsiteX1158" fmla="*/ 1357618 w 2463882"/>
                <a:gd name="connsiteY1158" fmla="*/ 303304 h 664326"/>
                <a:gd name="connsiteX1159" fmla="*/ 1331511 w 2463882"/>
                <a:gd name="connsiteY1159" fmla="*/ 339666 h 664326"/>
                <a:gd name="connsiteX1160" fmla="*/ 1326413 w 2463882"/>
                <a:gd name="connsiteY1160" fmla="*/ 339666 h 664326"/>
                <a:gd name="connsiteX1161" fmla="*/ 1323858 w 2463882"/>
                <a:gd name="connsiteY1161" fmla="*/ 342380 h 664326"/>
                <a:gd name="connsiteX1162" fmla="*/ 1323627 w 2463882"/>
                <a:gd name="connsiteY1162" fmla="*/ 349313 h 664326"/>
                <a:gd name="connsiteX1163" fmla="*/ 1304127 w 2463882"/>
                <a:gd name="connsiteY1163" fmla="*/ 376629 h 664326"/>
                <a:gd name="connsiteX1164" fmla="*/ 1300958 w 2463882"/>
                <a:gd name="connsiteY1164" fmla="*/ 385941 h 664326"/>
                <a:gd name="connsiteX1165" fmla="*/ 1289022 w 2463882"/>
                <a:gd name="connsiteY1165" fmla="*/ 397282 h 664326"/>
                <a:gd name="connsiteX1166" fmla="*/ 1287217 w 2463882"/>
                <a:gd name="connsiteY1166" fmla="*/ 402586 h 664326"/>
                <a:gd name="connsiteX1167" fmla="*/ 1271297 w 2463882"/>
                <a:gd name="connsiteY1167" fmla="*/ 407375 h 664326"/>
                <a:gd name="connsiteX1168" fmla="*/ 1247857 w 2463882"/>
                <a:gd name="connsiteY1168" fmla="*/ 441173 h 664326"/>
                <a:gd name="connsiteX1169" fmla="*/ 1239947 w 2463882"/>
                <a:gd name="connsiteY1169" fmla="*/ 447065 h 664326"/>
                <a:gd name="connsiteX1170" fmla="*/ 1232011 w 2463882"/>
                <a:gd name="connsiteY1170" fmla="*/ 458847 h 664326"/>
                <a:gd name="connsiteX1171" fmla="*/ 1207396 w 2463882"/>
                <a:gd name="connsiteY1171" fmla="*/ 472339 h 664326"/>
                <a:gd name="connsiteX1172" fmla="*/ 1186263 w 2463882"/>
                <a:gd name="connsiteY1172" fmla="*/ 472794 h 664326"/>
                <a:gd name="connsiteX1173" fmla="*/ 1180685 w 2463882"/>
                <a:gd name="connsiteY1173" fmla="*/ 474946 h 664326"/>
                <a:gd name="connsiteX1174" fmla="*/ 1163813 w 2463882"/>
                <a:gd name="connsiteY1174" fmla="*/ 468236 h 664326"/>
                <a:gd name="connsiteX1175" fmla="*/ 1157549 w 2463882"/>
                <a:gd name="connsiteY1175" fmla="*/ 457702 h 664326"/>
                <a:gd name="connsiteX1176" fmla="*/ 1160666 w 2463882"/>
                <a:gd name="connsiteY1176" fmla="*/ 448548 h 664326"/>
                <a:gd name="connsiteX1177" fmla="*/ 1169095 w 2463882"/>
                <a:gd name="connsiteY1177" fmla="*/ 439424 h 664326"/>
                <a:gd name="connsiteX1178" fmla="*/ 1176740 w 2463882"/>
                <a:gd name="connsiteY1178" fmla="*/ 436573 h 664326"/>
                <a:gd name="connsiteX1179" fmla="*/ 1187266 w 2463882"/>
                <a:gd name="connsiteY1179" fmla="*/ 436573 h 664326"/>
                <a:gd name="connsiteX1180" fmla="*/ 1194782 w 2463882"/>
                <a:gd name="connsiteY1180" fmla="*/ 441576 h 664326"/>
                <a:gd name="connsiteX1181" fmla="*/ 1194761 w 2463882"/>
                <a:gd name="connsiteY1181" fmla="*/ 445234 h 664326"/>
                <a:gd name="connsiteX1182" fmla="*/ 1204652 w 2463882"/>
                <a:gd name="connsiteY1182" fmla="*/ 447275 h 664326"/>
                <a:gd name="connsiteX1183" fmla="*/ 1207902 w 2463882"/>
                <a:gd name="connsiteY1183" fmla="*/ 444192 h 664326"/>
                <a:gd name="connsiteX1184" fmla="*/ 1214702 w 2463882"/>
                <a:gd name="connsiteY1184" fmla="*/ 430446 h 664326"/>
                <a:gd name="connsiteX1185" fmla="*/ 1221830 w 2463882"/>
                <a:gd name="connsiteY1185" fmla="*/ 413163 h 664326"/>
                <a:gd name="connsiteX1186" fmla="*/ 1230330 w 2463882"/>
                <a:gd name="connsiteY1186" fmla="*/ 399486 h 664326"/>
                <a:gd name="connsiteX1187" fmla="*/ 1236783 w 2463882"/>
                <a:gd name="connsiteY1187" fmla="*/ 387665 h 664326"/>
                <a:gd name="connsiteX1188" fmla="*/ 1238459 w 2463882"/>
                <a:gd name="connsiteY1188" fmla="*/ 381148 h 664326"/>
                <a:gd name="connsiteX1189" fmla="*/ 1251901 w 2463882"/>
                <a:gd name="connsiteY1189" fmla="*/ 371947 h 664326"/>
                <a:gd name="connsiteX1190" fmla="*/ 1262799 w 2463882"/>
                <a:gd name="connsiteY1190" fmla="*/ 349163 h 664326"/>
                <a:gd name="connsiteX1191" fmla="*/ 1292967 w 2463882"/>
                <a:gd name="connsiteY1191" fmla="*/ 312432 h 664326"/>
                <a:gd name="connsiteX1192" fmla="*/ 1300967 w 2463882"/>
                <a:gd name="connsiteY1192" fmla="*/ 296825 h 664326"/>
                <a:gd name="connsiteX1193" fmla="*/ 1316711 w 2463882"/>
                <a:gd name="connsiteY1193" fmla="*/ 280494 h 664326"/>
                <a:gd name="connsiteX1194" fmla="*/ 1322160 w 2463882"/>
                <a:gd name="connsiteY1194" fmla="*/ 267250 h 664326"/>
                <a:gd name="connsiteX1195" fmla="*/ 1324231 w 2463882"/>
                <a:gd name="connsiteY1195" fmla="*/ 257830 h 664326"/>
                <a:gd name="connsiteX1196" fmla="*/ 1320728 w 2463882"/>
                <a:gd name="connsiteY1196" fmla="*/ 256608 h 664326"/>
                <a:gd name="connsiteX1197" fmla="*/ 1316659 w 2463882"/>
                <a:gd name="connsiteY1197" fmla="*/ 258649 h 664326"/>
                <a:gd name="connsiteX1198" fmla="*/ 1281605 w 2463882"/>
                <a:gd name="connsiteY1198" fmla="*/ 258761 h 664326"/>
                <a:gd name="connsiteX1199" fmla="*/ 1263880 w 2463882"/>
                <a:gd name="connsiteY1199" fmla="*/ 263824 h 664326"/>
                <a:gd name="connsiteX1200" fmla="*/ 1248993 w 2463882"/>
                <a:gd name="connsiteY1200" fmla="*/ 272716 h 664326"/>
                <a:gd name="connsiteX1201" fmla="*/ 1248967 w 2463882"/>
                <a:gd name="connsiteY1201" fmla="*/ 272730 h 664326"/>
                <a:gd name="connsiteX1202" fmla="*/ 1270573 w 2463882"/>
                <a:gd name="connsiteY1202" fmla="*/ 265526 h 664326"/>
                <a:gd name="connsiteX1203" fmla="*/ 1278921 w 2463882"/>
                <a:gd name="connsiteY1203" fmla="*/ 265526 h 664326"/>
                <a:gd name="connsiteX1204" fmla="*/ 1291929 w 2463882"/>
                <a:gd name="connsiteY1204" fmla="*/ 284554 h 664326"/>
                <a:gd name="connsiteX1205" fmla="*/ 1289682 w 2463882"/>
                <a:gd name="connsiteY1205" fmla="*/ 296731 h 664326"/>
                <a:gd name="connsiteX1206" fmla="*/ 1284078 w 2463882"/>
                <a:gd name="connsiteY1206" fmla="*/ 306001 h 664326"/>
                <a:gd name="connsiteX1207" fmla="*/ 1273132 w 2463882"/>
                <a:gd name="connsiteY1207" fmla="*/ 311720 h 664326"/>
                <a:gd name="connsiteX1208" fmla="*/ 1261951 w 2463882"/>
                <a:gd name="connsiteY1208" fmla="*/ 311720 h 664326"/>
                <a:gd name="connsiteX1209" fmla="*/ 1259061 w 2463882"/>
                <a:gd name="connsiteY1209" fmla="*/ 313872 h 664326"/>
                <a:gd name="connsiteX1210" fmla="*/ 1245478 w 2463882"/>
                <a:gd name="connsiteY1210" fmla="*/ 313872 h 664326"/>
                <a:gd name="connsiteX1211" fmla="*/ 1227449 w 2463882"/>
                <a:gd name="connsiteY1211" fmla="*/ 303921 h 664326"/>
                <a:gd name="connsiteX1212" fmla="*/ 1202062 w 2463882"/>
                <a:gd name="connsiteY1212" fmla="*/ 298009 h 664326"/>
                <a:gd name="connsiteX1213" fmla="*/ 1198628 w 2463882"/>
                <a:gd name="connsiteY1213" fmla="*/ 284490 h 664326"/>
                <a:gd name="connsiteX1214" fmla="*/ 1203164 w 2463882"/>
                <a:gd name="connsiteY1214" fmla="*/ 271160 h 664326"/>
                <a:gd name="connsiteX1215" fmla="*/ 1208463 w 2463882"/>
                <a:gd name="connsiteY1215" fmla="*/ 269179 h 664326"/>
                <a:gd name="connsiteX1216" fmla="*/ 1212725 w 2463882"/>
                <a:gd name="connsiteY1216" fmla="*/ 262148 h 664326"/>
                <a:gd name="connsiteX1217" fmla="*/ 1217004 w 2463882"/>
                <a:gd name="connsiteY1217" fmla="*/ 258953 h 664326"/>
                <a:gd name="connsiteX1218" fmla="*/ 1217737 w 2463882"/>
                <a:gd name="connsiteY1218" fmla="*/ 256797 h 664326"/>
                <a:gd name="connsiteX1219" fmla="*/ 1226578 w 2463882"/>
                <a:gd name="connsiteY1219" fmla="*/ 250198 h 664326"/>
                <a:gd name="connsiteX1220" fmla="*/ 1241229 w 2463882"/>
                <a:gd name="connsiteY1220" fmla="*/ 247098 h 664326"/>
                <a:gd name="connsiteX1221" fmla="*/ 1263164 w 2463882"/>
                <a:gd name="connsiteY1221" fmla="*/ 238313 h 664326"/>
                <a:gd name="connsiteX1222" fmla="*/ 1294720 w 2463882"/>
                <a:gd name="connsiteY1222" fmla="*/ 229918 h 664326"/>
                <a:gd name="connsiteX1223" fmla="*/ 1302287 w 2463882"/>
                <a:gd name="connsiteY1223" fmla="*/ 229918 h 664326"/>
                <a:gd name="connsiteX1224" fmla="*/ 1306935 w 2463882"/>
                <a:gd name="connsiteY1224" fmla="*/ 232075 h 664326"/>
                <a:gd name="connsiteX1225" fmla="*/ 1320209 w 2463882"/>
                <a:gd name="connsiteY1225" fmla="*/ 232075 h 664326"/>
                <a:gd name="connsiteX1226" fmla="*/ 1337201 w 2463882"/>
                <a:gd name="connsiteY1226" fmla="*/ 228941 h 664326"/>
                <a:gd name="connsiteX1227" fmla="*/ 1354643 w 2463882"/>
                <a:gd name="connsiteY1227" fmla="*/ 206500 h 664326"/>
                <a:gd name="connsiteX1228" fmla="*/ 1357305 w 2463882"/>
                <a:gd name="connsiteY1228" fmla="*/ 192347 h 664326"/>
                <a:gd name="connsiteX1229" fmla="*/ 1363128 w 2463882"/>
                <a:gd name="connsiteY1229" fmla="*/ 188248 h 664326"/>
                <a:gd name="connsiteX1230" fmla="*/ 1368011 w 2463882"/>
                <a:gd name="connsiteY1230" fmla="*/ 183008 h 664326"/>
                <a:gd name="connsiteX1231" fmla="*/ 1372354 w 2463882"/>
                <a:gd name="connsiteY1231" fmla="*/ 173387 h 664326"/>
                <a:gd name="connsiteX1232" fmla="*/ 1377692 w 2463882"/>
                <a:gd name="connsiteY1232" fmla="*/ 164023 h 664326"/>
                <a:gd name="connsiteX1233" fmla="*/ 1379502 w 2463882"/>
                <a:gd name="connsiteY1233" fmla="*/ 158792 h 664326"/>
                <a:gd name="connsiteX1234" fmla="*/ 1382460 w 2463882"/>
                <a:gd name="connsiteY1234" fmla="*/ 148417 h 664326"/>
                <a:gd name="connsiteX1235" fmla="*/ 1390285 w 2463882"/>
                <a:gd name="connsiteY1235" fmla="*/ 143850 h 664326"/>
                <a:gd name="connsiteX1236" fmla="*/ 1395297 w 2463882"/>
                <a:gd name="connsiteY1236" fmla="*/ 133963 h 664326"/>
                <a:gd name="connsiteX1237" fmla="*/ 1403859 w 2463882"/>
                <a:gd name="connsiteY1237" fmla="*/ 129474 h 664326"/>
                <a:gd name="connsiteX1238" fmla="*/ 1411405 w 2463882"/>
                <a:gd name="connsiteY1238" fmla="*/ 126542 h 664326"/>
                <a:gd name="connsiteX1239" fmla="*/ 1347195 w 2463882"/>
                <a:gd name="connsiteY1239" fmla="*/ 121101 h 664326"/>
                <a:gd name="connsiteX1240" fmla="*/ 1342603 w 2463882"/>
                <a:gd name="connsiteY1240" fmla="*/ 123266 h 664326"/>
                <a:gd name="connsiteX1241" fmla="*/ 1291384 w 2463882"/>
                <a:gd name="connsiteY1241" fmla="*/ 109212 h 664326"/>
                <a:gd name="connsiteX1242" fmla="*/ 1271820 w 2463882"/>
                <a:gd name="connsiteY1242" fmla="*/ 114335 h 664326"/>
                <a:gd name="connsiteX1243" fmla="*/ 1263430 w 2463882"/>
                <a:gd name="connsiteY1243" fmla="*/ 121410 h 664326"/>
                <a:gd name="connsiteX1244" fmla="*/ 1263091 w 2463882"/>
                <a:gd name="connsiteY1244" fmla="*/ 131490 h 664326"/>
                <a:gd name="connsiteX1245" fmla="*/ 1268733 w 2463882"/>
                <a:gd name="connsiteY1245" fmla="*/ 135524 h 664326"/>
                <a:gd name="connsiteX1246" fmla="*/ 1287573 w 2463882"/>
                <a:gd name="connsiteY1246" fmla="*/ 137475 h 664326"/>
                <a:gd name="connsiteX1247" fmla="*/ 1290810 w 2463882"/>
                <a:gd name="connsiteY1247" fmla="*/ 132004 h 664326"/>
                <a:gd name="connsiteX1248" fmla="*/ 1302206 w 2463882"/>
                <a:gd name="connsiteY1248" fmla="*/ 123480 h 664326"/>
                <a:gd name="connsiteX1249" fmla="*/ 1321530 w 2463882"/>
                <a:gd name="connsiteY1249" fmla="*/ 123480 h 664326"/>
                <a:gd name="connsiteX1250" fmla="*/ 1339379 w 2463882"/>
                <a:gd name="connsiteY1250" fmla="*/ 150951 h 664326"/>
                <a:gd name="connsiteX1251" fmla="*/ 1334045 w 2463882"/>
                <a:gd name="connsiteY1251" fmla="*/ 173572 h 664326"/>
                <a:gd name="connsiteX1252" fmla="*/ 1326238 w 2463882"/>
                <a:gd name="connsiteY1252" fmla="*/ 181654 h 664326"/>
                <a:gd name="connsiteX1253" fmla="*/ 1301139 w 2463882"/>
                <a:gd name="connsiteY1253" fmla="*/ 174313 h 664326"/>
                <a:gd name="connsiteX1254" fmla="*/ 1303698 w 2463882"/>
                <a:gd name="connsiteY1254" fmla="*/ 166784 h 664326"/>
                <a:gd name="connsiteX1255" fmla="*/ 1303016 w 2463882"/>
                <a:gd name="connsiteY1255" fmla="*/ 165777 h 664326"/>
                <a:gd name="connsiteX1256" fmla="*/ 1274020 w 2463882"/>
                <a:gd name="connsiteY1256" fmla="*/ 163543 h 664326"/>
                <a:gd name="connsiteX1257" fmla="*/ 1241387 w 2463882"/>
                <a:gd name="connsiteY1257" fmla="*/ 153485 h 664326"/>
                <a:gd name="connsiteX1258" fmla="*/ 1227517 w 2463882"/>
                <a:gd name="connsiteY1258" fmla="*/ 135828 h 664326"/>
                <a:gd name="connsiteX1259" fmla="*/ 1235428 w 2463882"/>
                <a:gd name="connsiteY1259" fmla="*/ 112573 h 664326"/>
                <a:gd name="connsiteX1260" fmla="*/ 1248175 w 2463882"/>
                <a:gd name="connsiteY1260" fmla="*/ 97404 h 664326"/>
                <a:gd name="connsiteX1261" fmla="*/ 1315184 w 2463882"/>
                <a:gd name="connsiteY1261" fmla="*/ 84790 h 664326"/>
                <a:gd name="connsiteX1262" fmla="*/ 1345484 w 2463882"/>
                <a:gd name="connsiteY1262" fmla="*/ 96117 h 664326"/>
                <a:gd name="connsiteX1263" fmla="*/ 1352953 w 2463882"/>
                <a:gd name="connsiteY1263" fmla="*/ 94497 h 664326"/>
                <a:gd name="connsiteX1264" fmla="*/ 1380531 w 2463882"/>
                <a:gd name="connsiteY1264" fmla="*/ 98238 h 664326"/>
                <a:gd name="connsiteX1265" fmla="*/ 1408991 w 2463882"/>
                <a:gd name="connsiteY1265" fmla="*/ 100431 h 664326"/>
                <a:gd name="connsiteX1266" fmla="*/ 1415924 w 2463882"/>
                <a:gd name="connsiteY1266" fmla="*/ 104199 h 664326"/>
                <a:gd name="connsiteX1267" fmla="*/ 1427689 w 2463882"/>
                <a:gd name="connsiteY1267" fmla="*/ 98283 h 664326"/>
                <a:gd name="connsiteX1268" fmla="*/ 1435295 w 2463882"/>
                <a:gd name="connsiteY1268" fmla="*/ 100431 h 664326"/>
                <a:gd name="connsiteX1269" fmla="*/ 1442845 w 2463882"/>
                <a:gd name="connsiteY1269" fmla="*/ 92988 h 664326"/>
                <a:gd name="connsiteX1270" fmla="*/ 1484379 w 2463882"/>
                <a:gd name="connsiteY1270" fmla="*/ 74637 h 664326"/>
                <a:gd name="connsiteX1271" fmla="*/ 1506301 w 2463882"/>
                <a:gd name="connsiteY1271" fmla="*/ 74637 h 664326"/>
                <a:gd name="connsiteX1272" fmla="*/ 1509161 w 2463882"/>
                <a:gd name="connsiteY1272" fmla="*/ 97597 h 664326"/>
                <a:gd name="connsiteX1273" fmla="*/ 1501340 w 2463882"/>
                <a:gd name="connsiteY1273" fmla="*/ 104161 h 664326"/>
                <a:gd name="connsiteX1274" fmla="*/ 1471653 w 2463882"/>
                <a:gd name="connsiteY1274" fmla="*/ 114970 h 664326"/>
                <a:gd name="connsiteX1275" fmla="*/ 1468065 w 2463882"/>
                <a:gd name="connsiteY1275" fmla="*/ 119244 h 664326"/>
                <a:gd name="connsiteX1276" fmla="*/ 1463722 w 2463882"/>
                <a:gd name="connsiteY1276" fmla="*/ 131447 h 664326"/>
                <a:gd name="connsiteX1277" fmla="*/ 1447755 w 2463882"/>
                <a:gd name="connsiteY1277" fmla="*/ 143396 h 664326"/>
                <a:gd name="connsiteX1278" fmla="*/ 1419869 w 2463882"/>
                <a:gd name="connsiteY1278" fmla="*/ 186927 h 664326"/>
                <a:gd name="connsiteX1279" fmla="*/ 1395961 w 2463882"/>
                <a:gd name="connsiteY1279" fmla="*/ 227907 h 664326"/>
                <a:gd name="connsiteX1280" fmla="*/ 1396660 w 2463882"/>
                <a:gd name="connsiteY1280" fmla="*/ 228302 h 664326"/>
                <a:gd name="connsiteX1281" fmla="*/ 1414428 w 2463882"/>
                <a:gd name="connsiteY1281" fmla="*/ 226656 h 664326"/>
                <a:gd name="connsiteX1282" fmla="*/ 1427089 w 2463882"/>
                <a:gd name="connsiteY1282" fmla="*/ 227933 h 664326"/>
                <a:gd name="connsiteX1283" fmla="*/ 1436933 w 2463882"/>
                <a:gd name="connsiteY1283" fmla="*/ 228851 h 664326"/>
                <a:gd name="connsiteX1284" fmla="*/ 1449296 w 2463882"/>
                <a:gd name="connsiteY1284" fmla="*/ 228744 h 664326"/>
                <a:gd name="connsiteX1285" fmla="*/ 1458962 w 2463882"/>
                <a:gd name="connsiteY1285" fmla="*/ 228302 h 664326"/>
                <a:gd name="connsiteX1286" fmla="*/ 1479349 w 2463882"/>
                <a:gd name="connsiteY1286" fmla="*/ 231196 h 664326"/>
                <a:gd name="connsiteX1287" fmla="*/ 1498489 w 2463882"/>
                <a:gd name="connsiteY1287" fmla="*/ 234240 h 664326"/>
                <a:gd name="connsiteX1288" fmla="*/ 1518083 w 2463882"/>
                <a:gd name="connsiteY1288" fmla="*/ 232311 h 664326"/>
                <a:gd name="connsiteX1289" fmla="*/ 1526898 w 2463882"/>
                <a:gd name="connsiteY1289" fmla="*/ 237996 h 664326"/>
                <a:gd name="connsiteX1290" fmla="*/ 1531589 w 2463882"/>
                <a:gd name="connsiteY1290" fmla="*/ 236564 h 664326"/>
                <a:gd name="connsiteX1291" fmla="*/ 1541184 w 2463882"/>
                <a:gd name="connsiteY1291" fmla="*/ 228302 h 664326"/>
                <a:gd name="connsiteX1292" fmla="*/ 1547989 w 2463882"/>
                <a:gd name="connsiteY1292" fmla="*/ 228302 h 664326"/>
                <a:gd name="connsiteX1293" fmla="*/ 1548632 w 2463882"/>
                <a:gd name="connsiteY1293" fmla="*/ 210590 h 664326"/>
                <a:gd name="connsiteX1294" fmla="*/ 1551907 w 2463882"/>
                <a:gd name="connsiteY1294" fmla="*/ 204120 h 664326"/>
                <a:gd name="connsiteX1295" fmla="*/ 1552401 w 2463882"/>
                <a:gd name="connsiteY1295" fmla="*/ 193187 h 664326"/>
                <a:gd name="connsiteX1296" fmla="*/ 1562090 w 2463882"/>
                <a:gd name="connsiteY1296" fmla="*/ 184826 h 664326"/>
                <a:gd name="connsiteX1297" fmla="*/ 1565126 w 2463882"/>
                <a:gd name="connsiteY1297" fmla="*/ 179497 h 664326"/>
                <a:gd name="connsiteX1298" fmla="*/ 1565902 w 2463882"/>
                <a:gd name="connsiteY1298" fmla="*/ 170896 h 664326"/>
                <a:gd name="connsiteX1299" fmla="*/ 1573002 w 2463882"/>
                <a:gd name="connsiteY1299" fmla="*/ 168311 h 664326"/>
                <a:gd name="connsiteX1300" fmla="*/ 1602316 w 2463882"/>
                <a:gd name="connsiteY1300" fmla="*/ 114447 h 664326"/>
                <a:gd name="connsiteX1301" fmla="*/ 1620877 w 2463882"/>
                <a:gd name="connsiteY1301" fmla="*/ 93579 h 664326"/>
                <a:gd name="connsiteX1302" fmla="*/ 1626815 w 2463882"/>
                <a:gd name="connsiteY1302" fmla="*/ 90475 h 664326"/>
                <a:gd name="connsiteX1303" fmla="*/ 1636590 w 2463882"/>
                <a:gd name="connsiteY1303" fmla="*/ 74594 h 664326"/>
                <a:gd name="connsiteX1304" fmla="*/ 1651057 w 2463882"/>
                <a:gd name="connsiteY1304" fmla="*/ 68416 h 664326"/>
                <a:gd name="connsiteX1305" fmla="*/ 1663906 w 2463882"/>
                <a:gd name="connsiteY1305" fmla="*/ 52633 h 664326"/>
                <a:gd name="connsiteX1306" fmla="*/ 1683054 w 2463882"/>
                <a:gd name="connsiteY1306" fmla="*/ 44217 h 664326"/>
                <a:gd name="connsiteX1307" fmla="*/ 1697478 w 2463882"/>
                <a:gd name="connsiteY1307" fmla="*/ 32233 h 664326"/>
                <a:gd name="connsiteX1308" fmla="*/ 1716420 w 2463882"/>
                <a:gd name="connsiteY1308" fmla="*/ 23521 h 664326"/>
                <a:gd name="connsiteX1309" fmla="*/ 1721051 w 2463882"/>
                <a:gd name="connsiteY1309" fmla="*/ 16940 h 664326"/>
                <a:gd name="connsiteX1310" fmla="*/ 1736275 w 2463882"/>
                <a:gd name="connsiteY1310" fmla="*/ 11837 h 664326"/>
                <a:gd name="connsiteX1311" fmla="*/ 1747706 w 2463882"/>
                <a:gd name="connsiteY1311" fmla="*/ 11837 h 664326"/>
                <a:gd name="connsiteX1312" fmla="*/ 1798166 w 2463882"/>
                <a:gd name="connsiteY1312" fmla="*/ 0 h 66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</a:cxnLst>
              <a:rect l="l" t="t" r="r" b="b"/>
              <a:pathLst>
                <a:path w="2463882" h="664326">
                  <a:moveTo>
                    <a:pt x="519964" y="504349"/>
                  </a:moveTo>
                  <a:cubicBezTo>
                    <a:pt x="517151" y="504349"/>
                    <a:pt x="512305" y="505428"/>
                    <a:pt x="505425" y="507586"/>
                  </a:cubicBezTo>
                  <a:cubicBezTo>
                    <a:pt x="496587" y="510399"/>
                    <a:pt x="490641" y="511899"/>
                    <a:pt x="487587" y="512086"/>
                  </a:cubicBezTo>
                  <a:cubicBezTo>
                    <a:pt x="484533" y="512273"/>
                    <a:pt x="479901" y="512728"/>
                    <a:pt x="473693" y="513452"/>
                  </a:cubicBezTo>
                  <a:cubicBezTo>
                    <a:pt x="465993" y="514895"/>
                    <a:pt x="460176" y="515933"/>
                    <a:pt x="456243" y="516565"/>
                  </a:cubicBezTo>
                  <a:lnTo>
                    <a:pt x="452430" y="516988"/>
                  </a:lnTo>
                  <a:lnTo>
                    <a:pt x="455390" y="523356"/>
                  </a:lnTo>
                  <a:lnTo>
                    <a:pt x="459776" y="526006"/>
                  </a:lnTo>
                  <a:cubicBezTo>
                    <a:pt x="459490" y="539860"/>
                    <a:pt x="461183" y="548592"/>
                    <a:pt x="464856" y="552202"/>
                  </a:cubicBezTo>
                  <a:cubicBezTo>
                    <a:pt x="476450" y="559603"/>
                    <a:pt x="492057" y="564147"/>
                    <a:pt x="511676" y="565837"/>
                  </a:cubicBezTo>
                  <a:cubicBezTo>
                    <a:pt x="519945" y="564316"/>
                    <a:pt x="527129" y="561719"/>
                    <a:pt x="533225" y="558046"/>
                  </a:cubicBezTo>
                  <a:lnTo>
                    <a:pt x="538147" y="548339"/>
                  </a:lnTo>
                  <a:lnTo>
                    <a:pt x="544947" y="544270"/>
                  </a:lnTo>
                  <a:lnTo>
                    <a:pt x="545158" y="544270"/>
                  </a:lnTo>
                  <a:lnTo>
                    <a:pt x="546877" y="541861"/>
                  </a:lnTo>
                  <a:lnTo>
                    <a:pt x="570595" y="528908"/>
                  </a:lnTo>
                  <a:lnTo>
                    <a:pt x="571993" y="525765"/>
                  </a:lnTo>
                  <a:lnTo>
                    <a:pt x="572122" y="520033"/>
                  </a:lnTo>
                  <a:cubicBezTo>
                    <a:pt x="553331" y="509577"/>
                    <a:pt x="535945" y="504349"/>
                    <a:pt x="519964" y="504349"/>
                  </a:cubicBezTo>
                  <a:close/>
                  <a:moveTo>
                    <a:pt x="2273148" y="469363"/>
                  </a:moveTo>
                  <a:lnTo>
                    <a:pt x="2265784" y="470439"/>
                  </a:lnTo>
                  <a:lnTo>
                    <a:pt x="2268757" y="470439"/>
                  </a:lnTo>
                  <a:cubicBezTo>
                    <a:pt x="2269858" y="469027"/>
                    <a:pt x="2271321" y="468668"/>
                    <a:pt x="2273148" y="469363"/>
                  </a:cubicBezTo>
                  <a:close/>
                  <a:moveTo>
                    <a:pt x="1377397" y="454409"/>
                  </a:moveTo>
                  <a:cubicBezTo>
                    <a:pt x="1375487" y="454409"/>
                    <a:pt x="1372113" y="454679"/>
                    <a:pt x="1367273" y="455219"/>
                  </a:cubicBezTo>
                  <a:cubicBezTo>
                    <a:pt x="1362435" y="455760"/>
                    <a:pt x="1360451" y="456030"/>
                    <a:pt x="1361323" y="456030"/>
                  </a:cubicBezTo>
                  <a:lnTo>
                    <a:pt x="1360216" y="458684"/>
                  </a:lnTo>
                  <a:cubicBezTo>
                    <a:pt x="1359636" y="458298"/>
                    <a:pt x="1364332" y="459343"/>
                    <a:pt x="1374305" y="461818"/>
                  </a:cubicBezTo>
                  <a:lnTo>
                    <a:pt x="1380861" y="461818"/>
                  </a:lnTo>
                  <a:lnTo>
                    <a:pt x="1392845" y="457577"/>
                  </a:lnTo>
                  <a:lnTo>
                    <a:pt x="1395357" y="458092"/>
                  </a:lnTo>
                  <a:lnTo>
                    <a:pt x="1392964" y="457535"/>
                  </a:lnTo>
                  <a:lnTo>
                    <a:pt x="1392845" y="457577"/>
                  </a:lnTo>
                  <a:close/>
                  <a:moveTo>
                    <a:pt x="1958018" y="428488"/>
                  </a:moveTo>
                  <a:lnTo>
                    <a:pt x="1953992" y="432289"/>
                  </a:lnTo>
                  <a:lnTo>
                    <a:pt x="1953366" y="433279"/>
                  </a:lnTo>
                  <a:close/>
                  <a:moveTo>
                    <a:pt x="1703349" y="340892"/>
                  </a:moveTo>
                  <a:lnTo>
                    <a:pt x="1700542" y="341861"/>
                  </a:lnTo>
                  <a:lnTo>
                    <a:pt x="1696777" y="346063"/>
                  </a:lnTo>
                  <a:lnTo>
                    <a:pt x="1682719" y="352366"/>
                  </a:lnTo>
                  <a:lnTo>
                    <a:pt x="1684018" y="352366"/>
                  </a:lnTo>
                  <a:cubicBezTo>
                    <a:pt x="1683496" y="353208"/>
                    <a:pt x="1682243" y="354374"/>
                    <a:pt x="1680259" y="355866"/>
                  </a:cubicBezTo>
                  <a:lnTo>
                    <a:pt x="1672795" y="360857"/>
                  </a:lnTo>
                  <a:lnTo>
                    <a:pt x="1673865" y="362480"/>
                  </a:lnTo>
                  <a:lnTo>
                    <a:pt x="1672141" y="367548"/>
                  </a:lnTo>
                  <a:lnTo>
                    <a:pt x="1671983" y="371184"/>
                  </a:lnTo>
                  <a:lnTo>
                    <a:pt x="1662970" y="383352"/>
                  </a:lnTo>
                  <a:lnTo>
                    <a:pt x="1661452" y="387815"/>
                  </a:lnTo>
                  <a:cubicBezTo>
                    <a:pt x="1661801" y="388327"/>
                    <a:pt x="1662314" y="390581"/>
                    <a:pt x="1662991" y="394577"/>
                  </a:cubicBezTo>
                  <a:cubicBezTo>
                    <a:pt x="1662408" y="396289"/>
                    <a:pt x="1661813" y="397771"/>
                    <a:pt x="1661204" y="399023"/>
                  </a:cubicBezTo>
                  <a:cubicBezTo>
                    <a:pt x="1660595" y="400275"/>
                    <a:pt x="1660195" y="401182"/>
                    <a:pt x="1660003" y="401745"/>
                  </a:cubicBezTo>
                  <a:cubicBezTo>
                    <a:pt x="1659829" y="402266"/>
                    <a:pt x="1659604" y="403197"/>
                    <a:pt x="1659330" y="404541"/>
                  </a:cubicBezTo>
                  <a:cubicBezTo>
                    <a:pt x="1659056" y="405884"/>
                    <a:pt x="1658978" y="406377"/>
                    <a:pt x="1659099" y="406020"/>
                  </a:cubicBezTo>
                  <a:cubicBezTo>
                    <a:pt x="1659779" y="408275"/>
                    <a:pt x="1659660" y="411892"/>
                    <a:pt x="1658743" y="416872"/>
                  </a:cubicBezTo>
                  <a:lnTo>
                    <a:pt x="1664235" y="422261"/>
                  </a:lnTo>
                  <a:lnTo>
                    <a:pt x="1665431" y="429790"/>
                  </a:lnTo>
                  <a:lnTo>
                    <a:pt x="1670876" y="436153"/>
                  </a:lnTo>
                  <a:lnTo>
                    <a:pt x="1680309" y="437945"/>
                  </a:lnTo>
                  <a:cubicBezTo>
                    <a:pt x="1684125" y="435698"/>
                    <a:pt x="1689661" y="433202"/>
                    <a:pt x="1696919" y="430455"/>
                  </a:cubicBezTo>
                  <a:lnTo>
                    <a:pt x="1697566" y="426969"/>
                  </a:lnTo>
                  <a:cubicBezTo>
                    <a:pt x="1701248" y="425614"/>
                    <a:pt x="1707383" y="421927"/>
                    <a:pt x="1715973" y="415907"/>
                  </a:cubicBezTo>
                  <a:lnTo>
                    <a:pt x="1719240" y="410792"/>
                  </a:lnTo>
                  <a:cubicBezTo>
                    <a:pt x="1724021" y="407654"/>
                    <a:pt x="1729032" y="403250"/>
                    <a:pt x="1734272" y="397582"/>
                  </a:cubicBezTo>
                  <a:lnTo>
                    <a:pt x="1743151" y="393998"/>
                  </a:lnTo>
                  <a:cubicBezTo>
                    <a:pt x="1747630" y="388095"/>
                    <a:pt x="1751036" y="380719"/>
                    <a:pt x="1753368" y="371870"/>
                  </a:cubicBezTo>
                  <a:lnTo>
                    <a:pt x="1753107" y="361481"/>
                  </a:lnTo>
                  <a:lnTo>
                    <a:pt x="1753167" y="361297"/>
                  </a:lnTo>
                  <a:lnTo>
                    <a:pt x="1750787" y="358291"/>
                  </a:lnTo>
                  <a:lnTo>
                    <a:pt x="1750667" y="354655"/>
                  </a:lnTo>
                  <a:lnTo>
                    <a:pt x="1748271" y="352332"/>
                  </a:lnTo>
                  <a:lnTo>
                    <a:pt x="1746200" y="354098"/>
                  </a:lnTo>
                  <a:cubicBezTo>
                    <a:pt x="1743902" y="357528"/>
                    <a:pt x="1741363" y="360135"/>
                    <a:pt x="1738585" y="361918"/>
                  </a:cubicBezTo>
                  <a:cubicBezTo>
                    <a:pt x="1738839" y="362230"/>
                    <a:pt x="1736766" y="365686"/>
                    <a:pt x="1732364" y="372286"/>
                  </a:cubicBezTo>
                  <a:lnTo>
                    <a:pt x="1728617" y="373898"/>
                  </a:lnTo>
                  <a:lnTo>
                    <a:pt x="1728291" y="374854"/>
                  </a:lnTo>
                  <a:lnTo>
                    <a:pt x="1714493" y="381967"/>
                  </a:lnTo>
                  <a:lnTo>
                    <a:pt x="1703161" y="374687"/>
                  </a:lnTo>
                  <a:lnTo>
                    <a:pt x="1701408" y="370373"/>
                  </a:lnTo>
                  <a:lnTo>
                    <a:pt x="1706926" y="354154"/>
                  </a:lnTo>
                  <a:lnTo>
                    <a:pt x="1705910" y="344464"/>
                  </a:lnTo>
                  <a:lnTo>
                    <a:pt x="1705995" y="344202"/>
                  </a:lnTo>
                  <a:lnTo>
                    <a:pt x="1702956" y="342050"/>
                  </a:lnTo>
                  <a:close/>
                  <a:moveTo>
                    <a:pt x="588924" y="340892"/>
                  </a:moveTo>
                  <a:lnTo>
                    <a:pt x="586117" y="341861"/>
                  </a:lnTo>
                  <a:lnTo>
                    <a:pt x="582352" y="346063"/>
                  </a:lnTo>
                  <a:lnTo>
                    <a:pt x="568293" y="352366"/>
                  </a:lnTo>
                  <a:lnTo>
                    <a:pt x="569593" y="352366"/>
                  </a:lnTo>
                  <a:cubicBezTo>
                    <a:pt x="569071" y="353208"/>
                    <a:pt x="567818" y="354374"/>
                    <a:pt x="565833" y="355866"/>
                  </a:cubicBezTo>
                  <a:lnTo>
                    <a:pt x="558369" y="360857"/>
                  </a:lnTo>
                  <a:lnTo>
                    <a:pt x="559440" y="362480"/>
                  </a:lnTo>
                  <a:lnTo>
                    <a:pt x="557716" y="367548"/>
                  </a:lnTo>
                  <a:lnTo>
                    <a:pt x="557557" y="371184"/>
                  </a:lnTo>
                  <a:lnTo>
                    <a:pt x="548545" y="383352"/>
                  </a:lnTo>
                  <a:lnTo>
                    <a:pt x="547027" y="387815"/>
                  </a:lnTo>
                  <a:cubicBezTo>
                    <a:pt x="547376" y="388327"/>
                    <a:pt x="547889" y="390581"/>
                    <a:pt x="548566" y="394577"/>
                  </a:cubicBezTo>
                  <a:cubicBezTo>
                    <a:pt x="547983" y="396289"/>
                    <a:pt x="547387" y="397771"/>
                    <a:pt x="546779" y="399023"/>
                  </a:cubicBezTo>
                  <a:cubicBezTo>
                    <a:pt x="546170" y="400275"/>
                    <a:pt x="545770" y="401182"/>
                    <a:pt x="545578" y="401745"/>
                  </a:cubicBezTo>
                  <a:cubicBezTo>
                    <a:pt x="545404" y="402266"/>
                    <a:pt x="545179" y="403197"/>
                    <a:pt x="544905" y="404541"/>
                  </a:cubicBezTo>
                  <a:cubicBezTo>
                    <a:pt x="544631" y="405884"/>
                    <a:pt x="544553" y="406377"/>
                    <a:pt x="544673" y="406020"/>
                  </a:cubicBezTo>
                  <a:cubicBezTo>
                    <a:pt x="545354" y="408275"/>
                    <a:pt x="545235" y="411892"/>
                    <a:pt x="544317" y="416872"/>
                  </a:cubicBezTo>
                  <a:lnTo>
                    <a:pt x="549810" y="422261"/>
                  </a:lnTo>
                  <a:lnTo>
                    <a:pt x="551006" y="429790"/>
                  </a:lnTo>
                  <a:lnTo>
                    <a:pt x="556451" y="436153"/>
                  </a:lnTo>
                  <a:lnTo>
                    <a:pt x="565884" y="437945"/>
                  </a:lnTo>
                  <a:cubicBezTo>
                    <a:pt x="569700" y="435698"/>
                    <a:pt x="575236" y="433202"/>
                    <a:pt x="582494" y="430455"/>
                  </a:cubicBezTo>
                  <a:lnTo>
                    <a:pt x="583141" y="426969"/>
                  </a:lnTo>
                  <a:cubicBezTo>
                    <a:pt x="586823" y="425614"/>
                    <a:pt x="592958" y="421927"/>
                    <a:pt x="601547" y="415907"/>
                  </a:cubicBezTo>
                  <a:lnTo>
                    <a:pt x="604815" y="410792"/>
                  </a:lnTo>
                  <a:cubicBezTo>
                    <a:pt x="609597" y="407654"/>
                    <a:pt x="614607" y="403250"/>
                    <a:pt x="619847" y="397582"/>
                  </a:cubicBezTo>
                  <a:lnTo>
                    <a:pt x="628726" y="393998"/>
                  </a:lnTo>
                  <a:cubicBezTo>
                    <a:pt x="633205" y="388095"/>
                    <a:pt x="636611" y="380719"/>
                    <a:pt x="638943" y="371870"/>
                  </a:cubicBezTo>
                  <a:lnTo>
                    <a:pt x="638682" y="361481"/>
                  </a:lnTo>
                  <a:lnTo>
                    <a:pt x="638742" y="361297"/>
                  </a:lnTo>
                  <a:lnTo>
                    <a:pt x="636362" y="358291"/>
                  </a:lnTo>
                  <a:lnTo>
                    <a:pt x="636242" y="354655"/>
                  </a:lnTo>
                  <a:lnTo>
                    <a:pt x="633845" y="352332"/>
                  </a:lnTo>
                  <a:lnTo>
                    <a:pt x="631775" y="354098"/>
                  </a:lnTo>
                  <a:cubicBezTo>
                    <a:pt x="629477" y="357528"/>
                    <a:pt x="626938" y="360135"/>
                    <a:pt x="624160" y="361918"/>
                  </a:cubicBezTo>
                  <a:cubicBezTo>
                    <a:pt x="624414" y="362230"/>
                    <a:pt x="622341" y="365686"/>
                    <a:pt x="617939" y="372286"/>
                  </a:cubicBezTo>
                  <a:lnTo>
                    <a:pt x="614191" y="373898"/>
                  </a:lnTo>
                  <a:lnTo>
                    <a:pt x="613866" y="374854"/>
                  </a:lnTo>
                  <a:lnTo>
                    <a:pt x="600068" y="381967"/>
                  </a:lnTo>
                  <a:lnTo>
                    <a:pt x="588736" y="374687"/>
                  </a:lnTo>
                  <a:lnTo>
                    <a:pt x="586983" y="370373"/>
                  </a:lnTo>
                  <a:lnTo>
                    <a:pt x="592501" y="354154"/>
                  </a:lnTo>
                  <a:lnTo>
                    <a:pt x="591485" y="344464"/>
                  </a:lnTo>
                  <a:lnTo>
                    <a:pt x="591570" y="344202"/>
                  </a:lnTo>
                  <a:lnTo>
                    <a:pt x="588531" y="342050"/>
                  </a:lnTo>
                  <a:close/>
                  <a:moveTo>
                    <a:pt x="2152989" y="325440"/>
                  </a:moveTo>
                  <a:cubicBezTo>
                    <a:pt x="2148287" y="325440"/>
                    <a:pt x="2140860" y="327220"/>
                    <a:pt x="2130707" y="330778"/>
                  </a:cubicBezTo>
                  <a:lnTo>
                    <a:pt x="2127062" y="334538"/>
                  </a:lnTo>
                  <a:lnTo>
                    <a:pt x="2121472" y="337565"/>
                  </a:lnTo>
                  <a:lnTo>
                    <a:pt x="2118054" y="341900"/>
                  </a:lnTo>
                  <a:lnTo>
                    <a:pt x="2117116" y="342599"/>
                  </a:lnTo>
                  <a:lnTo>
                    <a:pt x="2115568" y="347148"/>
                  </a:lnTo>
                  <a:lnTo>
                    <a:pt x="2110024" y="350728"/>
                  </a:lnTo>
                  <a:cubicBezTo>
                    <a:pt x="2109204" y="351700"/>
                    <a:pt x="2106960" y="355976"/>
                    <a:pt x="2103292" y="363556"/>
                  </a:cubicBezTo>
                  <a:lnTo>
                    <a:pt x="2101634" y="363556"/>
                  </a:lnTo>
                  <a:lnTo>
                    <a:pt x="2101462" y="365769"/>
                  </a:lnTo>
                  <a:cubicBezTo>
                    <a:pt x="2108779" y="370302"/>
                    <a:pt x="2124689" y="373232"/>
                    <a:pt x="2149190" y="374558"/>
                  </a:cubicBezTo>
                  <a:cubicBezTo>
                    <a:pt x="2151817" y="370142"/>
                    <a:pt x="2154467" y="367367"/>
                    <a:pt x="2157140" y="366232"/>
                  </a:cubicBezTo>
                  <a:lnTo>
                    <a:pt x="2161564" y="358347"/>
                  </a:lnTo>
                  <a:lnTo>
                    <a:pt x="2159952" y="356641"/>
                  </a:lnTo>
                  <a:cubicBezTo>
                    <a:pt x="2162519" y="349094"/>
                    <a:pt x="2164091" y="344048"/>
                    <a:pt x="2164668" y="341501"/>
                  </a:cubicBezTo>
                  <a:cubicBezTo>
                    <a:pt x="2164177" y="338491"/>
                    <a:pt x="2160284" y="333138"/>
                    <a:pt x="2152989" y="325440"/>
                  </a:cubicBezTo>
                  <a:close/>
                  <a:moveTo>
                    <a:pt x="990939" y="325440"/>
                  </a:moveTo>
                  <a:cubicBezTo>
                    <a:pt x="986237" y="325440"/>
                    <a:pt x="978810" y="327220"/>
                    <a:pt x="968657" y="330778"/>
                  </a:cubicBezTo>
                  <a:lnTo>
                    <a:pt x="965012" y="334538"/>
                  </a:lnTo>
                  <a:lnTo>
                    <a:pt x="959422" y="337565"/>
                  </a:lnTo>
                  <a:lnTo>
                    <a:pt x="956004" y="341900"/>
                  </a:lnTo>
                  <a:lnTo>
                    <a:pt x="955065" y="342599"/>
                  </a:lnTo>
                  <a:lnTo>
                    <a:pt x="953518" y="347148"/>
                  </a:lnTo>
                  <a:lnTo>
                    <a:pt x="947974" y="350728"/>
                  </a:lnTo>
                  <a:cubicBezTo>
                    <a:pt x="947154" y="351700"/>
                    <a:pt x="944910" y="355976"/>
                    <a:pt x="941242" y="363556"/>
                  </a:cubicBezTo>
                  <a:lnTo>
                    <a:pt x="939584" y="363556"/>
                  </a:lnTo>
                  <a:lnTo>
                    <a:pt x="939412" y="365769"/>
                  </a:lnTo>
                  <a:cubicBezTo>
                    <a:pt x="946729" y="370302"/>
                    <a:pt x="962639" y="373232"/>
                    <a:pt x="987140" y="374558"/>
                  </a:cubicBezTo>
                  <a:cubicBezTo>
                    <a:pt x="989767" y="370142"/>
                    <a:pt x="992417" y="367367"/>
                    <a:pt x="995090" y="366232"/>
                  </a:cubicBezTo>
                  <a:lnTo>
                    <a:pt x="999514" y="358347"/>
                  </a:lnTo>
                  <a:lnTo>
                    <a:pt x="997902" y="356641"/>
                  </a:lnTo>
                  <a:cubicBezTo>
                    <a:pt x="1000469" y="349094"/>
                    <a:pt x="1002041" y="344048"/>
                    <a:pt x="1002618" y="341501"/>
                  </a:cubicBezTo>
                  <a:cubicBezTo>
                    <a:pt x="1002127" y="338491"/>
                    <a:pt x="998234" y="333138"/>
                    <a:pt x="990939" y="325440"/>
                  </a:cubicBezTo>
                  <a:close/>
                  <a:moveTo>
                    <a:pt x="1715840" y="305958"/>
                  </a:moveTo>
                  <a:lnTo>
                    <a:pt x="1721276" y="309508"/>
                  </a:lnTo>
                  <a:lnTo>
                    <a:pt x="1722113" y="320382"/>
                  </a:lnTo>
                  <a:lnTo>
                    <a:pt x="1731215" y="317242"/>
                  </a:lnTo>
                  <a:lnTo>
                    <a:pt x="1737569" y="311995"/>
                  </a:lnTo>
                  <a:lnTo>
                    <a:pt x="1751083" y="311995"/>
                  </a:lnTo>
                  <a:lnTo>
                    <a:pt x="1760597" y="318147"/>
                  </a:lnTo>
                  <a:lnTo>
                    <a:pt x="1759843" y="331031"/>
                  </a:lnTo>
                  <a:lnTo>
                    <a:pt x="1764992" y="333325"/>
                  </a:lnTo>
                  <a:lnTo>
                    <a:pt x="1769301" y="333325"/>
                  </a:lnTo>
                  <a:cubicBezTo>
                    <a:pt x="1770659" y="337447"/>
                    <a:pt x="1773157" y="340597"/>
                    <a:pt x="1776795" y="342775"/>
                  </a:cubicBezTo>
                  <a:cubicBezTo>
                    <a:pt x="1778722" y="349946"/>
                    <a:pt x="1779675" y="360718"/>
                    <a:pt x="1779655" y="375090"/>
                  </a:cubicBezTo>
                  <a:lnTo>
                    <a:pt x="1769515" y="395430"/>
                  </a:lnTo>
                  <a:lnTo>
                    <a:pt x="1768761" y="395430"/>
                  </a:lnTo>
                  <a:lnTo>
                    <a:pt x="1768692" y="395640"/>
                  </a:lnTo>
                  <a:lnTo>
                    <a:pt x="1763517" y="399945"/>
                  </a:lnTo>
                  <a:lnTo>
                    <a:pt x="1762711" y="402324"/>
                  </a:lnTo>
                  <a:lnTo>
                    <a:pt x="1753720" y="407559"/>
                  </a:lnTo>
                  <a:lnTo>
                    <a:pt x="1744120" y="417828"/>
                  </a:lnTo>
                  <a:lnTo>
                    <a:pt x="1739147" y="419320"/>
                  </a:lnTo>
                  <a:lnTo>
                    <a:pt x="1740883" y="420555"/>
                  </a:lnTo>
                  <a:cubicBezTo>
                    <a:pt x="1735781" y="427246"/>
                    <a:pt x="1732011" y="431501"/>
                    <a:pt x="1729573" y="433319"/>
                  </a:cubicBezTo>
                  <a:lnTo>
                    <a:pt x="1726258" y="439454"/>
                  </a:lnTo>
                  <a:cubicBezTo>
                    <a:pt x="1721611" y="441732"/>
                    <a:pt x="1716297" y="445505"/>
                    <a:pt x="1710317" y="450773"/>
                  </a:cubicBezTo>
                  <a:cubicBezTo>
                    <a:pt x="1701891" y="457951"/>
                    <a:pt x="1694939" y="463096"/>
                    <a:pt x="1689463" y="466208"/>
                  </a:cubicBezTo>
                  <a:cubicBezTo>
                    <a:pt x="1684718" y="465671"/>
                    <a:pt x="1679503" y="466388"/>
                    <a:pt x="1673818" y="468361"/>
                  </a:cubicBezTo>
                  <a:cubicBezTo>
                    <a:pt x="1668784" y="466926"/>
                    <a:pt x="1662033" y="466208"/>
                    <a:pt x="1653563" y="466208"/>
                  </a:cubicBezTo>
                  <a:cubicBezTo>
                    <a:pt x="1649073" y="467103"/>
                    <a:pt x="1645510" y="468001"/>
                    <a:pt x="1642875" y="468901"/>
                  </a:cubicBezTo>
                  <a:lnTo>
                    <a:pt x="1630325" y="465711"/>
                  </a:lnTo>
                  <a:cubicBezTo>
                    <a:pt x="1625929" y="460143"/>
                    <a:pt x="1621570" y="456720"/>
                    <a:pt x="1617248" y="455442"/>
                  </a:cubicBezTo>
                  <a:cubicBezTo>
                    <a:pt x="1614790" y="452384"/>
                    <a:pt x="1612005" y="447202"/>
                    <a:pt x="1608896" y="439896"/>
                  </a:cubicBezTo>
                  <a:cubicBezTo>
                    <a:pt x="1609210" y="436363"/>
                    <a:pt x="1610151" y="431335"/>
                    <a:pt x="1611717" y="424812"/>
                  </a:cubicBezTo>
                  <a:cubicBezTo>
                    <a:pt x="1610245" y="421911"/>
                    <a:pt x="1609036" y="416766"/>
                    <a:pt x="1608090" y="409377"/>
                  </a:cubicBezTo>
                  <a:cubicBezTo>
                    <a:pt x="1602382" y="402892"/>
                    <a:pt x="1602270" y="391582"/>
                    <a:pt x="1607755" y="375450"/>
                  </a:cubicBezTo>
                  <a:lnTo>
                    <a:pt x="1619392" y="359453"/>
                  </a:lnTo>
                  <a:cubicBezTo>
                    <a:pt x="1625451" y="354951"/>
                    <a:pt x="1632109" y="351160"/>
                    <a:pt x="1639363" y="348078"/>
                  </a:cubicBezTo>
                  <a:cubicBezTo>
                    <a:pt x="1641075" y="346452"/>
                    <a:pt x="1643107" y="344112"/>
                    <a:pt x="1645460" y="341060"/>
                  </a:cubicBezTo>
                  <a:lnTo>
                    <a:pt x="1657864" y="334791"/>
                  </a:lnTo>
                  <a:lnTo>
                    <a:pt x="1672540" y="320960"/>
                  </a:lnTo>
                  <a:lnTo>
                    <a:pt x="1686809" y="316179"/>
                  </a:lnTo>
                  <a:lnTo>
                    <a:pt x="1691259" y="316179"/>
                  </a:lnTo>
                  <a:lnTo>
                    <a:pt x="1701365" y="308646"/>
                  </a:lnTo>
                  <a:close/>
                  <a:moveTo>
                    <a:pt x="601415" y="305958"/>
                  </a:moveTo>
                  <a:lnTo>
                    <a:pt x="606851" y="309508"/>
                  </a:lnTo>
                  <a:lnTo>
                    <a:pt x="607688" y="320382"/>
                  </a:lnTo>
                  <a:lnTo>
                    <a:pt x="616790" y="317242"/>
                  </a:lnTo>
                  <a:lnTo>
                    <a:pt x="623144" y="311995"/>
                  </a:lnTo>
                  <a:lnTo>
                    <a:pt x="636658" y="311995"/>
                  </a:lnTo>
                  <a:lnTo>
                    <a:pt x="646172" y="318147"/>
                  </a:lnTo>
                  <a:lnTo>
                    <a:pt x="645417" y="331031"/>
                  </a:lnTo>
                  <a:lnTo>
                    <a:pt x="650567" y="333325"/>
                  </a:lnTo>
                  <a:lnTo>
                    <a:pt x="654876" y="333325"/>
                  </a:lnTo>
                  <a:cubicBezTo>
                    <a:pt x="656233" y="337447"/>
                    <a:pt x="658732" y="340597"/>
                    <a:pt x="662370" y="342775"/>
                  </a:cubicBezTo>
                  <a:cubicBezTo>
                    <a:pt x="664297" y="349946"/>
                    <a:pt x="665250" y="360718"/>
                    <a:pt x="665230" y="375090"/>
                  </a:cubicBezTo>
                  <a:lnTo>
                    <a:pt x="655090" y="395430"/>
                  </a:lnTo>
                  <a:lnTo>
                    <a:pt x="654336" y="395430"/>
                  </a:lnTo>
                  <a:lnTo>
                    <a:pt x="654267" y="395640"/>
                  </a:lnTo>
                  <a:lnTo>
                    <a:pt x="649092" y="399945"/>
                  </a:lnTo>
                  <a:lnTo>
                    <a:pt x="648286" y="402324"/>
                  </a:lnTo>
                  <a:lnTo>
                    <a:pt x="639295" y="407559"/>
                  </a:lnTo>
                  <a:lnTo>
                    <a:pt x="629695" y="417828"/>
                  </a:lnTo>
                  <a:lnTo>
                    <a:pt x="624722" y="419320"/>
                  </a:lnTo>
                  <a:lnTo>
                    <a:pt x="626458" y="420555"/>
                  </a:lnTo>
                  <a:cubicBezTo>
                    <a:pt x="621356" y="427246"/>
                    <a:pt x="617586" y="431501"/>
                    <a:pt x="615147" y="433319"/>
                  </a:cubicBezTo>
                  <a:lnTo>
                    <a:pt x="611833" y="439454"/>
                  </a:lnTo>
                  <a:cubicBezTo>
                    <a:pt x="607186" y="441732"/>
                    <a:pt x="601872" y="445505"/>
                    <a:pt x="595892" y="450773"/>
                  </a:cubicBezTo>
                  <a:cubicBezTo>
                    <a:pt x="587466" y="457951"/>
                    <a:pt x="580514" y="463096"/>
                    <a:pt x="575038" y="466208"/>
                  </a:cubicBezTo>
                  <a:cubicBezTo>
                    <a:pt x="570293" y="465671"/>
                    <a:pt x="565078" y="466388"/>
                    <a:pt x="559393" y="468361"/>
                  </a:cubicBezTo>
                  <a:cubicBezTo>
                    <a:pt x="554359" y="466926"/>
                    <a:pt x="547608" y="466208"/>
                    <a:pt x="539138" y="466208"/>
                  </a:cubicBezTo>
                  <a:cubicBezTo>
                    <a:pt x="534648" y="467103"/>
                    <a:pt x="531085" y="468001"/>
                    <a:pt x="528449" y="468901"/>
                  </a:cubicBezTo>
                  <a:lnTo>
                    <a:pt x="515900" y="465711"/>
                  </a:lnTo>
                  <a:cubicBezTo>
                    <a:pt x="511504" y="460143"/>
                    <a:pt x="507145" y="456720"/>
                    <a:pt x="502823" y="455442"/>
                  </a:cubicBezTo>
                  <a:cubicBezTo>
                    <a:pt x="500365" y="452384"/>
                    <a:pt x="497581" y="447202"/>
                    <a:pt x="494471" y="439896"/>
                  </a:cubicBezTo>
                  <a:cubicBezTo>
                    <a:pt x="494785" y="436363"/>
                    <a:pt x="495726" y="431335"/>
                    <a:pt x="497292" y="424812"/>
                  </a:cubicBezTo>
                  <a:cubicBezTo>
                    <a:pt x="495820" y="421911"/>
                    <a:pt x="494611" y="416766"/>
                    <a:pt x="493665" y="409377"/>
                  </a:cubicBezTo>
                  <a:cubicBezTo>
                    <a:pt x="487957" y="402892"/>
                    <a:pt x="487845" y="391582"/>
                    <a:pt x="493330" y="375450"/>
                  </a:cubicBezTo>
                  <a:lnTo>
                    <a:pt x="504967" y="359453"/>
                  </a:lnTo>
                  <a:cubicBezTo>
                    <a:pt x="511026" y="354951"/>
                    <a:pt x="517683" y="351160"/>
                    <a:pt x="524938" y="348078"/>
                  </a:cubicBezTo>
                  <a:cubicBezTo>
                    <a:pt x="526650" y="346452"/>
                    <a:pt x="528682" y="344112"/>
                    <a:pt x="531035" y="341060"/>
                  </a:cubicBezTo>
                  <a:lnTo>
                    <a:pt x="543439" y="334791"/>
                  </a:lnTo>
                  <a:lnTo>
                    <a:pt x="558115" y="320960"/>
                  </a:lnTo>
                  <a:lnTo>
                    <a:pt x="572384" y="316179"/>
                  </a:lnTo>
                  <a:lnTo>
                    <a:pt x="576834" y="316179"/>
                  </a:lnTo>
                  <a:lnTo>
                    <a:pt x="586940" y="308646"/>
                  </a:lnTo>
                  <a:close/>
                  <a:moveTo>
                    <a:pt x="2446870" y="301566"/>
                  </a:moveTo>
                  <a:lnTo>
                    <a:pt x="2463882" y="301566"/>
                  </a:lnTo>
                  <a:lnTo>
                    <a:pt x="2463115" y="319252"/>
                  </a:lnTo>
                  <a:cubicBezTo>
                    <a:pt x="2457670" y="326147"/>
                    <a:pt x="2453128" y="332344"/>
                    <a:pt x="2449489" y="337843"/>
                  </a:cubicBezTo>
                  <a:lnTo>
                    <a:pt x="2447607" y="337843"/>
                  </a:lnTo>
                  <a:lnTo>
                    <a:pt x="2445442" y="341376"/>
                  </a:lnTo>
                  <a:lnTo>
                    <a:pt x="2439546" y="345342"/>
                  </a:lnTo>
                  <a:lnTo>
                    <a:pt x="2436597" y="349466"/>
                  </a:lnTo>
                  <a:lnTo>
                    <a:pt x="2429827" y="354509"/>
                  </a:lnTo>
                  <a:lnTo>
                    <a:pt x="2429544" y="355332"/>
                  </a:lnTo>
                  <a:lnTo>
                    <a:pt x="2417693" y="367774"/>
                  </a:lnTo>
                  <a:lnTo>
                    <a:pt x="2406254" y="371479"/>
                  </a:lnTo>
                  <a:lnTo>
                    <a:pt x="2407626" y="372199"/>
                  </a:lnTo>
                  <a:lnTo>
                    <a:pt x="2402738" y="377104"/>
                  </a:lnTo>
                  <a:cubicBezTo>
                    <a:pt x="2399200" y="383421"/>
                    <a:pt x="2393121" y="394448"/>
                    <a:pt x="2384503" y="410186"/>
                  </a:cubicBezTo>
                  <a:lnTo>
                    <a:pt x="2374350" y="417750"/>
                  </a:lnTo>
                  <a:lnTo>
                    <a:pt x="2368982" y="427277"/>
                  </a:lnTo>
                  <a:lnTo>
                    <a:pt x="2364510" y="430784"/>
                  </a:lnTo>
                  <a:cubicBezTo>
                    <a:pt x="2363836" y="434354"/>
                    <a:pt x="2361151" y="439243"/>
                    <a:pt x="2356454" y="445451"/>
                  </a:cubicBezTo>
                  <a:lnTo>
                    <a:pt x="2352180" y="448796"/>
                  </a:lnTo>
                  <a:lnTo>
                    <a:pt x="2349727" y="456003"/>
                  </a:lnTo>
                  <a:lnTo>
                    <a:pt x="2344385" y="456003"/>
                  </a:lnTo>
                  <a:lnTo>
                    <a:pt x="2337357" y="466632"/>
                  </a:lnTo>
                  <a:cubicBezTo>
                    <a:pt x="2330612" y="472540"/>
                    <a:pt x="2326524" y="475696"/>
                    <a:pt x="2325095" y="476099"/>
                  </a:cubicBezTo>
                  <a:lnTo>
                    <a:pt x="2325044" y="476249"/>
                  </a:lnTo>
                  <a:cubicBezTo>
                    <a:pt x="2316146" y="483380"/>
                    <a:pt x="2310911" y="491372"/>
                    <a:pt x="2309338" y="500225"/>
                  </a:cubicBezTo>
                  <a:lnTo>
                    <a:pt x="2302706" y="507025"/>
                  </a:lnTo>
                  <a:lnTo>
                    <a:pt x="2301552" y="510416"/>
                  </a:lnTo>
                  <a:cubicBezTo>
                    <a:pt x="2297285" y="515495"/>
                    <a:pt x="2291445" y="521039"/>
                    <a:pt x="2284034" y="527047"/>
                  </a:cubicBezTo>
                  <a:lnTo>
                    <a:pt x="2282031" y="532934"/>
                  </a:lnTo>
                  <a:lnTo>
                    <a:pt x="2277705" y="534551"/>
                  </a:lnTo>
                  <a:lnTo>
                    <a:pt x="2276432" y="538298"/>
                  </a:lnTo>
                  <a:lnTo>
                    <a:pt x="2269220" y="542067"/>
                  </a:lnTo>
                  <a:lnTo>
                    <a:pt x="2267089" y="548322"/>
                  </a:lnTo>
                  <a:lnTo>
                    <a:pt x="2264620" y="548322"/>
                  </a:lnTo>
                  <a:cubicBezTo>
                    <a:pt x="2264025" y="549877"/>
                    <a:pt x="2257640" y="558136"/>
                    <a:pt x="2245463" y="573100"/>
                  </a:cubicBezTo>
                  <a:cubicBezTo>
                    <a:pt x="2240875" y="575352"/>
                    <a:pt x="2236599" y="577637"/>
                    <a:pt x="2232635" y="579956"/>
                  </a:cubicBezTo>
                  <a:lnTo>
                    <a:pt x="2233342" y="582614"/>
                  </a:lnTo>
                  <a:lnTo>
                    <a:pt x="2228060" y="591232"/>
                  </a:lnTo>
                  <a:lnTo>
                    <a:pt x="2218734" y="597016"/>
                  </a:lnTo>
                  <a:lnTo>
                    <a:pt x="2217358" y="599584"/>
                  </a:lnTo>
                  <a:cubicBezTo>
                    <a:pt x="2215424" y="600799"/>
                    <a:pt x="2213110" y="601710"/>
                    <a:pt x="2210416" y="602317"/>
                  </a:cubicBezTo>
                  <a:lnTo>
                    <a:pt x="2201610" y="603187"/>
                  </a:lnTo>
                  <a:lnTo>
                    <a:pt x="2199882" y="608266"/>
                  </a:lnTo>
                  <a:cubicBezTo>
                    <a:pt x="2188815" y="615532"/>
                    <a:pt x="2181500" y="621747"/>
                    <a:pt x="2177938" y="626913"/>
                  </a:cubicBezTo>
                  <a:lnTo>
                    <a:pt x="2175208" y="626913"/>
                  </a:lnTo>
                  <a:lnTo>
                    <a:pt x="2173866" y="628658"/>
                  </a:lnTo>
                  <a:lnTo>
                    <a:pt x="2163597" y="634652"/>
                  </a:lnTo>
                  <a:lnTo>
                    <a:pt x="2153722" y="636452"/>
                  </a:lnTo>
                  <a:lnTo>
                    <a:pt x="2150764" y="638446"/>
                  </a:lnTo>
                  <a:lnTo>
                    <a:pt x="2147141" y="643514"/>
                  </a:lnTo>
                  <a:lnTo>
                    <a:pt x="2127268" y="650867"/>
                  </a:lnTo>
                  <a:lnTo>
                    <a:pt x="2127894" y="650867"/>
                  </a:lnTo>
                  <a:lnTo>
                    <a:pt x="2125082" y="653958"/>
                  </a:lnTo>
                  <a:cubicBezTo>
                    <a:pt x="2115375" y="656148"/>
                    <a:pt x="2103227" y="658867"/>
                    <a:pt x="2088638" y="662117"/>
                  </a:cubicBezTo>
                  <a:cubicBezTo>
                    <a:pt x="2081529" y="663589"/>
                    <a:pt x="2069471" y="664326"/>
                    <a:pt x="2052464" y="664326"/>
                  </a:cubicBezTo>
                  <a:cubicBezTo>
                    <a:pt x="2047230" y="662831"/>
                    <a:pt x="2044614" y="662083"/>
                    <a:pt x="2044614" y="662083"/>
                  </a:cubicBezTo>
                  <a:cubicBezTo>
                    <a:pt x="2042624" y="657338"/>
                    <a:pt x="2038688" y="653248"/>
                    <a:pt x="2032806" y="649812"/>
                  </a:cubicBezTo>
                  <a:lnTo>
                    <a:pt x="2029517" y="641310"/>
                  </a:lnTo>
                  <a:lnTo>
                    <a:pt x="2032437" y="632731"/>
                  </a:lnTo>
                  <a:lnTo>
                    <a:pt x="2031326" y="624927"/>
                  </a:lnTo>
                  <a:lnTo>
                    <a:pt x="2036189" y="610637"/>
                  </a:lnTo>
                  <a:lnTo>
                    <a:pt x="2038933" y="609025"/>
                  </a:lnTo>
                  <a:lnTo>
                    <a:pt x="2041402" y="601758"/>
                  </a:lnTo>
                  <a:lnTo>
                    <a:pt x="2056516" y="588372"/>
                  </a:lnTo>
                  <a:cubicBezTo>
                    <a:pt x="2064156" y="587357"/>
                    <a:pt x="2069617" y="586150"/>
                    <a:pt x="2072898" y="584749"/>
                  </a:cubicBezTo>
                  <a:lnTo>
                    <a:pt x="2087896" y="584749"/>
                  </a:lnTo>
                  <a:cubicBezTo>
                    <a:pt x="2088394" y="584749"/>
                    <a:pt x="2093116" y="585422"/>
                    <a:pt x="2102062" y="586768"/>
                  </a:cubicBezTo>
                  <a:lnTo>
                    <a:pt x="2105595" y="593401"/>
                  </a:lnTo>
                  <a:cubicBezTo>
                    <a:pt x="2105450" y="601019"/>
                    <a:pt x="2104249" y="607097"/>
                    <a:pt x="2101994" y="611636"/>
                  </a:cubicBezTo>
                  <a:lnTo>
                    <a:pt x="2094413" y="619418"/>
                  </a:lnTo>
                  <a:cubicBezTo>
                    <a:pt x="2085810" y="624111"/>
                    <a:pt x="2077619" y="626458"/>
                    <a:pt x="2069842" y="626458"/>
                  </a:cubicBezTo>
                  <a:lnTo>
                    <a:pt x="2061248" y="624700"/>
                  </a:lnTo>
                  <a:lnTo>
                    <a:pt x="2063247" y="631822"/>
                  </a:lnTo>
                  <a:lnTo>
                    <a:pt x="2068135" y="631822"/>
                  </a:lnTo>
                  <a:lnTo>
                    <a:pt x="2068615" y="637237"/>
                  </a:lnTo>
                  <a:lnTo>
                    <a:pt x="2072684" y="639904"/>
                  </a:lnTo>
                  <a:cubicBezTo>
                    <a:pt x="2081254" y="639458"/>
                    <a:pt x="2090096" y="637779"/>
                    <a:pt x="2099211" y="634866"/>
                  </a:cubicBezTo>
                  <a:cubicBezTo>
                    <a:pt x="2100312" y="633883"/>
                    <a:pt x="2103647" y="631613"/>
                    <a:pt x="2109218" y="628057"/>
                  </a:cubicBezTo>
                  <a:cubicBezTo>
                    <a:pt x="2117084" y="629675"/>
                    <a:pt x="2125751" y="627310"/>
                    <a:pt x="2135218" y="620961"/>
                  </a:cubicBezTo>
                  <a:lnTo>
                    <a:pt x="2136311" y="617746"/>
                  </a:lnTo>
                  <a:lnTo>
                    <a:pt x="2142425" y="615593"/>
                  </a:lnTo>
                  <a:lnTo>
                    <a:pt x="2142506" y="615349"/>
                  </a:lnTo>
                  <a:lnTo>
                    <a:pt x="2157577" y="604103"/>
                  </a:lnTo>
                  <a:lnTo>
                    <a:pt x="2158469" y="604103"/>
                  </a:lnTo>
                  <a:lnTo>
                    <a:pt x="2164982" y="596025"/>
                  </a:lnTo>
                  <a:lnTo>
                    <a:pt x="2172065" y="596025"/>
                  </a:lnTo>
                  <a:lnTo>
                    <a:pt x="2185884" y="584882"/>
                  </a:lnTo>
                  <a:cubicBezTo>
                    <a:pt x="2190897" y="579685"/>
                    <a:pt x="2197846" y="570584"/>
                    <a:pt x="2206730" y="557579"/>
                  </a:cubicBezTo>
                  <a:cubicBezTo>
                    <a:pt x="2212826" y="553031"/>
                    <a:pt x="2217820" y="545041"/>
                    <a:pt x="2221710" y="533607"/>
                  </a:cubicBezTo>
                  <a:lnTo>
                    <a:pt x="2223862" y="533607"/>
                  </a:lnTo>
                  <a:lnTo>
                    <a:pt x="2223742" y="533959"/>
                  </a:lnTo>
                  <a:lnTo>
                    <a:pt x="2229715" y="526850"/>
                  </a:lnTo>
                  <a:lnTo>
                    <a:pt x="2234002" y="525251"/>
                  </a:lnTo>
                  <a:lnTo>
                    <a:pt x="2245128" y="511835"/>
                  </a:lnTo>
                  <a:lnTo>
                    <a:pt x="2244717" y="511835"/>
                  </a:lnTo>
                  <a:lnTo>
                    <a:pt x="2245154" y="510549"/>
                  </a:lnTo>
                  <a:lnTo>
                    <a:pt x="2253206" y="504958"/>
                  </a:lnTo>
                  <a:lnTo>
                    <a:pt x="2260662" y="488678"/>
                  </a:lnTo>
                  <a:lnTo>
                    <a:pt x="2265505" y="470480"/>
                  </a:lnTo>
                  <a:lnTo>
                    <a:pt x="2257189" y="471695"/>
                  </a:lnTo>
                  <a:cubicBezTo>
                    <a:pt x="2251764" y="469163"/>
                    <a:pt x="2247821" y="467247"/>
                    <a:pt x="2245360" y="465948"/>
                  </a:cubicBezTo>
                  <a:cubicBezTo>
                    <a:pt x="2242899" y="464649"/>
                    <a:pt x="2240928" y="462357"/>
                    <a:pt x="2239448" y="459073"/>
                  </a:cubicBezTo>
                  <a:cubicBezTo>
                    <a:pt x="2237212" y="457975"/>
                    <a:pt x="2235170" y="457517"/>
                    <a:pt x="2233321" y="457697"/>
                  </a:cubicBezTo>
                  <a:lnTo>
                    <a:pt x="2228896" y="450155"/>
                  </a:lnTo>
                  <a:lnTo>
                    <a:pt x="2224458" y="450155"/>
                  </a:lnTo>
                  <a:cubicBezTo>
                    <a:pt x="2227394" y="443109"/>
                    <a:pt x="2227255" y="434317"/>
                    <a:pt x="2224042" y="423778"/>
                  </a:cubicBezTo>
                  <a:lnTo>
                    <a:pt x="2225809" y="411344"/>
                  </a:lnTo>
                  <a:cubicBezTo>
                    <a:pt x="2227207" y="408386"/>
                    <a:pt x="2229899" y="403910"/>
                    <a:pt x="2233886" y="397916"/>
                  </a:cubicBezTo>
                  <a:cubicBezTo>
                    <a:pt x="2237585" y="392328"/>
                    <a:pt x="2240204" y="387008"/>
                    <a:pt x="2241741" y="381957"/>
                  </a:cubicBezTo>
                  <a:lnTo>
                    <a:pt x="2249343" y="379428"/>
                  </a:lnTo>
                  <a:lnTo>
                    <a:pt x="2251594" y="375620"/>
                  </a:lnTo>
                  <a:lnTo>
                    <a:pt x="2254316" y="374368"/>
                  </a:lnTo>
                  <a:lnTo>
                    <a:pt x="2254857" y="372786"/>
                  </a:lnTo>
                  <a:lnTo>
                    <a:pt x="2268367" y="364494"/>
                  </a:lnTo>
                  <a:lnTo>
                    <a:pt x="2274271" y="356978"/>
                  </a:lnTo>
                  <a:lnTo>
                    <a:pt x="2275840" y="352365"/>
                  </a:lnTo>
                  <a:lnTo>
                    <a:pt x="2281294" y="347447"/>
                  </a:lnTo>
                  <a:lnTo>
                    <a:pt x="2280938" y="342135"/>
                  </a:lnTo>
                  <a:lnTo>
                    <a:pt x="2283904" y="338094"/>
                  </a:lnTo>
                  <a:lnTo>
                    <a:pt x="2273310" y="341758"/>
                  </a:lnTo>
                  <a:cubicBezTo>
                    <a:pt x="2269340" y="347640"/>
                    <a:pt x="2264345" y="352173"/>
                    <a:pt x="2258326" y="355358"/>
                  </a:cubicBezTo>
                  <a:cubicBezTo>
                    <a:pt x="2252186" y="356241"/>
                    <a:pt x="2243815" y="359531"/>
                    <a:pt x="2233214" y="365227"/>
                  </a:cubicBezTo>
                  <a:lnTo>
                    <a:pt x="2228270" y="365227"/>
                  </a:lnTo>
                  <a:lnTo>
                    <a:pt x="2217474" y="363345"/>
                  </a:lnTo>
                  <a:lnTo>
                    <a:pt x="2214503" y="357458"/>
                  </a:lnTo>
                  <a:lnTo>
                    <a:pt x="2221311" y="346461"/>
                  </a:lnTo>
                  <a:lnTo>
                    <a:pt x="2230885" y="342495"/>
                  </a:lnTo>
                  <a:lnTo>
                    <a:pt x="2234920" y="344647"/>
                  </a:lnTo>
                  <a:lnTo>
                    <a:pt x="2242106" y="341749"/>
                  </a:lnTo>
                  <a:lnTo>
                    <a:pt x="2248044" y="337328"/>
                  </a:lnTo>
                  <a:lnTo>
                    <a:pt x="2250882" y="333367"/>
                  </a:lnTo>
                  <a:cubicBezTo>
                    <a:pt x="2256088" y="328693"/>
                    <a:pt x="2264270" y="322591"/>
                    <a:pt x="2275428" y="315059"/>
                  </a:cubicBezTo>
                  <a:lnTo>
                    <a:pt x="2280484" y="315059"/>
                  </a:lnTo>
                  <a:lnTo>
                    <a:pt x="2295211" y="307526"/>
                  </a:lnTo>
                  <a:cubicBezTo>
                    <a:pt x="2298478" y="307886"/>
                    <a:pt x="2302623" y="307519"/>
                    <a:pt x="2307645" y="306424"/>
                  </a:cubicBezTo>
                  <a:cubicBezTo>
                    <a:pt x="2316926" y="304649"/>
                    <a:pt x="2322827" y="303761"/>
                    <a:pt x="2325348" y="303761"/>
                  </a:cubicBezTo>
                  <a:cubicBezTo>
                    <a:pt x="2328710" y="303761"/>
                    <a:pt x="2334204" y="305526"/>
                    <a:pt x="2341834" y="309057"/>
                  </a:cubicBezTo>
                  <a:cubicBezTo>
                    <a:pt x="2341136" y="318075"/>
                    <a:pt x="2340454" y="328942"/>
                    <a:pt x="2339788" y="341659"/>
                  </a:cubicBezTo>
                  <a:lnTo>
                    <a:pt x="2333753" y="341659"/>
                  </a:lnTo>
                  <a:lnTo>
                    <a:pt x="2330274" y="351889"/>
                  </a:lnTo>
                  <a:lnTo>
                    <a:pt x="2328126" y="351889"/>
                  </a:lnTo>
                  <a:lnTo>
                    <a:pt x="2327573" y="353505"/>
                  </a:lnTo>
                  <a:lnTo>
                    <a:pt x="2325361" y="353505"/>
                  </a:lnTo>
                  <a:lnTo>
                    <a:pt x="2322531" y="359864"/>
                  </a:lnTo>
                  <a:lnTo>
                    <a:pt x="2318458" y="364511"/>
                  </a:lnTo>
                  <a:lnTo>
                    <a:pt x="2316790" y="374158"/>
                  </a:lnTo>
                  <a:lnTo>
                    <a:pt x="2306809" y="390400"/>
                  </a:lnTo>
                  <a:lnTo>
                    <a:pt x="2302136" y="393559"/>
                  </a:lnTo>
                  <a:lnTo>
                    <a:pt x="2299640" y="400891"/>
                  </a:lnTo>
                  <a:lnTo>
                    <a:pt x="2295640" y="400891"/>
                  </a:lnTo>
                  <a:lnTo>
                    <a:pt x="2286581" y="410597"/>
                  </a:lnTo>
                  <a:lnTo>
                    <a:pt x="2286579" y="410473"/>
                  </a:lnTo>
                  <a:lnTo>
                    <a:pt x="2286354" y="410841"/>
                  </a:lnTo>
                  <a:lnTo>
                    <a:pt x="2286344" y="410851"/>
                  </a:lnTo>
                  <a:lnTo>
                    <a:pt x="2286348" y="410851"/>
                  </a:lnTo>
                  <a:lnTo>
                    <a:pt x="2283253" y="415906"/>
                  </a:lnTo>
                  <a:cubicBezTo>
                    <a:pt x="2283619" y="420762"/>
                    <a:pt x="2284950" y="424225"/>
                    <a:pt x="2287245" y="426295"/>
                  </a:cubicBezTo>
                  <a:lnTo>
                    <a:pt x="2287120" y="426659"/>
                  </a:lnTo>
                  <a:cubicBezTo>
                    <a:pt x="2288270" y="427062"/>
                    <a:pt x="2290210" y="430228"/>
                    <a:pt x="2292943" y="436156"/>
                  </a:cubicBezTo>
                  <a:lnTo>
                    <a:pt x="2293059" y="440980"/>
                  </a:lnTo>
                  <a:lnTo>
                    <a:pt x="2292956" y="441237"/>
                  </a:lnTo>
                  <a:lnTo>
                    <a:pt x="2306268" y="438771"/>
                  </a:lnTo>
                  <a:cubicBezTo>
                    <a:pt x="2309018" y="437108"/>
                    <a:pt x="2314920" y="433233"/>
                    <a:pt x="2323972" y="427148"/>
                  </a:cubicBezTo>
                  <a:lnTo>
                    <a:pt x="2327753" y="422222"/>
                  </a:lnTo>
                  <a:lnTo>
                    <a:pt x="2334970" y="420459"/>
                  </a:lnTo>
                  <a:lnTo>
                    <a:pt x="2336136" y="417034"/>
                  </a:lnTo>
                  <a:cubicBezTo>
                    <a:pt x="2339577" y="414307"/>
                    <a:pt x="2343410" y="409533"/>
                    <a:pt x="2347634" y="402713"/>
                  </a:cubicBezTo>
                  <a:cubicBezTo>
                    <a:pt x="2354115" y="392440"/>
                    <a:pt x="2358302" y="386175"/>
                    <a:pt x="2360197" y="383917"/>
                  </a:cubicBezTo>
                  <a:lnTo>
                    <a:pt x="2369896" y="376872"/>
                  </a:lnTo>
                  <a:lnTo>
                    <a:pt x="2378831" y="361287"/>
                  </a:lnTo>
                  <a:lnTo>
                    <a:pt x="2384486" y="356327"/>
                  </a:lnTo>
                  <a:lnTo>
                    <a:pt x="2386458" y="350530"/>
                  </a:lnTo>
                  <a:lnTo>
                    <a:pt x="2389670" y="350530"/>
                  </a:lnTo>
                  <a:lnTo>
                    <a:pt x="2393837" y="344613"/>
                  </a:lnTo>
                  <a:lnTo>
                    <a:pt x="2398485" y="344613"/>
                  </a:lnTo>
                  <a:lnTo>
                    <a:pt x="2399021" y="344356"/>
                  </a:lnTo>
                  <a:lnTo>
                    <a:pt x="2404925" y="334927"/>
                  </a:lnTo>
                  <a:lnTo>
                    <a:pt x="2405212" y="334927"/>
                  </a:lnTo>
                  <a:lnTo>
                    <a:pt x="2406147" y="332183"/>
                  </a:lnTo>
                  <a:lnTo>
                    <a:pt x="2409032" y="330031"/>
                  </a:lnTo>
                  <a:lnTo>
                    <a:pt x="2413603" y="316585"/>
                  </a:lnTo>
                  <a:lnTo>
                    <a:pt x="2424862" y="308165"/>
                  </a:lnTo>
                  <a:cubicBezTo>
                    <a:pt x="2429730" y="306944"/>
                    <a:pt x="2437066" y="304745"/>
                    <a:pt x="2446870" y="301566"/>
                  </a:cubicBezTo>
                  <a:close/>
                  <a:moveTo>
                    <a:pt x="2162186" y="299921"/>
                  </a:moveTo>
                  <a:cubicBezTo>
                    <a:pt x="2166288" y="300195"/>
                    <a:pt x="2170641" y="301229"/>
                    <a:pt x="2175246" y="303023"/>
                  </a:cubicBezTo>
                  <a:cubicBezTo>
                    <a:pt x="2179850" y="304816"/>
                    <a:pt x="2183988" y="305838"/>
                    <a:pt x="2187658" y="306086"/>
                  </a:cubicBezTo>
                  <a:lnTo>
                    <a:pt x="2191470" y="312749"/>
                  </a:lnTo>
                  <a:lnTo>
                    <a:pt x="2196413" y="315034"/>
                  </a:lnTo>
                  <a:lnTo>
                    <a:pt x="2197862" y="318889"/>
                  </a:lnTo>
                  <a:lnTo>
                    <a:pt x="2203946" y="321937"/>
                  </a:lnTo>
                  <a:lnTo>
                    <a:pt x="2207544" y="328459"/>
                  </a:lnTo>
                  <a:cubicBezTo>
                    <a:pt x="2207850" y="331134"/>
                    <a:pt x="2207720" y="334623"/>
                    <a:pt x="2207156" y="338924"/>
                  </a:cubicBezTo>
                  <a:cubicBezTo>
                    <a:pt x="2206591" y="343226"/>
                    <a:pt x="2206196" y="347327"/>
                    <a:pt x="2205970" y="351225"/>
                  </a:cubicBezTo>
                  <a:lnTo>
                    <a:pt x="2202343" y="354638"/>
                  </a:lnTo>
                  <a:lnTo>
                    <a:pt x="2201177" y="357254"/>
                  </a:lnTo>
                  <a:lnTo>
                    <a:pt x="2201314" y="363308"/>
                  </a:lnTo>
                  <a:lnTo>
                    <a:pt x="2196683" y="370459"/>
                  </a:lnTo>
                  <a:lnTo>
                    <a:pt x="2194913" y="378893"/>
                  </a:lnTo>
                  <a:cubicBezTo>
                    <a:pt x="2185809" y="390312"/>
                    <a:pt x="2177311" y="398300"/>
                    <a:pt x="2169419" y="402856"/>
                  </a:cubicBezTo>
                  <a:cubicBezTo>
                    <a:pt x="2168378" y="402856"/>
                    <a:pt x="2166599" y="403124"/>
                    <a:pt x="2164081" y="403662"/>
                  </a:cubicBezTo>
                  <a:cubicBezTo>
                    <a:pt x="2161563" y="404199"/>
                    <a:pt x="2159825" y="404468"/>
                    <a:pt x="2158867" y="404468"/>
                  </a:cubicBezTo>
                  <a:cubicBezTo>
                    <a:pt x="2157936" y="404468"/>
                    <a:pt x="2153544" y="403868"/>
                    <a:pt x="2145692" y="402667"/>
                  </a:cubicBezTo>
                  <a:lnTo>
                    <a:pt x="2143278" y="400626"/>
                  </a:lnTo>
                  <a:cubicBezTo>
                    <a:pt x="2139554" y="401164"/>
                    <a:pt x="2130361" y="400008"/>
                    <a:pt x="2115700" y="397160"/>
                  </a:cubicBezTo>
                  <a:cubicBezTo>
                    <a:pt x="2101040" y="394311"/>
                    <a:pt x="2092142" y="391900"/>
                    <a:pt x="2089006" y="389925"/>
                  </a:cubicBezTo>
                  <a:lnTo>
                    <a:pt x="2085684" y="391845"/>
                  </a:lnTo>
                  <a:cubicBezTo>
                    <a:pt x="2085932" y="391574"/>
                    <a:pt x="2083320" y="395472"/>
                    <a:pt x="2077846" y="403540"/>
                  </a:cubicBezTo>
                  <a:cubicBezTo>
                    <a:pt x="2072372" y="411607"/>
                    <a:pt x="2069597" y="415756"/>
                    <a:pt x="2069520" y="415984"/>
                  </a:cubicBezTo>
                  <a:cubicBezTo>
                    <a:pt x="2068685" y="418434"/>
                    <a:pt x="2067842" y="421181"/>
                    <a:pt x="2066990" y="424227"/>
                  </a:cubicBezTo>
                  <a:cubicBezTo>
                    <a:pt x="2066138" y="427273"/>
                    <a:pt x="2065690" y="428863"/>
                    <a:pt x="2065644" y="428997"/>
                  </a:cubicBezTo>
                  <a:lnTo>
                    <a:pt x="2067569" y="442404"/>
                  </a:lnTo>
                  <a:cubicBezTo>
                    <a:pt x="2070098" y="443450"/>
                    <a:pt x="2071498" y="443973"/>
                    <a:pt x="2071766" y="443973"/>
                  </a:cubicBezTo>
                  <a:cubicBezTo>
                    <a:pt x="2071789" y="443973"/>
                    <a:pt x="2072102" y="443883"/>
                    <a:pt x="2072703" y="443703"/>
                  </a:cubicBezTo>
                  <a:cubicBezTo>
                    <a:pt x="2073305" y="443523"/>
                    <a:pt x="2074033" y="443433"/>
                    <a:pt x="2074888" y="443433"/>
                  </a:cubicBezTo>
                  <a:lnTo>
                    <a:pt x="2090374" y="445079"/>
                  </a:lnTo>
                  <a:cubicBezTo>
                    <a:pt x="2093516" y="444322"/>
                    <a:pt x="2098728" y="442167"/>
                    <a:pt x="2106011" y="438614"/>
                  </a:cubicBezTo>
                  <a:cubicBezTo>
                    <a:pt x="2112917" y="434815"/>
                    <a:pt x="2117878" y="432365"/>
                    <a:pt x="2120897" y="431265"/>
                  </a:cubicBezTo>
                  <a:lnTo>
                    <a:pt x="2124173" y="430815"/>
                  </a:lnTo>
                  <a:cubicBezTo>
                    <a:pt x="2127643" y="428768"/>
                    <a:pt x="2131563" y="425205"/>
                    <a:pt x="2135934" y="420126"/>
                  </a:cubicBezTo>
                  <a:lnTo>
                    <a:pt x="2156038" y="415993"/>
                  </a:lnTo>
                  <a:lnTo>
                    <a:pt x="2156625" y="426926"/>
                  </a:lnTo>
                  <a:cubicBezTo>
                    <a:pt x="2153144" y="433520"/>
                    <a:pt x="2138763" y="446214"/>
                    <a:pt x="2113484" y="465008"/>
                  </a:cubicBezTo>
                  <a:cubicBezTo>
                    <a:pt x="2105026" y="468515"/>
                    <a:pt x="2095382" y="470705"/>
                    <a:pt x="2084552" y="471576"/>
                  </a:cubicBezTo>
                  <a:cubicBezTo>
                    <a:pt x="2071949" y="472525"/>
                    <a:pt x="2062671" y="473937"/>
                    <a:pt x="2056717" y="475812"/>
                  </a:cubicBezTo>
                  <a:lnTo>
                    <a:pt x="2042208" y="473223"/>
                  </a:lnTo>
                  <a:lnTo>
                    <a:pt x="2041136" y="471551"/>
                  </a:lnTo>
                  <a:lnTo>
                    <a:pt x="2032651" y="469471"/>
                  </a:lnTo>
                  <a:cubicBezTo>
                    <a:pt x="2024562" y="462505"/>
                    <a:pt x="2018831" y="450970"/>
                    <a:pt x="2015458" y="434866"/>
                  </a:cubicBezTo>
                  <a:cubicBezTo>
                    <a:pt x="2016656" y="430156"/>
                    <a:pt x="2017676" y="424359"/>
                    <a:pt x="2018520" y="417476"/>
                  </a:cubicBezTo>
                  <a:cubicBezTo>
                    <a:pt x="2020718" y="413703"/>
                    <a:pt x="2024648" y="406173"/>
                    <a:pt x="2030310" y="394885"/>
                  </a:cubicBezTo>
                  <a:lnTo>
                    <a:pt x="2032261" y="394585"/>
                  </a:lnTo>
                  <a:lnTo>
                    <a:pt x="2031755" y="392977"/>
                  </a:lnTo>
                  <a:lnTo>
                    <a:pt x="2037989" y="387078"/>
                  </a:lnTo>
                  <a:lnTo>
                    <a:pt x="2043263" y="378323"/>
                  </a:lnTo>
                  <a:cubicBezTo>
                    <a:pt x="2047070" y="376276"/>
                    <a:pt x="2050347" y="373195"/>
                    <a:pt x="2053094" y="369079"/>
                  </a:cubicBezTo>
                  <a:lnTo>
                    <a:pt x="2060113" y="348438"/>
                  </a:lnTo>
                  <a:lnTo>
                    <a:pt x="2065991" y="346492"/>
                  </a:lnTo>
                  <a:lnTo>
                    <a:pt x="2073623" y="333981"/>
                  </a:lnTo>
                  <a:cubicBezTo>
                    <a:pt x="2093654" y="317305"/>
                    <a:pt x="2112655" y="306489"/>
                    <a:pt x="2130626" y="301533"/>
                  </a:cubicBezTo>
                  <a:cubicBezTo>
                    <a:pt x="2131834" y="301533"/>
                    <a:pt x="2133310" y="301623"/>
                    <a:pt x="2135052" y="301803"/>
                  </a:cubicBezTo>
                  <a:cubicBezTo>
                    <a:pt x="2136794" y="301983"/>
                    <a:pt x="2138042" y="302073"/>
                    <a:pt x="2138793" y="302073"/>
                  </a:cubicBezTo>
                  <a:cubicBezTo>
                    <a:pt x="2138693" y="307956"/>
                    <a:pt x="2142304" y="310897"/>
                    <a:pt x="2149624" y="310897"/>
                  </a:cubicBezTo>
                  <a:lnTo>
                    <a:pt x="2153744" y="302665"/>
                  </a:lnTo>
                  <a:cubicBezTo>
                    <a:pt x="2154524" y="302428"/>
                    <a:pt x="2157338" y="301513"/>
                    <a:pt x="2162186" y="299921"/>
                  </a:cubicBezTo>
                  <a:close/>
                  <a:moveTo>
                    <a:pt x="1000136" y="299921"/>
                  </a:moveTo>
                  <a:cubicBezTo>
                    <a:pt x="1004238" y="300195"/>
                    <a:pt x="1008591" y="301229"/>
                    <a:pt x="1013196" y="303023"/>
                  </a:cubicBezTo>
                  <a:cubicBezTo>
                    <a:pt x="1017800" y="304816"/>
                    <a:pt x="1021938" y="305838"/>
                    <a:pt x="1025608" y="306086"/>
                  </a:cubicBezTo>
                  <a:lnTo>
                    <a:pt x="1029420" y="312749"/>
                  </a:lnTo>
                  <a:lnTo>
                    <a:pt x="1034363" y="315034"/>
                  </a:lnTo>
                  <a:lnTo>
                    <a:pt x="1035812" y="318889"/>
                  </a:lnTo>
                  <a:lnTo>
                    <a:pt x="1041896" y="321937"/>
                  </a:lnTo>
                  <a:lnTo>
                    <a:pt x="1045494" y="328459"/>
                  </a:lnTo>
                  <a:cubicBezTo>
                    <a:pt x="1045800" y="331134"/>
                    <a:pt x="1045670" y="334623"/>
                    <a:pt x="1045106" y="338924"/>
                  </a:cubicBezTo>
                  <a:cubicBezTo>
                    <a:pt x="1044541" y="343226"/>
                    <a:pt x="1044146" y="347327"/>
                    <a:pt x="1043920" y="351225"/>
                  </a:cubicBezTo>
                  <a:lnTo>
                    <a:pt x="1040293" y="354638"/>
                  </a:lnTo>
                  <a:lnTo>
                    <a:pt x="1039127" y="357254"/>
                  </a:lnTo>
                  <a:lnTo>
                    <a:pt x="1039264" y="363308"/>
                  </a:lnTo>
                  <a:lnTo>
                    <a:pt x="1034633" y="370459"/>
                  </a:lnTo>
                  <a:lnTo>
                    <a:pt x="1032863" y="378893"/>
                  </a:lnTo>
                  <a:cubicBezTo>
                    <a:pt x="1023759" y="390312"/>
                    <a:pt x="1015261" y="398300"/>
                    <a:pt x="1007369" y="402856"/>
                  </a:cubicBezTo>
                  <a:cubicBezTo>
                    <a:pt x="1006329" y="402856"/>
                    <a:pt x="1004549" y="403124"/>
                    <a:pt x="1002031" y="403662"/>
                  </a:cubicBezTo>
                  <a:cubicBezTo>
                    <a:pt x="999513" y="404199"/>
                    <a:pt x="997775" y="404468"/>
                    <a:pt x="996817" y="404468"/>
                  </a:cubicBezTo>
                  <a:cubicBezTo>
                    <a:pt x="995886" y="404468"/>
                    <a:pt x="991494" y="403868"/>
                    <a:pt x="983642" y="402667"/>
                  </a:cubicBezTo>
                  <a:lnTo>
                    <a:pt x="981228" y="400626"/>
                  </a:lnTo>
                  <a:cubicBezTo>
                    <a:pt x="977504" y="401164"/>
                    <a:pt x="968311" y="400008"/>
                    <a:pt x="953651" y="397160"/>
                  </a:cubicBezTo>
                  <a:cubicBezTo>
                    <a:pt x="938990" y="394311"/>
                    <a:pt x="930092" y="391900"/>
                    <a:pt x="926956" y="389925"/>
                  </a:cubicBezTo>
                  <a:lnTo>
                    <a:pt x="923634" y="391845"/>
                  </a:lnTo>
                  <a:cubicBezTo>
                    <a:pt x="923882" y="391574"/>
                    <a:pt x="921270" y="395472"/>
                    <a:pt x="915796" y="403540"/>
                  </a:cubicBezTo>
                  <a:cubicBezTo>
                    <a:pt x="910322" y="411607"/>
                    <a:pt x="907547" y="415756"/>
                    <a:pt x="907470" y="415984"/>
                  </a:cubicBezTo>
                  <a:cubicBezTo>
                    <a:pt x="906635" y="418434"/>
                    <a:pt x="905792" y="421181"/>
                    <a:pt x="904940" y="424227"/>
                  </a:cubicBezTo>
                  <a:cubicBezTo>
                    <a:pt x="904088" y="427273"/>
                    <a:pt x="903639" y="428863"/>
                    <a:pt x="903594" y="428997"/>
                  </a:cubicBezTo>
                  <a:lnTo>
                    <a:pt x="905519" y="442404"/>
                  </a:lnTo>
                  <a:cubicBezTo>
                    <a:pt x="908048" y="443450"/>
                    <a:pt x="909448" y="443973"/>
                    <a:pt x="909716" y="443973"/>
                  </a:cubicBezTo>
                  <a:cubicBezTo>
                    <a:pt x="909739" y="443973"/>
                    <a:pt x="910051" y="443883"/>
                    <a:pt x="910653" y="443703"/>
                  </a:cubicBezTo>
                  <a:cubicBezTo>
                    <a:pt x="911255" y="443523"/>
                    <a:pt x="911983" y="443433"/>
                    <a:pt x="912838" y="443433"/>
                  </a:cubicBezTo>
                  <a:lnTo>
                    <a:pt x="928324" y="445079"/>
                  </a:lnTo>
                  <a:cubicBezTo>
                    <a:pt x="931466" y="444322"/>
                    <a:pt x="936678" y="442167"/>
                    <a:pt x="943961" y="438614"/>
                  </a:cubicBezTo>
                  <a:cubicBezTo>
                    <a:pt x="950866" y="434815"/>
                    <a:pt x="955829" y="432365"/>
                    <a:pt x="958847" y="431265"/>
                  </a:cubicBezTo>
                  <a:lnTo>
                    <a:pt x="962123" y="430815"/>
                  </a:lnTo>
                  <a:cubicBezTo>
                    <a:pt x="965593" y="428768"/>
                    <a:pt x="969513" y="425205"/>
                    <a:pt x="973884" y="420126"/>
                  </a:cubicBezTo>
                  <a:lnTo>
                    <a:pt x="993988" y="415993"/>
                  </a:lnTo>
                  <a:lnTo>
                    <a:pt x="994575" y="426926"/>
                  </a:lnTo>
                  <a:cubicBezTo>
                    <a:pt x="991094" y="433520"/>
                    <a:pt x="976713" y="446214"/>
                    <a:pt x="951434" y="465008"/>
                  </a:cubicBezTo>
                  <a:cubicBezTo>
                    <a:pt x="942976" y="468515"/>
                    <a:pt x="933332" y="470705"/>
                    <a:pt x="922502" y="471576"/>
                  </a:cubicBezTo>
                  <a:cubicBezTo>
                    <a:pt x="909899" y="472525"/>
                    <a:pt x="900621" y="473937"/>
                    <a:pt x="894667" y="475812"/>
                  </a:cubicBezTo>
                  <a:lnTo>
                    <a:pt x="880158" y="473223"/>
                  </a:lnTo>
                  <a:lnTo>
                    <a:pt x="879086" y="471551"/>
                  </a:lnTo>
                  <a:lnTo>
                    <a:pt x="870601" y="469471"/>
                  </a:lnTo>
                  <a:cubicBezTo>
                    <a:pt x="862512" y="462505"/>
                    <a:pt x="856781" y="450970"/>
                    <a:pt x="853408" y="434866"/>
                  </a:cubicBezTo>
                  <a:cubicBezTo>
                    <a:pt x="854606" y="430156"/>
                    <a:pt x="855626" y="424359"/>
                    <a:pt x="856469" y="417476"/>
                  </a:cubicBezTo>
                  <a:cubicBezTo>
                    <a:pt x="858668" y="413703"/>
                    <a:pt x="862598" y="406173"/>
                    <a:pt x="868260" y="394885"/>
                  </a:cubicBezTo>
                  <a:lnTo>
                    <a:pt x="870211" y="394585"/>
                  </a:lnTo>
                  <a:lnTo>
                    <a:pt x="869705" y="392977"/>
                  </a:lnTo>
                  <a:lnTo>
                    <a:pt x="875939" y="387078"/>
                  </a:lnTo>
                  <a:lnTo>
                    <a:pt x="881213" y="378323"/>
                  </a:lnTo>
                  <a:cubicBezTo>
                    <a:pt x="885020" y="376276"/>
                    <a:pt x="888297" y="373195"/>
                    <a:pt x="891044" y="369079"/>
                  </a:cubicBezTo>
                  <a:lnTo>
                    <a:pt x="898063" y="348438"/>
                  </a:lnTo>
                  <a:lnTo>
                    <a:pt x="903941" y="346492"/>
                  </a:lnTo>
                  <a:lnTo>
                    <a:pt x="911573" y="333981"/>
                  </a:lnTo>
                  <a:cubicBezTo>
                    <a:pt x="931604" y="317305"/>
                    <a:pt x="950605" y="306489"/>
                    <a:pt x="968576" y="301533"/>
                  </a:cubicBezTo>
                  <a:cubicBezTo>
                    <a:pt x="969784" y="301533"/>
                    <a:pt x="971260" y="301623"/>
                    <a:pt x="973002" y="301803"/>
                  </a:cubicBezTo>
                  <a:cubicBezTo>
                    <a:pt x="974745" y="301983"/>
                    <a:pt x="975992" y="302073"/>
                    <a:pt x="976743" y="302073"/>
                  </a:cubicBezTo>
                  <a:cubicBezTo>
                    <a:pt x="976643" y="307956"/>
                    <a:pt x="980253" y="310897"/>
                    <a:pt x="987574" y="310897"/>
                  </a:cubicBezTo>
                  <a:lnTo>
                    <a:pt x="991694" y="302665"/>
                  </a:lnTo>
                  <a:cubicBezTo>
                    <a:pt x="992474" y="302428"/>
                    <a:pt x="995288" y="301513"/>
                    <a:pt x="1000136" y="299921"/>
                  </a:cubicBezTo>
                  <a:close/>
                  <a:moveTo>
                    <a:pt x="835476" y="298273"/>
                  </a:moveTo>
                  <a:cubicBezTo>
                    <a:pt x="840661" y="298273"/>
                    <a:pt x="848227" y="299084"/>
                    <a:pt x="858174" y="300704"/>
                  </a:cubicBezTo>
                  <a:cubicBezTo>
                    <a:pt x="861384" y="303037"/>
                    <a:pt x="866079" y="306015"/>
                    <a:pt x="872259" y="309640"/>
                  </a:cubicBezTo>
                  <a:cubicBezTo>
                    <a:pt x="874725" y="313684"/>
                    <a:pt x="877589" y="319524"/>
                    <a:pt x="880851" y="327158"/>
                  </a:cubicBezTo>
                  <a:lnTo>
                    <a:pt x="878257" y="340330"/>
                  </a:lnTo>
                  <a:lnTo>
                    <a:pt x="873592" y="347781"/>
                  </a:lnTo>
                  <a:lnTo>
                    <a:pt x="862998" y="357270"/>
                  </a:lnTo>
                  <a:lnTo>
                    <a:pt x="848720" y="355962"/>
                  </a:lnTo>
                  <a:lnTo>
                    <a:pt x="844115" y="348918"/>
                  </a:lnTo>
                  <a:lnTo>
                    <a:pt x="844403" y="338207"/>
                  </a:lnTo>
                  <a:lnTo>
                    <a:pt x="849209" y="328921"/>
                  </a:lnTo>
                  <a:lnTo>
                    <a:pt x="846396" y="325293"/>
                  </a:lnTo>
                  <a:cubicBezTo>
                    <a:pt x="845239" y="324293"/>
                    <a:pt x="839962" y="323793"/>
                    <a:pt x="830567" y="323793"/>
                  </a:cubicBezTo>
                  <a:cubicBezTo>
                    <a:pt x="829440" y="323793"/>
                    <a:pt x="827847" y="324030"/>
                    <a:pt x="825786" y="324504"/>
                  </a:cubicBezTo>
                  <a:cubicBezTo>
                    <a:pt x="821561" y="327160"/>
                    <a:pt x="818697" y="328809"/>
                    <a:pt x="817194" y="329452"/>
                  </a:cubicBezTo>
                  <a:lnTo>
                    <a:pt x="813944" y="332565"/>
                  </a:lnTo>
                  <a:cubicBezTo>
                    <a:pt x="813995" y="336713"/>
                    <a:pt x="813494" y="340337"/>
                    <a:pt x="812439" y="343438"/>
                  </a:cubicBezTo>
                  <a:lnTo>
                    <a:pt x="812928" y="345741"/>
                  </a:lnTo>
                  <a:cubicBezTo>
                    <a:pt x="818422" y="350131"/>
                    <a:pt x="822679" y="356578"/>
                    <a:pt x="825700" y="365082"/>
                  </a:cubicBezTo>
                  <a:cubicBezTo>
                    <a:pt x="830479" y="378279"/>
                    <a:pt x="831173" y="389532"/>
                    <a:pt x="827780" y="398842"/>
                  </a:cubicBezTo>
                  <a:lnTo>
                    <a:pt x="820414" y="408669"/>
                  </a:lnTo>
                  <a:lnTo>
                    <a:pt x="814844" y="412124"/>
                  </a:lnTo>
                  <a:lnTo>
                    <a:pt x="811723" y="418131"/>
                  </a:lnTo>
                  <a:cubicBezTo>
                    <a:pt x="806301" y="421270"/>
                    <a:pt x="801797" y="426741"/>
                    <a:pt x="798213" y="434544"/>
                  </a:cubicBezTo>
                  <a:lnTo>
                    <a:pt x="789591" y="438746"/>
                  </a:lnTo>
                  <a:lnTo>
                    <a:pt x="785822" y="443844"/>
                  </a:lnTo>
                  <a:cubicBezTo>
                    <a:pt x="782638" y="445644"/>
                    <a:pt x="778226" y="448463"/>
                    <a:pt x="772586" y="452299"/>
                  </a:cubicBezTo>
                  <a:lnTo>
                    <a:pt x="763960" y="451222"/>
                  </a:lnTo>
                  <a:cubicBezTo>
                    <a:pt x="759995" y="452526"/>
                    <a:pt x="753554" y="456506"/>
                    <a:pt x="744636" y="463163"/>
                  </a:cubicBezTo>
                  <a:cubicBezTo>
                    <a:pt x="737193" y="464455"/>
                    <a:pt x="730333" y="467238"/>
                    <a:pt x="724056" y="471511"/>
                  </a:cubicBezTo>
                  <a:cubicBezTo>
                    <a:pt x="714552" y="472366"/>
                    <a:pt x="708113" y="470964"/>
                    <a:pt x="704741" y="467305"/>
                  </a:cubicBezTo>
                  <a:cubicBezTo>
                    <a:pt x="704303" y="463646"/>
                    <a:pt x="699623" y="464532"/>
                    <a:pt x="690699" y="469963"/>
                  </a:cubicBezTo>
                  <a:cubicBezTo>
                    <a:pt x="683810" y="468648"/>
                    <a:pt x="679621" y="467601"/>
                    <a:pt x="678132" y="466820"/>
                  </a:cubicBezTo>
                  <a:cubicBezTo>
                    <a:pt x="674170" y="465537"/>
                    <a:pt x="669569" y="462730"/>
                    <a:pt x="664326" y="458400"/>
                  </a:cubicBezTo>
                  <a:cubicBezTo>
                    <a:pt x="662394" y="452672"/>
                    <a:pt x="659447" y="447397"/>
                    <a:pt x="655485" y="442574"/>
                  </a:cubicBezTo>
                  <a:cubicBezTo>
                    <a:pt x="655188" y="437587"/>
                    <a:pt x="656491" y="430825"/>
                    <a:pt x="659396" y="422290"/>
                  </a:cubicBezTo>
                  <a:cubicBezTo>
                    <a:pt x="664143" y="414075"/>
                    <a:pt x="667408" y="408907"/>
                    <a:pt x="669188" y="406786"/>
                  </a:cubicBezTo>
                  <a:lnTo>
                    <a:pt x="674689" y="402134"/>
                  </a:lnTo>
                  <a:lnTo>
                    <a:pt x="681575" y="390468"/>
                  </a:lnTo>
                  <a:lnTo>
                    <a:pt x="683230" y="390468"/>
                  </a:lnTo>
                  <a:lnTo>
                    <a:pt x="685858" y="384920"/>
                  </a:lnTo>
                  <a:lnTo>
                    <a:pt x="700251" y="376478"/>
                  </a:lnTo>
                  <a:lnTo>
                    <a:pt x="707905" y="376478"/>
                  </a:lnTo>
                  <a:cubicBezTo>
                    <a:pt x="708771" y="376478"/>
                    <a:pt x="712252" y="377134"/>
                    <a:pt x="718349" y="378446"/>
                  </a:cubicBezTo>
                  <a:cubicBezTo>
                    <a:pt x="727236" y="382613"/>
                    <a:pt x="731125" y="391752"/>
                    <a:pt x="730015" y="405860"/>
                  </a:cubicBezTo>
                  <a:lnTo>
                    <a:pt x="726770" y="412180"/>
                  </a:lnTo>
                  <a:lnTo>
                    <a:pt x="726054" y="419932"/>
                  </a:lnTo>
                  <a:lnTo>
                    <a:pt x="720510" y="429592"/>
                  </a:lnTo>
                  <a:lnTo>
                    <a:pt x="706721" y="442609"/>
                  </a:lnTo>
                  <a:lnTo>
                    <a:pt x="694463" y="442609"/>
                  </a:lnTo>
                  <a:lnTo>
                    <a:pt x="692187" y="430887"/>
                  </a:lnTo>
                  <a:lnTo>
                    <a:pt x="693743" y="423332"/>
                  </a:lnTo>
                  <a:lnTo>
                    <a:pt x="693049" y="421754"/>
                  </a:lnTo>
                  <a:lnTo>
                    <a:pt x="692049" y="421754"/>
                  </a:lnTo>
                  <a:lnTo>
                    <a:pt x="689610" y="422972"/>
                  </a:lnTo>
                  <a:cubicBezTo>
                    <a:pt x="686546" y="427722"/>
                    <a:pt x="684542" y="432010"/>
                    <a:pt x="683599" y="435834"/>
                  </a:cubicBezTo>
                  <a:lnTo>
                    <a:pt x="688075" y="442004"/>
                  </a:lnTo>
                  <a:cubicBezTo>
                    <a:pt x="696873" y="444785"/>
                    <a:pt x="704016" y="446176"/>
                    <a:pt x="709504" y="446176"/>
                  </a:cubicBezTo>
                  <a:cubicBezTo>
                    <a:pt x="711853" y="446176"/>
                    <a:pt x="714575" y="446086"/>
                    <a:pt x="717670" y="445906"/>
                  </a:cubicBezTo>
                  <a:cubicBezTo>
                    <a:pt x="720764" y="445726"/>
                    <a:pt x="722348" y="445636"/>
                    <a:pt x="722422" y="445636"/>
                  </a:cubicBezTo>
                  <a:cubicBezTo>
                    <a:pt x="724426" y="444947"/>
                    <a:pt x="728420" y="442264"/>
                    <a:pt x="734404" y="437588"/>
                  </a:cubicBezTo>
                  <a:cubicBezTo>
                    <a:pt x="740388" y="432912"/>
                    <a:pt x="744616" y="430125"/>
                    <a:pt x="747089" y="429227"/>
                  </a:cubicBezTo>
                  <a:cubicBezTo>
                    <a:pt x="746963" y="429413"/>
                    <a:pt x="748741" y="427365"/>
                    <a:pt x="752422" y="423083"/>
                  </a:cubicBezTo>
                  <a:lnTo>
                    <a:pt x="754506" y="415379"/>
                  </a:lnTo>
                  <a:lnTo>
                    <a:pt x="760586" y="411987"/>
                  </a:lnTo>
                  <a:lnTo>
                    <a:pt x="759304" y="407794"/>
                  </a:lnTo>
                  <a:lnTo>
                    <a:pt x="761992" y="404626"/>
                  </a:lnTo>
                  <a:lnTo>
                    <a:pt x="761027" y="404656"/>
                  </a:lnTo>
                  <a:lnTo>
                    <a:pt x="752984" y="402272"/>
                  </a:lnTo>
                  <a:cubicBezTo>
                    <a:pt x="752332" y="400248"/>
                    <a:pt x="751546" y="397438"/>
                    <a:pt x="750626" y="393842"/>
                  </a:cubicBezTo>
                  <a:cubicBezTo>
                    <a:pt x="749705" y="390247"/>
                    <a:pt x="749131" y="388090"/>
                    <a:pt x="748902" y="387373"/>
                  </a:cubicBezTo>
                  <a:lnTo>
                    <a:pt x="747397" y="387373"/>
                  </a:lnTo>
                  <a:lnTo>
                    <a:pt x="744683" y="383226"/>
                  </a:lnTo>
                  <a:cubicBezTo>
                    <a:pt x="744903" y="374197"/>
                    <a:pt x="744858" y="366964"/>
                    <a:pt x="744546" y="361527"/>
                  </a:cubicBezTo>
                  <a:cubicBezTo>
                    <a:pt x="746292" y="356391"/>
                    <a:pt x="748729" y="351317"/>
                    <a:pt x="751856" y="346307"/>
                  </a:cubicBezTo>
                  <a:cubicBezTo>
                    <a:pt x="756435" y="342419"/>
                    <a:pt x="761033" y="337937"/>
                    <a:pt x="765649" y="332861"/>
                  </a:cubicBezTo>
                  <a:lnTo>
                    <a:pt x="769242" y="324110"/>
                  </a:lnTo>
                  <a:lnTo>
                    <a:pt x="775995" y="319947"/>
                  </a:lnTo>
                  <a:lnTo>
                    <a:pt x="781020" y="311741"/>
                  </a:lnTo>
                  <a:lnTo>
                    <a:pt x="785050" y="311741"/>
                  </a:lnTo>
                  <a:lnTo>
                    <a:pt x="789406" y="308486"/>
                  </a:lnTo>
                  <a:cubicBezTo>
                    <a:pt x="794989" y="307440"/>
                    <a:pt x="802921" y="304988"/>
                    <a:pt x="813202" y="301129"/>
                  </a:cubicBezTo>
                  <a:cubicBezTo>
                    <a:pt x="825253" y="299225"/>
                    <a:pt x="832678" y="298273"/>
                    <a:pt x="835476" y="298273"/>
                  </a:cubicBezTo>
                  <a:close/>
                  <a:moveTo>
                    <a:pt x="1920940" y="296627"/>
                  </a:moveTo>
                  <a:lnTo>
                    <a:pt x="1928134" y="300263"/>
                  </a:lnTo>
                  <a:cubicBezTo>
                    <a:pt x="1934240" y="310339"/>
                    <a:pt x="1934984" y="319638"/>
                    <a:pt x="1930368" y="328162"/>
                  </a:cubicBezTo>
                  <a:lnTo>
                    <a:pt x="1926702" y="329915"/>
                  </a:lnTo>
                  <a:lnTo>
                    <a:pt x="1925849" y="332419"/>
                  </a:lnTo>
                  <a:lnTo>
                    <a:pt x="1920001" y="337744"/>
                  </a:lnTo>
                  <a:cubicBezTo>
                    <a:pt x="1920089" y="338539"/>
                    <a:pt x="1918956" y="340816"/>
                    <a:pt x="1916601" y="344574"/>
                  </a:cubicBezTo>
                  <a:lnTo>
                    <a:pt x="1916694" y="345229"/>
                  </a:lnTo>
                  <a:lnTo>
                    <a:pt x="1935419" y="336137"/>
                  </a:lnTo>
                  <a:lnTo>
                    <a:pt x="1937078" y="331266"/>
                  </a:lnTo>
                  <a:lnTo>
                    <a:pt x="1943025" y="331266"/>
                  </a:lnTo>
                  <a:lnTo>
                    <a:pt x="1949688" y="327514"/>
                  </a:lnTo>
                  <a:lnTo>
                    <a:pt x="1951934" y="327514"/>
                  </a:lnTo>
                  <a:lnTo>
                    <a:pt x="1956458" y="324757"/>
                  </a:lnTo>
                  <a:lnTo>
                    <a:pt x="1960917" y="319883"/>
                  </a:lnTo>
                  <a:lnTo>
                    <a:pt x="1967215" y="318669"/>
                  </a:lnTo>
                  <a:lnTo>
                    <a:pt x="1967566" y="317640"/>
                  </a:lnTo>
                  <a:cubicBezTo>
                    <a:pt x="1976556" y="313598"/>
                    <a:pt x="1982877" y="311076"/>
                    <a:pt x="1986530" y="310073"/>
                  </a:cubicBezTo>
                  <a:lnTo>
                    <a:pt x="1989733" y="307144"/>
                  </a:lnTo>
                  <a:lnTo>
                    <a:pt x="1996109" y="307144"/>
                  </a:lnTo>
                  <a:cubicBezTo>
                    <a:pt x="2000513" y="305601"/>
                    <a:pt x="2004946" y="303010"/>
                    <a:pt x="2009408" y="299371"/>
                  </a:cubicBezTo>
                  <a:lnTo>
                    <a:pt x="2021680" y="299371"/>
                  </a:lnTo>
                  <a:lnTo>
                    <a:pt x="2021924" y="303406"/>
                  </a:lnTo>
                  <a:lnTo>
                    <a:pt x="2023189" y="303406"/>
                  </a:lnTo>
                  <a:cubicBezTo>
                    <a:pt x="2025912" y="309194"/>
                    <a:pt x="2027072" y="316134"/>
                    <a:pt x="2026666" y="324226"/>
                  </a:cubicBezTo>
                  <a:lnTo>
                    <a:pt x="2023776" y="332724"/>
                  </a:lnTo>
                  <a:lnTo>
                    <a:pt x="2021426" y="334880"/>
                  </a:lnTo>
                  <a:lnTo>
                    <a:pt x="2017885" y="345286"/>
                  </a:lnTo>
                  <a:lnTo>
                    <a:pt x="2013705" y="348395"/>
                  </a:lnTo>
                  <a:lnTo>
                    <a:pt x="2008032" y="355195"/>
                  </a:lnTo>
                  <a:lnTo>
                    <a:pt x="2007946" y="360215"/>
                  </a:lnTo>
                  <a:lnTo>
                    <a:pt x="2004302" y="363624"/>
                  </a:lnTo>
                  <a:cubicBezTo>
                    <a:pt x="2002787" y="366842"/>
                    <a:pt x="1999906" y="371660"/>
                    <a:pt x="1995658" y="378077"/>
                  </a:cubicBezTo>
                  <a:lnTo>
                    <a:pt x="1995470" y="381807"/>
                  </a:lnTo>
                  <a:cubicBezTo>
                    <a:pt x="1989202" y="388010"/>
                    <a:pt x="1981655" y="396349"/>
                    <a:pt x="1972832" y="406825"/>
                  </a:cubicBezTo>
                  <a:cubicBezTo>
                    <a:pt x="1969333" y="411110"/>
                    <a:pt x="1966512" y="414904"/>
                    <a:pt x="1964367" y="418208"/>
                  </a:cubicBezTo>
                  <a:lnTo>
                    <a:pt x="1960153" y="426289"/>
                  </a:lnTo>
                  <a:lnTo>
                    <a:pt x="1968724" y="417462"/>
                  </a:lnTo>
                  <a:lnTo>
                    <a:pt x="1980013" y="413522"/>
                  </a:lnTo>
                  <a:lnTo>
                    <a:pt x="1993403" y="417265"/>
                  </a:lnTo>
                  <a:cubicBezTo>
                    <a:pt x="1989693" y="425223"/>
                    <a:pt x="1983219" y="433088"/>
                    <a:pt x="1973981" y="440859"/>
                  </a:cubicBezTo>
                  <a:cubicBezTo>
                    <a:pt x="1965002" y="448420"/>
                    <a:pt x="1958627" y="454442"/>
                    <a:pt x="1954854" y="458927"/>
                  </a:cubicBezTo>
                  <a:lnTo>
                    <a:pt x="1951771" y="460548"/>
                  </a:lnTo>
                  <a:lnTo>
                    <a:pt x="1951180" y="462276"/>
                  </a:lnTo>
                  <a:lnTo>
                    <a:pt x="1930102" y="473067"/>
                  </a:lnTo>
                  <a:cubicBezTo>
                    <a:pt x="1921896" y="472427"/>
                    <a:pt x="1914474" y="468518"/>
                    <a:pt x="1907837" y="461341"/>
                  </a:cubicBezTo>
                  <a:cubicBezTo>
                    <a:pt x="1907488" y="459740"/>
                    <a:pt x="1906065" y="457621"/>
                    <a:pt x="1903567" y="454983"/>
                  </a:cubicBezTo>
                  <a:lnTo>
                    <a:pt x="1902645" y="446888"/>
                  </a:lnTo>
                  <a:lnTo>
                    <a:pt x="1904690" y="440877"/>
                  </a:lnTo>
                  <a:lnTo>
                    <a:pt x="1904158" y="436117"/>
                  </a:lnTo>
                  <a:lnTo>
                    <a:pt x="1907764" y="430248"/>
                  </a:lnTo>
                  <a:cubicBezTo>
                    <a:pt x="1908462" y="427147"/>
                    <a:pt x="1908810" y="425596"/>
                    <a:pt x="1908810" y="425596"/>
                  </a:cubicBezTo>
                  <a:cubicBezTo>
                    <a:pt x="1911814" y="416769"/>
                    <a:pt x="1919457" y="405522"/>
                    <a:pt x="1931738" y="391853"/>
                  </a:cubicBezTo>
                  <a:cubicBezTo>
                    <a:pt x="1944019" y="378184"/>
                    <a:pt x="1951688" y="366059"/>
                    <a:pt x="1954747" y="355478"/>
                  </a:cubicBezTo>
                  <a:lnTo>
                    <a:pt x="1965556" y="341138"/>
                  </a:lnTo>
                  <a:lnTo>
                    <a:pt x="1957165" y="345801"/>
                  </a:lnTo>
                  <a:lnTo>
                    <a:pt x="1955883" y="349565"/>
                  </a:lnTo>
                  <a:lnTo>
                    <a:pt x="1947522" y="351173"/>
                  </a:lnTo>
                  <a:lnTo>
                    <a:pt x="1946969" y="352798"/>
                  </a:lnTo>
                  <a:cubicBezTo>
                    <a:pt x="1938900" y="355199"/>
                    <a:pt x="1934240" y="357020"/>
                    <a:pt x="1932988" y="358260"/>
                  </a:cubicBezTo>
                  <a:lnTo>
                    <a:pt x="1931122" y="363748"/>
                  </a:lnTo>
                  <a:cubicBezTo>
                    <a:pt x="1925280" y="367004"/>
                    <a:pt x="1919843" y="368989"/>
                    <a:pt x="1914813" y="369704"/>
                  </a:cubicBezTo>
                  <a:lnTo>
                    <a:pt x="1913282" y="374206"/>
                  </a:lnTo>
                  <a:lnTo>
                    <a:pt x="1906495" y="374206"/>
                  </a:lnTo>
                  <a:lnTo>
                    <a:pt x="1903875" y="376358"/>
                  </a:lnTo>
                  <a:lnTo>
                    <a:pt x="1902584" y="376358"/>
                  </a:lnTo>
                  <a:lnTo>
                    <a:pt x="1900201" y="383355"/>
                  </a:lnTo>
                  <a:lnTo>
                    <a:pt x="1893727" y="384967"/>
                  </a:lnTo>
                  <a:lnTo>
                    <a:pt x="1893487" y="385675"/>
                  </a:lnTo>
                  <a:lnTo>
                    <a:pt x="1888174" y="392175"/>
                  </a:lnTo>
                  <a:lnTo>
                    <a:pt x="1884251" y="402049"/>
                  </a:lnTo>
                  <a:cubicBezTo>
                    <a:pt x="1880455" y="405759"/>
                    <a:pt x="1876269" y="411438"/>
                    <a:pt x="1871691" y="419085"/>
                  </a:cubicBezTo>
                  <a:cubicBezTo>
                    <a:pt x="1867113" y="426733"/>
                    <a:pt x="1862659" y="432787"/>
                    <a:pt x="1858329" y="437249"/>
                  </a:cubicBezTo>
                  <a:cubicBezTo>
                    <a:pt x="1854047" y="439476"/>
                    <a:pt x="1849519" y="443012"/>
                    <a:pt x="1844746" y="447857"/>
                  </a:cubicBezTo>
                  <a:cubicBezTo>
                    <a:pt x="1837975" y="454780"/>
                    <a:pt x="1832547" y="459669"/>
                    <a:pt x="1828462" y="462524"/>
                  </a:cubicBezTo>
                  <a:cubicBezTo>
                    <a:pt x="1820290" y="464214"/>
                    <a:pt x="1808515" y="466520"/>
                    <a:pt x="1793137" y="469444"/>
                  </a:cubicBezTo>
                  <a:lnTo>
                    <a:pt x="1787520" y="466756"/>
                  </a:lnTo>
                  <a:lnTo>
                    <a:pt x="1776514" y="469444"/>
                  </a:lnTo>
                  <a:lnTo>
                    <a:pt x="1765856" y="460659"/>
                  </a:lnTo>
                  <a:lnTo>
                    <a:pt x="1764861" y="447021"/>
                  </a:lnTo>
                  <a:lnTo>
                    <a:pt x="1772570" y="432919"/>
                  </a:lnTo>
                  <a:lnTo>
                    <a:pt x="1784969" y="429437"/>
                  </a:lnTo>
                  <a:cubicBezTo>
                    <a:pt x="1791126" y="432602"/>
                    <a:pt x="1795158" y="435071"/>
                    <a:pt x="1797064" y="436846"/>
                  </a:cubicBezTo>
                  <a:lnTo>
                    <a:pt x="1804400" y="435479"/>
                  </a:lnTo>
                  <a:lnTo>
                    <a:pt x="1808658" y="433249"/>
                  </a:lnTo>
                  <a:lnTo>
                    <a:pt x="1814112" y="421883"/>
                  </a:lnTo>
                  <a:lnTo>
                    <a:pt x="1816388" y="420575"/>
                  </a:lnTo>
                  <a:cubicBezTo>
                    <a:pt x="1817952" y="415442"/>
                    <a:pt x="1820746" y="409822"/>
                    <a:pt x="1824770" y="403717"/>
                  </a:cubicBezTo>
                  <a:cubicBezTo>
                    <a:pt x="1829684" y="398114"/>
                    <a:pt x="1835968" y="390667"/>
                    <a:pt x="1843623" y="381374"/>
                  </a:cubicBezTo>
                  <a:cubicBezTo>
                    <a:pt x="1848216" y="373008"/>
                    <a:pt x="1856310" y="360866"/>
                    <a:pt x="1867903" y="344947"/>
                  </a:cubicBezTo>
                  <a:lnTo>
                    <a:pt x="1868327" y="339586"/>
                  </a:lnTo>
                  <a:lnTo>
                    <a:pt x="1858976" y="341873"/>
                  </a:lnTo>
                  <a:lnTo>
                    <a:pt x="1851572" y="345895"/>
                  </a:lnTo>
                  <a:cubicBezTo>
                    <a:pt x="1842251" y="347270"/>
                    <a:pt x="1834016" y="348866"/>
                    <a:pt x="1826867" y="350684"/>
                  </a:cubicBezTo>
                  <a:lnTo>
                    <a:pt x="1814944" y="344712"/>
                  </a:lnTo>
                  <a:lnTo>
                    <a:pt x="1815286" y="334263"/>
                  </a:lnTo>
                  <a:lnTo>
                    <a:pt x="1822721" y="325461"/>
                  </a:lnTo>
                  <a:cubicBezTo>
                    <a:pt x="1842644" y="325841"/>
                    <a:pt x="1865355" y="319730"/>
                    <a:pt x="1890854" y="307127"/>
                  </a:cubicBezTo>
                  <a:lnTo>
                    <a:pt x="1894872" y="307127"/>
                  </a:lnTo>
                  <a:lnTo>
                    <a:pt x="1910744" y="297995"/>
                  </a:lnTo>
                  <a:close/>
                  <a:moveTo>
                    <a:pt x="313670" y="275052"/>
                  </a:moveTo>
                  <a:lnTo>
                    <a:pt x="313627" y="275178"/>
                  </a:lnTo>
                  <a:lnTo>
                    <a:pt x="313628" y="275177"/>
                  </a:lnTo>
                  <a:lnTo>
                    <a:pt x="313671" y="275052"/>
                  </a:lnTo>
                  <a:close/>
                  <a:moveTo>
                    <a:pt x="1248477" y="272970"/>
                  </a:moveTo>
                  <a:lnTo>
                    <a:pt x="1239582" y="277337"/>
                  </a:lnTo>
                  <a:cubicBezTo>
                    <a:pt x="1237519" y="278303"/>
                    <a:pt x="1236528" y="278693"/>
                    <a:pt x="1236611" y="278509"/>
                  </a:cubicBezTo>
                  <a:lnTo>
                    <a:pt x="1237023" y="282179"/>
                  </a:lnTo>
                  <a:lnTo>
                    <a:pt x="1240367" y="283680"/>
                  </a:lnTo>
                  <a:lnTo>
                    <a:pt x="1243103" y="282488"/>
                  </a:lnTo>
                  <a:close/>
                  <a:moveTo>
                    <a:pt x="303885" y="263973"/>
                  </a:moveTo>
                  <a:cubicBezTo>
                    <a:pt x="299269" y="266286"/>
                    <a:pt x="294722" y="267670"/>
                    <a:pt x="290243" y="268128"/>
                  </a:cubicBezTo>
                  <a:cubicBezTo>
                    <a:pt x="284766" y="272221"/>
                    <a:pt x="281120" y="276937"/>
                    <a:pt x="279305" y="282277"/>
                  </a:cubicBezTo>
                  <a:lnTo>
                    <a:pt x="277599" y="287297"/>
                  </a:lnTo>
                  <a:cubicBezTo>
                    <a:pt x="286219" y="281646"/>
                    <a:pt x="294997" y="279360"/>
                    <a:pt x="303933" y="280437"/>
                  </a:cubicBezTo>
                  <a:lnTo>
                    <a:pt x="311087" y="276556"/>
                  </a:lnTo>
                  <a:lnTo>
                    <a:pt x="310484" y="275640"/>
                  </a:lnTo>
                  <a:lnTo>
                    <a:pt x="310081" y="270186"/>
                  </a:lnTo>
                  <a:cubicBezTo>
                    <a:pt x="306477" y="268294"/>
                    <a:pt x="304411" y="266223"/>
                    <a:pt x="303885" y="263973"/>
                  </a:cubicBezTo>
                  <a:close/>
                  <a:moveTo>
                    <a:pt x="380349" y="140985"/>
                  </a:moveTo>
                  <a:cubicBezTo>
                    <a:pt x="379678" y="145593"/>
                    <a:pt x="374408" y="154471"/>
                    <a:pt x="364541" y="167620"/>
                  </a:cubicBezTo>
                  <a:lnTo>
                    <a:pt x="355554" y="174334"/>
                  </a:lnTo>
                  <a:lnTo>
                    <a:pt x="352433" y="183518"/>
                  </a:lnTo>
                  <a:lnTo>
                    <a:pt x="348840" y="183518"/>
                  </a:lnTo>
                  <a:lnTo>
                    <a:pt x="342670" y="192993"/>
                  </a:lnTo>
                  <a:lnTo>
                    <a:pt x="338169" y="196187"/>
                  </a:lnTo>
                  <a:lnTo>
                    <a:pt x="336136" y="202168"/>
                  </a:lnTo>
                  <a:lnTo>
                    <a:pt x="321953" y="212343"/>
                  </a:lnTo>
                  <a:lnTo>
                    <a:pt x="304366" y="243393"/>
                  </a:lnTo>
                  <a:lnTo>
                    <a:pt x="310051" y="237356"/>
                  </a:lnTo>
                  <a:lnTo>
                    <a:pt x="324727" y="237356"/>
                  </a:lnTo>
                  <a:lnTo>
                    <a:pt x="329722" y="241669"/>
                  </a:lnTo>
                  <a:lnTo>
                    <a:pt x="342988" y="241669"/>
                  </a:lnTo>
                  <a:lnTo>
                    <a:pt x="350984" y="251368"/>
                  </a:lnTo>
                  <a:lnTo>
                    <a:pt x="359203" y="251051"/>
                  </a:lnTo>
                  <a:cubicBezTo>
                    <a:pt x="365369" y="242939"/>
                    <a:pt x="373941" y="236573"/>
                    <a:pt x="384920" y="231954"/>
                  </a:cubicBezTo>
                  <a:lnTo>
                    <a:pt x="394112" y="219404"/>
                  </a:lnTo>
                  <a:lnTo>
                    <a:pt x="397589" y="196457"/>
                  </a:lnTo>
                  <a:lnTo>
                    <a:pt x="401791" y="199690"/>
                  </a:lnTo>
                  <a:lnTo>
                    <a:pt x="401307" y="195025"/>
                  </a:lnTo>
                  <a:lnTo>
                    <a:pt x="400887" y="185177"/>
                  </a:lnTo>
                  <a:cubicBezTo>
                    <a:pt x="402919" y="180258"/>
                    <a:pt x="404344" y="173827"/>
                    <a:pt x="405161" y="165885"/>
                  </a:cubicBezTo>
                  <a:cubicBezTo>
                    <a:pt x="405979" y="157943"/>
                    <a:pt x="406973" y="152515"/>
                    <a:pt x="408145" y="149599"/>
                  </a:cubicBezTo>
                  <a:cubicBezTo>
                    <a:pt x="403595" y="142579"/>
                    <a:pt x="394329" y="139708"/>
                    <a:pt x="380349" y="140985"/>
                  </a:cubicBezTo>
                  <a:close/>
                  <a:moveTo>
                    <a:pt x="513383" y="34848"/>
                  </a:moveTo>
                  <a:lnTo>
                    <a:pt x="530344" y="34848"/>
                  </a:lnTo>
                  <a:lnTo>
                    <a:pt x="535635" y="38625"/>
                  </a:lnTo>
                  <a:cubicBezTo>
                    <a:pt x="537021" y="43824"/>
                    <a:pt x="535778" y="50677"/>
                    <a:pt x="531905" y="59184"/>
                  </a:cubicBezTo>
                  <a:lnTo>
                    <a:pt x="520251" y="65306"/>
                  </a:lnTo>
                  <a:lnTo>
                    <a:pt x="513113" y="65306"/>
                  </a:lnTo>
                  <a:lnTo>
                    <a:pt x="502908" y="73435"/>
                  </a:lnTo>
                  <a:cubicBezTo>
                    <a:pt x="488717" y="74001"/>
                    <a:pt x="475645" y="77094"/>
                    <a:pt x="463695" y="82714"/>
                  </a:cubicBezTo>
                  <a:lnTo>
                    <a:pt x="451462" y="82173"/>
                  </a:lnTo>
                  <a:lnTo>
                    <a:pt x="433455" y="87623"/>
                  </a:lnTo>
                  <a:cubicBezTo>
                    <a:pt x="429673" y="89641"/>
                    <a:pt x="423923" y="92992"/>
                    <a:pt x="416206" y="97677"/>
                  </a:cubicBezTo>
                  <a:cubicBezTo>
                    <a:pt x="414592" y="98336"/>
                    <a:pt x="412005" y="100023"/>
                    <a:pt x="408443" y="102739"/>
                  </a:cubicBezTo>
                  <a:lnTo>
                    <a:pt x="396562" y="112546"/>
                  </a:lnTo>
                  <a:lnTo>
                    <a:pt x="428961" y="115805"/>
                  </a:lnTo>
                  <a:cubicBezTo>
                    <a:pt x="431171" y="119152"/>
                    <a:pt x="436839" y="122748"/>
                    <a:pt x="445966" y="126592"/>
                  </a:cubicBezTo>
                  <a:lnTo>
                    <a:pt x="449327" y="134164"/>
                  </a:lnTo>
                  <a:lnTo>
                    <a:pt x="454361" y="136252"/>
                  </a:lnTo>
                  <a:cubicBezTo>
                    <a:pt x="456307" y="140014"/>
                    <a:pt x="457598" y="144758"/>
                    <a:pt x="458232" y="150487"/>
                  </a:cubicBezTo>
                  <a:cubicBezTo>
                    <a:pt x="458535" y="158256"/>
                    <a:pt x="458048" y="162966"/>
                    <a:pt x="456770" y="164618"/>
                  </a:cubicBezTo>
                  <a:lnTo>
                    <a:pt x="458044" y="165622"/>
                  </a:lnTo>
                  <a:cubicBezTo>
                    <a:pt x="457075" y="176898"/>
                    <a:pt x="454023" y="190083"/>
                    <a:pt x="448890" y="205178"/>
                  </a:cubicBezTo>
                  <a:cubicBezTo>
                    <a:pt x="445045" y="216483"/>
                    <a:pt x="434718" y="229340"/>
                    <a:pt x="417908" y="243749"/>
                  </a:cubicBezTo>
                  <a:lnTo>
                    <a:pt x="411828" y="245721"/>
                  </a:lnTo>
                  <a:lnTo>
                    <a:pt x="411267" y="246339"/>
                  </a:lnTo>
                  <a:lnTo>
                    <a:pt x="410443" y="248761"/>
                  </a:lnTo>
                  <a:cubicBezTo>
                    <a:pt x="409127" y="250073"/>
                    <a:pt x="405481" y="252505"/>
                    <a:pt x="399506" y="256056"/>
                  </a:cubicBezTo>
                  <a:lnTo>
                    <a:pt x="377772" y="268281"/>
                  </a:lnTo>
                  <a:lnTo>
                    <a:pt x="378085" y="268244"/>
                  </a:lnTo>
                  <a:cubicBezTo>
                    <a:pt x="383971" y="278076"/>
                    <a:pt x="386898" y="288937"/>
                    <a:pt x="386866" y="300824"/>
                  </a:cubicBezTo>
                  <a:lnTo>
                    <a:pt x="380945" y="307166"/>
                  </a:lnTo>
                  <a:lnTo>
                    <a:pt x="380598" y="312714"/>
                  </a:lnTo>
                  <a:cubicBezTo>
                    <a:pt x="384197" y="316227"/>
                    <a:pt x="386336" y="318815"/>
                    <a:pt x="387016" y="320479"/>
                  </a:cubicBezTo>
                  <a:lnTo>
                    <a:pt x="388208" y="320479"/>
                  </a:lnTo>
                  <a:lnTo>
                    <a:pt x="397426" y="330224"/>
                  </a:lnTo>
                  <a:lnTo>
                    <a:pt x="398747" y="350483"/>
                  </a:lnTo>
                  <a:lnTo>
                    <a:pt x="402760" y="357013"/>
                  </a:lnTo>
                  <a:lnTo>
                    <a:pt x="399785" y="367478"/>
                  </a:lnTo>
                  <a:cubicBezTo>
                    <a:pt x="401174" y="372829"/>
                    <a:pt x="402461" y="380214"/>
                    <a:pt x="403648" y="389632"/>
                  </a:cubicBezTo>
                  <a:cubicBezTo>
                    <a:pt x="405517" y="391238"/>
                    <a:pt x="408700" y="395120"/>
                    <a:pt x="413196" y="401277"/>
                  </a:cubicBezTo>
                  <a:lnTo>
                    <a:pt x="411760" y="411906"/>
                  </a:lnTo>
                  <a:lnTo>
                    <a:pt x="419010" y="425347"/>
                  </a:lnTo>
                  <a:cubicBezTo>
                    <a:pt x="418533" y="430638"/>
                    <a:pt x="420692" y="441398"/>
                    <a:pt x="425488" y="457628"/>
                  </a:cubicBezTo>
                  <a:cubicBezTo>
                    <a:pt x="427009" y="464685"/>
                    <a:pt x="428365" y="470979"/>
                    <a:pt x="429557" y="476510"/>
                  </a:cubicBezTo>
                  <a:cubicBezTo>
                    <a:pt x="431710" y="485054"/>
                    <a:pt x="435277" y="490346"/>
                    <a:pt x="440259" y="492387"/>
                  </a:cubicBezTo>
                  <a:lnTo>
                    <a:pt x="440117" y="492803"/>
                  </a:lnTo>
                  <a:lnTo>
                    <a:pt x="444422" y="492803"/>
                  </a:lnTo>
                  <a:lnTo>
                    <a:pt x="444005" y="494022"/>
                  </a:lnTo>
                  <a:lnTo>
                    <a:pt x="458429" y="488498"/>
                  </a:lnTo>
                  <a:lnTo>
                    <a:pt x="469285" y="488498"/>
                  </a:lnTo>
                  <a:cubicBezTo>
                    <a:pt x="469789" y="488124"/>
                    <a:pt x="471717" y="487624"/>
                    <a:pt x="475069" y="486998"/>
                  </a:cubicBezTo>
                  <a:cubicBezTo>
                    <a:pt x="479183" y="486817"/>
                    <a:pt x="485455" y="486257"/>
                    <a:pt x="493887" y="485317"/>
                  </a:cubicBezTo>
                  <a:cubicBezTo>
                    <a:pt x="495071" y="485114"/>
                    <a:pt x="498494" y="484145"/>
                    <a:pt x="504156" y="482410"/>
                  </a:cubicBezTo>
                  <a:cubicBezTo>
                    <a:pt x="512860" y="479657"/>
                    <a:pt x="519490" y="478281"/>
                    <a:pt x="524046" y="478281"/>
                  </a:cubicBezTo>
                  <a:cubicBezTo>
                    <a:pt x="556894" y="478281"/>
                    <a:pt x="578549" y="483455"/>
                    <a:pt x="589010" y="493802"/>
                  </a:cubicBezTo>
                  <a:cubicBezTo>
                    <a:pt x="592303" y="497969"/>
                    <a:pt x="598074" y="504561"/>
                    <a:pt x="606323" y="513576"/>
                  </a:cubicBezTo>
                  <a:lnTo>
                    <a:pt x="599871" y="532540"/>
                  </a:lnTo>
                  <a:cubicBezTo>
                    <a:pt x="597387" y="536519"/>
                    <a:pt x="593909" y="540280"/>
                    <a:pt x="589437" y="543824"/>
                  </a:cubicBezTo>
                  <a:cubicBezTo>
                    <a:pt x="584965" y="547369"/>
                    <a:pt x="582603" y="549214"/>
                    <a:pt x="582352" y="549360"/>
                  </a:cubicBezTo>
                  <a:lnTo>
                    <a:pt x="583124" y="559748"/>
                  </a:lnTo>
                  <a:lnTo>
                    <a:pt x="573691" y="570712"/>
                  </a:lnTo>
                  <a:cubicBezTo>
                    <a:pt x="565625" y="575219"/>
                    <a:pt x="556279" y="578595"/>
                    <a:pt x="545655" y="580839"/>
                  </a:cubicBezTo>
                  <a:cubicBezTo>
                    <a:pt x="523826" y="585349"/>
                    <a:pt x="512282" y="587750"/>
                    <a:pt x="511025" y="588042"/>
                  </a:cubicBezTo>
                  <a:cubicBezTo>
                    <a:pt x="500843" y="586967"/>
                    <a:pt x="495624" y="586430"/>
                    <a:pt x="495367" y="586430"/>
                  </a:cubicBezTo>
                  <a:cubicBezTo>
                    <a:pt x="484485" y="586430"/>
                    <a:pt x="474270" y="587699"/>
                    <a:pt x="464723" y="590237"/>
                  </a:cubicBezTo>
                  <a:lnTo>
                    <a:pt x="454682" y="587600"/>
                  </a:lnTo>
                  <a:lnTo>
                    <a:pt x="447672" y="580166"/>
                  </a:lnTo>
                  <a:lnTo>
                    <a:pt x="438145" y="577872"/>
                  </a:lnTo>
                  <a:lnTo>
                    <a:pt x="432370" y="565768"/>
                  </a:lnTo>
                  <a:lnTo>
                    <a:pt x="427924" y="563976"/>
                  </a:lnTo>
                  <a:cubicBezTo>
                    <a:pt x="426237" y="557319"/>
                    <a:pt x="421048" y="552192"/>
                    <a:pt x="412356" y="548597"/>
                  </a:cubicBezTo>
                  <a:lnTo>
                    <a:pt x="406302" y="538598"/>
                  </a:lnTo>
                  <a:lnTo>
                    <a:pt x="401855" y="537415"/>
                  </a:lnTo>
                  <a:cubicBezTo>
                    <a:pt x="400198" y="537746"/>
                    <a:pt x="398144" y="538179"/>
                    <a:pt x="395694" y="538714"/>
                  </a:cubicBezTo>
                  <a:cubicBezTo>
                    <a:pt x="389709" y="541749"/>
                    <a:pt x="379655" y="546406"/>
                    <a:pt x="365532" y="552683"/>
                  </a:cubicBezTo>
                  <a:cubicBezTo>
                    <a:pt x="359612" y="554223"/>
                    <a:pt x="351710" y="556674"/>
                    <a:pt x="341826" y="560036"/>
                  </a:cubicBezTo>
                  <a:cubicBezTo>
                    <a:pt x="330324" y="564743"/>
                    <a:pt x="321537" y="569986"/>
                    <a:pt x="315466" y="575762"/>
                  </a:cubicBezTo>
                  <a:lnTo>
                    <a:pt x="295439" y="581924"/>
                  </a:lnTo>
                  <a:lnTo>
                    <a:pt x="283764" y="590143"/>
                  </a:lnTo>
                  <a:cubicBezTo>
                    <a:pt x="276707" y="589965"/>
                    <a:pt x="259282" y="594529"/>
                    <a:pt x="231491" y="603833"/>
                  </a:cubicBezTo>
                  <a:cubicBezTo>
                    <a:pt x="225608" y="605794"/>
                    <a:pt x="213703" y="607138"/>
                    <a:pt x="195775" y="607867"/>
                  </a:cubicBezTo>
                  <a:cubicBezTo>
                    <a:pt x="181069" y="608548"/>
                    <a:pt x="169919" y="611070"/>
                    <a:pt x="162324" y="615435"/>
                  </a:cubicBezTo>
                  <a:lnTo>
                    <a:pt x="150671" y="613818"/>
                  </a:lnTo>
                  <a:lnTo>
                    <a:pt x="139532" y="619688"/>
                  </a:lnTo>
                  <a:cubicBezTo>
                    <a:pt x="133378" y="619888"/>
                    <a:pt x="124252" y="621112"/>
                    <a:pt x="112154" y="623360"/>
                  </a:cubicBezTo>
                  <a:cubicBezTo>
                    <a:pt x="100056" y="625608"/>
                    <a:pt x="91100" y="626732"/>
                    <a:pt x="85286" y="626732"/>
                  </a:cubicBezTo>
                  <a:cubicBezTo>
                    <a:pt x="66995" y="626732"/>
                    <a:pt x="47700" y="624400"/>
                    <a:pt x="27400" y="619735"/>
                  </a:cubicBezTo>
                  <a:cubicBezTo>
                    <a:pt x="23655" y="619158"/>
                    <a:pt x="19295" y="613698"/>
                    <a:pt x="14319" y="603357"/>
                  </a:cubicBezTo>
                  <a:lnTo>
                    <a:pt x="8428" y="600913"/>
                  </a:lnTo>
                  <a:lnTo>
                    <a:pt x="6267" y="581992"/>
                  </a:lnTo>
                  <a:lnTo>
                    <a:pt x="5006" y="578416"/>
                  </a:lnTo>
                  <a:lnTo>
                    <a:pt x="25303" y="551079"/>
                  </a:lnTo>
                  <a:cubicBezTo>
                    <a:pt x="31663" y="545688"/>
                    <a:pt x="39999" y="540580"/>
                    <a:pt x="50312" y="535755"/>
                  </a:cubicBezTo>
                  <a:cubicBezTo>
                    <a:pt x="61780" y="530427"/>
                    <a:pt x="70857" y="527763"/>
                    <a:pt x="77542" y="527763"/>
                  </a:cubicBezTo>
                  <a:cubicBezTo>
                    <a:pt x="78760" y="527763"/>
                    <a:pt x="79277" y="527852"/>
                    <a:pt x="79095" y="528029"/>
                  </a:cubicBezTo>
                  <a:lnTo>
                    <a:pt x="89127" y="522112"/>
                  </a:lnTo>
                  <a:cubicBezTo>
                    <a:pt x="93115" y="522650"/>
                    <a:pt x="96653" y="522550"/>
                    <a:pt x="99743" y="521812"/>
                  </a:cubicBezTo>
                  <a:cubicBezTo>
                    <a:pt x="108544" y="519786"/>
                    <a:pt x="114564" y="518630"/>
                    <a:pt x="117802" y="518344"/>
                  </a:cubicBezTo>
                  <a:cubicBezTo>
                    <a:pt x="117802" y="518344"/>
                    <a:pt x="127016" y="518344"/>
                    <a:pt x="145444" y="518344"/>
                  </a:cubicBezTo>
                  <a:cubicBezTo>
                    <a:pt x="147799" y="521545"/>
                    <a:pt x="150946" y="524303"/>
                    <a:pt x="154885" y="526619"/>
                  </a:cubicBezTo>
                  <a:cubicBezTo>
                    <a:pt x="164321" y="530843"/>
                    <a:pt x="170135" y="533968"/>
                    <a:pt x="172329" y="535993"/>
                  </a:cubicBezTo>
                  <a:cubicBezTo>
                    <a:pt x="174523" y="538018"/>
                    <a:pt x="179764" y="542011"/>
                    <a:pt x="188054" y="547971"/>
                  </a:cubicBezTo>
                  <a:lnTo>
                    <a:pt x="201594" y="549673"/>
                  </a:lnTo>
                  <a:lnTo>
                    <a:pt x="204209" y="553656"/>
                  </a:lnTo>
                  <a:lnTo>
                    <a:pt x="209616" y="553656"/>
                  </a:lnTo>
                  <a:lnTo>
                    <a:pt x="209238" y="566085"/>
                  </a:lnTo>
                  <a:lnTo>
                    <a:pt x="196341" y="578163"/>
                  </a:lnTo>
                  <a:lnTo>
                    <a:pt x="170745" y="578163"/>
                  </a:lnTo>
                  <a:cubicBezTo>
                    <a:pt x="164193" y="575851"/>
                    <a:pt x="154381" y="572061"/>
                    <a:pt x="141307" y="566793"/>
                  </a:cubicBezTo>
                  <a:cubicBezTo>
                    <a:pt x="136745" y="564429"/>
                    <a:pt x="130303" y="561416"/>
                    <a:pt x="121983" y="557755"/>
                  </a:cubicBezTo>
                  <a:cubicBezTo>
                    <a:pt x="116343" y="556480"/>
                    <a:pt x="108870" y="553679"/>
                    <a:pt x="99563" y="549351"/>
                  </a:cubicBezTo>
                  <a:cubicBezTo>
                    <a:pt x="92755" y="549514"/>
                    <a:pt x="84311" y="551275"/>
                    <a:pt x="74233" y="554633"/>
                  </a:cubicBezTo>
                  <a:cubicBezTo>
                    <a:pt x="60504" y="559281"/>
                    <a:pt x="51977" y="561846"/>
                    <a:pt x="48653" y="562329"/>
                  </a:cubicBezTo>
                  <a:lnTo>
                    <a:pt x="37150" y="574262"/>
                  </a:lnTo>
                  <a:lnTo>
                    <a:pt x="36777" y="575368"/>
                  </a:lnTo>
                  <a:lnTo>
                    <a:pt x="44734" y="594627"/>
                  </a:lnTo>
                  <a:cubicBezTo>
                    <a:pt x="45440" y="594267"/>
                    <a:pt x="49213" y="594999"/>
                    <a:pt x="56053" y="596823"/>
                  </a:cubicBezTo>
                  <a:cubicBezTo>
                    <a:pt x="68936" y="598652"/>
                    <a:pt x="76857" y="599567"/>
                    <a:pt x="79815" y="599567"/>
                  </a:cubicBezTo>
                  <a:cubicBezTo>
                    <a:pt x="89605" y="599567"/>
                    <a:pt x="106019" y="597547"/>
                    <a:pt x="129057" y="593508"/>
                  </a:cubicBezTo>
                  <a:cubicBezTo>
                    <a:pt x="133059" y="592374"/>
                    <a:pt x="139233" y="590826"/>
                    <a:pt x="147579" y="588865"/>
                  </a:cubicBezTo>
                  <a:cubicBezTo>
                    <a:pt x="155211" y="588865"/>
                    <a:pt x="165045" y="588376"/>
                    <a:pt x="177082" y="587399"/>
                  </a:cubicBezTo>
                  <a:cubicBezTo>
                    <a:pt x="179300" y="587121"/>
                    <a:pt x="182674" y="586300"/>
                    <a:pt x="187205" y="584933"/>
                  </a:cubicBezTo>
                  <a:cubicBezTo>
                    <a:pt x="195128" y="582890"/>
                    <a:pt x="200417" y="582226"/>
                    <a:pt x="203073" y="582944"/>
                  </a:cubicBezTo>
                  <a:lnTo>
                    <a:pt x="216467" y="577023"/>
                  </a:lnTo>
                  <a:lnTo>
                    <a:pt x="224485" y="579175"/>
                  </a:lnTo>
                  <a:cubicBezTo>
                    <a:pt x="236827" y="576111"/>
                    <a:pt x="248509" y="571512"/>
                    <a:pt x="259531" y="565378"/>
                  </a:cubicBezTo>
                  <a:cubicBezTo>
                    <a:pt x="268721" y="560916"/>
                    <a:pt x="280415" y="553960"/>
                    <a:pt x="294616" y="544510"/>
                  </a:cubicBezTo>
                  <a:cubicBezTo>
                    <a:pt x="302745" y="541372"/>
                    <a:pt x="314018" y="536870"/>
                    <a:pt x="328436" y="531005"/>
                  </a:cubicBezTo>
                  <a:cubicBezTo>
                    <a:pt x="339944" y="525088"/>
                    <a:pt x="358436" y="517418"/>
                    <a:pt x="383912" y="507994"/>
                  </a:cubicBezTo>
                  <a:lnTo>
                    <a:pt x="374214" y="498582"/>
                  </a:lnTo>
                  <a:lnTo>
                    <a:pt x="370346" y="496645"/>
                  </a:lnTo>
                  <a:cubicBezTo>
                    <a:pt x="369606" y="492045"/>
                    <a:pt x="367997" y="488677"/>
                    <a:pt x="365519" y="486539"/>
                  </a:cubicBezTo>
                  <a:lnTo>
                    <a:pt x="362882" y="468368"/>
                  </a:lnTo>
                  <a:cubicBezTo>
                    <a:pt x="360109" y="464841"/>
                    <a:pt x="355745" y="461171"/>
                    <a:pt x="349788" y="457358"/>
                  </a:cubicBezTo>
                  <a:cubicBezTo>
                    <a:pt x="344200" y="439282"/>
                    <a:pt x="341421" y="423785"/>
                    <a:pt x="341453" y="410868"/>
                  </a:cubicBezTo>
                  <a:lnTo>
                    <a:pt x="333144" y="408098"/>
                  </a:lnTo>
                  <a:lnTo>
                    <a:pt x="334353" y="404544"/>
                  </a:lnTo>
                  <a:lnTo>
                    <a:pt x="332449" y="400985"/>
                  </a:lnTo>
                  <a:lnTo>
                    <a:pt x="332367" y="397603"/>
                  </a:lnTo>
                  <a:lnTo>
                    <a:pt x="332273" y="397603"/>
                  </a:lnTo>
                  <a:cubicBezTo>
                    <a:pt x="327788" y="390811"/>
                    <a:pt x="326424" y="381144"/>
                    <a:pt x="328179" y="368602"/>
                  </a:cubicBezTo>
                  <a:cubicBezTo>
                    <a:pt x="325329" y="364288"/>
                    <a:pt x="321473" y="350791"/>
                    <a:pt x="316611" y="328110"/>
                  </a:cubicBezTo>
                  <a:cubicBezTo>
                    <a:pt x="312378" y="308288"/>
                    <a:pt x="310344" y="298299"/>
                    <a:pt x="310510" y="298145"/>
                  </a:cubicBezTo>
                  <a:lnTo>
                    <a:pt x="306531" y="299191"/>
                  </a:lnTo>
                  <a:lnTo>
                    <a:pt x="299902" y="305682"/>
                  </a:lnTo>
                  <a:lnTo>
                    <a:pt x="278808" y="305682"/>
                  </a:lnTo>
                  <a:lnTo>
                    <a:pt x="259780" y="313083"/>
                  </a:lnTo>
                  <a:cubicBezTo>
                    <a:pt x="257967" y="314014"/>
                    <a:pt x="254307" y="318143"/>
                    <a:pt x="248799" y="325469"/>
                  </a:cubicBezTo>
                  <a:lnTo>
                    <a:pt x="244709" y="325469"/>
                  </a:lnTo>
                  <a:lnTo>
                    <a:pt x="244164" y="327081"/>
                  </a:lnTo>
                  <a:lnTo>
                    <a:pt x="239761" y="327081"/>
                  </a:lnTo>
                  <a:lnTo>
                    <a:pt x="237197" y="329478"/>
                  </a:lnTo>
                  <a:lnTo>
                    <a:pt x="230432" y="344724"/>
                  </a:lnTo>
                  <a:lnTo>
                    <a:pt x="227597" y="347314"/>
                  </a:lnTo>
                  <a:lnTo>
                    <a:pt x="228421" y="351212"/>
                  </a:lnTo>
                  <a:lnTo>
                    <a:pt x="224579" y="356198"/>
                  </a:lnTo>
                  <a:cubicBezTo>
                    <a:pt x="223490" y="360405"/>
                    <a:pt x="218448" y="370417"/>
                    <a:pt x="209453" y="386232"/>
                  </a:cubicBezTo>
                  <a:lnTo>
                    <a:pt x="206830" y="386232"/>
                  </a:lnTo>
                  <a:lnTo>
                    <a:pt x="205375" y="390507"/>
                  </a:lnTo>
                  <a:lnTo>
                    <a:pt x="201469" y="393422"/>
                  </a:lnTo>
                  <a:lnTo>
                    <a:pt x="197297" y="399339"/>
                  </a:lnTo>
                  <a:lnTo>
                    <a:pt x="189215" y="405372"/>
                  </a:lnTo>
                  <a:lnTo>
                    <a:pt x="182197" y="415139"/>
                  </a:lnTo>
                  <a:cubicBezTo>
                    <a:pt x="173041" y="422139"/>
                    <a:pt x="160420" y="431055"/>
                    <a:pt x="144334" y="441888"/>
                  </a:cubicBezTo>
                  <a:cubicBezTo>
                    <a:pt x="135879" y="445827"/>
                    <a:pt x="123145" y="452140"/>
                    <a:pt x="106132" y="460826"/>
                  </a:cubicBezTo>
                  <a:lnTo>
                    <a:pt x="100584" y="460826"/>
                  </a:lnTo>
                  <a:lnTo>
                    <a:pt x="91040" y="466756"/>
                  </a:lnTo>
                  <a:lnTo>
                    <a:pt x="59351" y="466756"/>
                  </a:lnTo>
                  <a:cubicBezTo>
                    <a:pt x="57098" y="466756"/>
                    <a:pt x="53035" y="465806"/>
                    <a:pt x="47161" y="463905"/>
                  </a:cubicBezTo>
                  <a:cubicBezTo>
                    <a:pt x="41287" y="462004"/>
                    <a:pt x="36998" y="460947"/>
                    <a:pt x="34294" y="460732"/>
                  </a:cubicBezTo>
                  <a:lnTo>
                    <a:pt x="27696" y="455377"/>
                  </a:lnTo>
                  <a:lnTo>
                    <a:pt x="27451" y="453851"/>
                  </a:lnTo>
                  <a:cubicBezTo>
                    <a:pt x="22875" y="453851"/>
                    <a:pt x="17334" y="451891"/>
                    <a:pt x="10829" y="447972"/>
                  </a:cubicBezTo>
                  <a:lnTo>
                    <a:pt x="607" y="429009"/>
                  </a:lnTo>
                  <a:cubicBezTo>
                    <a:pt x="-533" y="421903"/>
                    <a:pt x="-69" y="413338"/>
                    <a:pt x="2001" y="403314"/>
                  </a:cubicBezTo>
                  <a:cubicBezTo>
                    <a:pt x="5625" y="394458"/>
                    <a:pt x="13906" y="383710"/>
                    <a:pt x="26843" y="371067"/>
                  </a:cubicBezTo>
                  <a:cubicBezTo>
                    <a:pt x="42352" y="362403"/>
                    <a:pt x="52579" y="355195"/>
                    <a:pt x="57524" y="349441"/>
                  </a:cubicBezTo>
                  <a:lnTo>
                    <a:pt x="73126" y="347773"/>
                  </a:lnTo>
                  <a:cubicBezTo>
                    <a:pt x="79786" y="341708"/>
                    <a:pt x="85097" y="337830"/>
                    <a:pt x="89059" y="336141"/>
                  </a:cubicBezTo>
                  <a:lnTo>
                    <a:pt x="99190" y="336141"/>
                  </a:lnTo>
                  <a:lnTo>
                    <a:pt x="106801" y="340698"/>
                  </a:lnTo>
                  <a:lnTo>
                    <a:pt x="112057" y="357270"/>
                  </a:lnTo>
                  <a:lnTo>
                    <a:pt x="104250" y="380217"/>
                  </a:lnTo>
                  <a:lnTo>
                    <a:pt x="91258" y="391570"/>
                  </a:lnTo>
                  <a:lnTo>
                    <a:pt x="76050" y="385610"/>
                  </a:lnTo>
                  <a:lnTo>
                    <a:pt x="73251" y="374956"/>
                  </a:lnTo>
                  <a:lnTo>
                    <a:pt x="69906" y="372362"/>
                  </a:lnTo>
                  <a:cubicBezTo>
                    <a:pt x="57507" y="377724"/>
                    <a:pt x="45835" y="386784"/>
                    <a:pt x="34890" y="399541"/>
                  </a:cubicBezTo>
                  <a:lnTo>
                    <a:pt x="29651" y="409145"/>
                  </a:lnTo>
                  <a:lnTo>
                    <a:pt x="33484" y="421831"/>
                  </a:lnTo>
                  <a:cubicBezTo>
                    <a:pt x="45652" y="431475"/>
                    <a:pt x="57208" y="436298"/>
                    <a:pt x="68153" y="436298"/>
                  </a:cubicBezTo>
                  <a:cubicBezTo>
                    <a:pt x="79429" y="436298"/>
                    <a:pt x="88473" y="434178"/>
                    <a:pt x="95284" y="429939"/>
                  </a:cubicBezTo>
                  <a:cubicBezTo>
                    <a:pt x="101335" y="424351"/>
                    <a:pt x="111102" y="415673"/>
                    <a:pt x="124585" y="403905"/>
                  </a:cubicBezTo>
                  <a:cubicBezTo>
                    <a:pt x="125714" y="401813"/>
                    <a:pt x="130800" y="394183"/>
                    <a:pt x="139842" y="381016"/>
                  </a:cubicBezTo>
                  <a:cubicBezTo>
                    <a:pt x="148885" y="367849"/>
                    <a:pt x="154659" y="359769"/>
                    <a:pt x="157166" y="356777"/>
                  </a:cubicBezTo>
                  <a:lnTo>
                    <a:pt x="161578" y="354890"/>
                  </a:lnTo>
                  <a:lnTo>
                    <a:pt x="171259" y="338919"/>
                  </a:lnTo>
                  <a:cubicBezTo>
                    <a:pt x="181627" y="329930"/>
                    <a:pt x="191814" y="320178"/>
                    <a:pt x="201821" y="309665"/>
                  </a:cubicBezTo>
                  <a:lnTo>
                    <a:pt x="205924" y="308392"/>
                  </a:lnTo>
                  <a:lnTo>
                    <a:pt x="208758" y="295311"/>
                  </a:lnTo>
                  <a:lnTo>
                    <a:pt x="218932" y="289248"/>
                  </a:lnTo>
                  <a:cubicBezTo>
                    <a:pt x="228079" y="273364"/>
                    <a:pt x="240456" y="253544"/>
                    <a:pt x="256062" y="229789"/>
                  </a:cubicBezTo>
                  <a:lnTo>
                    <a:pt x="262181" y="226024"/>
                  </a:lnTo>
                  <a:lnTo>
                    <a:pt x="267767" y="217741"/>
                  </a:lnTo>
                  <a:lnTo>
                    <a:pt x="272462" y="215653"/>
                  </a:lnTo>
                  <a:lnTo>
                    <a:pt x="272634" y="210413"/>
                  </a:lnTo>
                  <a:cubicBezTo>
                    <a:pt x="277318" y="205986"/>
                    <a:pt x="281392" y="200876"/>
                    <a:pt x="284853" y="195085"/>
                  </a:cubicBezTo>
                  <a:cubicBezTo>
                    <a:pt x="287786" y="190666"/>
                    <a:pt x="291080" y="185486"/>
                    <a:pt x="294736" y="179543"/>
                  </a:cubicBezTo>
                  <a:cubicBezTo>
                    <a:pt x="303928" y="166349"/>
                    <a:pt x="315250" y="152294"/>
                    <a:pt x="328702" y="137380"/>
                  </a:cubicBezTo>
                  <a:lnTo>
                    <a:pt x="324633" y="136651"/>
                  </a:lnTo>
                  <a:cubicBezTo>
                    <a:pt x="309498" y="138191"/>
                    <a:pt x="288277" y="145006"/>
                    <a:pt x="260972" y="157094"/>
                  </a:cubicBezTo>
                  <a:cubicBezTo>
                    <a:pt x="255875" y="160021"/>
                    <a:pt x="248226" y="163262"/>
                    <a:pt x="238025" y="166818"/>
                  </a:cubicBezTo>
                  <a:lnTo>
                    <a:pt x="232481" y="172237"/>
                  </a:lnTo>
                  <a:cubicBezTo>
                    <a:pt x="228882" y="174027"/>
                    <a:pt x="224612" y="175790"/>
                    <a:pt x="219670" y="177528"/>
                  </a:cubicBezTo>
                  <a:lnTo>
                    <a:pt x="219824" y="177528"/>
                  </a:lnTo>
                  <a:cubicBezTo>
                    <a:pt x="208173" y="188207"/>
                    <a:pt x="199511" y="194757"/>
                    <a:pt x="193837" y="197178"/>
                  </a:cubicBezTo>
                  <a:lnTo>
                    <a:pt x="192997" y="199643"/>
                  </a:lnTo>
                  <a:lnTo>
                    <a:pt x="187110" y="201127"/>
                  </a:lnTo>
                  <a:lnTo>
                    <a:pt x="187513" y="204689"/>
                  </a:lnTo>
                  <a:lnTo>
                    <a:pt x="179530" y="208377"/>
                  </a:lnTo>
                  <a:lnTo>
                    <a:pt x="160639" y="226740"/>
                  </a:lnTo>
                  <a:lnTo>
                    <a:pt x="158928" y="226740"/>
                  </a:lnTo>
                  <a:cubicBezTo>
                    <a:pt x="157894" y="227521"/>
                    <a:pt x="154852" y="232424"/>
                    <a:pt x="149805" y="241451"/>
                  </a:cubicBezTo>
                  <a:lnTo>
                    <a:pt x="148831" y="245884"/>
                  </a:lnTo>
                  <a:lnTo>
                    <a:pt x="152836" y="246960"/>
                  </a:lnTo>
                  <a:lnTo>
                    <a:pt x="166410" y="243625"/>
                  </a:lnTo>
                  <a:cubicBezTo>
                    <a:pt x="170646" y="241507"/>
                    <a:pt x="175583" y="238938"/>
                    <a:pt x="181219" y="235920"/>
                  </a:cubicBezTo>
                  <a:cubicBezTo>
                    <a:pt x="192101" y="225893"/>
                    <a:pt x="199237" y="219893"/>
                    <a:pt x="202627" y="217921"/>
                  </a:cubicBezTo>
                  <a:lnTo>
                    <a:pt x="209002" y="208441"/>
                  </a:lnTo>
                  <a:lnTo>
                    <a:pt x="214628" y="204754"/>
                  </a:lnTo>
                  <a:cubicBezTo>
                    <a:pt x="214470" y="205211"/>
                    <a:pt x="218421" y="202537"/>
                    <a:pt x="226478" y="196732"/>
                  </a:cubicBezTo>
                  <a:cubicBezTo>
                    <a:pt x="234102" y="185713"/>
                    <a:pt x="238968" y="177402"/>
                    <a:pt x="241077" y="171800"/>
                  </a:cubicBezTo>
                  <a:lnTo>
                    <a:pt x="253190" y="162800"/>
                  </a:lnTo>
                  <a:lnTo>
                    <a:pt x="266018" y="162800"/>
                  </a:lnTo>
                  <a:lnTo>
                    <a:pt x="268530" y="175873"/>
                  </a:lnTo>
                  <a:lnTo>
                    <a:pt x="264535" y="191342"/>
                  </a:lnTo>
                  <a:lnTo>
                    <a:pt x="251273" y="211970"/>
                  </a:lnTo>
                  <a:cubicBezTo>
                    <a:pt x="240277" y="217235"/>
                    <a:pt x="231160" y="223853"/>
                    <a:pt x="223923" y="231825"/>
                  </a:cubicBezTo>
                  <a:lnTo>
                    <a:pt x="212956" y="236837"/>
                  </a:lnTo>
                  <a:lnTo>
                    <a:pt x="208093" y="244611"/>
                  </a:lnTo>
                  <a:cubicBezTo>
                    <a:pt x="201311" y="247175"/>
                    <a:pt x="195159" y="251331"/>
                    <a:pt x="189640" y="257079"/>
                  </a:cubicBezTo>
                  <a:lnTo>
                    <a:pt x="182450" y="257992"/>
                  </a:lnTo>
                  <a:lnTo>
                    <a:pt x="181279" y="259973"/>
                  </a:lnTo>
                  <a:lnTo>
                    <a:pt x="171684" y="267660"/>
                  </a:lnTo>
                  <a:cubicBezTo>
                    <a:pt x="161605" y="271971"/>
                    <a:pt x="152843" y="274126"/>
                    <a:pt x="145397" y="274126"/>
                  </a:cubicBezTo>
                  <a:cubicBezTo>
                    <a:pt x="138940" y="274126"/>
                    <a:pt x="132970" y="273466"/>
                    <a:pt x="127488" y="272145"/>
                  </a:cubicBezTo>
                  <a:cubicBezTo>
                    <a:pt x="119279" y="263942"/>
                    <a:pt x="116859" y="252761"/>
                    <a:pt x="120229" y="238604"/>
                  </a:cubicBezTo>
                  <a:lnTo>
                    <a:pt x="118120" y="238604"/>
                  </a:lnTo>
                  <a:cubicBezTo>
                    <a:pt x="121901" y="227482"/>
                    <a:pt x="127192" y="217438"/>
                    <a:pt x="133992" y="208471"/>
                  </a:cubicBezTo>
                  <a:cubicBezTo>
                    <a:pt x="141621" y="203226"/>
                    <a:pt x="152410" y="195327"/>
                    <a:pt x="166359" y="184774"/>
                  </a:cubicBezTo>
                  <a:cubicBezTo>
                    <a:pt x="171772" y="183153"/>
                    <a:pt x="185197" y="175103"/>
                    <a:pt x="206631" y="160622"/>
                  </a:cubicBezTo>
                  <a:lnTo>
                    <a:pt x="207476" y="160622"/>
                  </a:lnTo>
                  <a:lnTo>
                    <a:pt x="211982" y="155254"/>
                  </a:lnTo>
                  <a:cubicBezTo>
                    <a:pt x="218205" y="150778"/>
                    <a:pt x="224142" y="147508"/>
                    <a:pt x="229793" y="145444"/>
                  </a:cubicBezTo>
                  <a:cubicBezTo>
                    <a:pt x="237419" y="142698"/>
                    <a:pt x="241651" y="141095"/>
                    <a:pt x="242488" y="140638"/>
                  </a:cubicBezTo>
                  <a:cubicBezTo>
                    <a:pt x="248525" y="137094"/>
                    <a:pt x="258526" y="131626"/>
                    <a:pt x="272492" y="124234"/>
                  </a:cubicBezTo>
                  <a:cubicBezTo>
                    <a:pt x="278986" y="121198"/>
                    <a:pt x="291982" y="118089"/>
                    <a:pt x="311479" y="114904"/>
                  </a:cubicBezTo>
                  <a:cubicBezTo>
                    <a:pt x="334123" y="111120"/>
                    <a:pt x="347831" y="109496"/>
                    <a:pt x="352605" y="110034"/>
                  </a:cubicBezTo>
                  <a:lnTo>
                    <a:pt x="363208" y="105510"/>
                  </a:lnTo>
                  <a:lnTo>
                    <a:pt x="374278" y="92322"/>
                  </a:lnTo>
                  <a:cubicBezTo>
                    <a:pt x="390379" y="80297"/>
                    <a:pt x="402201" y="73746"/>
                    <a:pt x="409745" y="72668"/>
                  </a:cubicBezTo>
                  <a:lnTo>
                    <a:pt x="419859" y="65113"/>
                  </a:lnTo>
                  <a:cubicBezTo>
                    <a:pt x="427259" y="62649"/>
                    <a:pt x="437376" y="59261"/>
                    <a:pt x="450210" y="54948"/>
                  </a:cubicBezTo>
                  <a:cubicBezTo>
                    <a:pt x="455041" y="52735"/>
                    <a:pt x="463246" y="49500"/>
                    <a:pt x="474825" y="45241"/>
                  </a:cubicBezTo>
                  <a:cubicBezTo>
                    <a:pt x="478990" y="44889"/>
                    <a:pt x="486091" y="42862"/>
                    <a:pt x="496130" y="39161"/>
                  </a:cubicBezTo>
                  <a:cubicBezTo>
                    <a:pt x="501020" y="39698"/>
                    <a:pt x="506771" y="38260"/>
                    <a:pt x="513383" y="34848"/>
                  </a:cubicBezTo>
                  <a:close/>
                  <a:moveTo>
                    <a:pt x="1798166" y="0"/>
                  </a:moveTo>
                  <a:cubicBezTo>
                    <a:pt x="1808953" y="0"/>
                    <a:pt x="1820241" y="2822"/>
                    <a:pt x="1832029" y="8467"/>
                  </a:cubicBezTo>
                  <a:cubicBezTo>
                    <a:pt x="1839807" y="22939"/>
                    <a:pt x="1838880" y="40950"/>
                    <a:pt x="1829251" y="62499"/>
                  </a:cubicBezTo>
                  <a:lnTo>
                    <a:pt x="1815209" y="65856"/>
                  </a:lnTo>
                  <a:lnTo>
                    <a:pt x="1792991" y="61950"/>
                  </a:lnTo>
                  <a:lnTo>
                    <a:pt x="1783147" y="54871"/>
                  </a:lnTo>
                  <a:cubicBezTo>
                    <a:pt x="1781958" y="50621"/>
                    <a:pt x="1779757" y="44527"/>
                    <a:pt x="1776544" y="36589"/>
                  </a:cubicBezTo>
                  <a:lnTo>
                    <a:pt x="1777882" y="32649"/>
                  </a:lnTo>
                  <a:lnTo>
                    <a:pt x="1774507" y="30458"/>
                  </a:lnTo>
                  <a:cubicBezTo>
                    <a:pt x="1765441" y="30458"/>
                    <a:pt x="1751758" y="34790"/>
                    <a:pt x="1733459" y="43454"/>
                  </a:cubicBezTo>
                  <a:cubicBezTo>
                    <a:pt x="1709640" y="54916"/>
                    <a:pt x="1694319" y="61467"/>
                    <a:pt x="1687496" y="63108"/>
                  </a:cubicBezTo>
                  <a:lnTo>
                    <a:pt x="1683106" y="66375"/>
                  </a:lnTo>
                  <a:lnTo>
                    <a:pt x="1682951" y="66821"/>
                  </a:lnTo>
                  <a:lnTo>
                    <a:pt x="1685400" y="77034"/>
                  </a:lnTo>
                  <a:lnTo>
                    <a:pt x="1680010" y="90848"/>
                  </a:lnTo>
                  <a:lnTo>
                    <a:pt x="1664657" y="107012"/>
                  </a:lnTo>
                  <a:lnTo>
                    <a:pt x="1661720" y="107012"/>
                  </a:lnTo>
                  <a:lnTo>
                    <a:pt x="1658139" y="109679"/>
                  </a:lnTo>
                  <a:lnTo>
                    <a:pt x="1655589" y="117186"/>
                  </a:lnTo>
                  <a:cubicBezTo>
                    <a:pt x="1648889" y="119050"/>
                    <a:pt x="1646822" y="121721"/>
                    <a:pt x="1649389" y="125200"/>
                  </a:cubicBezTo>
                  <a:cubicBezTo>
                    <a:pt x="1651524" y="129950"/>
                    <a:pt x="1647839" y="140296"/>
                    <a:pt x="1638335" y="156237"/>
                  </a:cubicBezTo>
                  <a:cubicBezTo>
                    <a:pt x="1637324" y="157858"/>
                    <a:pt x="1632719" y="167596"/>
                    <a:pt x="1624521" y="185452"/>
                  </a:cubicBezTo>
                  <a:lnTo>
                    <a:pt x="1611800" y="193307"/>
                  </a:lnTo>
                  <a:cubicBezTo>
                    <a:pt x="1607547" y="199884"/>
                    <a:pt x="1603432" y="204839"/>
                    <a:pt x="1599456" y="208172"/>
                  </a:cubicBezTo>
                  <a:lnTo>
                    <a:pt x="1595636" y="219397"/>
                  </a:lnTo>
                  <a:lnTo>
                    <a:pt x="1583352" y="230304"/>
                  </a:lnTo>
                  <a:lnTo>
                    <a:pt x="1576260" y="242345"/>
                  </a:lnTo>
                  <a:lnTo>
                    <a:pt x="1598359" y="247622"/>
                  </a:lnTo>
                  <a:lnTo>
                    <a:pt x="1616237" y="245666"/>
                  </a:lnTo>
                  <a:cubicBezTo>
                    <a:pt x="1620682" y="243763"/>
                    <a:pt x="1627534" y="241476"/>
                    <a:pt x="1636792" y="238806"/>
                  </a:cubicBezTo>
                  <a:lnTo>
                    <a:pt x="1650885" y="227166"/>
                  </a:lnTo>
                  <a:lnTo>
                    <a:pt x="1653029" y="223363"/>
                  </a:lnTo>
                  <a:lnTo>
                    <a:pt x="1651871" y="223363"/>
                  </a:lnTo>
                  <a:lnTo>
                    <a:pt x="1638177" y="233404"/>
                  </a:lnTo>
                  <a:lnTo>
                    <a:pt x="1624208" y="230733"/>
                  </a:lnTo>
                  <a:lnTo>
                    <a:pt x="1621850" y="224700"/>
                  </a:lnTo>
                  <a:lnTo>
                    <a:pt x="1614004" y="222235"/>
                  </a:lnTo>
                  <a:lnTo>
                    <a:pt x="1615787" y="207683"/>
                  </a:lnTo>
                  <a:lnTo>
                    <a:pt x="1621867" y="204300"/>
                  </a:lnTo>
                  <a:cubicBezTo>
                    <a:pt x="1623899" y="201694"/>
                    <a:pt x="1627795" y="198637"/>
                    <a:pt x="1633555" y="195129"/>
                  </a:cubicBezTo>
                  <a:cubicBezTo>
                    <a:pt x="1642867" y="196207"/>
                    <a:pt x="1647905" y="196746"/>
                    <a:pt x="1648668" y="196746"/>
                  </a:cubicBezTo>
                  <a:cubicBezTo>
                    <a:pt x="1649100" y="196746"/>
                    <a:pt x="1655689" y="195489"/>
                    <a:pt x="1668434" y="192977"/>
                  </a:cubicBezTo>
                  <a:cubicBezTo>
                    <a:pt x="1674779" y="195670"/>
                    <a:pt x="1680258" y="199969"/>
                    <a:pt x="1684868" y="205874"/>
                  </a:cubicBezTo>
                  <a:lnTo>
                    <a:pt x="1683830" y="208931"/>
                  </a:lnTo>
                  <a:lnTo>
                    <a:pt x="1686429" y="218591"/>
                  </a:lnTo>
                  <a:lnTo>
                    <a:pt x="1680992" y="234575"/>
                  </a:lnTo>
                  <a:cubicBezTo>
                    <a:pt x="1670208" y="240546"/>
                    <a:pt x="1661931" y="245313"/>
                    <a:pt x="1656163" y="248878"/>
                  </a:cubicBezTo>
                  <a:cubicBezTo>
                    <a:pt x="1647897" y="254120"/>
                    <a:pt x="1641668" y="258988"/>
                    <a:pt x="1637478" y="263481"/>
                  </a:cubicBezTo>
                  <a:cubicBezTo>
                    <a:pt x="1629889" y="266231"/>
                    <a:pt x="1620429" y="269222"/>
                    <a:pt x="1609099" y="272455"/>
                  </a:cubicBezTo>
                  <a:cubicBezTo>
                    <a:pt x="1603433" y="273755"/>
                    <a:pt x="1593861" y="275779"/>
                    <a:pt x="1580381" y="278526"/>
                  </a:cubicBezTo>
                  <a:cubicBezTo>
                    <a:pt x="1575896" y="278709"/>
                    <a:pt x="1569894" y="279179"/>
                    <a:pt x="1562373" y="279937"/>
                  </a:cubicBezTo>
                  <a:cubicBezTo>
                    <a:pt x="1562093" y="280142"/>
                    <a:pt x="1558961" y="285020"/>
                    <a:pt x="1552977" y="294570"/>
                  </a:cubicBezTo>
                  <a:cubicBezTo>
                    <a:pt x="1546993" y="304120"/>
                    <a:pt x="1542106" y="310545"/>
                    <a:pt x="1538316" y="313847"/>
                  </a:cubicBezTo>
                  <a:lnTo>
                    <a:pt x="1537073" y="317500"/>
                  </a:lnTo>
                  <a:lnTo>
                    <a:pt x="1534969" y="317380"/>
                  </a:lnTo>
                  <a:lnTo>
                    <a:pt x="1532189" y="325547"/>
                  </a:lnTo>
                  <a:lnTo>
                    <a:pt x="1530041" y="325547"/>
                  </a:lnTo>
                  <a:lnTo>
                    <a:pt x="1525063" y="346501"/>
                  </a:lnTo>
                  <a:cubicBezTo>
                    <a:pt x="1521942" y="350025"/>
                    <a:pt x="1518693" y="355283"/>
                    <a:pt x="1515318" y="362274"/>
                  </a:cubicBezTo>
                  <a:cubicBezTo>
                    <a:pt x="1510993" y="371124"/>
                    <a:pt x="1507390" y="377465"/>
                    <a:pt x="1504509" y="381298"/>
                  </a:cubicBezTo>
                  <a:cubicBezTo>
                    <a:pt x="1497960" y="387504"/>
                    <a:pt x="1490067" y="395270"/>
                    <a:pt x="1480829" y="404597"/>
                  </a:cubicBezTo>
                  <a:cubicBezTo>
                    <a:pt x="1476804" y="409387"/>
                    <a:pt x="1470101" y="416956"/>
                    <a:pt x="1460720" y="427303"/>
                  </a:cubicBezTo>
                  <a:lnTo>
                    <a:pt x="1449528" y="437920"/>
                  </a:lnTo>
                  <a:lnTo>
                    <a:pt x="1451781" y="438494"/>
                  </a:lnTo>
                  <a:lnTo>
                    <a:pt x="1465197" y="436341"/>
                  </a:lnTo>
                  <a:lnTo>
                    <a:pt x="1474256" y="440110"/>
                  </a:lnTo>
                  <a:lnTo>
                    <a:pt x="1478895" y="440110"/>
                  </a:lnTo>
                  <a:cubicBezTo>
                    <a:pt x="1483983" y="443057"/>
                    <a:pt x="1490023" y="447147"/>
                    <a:pt x="1497014" y="452381"/>
                  </a:cubicBezTo>
                  <a:lnTo>
                    <a:pt x="1495291" y="457453"/>
                  </a:lnTo>
                  <a:lnTo>
                    <a:pt x="1497353" y="460600"/>
                  </a:lnTo>
                  <a:lnTo>
                    <a:pt x="1496825" y="471889"/>
                  </a:lnTo>
                  <a:lnTo>
                    <a:pt x="1488949" y="484662"/>
                  </a:lnTo>
                  <a:lnTo>
                    <a:pt x="1473433" y="492551"/>
                  </a:lnTo>
                  <a:lnTo>
                    <a:pt x="1465767" y="492551"/>
                  </a:lnTo>
                  <a:lnTo>
                    <a:pt x="1458937" y="486986"/>
                  </a:lnTo>
                  <a:lnTo>
                    <a:pt x="1458868" y="476353"/>
                  </a:lnTo>
                  <a:lnTo>
                    <a:pt x="1463391" y="470950"/>
                  </a:lnTo>
                  <a:cubicBezTo>
                    <a:pt x="1461619" y="469487"/>
                    <a:pt x="1453511" y="468089"/>
                    <a:pt x="1439068" y="466757"/>
                  </a:cubicBezTo>
                  <a:lnTo>
                    <a:pt x="1432967" y="475538"/>
                  </a:lnTo>
                  <a:cubicBezTo>
                    <a:pt x="1420716" y="480089"/>
                    <a:pt x="1412473" y="482364"/>
                    <a:pt x="1408237" y="482364"/>
                  </a:cubicBezTo>
                  <a:cubicBezTo>
                    <a:pt x="1407308" y="482364"/>
                    <a:pt x="1403619" y="481826"/>
                    <a:pt x="1397171" y="480752"/>
                  </a:cubicBezTo>
                  <a:lnTo>
                    <a:pt x="1381538" y="484516"/>
                  </a:lnTo>
                  <a:lnTo>
                    <a:pt x="1370532" y="480752"/>
                  </a:lnTo>
                  <a:lnTo>
                    <a:pt x="1347920" y="482904"/>
                  </a:lnTo>
                  <a:lnTo>
                    <a:pt x="1337334" y="477707"/>
                  </a:lnTo>
                  <a:lnTo>
                    <a:pt x="1331370" y="468657"/>
                  </a:lnTo>
                  <a:lnTo>
                    <a:pt x="1331391" y="453890"/>
                  </a:lnTo>
                  <a:lnTo>
                    <a:pt x="1342101" y="436787"/>
                  </a:lnTo>
                  <a:lnTo>
                    <a:pt x="1354793" y="427303"/>
                  </a:lnTo>
                  <a:lnTo>
                    <a:pt x="1366691" y="424499"/>
                  </a:lnTo>
                  <a:lnTo>
                    <a:pt x="1401771" y="428594"/>
                  </a:lnTo>
                  <a:cubicBezTo>
                    <a:pt x="1405961" y="435374"/>
                    <a:pt x="1410340" y="438221"/>
                    <a:pt x="1414908" y="437135"/>
                  </a:cubicBezTo>
                  <a:lnTo>
                    <a:pt x="1416477" y="435484"/>
                  </a:lnTo>
                  <a:cubicBezTo>
                    <a:pt x="1415148" y="430436"/>
                    <a:pt x="1415920" y="424664"/>
                    <a:pt x="1418793" y="418167"/>
                  </a:cubicBezTo>
                  <a:cubicBezTo>
                    <a:pt x="1426376" y="411295"/>
                    <a:pt x="1432237" y="400196"/>
                    <a:pt x="1436376" y="384870"/>
                  </a:cubicBezTo>
                  <a:lnTo>
                    <a:pt x="1445255" y="377242"/>
                  </a:lnTo>
                  <a:cubicBezTo>
                    <a:pt x="1446393" y="375270"/>
                    <a:pt x="1448661" y="369286"/>
                    <a:pt x="1452059" y="359290"/>
                  </a:cubicBezTo>
                  <a:cubicBezTo>
                    <a:pt x="1453005" y="356512"/>
                    <a:pt x="1454968" y="352916"/>
                    <a:pt x="1457946" y="348503"/>
                  </a:cubicBezTo>
                  <a:cubicBezTo>
                    <a:pt x="1459173" y="345827"/>
                    <a:pt x="1461553" y="341183"/>
                    <a:pt x="1465089" y="334568"/>
                  </a:cubicBezTo>
                  <a:cubicBezTo>
                    <a:pt x="1472615" y="326805"/>
                    <a:pt x="1481906" y="314473"/>
                    <a:pt x="1492963" y="297571"/>
                  </a:cubicBezTo>
                  <a:cubicBezTo>
                    <a:pt x="1492808" y="298023"/>
                    <a:pt x="1492871" y="297310"/>
                    <a:pt x="1493151" y="295434"/>
                  </a:cubicBezTo>
                  <a:cubicBezTo>
                    <a:pt x="1493431" y="293557"/>
                    <a:pt x="1493769" y="292039"/>
                    <a:pt x="1494163" y="290878"/>
                  </a:cubicBezTo>
                  <a:cubicBezTo>
                    <a:pt x="1494906" y="288689"/>
                    <a:pt x="1496631" y="285089"/>
                    <a:pt x="1499338" y="280078"/>
                  </a:cubicBezTo>
                  <a:cubicBezTo>
                    <a:pt x="1503251" y="277166"/>
                    <a:pt x="1506175" y="273947"/>
                    <a:pt x="1508110" y="270423"/>
                  </a:cubicBezTo>
                  <a:lnTo>
                    <a:pt x="1494575" y="262293"/>
                  </a:lnTo>
                  <a:cubicBezTo>
                    <a:pt x="1493629" y="262091"/>
                    <a:pt x="1480995" y="261989"/>
                    <a:pt x="1456673" y="261989"/>
                  </a:cubicBezTo>
                  <a:cubicBezTo>
                    <a:pt x="1449990" y="261989"/>
                    <a:pt x="1440669" y="261362"/>
                    <a:pt x="1428710" y="260107"/>
                  </a:cubicBezTo>
                  <a:cubicBezTo>
                    <a:pt x="1416750" y="258852"/>
                    <a:pt x="1407737" y="258225"/>
                    <a:pt x="1401668" y="258225"/>
                  </a:cubicBezTo>
                  <a:cubicBezTo>
                    <a:pt x="1390606" y="258225"/>
                    <a:pt x="1386717" y="255769"/>
                    <a:pt x="1390002" y="250859"/>
                  </a:cubicBezTo>
                  <a:lnTo>
                    <a:pt x="1380955" y="260038"/>
                  </a:lnTo>
                  <a:lnTo>
                    <a:pt x="1378670" y="266761"/>
                  </a:lnTo>
                  <a:lnTo>
                    <a:pt x="1370000" y="274826"/>
                  </a:lnTo>
                  <a:lnTo>
                    <a:pt x="1368680" y="278715"/>
                  </a:lnTo>
                  <a:cubicBezTo>
                    <a:pt x="1363746" y="283231"/>
                    <a:pt x="1360126" y="288063"/>
                    <a:pt x="1357820" y="293211"/>
                  </a:cubicBezTo>
                  <a:lnTo>
                    <a:pt x="1357618" y="303304"/>
                  </a:lnTo>
                  <a:cubicBezTo>
                    <a:pt x="1353182" y="316349"/>
                    <a:pt x="1344480" y="328470"/>
                    <a:pt x="1331511" y="339666"/>
                  </a:cubicBezTo>
                  <a:lnTo>
                    <a:pt x="1326413" y="339666"/>
                  </a:lnTo>
                  <a:lnTo>
                    <a:pt x="1323858" y="342380"/>
                  </a:lnTo>
                  <a:lnTo>
                    <a:pt x="1323627" y="349313"/>
                  </a:lnTo>
                  <a:cubicBezTo>
                    <a:pt x="1319945" y="358223"/>
                    <a:pt x="1313445" y="367328"/>
                    <a:pt x="1304127" y="376629"/>
                  </a:cubicBezTo>
                  <a:lnTo>
                    <a:pt x="1300958" y="385941"/>
                  </a:lnTo>
                  <a:cubicBezTo>
                    <a:pt x="1295942" y="391907"/>
                    <a:pt x="1291963" y="395687"/>
                    <a:pt x="1289022" y="397282"/>
                  </a:cubicBezTo>
                  <a:lnTo>
                    <a:pt x="1287217" y="402586"/>
                  </a:lnTo>
                  <a:lnTo>
                    <a:pt x="1271297" y="407375"/>
                  </a:lnTo>
                  <a:cubicBezTo>
                    <a:pt x="1270863" y="407621"/>
                    <a:pt x="1263049" y="418887"/>
                    <a:pt x="1247857" y="441173"/>
                  </a:cubicBezTo>
                  <a:lnTo>
                    <a:pt x="1239947" y="447065"/>
                  </a:lnTo>
                  <a:lnTo>
                    <a:pt x="1232011" y="458847"/>
                  </a:lnTo>
                  <a:lnTo>
                    <a:pt x="1207396" y="472339"/>
                  </a:lnTo>
                  <a:cubicBezTo>
                    <a:pt x="1200113" y="474077"/>
                    <a:pt x="1193069" y="474229"/>
                    <a:pt x="1186263" y="472794"/>
                  </a:cubicBezTo>
                  <a:lnTo>
                    <a:pt x="1180685" y="474946"/>
                  </a:lnTo>
                  <a:lnTo>
                    <a:pt x="1163813" y="468236"/>
                  </a:lnTo>
                  <a:lnTo>
                    <a:pt x="1157549" y="457702"/>
                  </a:lnTo>
                  <a:lnTo>
                    <a:pt x="1160666" y="448548"/>
                  </a:lnTo>
                  <a:lnTo>
                    <a:pt x="1169095" y="439424"/>
                  </a:lnTo>
                  <a:lnTo>
                    <a:pt x="1176740" y="436573"/>
                  </a:lnTo>
                  <a:lnTo>
                    <a:pt x="1187266" y="436573"/>
                  </a:lnTo>
                  <a:lnTo>
                    <a:pt x="1194782" y="441576"/>
                  </a:lnTo>
                  <a:lnTo>
                    <a:pt x="1194761" y="445234"/>
                  </a:lnTo>
                  <a:lnTo>
                    <a:pt x="1204652" y="447275"/>
                  </a:lnTo>
                  <a:lnTo>
                    <a:pt x="1207902" y="444192"/>
                  </a:lnTo>
                  <a:cubicBezTo>
                    <a:pt x="1210014" y="441188"/>
                    <a:pt x="1212281" y="436606"/>
                    <a:pt x="1214702" y="430446"/>
                  </a:cubicBezTo>
                  <a:cubicBezTo>
                    <a:pt x="1218501" y="420951"/>
                    <a:pt x="1220877" y="415190"/>
                    <a:pt x="1221830" y="413163"/>
                  </a:cubicBezTo>
                  <a:cubicBezTo>
                    <a:pt x="1222783" y="411136"/>
                    <a:pt x="1225617" y="406577"/>
                    <a:pt x="1230330" y="399486"/>
                  </a:cubicBezTo>
                  <a:cubicBezTo>
                    <a:pt x="1233663" y="394455"/>
                    <a:pt x="1235814" y="390515"/>
                    <a:pt x="1236783" y="387665"/>
                  </a:cubicBezTo>
                  <a:cubicBezTo>
                    <a:pt x="1237100" y="386736"/>
                    <a:pt x="1237659" y="384564"/>
                    <a:pt x="1238459" y="381148"/>
                  </a:cubicBezTo>
                  <a:lnTo>
                    <a:pt x="1251901" y="371947"/>
                  </a:lnTo>
                  <a:cubicBezTo>
                    <a:pt x="1258017" y="362772"/>
                    <a:pt x="1261650" y="355177"/>
                    <a:pt x="1262799" y="349163"/>
                  </a:cubicBezTo>
                  <a:cubicBezTo>
                    <a:pt x="1270291" y="338419"/>
                    <a:pt x="1280347" y="326175"/>
                    <a:pt x="1292967" y="312432"/>
                  </a:cubicBezTo>
                  <a:lnTo>
                    <a:pt x="1300967" y="296825"/>
                  </a:lnTo>
                  <a:lnTo>
                    <a:pt x="1316711" y="280494"/>
                  </a:lnTo>
                  <a:cubicBezTo>
                    <a:pt x="1319266" y="274834"/>
                    <a:pt x="1321083" y="270420"/>
                    <a:pt x="1322160" y="267250"/>
                  </a:cubicBezTo>
                  <a:cubicBezTo>
                    <a:pt x="1322249" y="266990"/>
                    <a:pt x="1322939" y="263850"/>
                    <a:pt x="1324231" y="257830"/>
                  </a:cubicBezTo>
                  <a:lnTo>
                    <a:pt x="1320728" y="256608"/>
                  </a:lnTo>
                  <a:lnTo>
                    <a:pt x="1316659" y="258649"/>
                  </a:lnTo>
                  <a:cubicBezTo>
                    <a:pt x="1299732" y="260153"/>
                    <a:pt x="1288047" y="260190"/>
                    <a:pt x="1281605" y="258761"/>
                  </a:cubicBezTo>
                  <a:lnTo>
                    <a:pt x="1263880" y="263824"/>
                  </a:lnTo>
                  <a:cubicBezTo>
                    <a:pt x="1262093" y="265685"/>
                    <a:pt x="1257131" y="268649"/>
                    <a:pt x="1248993" y="272716"/>
                  </a:cubicBezTo>
                  <a:lnTo>
                    <a:pt x="1248967" y="272730"/>
                  </a:lnTo>
                  <a:lnTo>
                    <a:pt x="1270573" y="265526"/>
                  </a:lnTo>
                  <a:lnTo>
                    <a:pt x="1278921" y="265526"/>
                  </a:lnTo>
                  <a:cubicBezTo>
                    <a:pt x="1284640" y="270254"/>
                    <a:pt x="1288976" y="276597"/>
                    <a:pt x="1291929" y="284554"/>
                  </a:cubicBezTo>
                  <a:lnTo>
                    <a:pt x="1289682" y="296731"/>
                  </a:lnTo>
                  <a:lnTo>
                    <a:pt x="1284078" y="306001"/>
                  </a:lnTo>
                  <a:lnTo>
                    <a:pt x="1273132" y="311720"/>
                  </a:lnTo>
                  <a:lnTo>
                    <a:pt x="1261951" y="311720"/>
                  </a:lnTo>
                  <a:lnTo>
                    <a:pt x="1259061" y="313872"/>
                  </a:lnTo>
                  <a:lnTo>
                    <a:pt x="1245478" y="313872"/>
                  </a:lnTo>
                  <a:cubicBezTo>
                    <a:pt x="1235888" y="308570"/>
                    <a:pt x="1229879" y="305253"/>
                    <a:pt x="1227449" y="303921"/>
                  </a:cubicBezTo>
                  <a:cubicBezTo>
                    <a:pt x="1219114" y="300825"/>
                    <a:pt x="1210651" y="298855"/>
                    <a:pt x="1202062" y="298009"/>
                  </a:cubicBezTo>
                  <a:lnTo>
                    <a:pt x="1198628" y="284490"/>
                  </a:lnTo>
                  <a:lnTo>
                    <a:pt x="1203164" y="271160"/>
                  </a:lnTo>
                  <a:lnTo>
                    <a:pt x="1208463" y="269179"/>
                  </a:lnTo>
                  <a:lnTo>
                    <a:pt x="1212725" y="262148"/>
                  </a:lnTo>
                  <a:lnTo>
                    <a:pt x="1217004" y="258953"/>
                  </a:lnTo>
                  <a:lnTo>
                    <a:pt x="1217737" y="256797"/>
                  </a:lnTo>
                  <a:lnTo>
                    <a:pt x="1226578" y="250198"/>
                  </a:lnTo>
                  <a:cubicBezTo>
                    <a:pt x="1232858" y="249372"/>
                    <a:pt x="1237742" y="248339"/>
                    <a:pt x="1241229" y="247098"/>
                  </a:cubicBezTo>
                  <a:cubicBezTo>
                    <a:pt x="1249701" y="243711"/>
                    <a:pt x="1257013" y="240783"/>
                    <a:pt x="1263164" y="238313"/>
                  </a:cubicBezTo>
                  <a:cubicBezTo>
                    <a:pt x="1270439" y="236727"/>
                    <a:pt x="1280957" y="233929"/>
                    <a:pt x="1294720" y="229918"/>
                  </a:cubicBezTo>
                  <a:lnTo>
                    <a:pt x="1302287" y="229918"/>
                  </a:lnTo>
                  <a:lnTo>
                    <a:pt x="1306935" y="232075"/>
                  </a:lnTo>
                  <a:lnTo>
                    <a:pt x="1320209" y="232075"/>
                  </a:lnTo>
                  <a:cubicBezTo>
                    <a:pt x="1320395" y="232075"/>
                    <a:pt x="1326059" y="231030"/>
                    <a:pt x="1337201" y="228941"/>
                  </a:cubicBezTo>
                  <a:cubicBezTo>
                    <a:pt x="1346333" y="219480"/>
                    <a:pt x="1352147" y="211999"/>
                    <a:pt x="1354643" y="206500"/>
                  </a:cubicBezTo>
                  <a:lnTo>
                    <a:pt x="1357305" y="192347"/>
                  </a:lnTo>
                  <a:lnTo>
                    <a:pt x="1363128" y="188248"/>
                  </a:lnTo>
                  <a:lnTo>
                    <a:pt x="1368011" y="183008"/>
                  </a:lnTo>
                  <a:cubicBezTo>
                    <a:pt x="1368563" y="180856"/>
                    <a:pt x="1370011" y="177649"/>
                    <a:pt x="1372354" y="173387"/>
                  </a:cubicBezTo>
                  <a:cubicBezTo>
                    <a:pt x="1375315" y="168431"/>
                    <a:pt x="1377095" y="165310"/>
                    <a:pt x="1377692" y="164023"/>
                  </a:cubicBezTo>
                  <a:cubicBezTo>
                    <a:pt x="1378338" y="162651"/>
                    <a:pt x="1378941" y="160908"/>
                    <a:pt x="1379502" y="158792"/>
                  </a:cubicBezTo>
                  <a:cubicBezTo>
                    <a:pt x="1380348" y="155188"/>
                    <a:pt x="1381334" y="151729"/>
                    <a:pt x="1382460" y="148417"/>
                  </a:cubicBezTo>
                  <a:lnTo>
                    <a:pt x="1390285" y="143850"/>
                  </a:lnTo>
                  <a:lnTo>
                    <a:pt x="1395297" y="133963"/>
                  </a:lnTo>
                  <a:lnTo>
                    <a:pt x="1403859" y="129474"/>
                  </a:lnTo>
                  <a:lnTo>
                    <a:pt x="1411405" y="126542"/>
                  </a:lnTo>
                  <a:cubicBezTo>
                    <a:pt x="1397473" y="125961"/>
                    <a:pt x="1376070" y="124148"/>
                    <a:pt x="1347195" y="121101"/>
                  </a:cubicBezTo>
                  <a:lnTo>
                    <a:pt x="1342603" y="123266"/>
                  </a:lnTo>
                  <a:cubicBezTo>
                    <a:pt x="1338447" y="122883"/>
                    <a:pt x="1321374" y="118198"/>
                    <a:pt x="1291384" y="109212"/>
                  </a:cubicBezTo>
                  <a:lnTo>
                    <a:pt x="1271820" y="114335"/>
                  </a:lnTo>
                  <a:cubicBezTo>
                    <a:pt x="1268036" y="118194"/>
                    <a:pt x="1265239" y="120552"/>
                    <a:pt x="1263430" y="121410"/>
                  </a:cubicBezTo>
                  <a:lnTo>
                    <a:pt x="1263091" y="131490"/>
                  </a:lnTo>
                  <a:lnTo>
                    <a:pt x="1268733" y="135524"/>
                  </a:lnTo>
                  <a:lnTo>
                    <a:pt x="1287573" y="137475"/>
                  </a:lnTo>
                  <a:lnTo>
                    <a:pt x="1290810" y="132004"/>
                  </a:lnTo>
                  <a:lnTo>
                    <a:pt x="1302206" y="123480"/>
                  </a:lnTo>
                  <a:lnTo>
                    <a:pt x="1321530" y="123480"/>
                  </a:lnTo>
                  <a:cubicBezTo>
                    <a:pt x="1331183" y="130320"/>
                    <a:pt x="1337132" y="139477"/>
                    <a:pt x="1339379" y="150951"/>
                  </a:cubicBezTo>
                  <a:lnTo>
                    <a:pt x="1334045" y="173572"/>
                  </a:lnTo>
                  <a:lnTo>
                    <a:pt x="1326238" y="181654"/>
                  </a:lnTo>
                  <a:cubicBezTo>
                    <a:pt x="1319738" y="180587"/>
                    <a:pt x="1311371" y="178141"/>
                    <a:pt x="1301139" y="174313"/>
                  </a:cubicBezTo>
                  <a:lnTo>
                    <a:pt x="1303698" y="166784"/>
                  </a:lnTo>
                  <a:lnTo>
                    <a:pt x="1303016" y="165777"/>
                  </a:lnTo>
                  <a:cubicBezTo>
                    <a:pt x="1300444" y="165157"/>
                    <a:pt x="1290779" y="164412"/>
                    <a:pt x="1274020" y="163543"/>
                  </a:cubicBezTo>
                  <a:cubicBezTo>
                    <a:pt x="1261577" y="162777"/>
                    <a:pt x="1250700" y="159424"/>
                    <a:pt x="1241387" y="153485"/>
                  </a:cubicBezTo>
                  <a:lnTo>
                    <a:pt x="1227517" y="135828"/>
                  </a:lnTo>
                  <a:lnTo>
                    <a:pt x="1235428" y="112573"/>
                  </a:lnTo>
                  <a:lnTo>
                    <a:pt x="1248175" y="97404"/>
                  </a:lnTo>
                  <a:cubicBezTo>
                    <a:pt x="1269649" y="88994"/>
                    <a:pt x="1291986" y="84790"/>
                    <a:pt x="1315184" y="84790"/>
                  </a:cubicBezTo>
                  <a:cubicBezTo>
                    <a:pt x="1323239" y="84790"/>
                    <a:pt x="1333339" y="88566"/>
                    <a:pt x="1345484" y="96117"/>
                  </a:cubicBezTo>
                  <a:lnTo>
                    <a:pt x="1352953" y="94497"/>
                  </a:lnTo>
                  <a:cubicBezTo>
                    <a:pt x="1355823" y="95317"/>
                    <a:pt x="1365015" y="96564"/>
                    <a:pt x="1380531" y="98238"/>
                  </a:cubicBezTo>
                  <a:cubicBezTo>
                    <a:pt x="1396046" y="99911"/>
                    <a:pt x="1405533" y="100642"/>
                    <a:pt x="1408991" y="100431"/>
                  </a:cubicBezTo>
                  <a:lnTo>
                    <a:pt x="1415924" y="104199"/>
                  </a:lnTo>
                  <a:lnTo>
                    <a:pt x="1427689" y="98283"/>
                  </a:lnTo>
                  <a:lnTo>
                    <a:pt x="1435295" y="100431"/>
                  </a:lnTo>
                  <a:lnTo>
                    <a:pt x="1442845" y="92988"/>
                  </a:lnTo>
                  <a:cubicBezTo>
                    <a:pt x="1450857" y="91190"/>
                    <a:pt x="1464702" y="85073"/>
                    <a:pt x="1484379" y="74637"/>
                  </a:cubicBezTo>
                  <a:lnTo>
                    <a:pt x="1506301" y="74637"/>
                  </a:lnTo>
                  <a:cubicBezTo>
                    <a:pt x="1510177" y="82069"/>
                    <a:pt x="1511130" y="89722"/>
                    <a:pt x="1509161" y="97597"/>
                  </a:cubicBezTo>
                  <a:lnTo>
                    <a:pt x="1501340" y="104161"/>
                  </a:lnTo>
                  <a:cubicBezTo>
                    <a:pt x="1487989" y="110918"/>
                    <a:pt x="1478093" y="114521"/>
                    <a:pt x="1471653" y="114970"/>
                  </a:cubicBezTo>
                  <a:lnTo>
                    <a:pt x="1468065" y="119244"/>
                  </a:lnTo>
                  <a:lnTo>
                    <a:pt x="1463722" y="131447"/>
                  </a:lnTo>
                  <a:lnTo>
                    <a:pt x="1447755" y="143396"/>
                  </a:lnTo>
                  <a:cubicBezTo>
                    <a:pt x="1443907" y="152754"/>
                    <a:pt x="1434612" y="167265"/>
                    <a:pt x="1419869" y="186927"/>
                  </a:cubicBezTo>
                  <a:cubicBezTo>
                    <a:pt x="1407000" y="204017"/>
                    <a:pt x="1399031" y="217677"/>
                    <a:pt x="1395961" y="227907"/>
                  </a:cubicBezTo>
                  <a:lnTo>
                    <a:pt x="1396660" y="228302"/>
                  </a:lnTo>
                  <a:cubicBezTo>
                    <a:pt x="1408505" y="227204"/>
                    <a:pt x="1414428" y="226656"/>
                    <a:pt x="1414428" y="226656"/>
                  </a:cubicBezTo>
                  <a:cubicBezTo>
                    <a:pt x="1417097" y="226656"/>
                    <a:pt x="1421318" y="227081"/>
                    <a:pt x="1427089" y="227933"/>
                  </a:cubicBezTo>
                  <a:cubicBezTo>
                    <a:pt x="1431831" y="228545"/>
                    <a:pt x="1435112" y="228851"/>
                    <a:pt x="1436933" y="228851"/>
                  </a:cubicBezTo>
                  <a:cubicBezTo>
                    <a:pt x="1439966" y="229074"/>
                    <a:pt x="1444087" y="229038"/>
                    <a:pt x="1449296" y="228744"/>
                  </a:cubicBezTo>
                  <a:cubicBezTo>
                    <a:pt x="1454506" y="228449"/>
                    <a:pt x="1457728" y="228302"/>
                    <a:pt x="1458962" y="228302"/>
                  </a:cubicBezTo>
                  <a:cubicBezTo>
                    <a:pt x="1462107" y="228302"/>
                    <a:pt x="1468902" y="229267"/>
                    <a:pt x="1479349" y="231196"/>
                  </a:cubicBezTo>
                  <a:cubicBezTo>
                    <a:pt x="1489797" y="233125"/>
                    <a:pt x="1496177" y="234140"/>
                    <a:pt x="1498489" y="234240"/>
                  </a:cubicBezTo>
                  <a:cubicBezTo>
                    <a:pt x="1503448" y="231902"/>
                    <a:pt x="1509980" y="231259"/>
                    <a:pt x="1518083" y="232311"/>
                  </a:cubicBezTo>
                  <a:lnTo>
                    <a:pt x="1526898" y="237996"/>
                  </a:lnTo>
                  <a:lnTo>
                    <a:pt x="1531589" y="236564"/>
                  </a:lnTo>
                  <a:lnTo>
                    <a:pt x="1541184" y="228302"/>
                  </a:lnTo>
                  <a:lnTo>
                    <a:pt x="1547989" y="228302"/>
                  </a:lnTo>
                  <a:cubicBezTo>
                    <a:pt x="1548346" y="223737"/>
                    <a:pt x="1548560" y="217833"/>
                    <a:pt x="1548632" y="210590"/>
                  </a:cubicBezTo>
                  <a:lnTo>
                    <a:pt x="1551907" y="204120"/>
                  </a:lnTo>
                  <a:lnTo>
                    <a:pt x="1552401" y="193187"/>
                  </a:lnTo>
                  <a:lnTo>
                    <a:pt x="1562090" y="184826"/>
                  </a:lnTo>
                  <a:lnTo>
                    <a:pt x="1565126" y="179497"/>
                  </a:lnTo>
                  <a:lnTo>
                    <a:pt x="1565902" y="170896"/>
                  </a:lnTo>
                  <a:lnTo>
                    <a:pt x="1573002" y="168311"/>
                  </a:lnTo>
                  <a:cubicBezTo>
                    <a:pt x="1590318" y="138950"/>
                    <a:pt x="1600089" y="120995"/>
                    <a:pt x="1602316" y="114447"/>
                  </a:cubicBezTo>
                  <a:cubicBezTo>
                    <a:pt x="1607630" y="106763"/>
                    <a:pt x="1613817" y="99808"/>
                    <a:pt x="1620877" y="93579"/>
                  </a:cubicBezTo>
                  <a:lnTo>
                    <a:pt x="1626815" y="90475"/>
                  </a:lnTo>
                  <a:lnTo>
                    <a:pt x="1636590" y="74594"/>
                  </a:lnTo>
                  <a:lnTo>
                    <a:pt x="1651057" y="68416"/>
                  </a:lnTo>
                  <a:lnTo>
                    <a:pt x="1663906" y="52633"/>
                  </a:lnTo>
                  <a:lnTo>
                    <a:pt x="1683054" y="44217"/>
                  </a:lnTo>
                  <a:lnTo>
                    <a:pt x="1697478" y="32233"/>
                  </a:lnTo>
                  <a:cubicBezTo>
                    <a:pt x="1705164" y="29266"/>
                    <a:pt x="1711478" y="26362"/>
                    <a:pt x="1716420" y="23521"/>
                  </a:cubicBezTo>
                  <a:lnTo>
                    <a:pt x="1721051" y="16940"/>
                  </a:lnTo>
                  <a:lnTo>
                    <a:pt x="1736275" y="11837"/>
                  </a:lnTo>
                  <a:lnTo>
                    <a:pt x="1747706" y="11837"/>
                  </a:lnTo>
                  <a:cubicBezTo>
                    <a:pt x="1765628" y="3946"/>
                    <a:pt x="1782448" y="0"/>
                    <a:pt x="17981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355927" y="462630"/>
            <a:ext cx="4691392" cy="1587003"/>
            <a:chOff x="7398225" y="474552"/>
            <a:chExt cx="4691392" cy="1587003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8134722" y="2061555"/>
              <a:ext cx="390592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7398225" y="474552"/>
              <a:ext cx="4691392" cy="1587003"/>
              <a:chOff x="299520" y="1557968"/>
              <a:chExt cx="4691392" cy="1587003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446239" y="2018387"/>
                <a:ext cx="32624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3200" i="1" kern="100" dirty="0" smtClean="0">
                    <a:solidFill>
                      <a:schemeClr val="bg1"/>
                    </a:solidFill>
                    <a:latin typeface="方正粗倩简体" panose="03000509000000000000" pitchFamily="65" charset="-122"/>
                    <a:ea typeface="方正粗倩简体" panose="03000509000000000000" pitchFamily="65" charset="-122"/>
                    <a:cs typeface="Times New Roman" panose="02020603050405020304" pitchFamily="18" charset="0"/>
                  </a:rPr>
                  <a:t>公司、餐饮简介</a:t>
                </a:r>
                <a:endParaRPr lang="zh-CN" altLang="en-US" sz="3200" i="1" kern="100" dirty="0" smtClean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541848" y="1557968"/>
                <a:ext cx="988337" cy="958687"/>
              </a:xfrm>
              <a:custGeom>
                <a:avLst/>
                <a:gdLst>
                  <a:gd name="connsiteX0" fmla="*/ 1568645 w 3117872"/>
                  <a:gd name="connsiteY0" fmla="*/ 0 h 3024336"/>
                  <a:gd name="connsiteX1" fmla="*/ 1599852 w 3117872"/>
                  <a:gd name="connsiteY1" fmla="*/ 692 h 3024336"/>
                  <a:gd name="connsiteX2" fmla="*/ 1630364 w 3117872"/>
                  <a:gd name="connsiteY2" fmla="*/ 2773 h 3024336"/>
                  <a:gd name="connsiteX3" fmla="*/ 1660184 w 3117872"/>
                  <a:gd name="connsiteY3" fmla="*/ 6239 h 3024336"/>
                  <a:gd name="connsiteX4" fmla="*/ 1690003 w 3117872"/>
                  <a:gd name="connsiteY4" fmla="*/ 11786 h 3024336"/>
                  <a:gd name="connsiteX5" fmla="*/ 1719129 w 3117872"/>
                  <a:gd name="connsiteY5" fmla="*/ 18720 h 3024336"/>
                  <a:gd name="connsiteX6" fmla="*/ 1748256 w 3117872"/>
                  <a:gd name="connsiteY6" fmla="*/ 27040 h 3024336"/>
                  <a:gd name="connsiteX7" fmla="*/ 1775994 w 3117872"/>
                  <a:gd name="connsiteY7" fmla="*/ 36053 h 3024336"/>
                  <a:gd name="connsiteX8" fmla="*/ 1803734 w 3117872"/>
                  <a:gd name="connsiteY8" fmla="*/ 47146 h 3024336"/>
                  <a:gd name="connsiteX9" fmla="*/ 1830779 w 3117872"/>
                  <a:gd name="connsiteY9" fmla="*/ 58934 h 3024336"/>
                  <a:gd name="connsiteX10" fmla="*/ 1857131 w 3117872"/>
                  <a:gd name="connsiteY10" fmla="*/ 72800 h 3024336"/>
                  <a:gd name="connsiteX11" fmla="*/ 1882097 w 3117872"/>
                  <a:gd name="connsiteY11" fmla="*/ 87361 h 3024336"/>
                  <a:gd name="connsiteX12" fmla="*/ 1906369 w 3117872"/>
                  <a:gd name="connsiteY12" fmla="*/ 102613 h 3024336"/>
                  <a:gd name="connsiteX13" fmla="*/ 1930641 w 3117872"/>
                  <a:gd name="connsiteY13" fmla="*/ 119253 h 3024336"/>
                  <a:gd name="connsiteX14" fmla="*/ 1953525 w 3117872"/>
                  <a:gd name="connsiteY14" fmla="*/ 137974 h 3024336"/>
                  <a:gd name="connsiteX15" fmla="*/ 1975022 w 3117872"/>
                  <a:gd name="connsiteY15" fmla="*/ 156694 h 3024336"/>
                  <a:gd name="connsiteX16" fmla="*/ 1996520 w 3117872"/>
                  <a:gd name="connsiteY16" fmla="*/ 176801 h 3024336"/>
                  <a:gd name="connsiteX17" fmla="*/ 2015938 w 3117872"/>
                  <a:gd name="connsiteY17" fmla="*/ 197601 h 3024336"/>
                  <a:gd name="connsiteX18" fmla="*/ 2034661 w 3117872"/>
                  <a:gd name="connsiteY18" fmla="*/ 219094 h 3024336"/>
                  <a:gd name="connsiteX19" fmla="*/ 2053385 w 3117872"/>
                  <a:gd name="connsiteY19" fmla="*/ 242667 h 3024336"/>
                  <a:gd name="connsiteX20" fmla="*/ 2070028 w 3117872"/>
                  <a:gd name="connsiteY20" fmla="*/ 266242 h 3024336"/>
                  <a:gd name="connsiteX21" fmla="*/ 2085979 w 3117872"/>
                  <a:gd name="connsiteY21" fmla="*/ 290509 h 3024336"/>
                  <a:gd name="connsiteX22" fmla="*/ 2100542 w 3117872"/>
                  <a:gd name="connsiteY22" fmla="*/ 316162 h 3024336"/>
                  <a:gd name="connsiteX23" fmla="*/ 2113718 w 3117872"/>
                  <a:gd name="connsiteY23" fmla="*/ 342508 h 3024336"/>
                  <a:gd name="connsiteX24" fmla="*/ 2126201 w 3117872"/>
                  <a:gd name="connsiteY24" fmla="*/ 368855 h 3024336"/>
                  <a:gd name="connsiteX25" fmla="*/ 2136603 w 3117872"/>
                  <a:gd name="connsiteY25" fmla="*/ 396589 h 3024336"/>
                  <a:gd name="connsiteX26" fmla="*/ 2146312 w 3117872"/>
                  <a:gd name="connsiteY26" fmla="*/ 425016 h 3024336"/>
                  <a:gd name="connsiteX27" fmla="*/ 2154633 w 3117872"/>
                  <a:gd name="connsiteY27" fmla="*/ 453442 h 3024336"/>
                  <a:gd name="connsiteX28" fmla="*/ 2160874 w 3117872"/>
                  <a:gd name="connsiteY28" fmla="*/ 482563 h 3024336"/>
                  <a:gd name="connsiteX29" fmla="*/ 2165728 w 3117872"/>
                  <a:gd name="connsiteY29" fmla="*/ 512375 h 3024336"/>
                  <a:gd name="connsiteX30" fmla="*/ 2170582 w 3117872"/>
                  <a:gd name="connsiteY30" fmla="*/ 542883 h 3024336"/>
                  <a:gd name="connsiteX31" fmla="*/ 2172664 w 3117872"/>
                  <a:gd name="connsiteY31" fmla="*/ 573389 h 3024336"/>
                  <a:gd name="connsiteX32" fmla="*/ 2173357 w 3117872"/>
                  <a:gd name="connsiteY32" fmla="*/ 604589 h 3024336"/>
                  <a:gd name="connsiteX33" fmla="*/ 2172664 w 3117872"/>
                  <a:gd name="connsiteY33" fmla="*/ 633710 h 3024336"/>
                  <a:gd name="connsiteX34" fmla="*/ 2170582 w 3117872"/>
                  <a:gd name="connsiteY34" fmla="*/ 663523 h 3024336"/>
                  <a:gd name="connsiteX35" fmla="*/ 2167116 w 3117872"/>
                  <a:gd name="connsiteY35" fmla="*/ 692644 h 3024336"/>
                  <a:gd name="connsiteX36" fmla="*/ 2161568 w 3117872"/>
                  <a:gd name="connsiteY36" fmla="*/ 721070 h 3024336"/>
                  <a:gd name="connsiteX37" fmla="*/ 2156019 w 3117872"/>
                  <a:gd name="connsiteY37" fmla="*/ 748803 h 3024336"/>
                  <a:gd name="connsiteX38" fmla="*/ 2147698 w 3117872"/>
                  <a:gd name="connsiteY38" fmla="*/ 776537 h 3024336"/>
                  <a:gd name="connsiteX39" fmla="*/ 2139376 w 3117872"/>
                  <a:gd name="connsiteY39" fmla="*/ 804270 h 3024336"/>
                  <a:gd name="connsiteX40" fmla="*/ 2128975 w 3117872"/>
                  <a:gd name="connsiteY40" fmla="*/ 830618 h 3024336"/>
                  <a:gd name="connsiteX41" fmla="*/ 2149085 w 3117872"/>
                  <a:gd name="connsiteY41" fmla="*/ 815364 h 3024336"/>
                  <a:gd name="connsiteX42" fmla="*/ 2169890 w 3117872"/>
                  <a:gd name="connsiteY42" fmla="*/ 800112 h 3024336"/>
                  <a:gd name="connsiteX43" fmla="*/ 2190694 w 3117872"/>
                  <a:gd name="connsiteY43" fmla="*/ 786244 h 3024336"/>
                  <a:gd name="connsiteX44" fmla="*/ 2212886 w 3117872"/>
                  <a:gd name="connsiteY44" fmla="*/ 773070 h 3024336"/>
                  <a:gd name="connsiteX45" fmla="*/ 2235076 w 3117872"/>
                  <a:gd name="connsiteY45" fmla="*/ 760591 h 3024336"/>
                  <a:gd name="connsiteX46" fmla="*/ 2257961 w 3117872"/>
                  <a:gd name="connsiteY46" fmla="*/ 748803 h 3024336"/>
                  <a:gd name="connsiteX47" fmla="*/ 2281539 w 3117872"/>
                  <a:gd name="connsiteY47" fmla="*/ 739098 h 3024336"/>
                  <a:gd name="connsiteX48" fmla="*/ 2305117 w 3117872"/>
                  <a:gd name="connsiteY48" fmla="*/ 729391 h 3024336"/>
                  <a:gd name="connsiteX49" fmla="*/ 2330083 w 3117872"/>
                  <a:gd name="connsiteY49" fmla="*/ 721070 h 3024336"/>
                  <a:gd name="connsiteX50" fmla="*/ 2355048 w 3117872"/>
                  <a:gd name="connsiteY50" fmla="*/ 714137 h 3024336"/>
                  <a:gd name="connsiteX51" fmla="*/ 2380706 w 3117872"/>
                  <a:gd name="connsiteY51" fmla="*/ 707204 h 3024336"/>
                  <a:gd name="connsiteX52" fmla="*/ 2406366 w 3117872"/>
                  <a:gd name="connsiteY52" fmla="*/ 702349 h 3024336"/>
                  <a:gd name="connsiteX53" fmla="*/ 2432718 w 3117872"/>
                  <a:gd name="connsiteY53" fmla="*/ 698191 h 3024336"/>
                  <a:gd name="connsiteX54" fmla="*/ 2459070 w 3117872"/>
                  <a:gd name="connsiteY54" fmla="*/ 695417 h 3024336"/>
                  <a:gd name="connsiteX55" fmla="*/ 2486114 w 3117872"/>
                  <a:gd name="connsiteY55" fmla="*/ 693336 h 3024336"/>
                  <a:gd name="connsiteX56" fmla="*/ 2513160 w 3117872"/>
                  <a:gd name="connsiteY56" fmla="*/ 692644 h 3024336"/>
                  <a:gd name="connsiteX57" fmla="*/ 2544367 w 3117872"/>
                  <a:gd name="connsiteY57" fmla="*/ 693336 h 3024336"/>
                  <a:gd name="connsiteX58" fmla="*/ 2574880 w 3117872"/>
                  <a:gd name="connsiteY58" fmla="*/ 696110 h 3024336"/>
                  <a:gd name="connsiteX59" fmla="*/ 2605394 w 3117872"/>
                  <a:gd name="connsiteY59" fmla="*/ 700271 h 3024336"/>
                  <a:gd name="connsiteX60" fmla="*/ 2635212 w 3117872"/>
                  <a:gd name="connsiteY60" fmla="*/ 705124 h 3024336"/>
                  <a:gd name="connsiteX61" fmla="*/ 2665033 w 3117872"/>
                  <a:gd name="connsiteY61" fmla="*/ 712057 h 3024336"/>
                  <a:gd name="connsiteX62" fmla="*/ 2693465 w 3117872"/>
                  <a:gd name="connsiteY62" fmla="*/ 719684 h 3024336"/>
                  <a:gd name="connsiteX63" fmla="*/ 2721204 w 3117872"/>
                  <a:gd name="connsiteY63" fmla="*/ 729391 h 3024336"/>
                  <a:gd name="connsiteX64" fmla="*/ 2748250 w 3117872"/>
                  <a:gd name="connsiteY64" fmla="*/ 740484 h 3024336"/>
                  <a:gd name="connsiteX65" fmla="*/ 2775294 w 3117872"/>
                  <a:gd name="connsiteY65" fmla="*/ 752964 h 3024336"/>
                  <a:gd name="connsiteX66" fmla="*/ 2801646 w 3117872"/>
                  <a:gd name="connsiteY66" fmla="*/ 766137 h 3024336"/>
                  <a:gd name="connsiteX67" fmla="*/ 2827306 w 3117872"/>
                  <a:gd name="connsiteY67" fmla="*/ 780697 h 3024336"/>
                  <a:gd name="connsiteX68" fmla="*/ 2851578 w 3117872"/>
                  <a:gd name="connsiteY68" fmla="*/ 796643 h 3024336"/>
                  <a:gd name="connsiteX69" fmla="*/ 2875156 w 3117872"/>
                  <a:gd name="connsiteY69" fmla="*/ 813284 h 3024336"/>
                  <a:gd name="connsiteX70" fmla="*/ 2898040 w 3117872"/>
                  <a:gd name="connsiteY70" fmla="*/ 831312 h 3024336"/>
                  <a:gd name="connsiteX71" fmla="*/ 2919538 w 3117872"/>
                  <a:gd name="connsiteY71" fmla="*/ 850030 h 3024336"/>
                  <a:gd name="connsiteX72" fmla="*/ 2941036 w 3117872"/>
                  <a:gd name="connsiteY72" fmla="*/ 870139 h 3024336"/>
                  <a:gd name="connsiteX73" fmla="*/ 2961147 w 3117872"/>
                  <a:gd name="connsiteY73" fmla="*/ 890939 h 3024336"/>
                  <a:gd name="connsiteX74" fmla="*/ 2980565 w 3117872"/>
                  <a:gd name="connsiteY74" fmla="*/ 913126 h 3024336"/>
                  <a:gd name="connsiteX75" fmla="*/ 2997900 w 3117872"/>
                  <a:gd name="connsiteY75" fmla="*/ 935313 h 3024336"/>
                  <a:gd name="connsiteX76" fmla="*/ 3014544 w 3117872"/>
                  <a:gd name="connsiteY76" fmla="*/ 959578 h 3024336"/>
                  <a:gd name="connsiteX77" fmla="*/ 3030495 w 3117872"/>
                  <a:gd name="connsiteY77" fmla="*/ 984539 h 3024336"/>
                  <a:gd name="connsiteX78" fmla="*/ 3045058 w 3117872"/>
                  <a:gd name="connsiteY78" fmla="*/ 1009498 h 3024336"/>
                  <a:gd name="connsiteX79" fmla="*/ 3058233 w 3117872"/>
                  <a:gd name="connsiteY79" fmla="*/ 1035153 h 3024336"/>
                  <a:gd name="connsiteX80" fmla="*/ 3070716 w 3117872"/>
                  <a:gd name="connsiteY80" fmla="*/ 1062193 h 3024336"/>
                  <a:gd name="connsiteX81" fmla="*/ 3081811 w 3117872"/>
                  <a:gd name="connsiteY81" fmla="*/ 1089926 h 3024336"/>
                  <a:gd name="connsiteX82" fmla="*/ 3090826 w 3117872"/>
                  <a:gd name="connsiteY82" fmla="*/ 1117660 h 3024336"/>
                  <a:gd name="connsiteX83" fmla="*/ 3099149 w 3117872"/>
                  <a:gd name="connsiteY83" fmla="*/ 1146780 h 3024336"/>
                  <a:gd name="connsiteX84" fmla="*/ 3105389 w 3117872"/>
                  <a:gd name="connsiteY84" fmla="*/ 1175899 h 3024336"/>
                  <a:gd name="connsiteX85" fmla="*/ 3111631 w 3117872"/>
                  <a:gd name="connsiteY85" fmla="*/ 1205713 h 3024336"/>
                  <a:gd name="connsiteX86" fmla="*/ 3115098 w 3117872"/>
                  <a:gd name="connsiteY86" fmla="*/ 1235527 h 3024336"/>
                  <a:gd name="connsiteX87" fmla="*/ 3117178 w 3117872"/>
                  <a:gd name="connsiteY87" fmla="*/ 1266727 h 3024336"/>
                  <a:gd name="connsiteX88" fmla="*/ 3117872 w 3117872"/>
                  <a:gd name="connsiteY88" fmla="*/ 1297927 h 3024336"/>
                  <a:gd name="connsiteX89" fmla="*/ 3117178 w 3117872"/>
                  <a:gd name="connsiteY89" fmla="*/ 1329127 h 3024336"/>
                  <a:gd name="connsiteX90" fmla="*/ 3115098 w 3117872"/>
                  <a:gd name="connsiteY90" fmla="*/ 1359635 h 3024336"/>
                  <a:gd name="connsiteX91" fmla="*/ 3111631 w 3117872"/>
                  <a:gd name="connsiteY91" fmla="*/ 1389448 h 3024336"/>
                  <a:gd name="connsiteX92" fmla="*/ 3105389 w 3117872"/>
                  <a:gd name="connsiteY92" fmla="*/ 1419261 h 3024336"/>
                  <a:gd name="connsiteX93" fmla="*/ 3099149 w 3117872"/>
                  <a:gd name="connsiteY93" fmla="*/ 1448382 h 3024336"/>
                  <a:gd name="connsiteX94" fmla="*/ 3090826 w 3117872"/>
                  <a:gd name="connsiteY94" fmla="*/ 1477502 h 3024336"/>
                  <a:gd name="connsiteX95" fmla="*/ 3081811 w 3117872"/>
                  <a:gd name="connsiteY95" fmla="*/ 1505235 h 3024336"/>
                  <a:gd name="connsiteX96" fmla="*/ 3070716 w 3117872"/>
                  <a:gd name="connsiteY96" fmla="*/ 1532969 h 3024336"/>
                  <a:gd name="connsiteX97" fmla="*/ 3058233 w 3117872"/>
                  <a:gd name="connsiteY97" fmla="*/ 1560008 h 3024336"/>
                  <a:gd name="connsiteX98" fmla="*/ 3045058 w 3117872"/>
                  <a:gd name="connsiteY98" fmla="*/ 1586356 h 3024336"/>
                  <a:gd name="connsiteX99" fmla="*/ 3030495 w 3117872"/>
                  <a:gd name="connsiteY99" fmla="*/ 1611315 h 3024336"/>
                  <a:gd name="connsiteX100" fmla="*/ 3014544 w 3117872"/>
                  <a:gd name="connsiteY100" fmla="*/ 1635582 h 3024336"/>
                  <a:gd name="connsiteX101" fmla="*/ 2997900 w 3117872"/>
                  <a:gd name="connsiteY101" fmla="*/ 1659849 h 3024336"/>
                  <a:gd name="connsiteX102" fmla="*/ 2980565 w 3117872"/>
                  <a:gd name="connsiteY102" fmla="*/ 1682730 h 3024336"/>
                  <a:gd name="connsiteX103" fmla="*/ 2961147 w 3117872"/>
                  <a:gd name="connsiteY103" fmla="*/ 1704223 h 3024336"/>
                  <a:gd name="connsiteX104" fmla="*/ 2941036 w 3117872"/>
                  <a:gd name="connsiteY104" fmla="*/ 1725717 h 3024336"/>
                  <a:gd name="connsiteX105" fmla="*/ 2919538 w 3117872"/>
                  <a:gd name="connsiteY105" fmla="*/ 1745130 h 3024336"/>
                  <a:gd name="connsiteX106" fmla="*/ 2898040 w 3117872"/>
                  <a:gd name="connsiteY106" fmla="*/ 1763850 h 3024336"/>
                  <a:gd name="connsiteX107" fmla="*/ 2875156 w 3117872"/>
                  <a:gd name="connsiteY107" fmla="*/ 1782570 h 3024336"/>
                  <a:gd name="connsiteX108" fmla="*/ 2851578 w 3117872"/>
                  <a:gd name="connsiteY108" fmla="*/ 1799210 h 3024336"/>
                  <a:gd name="connsiteX109" fmla="*/ 2827306 w 3117872"/>
                  <a:gd name="connsiteY109" fmla="*/ 1815157 h 3024336"/>
                  <a:gd name="connsiteX110" fmla="*/ 2801646 w 3117872"/>
                  <a:gd name="connsiteY110" fmla="*/ 1829717 h 3024336"/>
                  <a:gd name="connsiteX111" fmla="*/ 2775294 w 3117872"/>
                  <a:gd name="connsiteY111" fmla="*/ 1842890 h 3024336"/>
                  <a:gd name="connsiteX112" fmla="*/ 2748250 w 3117872"/>
                  <a:gd name="connsiteY112" fmla="*/ 1855370 h 3024336"/>
                  <a:gd name="connsiteX113" fmla="*/ 2721204 w 3117872"/>
                  <a:gd name="connsiteY113" fmla="*/ 1866463 h 3024336"/>
                  <a:gd name="connsiteX114" fmla="*/ 2693465 w 3117872"/>
                  <a:gd name="connsiteY114" fmla="*/ 1875476 h 3024336"/>
                  <a:gd name="connsiteX115" fmla="*/ 2665033 w 3117872"/>
                  <a:gd name="connsiteY115" fmla="*/ 1883797 h 3024336"/>
                  <a:gd name="connsiteX116" fmla="*/ 2635212 w 3117872"/>
                  <a:gd name="connsiteY116" fmla="*/ 1890038 h 3024336"/>
                  <a:gd name="connsiteX117" fmla="*/ 2616370 w 3117872"/>
                  <a:gd name="connsiteY117" fmla="*/ 1893543 h 3024336"/>
                  <a:gd name="connsiteX118" fmla="*/ 2527757 w 3117872"/>
                  <a:gd name="connsiteY118" fmla="*/ 1752033 h 3024336"/>
                  <a:gd name="connsiteX119" fmla="*/ 2520604 w 3117872"/>
                  <a:gd name="connsiteY119" fmla="*/ 1742363 h 3024336"/>
                  <a:gd name="connsiteX120" fmla="*/ 2513017 w 3117872"/>
                  <a:gd name="connsiteY120" fmla="*/ 1733753 h 3024336"/>
                  <a:gd name="connsiteX121" fmla="*/ 2503067 w 3117872"/>
                  <a:gd name="connsiteY121" fmla="*/ 1726622 h 3024336"/>
                  <a:gd name="connsiteX122" fmla="*/ 2493470 w 3117872"/>
                  <a:gd name="connsiteY122" fmla="*/ 1720056 h 3024336"/>
                  <a:gd name="connsiteX123" fmla="*/ 2486510 w 3117872"/>
                  <a:gd name="connsiteY123" fmla="*/ 1714197 h 3024336"/>
                  <a:gd name="connsiteX124" fmla="*/ 2478762 w 3117872"/>
                  <a:gd name="connsiteY124" fmla="*/ 1708830 h 3024336"/>
                  <a:gd name="connsiteX125" fmla="*/ 2471014 w 3117872"/>
                  <a:gd name="connsiteY125" fmla="*/ 1703464 h 3024336"/>
                  <a:gd name="connsiteX126" fmla="*/ 2462832 w 3117872"/>
                  <a:gd name="connsiteY126" fmla="*/ 1699156 h 3024336"/>
                  <a:gd name="connsiteX127" fmla="*/ 2453072 w 3117872"/>
                  <a:gd name="connsiteY127" fmla="*/ 1695835 h 3024336"/>
                  <a:gd name="connsiteX128" fmla="*/ 2443667 w 3117872"/>
                  <a:gd name="connsiteY128" fmla="*/ 1693080 h 3024336"/>
                  <a:gd name="connsiteX129" fmla="*/ 2433827 w 3117872"/>
                  <a:gd name="connsiteY129" fmla="*/ 1691382 h 3024336"/>
                  <a:gd name="connsiteX130" fmla="*/ 2422846 w 3117872"/>
                  <a:gd name="connsiteY130" fmla="*/ 1689612 h 3024336"/>
                  <a:gd name="connsiteX131" fmla="*/ 2394068 w 3117872"/>
                  <a:gd name="connsiteY131" fmla="*/ 1707633 h 3024336"/>
                  <a:gd name="connsiteX132" fmla="*/ 2317349 w 3117872"/>
                  <a:gd name="connsiteY132" fmla="*/ 1585116 h 3024336"/>
                  <a:gd name="connsiteX133" fmla="*/ 2344550 w 3117872"/>
                  <a:gd name="connsiteY133" fmla="*/ 1568083 h 3024336"/>
                  <a:gd name="connsiteX134" fmla="*/ 1646567 w 3117872"/>
                  <a:gd name="connsiteY134" fmla="*/ 455193 h 3024336"/>
                  <a:gd name="connsiteX135" fmla="*/ 1607165 w 3117872"/>
                  <a:gd name="connsiteY135" fmla="*/ 479867 h 3024336"/>
                  <a:gd name="connsiteX136" fmla="*/ 1568904 w 3117872"/>
                  <a:gd name="connsiteY136" fmla="*/ 504611 h 3024336"/>
                  <a:gd name="connsiteX137" fmla="*/ 1531785 w 3117872"/>
                  <a:gd name="connsiteY137" fmla="*/ 529428 h 3024336"/>
                  <a:gd name="connsiteX138" fmla="*/ 1496949 w 3117872"/>
                  <a:gd name="connsiteY138" fmla="*/ 554385 h 3024336"/>
                  <a:gd name="connsiteX139" fmla="*/ 1479531 w 3117872"/>
                  <a:gd name="connsiteY139" fmla="*/ 566865 h 3024336"/>
                  <a:gd name="connsiteX140" fmla="*/ 1462821 w 3117872"/>
                  <a:gd name="connsiteY140" fmla="*/ 580472 h 3024336"/>
                  <a:gd name="connsiteX141" fmla="*/ 1446897 w 3117872"/>
                  <a:gd name="connsiteY141" fmla="*/ 593588 h 3024336"/>
                  <a:gd name="connsiteX142" fmla="*/ 1432117 w 3117872"/>
                  <a:gd name="connsiteY142" fmla="*/ 606772 h 3024336"/>
                  <a:gd name="connsiteX143" fmla="*/ 1418831 w 3117872"/>
                  <a:gd name="connsiteY143" fmla="*/ 620594 h 3024336"/>
                  <a:gd name="connsiteX144" fmla="*/ 1405544 w 3117872"/>
                  <a:gd name="connsiteY144" fmla="*/ 634417 h 3024336"/>
                  <a:gd name="connsiteX145" fmla="*/ 1393400 w 3117872"/>
                  <a:gd name="connsiteY145" fmla="*/ 648309 h 3024336"/>
                  <a:gd name="connsiteX146" fmla="*/ 1382751 w 3117872"/>
                  <a:gd name="connsiteY146" fmla="*/ 662837 h 3024336"/>
                  <a:gd name="connsiteX147" fmla="*/ 1372455 w 3117872"/>
                  <a:gd name="connsiteY147" fmla="*/ 677930 h 3024336"/>
                  <a:gd name="connsiteX148" fmla="*/ 1364088 w 3117872"/>
                  <a:gd name="connsiteY148" fmla="*/ 692601 h 3024336"/>
                  <a:gd name="connsiteX149" fmla="*/ 1355287 w 3117872"/>
                  <a:gd name="connsiteY149" fmla="*/ 708330 h 3024336"/>
                  <a:gd name="connsiteX150" fmla="*/ 1349558 w 3117872"/>
                  <a:gd name="connsiteY150" fmla="*/ 723707 h 3024336"/>
                  <a:gd name="connsiteX151" fmla="*/ 1344182 w 3117872"/>
                  <a:gd name="connsiteY151" fmla="*/ 739648 h 3024336"/>
                  <a:gd name="connsiteX152" fmla="*/ 1340657 w 3117872"/>
                  <a:gd name="connsiteY152" fmla="*/ 756792 h 3024336"/>
                  <a:gd name="connsiteX153" fmla="*/ 1337917 w 3117872"/>
                  <a:gd name="connsiteY153" fmla="*/ 773441 h 3024336"/>
                  <a:gd name="connsiteX154" fmla="*/ 1337025 w 3117872"/>
                  <a:gd name="connsiteY154" fmla="*/ 791290 h 3024336"/>
                  <a:gd name="connsiteX155" fmla="*/ 1337630 w 3117872"/>
                  <a:gd name="connsiteY155" fmla="*/ 809775 h 3024336"/>
                  <a:gd name="connsiteX156" fmla="*/ 1340518 w 3117872"/>
                  <a:gd name="connsiteY156" fmla="*/ 828402 h 3024336"/>
                  <a:gd name="connsiteX157" fmla="*/ 1343759 w 3117872"/>
                  <a:gd name="connsiteY157" fmla="*/ 847594 h 3024336"/>
                  <a:gd name="connsiteX158" fmla="*/ 1350779 w 3117872"/>
                  <a:gd name="connsiteY158" fmla="*/ 867564 h 3024336"/>
                  <a:gd name="connsiteX159" fmla="*/ 1357010 w 3117872"/>
                  <a:gd name="connsiteY159" fmla="*/ 888028 h 3024336"/>
                  <a:gd name="connsiteX160" fmla="*/ 1367022 w 3117872"/>
                  <a:gd name="connsiteY160" fmla="*/ 909269 h 3024336"/>
                  <a:gd name="connsiteX161" fmla="*/ 1378172 w 3117872"/>
                  <a:gd name="connsiteY161" fmla="*/ 930581 h 3024336"/>
                  <a:gd name="connsiteX162" fmla="*/ 1391172 w 3117872"/>
                  <a:gd name="connsiteY162" fmla="*/ 953094 h 3024336"/>
                  <a:gd name="connsiteX163" fmla="*/ 1852551 w 3117872"/>
                  <a:gd name="connsiteY163" fmla="*/ 1689891 h 3024336"/>
                  <a:gd name="connsiteX164" fmla="*/ 2059019 w 3117872"/>
                  <a:gd name="connsiteY164" fmla="*/ 1560601 h 3024336"/>
                  <a:gd name="connsiteX165" fmla="*/ 2142811 w 3117872"/>
                  <a:gd name="connsiteY165" fmla="*/ 1694411 h 3024336"/>
                  <a:gd name="connsiteX166" fmla="*/ 2160092 w 3117872"/>
                  <a:gd name="connsiteY166" fmla="*/ 1683590 h 3024336"/>
                  <a:gd name="connsiteX167" fmla="*/ 2236811 w 3117872"/>
                  <a:gd name="connsiteY167" fmla="*/ 1806106 h 3024336"/>
                  <a:gd name="connsiteX168" fmla="*/ 2217167 w 3117872"/>
                  <a:gd name="connsiteY168" fmla="*/ 1818408 h 3024336"/>
                  <a:gd name="connsiteX169" fmla="*/ 2213882 w 3117872"/>
                  <a:gd name="connsiteY169" fmla="*/ 1830682 h 3024336"/>
                  <a:gd name="connsiteX170" fmla="*/ 2211387 w 3117872"/>
                  <a:gd name="connsiteY170" fmla="*/ 1842464 h 3024336"/>
                  <a:gd name="connsiteX171" fmla="*/ 2209596 w 3117872"/>
                  <a:gd name="connsiteY171" fmla="*/ 1855373 h 3024336"/>
                  <a:gd name="connsiteX172" fmla="*/ 2209383 w 3117872"/>
                  <a:gd name="connsiteY172" fmla="*/ 1867296 h 3024336"/>
                  <a:gd name="connsiteX173" fmla="*/ 2210311 w 3117872"/>
                  <a:gd name="connsiteY173" fmla="*/ 1879291 h 3024336"/>
                  <a:gd name="connsiteX174" fmla="*/ 2212817 w 3117872"/>
                  <a:gd name="connsiteY174" fmla="*/ 1890298 h 3024336"/>
                  <a:gd name="connsiteX175" fmla="*/ 2217250 w 3117872"/>
                  <a:gd name="connsiteY175" fmla="*/ 1900883 h 3024336"/>
                  <a:gd name="connsiteX176" fmla="*/ 2222039 w 3117872"/>
                  <a:gd name="connsiteY176" fmla="*/ 1912032 h 3024336"/>
                  <a:gd name="connsiteX177" fmla="*/ 2230171 w 3117872"/>
                  <a:gd name="connsiteY177" fmla="*/ 1925018 h 3024336"/>
                  <a:gd name="connsiteX178" fmla="*/ 2232562 w 3117872"/>
                  <a:gd name="connsiteY178" fmla="*/ 1930594 h 3024336"/>
                  <a:gd name="connsiteX179" fmla="*/ 2235391 w 3117872"/>
                  <a:gd name="connsiteY179" fmla="*/ 1935111 h 3024336"/>
                  <a:gd name="connsiteX180" fmla="*/ 2705787 w 3117872"/>
                  <a:gd name="connsiteY180" fmla="*/ 2686309 h 3024336"/>
                  <a:gd name="connsiteX181" fmla="*/ 2694851 w 3117872"/>
                  <a:gd name="connsiteY181" fmla="*/ 2708174 h 3024336"/>
                  <a:gd name="connsiteX182" fmla="*/ 2680288 w 3117872"/>
                  <a:gd name="connsiteY182" fmla="*/ 2732441 h 3024336"/>
                  <a:gd name="connsiteX183" fmla="*/ 2665033 w 3117872"/>
                  <a:gd name="connsiteY183" fmla="*/ 2757402 h 3024336"/>
                  <a:gd name="connsiteX184" fmla="*/ 2647001 w 3117872"/>
                  <a:gd name="connsiteY184" fmla="*/ 2781669 h 3024336"/>
                  <a:gd name="connsiteX185" fmla="*/ 2629664 w 3117872"/>
                  <a:gd name="connsiteY185" fmla="*/ 2803856 h 3024336"/>
                  <a:gd name="connsiteX186" fmla="*/ 2610941 w 3117872"/>
                  <a:gd name="connsiteY186" fmla="*/ 2826043 h 3024336"/>
                  <a:gd name="connsiteX187" fmla="*/ 2590137 w 3117872"/>
                  <a:gd name="connsiteY187" fmla="*/ 2846842 h 3024336"/>
                  <a:gd name="connsiteX188" fmla="*/ 2569333 w 3117872"/>
                  <a:gd name="connsiteY188" fmla="*/ 2866948 h 3024336"/>
                  <a:gd name="connsiteX189" fmla="*/ 2547141 w 3117872"/>
                  <a:gd name="connsiteY189" fmla="*/ 2885669 h 3024336"/>
                  <a:gd name="connsiteX190" fmla="*/ 2524949 w 3117872"/>
                  <a:gd name="connsiteY190" fmla="*/ 2903697 h 3024336"/>
                  <a:gd name="connsiteX191" fmla="*/ 2500677 w 3117872"/>
                  <a:gd name="connsiteY191" fmla="*/ 2920337 h 3024336"/>
                  <a:gd name="connsiteX192" fmla="*/ 2476406 w 3117872"/>
                  <a:gd name="connsiteY192" fmla="*/ 2936977 h 3024336"/>
                  <a:gd name="connsiteX193" fmla="*/ 2451441 w 3117872"/>
                  <a:gd name="connsiteY193" fmla="*/ 2951537 h 3024336"/>
                  <a:gd name="connsiteX194" fmla="*/ 2425089 w 3117872"/>
                  <a:gd name="connsiteY194" fmla="*/ 2964709 h 3024336"/>
                  <a:gd name="connsiteX195" fmla="*/ 2398043 w 3117872"/>
                  <a:gd name="connsiteY195" fmla="*/ 2976496 h 3024336"/>
                  <a:gd name="connsiteX196" fmla="*/ 2370999 w 3117872"/>
                  <a:gd name="connsiteY196" fmla="*/ 2986895 h 3024336"/>
                  <a:gd name="connsiteX197" fmla="*/ 2342565 w 3117872"/>
                  <a:gd name="connsiteY197" fmla="*/ 2997297 h 3024336"/>
                  <a:gd name="connsiteX198" fmla="*/ 2314132 w 3117872"/>
                  <a:gd name="connsiteY198" fmla="*/ 3004923 h 3024336"/>
                  <a:gd name="connsiteX199" fmla="*/ 2285007 w 3117872"/>
                  <a:gd name="connsiteY199" fmla="*/ 3011856 h 3024336"/>
                  <a:gd name="connsiteX200" fmla="*/ 2255187 w 3117872"/>
                  <a:gd name="connsiteY200" fmla="*/ 3016709 h 3024336"/>
                  <a:gd name="connsiteX201" fmla="*/ 2224675 w 3117872"/>
                  <a:gd name="connsiteY201" fmla="*/ 3021564 h 3024336"/>
                  <a:gd name="connsiteX202" fmla="*/ 2193468 w 3117872"/>
                  <a:gd name="connsiteY202" fmla="*/ 3023644 h 3024336"/>
                  <a:gd name="connsiteX203" fmla="*/ 2162955 w 3117872"/>
                  <a:gd name="connsiteY203" fmla="*/ 3024336 h 3024336"/>
                  <a:gd name="connsiteX204" fmla="*/ 2135215 w 3117872"/>
                  <a:gd name="connsiteY204" fmla="*/ 3023644 h 3024336"/>
                  <a:gd name="connsiteX205" fmla="*/ 2113521 w 3117872"/>
                  <a:gd name="connsiteY205" fmla="*/ 3022017 h 3024336"/>
                  <a:gd name="connsiteX206" fmla="*/ 1661730 w 3117872"/>
                  <a:gd name="connsiteY206" fmla="*/ 2300531 h 3024336"/>
                  <a:gd name="connsiteX207" fmla="*/ 1653856 w 3117872"/>
                  <a:gd name="connsiteY207" fmla="*/ 2289534 h 3024336"/>
                  <a:gd name="connsiteX208" fmla="*/ 1644608 w 3117872"/>
                  <a:gd name="connsiteY208" fmla="*/ 2281071 h 3024336"/>
                  <a:gd name="connsiteX209" fmla="*/ 1635737 w 3117872"/>
                  <a:gd name="connsiteY209" fmla="*/ 2273213 h 3024336"/>
                  <a:gd name="connsiteX210" fmla="*/ 1625779 w 3117872"/>
                  <a:gd name="connsiteY210" fmla="*/ 2265195 h 3024336"/>
                  <a:gd name="connsiteX211" fmla="*/ 1614448 w 3117872"/>
                  <a:gd name="connsiteY211" fmla="*/ 2259716 h 3024336"/>
                  <a:gd name="connsiteX212" fmla="*/ 1602407 w 3117872"/>
                  <a:gd name="connsiteY212" fmla="*/ 2254679 h 3024336"/>
                  <a:gd name="connsiteX213" fmla="*/ 1591120 w 3117872"/>
                  <a:gd name="connsiteY213" fmla="*/ 2250848 h 3024336"/>
                  <a:gd name="connsiteX214" fmla="*/ 1578415 w 3117872"/>
                  <a:gd name="connsiteY214" fmla="*/ 2247905 h 3024336"/>
                  <a:gd name="connsiteX215" fmla="*/ 1543327 w 3117872"/>
                  <a:gd name="connsiteY215" fmla="*/ 2269878 h 3024336"/>
                  <a:gd name="connsiteX216" fmla="*/ 1461115 w 3117872"/>
                  <a:gd name="connsiteY216" fmla="*/ 2138589 h 3024336"/>
                  <a:gd name="connsiteX217" fmla="*/ 1490528 w 3117872"/>
                  <a:gd name="connsiteY217" fmla="*/ 2120171 h 3024336"/>
                  <a:gd name="connsiteX218" fmla="*/ 1407186 w 3117872"/>
                  <a:gd name="connsiteY218" fmla="*/ 1987078 h 3024336"/>
                  <a:gd name="connsiteX219" fmla="*/ 1473668 w 3117872"/>
                  <a:gd name="connsiteY219" fmla="*/ 1885083 h 3024336"/>
                  <a:gd name="connsiteX220" fmla="*/ 1487828 w 3117872"/>
                  <a:gd name="connsiteY220" fmla="*/ 1861964 h 3024336"/>
                  <a:gd name="connsiteX221" fmla="*/ 1499105 w 3117872"/>
                  <a:gd name="connsiteY221" fmla="*/ 1838971 h 3024336"/>
                  <a:gd name="connsiteX222" fmla="*/ 1508964 w 3117872"/>
                  <a:gd name="connsiteY222" fmla="*/ 1816869 h 3024336"/>
                  <a:gd name="connsiteX223" fmla="*/ 1517028 w 3117872"/>
                  <a:gd name="connsiteY223" fmla="*/ 1795051 h 3024336"/>
                  <a:gd name="connsiteX224" fmla="*/ 1522964 w 3117872"/>
                  <a:gd name="connsiteY224" fmla="*/ 1774567 h 3024336"/>
                  <a:gd name="connsiteX225" fmla="*/ 1527436 w 3117872"/>
                  <a:gd name="connsiteY225" fmla="*/ 1753323 h 3024336"/>
                  <a:gd name="connsiteX226" fmla="*/ 1529403 w 3117872"/>
                  <a:gd name="connsiteY226" fmla="*/ 1732808 h 3024336"/>
                  <a:gd name="connsiteX227" fmla="*/ 1530282 w 3117872"/>
                  <a:gd name="connsiteY227" fmla="*/ 1712136 h 3024336"/>
                  <a:gd name="connsiteX228" fmla="*/ 1529743 w 3117872"/>
                  <a:gd name="connsiteY228" fmla="*/ 1692352 h 3024336"/>
                  <a:gd name="connsiteX229" fmla="*/ 1527033 w 3117872"/>
                  <a:gd name="connsiteY229" fmla="*/ 1672252 h 3024336"/>
                  <a:gd name="connsiteX230" fmla="*/ 1522192 w 3117872"/>
                  <a:gd name="connsiteY230" fmla="*/ 1653485 h 3024336"/>
                  <a:gd name="connsiteX231" fmla="*/ 1516975 w 3117872"/>
                  <a:gd name="connsiteY231" fmla="*/ 1634116 h 3024336"/>
                  <a:gd name="connsiteX232" fmla="*/ 1509964 w 3117872"/>
                  <a:gd name="connsiteY232" fmla="*/ 1615031 h 3024336"/>
                  <a:gd name="connsiteX233" fmla="*/ 1500778 w 3117872"/>
                  <a:gd name="connsiteY233" fmla="*/ 1595632 h 3024336"/>
                  <a:gd name="connsiteX234" fmla="*/ 1491592 w 3117872"/>
                  <a:gd name="connsiteY234" fmla="*/ 1576232 h 3024336"/>
                  <a:gd name="connsiteX235" fmla="*/ 1480611 w 3117872"/>
                  <a:gd name="connsiteY235" fmla="*/ 1557118 h 3024336"/>
                  <a:gd name="connsiteX236" fmla="*/ 1085769 w 3117872"/>
                  <a:gd name="connsiteY236" fmla="*/ 926578 h 3024336"/>
                  <a:gd name="connsiteX237" fmla="*/ 987169 w 3117872"/>
                  <a:gd name="connsiteY237" fmla="*/ 988321 h 3024336"/>
                  <a:gd name="connsiteX238" fmla="*/ 1374846 w 3117872"/>
                  <a:gd name="connsiteY238" fmla="*/ 1607419 h 3024336"/>
                  <a:gd name="connsiteX239" fmla="*/ 1377109 w 3117872"/>
                  <a:gd name="connsiteY239" fmla="*/ 1611032 h 3024336"/>
                  <a:gd name="connsiteX240" fmla="*/ 1379039 w 3117872"/>
                  <a:gd name="connsiteY240" fmla="*/ 1615692 h 3024336"/>
                  <a:gd name="connsiteX241" fmla="*/ 1380018 w 3117872"/>
                  <a:gd name="connsiteY241" fmla="*/ 1625139 h 3024336"/>
                  <a:gd name="connsiteX242" fmla="*/ 1380619 w 3117872"/>
                  <a:gd name="connsiteY242" fmla="*/ 1633986 h 3024336"/>
                  <a:gd name="connsiteX243" fmla="*/ 1378339 w 3117872"/>
                  <a:gd name="connsiteY243" fmla="*/ 1642959 h 3024336"/>
                  <a:gd name="connsiteX244" fmla="*/ 1374262 w 3117872"/>
                  <a:gd name="connsiteY244" fmla="*/ 1652220 h 3024336"/>
                  <a:gd name="connsiteX245" fmla="*/ 1369099 w 3117872"/>
                  <a:gd name="connsiteY245" fmla="*/ 1661320 h 3024336"/>
                  <a:gd name="connsiteX246" fmla="*/ 1362427 w 3117872"/>
                  <a:gd name="connsiteY246" fmla="*/ 1668014 h 3024336"/>
                  <a:gd name="connsiteX247" fmla="*/ 1357839 w 3117872"/>
                  <a:gd name="connsiteY247" fmla="*/ 1671725 h 3024336"/>
                  <a:gd name="connsiteX248" fmla="*/ 1352873 w 3117872"/>
                  <a:gd name="connsiteY248" fmla="*/ 1674835 h 3024336"/>
                  <a:gd name="connsiteX249" fmla="*/ 1348617 w 3117872"/>
                  <a:gd name="connsiteY249" fmla="*/ 1677500 h 3024336"/>
                  <a:gd name="connsiteX250" fmla="*/ 1343275 w 3117872"/>
                  <a:gd name="connsiteY250" fmla="*/ 1680007 h 3024336"/>
                  <a:gd name="connsiteX251" fmla="*/ 1334340 w 3117872"/>
                  <a:gd name="connsiteY251" fmla="*/ 1683086 h 3024336"/>
                  <a:gd name="connsiteX252" fmla="*/ 1323897 w 3117872"/>
                  <a:gd name="connsiteY252" fmla="*/ 1683758 h 3024336"/>
                  <a:gd name="connsiteX253" fmla="*/ 1313787 w 3117872"/>
                  <a:gd name="connsiteY253" fmla="*/ 1683381 h 3024336"/>
                  <a:gd name="connsiteX254" fmla="*/ 1304718 w 3117872"/>
                  <a:gd name="connsiteY254" fmla="*/ 1681515 h 3024336"/>
                  <a:gd name="connsiteX255" fmla="*/ 1296314 w 3117872"/>
                  <a:gd name="connsiteY255" fmla="*/ 1677554 h 3024336"/>
                  <a:gd name="connsiteX256" fmla="*/ 1288951 w 3117872"/>
                  <a:gd name="connsiteY256" fmla="*/ 1672105 h 3024336"/>
                  <a:gd name="connsiteX257" fmla="*/ 1285603 w 3117872"/>
                  <a:gd name="connsiteY257" fmla="*/ 1668333 h 3024336"/>
                  <a:gd name="connsiteX258" fmla="*/ 1283340 w 3117872"/>
                  <a:gd name="connsiteY258" fmla="*/ 1664720 h 3024336"/>
                  <a:gd name="connsiteX259" fmla="*/ 895664 w 3117872"/>
                  <a:gd name="connsiteY259" fmla="*/ 1045621 h 3024336"/>
                  <a:gd name="connsiteX260" fmla="*/ 794934 w 3117872"/>
                  <a:gd name="connsiteY260" fmla="*/ 1108698 h 3024336"/>
                  <a:gd name="connsiteX261" fmla="*/ 1221454 w 3117872"/>
                  <a:gd name="connsiteY261" fmla="*/ 1789826 h 3024336"/>
                  <a:gd name="connsiteX262" fmla="*/ 1224094 w 3117872"/>
                  <a:gd name="connsiteY262" fmla="*/ 1794042 h 3024336"/>
                  <a:gd name="connsiteX263" fmla="*/ 1225270 w 3117872"/>
                  <a:gd name="connsiteY263" fmla="*/ 1797497 h 3024336"/>
                  <a:gd name="connsiteX264" fmla="*/ 1228045 w 3117872"/>
                  <a:gd name="connsiteY264" fmla="*/ 1806659 h 3024336"/>
                  <a:gd name="connsiteX265" fmla="*/ 1227229 w 3117872"/>
                  <a:gd name="connsiteY265" fmla="*/ 1816393 h 3024336"/>
                  <a:gd name="connsiteX266" fmla="*/ 1225656 w 3117872"/>
                  <a:gd name="connsiteY266" fmla="*/ 1824923 h 3024336"/>
                  <a:gd name="connsiteX267" fmla="*/ 1222289 w 3117872"/>
                  <a:gd name="connsiteY267" fmla="*/ 1833738 h 3024336"/>
                  <a:gd name="connsiteX268" fmla="*/ 1216748 w 3117872"/>
                  <a:gd name="connsiteY268" fmla="*/ 1842237 h 3024336"/>
                  <a:gd name="connsiteX269" fmla="*/ 1208658 w 3117872"/>
                  <a:gd name="connsiteY269" fmla="*/ 1849819 h 3024336"/>
                  <a:gd name="connsiteX270" fmla="*/ 1204779 w 3117872"/>
                  <a:gd name="connsiteY270" fmla="*/ 1853085 h 3024336"/>
                  <a:gd name="connsiteX271" fmla="*/ 1200191 w 3117872"/>
                  <a:gd name="connsiteY271" fmla="*/ 1856797 h 3024336"/>
                  <a:gd name="connsiteX272" fmla="*/ 1194848 w 3117872"/>
                  <a:gd name="connsiteY272" fmla="*/ 1859304 h 3024336"/>
                  <a:gd name="connsiteX273" fmla="*/ 1190924 w 3117872"/>
                  <a:gd name="connsiteY273" fmla="*/ 1860923 h 3024336"/>
                  <a:gd name="connsiteX274" fmla="*/ 1181280 w 3117872"/>
                  <a:gd name="connsiteY274" fmla="*/ 1864447 h 3024336"/>
                  <a:gd name="connsiteX275" fmla="*/ 1171216 w 3117872"/>
                  <a:gd name="connsiteY275" fmla="*/ 1865719 h 3024336"/>
                  <a:gd name="connsiteX276" fmla="*/ 1161105 w 3117872"/>
                  <a:gd name="connsiteY276" fmla="*/ 1865344 h 3024336"/>
                  <a:gd name="connsiteX277" fmla="*/ 1152747 w 3117872"/>
                  <a:gd name="connsiteY277" fmla="*/ 1863033 h 3024336"/>
                  <a:gd name="connsiteX278" fmla="*/ 1143632 w 3117872"/>
                  <a:gd name="connsiteY278" fmla="*/ 1859519 h 3024336"/>
                  <a:gd name="connsiteX279" fmla="*/ 1136602 w 3117872"/>
                  <a:gd name="connsiteY279" fmla="*/ 1853021 h 3024336"/>
                  <a:gd name="connsiteX280" fmla="*/ 1134007 w 3117872"/>
                  <a:gd name="connsiteY280" fmla="*/ 1850454 h 3024336"/>
                  <a:gd name="connsiteX281" fmla="*/ 1131367 w 3117872"/>
                  <a:gd name="connsiteY281" fmla="*/ 1846238 h 3024336"/>
                  <a:gd name="connsiteX282" fmla="*/ 704847 w 3117872"/>
                  <a:gd name="connsiteY282" fmla="*/ 1165110 h 3024336"/>
                  <a:gd name="connsiteX283" fmla="*/ 603410 w 3117872"/>
                  <a:gd name="connsiteY283" fmla="*/ 1228629 h 3024336"/>
                  <a:gd name="connsiteX284" fmla="*/ 991087 w 3117872"/>
                  <a:gd name="connsiteY284" fmla="*/ 1847728 h 3024336"/>
                  <a:gd name="connsiteX285" fmla="*/ 993349 w 3117872"/>
                  <a:gd name="connsiteY285" fmla="*/ 1851341 h 3024336"/>
                  <a:gd name="connsiteX286" fmla="*/ 995279 w 3117872"/>
                  <a:gd name="connsiteY286" fmla="*/ 1856001 h 3024336"/>
                  <a:gd name="connsiteX287" fmla="*/ 997676 w 3117872"/>
                  <a:gd name="connsiteY287" fmla="*/ 1864560 h 3024336"/>
                  <a:gd name="connsiteX288" fmla="*/ 997569 w 3117872"/>
                  <a:gd name="connsiteY288" fmla="*/ 1873850 h 3024336"/>
                  <a:gd name="connsiteX289" fmla="*/ 995288 w 3117872"/>
                  <a:gd name="connsiteY289" fmla="*/ 1882824 h 3024336"/>
                  <a:gd name="connsiteX290" fmla="*/ 991212 w 3117872"/>
                  <a:gd name="connsiteY290" fmla="*/ 1892084 h 3024336"/>
                  <a:gd name="connsiteX291" fmla="*/ 986048 w 3117872"/>
                  <a:gd name="connsiteY291" fmla="*/ 1901185 h 3024336"/>
                  <a:gd name="connsiteX292" fmla="*/ 978667 w 3117872"/>
                  <a:gd name="connsiteY292" fmla="*/ 1908322 h 3024336"/>
                  <a:gd name="connsiteX293" fmla="*/ 975498 w 3117872"/>
                  <a:gd name="connsiteY293" fmla="*/ 1911145 h 3024336"/>
                  <a:gd name="connsiteX294" fmla="*/ 970532 w 3117872"/>
                  <a:gd name="connsiteY294" fmla="*/ 1914256 h 3024336"/>
                  <a:gd name="connsiteX295" fmla="*/ 965567 w 3117872"/>
                  <a:gd name="connsiteY295" fmla="*/ 1917365 h 3024336"/>
                  <a:gd name="connsiteX296" fmla="*/ 960933 w 3117872"/>
                  <a:gd name="connsiteY296" fmla="*/ 1919427 h 3024336"/>
                  <a:gd name="connsiteX297" fmla="*/ 950580 w 3117872"/>
                  <a:gd name="connsiteY297" fmla="*/ 1923395 h 3024336"/>
                  <a:gd name="connsiteX298" fmla="*/ 940847 w 3117872"/>
                  <a:gd name="connsiteY298" fmla="*/ 1923622 h 3024336"/>
                  <a:gd name="connsiteX299" fmla="*/ 931446 w 3117872"/>
                  <a:gd name="connsiteY299" fmla="*/ 1922801 h 3024336"/>
                  <a:gd name="connsiteX300" fmla="*/ 922377 w 3117872"/>
                  <a:gd name="connsiteY300" fmla="*/ 1920935 h 3024336"/>
                  <a:gd name="connsiteX301" fmla="*/ 913973 w 3117872"/>
                  <a:gd name="connsiteY301" fmla="*/ 1916974 h 3024336"/>
                  <a:gd name="connsiteX302" fmla="*/ 906610 w 3117872"/>
                  <a:gd name="connsiteY302" fmla="*/ 1911525 h 3024336"/>
                  <a:gd name="connsiteX303" fmla="*/ 903260 w 3117872"/>
                  <a:gd name="connsiteY303" fmla="*/ 1907754 h 3024336"/>
                  <a:gd name="connsiteX304" fmla="*/ 900288 w 3117872"/>
                  <a:gd name="connsiteY304" fmla="*/ 1904585 h 3024336"/>
                  <a:gd name="connsiteX305" fmla="*/ 512612 w 3117872"/>
                  <a:gd name="connsiteY305" fmla="*/ 1285487 h 3024336"/>
                  <a:gd name="connsiteX306" fmla="*/ 413303 w 3117872"/>
                  <a:gd name="connsiteY306" fmla="*/ 1347674 h 3024336"/>
                  <a:gd name="connsiteX307" fmla="*/ 807435 w 3117872"/>
                  <a:gd name="connsiteY307" fmla="*/ 1978658 h 3024336"/>
                  <a:gd name="connsiteX308" fmla="*/ 820212 w 3117872"/>
                  <a:gd name="connsiteY308" fmla="*/ 1997486 h 3024336"/>
                  <a:gd name="connsiteX309" fmla="*/ 832567 w 3117872"/>
                  <a:gd name="connsiteY309" fmla="*/ 2014062 h 3024336"/>
                  <a:gd name="connsiteX310" fmla="*/ 845300 w 3117872"/>
                  <a:gd name="connsiteY310" fmla="*/ 2031240 h 3024336"/>
                  <a:gd name="connsiteX311" fmla="*/ 859029 w 3117872"/>
                  <a:gd name="connsiteY311" fmla="*/ 2045281 h 3024336"/>
                  <a:gd name="connsiteX312" fmla="*/ 873089 w 3117872"/>
                  <a:gd name="connsiteY312" fmla="*/ 2058274 h 3024336"/>
                  <a:gd name="connsiteX313" fmla="*/ 887484 w 3117872"/>
                  <a:gd name="connsiteY313" fmla="*/ 2070219 h 3024336"/>
                  <a:gd name="connsiteX314" fmla="*/ 903628 w 3117872"/>
                  <a:gd name="connsiteY314" fmla="*/ 2080232 h 3024336"/>
                  <a:gd name="connsiteX315" fmla="*/ 919395 w 3117872"/>
                  <a:gd name="connsiteY315" fmla="*/ 2089641 h 3024336"/>
                  <a:gd name="connsiteX316" fmla="*/ 936912 w 3117872"/>
                  <a:gd name="connsiteY316" fmla="*/ 2097116 h 3024336"/>
                  <a:gd name="connsiteX317" fmla="*/ 955849 w 3117872"/>
                  <a:gd name="connsiteY317" fmla="*/ 2103702 h 3024336"/>
                  <a:gd name="connsiteX318" fmla="*/ 976205 w 3117872"/>
                  <a:gd name="connsiteY318" fmla="*/ 2109400 h 3024336"/>
                  <a:gd name="connsiteX319" fmla="*/ 997933 w 3117872"/>
                  <a:gd name="connsiteY319" fmla="*/ 2112561 h 3024336"/>
                  <a:gd name="connsiteX320" fmla="*/ 1020752 w 3117872"/>
                  <a:gd name="connsiteY320" fmla="*/ 2115880 h 3024336"/>
                  <a:gd name="connsiteX321" fmla="*/ 1045318 w 3117872"/>
                  <a:gd name="connsiteY321" fmla="*/ 2117264 h 3024336"/>
                  <a:gd name="connsiteX322" fmla="*/ 1072013 w 3117872"/>
                  <a:gd name="connsiteY322" fmla="*/ 2117316 h 3024336"/>
                  <a:gd name="connsiteX323" fmla="*/ 1101212 w 3117872"/>
                  <a:gd name="connsiteY323" fmla="*/ 2116636 h 3024336"/>
                  <a:gd name="connsiteX324" fmla="*/ 1227054 w 3117872"/>
                  <a:gd name="connsiteY324" fmla="*/ 2101552 h 3024336"/>
                  <a:gd name="connsiteX325" fmla="*/ 1309642 w 3117872"/>
                  <a:gd name="connsiteY325" fmla="*/ 2233441 h 3024336"/>
                  <a:gd name="connsiteX326" fmla="*/ 1339055 w 3117872"/>
                  <a:gd name="connsiteY326" fmla="*/ 2215022 h 3024336"/>
                  <a:gd name="connsiteX327" fmla="*/ 1421267 w 3117872"/>
                  <a:gd name="connsiteY327" fmla="*/ 2346311 h 3024336"/>
                  <a:gd name="connsiteX328" fmla="*/ 1386180 w 3117872"/>
                  <a:gd name="connsiteY328" fmla="*/ 2368282 h 3024336"/>
                  <a:gd name="connsiteX329" fmla="*/ 1383279 w 3117872"/>
                  <a:gd name="connsiteY329" fmla="*/ 2380998 h 3024336"/>
                  <a:gd name="connsiteX330" fmla="*/ 1381089 w 3117872"/>
                  <a:gd name="connsiteY330" fmla="*/ 2393267 h 3024336"/>
                  <a:gd name="connsiteX331" fmla="*/ 1381070 w 3117872"/>
                  <a:gd name="connsiteY331" fmla="*/ 2405856 h 3024336"/>
                  <a:gd name="connsiteX332" fmla="*/ 1381762 w 3117872"/>
                  <a:gd name="connsiteY332" fmla="*/ 2417998 h 3024336"/>
                  <a:gd name="connsiteX333" fmla="*/ 1383917 w 3117872"/>
                  <a:gd name="connsiteY333" fmla="*/ 2430901 h 3024336"/>
                  <a:gd name="connsiteX334" fmla="*/ 1386403 w 3117872"/>
                  <a:gd name="connsiteY334" fmla="*/ 2442757 h 3024336"/>
                  <a:gd name="connsiteX335" fmla="*/ 1391397 w 3117872"/>
                  <a:gd name="connsiteY335" fmla="*/ 2453884 h 3024336"/>
                  <a:gd name="connsiteX336" fmla="*/ 1397852 w 3117872"/>
                  <a:gd name="connsiteY336" fmla="*/ 2465771 h 3024336"/>
                  <a:gd name="connsiteX337" fmla="*/ 1524745 w 3117872"/>
                  <a:gd name="connsiteY337" fmla="*/ 2668411 h 3024336"/>
                  <a:gd name="connsiteX338" fmla="*/ 1519409 w 3117872"/>
                  <a:gd name="connsiteY338" fmla="*/ 2679748 h 3024336"/>
                  <a:gd name="connsiteX339" fmla="*/ 1507620 w 3117872"/>
                  <a:gd name="connsiteY339" fmla="*/ 2702627 h 3024336"/>
                  <a:gd name="connsiteX340" fmla="*/ 1495137 w 3117872"/>
                  <a:gd name="connsiteY340" fmla="*/ 2725508 h 3024336"/>
                  <a:gd name="connsiteX341" fmla="*/ 1481268 w 3117872"/>
                  <a:gd name="connsiteY341" fmla="*/ 2747001 h 3024336"/>
                  <a:gd name="connsiteX342" fmla="*/ 1466704 w 3117872"/>
                  <a:gd name="connsiteY342" fmla="*/ 2769188 h 3024336"/>
                  <a:gd name="connsiteX343" fmla="*/ 1451447 w 3117872"/>
                  <a:gd name="connsiteY343" fmla="*/ 2789294 h 3024336"/>
                  <a:gd name="connsiteX344" fmla="*/ 1435498 w 3117872"/>
                  <a:gd name="connsiteY344" fmla="*/ 2810095 h 3024336"/>
                  <a:gd name="connsiteX345" fmla="*/ 1418855 w 3117872"/>
                  <a:gd name="connsiteY345" fmla="*/ 2828815 h 3024336"/>
                  <a:gd name="connsiteX346" fmla="*/ 1400823 w 3117872"/>
                  <a:gd name="connsiteY346" fmla="*/ 2847536 h 3024336"/>
                  <a:gd name="connsiteX347" fmla="*/ 1382100 w 3117872"/>
                  <a:gd name="connsiteY347" fmla="*/ 2865562 h 3024336"/>
                  <a:gd name="connsiteX348" fmla="*/ 1362682 w 3117872"/>
                  <a:gd name="connsiteY348" fmla="*/ 2882202 h 3024336"/>
                  <a:gd name="connsiteX349" fmla="*/ 1343265 w 3117872"/>
                  <a:gd name="connsiteY349" fmla="*/ 2898842 h 3024336"/>
                  <a:gd name="connsiteX350" fmla="*/ 1321767 w 3117872"/>
                  <a:gd name="connsiteY350" fmla="*/ 2914096 h 3024336"/>
                  <a:gd name="connsiteX351" fmla="*/ 1300963 w 3117872"/>
                  <a:gd name="connsiteY351" fmla="*/ 2927962 h 3024336"/>
                  <a:gd name="connsiteX352" fmla="*/ 1278771 w 3117872"/>
                  <a:gd name="connsiteY352" fmla="*/ 2941830 h 3024336"/>
                  <a:gd name="connsiteX353" fmla="*/ 1256581 w 3117872"/>
                  <a:gd name="connsiteY353" fmla="*/ 2954309 h 3024336"/>
                  <a:gd name="connsiteX354" fmla="*/ 1233003 w 3117872"/>
                  <a:gd name="connsiteY354" fmla="*/ 2966097 h 3024336"/>
                  <a:gd name="connsiteX355" fmla="*/ 1208731 w 3117872"/>
                  <a:gd name="connsiteY355" fmla="*/ 2976496 h 3024336"/>
                  <a:gd name="connsiteX356" fmla="*/ 1185153 w 3117872"/>
                  <a:gd name="connsiteY356" fmla="*/ 2986203 h 3024336"/>
                  <a:gd name="connsiteX357" fmla="*/ 1160187 w 3117872"/>
                  <a:gd name="connsiteY357" fmla="*/ 2995216 h 3024336"/>
                  <a:gd name="connsiteX358" fmla="*/ 1134529 w 3117872"/>
                  <a:gd name="connsiteY358" fmla="*/ 3002149 h 3024336"/>
                  <a:gd name="connsiteX359" fmla="*/ 1108869 w 3117872"/>
                  <a:gd name="connsiteY359" fmla="*/ 3009082 h 3024336"/>
                  <a:gd name="connsiteX360" fmla="*/ 1082517 w 3117872"/>
                  <a:gd name="connsiteY360" fmla="*/ 3014629 h 3024336"/>
                  <a:gd name="connsiteX361" fmla="*/ 1056165 w 3117872"/>
                  <a:gd name="connsiteY361" fmla="*/ 3018097 h 3024336"/>
                  <a:gd name="connsiteX362" fmla="*/ 1029121 w 3117872"/>
                  <a:gd name="connsiteY362" fmla="*/ 3021564 h 3024336"/>
                  <a:gd name="connsiteX363" fmla="*/ 1002074 w 3117872"/>
                  <a:gd name="connsiteY363" fmla="*/ 3023644 h 3024336"/>
                  <a:gd name="connsiteX364" fmla="*/ 974336 w 3117872"/>
                  <a:gd name="connsiteY364" fmla="*/ 3024336 h 3024336"/>
                  <a:gd name="connsiteX365" fmla="*/ 943129 w 3117872"/>
                  <a:gd name="connsiteY365" fmla="*/ 3023644 h 3024336"/>
                  <a:gd name="connsiteX366" fmla="*/ 911923 w 3117872"/>
                  <a:gd name="connsiteY366" fmla="*/ 3021564 h 3024336"/>
                  <a:gd name="connsiteX367" fmla="*/ 881409 w 3117872"/>
                  <a:gd name="connsiteY367" fmla="*/ 3016709 h 3024336"/>
                  <a:gd name="connsiteX368" fmla="*/ 851590 w 3117872"/>
                  <a:gd name="connsiteY368" fmla="*/ 3011856 h 3024336"/>
                  <a:gd name="connsiteX369" fmla="*/ 822464 w 3117872"/>
                  <a:gd name="connsiteY369" fmla="*/ 3004923 h 3024336"/>
                  <a:gd name="connsiteX370" fmla="*/ 794031 w 3117872"/>
                  <a:gd name="connsiteY370" fmla="*/ 2997297 h 3024336"/>
                  <a:gd name="connsiteX371" fmla="*/ 765599 w 3117872"/>
                  <a:gd name="connsiteY371" fmla="*/ 2986895 h 3024336"/>
                  <a:gd name="connsiteX372" fmla="*/ 738553 w 3117872"/>
                  <a:gd name="connsiteY372" fmla="*/ 2976496 h 3024336"/>
                  <a:gd name="connsiteX373" fmla="*/ 711507 w 3117872"/>
                  <a:gd name="connsiteY373" fmla="*/ 2964709 h 3024336"/>
                  <a:gd name="connsiteX374" fmla="*/ 685849 w 3117872"/>
                  <a:gd name="connsiteY374" fmla="*/ 2951537 h 3024336"/>
                  <a:gd name="connsiteX375" fmla="*/ 660190 w 3117872"/>
                  <a:gd name="connsiteY375" fmla="*/ 2936977 h 3024336"/>
                  <a:gd name="connsiteX376" fmla="*/ 635918 w 3117872"/>
                  <a:gd name="connsiteY376" fmla="*/ 2920337 h 3024336"/>
                  <a:gd name="connsiteX377" fmla="*/ 611647 w 3117872"/>
                  <a:gd name="connsiteY377" fmla="*/ 2903697 h 3024336"/>
                  <a:gd name="connsiteX378" fmla="*/ 589455 w 3117872"/>
                  <a:gd name="connsiteY378" fmla="*/ 2885669 h 3024336"/>
                  <a:gd name="connsiteX379" fmla="*/ 567265 w 3117872"/>
                  <a:gd name="connsiteY379" fmla="*/ 2866948 h 3024336"/>
                  <a:gd name="connsiteX380" fmla="*/ 546459 w 3117872"/>
                  <a:gd name="connsiteY380" fmla="*/ 2846842 h 3024336"/>
                  <a:gd name="connsiteX381" fmla="*/ 525655 w 3117872"/>
                  <a:gd name="connsiteY381" fmla="*/ 2826043 h 3024336"/>
                  <a:gd name="connsiteX382" fmla="*/ 506932 w 3117872"/>
                  <a:gd name="connsiteY382" fmla="*/ 2803856 h 3024336"/>
                  <a:gd name="connsiteX383" fmla="*/ 489595 w 3117872"/>
                  <a:gd name="connsiteY383" fmla="*/ 2781669 h 3024336"/>
                  <a:gd name="connsiteX384" fmla="*/ 472951 w 3117872"/>
                  <a:gd name="connsiteY384" fmla="*/ 2757402 h 3024336"/>
                  <a:gd name="connsiteX385" fmla="*/ 456308 w 3117872"/>
                  <a:gd name="connsiteY385" fmla="*/ 2732441 h 3024336"/>
                  <a:gd name="connsiteX386" fmla="*/ 441745 w 3117872"/>
                  <a:gd name="connsiteY386" fmla="*/ 2708174 h 3024336"/>
                  <a:gd name="connsiteX387" fmla="*/ 429262 w 3117872"/>
                  <a:gd name="connsiteY387" fmla="*/ 2681828 h 3024336"/>
                  <a:gd name="connsiteX388" fmla="*/ 416779 w 3117872"/>
                  <a:gd name="connsiteY388" fmla="*/ 2654787 h 3024336"/>
                  <a:gd name="connsiteX389" fmla="*/ 405684 w 3117872"/>
                  <a:gd name="connsiteY389" fmla="*/ 2627748 h 3024336"/>
                  <a:gd name="connsiteX390" fmla="*/ 395975 w 3117872"/>
                  <a:gd name="connsiteY390" fmla="*/ 2599320 h 3024336"/>
                  <a:gd name="connsiteX391" fmla="*/ 388346 w 3117872"/>
                  <a:gd name="connsiteY391" fmla="*/ 2570894 h 3024336"/>
                  <a:gd name="connsiteX392" fmla="*/ 381412 w 3117872"/>
                  <a:gd name="connsiteY392" fmla="*/ 2541775 h 3024336"/>
                  <a:gd name="connsiteX393" fmla="*/ 375865 w 3117872"/>
                  <a:gd name="connsiteY393" fmla="*/ 2511961 h 3024336"/>
                  <a:gd name="connsiteX394" fmla="*/ 372397 w 3117872"/>
                  <a:gd name="connsiteY394" fmla="*/ 2481453 h 3024336"/>
                  <a:gd name="connsiteX395" fmla="*/ 369623 w 3117872"/>
                  <a:gd name="connsiteY395" fmla="*/ 2450947 h 3024336"/>
                  <a:gd name="connsiteX396" fmla="*/ 368929 w 3117872"/>
                  <a:gd name="connsiteY396" fmla="*/ 2419053 h 3024336"/>
                  <a:gd name="connsiteX397" fmla="*/ 368929 w 3117872"/>
                  <a:gd name="connsiteY397" fmla="*/ 2398947 h 3024336"/>
                  <a:gd name="connsiteX398" fmla="*/ 370317 w 3117872"/>
                  <a:gd name="connsiteY398" fmla="*/ 2378146 h 3024336"/>
                  <a:gd name="connsiteX399" fmla="*/ 372397 w 3117872"/>
                  <a:gd name="connsiteY399" fmla="*/ 2358039 h 3024336"/>
                  <a:gd name="connsiteX400" fmla="*/ 374477 w 3117872"/>
                  <a:gd name="connsiteY400" fmla="*/ 2337933 h 3024336"/>
                  <a:gd name="connsiteX401" fmla="*/ 377945 w 3117872"/>
                  <a:gd name="connsiteY401" fmla="*/ 2317826 h 3024336"/>
                  <a:gd name="connsiteX402" fmla="*/ 381412 w 3117872"/>
                  <a:gd name="connsiteY402" fmla="*/ 2298412 h 3024336"/>
                  <a:gd name="connsiteX403" fmla="*/ 385572 w 3117872"/>
                  <a:gd name="connsiteY403" fmla="*/ 2278305 h 3024336"/>
                  <a:gd name="connsiteX404" fmla="*/ 390427 w 3117872"/>
                  <a:gd name="connsiteY404" fmla="*/ 2259585 h 3024336"/>
                  <a:gd name="connsiteX405" fmla="*/ 395975 w 3117872"/>
                  <a:gd name="connsiteY405" fmla="*/ 2240866 h 3024336"/>
                  <a:gd name="connsiteX406" fmla="*/ 402217 w 3117872"/>
                  <a:gd name="connsiteY406" fmla="*/ 2222146 h 3024336"/>
                  <a:gd name="connsiteX407" fmla="*/ 409152 w 3117872"/>
                  <a:gd name="connsiteY407" fmla="*/ 2203426 h 3024336"/>
                  <a:gd name="connsiteX408" fmla="*/ 416779 w 3117872"/>
                  <a:gd name="connsiteY408" fmla="*/ 2185399 h 3024336"/>
                  <a:gd name="connsiteX409" fmla="*/ 423715 w 3117872"/>
                  <a:gd name="connsiteY409" fmla="*/ 2168065 h 3024336"/>
                  <a:gd name="connsiteX410" fmla="*/ 432730 w 3117872"/>
                  <a:gd name="connsiteY410" fmla="*/ 2149345 h 3024336"/>
                  <a:gd name="connsiteX411" fmla="*/ 441051 w 3117872"/>
                  <a:gd name="connsiteY411" fmla="*/ 2132705 h 3024336"/>
                  <a:gd name="connsiteX412" fmla="*/ 450759 w 3117872"/>
                  <a:gd name="connsiteY412" fmla="*/ 2116065 h 3024336"/>
                  <a:gd name="connsiteX413" fmla="*/ 461162 w 3117872"/>
                  <a:gd name="connsiteY413" fmla="*/ 2099425 h 3024336"/>
                  <a:gd name="connsiteX414" fmla="*/ 470871 w 3117872"/>
                  <a:gd name="connsiteY414" fmla="*/ 2083479 h 3024336"/>
                  <a:gd name="connsiteX415" fmla="*/ 482660 w 3117872"/>
                  <a:gd name="connsiteY415" fmla="*/ 2067531 h 3024336"/>
                  <a:gd name="connsiteX416" fmla="*/ 493755 w 3117872"/>
                  <a:gd name="connsiteY416" fmla="*/ 2052279 h 3024336"/>
                  <a:gd name="connsiteX417" fmla="*/ 506238 w 3117872"/>
                  <a:gd name="connsiteY417" fmla="*/ 2037025 h 3024336"/>
                  <a:gd name="connsiteX418" fmla="*/ 518721 w 3117872"/>
                  <a:gd name="connsiteY418" fmla="*/ 2022465 h 3024336"/>
                  <a:gd name="connsiteX419" fmla="*/ 531896 w 3117872"/>
                  <a:gd name="connsiteY419" fmla="*/ 2007211 h 3024336"/>
                  <a:gd name="connsiteX420" fmla="*/ 545073 w 3117872"/>
                  <a:gd name="connsiteY420" fmla="*/ 1994037 h 3024336"/>
                  <a:gd name="connsiteX421" fmla="*/ 558942 w 3117872"/>
                  <a:gd name="connsiteY421" fmla="*/ 1980864 h 3024336"/>
                  <a:gd name="connsiteX422" fmla="*/ 572811 w 3117872"/>
                  <a:gd name="connsiteY422" fmla="*/ 1967690 h 3024336"/>
                  <a:gd name="connsiteX423" fmla="*/ 587375 w 3117872"/>
                  <a:gd name="connsiteY423" fmla="*/ 1955210 h 3024336"/>
                  <a:gd name="connsiteX424" fmla="*/ 602632 w 3117872"/>
                  <a:gd name="connsiteY424" fmla="*/ 1942731 h 3024336"/>
                  <a:gd name="connsiteX425" fmla="*/ 617887 w 3117872"/>
                  <a:gd name="connsiteY425" fmla="*/ 1930943 h 3024336"/>
                  <a:gd name="connsiteX426" fmla="*/ 633838 w 3117872"/>
                  <a:gd name="connsiteY426" fmla="*/ 1919850 h 3024336"/>
                  <a:gd name="connsiteX427" fmla="*/ 649788 w 3117872"/>
                  <a:gd name="connsiteY427" fmla="*/ 1910145 h 3024336"/>
                  <a:gd name="connsiteX428" fmla="*/ 666431 w 3117872"/>
                  <a:gd name="connsiteY428" fmla="*/ 1899743 h 3024336"/>
                  <a:gd name="connsiteX429" fmla="*/ 635918 w 3117872"/>
                  <a:gd name="connsiteY429" fmla="*/ 1901824 h 3024336"/>
                  <a:gd name="connsiteX430" fmla="*/ 605406 w 3117872"/>
                  <a:gd name="connsiteY430" fmla="*/ 1902518 h 3024336"/>
                  <a:gd name="connsiteX431" fmla="*/ 574892 w 3117872"/>
                  <a:gd name="connsiteY431" fmla="*/ 1901824 h 3024336"/>
                  <a:gd name="connsiteX432" fmla="*/ 544379 w 3117872"/>
                  <a:gd name="connsiteY432" fmla="*/ 1899743 h 3024336"/>
                  <a:gd name="connsiteX433" fmla="*/ 513173 w 3117872"/>
                  <a:gd name="connsiteY433" fmla="*/ 1895585 h 3024336"/>
                  <a:gd name="connsiteX434" fmla="*/ 483354 w 3117872"/>
                  <a:gd name="connsiteY434" fmla="*/ 1890038 h 3024336"/>
                  <a:gd name="connsiteX435" fmla="*/ 454228 w 3117872"/>
                  <a:gd name="connsiteY435" fmla="*/ 1883797 h 3024336"/>
                  <a:gd name="connsiteX436" fmla="*/ 425795 w 3117872"/>
                  <a:gd name="connsiteY436" fmla="*/ 1875476 h 3024336"/>
                  <a:gd name="connsiteX437" fmla="*/ 397363 w 3117872"/>
                  <a:gd name="connsiteY437" fmla="*/ 1866463 h 3024336"/>
                  <a:gd name="connsiteX438" fmla="*/ 369623 w 3117872"/>
                  <a:gd name="connsiteY438" fmla="*/ 1855370 h 3024336"/>
                  <a:gd name="connsiteX439" fmla="*/ 342577 w 3117872"/>
                  <a:gd name="connsiteY439" fmla="*/ 1842890 h 3024336"/>
                  <a:gd name="connsiteX440" fmla="*/ 317612 w 3117872"/>
                  <a:gd name="connsiteY440" fmla="*/ 1829717 h 3024336"/>
                  <a:gd name="connsiteX441" fmla="*/ 291954 w 3117872"/>
                  <a:gd name="connsiteY441" fmla="*/ 1815157 h 3024336"/>
                  <a:gd name="connsiteX442" fmla="*/ 266988 w 3117872"/>
                  <a:gd name="connsiteY442" fmla="*/ 1799210 h 3024336"/>
                  <a:gd name="connsiteX443" fmla="*/ 244104 w 3117872"/>
                  <a:gd name="connsiteY443" fmla="*/ 1782570 h 3024336"/>
                  <a:gd name="connsiteX444" fmla="*/ 220526 w 3117872"/>
                  <a:gd name="connsiteY444" fmla="*/ 1763850 h 3024336"/>
                  <a:gd name="connsiteX445" fmla="*/ 198335 w 3117872"/>
                  <a:gd name="connsiteY445" fmla="*/ 1745130 h 3024336"/>
                  <a:gd name="connsiteX446" fmla="*/ 177531 w 3117872"/>
                  <a:gd name="connsiteY446" fmla="*/ 1725717 h 3024336"/>
                  <a:gd name="connsiteX447" fmla="*/ 157419 w 3117872"/>
                  <a:gd name="connsiteY447" fmla="*/ 1704223 h 3024336"/>
                  <a:gd name="connsiteX448" fmla="*/ 138696 w 3117872"/>
                  <a:gd name="connsiteY448" fmla="*/ 1682730 h 3024336"/>
                  <a:gd name="connsiteX449" fmla="*/ 120664 w 3117872"/>
                  <a:gd name="connsiteY449" fmla="*/ 1659849 h 3024336"/>
                  <a:gd name="connsiteX450" fmla="*/ 104021 w 3117872"/>
                  <a:gd name="connsiteY450" fmla="*/ 1635582 h 3024336"/>
                  <a:gd name="connsiteX451" fmla="*/ 88765 w 3117872"/>
                  <a:gd name="connsiteY451" fmla="*/ 1611315 h 3024336"/>
                  <a:gd name="connsiteX452" fmla="*/ 74202 w 3117872"/>
                  <a:gd name="connsiteY452" fmla="*/ 1586356 h 3024336"/>
                  <a:gd name="connsiteX453" fmla="*/ 60333 w 3117872"/>
                  <a:gd name="connsiteY453" fmla="*/ 1560008 h 3024336"/>
                  <a:gd name="connsiteX454" fmla="*/ 48542 w 3117872"/>
                  <a:gd name="connsiteY454" fmla="*/ 1532969 h 3024336"/>
                  <a:gd name="connsiteX455" fmla="*/ 37447 w 3117872"/>
                  <a:gd name="connsiteY455" fmla="*/ 1505235 h 3024336"/>
                  <a:gd name="connsiteX456" fmla="*/ 27739 w 3117872"/>
                  <a:gd name="connsiteY456" fmla="*/ 1477502 h 3024336"/>
                  <a:gd name="connsiteX457" fmla="*/ 20110 w 3117872"/>
                  <a:gd name="connsiteY457" fmla="*/ 1448382 h 3024336"/>
                  <a:gd name="connsiteX458" fmla="*/ 12483 w 3117872"/>
                  <a:gd name="connsiteY458" fmla="*/ 1419261 h 3024336"/>
                  <a:gd name="connsiteX459" fmla="*/ 7629 w 3117872"/>
                  <a:gd name="connsiteY459" fmla="*/ 1389448 h 3024336"/>
                  <a:gd name="connsiteX460" fmla="*/ 4161 w 3117872"/>
                  <a:gd name="connsiteY460" fmla="*/ 1359635 h 3024336"/>
                  <a:gd name="connsiteX461" fmla="*/ 2080 w 3117872"/>
                  <a:gd name="connsiteY461" fmla="*/ 1329127 h 3024336"/>
                  <a:gd name="connsiteX462" fmla="*/ 0 w 3117872"/>
                  <a:gd name="connsiteY462" fmla="*/ 1297927 h 3024336"/>
                  <a:gd name="connsiteX463" fmla="*/ 2080 w 3117872"/>
                  <a:gd name="connsiteY463" fmla="*/ 1266727 h 3024336"/>
                  <a:gd name="connsiteX464" fmla="*/ 4161 w 3117872"/>
                  <a:gd name="connsiteY464" fmla="*/ 1235527 h 3024336"/>
                  <a:gd name="connsiteX465" fmla="*/ 7629 w 3117872"/>
                  <a:gd name="connsiteY465" fmla="*/ 1205713 h 3024336"/>
                  <a:gd name="connsiteX466" fmla="*/ 12483 w 3117872"/>
                  <a:gd name="connsiteY466" fmla="*/ 1175899 h 3024336"/>
                  <a:gd name="connsiteX467" fmla="*/ 20110 w 3117872"/>
                  <a:gd name="connsiteY467" fmla="*/ 1146780 h 3024336"/>
                  <a:gd name="connsiteX468" fmla="*/ 27739 w 3117872"/>
                  <a:gd name="connsiteY468" fmla="*/ 1117660 h 3024336"/>
                  <a:gd name="connsiteX469" fmla="*/ 37447 w 3117872"/>
                  <a:gd name="connsiteY469" fmla="*/ 1089926 h 3024336"/>
                  <a:gd name="connsiteX470" fmla="*/ 48542 w 3117872"/>
                  <a:gd name="connsiteY470" fmla="*/ 1062193 h 3024336"/>
                  <a:gd name="connsiteX471" fmla="*/ 60333 w 3117872"/>
                  <a:gd name="connsiteY471" fmla="*/ 1035153 h 3024336"/>
                  <a:gd name="connsiteX472" fmla="*/ 74202 w 3117872"/>
                  <a:gd name="connsiteY472" fmla="*/ 1009498 h 3024336"/>
                  <a:gd name="connsiteX473" fmla="*/ 88765 w 3117872"/>
                  <a:gd name="connsiteY473" fmla="*/ 984539 h 3024336"/>
                  <a:gd name="connsiteX474" fmla="*/ 104021 w 3117872"/>
                  <a:gd name="connsiteY474" fmla="*/ 959578 h 3024336"/>
                  <a:gd name="connsiteX475" fmla="*/ 120664 w 3117872"/>
                  <a:gd name="connsiteY475" fmla="*/ 935313 h 3024336"/>
                  <a:gd name="connsiteX476" fmla="*/ 138696 w 3117872"/>
                  <a:gd name="connsiteY476" fmla="*/ 913126 h 3024336"/>
                  <a:gd name="connsiteX477" fmla="*/ 157419 w 3117872"/>
                  <a:gd name="connsiteY477" fmla="*/ 890939 h 3024336"/>
                  <a:gd name="connsiteX478" fmla="*/ 177531 w 3117872"/>
                  <a:gd name="connsiteY478" fmla="*/ 870139 h 3024336"/>
                  <a:gd name="connsiteX479" fmla="*/ 198335 w 3117872"/>
                  <a:gd name="connsiteY479" fmla="*/ 850030 h 3024336"/>
                  <a:gd name="connsiteX480" fmla="*/ 220526 w 3117872"/>
                  <a:gd name="connsiteY480" fmla="*/ 831312 h 3024336"/>
                  <a:gd name="connsiteX481" fmla="*/ 244104 w 3117872"/>
                  <a:gd name="connsiteY481" fmla="*/ 813284 h 3024336"/>
                  <a:gd name="connsiteX482" fmla="*/ 266988 w 3117872"/>
                  <a:gd name="connsiteY482" fmla="*/ 796643 h 3024336"/>
                  <a:gd name="connsiteX483" fmla="*/ 291954 w 3117872"/>
                  <a:gd name="connsiteY483" fmla="*/ 780697 h 3024336"/>
                  <a:gd name="connsiteX484" fmla="*/ 317612 w 3117872"/>
                  <a:gd name="connsiteY484" fmla="*/ 766137 h 3024336"/>
                  <a:gd name="connsiteX485" fmla="*/ 342577 w 3117872"/>
                  <a:gd name="connsiteY485" fmla="*/ 752964 h 3024336"/>
                  <a:gd name="connsiteX486" fmla="*/ 369623 w 3117872"/>
                  <a:gd name="connsiteY486" fmla="*/ 740484 h 3024336"/>
                  <a:gd name="connsiteX487" fmla="*/ 397363 w 3117872"/>
                  <a:gd name="connsiteY487" fmla="*/ 729391 h 3024336"/>
                  <a:gd name="connsiteX488" fmla="*/ 425795 w 3117872"/>
                  <a:gd name="connsiteY488" fmla="*/ 719684 h 3024336"/>
                  <a:gd name="connsiteX489" fmla="*/ 454228 w 3117872"/>
                  <a:gd name="connsiteY489" fmla="*/ 712057 h 3024336"/>
                  <a:gd name="connsiteX490" fmla="*/ 483354 w 3117872"/>
                  <a:gd name="connsiteY490" fmla="*/ 705124 h 3024336"/>
                  <a:gd name="connsiteX491" fmla="*/ 513173 w 3117872"/>
                  <a:gd name="connsiteY491" fmla="*/ 700271 h 3024336"/>
                  <a:gd name="connsiteX492" fmla="*/ 544379 w 3117872"/>
                  <a:gd name="connsiteY492" fmla="*/ 696110 h 3024336"/>
                  <a:gd name="connsiteX493" fmla="*/ 574892 w 3117872"/>
                  <a:gd name="connsiteY493" fmla="*/ 693336 h 3024336"/>
                  <a:gd name="connsiteX494" fmla="*/ 605406 w 3117872"/>
                  <a:gd name="connsiteY494" fmla="*/ 692644 h 3024336"/>
                  <a:gd name="connsiteX495" fmla="*/ 635224 w 3117872"/>
                  <a:gd name="connsiteY495" fmla="*/ 693336 h 3024336"/>
                  <a:gd name="connsiteX496" fmla="*/ 665045 w 3117872"/>
                  <a:gd name="connsiteY496" fmla="*/ 696110 h 3024336"/>
                  <a:gd name="connsiteX497" fmla="*/ 694169 w 3117872"/>
                  <a:gd name="connsiteY497" fmla="*/ 699577 h 3024336"/>
                  <a:gd name="connsiteX498" fmla="*/ 722603 w 3117872"/>
                  <a:gd name="connsiteY498" fmla="*/ 704430 h 3024336"/>
                  <a:gd name="connsiteX499" fmla="*/ 751036 w 3117872"/>
                  <a:gd name="connsiteY499" fmla="*/ 710670 h 3024336"/>
                  <a:gd name="connsiteX500" fmla="*/ 778774 w 3117872"/>
                  <a:gd name="connsiteY500" fmla="*/ 718297 h 3024336"/>
                  <a:gd name="connsiteX501" fmla="*/ 805820 w 3117872"/>
                  <a:gd name="connsiteY501" fmla="*/ 727310 h 3024336"/>
                  <a:gd name="connsiteX502" fmla="*/ 832173 w 3117872"/>
                  <a:gd name="connsiteY502" fmla="*/ 737710 h 3024336"/>
                  <a:gd name="connsiteX503" fmla="*/ 858525 w 3117872"/>
                  <a:gd name="connsiteY503" fmla="*/ 748111 h 3024336"/>
                  <a:gd name="connsiteX504" fmla="*/ 882797 w 3117872"/>
                  <a:gd name="connsiteY504" fmla="*/ 760591 h 3024336"/>
                  <a:gd name="connsiteX505" fmla="*/ 907761 w 3117872"/>
                  <a:gd name="connsiteY505" fmla="*/ 774457 h 3024336"/>
                  <a:gd name="connsiteX506" fmla="*/ 932033 w 3117872"/>
                  <a:gd name="connsiteY506" fmla="*/ 789018 h 3024336"/>
                  <a:gd name="connsiteX507" fmla="*/ 954918 w 3117872"/>
                  <a:gd name="connsiteY507" fmla="*/ 804270 h 3024336"/>
                  <a:gd name="connsiteX508" fmla="*/ 977110 w 3117872"/>
                  <a:gd name="connsiteY508" fmla="*/ 820911 h 3024336"/>
                  <a:gd name="connsiteX509" fmla="*/ 999300 w 3117872"/>
                  <a:gd name="connsiteY509" fmla="*/ 839631 h 3024336"/>
                  <a:gd name="connsiteX510" fmla="*/ 1020106 w 3117872"/>
                  <a:gd name="connsiteY510" fmla="*/ 857657 h 3024336"/>
                  <a:gd name="connsiteX511" fmla="*/ 1006929 w 3117872"/>
                  <a:gd name="connsiteY511" fmla="*/ 828537 h 3024336"/>
                  <a:gd name="connsiteX512" fmla="*/ 995834 w 3117872"/>
                  <a:gd name="connsiteY512" fmla="*/ 798724 h 3024336"/>
                  <a:gd name="connsiteX513" fmla="*/ 986125 w 3117872"/>
                  <a:gd name="connsiteY513" fmla="*/ 767524 h 3024336"/>
                  <a:gd name="connsiteX514" fmla="*/ 981965 w 3117872"/>
                  <a:gd name="connsiteY514" fmla="*/ 752270 h 3024336"/>
                  <a:gd name="connsiteX515" fmla="*/ 977803 w 3117872"/>
                  <a:gd name="connsiteY515" fmla="*/ 735630 h 3024336"/>
                  <a:gd name="connsiteX516" fmla="*/ 975028 w 3117872"/>
                  <a:gd name="connsiteY516" fmla="*/ 719684 h 3024336"/>
                  <a:gd name="connsiteX517" fmla="*/ 972256 w 3117872"/>
                  <a:gd name="connsiteY517" fmla="*/ 703737 h 3024336"/>
                  <a:gd name="connsiteX518" fmla="*/ 968788 w 3117872"/>
                  <a:gd name="connsiteY518" fmla="*/ 687790 h 3024336"/>
                  <a:gd name="connsiteX519" fmla="*/ 966707 w 3117872"/>
                  <a:gd name="connsiteY519" fmla="*/ 671149 h 3024336"/>
                  <a:gd name="connsiteX520" fmla="*/ 965320 w 3117872"/>
                  <a:gd name="connsiteY520" fmla="*/ 655203 h 3024336"/>
                  <a:gd name="connsiteX521" fmla="*/ 964627 w 3117872"/>
                  <a:gd name="connsiteY521" fmla="*/ 638563 h 3024336"/>
                  <a:gd name="connsiteX522" fmla="*/ 963933 w 3117872"/>
                  <a:gd name="connsiteY522" fmla="*/ 621229 h 3024336"/>
                  <a:gd name="connsiteX523" fmla="*/ 963239 w 3117872"/>
                  <a:gd name="connsiteY523" fmla="*/ 604589 h 3024336"/>
                  <a:gd name="connsiteX524" fmla="*/ 963933 w 3117872"/>
                  <a:gd name="connsiteY524" fmla="*/ 573389 h 3024336"/>
                  <a:gd name="connsiteX525" fmla="*/ 966707 w 3117872"/>
                  <a:gd name="connsiteY525" fmla="*/ 542883 h 3024336"/>
                  <a:gd name="connsiteX526" fmla="*/ 970868 w 3117872"/>
                  <a:gd name="connsiteY526" fmla="*/ 512375 h 3024336"/>
                  <a:gd name="connsiteX527" fmla="*/ 975722 w 3117872"/>
                  <a:gd name="connsiteY527" fmla="*/ 482563 h 3024336"/>
                  <a:gd name="connsiteX528" fmla="*/ 981965 w 3117872"/>
                  <a:gd name="connsiteY528" fmla="*/ 453442 h 3024336"/>
                  <a:gd name="connsiteX529" fmla="*/ 990979 w 3117872"/>
                  <a:gd name="connsiteY529" fmla="*/ 425016 h 3024336"/>
                  <a:gd name="connsiteX530" fmla="*/ 1000688 w 3117872"/>
                  <a:gd name="connsiteY530" fmla="*/ 396589 h 3024336"/>
                  <a:gd name="connsiteX531" fmla="*/ 1010397 w 3117872"/>
                  <a:gd name="connsiteY531" fmla="*/ 368855 h 3024336"/>
                  <a:gd name="connsiteX532" fmla="*/ 1022878 w 3117872"/>
                  <a:gd name="connsiteY532" fmla="*/ 342508 h 3024336"/>
                  <a:gd name="connsiteX533" fmla="*/ 1036055 w 3117872"/>
                  <a:gd name="connsiteY533" fmla="*/ 316162 h 3024336"/>
                  <a:gd name="connsiteX534" fmla="*/ 1050618 w 3117872"/>
                  <a:gd name="connsiteY534" fmla="*/ 290509 h 3024336"/>
                  <a:gd name="connsiteX535" fmla="*/ 1066568 w 3117872"/>
                  <a:gd name="connsiteY535" fmla="*/ 266242 h 3024336"/>
                  <a:gd name="connsiteX536" fmla="*/ 1083211 w 3117872"/>
                  <a:gd name="connsiteY536" fmla="*/ 242667 h 3024336"/>
                  <a:gd name="connsiteX537" fmla="*/ 1101935 w 3117872"/>
                  <a:gd name="connsiteY537" fmla="*/ 219094 h 3024336"/>
                  <a:gd name="connsiteX538" fmla="*/ 1120660 w 3117872"/>
                  <a:gd name="connsiteY538" fmla="*/ 197601 h 3024336"/>
                  <a:gd name="connsiteX539" fmla="*/ 1140076 w 3117872"/>
                  <a:gd name="connsiteY539" fmla="*/ 176801 h 3024336"/>
                  <a:gd name="connsiteX540" fmla="*/ 1161574 w 3117872"/>
                  <a:gd name="connsiteY540" fmla="*/ 156694 h 3024336"/>
                  <a:gd name="connsiteX541" fmla="*/ 1183071 w 3117872"/>
                  <a:gd name="connsiteY541" fmla="*/ 137974 h 3024336"/>
                  <a:gd name="connsiteX542" fmla="*/ 1206651 w 3117872"/>
                  <a:gd name="connsiteY542" fmla="*/ 119253 h 3024336"/>
                  <a:gd name="connsiteX543" fmla="*/ 1230229 w 3117872"/>
                  <a:gd name="connsiteY543" fmla="*/ 102613 h 3024336"/>
                  <a:gd name="connsiteX544" fmla="*/ 1255193 w 3117872"/>
                  <a:gd name="connsiteY544" fmla="*/ 87361 h 3024336"/>
                  <a:gd name="connsiteX545" fmla="*/ 1279465 w 3117872"/>
                  <a:gd name="connsiteY545" fmla="*/ 72800 h 3024336"/>
                  <a:gd name="connsiteX546" fmla="*/ 1305817 w 3117872"/>
                  <a:gd name="connsiteY546" fmla="*/ 58934 h 3024336"/>
                  <a:gd name="connsiteX547" fmla="*/ 1332863 w 3117872"/>
                  <a:gd name="connsiteY547" fmla="*/ 47146 h 3024336"/>
                  <a:gd name="connsiteX548" fmla="*/ 1360602 w 3117872"/>
                  <a:gd name="connsiteY548" fmla="*/ 36053 h 3024336"/>
                  <a:gd name="connsiteX549" fmla="*/ 1388342 w 3117872"/>
                  <a:gd name="connsiteY549" fmla="*/ 27040 h 3024336"/>
                  <a:gd name="connsiteX550" fmla="*/ 1417467 w 3117872"/>
                  <a:gd name="connsiteY550" fmla="*/ 18720 h 3024336"/>
                  <a:gd name="connsiteX551" fmla="*/ 1446593 w 3117872"/>
                  <a:gd name="connsiteY551" fmla="*/ 11786 h 3024336"/>
                  <a:gd name="connsiteX552" fmla="*/ 1476413 w 3117872"/>
                  <a:gd name="connsiteY552" fmla="*/ 6239 h 3024336"/>
                  <a:gd name="connsiteX553" fmla="*/ 1506232 w 3117872"/>
                  <a:gd name="connsiteY553" fmla="*/ 2773 h 3024336"/>
                  <a:gd name="connsiteX554" fmla="*/ 1536744 w 3117872"/>
                  <a:gd name="connsiteY554" fmla="*/ 692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</a:cxnLst>
                <a:rect l="l" t="t" r="r" b="b"/>
                <a:pathLst>
                  <a:path w="3117872" h="3024336">
                    <a:moveTo>
                      <a:pt x="1568645" y="0"/>
                    </a:moveTo>
                    <a:lnTo>
                      <a:pt x="1599852" y="692"/>
                    </a:lnTo>
                    <a:lnTo>
                      <a:pt x="1630364" y="2773"/>
                    </a:lnTo>
                    <a:lnTo>
                      <a:pt x="1660184" y="6239"/>
                    </a:lnTo>
                    <a:lnTo>
                      <a:pt x="1690003" y="11786"/>
                    </a:lnTo>
                    <a:lnTo>
                      <a:pt x="1719129" y="18720"/>
                    </a:lnTo>
                    <a:lnTo>
                      <a:pt x="1748256" y="27040"/>
                    </a:lnTo>
                    <a:lnTo>
                      <a:pt x="1775994" y="36053"/>
                    </a:lnTo>
                    <a:lnTo>
                      <a:pt x="1803734" y="47146"/>
                    </a:lnTo>
                    <a:lnTo>
                      <a:pt x="1830779" y="58934"/>
                    </a:lnTo>
                    <a:lnTo>
                      <a:pt x="1857131" y="72800"/>
                    </a:lnTo>
                    <a:lnTo>
                      <a:pt x="1882097" y="87361"/>
                    </a:lnTo>
                    <a:lnTo>
                      <a:pt x="1906369" y="102613"/>
                    </a:lnTo>
                    <a:lnTo>
                      <a:pt x="1930641" y="119253"/>
                    </a:lnTo>
                    <a:lnTo>
                      <a:pt x="1953525" y="137974"/>
                    </a:lnTo>
                    <a:lnTo>
                      <a:pt x="1975022" y="156694"/>
                    </a:lnTo>
                    <a:lnTo>
                      <a:pt x="1996520" y="176801"/>
                    </a:lnTo>
                    <a:lnTo>
                      <a:pt x="2015938" y="197601"/>
                    </a:lnTo>
                    <a:lnTo>
                      <a:pt x="2034661" y="219094"/>
                    </a:lnTo>
                    <a:lnTo>
                      <a:pt x="2053385" y="242667"/>
                    </a:lnTo>
                    <a:lnTo>
                      <a:pt x="2070028" y="266242"/>
                    </a:lnTo>
                    <a:lnTo>
                      <a:pt x="2085979" y="290509"/>
                    </a:lnTo>
                    <a:lnTo>
                      <a:pt x="2100542" y="316162"/>
                    </a:lnTo>
                    <a:lnTo>
                      <a:pt x="2113718" y="342508"/>
                    </a:lnTo>
                    <a:lnTo>
                      <a:pt x="2126201" y="368855"/>
                    </a:lnTo>
                    <a:lnTo>
                      <a:pt x="2136603" y="396589"/>
                    </a:lnTo>
                    <a:lnTo>
                      <a:pt x="2146312" y="425016"/>
                    </a:lnTo>
                    <a:lnTo>
                      <a:pt x="2154633" y="453442"/>
                    </a:lnTo>
                    <a:lnTo>
                      <a:pt x="2160874" y="482563"/>
                    </a:lnTo>
                    <a:lnTo>
                      <a:pt x="2165728" y="512375"/>
                    </a:lnTo>
                    <a:lnTo>
                      <a:pt x="2170582" y="542883"/>
                    </a:lnTo>
                    <a:lnTo>
                      <a:pt x="2172664" y="573389"/>
                    </a:lnTo>
                    <a:lnTo>
                      <a:pt x="2173357" y="604589"/>
                    </a:lnTo>
                    <a:lnTo>
                      <a:pt x="2172664" y="633710"/>
                    </a:lnTo>
                    <a:lnTo>
                      <a:pt x="2170582" y="663523"/>
                    </a:lnTo>
                    <a:lnTo>
                      <a:pt x="2167116" y="692644"/>
                    </a:lnTo>
                    <a:lnTo>
                      <a:pt x="2161568" y="721070"/>
                    </a:lnTo>
                    <a:lnTo>
                      <a:pt x="2156019" y="748803"/>
                    </a:lnTo>
                    <a:lnTo>
                      <a:pt x="2147698" y="776537"/>
                    </a:lnTo>
                    <a:lnTo>
                      <a:pt x="2139376" y="804270"/>
                    </a:lnTo>
                    <a:lnTo>
                      <a:pt x="2128975" y="830618"/>
                    </a:lnTo>
                    <a:lnTo>
                      <a:pt x="2149085" y="815364"/>
                    </a:lnTo>
                    <a:lnTo>
                      <a:pt x="2169890" y="800112"/>
                    </a:lnTo>
                    <a:lnTo>
                      <a:pt x="2190694" y="786244"/>
                    </a:lnTo>
                    <a:lnTo>
                      <a:pt x="2212886" y="773070"/>
                    </a:lnTo>
                    <a:lnTo>
                      <a:pt x="2235076" y="760591"/>
                    </a:lnTo>
                    <a:lnTo>
                      <a:pt x="2257961" y="748803"/>
                    </a:lnTo>
                    <a:lnTo>
                      <a:pt x="2281539" y="739098"/>
                    </a:lnTo>
                    <a:lnTo>
                      <a:pt x="2305117" y="729391"/>
                    </a:lnTo>
                    <a:lnTo>
                      <a:pt x="2330083" y="721070"/>
                    </a:lnTo>
                    <a:lnTo>
                      <a:pt x="2355048" y="714137"/>
                    </a:lnTo>
                    <a:lnTo>
                      <a:pt x="2380706" y="707204"/>
                    </a:lnTo>
                    <a:lnTo>
                      <a:pt x="2406366" y="702349"/>
                    </a:lnTo>
                    <a:lnTo>
                      <a:pt x="2432718" y="698191"/>
                    </a:lnTo>
                    <a:lnTo>
                      <a:pt x="2459070" y="695417"/>
                    </a:lnTo>
                    <a:lnTo>
                      <a:pt x="2486114" y="693336"/>
                    </a:lnTo>
                    <a:lnTo>
                      <a:pt x="2513160" y="692644"/>
                    </a:lnTo>
                    <a:lnTo>
                      <a:pt x="2544367" y="693336"/>
                    </a:lnTo>
                    <a:lnTo>
                      <a:pt x="2574880" y="696110"/>
                    </a:lnTo>
                    <a:lnTo>
                      <a:pt x="2605394" y="700271"/>
                    </a:lnTo>
                    <a:lnTo>
                      <a:pt x="2635212" y="705124"/>
                    </a:lnTo>
                    <a:lnTo>
                      <a:pt x="2665033" y="712057"/>
                    </a:lnTo>
                    <a:lnTo>
                      <a:pt x="2693465" y="719684"/>
                    </a:lnTo>
                    <a:lnTo>
                      <a:pt x="2721204" y="729391"/>
                    </a:lnTo>
                    <a:lnTo>
                      <a:pt x="2748250" y="740484"/>
                    </a:lnTo>
                    <a:lnTo>
                      <a:pt x="2775294" y="752964"/>
                    </a:lnTo>
                    <a:lnTo>
                      <a:pt x="2801646" y="766137"/>
                    </a:lnTo>
                    <a:lnTo>
                      <a:pt x="2827306" y="780697"/>
                    </a:lnTo>
                    <a:lnTo>
                      <a:pt x="2851578" y="796643"/>
                    </a:lnTo>
                    <a:lnTo>
                      <a:pt x="2875156" y="813284"/>
                    </a:lnTo>
                    <a:lnTo>
                      <a:pt x="2898040" y="831312"/>
                    </a:lnTo>
                    <a:lnTo>
                      <a:pt x="2919538" y="850030"/>
                    </a:lnTo>
                    <a:lnTo>
                      <a:pt x="2941036" y="870139"/>
                    </a:lnTo>
                    <a:lnTo>
                      <a:pt x="2961147" y="890939"/>
                    </a:lnTo>
                    <a:lnTo>
                      <a:pt x="2980565" y="913126"/>
                    </a:lnTo>
                    <a:lnTo>
                      <a:pt x="2997900" y="935313"/>
                    </a:lnTo>
                    <a:lnTo>
                      <a:pt x="3014544" y="959578"/>
                    </a:lnTo>
                    <a:lnTo>
                      <a:pt x="3030495" y="984539"/>
                    </a:lnTo>
                    <a:lnTo>
                      <a:pt x="3045058" y="1009498"/>
                    </a:lnTo>
                    <a:lnTo>
                      <a:pt x="3058233" y="1035153"/>
                    </a:lnTo>
                    <a:lnTo>
                      <a:pt x="3070716" y="1062193"/>
                    </a:lnTo>
                    <a:lnTo>
                      <a:pt x="3081811" y="1089926"/>
                    </a:lnTo>
                    <a:lnTo>
                      <a:pt x="3090826" y="1117660"/>
                    </a:lnTo>
                    <a:lnTo>
                      <a:pt x="3099149" y="1146780"/>
                    </a:lnTo>
                    <a:lnTo>
                      <a:pt x="3105389" y="1175899"/>
                    </a:lnTo>
                    <a:lnTo>
                      <a:pt x="3111631" y="1205713"/>
                    </a:lnTo>
                    <a:lnTo>
                      <a:pt x="3115098" y="1235527"/>
                    </a:lnTo>
                    <a:lnTo>
                      <a:pt x="3117178" y="1266727"/>
                    </a:lnTo>
                    <a:lnTo>
                      <a:pt x="3117872" y="1297927"/>
                    </a:lnTo>
                    <a:lnTo>
                      <a:pt x="3117178" y="1329127"/>
                    </a:lnTo>
                    <a:lnTo>
                      <a:pt x="3115098" y="1359635"/>
                    </a:lnTo>
                    <a:lnTo>
                      <a:pt x="3111631" y="1389448"/>
                    </a:lnTo>
                    <a:lnTo>
                      <a:pt x="3105389" y="1419261"/>
                    </a:lnTo>
                    <a:lnTo>
                      <a:pt x="3099149" y="1448382"/>
                    </a:lnTo>
                    <a:lnTo>
                      <a:pt x="3090826" y="1477502"/>
                    </a:lnTo>
                    <a:lnTo>
                      <a:pt x="3081811" y="1505235"/>
                    </a:lnTo>
                    <a:lnTo>
                      <a:pt x="3070716" y="1532969"/>
                    </a:lnTo>
                    <a:lnTo>
                      <a:pt x="3058233" y="1560008"/>
                    </a:lnTo>
                    <a:lnTo>
                      <a:pt x="3045058" y="1586356"/>
                    </a:lnTo>
                    <a:lnTo>
                      <a:pt x="3030495" y="1611315"/>
                    </a:lnTo>
                    <a:lnTo>
                      <a:pt x="3014544" y="1635582"/>
                    </a:lnTo>
                    <a:lnTo>
                      <a:pt x="2997900" y="1659849"/>
                    </a:lnTo>
                    <a:lnTo>
                      <a:pt x="2980565" y="1682730"/>
                    </a:lnTo>
                    <a:lnTo>
                      <a:pt x="2961147" y="1704223"/>
                    </a:lnTo>
                    <a:lnTo>
                      <a:pt x="2941036" y="1725717"/>
                    </a:lnTo>
                    <a:lnTo>
                      <a:pt x="2919538" y="1745130"/>
                    </a:lnTo>
                    <a:lnTo>
                      <a:pt x="2898040" y="1763850"/>
                    </a:lnTo>
                    <a:lnTo>
                      <a:pt x="2875156" y="1782570"/>
                    </a:lnTo>
                    <a:lnTo>
                      <a:pt x="2851578" y="1799210"/>
                    </a:lnTo>
                    <a:lnTo>
                      <a:pt x="2827306" y="1815157"/>
                    </a:lnTo>
                    <a:lnTo>
                      <a:pt x="2801646" y="1829717"/>
                    </a:lnTo>
                    <a:lnTo>
                      <a:pt x="2775294" y="1842890"/>
                    </a:lnTo>
                    <a:lnTo>
                      <a:pt x="2748250" y="1855370"/>
                    </a:lnTo>
                    <a:lnTo>
                      <a:pt x="2721204" y="1866463"/>
                    </a:lnTo>
                    <a:lnTo>
                      <a:pt x="2693465" y="1875476"/>
                    </a:lnTo>
                    <a:lnTo>
                      <a:pt x="2665033" y="1883797"/>
                    </a:lnTo>
                    <a:lnTo>
                      <a:pt x="2635212" y="1890038"/>
                    </a:lnTo>
                    <a:lnTo>
                      <a:pt x="2616370" y="1893543"/>
                    </a:lnTo>
                    <a:lnTo>
                      <a:pt x="2527757" y="1752033"/>
                    </a:lnTo>
                    <a:lnTo>
                      <a:pt x="2520604" y="1742363"/>
                    </a:lnTo>
                    <a:lnTo>
                      <a:pt x="2513017" y="1733753"/>
                    </a:lnTo>
                    <a:lnTo>
                      <a:pt x="2503067" y="1726622"/>
                    </a:lnTo>
                    <a:lnTo>
                      <a:pt x="2493470" y="1720056"/>
                    </a:lnTo>
                    <a:lnTo>
                      <a:pt x="2486510" y="1714197"/>
                    </a:lnTo>
                    <a:lnTo>
                      <a:pt x="2478762" y="1708830"/>
                    </a:lnTo>
                    <a:lnTo>
                      <a:pt x="2471014" y="1703464"/>
                    </a:lnTo>
                    <a:lnTo>
                      <a:pt x="2462832" y="1699156"/>
                    </a:lnTo>
                    <a:lnTo>
                      <a:pt x="2453072" y="1695835"/>
                    </a:lnTo>
                    <a:lnTo>
                      <a:pt x="2443667" y="1693080"/>
                    </a:lnTo>
                    <a:lnTo>
                      <a:pt x="2433827" y="1691382"/>
                    </a:lnTo>
                    <a:lnTo>
                      <a:pt x="2422846" y="1689612"/>
                    </a:lnTo>
                    <a:lnTo>
                      <a:pt x="2394068" y="1707633"/>
                    </a:lnTo>
                    <a:lnTo>
                      <a:pt x="2317349" y="1585116"/>
                    </a:lnTo>
                    <a:lnTo>
                      <a:pt x="2344550" y="1568083"/>
                    </a:lnTo>
                    <a:lnTo>
                      <a:pt x="1646567" y="455193"/>
                    </a:lnTo>
                    <a:lnTo>
                      <a:pt x="1607165" y="479867"/>
                    </a:lnTo>
                    <a:lnTo>
                      <a:pt x="1568904" y="504611"/>
                    </a:lnTo>
                    <a:lnTo>
                      <a:pt x="1531785" y="529428"/>
                    </a:lnTo>
                    <a:lnTo>
                      <a:pt x="1496949" y="554385"/>
                    </a:lnTo>
                    <a:lnTo>
                      <a:pt x="1479531" y="566865"/>
                    </a:lnTo>
                    <a:lnTo>
                      <a:pt x="1462821" y="580472"/>
                    </a:lnTo>
                    <a:lnTo>
                      <a:pt x="1446897" y="593588"/>
                    </a:lnTo>
                    <a:lnTo>
                      <a:pt x="1432117" y="606772"/>
                    </a:lnTo>
                    <a:lnTo>
                      <a:pt x="1418831" y="620594"/>
                    </a:lnTo>
                    <a:lnTo>
                      <a:pt x="1405544" y="634417"/>
                    </a:lnTo>
                    <a:lnTo>
                      <a:pt x="1393400" y="648309"/>
                    </a:lnTo>
                    <a:lnTo>
                      <a:pt x="1382751" y="662837"/>
                    </a:lnTo>
                    <a:lnTo>
                      <a:pt x="1372455" y="677930"/>
                    </a:lnTo>
                    <a:lnTo>
                      <a:pt x="1364088" y="692601"/>
                    </a:lnTo>
                    <a:lnTo>
                      <a:pt x="1355287" y="708330"/>
                    </a:lnTo>
                    <a:lnTo>
                      <a:pt x="1349558" y="723707"/>
                    </a:lnTo>
                    <a:lnTo>
                      <a:pt x="1344182" y="739648"/>
                    </a:lnTo>
                    <a:lnTo>
                      <a:pt x="1340657" y="756792"/>
                    </a:lnTo>
                    <a:lnTo>
                      <a:pt x="1337917" y="773441"/>
                    </a:lnTo>
                    <a:lnTo>
                      <a:pt x="1337025" y="791290"/>
                    </a:lnTo>
                    <a:lnTo>
                      <a:pt x="1337630" y="809775"/>
                    </a:lnTo>
                    <a:lnTo>
                      <a:pt x="1340518" y="828402"/>
                    </a:lnTo>
                    <a:lnTo>
                      <a:pt x="1343759" y="847594"/>
                    </a:lnTo>
                    <a:lnTo>
                      <a:pt x="1350779" y="867564"/>
                    </a:lnTo>
                    <a:lnTo>
                      <a:pt x="1357010" y="888028"/>
                    </a:lnTo>
                    <a:lnTo>
                      <a:pt x="1367022" y="909269"/>
                    </a:lnTo>
                    <a:lnTo>
                      <a:pt x="1378172" y="930581"/>
                    </a:lnTo>
                    <a:lnTo>
                      <a:pt x="1391172" y="953094"/>
                    </a:lnTo>
                    <a:lnTo>
                      <a:pt x="1852551" y="1689891"/>
                    </a:lnTo>
                    <a:lnTo>
                      <a:pt x="2059019" y="1560601"/>
                    </a:lnTo>
                    <a:lnTo>
                      <a:pt x="2142811" y="1694411"/>
                    </a:lnTo>
                    <a:lnTo>
                      <a:pt x="2160092" y="1683590"/>
                    </a:lnTo>
                    <a:lnTo>
                      <a:pt x="2236811" y="1806106"/>
                    </a:lnTo>
                    <a:lnTo>
                      <a:pt x="2217167" y="1818408"/>
                    </a:lnTo>
                    <a:lnTo>
                      <a:pt x="2213882" y="1830682"/>
                    </a:lnTo>
                    <a:lnTo>
                      <a:pt x="2211387" y="1842464"/>
                    </a:lnTo>
                    <a:lnTo>
                      <a:pt x="2209596" y="1855373"/>
                    </a:lnTo>
                    <a:lnTo>
                      <a:pt x="2209383" y="1867296"/>
                    </a:lnTo>
                    <a:lnTo>
                      <a:pt x="2210311" y="1879291"/>
                    </a:lnTo>
                    <a:lnTo>
                      <a:pt x="2212817" y="1890298"/>
                    </a:lnTo>
                    <a:lnTo>
                      <a:pt x="2217250" y="1900883"/>
                    </a:lnTo>
                    <a:lnTo>
                      <a:pt x="2222039" y="1912032"/>
                    </a:lnTo>
                    <a:lnTo>
                      <a:pt x="2230171" y="1925018"/>
                    </a:lnTo>
                    <a:lnTo>
                      <a:pt x="2232562" y="1930594"/>
                    </a:lnTo>
                    <a:lnTo>
                      <a:pt x="2235391" y="1935111"/>
                    </a:lnTo>
                    <a:lnTo>
                      <a:pt x="2705787" y="2686309"/>
                    </a:lnTo>
                    <a:lnTo>
                      <a:pt x="2694851" y="2708174"/>
                    </a:lnTo>
                    <a:lnTo>
                      <a:pt x="2680288" y="2732441"/>
                    </a:lnTo>
                    <a:lnTo>
                      <a:pt x="2665033" y="2757402"/>
                    </a:lnTo>
                    <a:lnTo>
                      <a:pt x="2647001" y="2781669"/>
                    </a:lnTo>
                    <a:lnTo>
                      <a:pt x="2629664" y="2803856"/>
                    </a:lnTo>
                    <a:lnTo>
                      <a:pt x="2610941" y="2826043"/>
                    </a:lnTo>
                    <a:lnTo>
                      <a:pt x="2590137" y="2846842"/>
                    </a:lnTo>
                    <a:lnTo>
                      <a:pt x="2569333" y="2866948"/>
                    </a:lnTo>
                    <a:lnTo>
                      <a:pt x="2547141" y="2885669"/>
                    </a:lnTo>
                    <a:lnTo>
                      <a:pt x="2524949" y="2903697"/>
                    </a:lnTo>
                    <a:lnTo>
                      <a:pt x="2500677" y="2920337"/>
                    </a:lnTo>
                    <a:lnTo>
                      <a:pt x="2476406" y="2936977"/>
                    </a:lnTo>
                    <a:lnTo>
                      <a:pt x="2451441" y="2951537"/>
                    </a:lnTo>
                    <a:lnTo>
                      <a:pt x="2425089" y="2964709"/>
                    </a:lnTo>
                    <a:lnTo>
                      <a:pt x="2398043" y="2976496"/>
                    </a:lnTo>
                    <a:lnTo>
                      <a:pt x="2370999" y="2986895"/>
                    </a:lnTo>
                    <a:lnTo>
                      <a:pt x="2342565" y="2997297"/>
                    </a:lnTo>
                    <a:lnTo>
                      <a:pt x="2314132" y="3004923"/>
                    </a:lnTo>
                    <a:lnTo>
                      <a:pt x="2285007" y="3011856"/>
                    </a:lnTo>
                    <a:lnTo>
                      <a:pt x="2255187" y="3016709"/>
                    </a:lnTo>
                    <a:lnTo>
                      <a:pt x="2224675" y="3021564"/>
                    </a:lnTo>
                    <a:lnTo>
                      <a:pt x="2193468" y="3023644"/>
                    </a:lnTo>
                    <a:lnTo>
                      <a:pt x="2162955" y="3024336"/>
                    </a:lnTo>
                    <a:lnTo>
                      <a:pt x="2135215" y="3023644"/>
                    </a:lnTo>
                    <a:lnTo>
                      <a:pt x="2113521" y="3022017"/>
                    </a:lnTo>
                    <a:lnTo>
                      <a:pt x="1661730" y="2300531"/>
                    </a:lnTo>
                    <a:lnTo>
                      <a:pt x="1653856" y="2289534"/>
                    </a:lnTo>
                    <a:lnTo>
                      <a:pt x="1644608" y="2281071"/>
                    </a:lnTo>
                    <a:lnTo>
                      <a:pt x="1635737" y="2273213"/>
                    </a:lnTo>
                    <a:lnTo>
                      <a:pt x="1625779" y="2265195"/>
                    </a:lnTo>
                    <a:lnTo>
                      <a:pt x="1614448" y="2259716"/>
                    </a:lnTo>
                    <a:lnTo>
                      <a:pt x="1602407" y="2254679"/>
                    </a:lnTo>
                    <a:lnTo>
                      <a:pt x="1591120" y="2250848"/>
                    </a:lnTo>
                    <a:lnTo>
                      <a:pt x="1578415" y="2247905"/>
                    </a:lnTo>
                    <a:lnTo>
                      <a:pt x="1543327" y="2269878"/>
                    </a:lnTo>
                    <a:lnTo>
                      <a:pt x="1461115" y="2138589"/>
                    </a:lnTo>
                    <a:lnTo>
                      <a:pt x="1490528" y="2120171"/>
                    </a:lnTo>
                    <a:lnTo>
                      <a:pt x="1407186" y="1987078"/>
                    </a:lnTo>
                    <a:lnTo>
                      <a:pt x="1473668" y="1885083"/>
                    </a:lnTo>
                    <a:lnTo>
                      <a:pt x="1487828" y="1861964"/>
                    </a:lnTo>
                    <a:lnTo>
                      <a:pt x="1499105" y="1838971"/>
                    </a:lnTo>
                    <a:lnTo>
                      <a:pt x="1508964" y="1816869"/>
                    </a:lnTo>
                    <a:lnTo>
                      <a:pt x="1517028" y="1795051"/>
                    </a:lnTo>
                    <a:lnTo>
                      <a:pt x="1522964" y="1774567"/>
                    </a:lnTo>
                    <a:lnTo>
                      <a:pt x="1527436" y="1753323"/>
                    </a:lnTo>
                    <a:lnTo>
                      <a:pt x="1529403" y="1732808"/>
                    </a:lnTo>
                    <a:lnTo>
                      <a:pt x="1530282" y="1712136"/>
                    </a:lnTo>
                    <a:lnTo>
                      <a:pt x="1529743" y="1692352"/>
                    </a:lnTo>
                    <a:lnTo>
                      <a:pt x="1527033" y="1672252"/>
                    </a:lnTo>
                    <a:lnTo>
                      <a:pt x="1522192" y="1653485"/>
                    </a:lnTo>
                    <a:lnTo>
                      <a:pt x="1516975" y="1634116"/>
                    </a:lnTo>
                    <a:lnTo>
                      <a:pt x="1509964" y="1615031"/>
                    </a:lnTo>
                    <a:lnTo>
                      <a:pt x="1500778" y="1595632"/>
                    </a:lnTo>
                    <a:lnTo>
                      <a:pt x="1491592" y="1576232"/>
                    </a:lnTo>
                    <a:lnTo>
                      <a:pt x="1480611" y="1557118"/>
                    </a:lnTo>
                    <a:lnTo>
                      <a:pt x="1085769" y="926578"/>
                    </a:lnTo>
                    <a:lnTo>
                      <a:pt x="987169" y="988321"/>
                    </a:lnTo>
                    <a:lnTo>
                      <a:pt x="1374846" y="1607419"/>
                    </a:lnTo>
                    <a:lnTo>
                      <a:pt x="1377109" y="1611032"/>
                    </a:lnTo>
                    <a:lnTo>
                      <a:pt x="1379039" y="1615692"/>
                    </a:lnTo>
                    <a:lnTo>
                      <a:pt x="1380018" y="1625139"/>
                    </a:lnTo>
                    <a:lnTo>
                      <a:pt x="1380619" y="1633986"/>
                    </a:lnTo>
                    <a:lnTo>
                      <a:pt x="1378339" y="1642959"/>
                    </a:lnTo>
                    <a:lnTo>
                      <a:pt x="1374262" y="1652220"/>
                    </a:lnTo>
                    <a:lnTo>
                      <a:pt x="1369099" y="1661320"/>
                    </a:lnTo>
                    <a:lnTo>
                      <a:pt x="1362427" y="1668014"/>
                    </a:lnTo>
                    <a:lnTo>
                      <a:pt x="1357839" y="1671725"/>
                    </a:lnTo>
                    <a:lnTo>
                      <a:pt x="1352873" y="1674835"/>
                    </a:lnTo>
                    <a:lnTo>
                      <a:pt x="1348617" y="1677500"/>
                    </a:lnTo>
                    <a:lnTo>
                      <a:pt x="1343275" y="1680007"/>
                    </a:lnTo>
                    <a:lnTo>
                      <a:pt x="1334340" y="1683086"/>
                    </a:lnTo>
                    <a:lnTo>
                      <a:pt x="1323897" y="1683758"/>
                    </a:lnTo>
                    <a:lnTo>
                      <a:pt x="1313787" y="1683381"/>
                    </a:lnTo>
                    <a:lnTo>
                      <a:pt x="1304718" y="1681515"/>
                    </a:lnTo>
                    <a:lnTo>
                      <a:pt x="1296314" y="1677554"/>
                    </a:lnTo>
                    <a:lnTo>
                      <a:pt x="1288951" y="1672105"/>
                    </a:lnTo>
                    <a:lnTo>
                      <a:pt x="1285603" y="1668333"/>
                    </a:lnTo>
                    <a:lnTo>
                      <a:pt x="1283340" y="1664720"/>
                    </a:lnTo>
                    <a:lnTo>
                      <a:pt x="895664" y="1045621"/>
                    </a:lnTo>
                    <a:lnTo>
                      <a:pt x="794934" y="1108698"/>
                    </a:lnTo>
                    <a:lnTo>
                      <a:pt x="1221454" y="1789826"/>
                    </a:lnTo>
                    <a:lnTo>
                      <a:pt x="1224094" y="1794042"/>
                    </a:lnTo>
                    <a:lnTo>
                      <a:pt x="1225270" y="1797497"/>
                    </a:lnTo>
                    <a:lnTo>
                      <a:pt x="1228045" y="1806659"/>
                    </a:lnTo>
                    <a:lnTo>
                      <a:pt x="1227229" y="1816393"/>
                    </a:lnTo>
                    <a:lnTo>
                      <a:pt x="1225656" y="1824923"/>
                    </a:lnTo>
                    <a:lnTo>
                      <a:pt x="1222289" y="1833738"/>
                    </a:lnTo>
                    <a:lnTo>
                      <a:pt x="1216748" y="1842237"/>
                    </a:lnTo>
                    <a:lnTo>
                      <a:pt x="1208658" y="1849819"/>
                    </a:lnTo>
                    <a:lnTo>
                      <a:pt x="1204779" y="1853085"/>
                    </a:lnTo>
                    <a:lnTo>
                      <a:pt x="1200191" y="1856797"/>
                    </a:lnTo>
                    <a:lnTo>
                      <a:pt x="1194848" y="1859304"/>
                    </a:lnTo>
                    <a:lnTo>
                      <a:pt x="1190924" y="1860923"/>
                    </a:lnTo>
                    <a:lnTo>
                      <a:pt x="1181280" y="1864447"/>
                    </a:lnTo>
                    <a:lnTo>
                      <a:pt x="1171216" y="1865719"/>
                    </a:lnTo>
                    <a:lnTo>
                      <a:pt x="1161105" y="1865344"/>
                    </a:lnTo>
                    <a:lnTo>
                      <a:pt x="1152747" y="1863033"/>
                    </a:lnTo>
                    <a:lnTo>
                      <a:pt x="1143632" y="1859519"/>
                    </a:lnTo>
                    <a:lnTo>
                      <a:pt x="1136602" y="1853021"/>
                    </a:lnTo>
                    <a:lnTo>
                      <a:pt x="1134007" y="1850454"/>
                    </a:lnTo>
                    <a:lnTo>
                      <a:pt x="1131367" y="1846238"/>
                    </a:lnTo>
                    <a:lnTo>
                      <a:pt x="704847" y="1165110"/>
                    </a:lnTo>
                    <a:lnTo>
                      <a:pt x="603410" y="1228629"/>
                    </a:lnTo>
                    <a:lnTo>
                      <a:pt x="991087" y="1847728"/>
                    </a:lnTo>
                    <a:lnTo>
                      <a:pt x="993349" y="1851341"/>
                    </a:lnTo>
                    <a:lnTo>
                      <a:pt x="995279" y="1856001"/>
                    </a:lnTo>
                    <a:lnTo>
                      <a:pt x="997676" y="1864560"/>
                    </a:lnTo>
                    <a:lnTo>
                      <a:pt x="997569" y="1873850"/>
                    </a:lnTo>
                    <a:lnTo>
                      <a:pt x="995288" y="1882824"/>
                    </a:lnTo>
                    <a:lnTo>
                      <a:pt x="991212" y="1892084"/>
                    </a:lnTo>
                    <a:lnTo>
                      <a:pt x="986048" y="1901185"/>
                    </a:lnTo>
                    <a:lnTo>
                      <a:pt x="978667" y="1908322"/>
                    </a:lnTo>
                    <a:lnTo>
                      <a:pt x="975498" y="1911145"/>
                    </a:lnTo>
                    <a:lnTo>
                      <a:pt x="970532" y="1914256"/>
                    </a:lnTo>
                    <a:lnTo>
                      <a:pt x="965567" y="1917365"/>
                    </a:lnTo>
                    <a:lnTo>
                      <a:pt x="960933" y="1919427"/>
                    </a:lnTo>
                    <a:lnTo>
                      <a:pt x="950580" y="1923395"/>
                    </a:lnTo>
                    <a:lnTo>
                      <a:pt x="940847" y="1923622"/>
                    </a:lnTo>
                    <a:lnTo>
                      <a:pt x="931446" y="1922801"/>
                    </a:lnTo>
                    <a:lnTo>
                      <a:pt x="922377" y="1920935"/>
                    </a:lnTo>
                    <a:lnTo>
                      <a:pt x="913973" y="1916974"/>
                    </a:lnTo>
                    <a:lnTo>
                      <a:pt x="906610" y="1911525"/>
                    </a:lnTo>
                    <a:lnTo>
                      <a:pt x="903260" y="1907754"/>
                    </a:lnTo>
                    <a:lnTo>
                      <a:pt x="900288" y="1904585"/>
                    </a:lnTo>
                    <a:lnTo>
                      <a:pt x="512612" y="1285487"/>
                    </a:lnTo>
                    <a:lnTo>
                      <a:pt x="413303" y="1347674"/>
                    </a:lnTo>
                    <a:lnTo>
                      <a:pt x="807435" y="1978658"/>
                    </a:lnTo>
                    <a:lnTo>
                      <a:pt x="820212" y="1997486"/>
                    </a:lnTo>
                    <a:lnTo>
                      <a:pt x="832567" y="2014062"/>
                    </a:lnTo>
                    <a:lnTo>
                      <a:pt x="845300" y="2031240"/>
                    </a:lnTo>
                    <a:lnTo>
                      <a:pt x="859029" y="2045281"/>
                    </a:lnTo>
                    <a:lnTo>
                      <a:pt x="873089" y="2058274"/>
                    </a:lnTo>
                    <a:lnTo>
                      <a:pt x="887484" y="2070219"/>
                    </a:lnTo>
                    <a:lnTo>
                      <a:pt x="903628" y="2080232"/>
                    </a:lnTo>
                    <a:lnTo>
                      <a:pt x="919395" y="2089641"/>
                    </a:lnTo>
                    <a:lnTo>
                      <a:pt x="936912" y="2097116"/>
                    </a:lnTo>
                    <a:lnTo>
                      <a:pt x="955849" y="2103702"/>
                    </a:lnTo>
                    <a:lnTo>
                      <a:pt x="976205" y="2109400"/>
                    </a:lnTo>
                    <a:lnTo>
                      <a:pt x="997933" y="2112561"/>
                    </a:lnTo>
                    <a:lnTo>
                      <a:pt x="1020752" y="2115880"/>
                    </a:lnTo>
                    <a:lnTo>
                      <a:pt x="1045318" y="2117264"/>
                    </a:lnTo>
                    <a:lnTo>
                      <a:pt x="1072013" y="2117316"/>
                    </a:lnTo>
                    <a:lnTo>
                      <a:pt x="1101212" y="2116636"/>
                    </a:lnTo>
                    <a:lnTo>
                      <a:pt x="1227054" y="2101552"/>
                    </a:lnTo>
                    <a:lnTo>
                      <a:pt x="1309642" y="2233441"/>
                    </a:lnTo>
                    <a:lnTo>
                      <a:pt x="1339055" y="2215022"/>
                    </a:lnTo>
                    <a:lnTo>
                      <a:pt x="1421267" y="2346311"/>
                    </a:lnTo>
                    <a:lnTo>
                      <a:pt x="1386180" y="2368282"/>
                    </a:lnTo>
                    <a:lnTo>
                      <a:pt x="1383279" y="2380998"/>
                    </a:lnTo>
                    <a:lnTo>
                      <a:pt x="1381089" y="2393267"/>
                    </a:lnTo>
                    <a:lnTo>
                      <a:pt x="1381070" y="2405856"/>
                    </a:lnTo>
                    <a:lnTo>
                      <a:pt x="1381762" y="2417998"/>
                    </a:lnTo>
                    <a:lnTo>
                      <a:pt x="1383917" y="2430901"/>
                    </a:lnTo>
                    <a:lnTo>
                      <a:pt x="1386403" y="2442757"/>
                    </a:lnTo>
                    <a:lnTo>
                      <a:pt x="1391397" y="2453884"/>
                    </a:lnTo>
                    <a:lnTo>
                      <a:pt x="1397852" y="2465771"/>
                    </a:lnTo>
                    <a:lnTo>
                      <a:pt x="1524745" y="2668411"/>
                    </a:lnTo>
                    <a:lnTo>
                      <a:pt x="1519409" y="2679748"/>
                    </a:lnTo>
                    <a:lnTo>
                      <a:pt x="1507620" y="2702627"/>
                    </a:lnTo>
                    <a:lnTo>
                      <a:pt x="1495137" y="2725508"/>
                    </a:lnTo>
                    <a:lnTo>
                      <a:pt x="1481268" y="2747001"/>
                    </a:lnTo>
                    <a:lnTo>
                      <a:pt x="1466704" y="2769188"/>
                    </a:lnTo>
                    <a:lnTo>
                      <a:pt x="1451447" y="2789294"/>
                    </a:lnTo>
                    <a:lnTo>
                      <a:pt x="1435498" y="2810095"/>
                    </a:lnTo>
                    <a:lnTo>
                      <a:pt x="1418855" y="2828815"/>
                    </a:lnTo>
                    <a:lnTo>
                      <a:pt x="1400823" y="2847536"/>
                    </a:lnTo>
                    <a:lnTo>
                      <a:pt x="1382100" y="2865562"/>
                    </a:lnTo>
                    <a:lnTo>
                      <a:pt x="1362682" y="2882202"/>
                    </a:lnTo>
                    <a:lnTo>
                      <a:pt x="1343265" y="2898842"/>
                    </a:lnTo>
                    <a:lnTo>
                      <a:pt x="1321767" y="2914096"/>
                    </a:lnTo>
                    <a:lnTo>
                      <a:pt x="1300963" y="2927962"/>
                    </a:lnTo>
                    <a:lnTo>
                      <a:pt x="1278771" y="2941830"/>
                    </a:lnTo>
                    <a:lnTo>
                      <a:pt x="1256581" y="2954309"/>
                    </a:lnTo>
                    <a:lnTo>
                      <a:pt x="1233003" y="2966097"/>
                    </a:lnTo>
                    <a:lnTo>
                      <a:pt x="1208731" y="2976496"/>
                    </a:lnTo>
                    <a:lnTo>
                      <a:pt x="1185153" y="2986203"/>
                    </a:lnTo>
                    <a:lnTo>
                      <a:pt x="1160187" y="2995216"/>
                    </a:lnTo>
                    <a:lnTo>
                      <a:pt x="1134529" y="3002149"/>
                    </a:lnTo>
                    <a:lnTo>
                      <a:pt x="1108869" y="3009082"/>
                    </a:lnTo>
                    <a:lnTo>
                      <a:pt x="1082517" y="3014629"/>
                    </a:lnTo>
                    <a:lnTo>
                      <a:pt x="1056165" y="3018097"/>
                    </a:lnTo>
                    <a:lnTo>
                      <a:pt x="1029121" y="3021564"/>
                    </a:lnTo>
                    <a:lnTo>
                      <a:pt x="1002074" y="3023644"/>
                    </a:lnTo>
                    <a:lnTo>
                      <a:pt x="974336" y="3024336"/>
                    </a:lnTo>
                    <a:lnTo>
                      <a:pt x="943129" y="3023644"/>
                    </a:lnTo>
                    <a:lnTo>
                      <a:pt x="911923" y="3021564"/>
                    </a:lnTo>
                    <a:lnTo>
                      <a:pt x="881409" y="3016709"/>
                    </a:lnTo>
                    <a:lnTo>
                      <a:pt x="851590" y="3011856"/>
                    </a:lnTo>
                    <a:lnTo>
                      <a:pt x="822464" y="3004923"/>
                    </a:lnTo>
                    <a:lnTo>
                      <a:pt x="794031" y="2997297"/>
                    </a:lnTo>
                    <a:lnTo>
                      <a:pt x="765599" y="2986895"/>
                    </a:lnTo>
                    <a:lnTo>
                      <a:pt x="738553" y="2976496"/>
                    </a:lnTo>
                    <a:lnTo>
                      <a:pt x="711507" y="2964709"/>
                    </a:lnTo>
                    <a:lnTo>
                      <a:pt x="685849" y="2951537"/>
                    </a:lnTo>
                    <a:lnTo>
                      <a:pt x="660190" y="2936977"/>
                    </a:lnTo>
                    <a:lnTo>
                      <a:pt x="635918" y="2920337"/>
                    </a:lnTo>
                    <a:lnTo>
                      <a:pt x="611647" y="2903697"/>
                    </a:lnTo>
                    <a:lnTo>
                      <a:pt x="589455" y="2885669"/>
                    </a:lnTo>
                    <a:lnTo>
                      <a:pt x="567265" y="2866948"/>
                    </a:lnTo>
                    <a:lnTo>
                      <a:pt x="546459" y="2846842"/>
                    </a:lnTo>
                    <a:lnTo>
                      <a:pt x="525655" y="2826043"/>
                    </a:lnTo>
                    <a:lnTo>
                      <a:pt x="506932" y="2803856"/>
                    </a:lnTo>
                    <a:lnTo>
                      <a:pt x="489595" y="2781669"/>
                    </a:lnTo>
                    <a:lnTo>
                      <a:pt x="472951" y="2757402"/>
                    </a:lnTo>
                    <a:lnTo>
                      <a:pt x="456308" y="2732441"/>
                    </a:lnTo>
                    <a:lnTo>
                      <a:pt x="441745" y="2708174"/>
                    </a:lnTo>
                    <a:lnTo>
                      <a:pt x="429262" y="2681828"/>
                    </a:lnTo>
                    <a:lnTo>
                      <a:pt x="416779" y="2654787"/>
                    </a:lnTo>
                    <a:lnTo>
                      <a:pt x="405684" y="2627748"/>
                    </a:lnTo>
                    <a:lnTo>
                      <a:pt x="395975" y="2599320"/>
                    </a:lnTo>
                    <a:lnTo>
                      <a:pt x="388346" y="2570894"/>
                    </a:lnTo>
                    <a:lnTo>
                      <a:pt x="381412" y="2541775"/>
                    </a:lnTo>
                    <a:lnTo>
                      <a:pt x="375865" y="2511961"/>
                    </a:lnTo>
                    <a:lnTo>
                      <a:pt x="372397" y="2481453"/>
                    </a:lnTo>
                    <a:lnTo>
                      <a:pt x="369623" y="2450947"/>
                    </a:lnTo>
                    <a:lnTo>
                      <a:pt x="368929" y="2419053"/>
                    </a:lnTo>
                    <a:lnTo>
                      <a:pt x="368929" y="2398947"/>
                    </a:lnTo>
                    <a:lnTo>
                      <a:pt x="370317" y="2378146"/>
                    </a:lnTo>
                    <a:lnTo>
                      <a:pt x="372397" y="2358039"/>
                    </a:lnTo>
                    <a:lnTo>
                      <a:pt x="374477" y="2337933"/>
                    </a:lnTo>
                    <a:lnTo>
                      <a:pt x="377945" y="2317826"/>
                    </a:lnTo>
                    <a:lnTo>
                      <a:pt x="381412" y="2298412"/>
                    </a:lnTo>
                    <a:lnTo>
                      <a:pt x="385572" y="2278305"/>
                    </a:lnTo>
                    <a:lnTo>
                      <a:pt x="390427" y="2259585"/>
                    </a:lnTo>
                    <a:lnTo>
                      <a:pt x="395975" y="2240866"/>
                    </a:lnTo>
                    <a:lnTo>
                      <a:pt x="402217" y="2222146"/>
                    </a:lnTo>
                    <a:lnTo>
                      <a:pt x="409152" y="2203426"/>
                    </a:lnTo>
                    <a:lnTo>
                      <a:pt x="416779" y="2185399"/>
                    </a:lnTo>
                    <a:lnTo>
                      <a:pt x="423715" y="2168065"/>
                    </a:lnTo>
                    <a:lnTo>
                      <a:pt x="432730" y="2149345"/>
                    </a:lnTo>
                    <a:lnTo>
                      <a:pt x="441051" y="2132705"/>
                    </a:lnTo>
                    <a:lnTo>
                      <a:pt x="450759" y="2116065"/>
                    </a:lnTo>
                    <a:lnTo>
                      <a:pt x="461162" y="2099425"/>
                    </a:lnTo>
                    <a:lnTo>
                      <a:pt x="470871" y="2083479"/>
                    </a:lnTo>
                    <a:lnTo>
                      <a:pt x="482660" y="2067531"/>
                    </a:lnTo>
                    <a:lnTo>
                      <a:pt x="493755" y="2052279"/>
                    </a:lnTo>
                    <a:lnTo>
                      <a:pt x="506238" y="2037025"/>
                    </a:lnTo>
                    <a:lnTo>
                      <a:pt x="518721" y="2022465"/>
                    </a:lnTo>
                    <a:lnTo>
                      <a:pt x="531896" y="2007211"/>
                    </a:lnTo>
                    <a:lnTo>
                      <a:pt x="545073" y="1994037"/>
                    </a:lnTo>
                    <a:lnTo>
                      <a:pt x="558942" y="1980864"/>
                    </a:lnTo>
                    <a:lnTo>
                      <a:pt x="572811" y="1967690"/>
                    </a:lnTo>
                    <a:lnTo>
                      <a:pt x="587375" y="1955210"/>
                    </a:lnTo>
                    <a:lnTo>
                      <a:pt x="602632" y="1942731"/>
                    </a:lnTo>
                    <a:lnTo>
                      <a:pt x="617887" y="1930943"/>
                    </a:lnTo>
                    <a:lnTo>
                      <a:pt x="633838" y="1919850"/>
                    </a:lnTo>
                    <a:lnTo>
                      <a:pt x="649788" y="1910145"/>
                    </a:lnTo>
                    <a:lnTo>
                      <a:pt x="666431" y="1899743"/>
                    </a:lnTo>
                    <a:lnTo>
                      <a:pt x="635918" y="1901824"/>
                    </a:lnTo>
                    <a:lnTo>
                      <a:pt x="605406" y="1902518"/>
                    </a:lnTo>
                    <a:lnTo>
                      <a:pt x="574892" y="1901824"/>
                    </a:lnTo>
                    <a:lnTo>
                      <a:pt x="544379" y="1899743"/>
                    </a:lnTo>
                    <a:lnTo>
                      <a:pt x="513173" y="1895585"/>
                    </a:lnTo>
                    <a:lnTo>
                      <a:pt x="483354" y="1890038"/>
                    </a:lnTo>
                    <a:lnTo>
                      <a:pt x="454228" y="1883797"/>
                    </a:lnTo>
                    <a:lnTo>
                      <a:pt x="425795" y="1875476"/>
                    </a:lnTo>
                    <a:lnTo>
                      <a:pt x="397363" y="1866463"/>
                    </a:lnTo>
                    <a:lnTo>
                      <a:pt x="369623" y="1855370"/>
                    </a:lnTo>
                    <a:lnTo>
                      <a:pt x="342577" y="1842890"/>
                    </a:lnTo>
                    <a:lnTo>
                      <a:pt x="317612" y="1829717"/>
                    </a:lnTo>
                    <a:lnTo>
                      <a:pt x="291954" y="1815157"/>
                    </a:lnTo>
                    <a:lnTo>
                      <a:pt x="266988" y="1799210"/>
                    </a:lnTo>
                    <a:lnTo>
                      <a:pt x="244104" y="1782570"/>
                    </a:lnTo>
                    <a:lnTo>
                      <a:pt x="220526" y="1763850"/>
                    </a:lnTo>
                    <a:lnTo>
                      <a:pt x="198335" y="1745130"/>
                    </a:lnTo>
                    <a:lnTo>
                      <a:pt x="177531" y="1725717"/>
                    </a:lnTo>
                    <a:lnTo>
                      <a:pt x="157419" y="1704223"/>
                    </a:lnTo>
                    <a:lnTo>
                      <a:pt x="138696" y="1682730"/>
                    </a:lnTo>
                    <a:lnTo>
                      <a:pt x="120664" y="1659849"/>
                    </a:lnTo>
                    <a:lnTo>
                      <a:pt x="104021" y="1635582"/>
                    </a:lnTo>
                    <a:lnTo>
                      <a:pt x="88765" y="1611315"/>
                    </a:lnTo>
                    <a:lnTo>
                      <a:pt x="74202" y="1586356"/>
                    </a:lnTo>
                    <a:lnTo>
                      <a:pt x="60333" y="1560008"/>
                    </a:lnTo>
                    <a:lnTo>
                      <a:pt x="48542" y="1532969"/>
                    </a:lnTo>
                    <a:lnTo>
                      <a:pt x="37447" y="1505235"/>
                    </a:lnTo>
                    <a:lnTo>
                      <a:pt x="27739" y="1477502"/>
                    </a:lnTo>
                    <a:lnTo>
                      <a:pt x="20110" y="1448382"/>
                    </a:lnTo>
                    <a:lnTo>
                      <a:pt x="12483" y="1419261"/>
                    </a:lnTo>
                    <a:lnTo>
                      <a:pt x="7629" y="1389448"/>
                    </a:lnTo>
                    <a:lnTo>
                      <a:pt x="4161" y="1359635"/>
                    </a:lnTo>
                    <a:lnTo>
                      <a:pt x="2080" y="1329127"/>
                    </a:lnTo>
                    <a:lnTo>
                      <a:pt x="0" y="1297927"/>
                    </a:lnTo>
                    <a:lnTo>
                      <a:pt x="2080" y="1266727"/>
                    </a:lnTo>
                    <a:lnTo>
                      <a:pt x="4161" y="1235527"/>
                    </a:lnTo>
                    <a:lnTo>
                      <a:pt x="7629" y="1205713"/>
                    </a:lnTo>
                    <a:lnTo>
                      <a:pt x="12483" y="1175899"/>
                    </a:lnTo>
                    <a:lnTo>
                      <a:pt x="20110" y="1146780"/>
                    </a:lnTo>
                    <a:lnTo>
                      <a:pt x="27739" y="1117660"/>
                    </a:lnTo>
                    <a:lnTo>
                      <a:pt x="37447" y="1089926"/>
                    </a:lnTo>
                    <a:lnTo>
                      <a:pt x="48542" y="1062193"/>
                    </a:lnTo>
                    <a:lnTo>
                      <a:pt x="60333" y="1035153"/>
                    </a:lnTo>
                    <a:lnTo>
                      <a:pt x="74202" y="1009498"/>
                    </a:lnTo>
                    <a:lnTo>
                      <a:pt x="88765" y="984539"/>
                    </a:lnTo>
                    <a:lnTo>
                      <a:pt x="104021" y="959578"/>
                    </a:lnTo>
                    <a:lnTo>
                      <a:pt x="120664" y="935313"/>
                    </a:lnTo>
                    <a:lnTo>
                      <a:pt x="138696" y="913126"/>
                    </a:lnTo>
                    <a:lnTo>
                      <a:pt x="157419" y="890939"/>
                    </a:lnTo>
                    <a:lnTo>
                      <a:pt x="177531" y="870139"/>
                    </a:lnTo>
                    <a:lnTo>
                      <a:pt x="198335" y="850030"/>
                    </a:lnTo>
                    <a:lnTo>
                      <a:pt x="220526" y="831312"/>
                    </a:lnTo>
                    <a:lnTo>
                      <a:pt x="244104" y="813284"/>
                    </a:lnTo>
                    <a:lnTo>
                      <a:pt x="266988" y="796643"/>
                    </a:lnTo>
                    <a:lnTo>
                      <a:pt x="291954" y="780697"/>
                    </a:lnTo>
                    <a:lnTo>
                      <a:pt x="317612" y="766137"/>
                    </a:lnTo>
                    <a:lnTo>
                      <a:pt x="342577" y="752964"/>
                    </a:lnTo>
                    <a:lnTo>
                      <a:pt x="369623" y="740484"/>
                    </a:lnTo>
                    <a:lnTo>
                      <a:pt x="397363" y="729391"/>
                    </a:lnTo>
                    <a:lnTo>
                      <a:pt x="425795" y="719684"/>
                    </a:lnTo>
                    <a:lnTo>
                      <a:pt x="454228" y="712057"/>
                    </a:lnTo>
                    <a:lnTo>
                      <a:pt x="483354" y="705124"/>
                    </a:lnTo>
                    <a:lnTo>
                      <a:pt x="513173" y="700271"/>
                    </a:lnTo>
                    <a:lnTo>
                      <a:pt x="544379" y="696110"/>
                    </a:lnTo>
                    <a:lnTo>
                      <a:pt x="574892" y="693336"/>
                    </a:lnTo>
                    <a:lnTo>
                      <a:pt x="605406" y="692644"/>
                    </a:lnTo>
                    <a:lnTo>
                      <a:pt x="635224" y="693336"/>
                    </a:lnTo>
                    <a:lnTo>
                      <a:pt x="665045" y="696110"/>
                    </a:lnTo>
                    <a:lnTo>
                      <a:pt x="694169" y="699577"/>
                    </a:lnTo>
                    <a:lnTo>
                      <a:pt x="722603" y="704430"/>
                    </a:lnTo>
                    <a:lnTo>
                      <a:pt x="751036" y="710670"/>
                    </a:lnTo>
                    <a:lnTo>
                      <a:pt x="778774" y="718297"/>
                    </a:lnTo>
                    <a:lnTo>
                      <a:pt x="805820" y="727310"/>
                    </a:lnTo>
                    <a:lnTo>
                      <a:pt x="832173" y="737710"/>
                    </a:lnTo>
                    <a:lnTo>
                      <a:pt x="858525" y="748111"/>
                    </a:lnTo>
                    <a:lnTo>
                      <a:pt x="882797" y="760591"/>
                    </a:lnTo>
                    <a:lnTo>
                      <a:pt x="907761" y="774457"/>
                    </a:lnTo>
                    <a:lnTo>
                      <a:pt x="932033" y="789018"/>
                    </a:lnTo>
                    <a:lnTo>
                      <a:pt x="954918" y="804270"/>
                    </a:lnTo>
                    <a:lnTo>
                      <a:pt x="977110" y="820911"/>
                    </a:lnTo>
                    <a:lnTo>
                      <a:pt x="999300" y="839631"/>
                    </a:lnTo>
                    <a:lnTo>
                      <a:pt x="1020106" y="857657"/>
                    </a:lnTo>
                    <a:lnTo>
                      <a:pt x="1006929" y="828537"/>
                    </a:lnTo>
                    <a:lnTo>
                      <a:pt x="995834" y="798724"/>
                    </a:lnTo>
                    <a:lnTo>
                      <a:pt x="986125" y="767524"/>
                    </a:lnTo>
                    <a:lnTo>
                      <a:pt x="981965" y="752270"/>
                    </a:lnTo>
                    <a:lnTo>
                      <a:pt x="977803" y="735630"/>
                    </a:lnTo>
                    <a:lnTo>
                      <a:pt x="975028" y="719684"/>
                    </a:lnTo>
                    <a:lnTo>
                      <a:pt x="972256" y="703737"/>
                    </a:lnTo>
                    <a:lnTo>
                      <a:pt x="968788" y="687790"/>
                    </a:lnTo>
                    <a:lnTo>
                      <a:pt x="966707" y="671149"/>
                    </a:lnTo>
                    <a:lnTo>
                      <a:pt x="965320" y="655203"/>
                    </a:lnTo>
                    <a:lnTo>
                      <a:pt x="964627" y="638563"/>
                    </a:lnTo>
                    <a:lnTo>
                      <a:pt x="963933" y="621229"/>
                    </a:lnTo>
                    <a:lnTo>
                      <a:pt x="963239" y="604589"/>
                    </a:lnTo>
                    <a:lnTo>
                      <a:pt x="963933" y="573389"/>
                    </a:lnTo>
                    <a:lnTo>
                      <a:pt x="966707" y="542883"/>
                    </a:lnTo>
                    <a:lnTo>
                      <a:pt x="970868" y="512375"/>
                    </a:lnTo>
                    <a:lnTo>
                      <a:pt x="975722" y="482563"/>
                    </a:lnTo>
                    <a:lnTo>
                      <a:pt x="981965" y="453442"/>
                    </a:lnTo>
                    <a:lnTo>
                      <a:pt x="990979" y="425016"/>
                    </a:lnTo>
                    <a:lnTo>
                      <a:pt x="1000688" y="396589"/>
                    </a:lnTo>
                    <a:lnTo>
                      <a:pt x="1010397" y="368855"/>
                    </a:lnTo>
                    <a:lnTo>
                      <a:pt x="1022878" y="342508"/>
                    </a:lnTo>
                    <a:lnTo>
                      <a:pt x="1036055" y="316162"/>
                    </a:lnTo>
                    <a:lnTo>
                      <a:pt x="1050618" y="290509"/>
                    </a:lnTo>
                    <a:lnTo>
                      <a:pt x="1066568" y="266242"/>
                    </a:lnTo>
                    <a:lnTo>
                      <a:pt x="1083211" y="242667"/>
                    </a:lnTo>
                    <a:lnTo>
                      <a:pt x="1101935" y="219094"/>
                    </a:lnTo>
                    <a:lnTo>
                      <a:pt x="1120660" y="197601"/>
                    </a:lnTo>
                    <a:lnTo>
                      <a:pt x="1140076" y="176801"/>
                    </a:lnTo>
                    <a:lnTo>
                      <a:pt x="1161574" y="156694"/>
                    </a:lnTo>
                    <a:lnTo>
                      <a:pt x="1183071" y="137974"/>
                    </a:lnTo>
                    <a:lnTo>
                      <a:pt x="1206651" y="119253"/>
                    </a:lnTo>
                    <a:lnTo>
                      <a:pt x="1230229" y="102613"/>
                    </a:lnTo>
                    <a:lnTo>
                      <a:pt x="1255193" y="87361"/>
                    </a:lnTo>
                    <a:lnTo>
                      <a:pt x="1279465" y="72800"/>
                    </a:lnTo>
                    <a:lnTo>
                      <a:pt x="1305817" y="58934"/>
                    </a:lnTo>
                    <a:lnTo>
                      <a:pt x="1332863" y="47146"/>
                    </a:lnTo>
                    <a:lnTo>
                      <a:pt x="1360602" y="36053"/>
                    </a:lnTo>
                    <a:lnTo>
                      <a:pt x="1388342" y="27040"/>
                    </a:lnTo>
                    <a:lnTo>
                      <a:pt x="1417467" y="18720"/>
                    </a:lnTo>
                    <a:lnTo>
                      <a:pt x="1446593" y="11786"/>
                    </a:lnTo>
                    <a:lnTo>
                      <a:pt x="1476413" y="6239"/>
                    </a:lnTo>
                    <a:lnTo>
                      <a:pt x="1506232" y="2773"/>
                    </a:lnTo>
                    <a:lnTo>
                      <a:pt x="1536744" y="6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26912" y="2682393"/>
                <a:ext cx="4464000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99520" y="2823029"/>
                <a:ext cx="3287568" cy="2372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587088" y="2775639"/>
                <a:ext cx="1354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i="1" dirty="0" smtClean="0">
                    <a:solidFill>
                      <a:schemeClr val="bg1"/>
                    </a:solidFill>
                    <a:effectLst/>
                    <a:latin typeface="Miriam" panose="020B0502050101010101" pitchFamily="34" charset="-79"/>
                    <a:cs typeface="Miriam" panose="020B0502050101010101" pitchFamily="34" charset="-79"/>
                  </a:rPr>
                  <a:t>Rose Honey</a:t>
                </a:r>
                <a:endParaRPr lang="zh-CN" altLang="en-US" b="1" i="1" dirty="0">
                  <a:solidFill>
                    <a:schemeClr val="bg1"/>
                  </a:solidFill>
                  <a:latin typeface="Miriam" panose="020B0502050101010101" pitchFamily="34" charset="-79"/>
                  <a:cs typeface="Miriam" panose="020B0502050101010101" pitchFamily="34" charset="-79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0" r="405" b="46658"/>
          <a:stretch>
            <a:fillRect/>
          </a:stretch>
        </p:blipFill>
        <p:spPr>
          <a:xfrm>
            <a:off x="4206327" y="-7838"/>
            <a:ext cx="7985674" cy="2284710"/>
          </a:xfrm>
          <a:custGeom>
            <a:avLst/>
            <a:gdLst>
              <a:gd name="connsiteX0" fmla="*/ 0 w 7985674"/>
              <a:gd name="connsiteY0" fmla="*/ 0 h 2284710"/>
              <a:gd name="connsiteX1" fmla="*/ 7985674 w 7985674"/>
              <a:gd name="connsiteY1" fmla="*/ 0 h 2284710"/>
              <a:gd name="connsiteX2" fmla="*/ 7985674 w 7985674"/>
              <a:gd name="connsiteY2" fmla="*/ 2284710 h 2284710"/>
              <a:gd name="connsiteX3" fmla="*/ 0 w 7985674"/>
              <a:gd name="connsiteY3" fmla="*/ 2284710 h 22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5674" h="2284710">
                <a:moveTo>
                  <a:pt x="0" y="0"/>
                </a:moveTo>
                <a:lnTo>
                  <a:pt x="7985674" y="0"/>
                </a:lnTo>
                <a:lnTo>
                  <a:pt x="7985674" y="2284710"/>
                </a:lnTo>
                <a:lnTo>
                  <a:pt x="0" y="2284710"/>
                </a:ln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5" r="1003" b="30525"/>
          <a:stretch>
            <a:fillRect/>
          </a:stretch>
        </p:blipFill>
        <p:spPr>
          <a:xfrm>
            <a:off x="5236518" y="2299223"/>
            <a:ext cx="6955483" cy="2276872"/>
          </a:xfrm>
          <a:custGeom>
            <a:avLst/>
            <a:gdLst>
              <a:gd name="connsiteX0" fmla="*/ 0 w 6955483"/>
              <a:gd name="connsiteY0" fmla="*/ 0 h 2276872"/>
              <a:gd name="connsiteX1" fmla="*/ 6955483 w 6955483"/>
              <a:gd name="connsiteY1" fmla="*/ 0 h 2276872"/>
              <a:gd name="connsiteX2" fmla="*/ 6955483 w 6955483"/>
              <a:gd name="connsiteY2" fmla="*/ 2276872 h 2276872"/>
              <a:gd name="connsiteX3" fmla="*/ 0 w 6955483"/>
              <a:gd name="connsiteY3" fmla="*/ 2276872 h 227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5483" h="2276872">
                <a:moveTo>
                  <a:pt x="0" y="0"/>
                </a:moveTo>
                <a:lnTo>
                  <a:pt x="6955483" y="0"/>
                </a:lnTo>
                <a:lnTo>
                  <a:pt x="6955483" y="2276872"/>
                </a:lnTo>
                <a:lnTo>
                  <a:pt x="0" y="2276872"/>
                </a:ln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2" r="380" b="40030"/>
          <a:stretch>
            <a:fillRect/>
          </a:stretch>
        </p:blipFill>
        <p:spPr>
          <a:xfrm>
            <a:off x="4206327" y="4583933"/>
            <a:ext cx="7985674" cy="2276872"/>
          </a:xfrm>
          <a:custGeom>
            <a:avLst/>
            <a:gdLst>
              <a:gd name="connsiteX0" fmla="*/ 0 w 7985674"/>
              <a:gd name="connsiteY0" fmla="*/ 0 h 2276872"/>
              <a:gd name="connsiteX1" fmla="*/ 7985674 w 7985674"/>
              <a:gd name="connsiteY1" fmla="*/ 0 h 2276872"/>
              <a:gd name="connsiteX2" fmla="*/ 7985674 w 7985674"/>
              <a:gd name="connsiteY2" fmla="*/ 2276872 h 2276872"/>
              <a:gd name="connsiteX3" fmla="*/ 0 w 7985674"/>
              <a:gd name="connsiteY3" fmla="*/ 2276872 h 227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5674" h="2276872">
                <a:moveTo>
                  <a:pt x="0" y="0"/>
                </a:moveTo>
                <a:lnTo>
                  <a:pt x="7985674" y="0"/>
                </a:lnTo>
                <a:lnTo>
                  <a:pt x="7985674" y="2276872"/>
                </a:lnTo>
                <a:lnTo>
                  <a:pt x="0" y="2276872"/>
                </a:ln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sp>
        <p:nvSpPr>
          <p:cNvPr id="28" name="矩形 8"/>
          <p:cNvSpPr/>
          <p:nvPr/>
        </p:nvSpPr>
        <p:spPr>
          <a:xfrm>
            <a:off x="90574" y="0"/>
            <a:ext cx="6067304" cy="6858000"/>
          </a:xfrm>
          <a:custGeom>
            <a:avLst/>
            <a:gdLst>
              <a:gd name="connsiteX0" fmla="*/ 0 w 3791744"/>
              <a:gd name="connsiteY0" fmla="*/ 0 h 6858000"/>
              <a:gd name="connsiteX1" fmla="*/ 3791744 w 3791744"/>
              <a:gd name="connsiteY1" fmla="*/ 0 h 6858000"/>
              <a:gd name="connsiteX2" fmla="*/ 3791744 w 3791744"/>
              <a:gd name="connsiteY2" fmla="*/ 6858000 h 6858000"/>
              <a:gd name="connsiteX3" fmla="*/ 0 w 3791744"/>
              <a:gd name="connsiteY3" fmla="*/ 6858000 h 6858000"/>
              <a:gd name="connsiteX4" fmla="*/ 0 w 3791744"/>
              <a:gd name="connsiteY4" fmla="*/ 0 h 6858000"/>
              <a:gd name="connsiteX0-1" fmla="*/ 0 w 3791744"/>
              <a:gd name="connsiteY0-2" fmla="*/ 0 h 6858000"/>
              <a:gd name="connsiteX1-3" fmla="*/ 3791744 w 3791744"/>
              <a:gd name="connsiteY1-4" fmla="*/ 0 h 6858000"/>
              <a:gd name="connsiteX2-5" fmla="*/ 3788229 w 3791744"/>
              <a:gd name="connsiteY2-6" fmla="*/ 3352800 h 6858000"/>
              <a:gd name="connsiteX3-7" fmla="*/ 3791744 w 3791744"/>
              <a:gd name="connsiteY3-8" fmla="*/ 6858000 h 6858000"/>
              <a:gd name="connsiteX4-9" fmla="*/ 0 w 3791744"/>
              <a:gd name="connsiteY4-10" fmla="*/ 6858000 h 6858000"/>
              <a:gd name="connsiteX5" fmla="*/ 0 w 3791744"/>
              <a:gd name="connsiteY5" fmla="*/ 0 h 6858000"/>
              <a:gd name="connsiteX0-11" fmla="*/ 0 w 5573486"/>
              <a:gd name="connsiteY0-12" fmla="*/ 0 h 6858000"/>
              <a:gd name="connsiteX1-13" fmla="*/ 3791744 w 5573486"/>
              <a:gd name="connsiteY1-14" fmla="*/ 0 h 6858000"/>
              <a:gd name="connsiteX2-15" fmla="*/ 5573486 w 5573486"/>
              <a:gd name="connsiteY2-16" fmla="*/ 3425372 h 6858000"/>
              <a:gd name="connsiteX3-17" fmla="*/ 3791744 w 5573486"/>
              <a:gd name="connsiteY3-18" fmla="*/ 6858000 h 6858000"/>
              <a:gd name="connsiteX4-19" fmla="*/ 0 w 5573486"/>
              <a:gd name="connsiteY4-20" fmla="*/ 6858000 h 6858000"/>
              <a:gd name="connsiteX5-21" fmla="*/ 0 w 5573486"/>
              <a:gd name="connsiteY5-22" fmla="*/ 0 h 6858000"/>
              <a:gd name="connsiteX0-23" fmla="*/ 0 w 4265711"/>
              <a:gd name="connsiteY0-24" fmla="*/ 0 h 6858000"/>
              <a:gd name="connsiteX1-25" fmla="*/ 3791744 w 4265711"/>
              <a:gd name="connsiteY1-26" fmla="*/ 0 h 6858000"/>
              <a:gd name="connsiteX2-27" fmla="*/ 3791744 w 4265711"/>
              <a:gd name="connsiteY2-28" fmla="*/ 6858000 h 6858000"/>
              <a:gd name="connsiteX3-29" fmla="*/ 0 w 4265711"/>
              <a:gd name="connsiteY3-30" fmla="*/ 6858000 h 6858000"/>
              <a:gd name="connsiteX4-31" fmla="*/ 0 w 4265711"/>
              <a:gd name="connsiteY4-32" fmla="*/ 0 h 6858000"/>
              <a:gd name="connsiteX0-33" fmla="*/ 0 w 5403943"/>
              <a:gd name="connsiteY0-34" fmla="*/ 0 h 6858000"/>
              <a:gd name="connsiteX1-35" fmla="*/ 3791744 w 5403943"/>
              <a:gd name="connsiteY1-36" fmla="*/ 0 h 6858000"/>
              <a:gd name="connsiteX2-37" fmla="*/ 3791744 w 5403943"/>
              <a:gd name="connsiteY2-38" fmla="*/ 6858000 h 6858000"/>
              <a:gd name="connsiteX3-39" fmla="*/ 0 w 5403943"/>
              <a:gd name="connsiteY3-40" fmla="*/ 6858000 h 6858000"/>
              <a:gd name="connsiteX4-41" fmla="*/ 0 w 5403943"/>
              <a:gd name="connsiteY4-42" fmla="*/ 0 h 6858000"/>
              <a:gd name="connsiteX0-43" fmla="*/ 0 w 5879208"/>
              <a:gd name="connsiteY0-44" fmla="*/ 0 h 6858000"/>
              <a:gd name="connsiteX1-45" fmla="*/ 3791744 w 5879208"/>
              <a:gd name="connsiteY1-46" fmla="*/ 0 h 6858000"/>
              <a:gd name="connsiteX2-47" fmla="*/ 3791744 w 5879208"/>
              <a:gd name="connsiteY2-48" fmla="*/ 6858000 h 6858000"/>
              <a:gd name="connsiteX3-49" fmla="*/ 0 w 5879208"/>
              <a:gd name="connsiteY3-50" fmla="*/ 6858000 h 6858000"/>
              <a:gd name="connsiteX4-51" fmla="*/ 0 w 5879208"/>
              <a:gd name="connsiteY4-52" fmla="*/ 0 h 6858000"/>
              <a:gd name="connsiteX0-53" fmla="*/ 0 w 5183712"/>
              <a:gd name="connsiteY0-54" fmla="*/ 0 h 6858000"/>
              <a:gd name="connsiteX1-55" fmla="*/ 3791744 w 5183712"/>
              <a:gd name="connsiteY1-56" fmla="*/ 0 h 6858000"/>
              <a:gd name="connsiteX2-57" fmla="*/ 3791744 w 5183712"/>
              <a:gd name="connsiteY2-58" fmla="*/ 6858000 h 6858000"/>
              <a:gd name="connsiteX3-59" fmla="*/ 0 w 5183712"/>
              <a:gd name="connsiteY3-60" fmla="*/ 6858000 h 6858000"/>
              <a:gd name="connsiteX4-61" fmla="*/ 0 w 5183712"/>
              <a:gd name="connsiteY4-62" fmla="*/ 0 h 6858000"/>
              <a:gd name="connsiteX0-63" fmla="*/ 0 w 5178642"/>
              <a:gd name="connsiteY0-64" fmla="*/ 0 h 6858000"/>
              <a:gd name="connsiteX1-65" fmla="*/ 3791744 w 5178642"/>
              <a:gd name="connsiteY1-66" fmla="*/ 0 h 6858000"/>
              <a:gd name="connsiteX2-67" fmla="*/ 3791744 w 5178642"/>
              <a:gd name="connsiteY2-68" fmla="*/ 6858000 h 6858000"/>
              <a:gd name="connsiteX3-69" fmla="*/ 0 w 5178642"/>
              <a:gd name="connsiteY3-70" fmla="*/ 6858000 h 6858000"/>
              <a:gd name="connsiteX4-71" fmla="*/ 0 w 5178642"/>
              <a:gd name="connsiteY4-7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8642" h="6858000">
                <a:moveTo>
                  <a:pt x="0" y="0"/>
                </a:moveTo>
                <a:lnTo>
                  <a:pt x="3791744" y="0"/>
                </a:lnTo>
                <a:cubicBezTo>
                  <a:pt x="5233941" y="1201058"/>
                  <a:pt x="6007884" y="4249058"/>
                  <a:pt x="3791744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6067304" cy="6858000"/>
          </a:xfrm>
          <a:custGeom>
            <a:avLst/>
            <a:gdLst>
              <a:gd name="connsiteX0" fmla="*/ 0 w 3791744"/>
              <a:gd name="connsiteY0" fmla="*/ 0 h 6858000"/>
              <a:gd name="connsiteX1" fmla="*/ 3791744 w 3791744"/>
              <a:gd name="connsiteY1" fmla="*/ 0 h 6858000"/>
              <a:gd name="connsiteX2" fmla="*/ 3791744 w 3791744"/>
              <a:gd name="connsiteY2" fmla="*/ 6858000 h 6858000"/>
              <a:gd name="connsiteX3" fmla="*/ 0 w 3791744"/>
              <a:gd name="connsiteY3" fmla="*/ 6858000 h 6858000"/>
              <a:gd name="connsiteX4" fmla="*/ 0 w 3791744"/>
              <a:gd name="connsiteY4" fmla="*/ 0 h 6858000"/>
              <a:gd name="connsiteX0-1" fmla="*/ 0 w 3791744"/>
              <a:gd name="connsiteY0-2" fmla="*/ 0 h 6858000"/>
              <a:gd name="connsiteX1-3" fmla="*/ 3791744 w 3791744"/>
              <a:gd name="connsiteY1-4" fmla="*/ 0 h 6858000"/>
              <a:gd name="connsiteX2-5" fmla="*/ 3788229 w 3791744"/>
              <a:gd name="connsiteY2-6" fmla="*/ 3352800 h 6858000"/>
              <a:gd name="connsiteX3-7" fmla="*/ 3791744 w 3791744"/>
              <a:gd name="connsiteY3-8" fmla="*/ 6858000 h 6858000"/>
              <a:gd name="connsiteX4-9" fmla="*/ 0 w 3791744"/>
              <a:gd name="connsiteY4-10" fmla="*/ 6858000 h 6858000"/>
              <a:gd name="connsiteX5" fmla="*/ 0 w 3791744"/>
              <a:gd name="connsiteY5" fmla="*/ 0 h 6858000"/>
              <a:gd name="connsiteX0-11" fmla="*/ 0 w 5573486"/>
              <a:gd name="connsiteY0-12" fmla="*/ 0 h 6858000"/>
              <a:gd name="connsiteX1-13" fmla="*/ 3791744 w 5573486"/>
              <a:gd name="connsiteY1-14" fmla="*/ 0 h 6858000"/>
              <a:gd name="connsiteX2-15" fmla="*/ 5573486 w 5573486"/>
              <a:gd name="connsiteY2-16" fmla="*/ 3425372 h 6858000"/>
              <a:gd name="connsiteX3-17" fmla="*/ 3791744 w 5573486"/>
              <a:gd name="connsiteY3-18" fmla="*/ 6858000 h 6858000"/>
              <a:gd name="connsiteX4-19" fmla="*/ 0 w 5573486"/>
              <a:gd name="connsiteY4-20" fmla="*/ 6858000 h 6858000"/>
              <a:gd name="connsiteX5-21" fmla="*/ 0 w 5573486"/>
              <a:gd name="connsiteY5-22" fmla="*/ 0 h 6858000"/>
              <a:gd name="connsiteX0-23" fmla="*/ 0 w 4265711"/>
              <a:gd name="connsiteY0-24" fmla="*/ 0 h 6858000"/>
              <a:gd name="connsiteX1-25" fmla="*/ 3791744 w 4265711"/>
              <a:gd name="connsiteY1-26" fmla="*/ 0 h 6858000"/>
              <a:gd name="connsiteX2-27" fmla="*/ 3791744 w 4265711"/>
              <a:gd name="connsiteY2-28" fmla="*/ 6858000 h 6858000"/>
              <a:gd name="connsiteX3-29" fmla="*/ 0 w 4265711"/>
              <a:gd name="connsiteY3-30" fmla="*/ 6858000 h 6858000"/>
              <a:gd name="connsiteX4-31" fmla="*/ 0 w 4265711"/>
              <a:gd name="connsiteY4-32" fmla="*/ 0 h 6858000"/>
              <a:gd name="connsiteX0-33" fmla="*/ 0 w 5403943"/>
              <a:gd name="connsiteY0-34" fmla="*/ 0 h 6858000"/>
              <a:gd name="connsiteX1-35" fmla="*/ 3791744 w 5403943"/>
              <a:gd name="connsiteY1-36" fmla="*/ 0 h 6858000"/>
              <a:gd name="connsiteX2-37" fmla="*/ 3791744 w 5403943"/>
              <a:gd name="connsiteY2-38" fmla="*/ 6858000 h 6858000"/>
              <a:gd name="connsiteX3-39" fmla="*/ 0 w 5403943"/>
              <a:gd name="connsiteY3-40" fmla="*/ 6858000 h 6858000"/>
              <a:gd name="connsiteX4-41" fmla="*/ 0 w 5403943"/>
              <a:gd name="connsiteY4-42" fmla="*/ 0 h 6858000"/>
              <a:gd name="connsiteX0-43" fmla="*/ 0 w 5879208"/>
              <a:gd name="connsiteY0-44" fmla="*/ 0 h 6858000"/>
              <a:gd name="connsiteX1-45" fmla="*/ 3791744 w 5879208"/>
              <a:gd name="connsiteY1-46" fmla="*/ 0 h 6858000"/>
              <a:gd name="connsiteX2-47" fmla="*/ 3791744 w 5879208"/>
              <a:gd name="connsiteY2-48" fmla="*/ 6858000 h 6858000"/>
              <a:gd name="connsiteX3-49" fmla="*/ 0 w 5879208"/>
              <a:gd name="connsiteY3-50" fmla="*/ 6858000 h 6858000"/>
              <a:gd name="connsiteX4-51" fmla="*/ 0 w 5879208"/>
              <a:gd name="connsiteY4-52" fmla="*/ 0 h 6858000"/>
              <a:gd name="connsiteX0-53" fmla="*/ 0 w 5183712"/>
              <a:gd name="connsiteY0-54" fmla="*/ 0 h 6858000"/>
              <a:gd name="connsiteX1-55" fmla="*/ 3791744 w 5183712"/>
              <a:gd name="connsiteY1-56" fmla="*/ 0 h 6858000"/>
              <a:gd name="connsiteX2-57" fmla="*/ 3791744 w 5183712"/>
              <a:gd name="connsiteY2-58" fmla="*/ 6858000 h 6858000"/>
              <a:gd name="connsiteX3-59" fmla="*/ 0 w 5183712"/>
              <a:gd name="connsiteY3-60" fmla="*/ 6858000 h 6858000"/>
              <a:gd name="connsiteX4-61" fmla="*/ 0 w 5183712"/>
              <a:gd name="connsiteY4-62" fmla="*/ 0 h 6858000"/>
              <a:gd name="connsiteX0-63" fmla="*/ 0 w 5178642"/>
              <a:gd name="connsiteY0-64" fmla="*/ 0 h 6858000"/>
              <a:gd name="connsiteX1-65" fmla="*/ 3791744 w 5178642"/>
              <a:gd name="connsiteY1-66" fmla="*/ 0 h 6858000"/>
              <a:gd name="connsiteX2-67" fmla="*/ 3791744 w 5178642"/>
              <a:gd name="connsiteY2-68" fmla="*/ 6858000 h 6858000"/>
              <a:gd name="connsiteX3-69" fmla="*/ 0 w 5178642"/>
              <a:gd name="connsiteY3-70" fmla="*/ 6858000 h 6858000"/>
              <a:gd name="connsiteX4-71" fmla="*/ 0 w 5178642"/>
              <a:gd name="connsiteY4-7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178642" h="6858000">
                <a:moveTo>
                  <a:pt x="0" y="0"/>
                </a:moveTo>
                <a:lnTo>
                  <a:pt x="3791744" y="0"/>
                </a:lnTo>
                <a:cubicBezTo>
                  <a:pt x="5233941" y="1201058"/>
                  <a:pt x="6007884" y="4249058"/>
                  <a:pt x="3791744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1D8D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687956" y="1424076"/>
            <a:ext cx="4975996" cy="1692237"/>
            <a:chOff x="299520" y="1452734"/>
            <a:chExt cx="4975996" cy="1692237"/>
          </a:xfrm>
        </p:grpSpPr>
        <p:sp>
          <p:nvSpPr>
            <p:cNvPr id="13" name="矩形 12"/>
            <p:cNvSpPr/>
            <p:nvPr/>
          </p:nvSpPr>
          <p:spPr>
            <a:xfrm>
              <a:off x="1728480" y="1860126"/>
              <a:ext cx="32624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000" i="1" kern="100" dirty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餐厅特色介绍</a:t>
              </a:r>
              <a:endParaRPr lang="zh-CN" altLang="en-US" sz="4000" i="1" kern="1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24339" y="1452734"/>
              <a:ext cx="1149771" cy="1115278"/>
            </a:xfrm>
            <a:custGeom>
              <a:avLst/>
              <a:gdLst>
                <a:gd name="connsiteX0" fmla="*/ 1568645 w 3117872"/>
                <a:gd name="connsiteY0" fmla="*/ 0 h 3024336"/>
                <a:gd name="connsiteX1" fmla="*/ 1599852 w 3117872"/>
                <a:gd name="connsiteY1" fmla="*/ 692 h 3024336"/>
                <a:gd name="connsiteX2" fmla="*/ 1630364 w 3117872"/>
                <a:gd name="connsiteY2" fmla="*/ 2773 h 3024336"/>
                <a:gd name="connsiteX3" fmla="*/ 1660184 w 3117872"/>
                <a:gd name="connsiteY3" fmla="*/ 6239 h 3024336"/>
                <a:gd name="connsiteX4" fmla="*/ 1690003 w 3117872"/>
                <a:gd name="connsiteY4" fmla="*/ 11786 h 3024336"/>
                <a:gd name="connsiteX5" fmla="*/ 1719129 w 3117872"/>
                <a:gd name="connsiteY5" fmla="*/ 18720 h 3024336"/>
                <a:gd name="connsiteX6" fmla="*/ 1748256 w 3117872"/>
                <a:gd name="connsiteY6" fmla="*/ 27040 h 3024336"/>
                <a:gd name="connsiteX7" fmla="*/ 1775994 w 3117872"/>
                <a:gd name="connsiteY7" fmla="*/ 36053 h 3024336"/>
                <a:gd name="connsiteX8" fmla="*/ 1803734 w 3117872"/>
                <a:gd name="connsiteY8" fmla="*/ 47146 h 3024336"/>
                <a:gd name="connsiteX9" fmla="*/ 1830779 w 3117872"/>
                <a:gd name="connsiteY9" fmla="*/ 58934 h 3024336"/>
                <a:gd name="connsiteX10" fmla="*/ 1857131 w 3117872"/>
                <a:gd name="connsiteY10" fmla="*/ 72800 h 3024336"/>
                <a:gd name="connsiteX11" fmla="*/ 1882097 w 3117872"/>
                <a:gd name="connsiteY11" fmla="*/ 87361 h 3024336"/>
                <a:gd name="connsiteX12" fmla="*/ 1906369 w 3117872"/>
                <a:gd name="connsiteY12" fmla="*/ 102613 h 3024336"/>
                <a:gd name="connsiteX13" fmla="*/ 1930641 w 3117872"/>
                <a:gd name="connsiteY13" fmla="*/ 119253 h 3024336"/>
                <a:gd name="connsiteX14" fmla="*/ 1953525 w 3117872"/>
                <a:gd name="connsiteY14" fmla="*/ 137974 h 3024336"/>
                <a:gd name="connsiteX15" fmla="*/ 1975022 w 3117872"/>
                <a:gd name="connsiteY15" fmla="*/ 156694 h 3024336"/>
                <a:gd name="connsiteX16" fmla="*/ 1996520 w 3117872"/>
                <a:gd name="connsiteY16" fmla="*/ 176801 h 3024336"/>
                <a:gd name="connsiteX17" fmla="*/ 2015938 w 3117872"/>
                <a:gd name="connsiteY17" fmla="*/ 197601 h 3024336"/>
                <a:gd name="connsiteX18" fmla="*/ 2034661 w 3117872"/>
                <a:gd name="connsiteY18" fmla="*/ 219094 h 3024336"/>
                <a:gd name="connsiteX19" fmla="*/ 2053385 w 3117872"/>
                <a:gd name="connsiteY19" fmla="*/ 242667 h 3024336"/>
                <a:gd name="connsiteX20" fmla="*/ 2070028 w 3117872"/>
                <a:gd name="connsiteY20" fmla="*/ 266242 h 3024336"/>
                <a:gd name="connsiteX21" fmla="*/ 2085979 w 3117872"/>
                <a:gd name="connsiteY21" fmla="*/ 290509 h 3024336"/>
                <a:gd name="connsiteX22" fmla="*/ 2100542 w 3117872"/>
                <a:gd name="connsiteY22" fmla="*/ 316162 h 3024336"/>
                <a:gd name="connsiteX23" fmla="*/ 2113718 w 3117872"/>
                <a:gd name="connsiteY23" fmla="*/ 342508 h 3024336"/>
                <a:gd name="connsiteX24" fmla="*/ 2126201 w 3117872"/>
                <a:gd name="connsiteY24" fmla="*/ 368855 h 3024336"/>
                <a:gd name="connsiteX25" fmla="*/ 2136603 w 3117872"/>
                <a:gd name="connsiteY25" fmla="*/ 396589 h 3024336"/>
                <a:gd name="connsiteX26" fmla="*/ 2146312 w 3117872"/>
                <a:gd name="connsiteY26" fmla="*/ 425016 h 3024336"/>
                <a:gd name="connsiteX27" fmla="*/ 2154633 w 3117872"/>
                <a:gd name="connsiteY27" fmla="*/ 453442 h 3024336"/>
                <a:gd name="connsiteX28" fmla="*/ 2160874 w 3117872"/>
                <a:gd name="connsiteY28" fmla="*/ 482563 h 3024336"/>
                <a:gd name="connsiteX29" fmla="*/ 2165728 w 3117872"/>
                <a:gd name="connsiteY29" fmla="*/ 512375 h 3024336"/>
                <a:gd name="connsiteX30" fmla="*/ 2170582 w 3117872"/>
                <a:gd name="connsiteY30" fmla="*/ 542883 h 3024336"/>
                <a:gd name="connsiteX31" fmla="*/ 2172664 w 3117872"/>
                <a:gd name="connsiteY31" fmla="*/ 573389 h 3024336"/>
                <a:gd name="connsiteX32" fmla="*/ 2173357 w 3117872"/>
                <a:gd name="connsiteY32" fmla="*/ 604589 h 3024336"/>
                <a:gd name="connsiteX33" fmla="*/ 2172664 w 3117872"/>
                <a:gd name="connsiteY33" fmla="*/ 633710 h 3024336"/>
                <a:gd name="connsiteX34" fmla="*/ 2170582 w 3117872"/>
                <a:gd name="connsiteY34" fmla="*/ 663523 h 3024336"/>
                <a:gd name="connsiteX35" fmla="*/ 2167116 w 3117872"/>
                <a:gd name="connsiteY35" fmla="*/ 692644 h 3024336"/>
                <a:gd name="connsiteX36" fmla="*/ 2161568 w 3117872"/>
                <a:gd name="connsiteY36" fmla="*/ 721070 h 3024336"/>
                <a:gd name="connsiteX37" fmla="*/ 2156019 w 3117872"/>
                <a:gd name="connsiteY37" fmla="*/ 748803 h 3024336"/>
                <a:gd name="connsiteX38" fmla="*/ 2147698 w 3117872"/>
                <a:gd name="connsiteY38" fmla="*/ 776537 h 3024336"/>
                <a:gd name="connsiteX39" fmla="*/ 2139376 w 3117872"/>
                <a:gd name="connsiteY39" fmla="*/ 804270 h 3024336"/>
                <a:gd name="connsiteX40" fmla="*/ 2128975 w 3117872"/>
                <a:gd name="connsiteY40" fmla="*/ 830618 h 3024336"/>
                <a:gd name="connsiteX41" fmla="*/ 2149085 w 3117872"/>
                <a:gd name="connsiteY41" fmla="*/ 815364 h 3024336"/>
                <a:gd name="connsiteX42" fmla="*/ 2169890 w 3117872"/>
                <a:gd name="connsiteY42" fmla="*/ 800112 h 3024336"/>
                <a:gd name="connsiteX43" fmla="*/ 2190694 w 3117872"/>
                <a:gd name="connsiteY43" fmla="*/ 786244 h 3024336"/>
                <a:gd name="connsiteX44" fmla="*/ 2212886 w 3117872"/>
                <a:gd name="connsiteY44" fmla="*/ 773070 h 3024336"/>
                <a:gd name="connsiteX45" fmla="*/ 2235076 w 3117872"/>
                <a:gd name="connsiteY45" fmla="*/ 760591 h 3024336"/>
                <a:gd name="connsiteX46" fmla="*/ 2257961 w 3117872"/>
                <a:gd name="connsiteY46" fmla="*/ 748803 h 3024336"/>
                <a:gd name="connsiteX47" fmla="*/ 2281539 w 3117872"/>
                <a:gd name="connsiteY47" fmla="*/ 739098 h 3024336"/>
                <a:gd name="connsiteX48" fmla="*/ 2305117 w 3117872"/>
                <a:gd name="connsiteY48" fmla="*/ 729391 h 3024336"/>
                <a:gd name="connsiteX49" fmla="*/ 2330083 w 3117872"/>
                <a:gd name="connsiteY49" fmla="*/ 721070 h 3024336"/>
                <a:gd name="connsiteX50" fmla="*/ 2355048 w 3117872"/>
                <a:gd name="connsiteY50" fmla="*/ 714137 h 3024336"/>
                <a:gd name="connsiteX51" fmla="*/ 2380706 w 3117872"/>
                <a:gd name="connsiteY51" fmla="*/ 707204 h 3024336"/>
                <a:gd name="connsiteX52" fmla="*/ 2406366 w 3117872"/>
                <a:gd name="connsiteY52" fmla="*/ 702349 h 3024336"/>
                <a:gd name="connsiteX53" fmla="*/ 2432718 w 3117872"/>
                <a:gd name="connsiteY53" fmla="*/ 698191 h 3024336"/>
                <a:gd name="connsiteX54" fmla="*/ 2459070 w 3117872"/>
                <a:gd name="connsiteY54" fmla="*/ 695417 h 3024336"/>
                <a:gd name="connsiteX55" fmla="*/ 2486114 w 3117872"/>
                <a:gd name="connsiteY55" fmla="*/ 693336 h 3024336"/>
                <a:gd name="connsiteX56" fmla="*/ 2513160 w 3117872"/>
                <a:gd name="connsiteY56" fmla="*/ 692644 h 3024336"/>
                <a:gd name="connsiteX57" fmla="*/ 2544367 w 3117872"/>
                <a:gd name="connsiteY57" fmla="*/ 693336 h 3024336"/>
                <a:gd name="connsiteX58" fmla="*/ 2574880 w 3117872"/>
                <a:gd name="connsiteY58" fmla="*/ 696110 h 3024336"/>
                <a:gd name="connsiteX59" fmla="*/ 2605394 w 3117872"/>
                <a:gd name="connsiteY59" fmla="*/ 700271 h 3024336"/>
                <a:gd name="connsiteX60" fmla="*/ 2635212 w 3117872"/>
                <a:gd name="connsiteY60" fmla="*/ 705124 h 3024336"/>
                <a:gd name="connsiteX61" fmla="*/ 2665033 w 3117872"/>
                <a:gd name="connsiteY61" fmla="*/ 712057 h 3024336"/>
                <a:gd name="connsiteX62" fmla="*/ 2693465 w 3117872"/>
                <a:gd name="connsiteY62" fmla="*/ 719684 h 3024336"/>
                <a:gd name="connsiteX63" fmla="*/ 2721204 w 3117872"/>
                <a:gd name="connsiteY63" fmla="*/ 729391 h 3024336"/>
                <a:gd name="connsiteX64" fmla="*/ 2748250 w 3117872"/>
                <a:gd name="connsiteY64" fmla="*/ 740484 h 3024336"/>
                <a:gd name="connsiteX65" fmla="*/ 2775294 w 3117872"/>
                <a:gd name="connsiteY65" fmla="*/ 752964 h 3024336"/>
                <a:gd name="connsiteX66" fmla="*/ 2801646 w 3117872"/>
                <a:gd name="connsiteY66" fmla="*/ 766137 h 3024336"/>
                <a:gd name="connsiteX67" fmla="*/ 2827306 w 3117872"/>
                <a:gd name="connsiteY67" fmla="*/ 780697 h 3024336"/>
                <a:gd name="connsiteX68" fmla="*/ 2851578 w 3117872"/>
                <a:gd name="connsiteY68" fmla="*/ 796643 h 3024336"/>
                <a:gd name="connsiteX69" fmla="*/ 2875156 w 3117872"/>
                <a:gd name="connsiteY69" fmla="*/ 813284 h 3024336"/>
                <a:gd name="connsiteX70" fmla="*/ 2898040 w 3117872"/>
                <a:gd name="connsiteY70" fmla="*/ 831312 h 3024336"/>
                <a:gd name="connsiteX71" fmla="*/ 2919538 w 3117872"/>
                <a:gd name="connsiteY71" fmla="*/ 850030 h 3024336"/>
                <a:gd name="connsiteX72" fmla="*/ 2941036 w 3117872"/>
                <a:gd name="connsiteY72" fmla="*/ 870139 h 3024336"/>
                <a:gd name="connsiteX73" fmla="*/ 2961147 w 3117872"/>
                <a:gd name="connsiteY73" fmla="*/ 890939 h 3024336"/>
                <a:gd name="connsiteX74" fmla="*/ 2980565 w 3117872"/>
                <a:gd name="connsiteY74" fmla="*/ 913126 h 3024336"/>
                <a:gd name="connsiteX75" fmla="*/ 2997900 w 3117872"/>
                <a:gd name="connsiteY75" fmla="*/ 935313 h 3024336"/>
                <a:gd name="connsiteX76" fmla="*/ 3014544 w 3117872"/>
                <a:gd name="connsiteY76" fmla="*/ 959578 h 3024336"/>
                <a:gd name="connsiteX77" fmla="*/ 3030495 w 3117872"/>
                <a:gd name="connsiteY77" fmla="*/ 984539 h 3024336"/>
                <a:gd name="connsiteX78" fmla="*/ 3045058 w 3117872"/>
                <a:gd name="connsiteY78" fmla="*/ 1009498 h 3024336"/>
                <a:gd name="connsiteX79" fmla="*/ 3058233 w 3117872"/>
                <a:gd name="connsiteY79" fmla="*/ 1035153 h 3024336"/>
                <a:gd name="connsiteX80" fmla="*/ 3070716 w 3117872"/>
                <a:gd name="connsiteY80" fmla="*/ 1062193 h 3024336"/>
                <a:gd name="connsiteX81" fmla="*/ 3081811 w 3117872"/>
                <a:gd name="connsiteY81" fmla="*/ 1089926 h 3024336"/>
                <a:gd name="connsiteX82" fmla="*/ 3090826 w 3117872"/>
                <a:gd name="connsiteY82" fmla="*/ 1117660 h 3024336"/>
                <a:gd name="connsiteX83" fmla="*/ 3099149 w 3117872"/>
                <a:gd name="connsiteY83" fmla="*/ 1146780 h 3024336"/>
                <a:gd name="connsiteX84" fmla="*/ 3105389 w 3117872"/>
                <a:gd name="connsiteY84" fmla="*/ 1175899 h 3024336"/>
                <a:gd name="connsiteX85" fmla="*/ 3111631 w 3117872"/>
                <a:gd name="connsiteY85" fmla="*/ 1205713 h 3024336"/>
                <a:gd name="connsiteX86" fmla="*/ 3115098 w 3117872"/>
                <a:gd name="connsiteY86" fmla="*/ 1235527 h 3024336"/>
                <a:gd name="connsiteX87" fmla="*/ 3117178 w 3117872"/>
                <a:gd name="connsiteY87" fmla="*/ 1266727 h 3024336"/>
                <a:gd name="connsiteX88" fmla="*/ 3117872 w 3117872"/>
                <a:gd name="connsiteY88" fmla="*/ 1297927 h 3024336"/>
                <a:gd name="connsiteX89" fmla="*/ 3117178 w 3117872"/>
                <a:gd name="connsiteY89" fmla="*/ 1329127 h 3024336"/>
                <a:gd name="connsiteX90" fmla="*/ 3115098 w 3117872"/>
                <a:gd name="connsiteY90" fmla="*/ 1359635 h 3024336"/>
                <a:gd name="connsiteX91" fmla="*/ 3111631 w 3117872"/>
                <a:gd name="connsiteY91" fmla="*/ 1389448 h 3024336"/>
                <a:gd name="connsiteX92" fmla="*/ 3105389 w 3117872"/>
                <a:gd name="connsiteY92" fmla="*/ 1419261 h 3024336"/>
                <a:gd name="connsiteX93" fmla="*/ 3099149 w 3117872"/>
                <a:gd name="connsiteY93" fmla="*/ 1448382 h 3024336"/>
                <a:gd name="connsiteX94" fmla="*/ 3090826 w 3117872"/>
                <a:gd name="connsiteY94" fmla="*/ 1477502 h 3024336"/>
                <a:gd name="connsiteX95" fmla="*/ 3081811 w 3117872"/>
                <a:gd name="connsiteY95" fmla="*/ 1505235 h 3024336"/>
                <a:gd name="connsiteX96" fmla="*/ 3070716 w 3117872"/>
                <a:gd name="connsiteY96" fmla="*/ 1532969 h 3024336"/>
                <a:gd name="connsiteX97" fmla="*/ 3058233 w 3117872"/>
                <a:gd name="connsiteY97" fmla="*/ 1560008 h 3024336"/>
                <a:gd name="connsiteX98" fmla="*/ 3045058 w 3117872"/>
                <a:gd name="connsiteY98" fmla="*/ 1586356 h 3024336"/>
                <a:gd name="connsiteX99" fmla="*/ 3030495 w 3117872"/>
                <a:gd name="connsiteY99" fmla="*/ 1611315 h 3024336"/>
                <a:gd name="connsiteX100" fmla="*/ 3014544 w 3117872"/>
                <a:gd name="connsiteY100" fmla="*/ 1635582 h 3024336"/>
                <a:gd name="connsiteX101" fmla="*/ 2997900 w 3117872"/>
                <a:gd name="connsiteY101" fmla="*/ 1659849 h 3024336"/>
                <a:gd name="connsiteX102" fmla="*/ 2980565 w 3117872"/>
                <a:gd name="connsiteY102" fmla="*/ 1682730 h 3024336"/>
                <a:gd name="connsiteX103" fmla="*/ 2961147 w 3117872"/>
                <a:gd name="connsiteY103" fmla="*/ 1704223 h 3024336"/>
                <a:gd name="connsiteX104" fmla="*/ 2941036 w 3117872"/>
                <a:gd name="connsiteY104" fmla="*/ 1725717 h 3024336"/>
                <a:gd name="connsiteX105" fmla="*/ 2919538 w 3117872"/>
                <a:gd name="connsiteY105" fmla="*/ 1745130 h 3024336"/>
                <a:gd name="connsiteX106" fmla="*/ 2898040 w 3117872"/>
                <a:gd name="connsiteY106" fmla="*/ 1763850 h 3024336"/>
                <a:gd name="connsiteX107" fmla="*/ 2875156 w 3117872"/>
                <a:gd name="connsiteY107" fmla="*/ 1782570 h 3024336"/>
                <a:gd name="connsiteX108" fmla="*/ 2851578 w 3117872"/>
                <a:gd name="connsiteY108" fmla="*/ 1799210 h 3024336"/>
                <a:gd name="connsiteX109" fmla="*/ 2827306 w 3117872"/>
                <a:gd name="connsiteY109" fmla="*/ 1815157 h 3024336"/>
                <a:gd name="connsiteX110" fmla="*/ 2801646 w 3117872"/>
                <a:gd name="connsiteY110" fmla="*/ 1829717 h 3024336"/>
                <a:gd name="connsiteX111" fmla="*/ 2775294 w 3117872"/>
                <a:gd name="connsiteY111" fmla="*/ 1842890 h 3024336"/>
                <a:gd name="connsiteX112" fmla="*/ 2748250 w 3117872"/>
                <a:gd name="connsiteY112" fmla="*/ 1855370 h 3024336"/>
                <a:gd name="connsiteX113" fmla="*/ 2721204 w 3117872"/>
                <a:gd name="connsiteY113" fmla="*/ 1866463 h 3024336"/>
                <a:gd name="connsiteX114" fmla="*/ 2693465 w 3117872"/>
                <a:gd name="connsiteY114" fmla="*/ 1875476 h 3024336"/>
                <a:gd name="connsiteX115" fmla="*/ 2665033 w 3117872"/>
                <a:gd name="connsiteY115" fmla="*/ 1883797 h 3024336"/>
                <a:gd name="connsiteX116" fmla="*/ 2635212 w 3117872"/>
                <a:gd name="connsiteY116" fmla="*/ 1890038 h 3024336"/>
                <a:gd name="connsiteX117" fmla="*/ 2616370 w 3117872"/>
                <a:gd name="connsiteY117" fmla="*/ 1893543 h 3024336"/>
                <a:gd name="connsiteX118" fmla="*/ 2527757 w 3117872"/>
                <a:gd name="connsiteY118" fmla="*/ 1752033 h 3024336"/>
                <a:gd name="connsiteX119" fmla="*/ 2520604 w 3117872"/>
                <a:gd name="connsiteY119" fmla="*/ 1742363 h 3024336"/>
                <a:gd name="connsiteX120" fmla="*/ 2513017 w 3117872"/>
                <a:gd name="connsiteY120" fmla="*/ 1733753 h 3024336"/>
                <a:gd name="connsiteX121" fmla="*/ 2503067 w 3117872"/>
                <a:gd name="connsiteY121" fmla="*/ 1726622 h 3024336"/>
                <a:gd name="connsiteX122" fmla="*/ 2493470 w 3117872"/>
                <a:gd name="connsiteY122" fmla="*/ 1720056 h 3024336"/>
                <a:gd name="connsiteX123" fmla="*/ 2486510 w 3117872"/>
                <a:gd name="connsiteY123" fmla="*/ 1714197 h 3024336"/>
                <a:gd name="connsiteX124" fmla="*/ 2478762 w 3117872"/>
                <a:gd name="connsiteY124" fmla="*/ 1708830 h 3024336"/>
                <a:gd name="connsiteX125" fmla="*/ 2471014 w 3117872"/>
                <a:gd name="connsiteY125" fmla="*/ 1703464 h 3024336"/>
                <a:gd name="connsiteX126" fmla="*/ 2462832 w 3117872"/>
                <a:gd name="connsiteY126" fmla="*/ 1699156 h 3024336"/>
                <a:gd name="connsiteX127" fmla="*/ 2453072 w 3117872"/>
                <a:gd name="connsiteY127" fmla="*/ 1695835 h 3024336"/>
                <a:gd name="connsiteX128" fmla="*/ 2443667 w 3117872"/>
                <a:gd name="connsiteY128" fmla="*/ 1693080 h 3024336"/>
                <a:gd name="connsiteX129" fmla="*/ 2433827 w 3117872"/>
                <a:gd name="connsiteY129" fmla="*/ 1691382 h 3024336"/>
                <a:gd name="connsiteX130" fmla="*/ 2422846 w 3117872"/>
                <a:gd name="connsiteY130" fmla="*/ 1689612 h 3024336"/>
                <a:gd name="connsiteX131" fmla="*/ 2394068 w 3117872"/>
                <a:gd name="connsiteY131" fmla="*/ 1707633 h 3024336"/>
                <a:gd name="connsiteX132" fmla="*/ 2317349 w 3117872"/>
                <a:gd name="connsiteY132" fmla="*/ 1585116 h 3024336"/>
                <a:gd name="connsiteX133" fmla="*/ 2344550 w 3117872"/>
                <a:gd name="connsiteY133" fmla="*/ 1568083 h 3024336"/>
                <a:gd name="connsiteX134" fmla="*/ 1646567 w 3117872"/>
                <a:gd name="connsiteY134" fmla="*/ 455193 h 3024336"/>
                <a:gd name="connsiteX135" fmla="*/ 1607165 w 3117872"/>
                <a:gd name="connsiteY135" fmla="*/ 479867 h 3024336"/>
                <a:gd name="connsiteX136" fmla="*/ 1568904 w 3117872"/>
                <a:gd name="connsiteY136" fmla="*/ 504611 h 3024336"/>
                <a:gd name="connsiteX137" fmla="*/ 1531785 w 3117872"/>
                <a:gd name="connsiteY137" fmla="*/ 529428 h 3024336"/>
                <a:gd name="connsiteX138" fmla="*/ 1496949 w 3117872"/>
                <a:gd name="connsiteY138" fmla="*/ 554385 h 3024336"/>
                <a:gd name="connsiteX139" fmla="*/ 1479531 w 3117872"/>
                <a:gd name="connsiteY139" fmla="*/ 566865 h 3024336"/>
                <a:gd name="connsiteX140" fmla="*/ 1462821 w 3117872"/>
                <a:gd name="connsiteY140" fmla="*/ 580472 h 3024336"/>
                <a:gd name="connsiteX141" fmla="*/ 1446897 w 3117872"/>
                <a:gd name="connsiteY141" fmla="*/ 593588 h 3024336"/>
                <a:gd name="connsiteX142" fmla="*/ 1432117 w 3117872"/>
                <a:gd name="connsiteY142" fmla="*/ 606772 h 3024336"/>
                <a:gd name="connsiteX143" fmla="*/ 1418831 w 3117872"/>
                <a:gd name="connsiteY143" fmla="*/ 620594 h 3024336"/>
                <a:gd name="connsiteX144" fmla="*/ 1405544 w 3117872"/>
                <a:gd name="connsiteY144" fmla="*/ 634417 h 3024336"/>
                <a:gd name="connsiteX145" fmla="*/ 1393400 w 3117872"/>
                <a:gd name="connsiteY145" fmla="*/ 648309 h 3024336"/>
                <a:gd name="connsiteX146" fmla="*/ 1382751 w 3117872"/>
                <a:gd name="connsiteY146" fmla="*/ 662837 h 3024336"/>
                <a:gd name="connsiteX147" fmla="*/ 1372455 w 3117872"/>
                <a:gd name="connsiteY147" fmla="*/ 677930 h 3024336"/>
                <a:gd name="connsiteX148" fmla="*/ 1364088 w 3117872"/>
                <a:gd name="connsiteY148" fmla="*/ 692601 h 3024336"/>
                <a:gd name="connsiteX149" fmla="*/ 1355287 w 3117872"/>
                <a:gd name="connsiteY149" fmla="*/ 708330 h 3024336"/>
                <a:gd name="connsiteX150" fmla="*/ 1349558 w 3117872"/>
                <a:gd name="connsiteY150" fmla="*/ 723707 h 3024336"/>
                <a:gd name="connsiteX151" fmla="*/ 1344182 w 3117872"/>
                <a:gd name="connsiteY151" fmla="*/ 739648 h 3024336"/>
                <a:gd name="connsiteX152" fmla="*/ 1340657 w 3117872"/>
                <a:gd name="connsiteY152" fmla="*/ 756792 h 3024336"/>
                <a:gd name="connsiteX153" fmla="*/ 1337917 w 3117872"/>
                <a:gd name="connsiteY153" fmla="*/ 773441 h 3024336"/>
                <a:gd name="connsiteX154" fmla="*/ 1337025 w 3117872"/>
                <a:gd name="connsiteY154" fmla="*/ 791290 h 3024336"/>
                <a:gd name="connsiteX155" fmla="*/ 1337630 w 3117872"/>
                <a:gd name="connsiteY155" fmla="*/ 809775 h 3024336"/>
                <a:gd name="connsiteX156" fmla="*/ 1340518 w 3117872"/>
                <a:gd name="connsiteY156" fmla="*/ 828402 h 3024336"/>
                <a:gd name="connsiteX157" fmla="*/ 1343759 w 3117872"/>
                <a:gd name="connsiteY157" fmla="*/ 847594 h 3024336"/>
                <a:gd name="connsiteX158" fmla="*/ 1350779 w 3117872"/>
                <a:gd name="connsiteY158" fmla="*/ 867564 h 3024336"/>
                <a:gd name="connsiteX159" fmla="*/ 1357010 w 3117872"/>
                <a:gd name="connsiteY159" fmla="*/ 888028 h 3024336"/>
                <a:gd name="connsiteX160" fmla="*/ 1367022 w 3117872"/>
                <a:gd name="connsiteY160" fmla="*/ 909269 h 3024336"/>
                <a:gd name="connsiteX161" fmla="*/ 1378172 w 3117872"/>
                <a:gd name="connsiteY161" fmla="*/ 930581 h 3024336"/>
                <a:gd name="connsiteX162" fmla="*/ 1391172 w 3117872"/>
                <a:gd name="connsiteY162" fmla="*/ 953094 h 3024336"/>
                <a:gd name="connsiteX163" fmla="*/ 1852551 w 3117872"/>
                <a:gd name="connsiteY163" fmla="*/ 1689891 h 3024336"/>
                <a:gd name="connsiteX164" fmla="*/ 2059019 w 3117872"/>
                <a:gd name="connsiteY164" fmla="*/ 1560601 h 3024336"/>
                <a:gd name="connsiteX165" fmla="*/ 2142811 w 3117872"/>
                <a:gd name="connsiteY165" fmla="*/ 1694411 h 3024336"/>
                <a:gd name="connsiteX166" fmla="*/ 2160092 w 3117872"/>
                <a:gd name="connsiteY166" fmla="*/ 1683590 h 3024336"/>
                <a:gd name="connsiteX167" fmla="*/ 2236811 w 3117872"/>
                <a:gd name="connsiteY167" fmla="*/ 1806106 h 3024336"/>
                <a:gd name="connsiteX168" fmla="*/ 2217167 w 3117872"/>
                <a:gd name="connsiteY168" fmla="*/ 1818408 h 3024336"/>
                <a:gd name="connsiteX169" fmla="*/ 2213882 w 3117872"/>
                <a:gd name="connsiteY169" fmla="*/ 1830682 h 3024336"/>
                <a:gd name="connsiteX170" fmla="*/ 2211387 w 3117872"/>
                <a:gd name="connsiteY170" fmla="*/ 1842464 h 3024336"/>
                <a:gd name="connsiteX171" fmla="*/ 2209596 w 3117872"/>
                <a:gd name="connsiteY171" fmla="*/ 1855373 h 3024336"/>
                <a:gd name="connsiteX172" fmla="*/ 2209383 w 3117872"/>
                <a:gd name="connsiteY172" fmla="*/ 1867296 h 3024336"/>
                <a:gd name="connsiteX173" fmla="*/ 2210311 w 3117872"/>
                <a:gd name="connsiteY173" fmla="*/ 1879291 h 3024336"/>
                <a:gd name="connsiteX174" fmla="*/ 2212817 w 3117872"/>
                <a:gd name="connsiteY174" fmla="*/ 1890298 h 3024336"/>
                <a:gd name="connsiteX175" fmla="*/ 2217250 w 3117872"/>
                <a:gd name="connsiteY175" fmla="*/ 1900883 h 3024336"/>
                <a:gd name="connsiteX176" fmla="*/ 2222039 w 3117872"/>
                <a:gd name="connsiteY176" fmla="*/ 1912032 h 3024336"/>
                <a:gd name="connsiteX177" fmla="*/ 2230171 w 3117872"/>
                <a:gd name="connsiteY177" fmla="*/ 1925018 h 3024336"/>
                <a:gd name="connsiteX178" fmla="*/ 2232562 w 3117872"/>
                <a:gd name="connsiteY178" fmla="*/ 1930594 h 3024336"/>
                <a:gd name="connsiteX179" fmla="*/ 2235391 w 3117872"/>
                <a:gd name="connsiteY179" fmla="*/ 1935111 h 3024336"/>
                <a:gd name="connsiteX180" fmla="*/ 2705787 w 3117872"/>
                <a:gd name="connsiteY180" fmla="*/ 2686309 h 3024336"/>
                <a:gd name="connsiteX181" fmla="*/ 2694851 w 3117872"/>
                <a:gd name="connsiteY181" fmla="*/ 2708174 h 3024336"/>
                <a:gd name="connsiteX182" fmla="*/ 2680288 w 3117872"/>
                <a:gd name="connsiteY182" fmla="*/ 2732441 h 3024336"/>
                <a:gd name="connsiteX183" fmla="*/ 2665033 w 3117872"/>
                <a:gd name="connsiteY183" fmla="*/ 2757402 h 3024336"/>
                <a:gd name="connsiteX184" fmla="*/ 2647001 w 3117872"/>
                <a:gd name="connsiteY184" fmla="*/ 2781669 h 3024336"/>
                <a:gd name="connsiteX185" fmla="*/ 2629664 w 3117872"/>
                <a:gd name="connsiteY185" fmla="*/ 2803856 h 3024336"/>
                <a:gd name="connsiteX186" fmla="*/ 2610941 w 3117872"/>
                <a:gd name="connsiteY186" fmla="*/ 2826043 h 3024336"/>
                <a:gd name="connsiteX187" fmla="*/ 2590137 w 3117872"/>
                <a:gd name="connsiteY187" fmla="*/ 2846842 h 3024336"/>
                <a:gd name="connsiteX188" fmla="*/ 2569333 w 3117872"/>
                <a:gd name="connsiteY188" fmla="*/ 2866948 h 3024336"/>
                <a:gd name="connsiteX189" fmla="*/ 2547141 w 3117872"/>
                <a:gd name="connsiteY189" fmla="*/ 2885669 h 3024336"/>
                <a:gd name="connsiteX190" fmla="*/ 2524949 w 3117872"/>
                <a:gd name="connsiteY190" fmla="*/ 2903697 h 3024336"/>
                <a:gd name="connsiteX191" fmla="*/ 2500677 w 3117872"/>
                <a:gd name="connsiteY191" fmla="*/ 2920337 h 3024336"/>
                <a:gd name="connsiteX192" fmla="*/ 2476406 w 3117872"/>
                <a:gd name="connsiteY192" fmla="*/ 2936977 h 3024336"/>
                <a:gd name="connsiteX193" fmla="*/ 2451441 w 3117872"/>
                <a:gd name="connsiteY193" fmla="*/ 2951537 h 3024336"/>
                <a:gd name="connsiteX194" fmla="*/ 2425089 w 3117872"/>
                <a:gd name="connsiteY194" fmla="*/ 2964709 h 3024336"/>
                <a:gd name="connsiteX195" fmla="*/ 2398043 w 3117872"/>
                <a:gd name="connsiteY195" fmla="*/ 2976496 h 3024336"/>
                <a:gd name="connsiteX196" fmla="*/ 2370999 w 3117872"/>
                <a:gd name="connsiteY196" fmla="*/ 2986895 h 3024336"/>
                <a:gd name="connsiteX197" fmla="*/ 2342565 w 3117872"/>
                <a:gd name="connsiteY197" fmla="*/ 2997297 h 3024336"/>
                <a:gd name="connsiteX198" fmla="*/ 2314132 w 3117872"/>
                <a:gd name="connsiteY198" fmla="*/ 3004923 h 3024336"/>
                <a:gd name="connsiteX199" fmla="*/ 2285007 w 3117872"/>
                <a:gd name="connsiteY199" fmla="*/ 3011856 h 3024336"/>
                <a:gd name="connsiteX200" fmla="*/ 2255187 w 3117872"/>
                <a:gd name="connsiteY200" fmla="*/ 3016709 h 3024336"/>
                <a:gd name="connsiteX201" fmla="*/ 2224675 w 3117872"/>
                <a:gd name="connsiteY201" fmla="*/ 3021564 h 3024336"/>
                <a:gd name="connsiteX202" fmla="*/ 2193468 w 3117872"/>
                <a:gd name="connsiteY202" fmla="*/ 3023644 h 3024336"/>
                <a:gd name="connsiteX203" fmla="*/ 2162955 w 3117872"/>
                <a:gd name="connsiteY203" fmla="*/ 3024336 h 3024336"/>
                <a:gd name="connsiteX204" fmla="*/ 2135215 w 3117872"/>
                <a:gd name="connsiteY204" fmla="*/ 3023644 h 3024336"/>
                <a:gd name="connsiteX205" fmla="*/ 2113521 w 3117872"/>
                <a:gd name="connsiteY205" fmla="*/ 3022017 h 3024336"/>
                <a:gd name="connsiteX206" fmla="*/ 1661730 w 3117872"/>
                <a:gd name="connsiteY206" fmla="*/ 2300531 h 3024336"/>
                <a:gd name="connsiteX207" fmla="*/ 1653856 w 3117872"/>
                <a:gd name="connsiteY207" fmla="*/ 2289534 h 3024336"/>
                <a:gd name="connsiteX208" fmla="*/ 1644608 w 3117872"/>
                <a:gd name="connsiteY208" fmla="*/ 2281071 h 3024336"/>
                <a:gd name="connsiteX209" fmla="*/ 1635737 w 3117872"/>
                <a:gd name="connsiteY209" fmla="*/ 2273213 h 3024336"/>
                <a:gd name="connsiteX210" fmla="*/ 1625779 w 3117872"/>
                <a:gd name="connsiteY210" fmla="*/ 2265195 h 3024336"/>
                <a:gd name="connsiteX211" fmla="*/ 1614448 w 3117872"/>
                <a:gd name="connsiteY211" fmla="*/ 2259716 h 3024336"/>
                <a:gd name="connsiteX212" fmla="*/ 1602407 w 3117872"/>
                <a:gd name="connsiteY212" fmla="*/ 2254679 h 3024336"/>
                <a:gd name="connsiteX213" fmla="*/ 1591120 w 3117872"/>
                <a:gd name="connsiteY213" fmla="*/ 2250848 h 3024336"/>
                <a:gd name="connsiteX214" fmla="*/ 1578415 w 3117872"/>
                <a:gd name="connsiteY214" fmla="*/ 2247905 h 3024336"/>
                <a:gd name="connsiteX215" fmla="*/ 1543327 w 3117872"/>
                <a:gd name="connsiteY215" fmla="*/ 2269878 h 3024336"/>
                <a:gd name="connsiteX216" fmla="*/ 1461115 w 3117872"/>
                <a:gd name="connsiteY216" fmla="*/ 2138589 h 3024336"/>
                <a:gd name="connsiteX217" fmla="*/ 1490528 w 3117872"/>
                <a:gd name="connsiteY217" fmla="*/ 2120171 h 3024336"/>
                <a:gd name="connsiteX218" fmla="*/ 1407186 w 3117872"/>
                <a:gd name="connsiteY218" fmla="*/ 1987078 h 3024336"/>
                <a:gd name="connsiteX219" fmla="*/ 1473668 w 3117872"/>
                <a:gd name="connsiteY219" fmla="*/ 1885083 h 3024336"/>
                <a:gd name="connsiteX220" fmla="*/ 1487828 w 3117872"/>
                <a:gd name="connsiteY220" fmla="*/ 1861964 h 3024336"/>
                <a:gd name="connsiteX221" fmla="*/ 1499105 w 3117872"/>
                <a:gd name="connsiteY221" fmla="*/ 1838971 h 3024336"/>
                <a:gd name="connsiteX222" fmla="*/ 1508964 w 3117872"/>
                <a:gd name="connsiteY222" fmla="*/ 1816869 h 3024336"/>
                <a:gd name="connsiteX223" fmla="*/ 1517028 w 3117872"/>
                <a:gd name="connsiteY223" fmla="*/ 1795051 h 3024336"/>
                <a:gd name="connsiteX224" fmla="*/ 1522964 w 3117872"/>
                <a:gd name="connsiteY224" fmla="*/ 1774567 h 3024336"/>
                <a:gd name="connsiteX225" fmla="*/ 1527436 w 3117872"/>
                <a:gd name="connsiteY225" fmla="*/ 1753323 h 3024336"/>
                <a:gd name="connsiteX226" fmla="*/ 1529403 w 3117872"/>
                <a:gd name="connsiteY226" fmla="*/ 1732808 h 3024336"/>
                <a:gd name="connsiteX227" fmla="*/ 1530282 w 3117872"/>
                <a:gd name="connsiteY227" fmla="*/ 1712136 h 3024336"/>
                <a:gd name="connsiteX228" fmla="*/ 1529743 w 3117872"/>
                <a:gd name="connsiteY228" fmla="*/ 1692352 h 3024336"/>
                <a:gd name="connsiteX229" fmla="*/ 1527033 w 3117872"/>
                <a:gd name="connsiteY229" fmla="*/ 1672252 h 3024336"/>
                <a:gd name="connsiteX230" fmla="*/ 1522192 w 3117872"/>
                <a:gd name="connsiteY230" fmla="*/ 1653485 h 3024336"/>
                <a:gd name="connsiteX231" fmla="*/ 1516975 w 3117872"/>
                <a:gd name="connsiteY231" fmla="*/ 1634116 h 3024336"/>
                <a:gd name="connsiteX232" fmla="*/ 1509964 w 3117872"/>
                <a:gd name="connsiteY232" fmla="*/ 1615031 h 3024336"/>
                <a:gd name="connsiteX233" fmla="*/ 1500778 w 3117872"/>
                <a:gd name="connsiteY233" fmla="*/ 1595632 h 3024336"/>
                <a:gd name="connsiteX234" fmla="*/ 1491592 w 3117872"/>
                <a:gd name="connsiteY234" fmla="*/ 1576232 h 3024336"/>
                <a:gd name="connsiteX235" fmla="*/ 1480611 w 3117872"/>
                <a:gd name="connsiteY235" fmla="*/ 1557118 h 3024336"/>
                <a:gd name="connsiteX236" fmla="*/ 1085769 w 3117872"/>
                <a:gd name="connsiteY236" fmla="*/ 926578 h 3024336"/>
                <a:gd name="connsiteX237" fmla="*/ 987169 w 3117872"/>
                <a:gd name="connsiteY237" fmla="*/ 988321 h 3024336"/>
                <a:gd name="connsiteX238" fmla="*/ 1374846 w 3117872"/>
                <a:gd name="connsiteY238" fmla="*/ 1607419 h 3024336"/>
                <a:gd name="connsiteX239" fmla="*/ 1377109 w 3117872"/>
                <a:gd name="connsiteY239" fmla="*/ 1611032 h 3024336"/>
                <a:gd name="connsiteX240" fmla="*/ 1379039 w 3117872"/>
                <a:gd name="connsiteY240" fmla="*/ 1615692 h 3024336"/>
                <a:gd name="connsiteX241" fmla="*/ 1380018 w 3117872"/>
                <a:gd name="connsiteY241" fmla="*/ 1625139 h 3024336"/>
                <a:gd name="connsiteX242" fmla="*/ 1380619 w 3117872"/>
                <a:gd name="connsiteY242" fmla="*/ 1633986 h 3024336"/>
                <a:gd name="connsiteX243" fmla="*/ 1378339 w 3117872"/>
                <a:gd name="connsiteY243" fmla="*/ 1642959 h 3024336"/>
                <a:gd name="connsiteX244" fmla="*/ 1374262 w 3117872"/>
                <a:gd name="connsiteY244" fmla="*/ 1652220 h 3024336"/>
                <a:gd name="connsiteX245" fmla="*/ 1369099 w 3117872"/>
                <a:gd name="connsiteY245" fmla="*/ 1661320 h 3024336"/>
                <a:gd name="connsiteX246" fmla="*/ 1362427 w 3117872"/>
                <a:gd name="connsiteY246" fmla="*/ 1668014 h 3024336"/>
                <a:gd name="connsiteX247" fmla="*/ 1357839 w 3117872"/>
                <a:gd name="connsiteY247" fmla="*/ 1671725 h 3024336"/>
                <a:gd name="connsiteX248" fmla="*/ 1352873 w 3117872"/>
                <a:gd name="connsiteY248" fmla="*/ 1674835 h 3024336"/>
                <a:gd name="connsiteX249" fmla="*/ 1348617 w 3117872"/>
                <a:gd name="connsiteY249" fmla="*/ 1677500 h 3024336"/>
                <a:gd name="connsiteX250" fmla="*/ 1343275 w 3117872"/>
                <a:gd name="connsiteY250" fmla="*/ 1680007 h 3024336"/>
                <a:gd name="connsiteX251" fmla="*/ 1334340 w 3117872"/>
                <a:gd name="connsiteY251" fmla="*/ 1683086 h 3024336"/>
                <a:gd name="connsiteX252" fmla="*/ 1323897 w 3117872"/>
                <a:gd name="connsiteY252" fmla="*/ 1683758 h 3024336"/>
                <a:gd name="connsiteX253" fmla="*/ 1313787 w 3117872"/>
                <a:gd name="connsiteY253" fmla="*/ 1683381 h 3024336"/>
                <a:gd name="connsiteX254" fmla="*/ 1304718 w 3117872"/>
                <a:gd name="connsiteY254" fmla="*/ 1681515 h 3024336"/>
                <a:gd name="connsiteX255" fmla="*/ 1296314 w 3117872"/>
                <a:gd name="connsiteY255" fmla="*/ 1677554 h 3024336"/>
                <a:gd name="connsiteX256" fmla="*/ 1288951 w 3117872"/>
                <a:gd name="connsiteY256" fmla="*/ 1672105 h 3024336"/>
                <a:gd name="connsiteX257" fmla="*/ 1285603 w 3117872"/>
                <a:gd name="connsiteY257" fmla="*/ 1668333 h 3024336"/>
                <a:gd name="connsiteX258" fmla="*/ 1283340 w 3117872"/>
                <a:gd name="connsiteY258" fmla="*/ 1664720 h 3024336"/>
                <a:gd name="connsiteX259" fmla="*/ 895664 w 3117872"/>
                <a:gd name="connsiteY259" fmla="*/ 1045621 h 3024336"/>
                <a:gd name="connsiteX260" fmla="*/ 794934 w 3117872"/>
                <a:gd name="connsiteY260" fmla="*/ 1108698 h 3024336"/>
                <a:gd name="connsiteX261" fmla="*/ 1221454 w 3117872"/>
                <a:gd name="connsiteY261" fmla="*/ 1789826 h 3024336"/>
                <a:gd name="connsiteX262" fmla="*/ 1224094 w 3117872"/>
                <a:gd name="connsiteY262" fmla="*/ 1794042 h 3024336"/>
                <a:gd name="connsiteX263" fmla="*/ 1225270 w 3117872"/>
                <a:gd name="connsiteY263" fmla="*/ 1797497 h 3024336"/>
                <a:gd name="connsiteX264" fmla="*/ 1228045 w 3117872"/>
                <a:gd name="connsiteY264" fmla="*/ 1806659 h 3024336"/>
                <a:gd name="connsiteX265" fmla="*/ 1227229 w 3117872"/>
                <a:gd name="connsiteY265" fmla="*/ 1816393 h 3024336"/>
                <a:gd name="connsiteX266" fmla="*/ 1225656 w 3117872"/>
                <a:gd name="connsiteY266" fmla="*/ 1824923 h 3024336"/>
                <a:gd name="connsiteX267" fmla="*/ 1222289 w 3117872"/>
                <a:gd name="connsiteY267" fmla="*/ 1833738 h 3024336"/>
                <a:gd name="connsiteX268" fmla="*/ 1216748 w 3117872"/>
                <a:gd name="connsiteY268" fmla="*/ 1842237 h 3024336"/>
                <a:gd name="connsiteX269" fmla="*/ 1208658 w 3117872"/>
                <a:gd name="connsiteY269" fmla="*/ 1849819 h 3024336"/>
                <a:gd name="connsiteX270" fmla="*/ 1204779 w 3117872"/>
                <a:gd name="connsiteY270" fmla="*/ 1853085 h 3024336"/>
                <a:gd name="connsiteX271" fmla="*/ 1200191 w 3117872"/>
                <a:gd name="connsiteY271" fmla="*/ 1856797 h 3024336"/>
                <a:gd name="connsiteX272" fmla="*/ 1194848 w 3117872"/>
                <a:gd name="connsiteY272" fmla="*/ 1859304 h 3024336"/>
                <a:gd name="connsiteX273" fmla="*/ 1190924 w 3117872"/>
                <a:gd name="connsiteY273" fmla="*/ 1860923 h 3024336"/>
                <a:gd name="connsiteX274" fmla="*/ 1181280 w 3117872"/>
                <a:gd name="connsiteY274" fmla="*/ 1864447 h 3024336"/>
                <a:gd name="connsiteX275" fmla="*/ 1171216 w 3117872"/>
                <a:gd name="connsiteY275" fmla="*/ 1865719 h 3024336"/>
                <a:gd name="connsiteX276" fmla="*/ 1161105 w 3117872"/>
                <a:gd name="connsiteY276" fmla="*/ 1865344 h 3024336"/>
                <a:gd name="connsiteX277" fmla="*/ 1152747 w 3117872"/>
                <a:gd name="connsiteY277" fmla="*/ 1863033 h 3024336"/>
                <a:gd name="connsiteX278" fmla="*/ 1143632 w 3117872"/>
                <a:gd name="connsiteY278" fmla="*/ 1859519 h 3024336"/>
                <a:gd name="connsiteX279" fmla="*/ 1136602 w 3117872"/>
                <a:gd name="connsiteY279" fmla="*/ 1853021 h 3024336"/>
                <a:gd name="connsiteX280" fmla="*/ 1134007 w 3117872"/>
                <a:gd name="connsiteY280" fmla="*/ 1850454 h 3024336"/>
                <a:gd name="connsiteX281" fmla="*/ 1131367 w 3117872"/>
                <a:gd name="connsiteY281" fmla="*/ 1846238 h 3024336"/>
                <a:gd name="connsiteX282" fmla="*/ 704847 w 3117872"/>
                <a:gd name="connsiteY282" fmla="*/ 1165110 h 3024336"/>
                <a:gd name="connsiteX283" fmla="*/ 603410 w 3117872"/>
                <a:gd name="connsiteY283" fmla="*/ 1228629 h 3024336"/>
                <a:gd name="connsiteX284" fmla="*/ 991087 w 3117872"/>
                <a:gd name="connsiteY284" fmla="*/ 1847728 h 3024336"/>
                <a:gd name="connsiteX285" fmla="*/ 993349 w 3117872"/>
                <a:gd name="connsiteY285" fmla="*/ 1851341 h 3024336"/>
                <a:gd name="connsiteX286" fmla="*/ 995279 w 3117872"/>
                <a:gd name="connsiteY286" fmla="*/ 1856001 h 3024336"/>
                <a:gd name="connsiteX287" fmla="*/ 997676 w 3117872"/>
                <a:gd name="connsiteY287" fmla="*/ 1864560 h 3024336"/>
                <a:gd name="connsiteX288" fmla="*/ 997569 w 3117872"/>
                <a:gd name="connsiteY288" fmla="*/ 1873850 h 3024336"/>
                <a:gd name="connsiteX289" fmla="*/ 995288 w 3117872"/>
                <a:gd name="connsiteY289" fmla="*/ 1882824 h 3024336"/>
                <a:gd name="connsiteX290" fmla="*/ 991212 w 3117872"/>
                <a:gd name="connsiteY290" fmla="*/ 1892084 h 3024336"/>
                <a:gd name="connsiteX291" fmla="*/ 986048 w 3117872"/>
                <a:gd name="connsiteY291" fmla="*/ 1901185 h 3024336"/>
                <a:gd name="connsiteX292" fmla="*/ 978667 w 3117872"/>
                <a:gd name="connsiteY292" fmla="*/ 1908322 h 3024336"/>
                <a:gd name="connsiteX293" fmla="*/ 975498 w 3117872"/>
                <a:gd name="connsiteY293" fmla="*/ 1911145 h 3024336"/>
                <a:gd name="connsiteX294" fmla="*/ 970532 w 3117872"/>
                <a:gd name="connsiteY294" fmla="*/ 1914256 h 3024336"/>
                <a:gd name="connsiteX295" fmla="*/ 965567 w 3117872"/>
                <a:gd name="connsiteY295" fmla="*/ 1917365 h 3024336"/>
                <a:gd name="connsiteX296" fmla="*/ 960933 w 3117872"/>
                <a:gd name="connsiteY296" fmla="*/ 1919427 h 3024336"/>
                <a:gd name="connsiteX297" fmla="*/ 950580 w 3117872"/>
                <a:gd name="connsiteY297" fmla="*/ 1923395 h 3024336"/>
                <a:gd name="connsiteX298" fmla="*/ 940847 w 3117872"/>
                <a:gd name="connsiteY298" fmla="*/ 1923622 h 3024336"/>
                <a:gd name="connsiteX299" fmla="*/ 931446 w 3117872"/>
                <a:gd name="connsiteY299" fmla="*/ 1922801 h 3024336"/>
                <a:gd name="connsiteX300" fmla="*/ 922377 w 3117872"/>
                <a:gd name="connsiteY300" fmla="*/ 1920935 h 3024336"/>
                <a:gd name="connsiteX301" fmla="*/ 913973 w 3117872"/>
                <a:gd name="connsiteY301" fmla="*/ 1916974 h 3024336"/>
                <a:gd name="connsiteX302" fmla="*/ 906610 w 3117872"/>
                <a:gd name="connsiteY302" fmla="*/ 1911525 h 3024336"/>
                <a:gd name="connsiteX303" fmla="*/ 903260 w 3117872"/>
                <a:gd name="connsiteY303" fmla="*/ 1907754 h 3024336"/>
                <a:gd name="connsiteX304" fmla="*/ 900288 w 3117872"/>
                <a:gd name="connsiteY304" fmla="*/ 1904585 h 3024336"/>
                <a:gd name="connsiteX305" fmla="*/ 512612 w 3117872"/>
                <a:gd name="connsiteY305" fmla="*/ 1285487 h 3024336"/>
                <a:gd name="connsiteX306" fmla="*/ 413303 w 3117872"/>
                <a:gd name="connsiteY306" fmla="*/ 1347674 h 3024336"/>
                <a:gd name="connsiteX307" fmla="*/ 807435 w 3117872"/>
                <a:gd name="connsiteY307" fmla="*/ 1978658 h 3024336"/>
                <a:gd name="connsiteX308" fmla="*/ 820212 w 3117872"/>
                <a:gd name="connsiteY308" fmla="*/ 1997486 h 3024336"/>
                <a:gd name="connsiteX309" fmla="*/ 832567 w 3117872"/>
                <a:gd name="connsiteY309" fmla="*/ 2014062 h 3024336"/>
                <a:gd name="connsiteX310" fmla="*/ 845300 w 3117872"/>
                <a:gd name="connsiteY310" fmla="*/ 2031240 h 3024336"/>
                <a:gd name="connsiteX311" fmla="*/ 859029 w 3117872"/>
                <a:gd name="connsiteY311" fmla="*/ 2045281 h 3024336"/>
                <a:gd name="connsiteX312" fmla="*/ 873089 w 3117872"/>
                <a:gd name="connsiteY312" fmla="*/ 2058274 h 3024336"/>
                <a:gd name="connsiteX313" fmla="*/ 887484 w 3117872"/>
                <a:gd name="connsiteY313" fmla="*/ 2070219 h 3024336"/>
                <a:gd name="connsiteX314" fmla="*/ 903628 w 3117872"/>
                <a:gd name="connsiteY314" fmla="*/ 2080232 h 3024336"/>
                <a:gd name="connsiteX315" fmla="*/ 919395 w 3117872"/>
                <a:gd name="connsiteY315" fmla="*/ 2089641 h 3024336"/>
                <a:gd name="connsiteX316" fmla="*/ 936912 w 3117872"/>
                <a:gd name="connsiteY316" fmla="*/ 2097116 h 3024336"/>
                <a:gd name="connsiteX317" fmla="*/ 955849 w 3117872"/>
                <a:gd name="connsiteY317" fmla="*/ 2103702 h 3024336"/>
                <a:gd name="connsiteX318" fmla="*/ 976205 w 3117872"/>
                <a:gd name="connsiteY318" fmla="*/ 2109400 h 3024336"/>
                <a:gd name="connsiteX319" fmla="*/ 997933 w 3117872"/>
                <a:gd name="connsiteY319" fmla="*/ 2112561 h 3024336"/>
                <a:gd name="connsiteX320" fmla="*/ 1020752 w 3117872"/>
                <a:gd name="connsiteY320" fmla="*/ 2115880 h 3024336"/>
                <a:gd name="connsiteX321" fmla="*/ 1045318 w 3117872"/>
                <a:gd name="connsiteY321" fmla="*/ 2117264 h 3024336"/>
                <a:gd name="connsiteX322" fmla="*/ 1072013 w 3117872"/>
                <a:gd name="connsiteY322" fmla="*/ 2117316 h 3024336"/>
                <a:gd name="connsiteX323" fmla="*/ 1101212 w 3117872"/>
                <a:gd name="connsiteY323" fmla="*/ 2116636 h 3024336"/>
                <a:gd name="connsiteX324" fmla="*/ 1227054 w 3117872"/>
                <a:gd name="connsiteY324" fmla="*/ 2101552 h 3024336"/>
                <a:gd name="connsiteX325" fmla="*/ 1309642 w 3117872"/>
                <a:gd name="connsiteY325" fmla="*/ 2233441 h 3024336"/>
                <a:gd name="connsiteX326" fmla="*/ 1339055 w 3117872"/>
                <a:gd name="connsiteY326" fmla="*/ 2215022 h 3024336"/>
                <a:gd name="connsiteX327" fmla="*/ 1421267 w 3117872"/>
                <a:gd name="connsiteY327" fmla="*/ 2346311 h 3024336"/>
                <a:gd name="connsiteX328" fmla="*/ 1386180 w 3117872"/>
                <a:gd name="connsiteY328" fmla="*/ 2368282 h 3024336"/>
                <a:gd name="connsiteX329" fmla="*/ 1383279 w 3117872"/>
                <a:gd name="connsiteY329" fmla="*/ 2380998 h 3024336"/>
                <a:gd name="connsiteX330" fmla="*/ 1381089 w 3117872"/>
                <a:gd name="connsiteY330" fmla="*/ 2393267 h 3024336"/>
                <a:gd name="connsiteX331" fmla="*/ 1381070 w 3117872"/>
                <a:gd name="connsiteY331" fmla="*/ 2405856 h 3024336"/>
                <a:gd name="connsiteX332" fmla="*/ 1381762 w 3117872"/>
                <a:gd name="connsiteY332" fmla="*/ 2417998 h 3024336"/>
                <a:gd name="connsiteX333" fmla="*/ 1383917 w 3117872"/>
                <a:gd name="connsiteY333" fmla="*/ 2430901 h 3024336"/>
                <a:gd name="connsiteX334" fmla="*/ 1386403 w 3117872"/>
                <a:gd name="connsiteY334" fmla="*/ 2442757 h 3024336"/>
                <a:gd name="connsiteX335" fmla="*/ 1391397 w 3117872"/>
                <a:gd name="connsiteY335" fmla="*/ 2453884 h 3024336"/>
                <a:gd name="connsiteX336" fmla="*/ 1397852 w 3117872"/>
                <a:gd name="connsiteY336" fmla="*/ 2465771 h 3024336"/>
                <a:gd name="connsiteX337" fmla="*/ 1524745 w 3117872"/>
                <a:gd name="connsiteY337" fmla="*/ 2668411 h 3024336"/>
                <a:gd name="connsiteX338" fmla="*/ 1519409 w 3117872"/>
                <a:gd name="connsiteY338" fmla="*/ 2679748 h 3024336"/>
                <a:gd name="connsiteX339" fmla="*/ 1507620 w 3117872"/>
                <a:gd name="connsiteY339" fmla="*/ 2702627 h 3024336"/>
                <a:gd name="connsiteX340" fmla="*/ 1495137 w 3117872"/>
                <a:gd name="connsiteY340" fmla="*/ 2725508 h 3024336"/>
                <a:gd name="connsiteX341" fmla="*/ 1481268 w 3117872"/>
                <a:gd name="connsiteY341" fmla="*/ 2747001 h 3024336"/>
                <a:gd name="connsiteX342" fmla="*/ 1466704 w 3117872"/>
                <a:gd name="connsiteY342" fmla="*/ 2769188 h 3024336"/>
                <a:gd name="connsiteX343" fmla="*/ 1451447 w 3117872"/>
                <a:gd name="connsiteY343" fmla="*/ 2789294 h 3024336"/>
                <a:gd name="connsiteX344" fmla="*/ 1435498 w 3117872"/>
                <a:gd name="connsiteY344" fmla="*/ 2810095 h 3024336"/>
                <a:gd name="connsiteX345" fmla="*/ 1418855 w 3117872"/>
                <a:gd name="connsiteY345" fmla="*/ 2828815 h 3024336"/>
                <a:gd name="connsiteX346" fmla="*/ 1400823 w 3117872"/>
                <a:gd name="connsiteY346" fmla="*/ 2847536 h 3024336"/>
                <a:gd name="connsiteX347" fmla="*/ 1382100 w 3117872"/>
                <a:gd name="connsiteY347" fmla="*/ 2865562 h 3024336"/>
                <a:gd name="connsiteX348" fmla="*/ 1362682 w 3117872"/>
                <a:gd name="connsiteY348" fmla="*/ 2882202 h 3024336"/>
                <a:gd name="connsiteX349" fmla="*/ 1343265 w 3117872"/>
                <a:gd name="connsiteY349" fmla="*/ 2898842 h 3024336"/>
                <a:gd name="connsiteX350" fmla="*/ 1321767 w 3117872"/>
                <a:gd name="connsiteY350" fmla="*/ 2914096 h 3024336"/>
                <a:gd name="connsiteX351" fmla="*/ 1300963 w 3117872"/>
                <a:gd name="connsiteY351" fmla="*/ 2927962 h 3024336"/>
                <a:gd name="connsiteX352" fmla="*/ 1278771 w 3117872"/>
                <a:gd name="connsiteY352" fmla="*/ 2941830 h 3024336"/>
                <a:gd name="connsiteX353" fmla="*/ 1256581 w 3117872"/>
                <a:gd name="connsiteY353" fmla="*/ 2954309 h 3024336"/>
                <a:gd name="connsiteX354" fmla="*/ 1233003 w 3117872"/>
                <a:gd name="connsiteY354" fmla="*/ 2966097 h 3024336"/>
                <a:gd name="connsiteX355" fmla="*/ 1208731 w 3117872"/>
                <a:gd name="connsiteY355" fmla="*/ 2976496 h 3024336"/>
                <a:gd name="connsiteX356" fmla="*/ 1185153 w 3117872"/>
                <a:gd name="connsiteY356" fmla="*/ 2986203 h 3024336"/>
                <a:gd name="connsiteX357" fmla="*/ 1160187 w 3117872"/>
                <a:gd name="connsiteY357" fmla="*/ 2995216 h 3024336"/>
                <a:gd name="connsiteX358" fmla="*/ 1134529 w 3117872"/>
                <a:gd name="connsiteY358" fmla="*/ 3002149 h 3024336"/>
                <a:gd name="connsiteX359" fmla="*/ 1108869 w 3117872"/>
                <a:gd name="connsiteY359" fmla="*/ 3009082 h 3024336"/>
                <a:gd name="connsiteX360" fmla="*/ 1082517 w 3117872"/>
                <a:gd name="connsiteY360" fmla="*/ 3014629 h 3024336"/>
                <a:gd name="connsiteX361" fmla="*/ 1056165 w 3117872"/>
                <a:gd name="connsiteY361" fmla="*/ 3018097 h 3024336"/>
                <a:gd name="connsiteX362" fmla="*/ 1029121 w 3117872"/>
                <a:gd name="connsiteY362" fmla="*/ 3021564 h 3024336"/>
                <a:gd name="connsiteX363" fmla="*/ 1002074 w 3117872"/>
                <a:gd name="connsiteY363" fmla="*/ 3023644 h 3024336"/>
                <a:gd name="connsiteX364" fmla="*/ 974336 w 3117872"/>
                <a:gd name="connsiteY364" fmla="*/ 3024336 h 3024336"/>
                <a:gd name="connsiteX365" fmla="*/ 943129 w 3117872"/>
                <a:gd name="connsiteY365" fmla="*/ 3023644 h 3024336"/>
                <a:gd name="connsiteX366" fmla="*/ 911923 w 3117872"/>
                <a:gd name="connsiteY366" fmla="*/ 3021564 h 3024336"/>
                <a:gd name="connsiteX367" fmla="*/ 881409 w 3117872"/>
                <a:gd name="connsiteY367" fmla="*/ 3016709 h 3024336"/>
                <a:gd name="connsiteX368" fmla="*/ 851590 w 3117872"/>
                <a:gd name="connsiteY368" fmla="*/ 3011856 h 3024336"/>
                <a:gd name="connsiteX369" fmla="*/ 822464 w 3117872"/>
                <a:gd name="connsiteY369" fmla="*/ 3004923 h 3024336"/>
                <a:gd name="connsiteX370" fmla="*/ 794031 w 3117872"/>
                <a:gd name="connsiteY370" fmla="*/ 2997297 h 3024336"/>
                <a:gd name="connsiteX371" fmla="*/ 765599 w 3117872"/>
                <a:gd name="connsiteY371" fmla="*/ 2986895 h 3024336"/>
                <a:gd name="connsiteX372" fmla="*/ 738553 w 3117872"/>
                <a:gd name="connsiteY372" fmla="*/ 2976496 h 3024336"/>
                <a:gd name="connsiteX373" fmla="*/ 711507 w 3117872"/>
                <a:gd name="connsiteY373" fmla="*/ 2964709 h 3024336"/>
                <a:gd name="connsiteX374" fmla="*/ 685849 w 3117872"/>
                <a:gd name="connsiteY374" fmla="*/ 2951537 h 3024336"/>
                <a:gd name="connsiteX375" fmla="*/ 660190 w 3117872"/>
                <a:gd name="connsiteY375" fmla="*/ 2936977 h 3024336"/>
                <a:gd name="connsiteX376" fmla="*/ 635918 w 3117872"/>
                <a:gd name="connsiteY376" fmla="*/ 2920337 h 3024336"/>
                <a:gd name="connsiteX377" fmla="*/ 611647 w 3117872"/>
                <a:gd name="connsiteY377" fmla="*/ 2903697 h 3024336"/>
                <a:gd name="connsiteX378" fmla="*/ 589455 w 3117872"/>
                <a:gd name="connsiteY378" fmla="*/ 2885669 h 3024336"/>
                <a:gd name="connsiteX379" fmla="*/ 567265 w 3117872"/>
                <a:gd name="connsiteY379" fmla="*/ 2866948 h 3024336"/>
                <a:gd name="connsiteX380" fmla="*/ 546459 w 3117872"/>
                <a:gd name="connsiteY380" fmla="*/ 2846842 h 3024336"/>
                <a:gd name="connsiteX381" fmla="*/ 525655 w 3117872"/>
                <a:gd name="connsiteY381" fmla="*/ 2826043 h 3024336"/>
                <a:gd name="connsiteX382" fmla="*/ 506932 w 3117872"/>
                <a:gd name="connsiteY382" fmla="*/ 2803856 h 3024336"/>
                <a:gd name="connsiteX383" fmla="*/ 489595 w 3117872"/>
                <a:gd name="connsiteY383" fmla="*/ 2781669 h 3024336"/>
                <a:gd name="connsiteX384" fmla="*/ 472951 w 3117872"/>
                <a:gd name="connsiteY384" fmla="*/ 2757402 h 3024336"/>
                <a:gd name="connsiteX385" fmla="*/ 456308 w 3117872"/>
                <a:gd name="connsiteY385" fmla="*/ 2732441 h 3024336"/>
                <a:gd name="connsiteX386" fmla="*/ 441745 w 3117872"/>
                <a:gd name="connsiteY386" fmla="*/ 2708174 h 3024336"/>
                <a:gd name="connsiteX387" fmla="*/ 429262 w 3117872"/>
                <a:gd name="connsiteY387" fmla="*/ 2681828 h 3024336"/>
                <a:gd name="connsiteX388" fmla="*/ 416779 w 3117872"/>
                <a:gd name="connsiteY388" fmla="*/ 2654787 h 3024336"/>
                <a:gd name="connsiteX389" fmla="*/ 405684 w 3117872"/>
                <a:gd name="connsiteY389" fmla="*/ 2627748 h 3024336"/>
                <a:gd name="connsiteX390" fmla="*/ 395975 w 3117872"/>
                <a:gd name="connsiteY390" fmla="*/ 2599320 h 3024336"/>
                <a:gd name="connsiteX391" fmla="*/ 388346 w 3117872"/>
                <a:gd name="connsiteY391" fmla="*/ 2570894 h 3024336"/>
                <a:gd name="connsiteX392" fmla="*/ 381412 w 3117872"/>
                <a:gd name="connsiteY392" fmla="*/ 2541775 h 3024336"/>
                <a:gd name="connsiteX393" fmla="*/ 375865 w 3117872"/>
                <a:gd name="connsiteY393" fmla="*/ 2511961 h 3024336"/>
                <a:gd name="connsiteX394" fmla="*/ 372397 w 3117872"/>
                <a:gd name="connsiteY394" fmla="*/ 2481453 h 3024336"/>
                <a:gd name="connsiteX395" fmla="*/ 369623 w 3117872"/>
                <a:gd name="connsiteY395" fmla="*/ 2450947 h 3024336"/>
                <a:gd name="connsiteX396" fmla="*/ 368929 w 3117872"/>
                <a:gd name="connsiteY396" fmla="*/ 2419053 h 3024336"/>
                <a:gd name="connsiteX397" fmla="*/ 368929 w 3117872"/>
                <a:gd name="connsiteY397" fmla="*/ 2398947 h 3024336"/>
                <a:gd name="connsiteX398" fmla="*/ 370317 w 3117872"/>
                <a:gd name="connsiteY398" fmla="*/ 2378146 h 3024336"/>
                <a:gd name="connsiteX399" fmla="*/ 372397 w 3117872"/>
                <a:gd name="connsiteY399" fmla="*/ 2358039 h 3024336"/>
                <a:gd name="connsiteX400" fmla="*/ 374477 w 3117872"/>
                <a:gd name="connsiteY400" fmla="*/ 2337933 h 3024336"/>
                <a:gd name="connsiteX401" fmla="*/ 377945 w 3117872"/>
                <a:gd name="connsiteY401" fmla="*/ 2317826 h 3024336"/>
                <a:gd name="connsiteX402" fmla="*/ 381412 w 3117872"/>
                <a:gd name="connsiteY402" fmla="*/ 2298412 h 3024336"/>
                <a:gd name="connsiteX403" fmla="*/ 385572 w 3117872"/>
                <a:gd name="connsiteY403" fmla="*/ 2278305 h 3024336"/>
                <a:gd name="connsiteX404" fmla="*/ 390427 w 3117872"/>
                <a:gd name="connsiteY404" fmla="*/ 2259585 h 3024336"/>
                <a:gd name="connsiteX405" fmla="*/ 395975 w 3117872"/>
                <a:gd name="connsiteY405" fmla="*/ 2240866 h 3024336"/>
                <a:gd name="connsiteX406" fmla="*/ 402217 w 3117872"/>
                <a:gd name="connsiteY406" fmla="*/ 2222146 h 3024336"/>
                <a:gd name="connsiteX407" fmla="*/ 409152 w 3117872"/>
                <a:gd name="connsiteY407" fmla="*/ 2203426 h 3024336"/>
                <a:gd name="connsiteX408" fmla="*/ 416779 w 3117872"/>
                <a:gd name="connsiteY408" fmla="*/ 2185399 h 3024336"/>
                <a:gd name="connsiteX409" fmla="*/ 423715 w 3117872"/>
                <a:gd name="connsiteY409" fmla="*/ 2168065 h 3024336"/>
                <a:gd name="connsiteX410" fmla="*/ 432730 w 3117872"/>
                <a:gd name="connsiteY410" fmla="*/ 2149345 h 3024336"/>
                <a:gd name="connsiteX411" fmla="*/ 441051 w 3117872"/>
                <a:gd name="connsiteY411" fmla="*/ 2132705 h 3024336"/>
                <a:gd name="connsiteX412" fmla="*/ 450759 w 3117872"/>
                <a:gd name="connsiteY412" fmla="*/ 2116065 h 3024336"/>
                <a:gd name="connsiteX413" fmla="*/ 461162 w 3117872"/>
                <a:gd name="connsiteY413" fmla="*/ 2099425 h 3024336"/>
                <a:gd name="connsiteX414" fmla="*/ 470871 w 3117872"/>
                <a:gd name="connsiteY414" fmla="*/ 2083479 h 3024336"/>
                <a:gd name="connsiteX415" fmla="*/ 482660 w 3117872"/>
                <a:gd name="connsiteY415" fmla="*/ 2067531 h 3024336"/>
                <a:gd name="connsiteX416" fmla="*/ 493755 w 3117872"/>
                <a:gd name="connsiteY416" fmla="*/ 2052279 h 3024336"/>
                <a:gd name="connsiteX417" fmla="*/ 506238 w 3117872"/>
                <a:gd name="connsiteY417" fmla="*/ 2037025 h 3024336"/>
                <a:gd name="connsiteX418" fmla="*/ 518721 w 3117872"/>
                <a:gd name="connsiteY418" fmla="*/ 2022465 h 3024336"/>
                <a:gd name="connsiteX419" fmla="*/ 531896 w 3117872"/>
                <a:gd name="connsiteY419" fmla="*/ 2007211 h 3024336"/>
                <a:gd name="connsiteX420" fmla="*/ 545073 w 3117872"/>
                <a:gd name="connsiteY420" fmla="*/ 1994037 h 3024336"/>
                <a:gd name="connsiteX421" fmla="*/ 558942 w 3117872"/>
                <a:gd name="connsiteY421" fmla="*/ 1980864 h 3024336"/>
                <a:gd name="connsiteX422" fmla="*/ 572811 w 3117872"/>
                <a:gd name="connsiteY422" fmla="*/ 1967690 h 3024336"/>
                <a:gd name="connsiteX423" fmla="*/ 587375 w 3117872"/>
                <a:gd name="connsiteY423" fmla="*/ 1955210 h 3024336"/>
                <a:gd name="connsiteX424" fmla="*/ 602632 w 3117872"/>
                <a:gd name="connsiteY424" fmla="*/ 1942731 h 3024336"/>
                <a:gd name="connsiteX425" fmla="*/ 617887 w 3117872"/>
                <a:gd name="connsiteY425" fmla="*/ 1930943 h 3024336"/>
                <a:gd name="connsiteX426" fmla="*/ 633838 w 3117872"/>
                <a:gd name="connsiteY426" fmla="*/ 1919850 h 3024336"/>
                <a:gd name="connsiteX427" fmla="*/ 649788 w 3117872"/>
                <a:gd name="connsiteY427" fmla="*/ 1910145 h 3024336"/>
                <a:gd name="connsiteX428" fmla="*/ 666431 w 3117872"/>
                <a:gd name="connsiteY428" fmla="*/ 1899743 h 3024336"/>
                <a:gd name="connsiteX429" fmla="*/ 635918 w 3117872"/>
                <a:gd name="connsiteY429" fmla="*/ 1901824 h 3024336"/>
                <a:gd name="connsiteX430" fmla="*/ 605406 w 3117872"/>
                <a:gd name="connsiteY430" fmla="*/ 1902518 h 3024336"/>
                <a:gd name="connsiteX431" fmla="*/ 574892 w 3117872"/>
                <a:gd name="connsiteY431" fmla="*/ 1901824 h 3024336"/>
                <a:gd name="connsiteX432" fmla="*/ 544379 w 3117872"/>
                <a:gd name="connsiteY432" fmla="*/ 1899743 h 3024336"/>
                <a:gd name="connsiteX433" fmla="*/ 513173 w 3117872"/>
                <a:gd name="connsiteY433" fmla="*/ 1895585 h 3024336"/>
                <a:gd name="connsiteX434" fmla="*/ 483354 w 3117872"/>
                <a:gd name="connsiteY434" fmla="*/ 1890038 h 3024336"/>
                <a:gd name="connsiteX435" fmla="*/ 454228 w 3117872"/>
                <a:gd name="connsiteY435" fmla="*/ 1883797 h 3024336"/>
                <a:gd name="connsiteX436" fmla="*/ 425795 w 3117872"/>
                <a:gd name="connsiteY436" fmla="*/ 1875476 h 3024336"/>
                <a:gd name="connsiteX437" fmla="*/ 397363 w 3117872"/>
                <a:gd name="connsiteY437" fmla="*/ 1866463 h 3024336"/>
                <a:gd name="connsiteX438" fmla="*/ 369623 w 3117872"/>
                <a:gd name="connsiteY438" fmla="*/ 1855370 h 3024336"/>
                <a:gd name="connsiteX439" fmla="*/ 342577 w 3117872"/>
                <a:gd name="connsiteY439" fmla="*/ 1842890 h 3024336"/>
                <a:gd name="connsiteX440" fmla="*/ 317612 w 3117872"/>
                <a:gd name="connsiteY440" fmla="*/ 1829717 h 3024336"/>
                <a:gd name="connsiteX441" fmla="*/ 291954 w 3117872"/>
                <a:gd name="connsiteY441" fmla="*/ 1815157 h 3024336"/>
                <a:gd name="connsiteX442" fmla="*/ 266988 w 3117872"/>
                <a:gd name="connsiteY442" fmla="*/ 1799210 h 3024336"/>
                <a:gd name="connsiteX443" fmla="*/ 244104 w 3117872"/>
                <a:gd name="connsiteY443" fmla="*/ 1782570 h 3024336"/>
                <a:gd name="connsiteX444" fmla="*/ 220526 w 3117872"/>
                <a:gd name="connsiteY444" fmla="*/ 1763850 h 3024336"/>
                <a:gd name="connsiteX445" fmla="*/ 198335 w 3117872"/>
                <a:gd name="connsiteY445" fmla="*/ 1745130 h 3024336"/>
                <a:gd name="connsiteX446" fmla="*/ 177531 w 3117872"/>
                <a:gd name="connsiteY446" fmla="*/ 1725717 h 3024336"/>
                <a:gd name="connsiteX447" fmla="*/ 157419 w 3117872"/>
                <a:gd name="connsiteY447" fmla="*/ 1704223 h 3024336"/>
                <a:gd name="connsiteX448" fmla="*/ 138696 w 3117872"/>
                <a:gd name="connsiteY448" fmla="*/ 1682730 h 3024336"/>
                <a:gd name="connsiteX449" fmla="*/ 120664 w 3117872"/>
                <a:gd name="connsiteY449" fmla="*/ 1659849 h 3024336"/>
                <a:gd name="connsiteX450" fmla="*/ 104021 w 3117872"/>
                <a:gd name="connsiteY450" fmla="*/ 1635582 h 3024336"/>
                <a:gd name="connsiteX451" fmla="*/ 88765 w 3117872"/>
                <a:gd name="connsiteY451" fmla="*/ 1611315 h 3024336"/>
                <a:gd name="connsiteX452" fmla="*/ 74202 w 3117872"/>
                <a:gd name="connsiteY452" fmla="*/ 1586356 h 3024336"/>
                <a:gd name="connsiteX453" fmla="*/ 60333 w 3117872"/>
                <a:gd name="connsiteY453" fmla="*/ 1560008 h 3024336"/>
                <a:gd name="connsiteX454" fmla="*/ 48542 w 3117872"/>
                <a:gd name="connsiteY454" fmla="*/ 1532969 h 3024336"/>
                <a:gd name="connsiteX455" fmla="*/ 37447 w 3117872"/>
                <a:gd name="connsiteY455" fmla="*/ 1505235 h 3024336"/>
                <a:gd name="connsiteX456" fmla="*/ 27739 w 3117872"/>
                <a:gd name="connsiteY456" fmla="*/ 1477502 h 3024336"/>
                <a:gd name="connsiteX457" fmla="*/ 20110 w 3117872"/>
                <a:gd name="connsiteY457" fmla="*/ 1448382 h 3024336"/>
                <a:gd name="connsiteX458" fmla="*/ 12483 w 3117872"/>
                <a:gd name="connsiteY458" fmla="*/ 1419261 h 3024336"/>
                <a:gd name="connsiteX459" fmla="*/ 7629 w 3117872"/>
                <a:gd name="connsiteY459" fmla="*/ 1389448 h 3024336"/>
                <a:gd name="connsiteX460" fmla="*/ 4161 w 3117872"/>
                <a:gd name="connsiteY460" fmla="*/ 1359635 h 3024336"/>
                <a:gd name="connsiteX461" fmla="*/ 2080 w 3117872"/>
                <a:gd name="connsiteY461" fmla="*/ 1329127 h 3024336"/>
                <a:gd name="connsiteX462" fmla="*/ 0 w 3117872"/>
                <a:gd name="connsiteY462" fmla="*/ 1297927 h 3024336"/>
                <a:gd name="connsiteX463" fmla="*/ 2080 w 3117872"/>
                <a:gd name="connsiteY463" fmla="*/ 1266727 h 3024336"/>
                <a:gd name="connsiteX464" fmla="*/ 4161 w 3117872"/>
                <a:gd name="connsiteY464" fmla="*/ 1235527 h 3024336"/>
                <a:gd name="connsiteX465" fmla="*/ 7629 w 3117872"/>
                <a:gd name="connsiteY465" fmla="*/ 1205713 h 3024336"/>
                <a:gd name="connsiteX466" fmla="*/ 12483 w 3117872"/>
                <a:gd name="connsiteY466" fmla="*/ 1175899 h 3024336"/>
                <a:gd name="connsiteX467" fmla="*/ 20110 w 3117872"/>
                <a:gd name="connsiteY467" fmla="*/ 1146780 h 3024336"/>
                <a:gd name="connsiteX468" fmla="*/ 27739 w 3117872"/>
                <a:gd name="connsiteY468" fmla="*/ 1117660 h 3024336"/>
                <a:gd name="connsiteX469" fmla="*/ 37447 w 3117872"/>
                <a:gd name="connsiteY469" fmla="*/ 1089926 h 3024336"/>
                <a:gd name="connsiteX470" fmla="*/ 48542 w 3117872"/>
                <a:gd name="connsiteY470" fmla="*/ 1062193 h 3024336"/>
                <a:gd name="connsiteX471" fmla="*/ 60333 w 3117872"/>
                <a:gd name="connsiteY471" fmla="*/ 1035153 h 3024336"/>
                <a:gd name="connsiteX472" fmla="*/ 74202 w 3117872"/>
                <a:gd name="connsiteY472" fmla="*/ 1009498 h 3024336"/>
                <a:gd name="connsiteX473" fmla="*/ 88765 w 3117872"/>
                <a:gd name="connsiteY473" fmla="*/ 984539 h 3024336"/>
                <a:gd name="connsiteX474" fmla="*/ 104021 w 3117872"/>
                <a:gd name="connsiteY474" fmla="*/ 959578 h 3024336"/>
                <a:gd name="connsiteX475" fmla="*/ 120664 w 3117872"/>
                <a:gd name="connsiteY475" fmla="*/ 935313 h 3024336"/>
                <a:gd name="connsiteX476" fmla="*/ 138696 w 3117872"/>
                <a:gd name="connsiteY476" fmla="*/ 913126 h 3024336"/>
                <a:gd name="connsiteX477" fmla="*/ 157419 w 3117872"/>
                <a:gd name="connsiteY477" fmla="*/ 890939 h 3024336"/>
                <a:gd name="connsiteX478" fmla="*/ 177531 w 3117872"/>
                <a:gd name="connsiteY478" fmla="*/ 870139 h 3024336"/>
                <a:gd name="connsiteX479" fmla="*/ 198335 w 3117872"/>
                <a:gd name="connsiteY479" fmla="*/ 850030 h 3024336"/>
                <a:gd name="connsiteX480" fmla="*/ 220526 w 3117872"/>
                <a:gd name="connsiteY480" fmla="*/ 831312 h 3024336"/>
                <a:gd name="connsiteX481" fmla="*/ 244104 w 3117872"/>
                <a:gd name="connsiteY481" fmla="*/ 813284 h 3024336"/>
                <a:gd name="connsiteX482" fmla="*/ 266988 w 3117872"/>
                <a:gd name="connsiteY482" fmla="*/ 796643 h 3024336"/>
                <a:gd name="connsiteX483" fmla="*/ 291954 w 3117872"/>
                <a:gd name="connsiteY483" fmla="*/ 780697 h 3024336"/>
                <a:gd name="connsiteX484" fmla="*/ 317612 w 3117872"/>
                <a:gd name="connsiteY484" fmla="*/ 766137 h 3024336"/>
                <a:gd name="connsiteX485" fmla="*/ 342577 w 3117872"/>
                <a:gd name="connsiteY485" fmla="*/ 752964 h 3024336"/>
                <a:gd name="connsiteX486" fmla="*/ 369623 w 3117872"/>
                <a:gd name="connsiteY486" fmla="*/ 740484 h 3024336"/>
                <a:gd name="connsiteX487" fmla="*/ 397363 w 3117872"/>
                <a:gd name="connsiteY487" fmla="*/ 729391 h 3024336"/>
                <a:gd name="connsiteX488" fmla="*/ 425795 w 3117872"/>
                <a:gd name="connsiteY488" fmla="*/ 719684 h 3024336"/>
                <a:gd name="connsiteX489" fmla="*/ 454228 w 3117872"/>
                <a:gd name="connsiteY489" fmla="*/ 712057 h 3024336"/>
                <a:gd name="connsiteX490" fmla="*/ 483354 w 3117872"/>
                <a:gd name="connsiteY490" fmla="*/ 705124 h 3024336"/>
                <a:gd name="connsiteX491" fmla="*/ 513173 w 3117872"/>
                <a:gd name="connsiteY491" fmla="*/ 700271 h 3024336"/>
                <a:gd name="connsiteX492" fmla="*/ 544379 w 3117872"/>
                <a:gd name="connsiteY492" fmla="*/ 696110 h 3024336"/>
                <a:gd name="connsiteX493" fmla="*/ 574892 w 3117872"/>
                <a:gd name="connsiteY493" fmla="*/ 693336 h 3024336"/>
                <a:gd name="connsiteX494" fmla="*/ 605406 w 3117872"/>
                <a:gd name="connsiteY494" fmla="*/ 692644 h 3024336"/>
                <a:gd name="connsiteX495" fmla="*/ 635224 w 3117872"/>
                <a:gd name="connsiteY495" fmla="*/ 693336 h 3024336"/>
                <a:gd name="connsiteX496" fmla="*/ 665045 w 3117872"/>
                <a:gd name="connsiteY496" fmla="*/ 696110 h 3024336"/>
                <a:gd name="connsiteX497" fmla="*/ 694169 w 3117872"/>
                <a:gd name="connsiteY497" fmla="*/ 699577 h 3024336"/>
                <a:gd name="connsiteX498" fmla="*/ 722603 w 3117872"/>
                <a:gd name="connsiteY498" fmla="*/ 704430 h 3024336"/>
                <a:gd name="connsiteX499" fmla="*/ 751036 w 3117872"/>
                <a:gd name="connsiteY499" fmla="*/ 710670 h 3024336"/>
                <a:gd name="connsiteX500" fmla="*/ 778774 w 3117872"/>
                <a:gd name="connsiteY500" fmla="*/ 718297 h 3024336"/>
                <a:gd name="connsiteX501" fmla="*/ 805820 w 3117872"/>
                <a:gd name="connsiteY501" fmla="*/ 727310 h 3024336"/>
                <a:gd name="connsiteX502" fmla="*/ 832173 w 3117872"/>
                <a:gd name="connsiteY502" fmla="*/ 737710 h 3024336"/>
                <a:gd name="connsiteX503" fmla="*/ 858525 w 3117872"/>
                <a:gd name="connsiteY503" fmla="*/ 748111 h 3024336"/>
                <a:gd name="connsiteX504" fmla="*/ 882797 w 3117872"/>
                <a:gd name="connsiteY504" fmla="*/ 760591 h 3024336"/>
                <a:gd name="connsiteX505" fmla="*/ 907761 w 3117872"/>
                <a:gd name="connsiteY505" fmla="*/ 774457 h 3024336"/>
                <a:gd name="connsiteX506" fmla="*/ 932033 w 3117872"/>
                <a:gd name="connsiteY506" fmla="*/ 789018 h 3024336"/>
                <a:gd name="connsiteX507" fmla="*/ 954918 w 3117872"/>
                <a:gd name="connsiteY507" fmla="*/ 804270 h 3024336"/>
                <a:gd name="connsiteX508" fmla="*/ 977110 w 3117872"/>
                <a:gd name="connsiteY508" fmla="*/ 820911 h 3024336"/>
                <a:gd name="connsiteX509" fmla="*/ 999300 w 3117872"/>
                <a:gd name="connsiteY509" fmla="*/ 839631 h 3024336"/>
                <a:gd name="connsiteX510" fmla="*/ 1020106 w 3117872"/>
                <a:gd name="connsiteY510" fmla="*/ 857657 h 3024336"/>
                <a:gd name="connsiteX511" fmla="*/ 1006929 w 3117872"/>
                <a:gd name="connsiteY511" fmla="*/ 828537 h 3024336"/>
                <a:gd name="connsiteX512" fmla="*/ 995834 w 3117872"/>
                <a:gd name="connsiteY512" fmla="*/ 798724 h 3024336"/>
                <a:gd name="connsiteX513" fmla="*/ 986125 w 3117872"/>
                <a:gd name="connsiteY513" fmla="*/ 767524 h 3024336"/>
                <a:gd name="connsiteX514" fmla="*/ 981965 w 3117872"/>
                <a:gd name="connsiteY514" fmla="*/ 752270 h 3024336"/>
                <a:gd name="connsiteX515" fmla="*/ 977803 w 3117872"/>
                <a:gd name="connsiteY515" fmla="*/ 735630 h 3024336"/>
                <a:gd name="connsiteX516" fmla="*/ 975028 w 3117872"/>
                <a:gd name="connsiteY516" fmla="*/ 719684 h 3024336"/>
                <a:gd name="connsiteX517" fmla="*/ 972256 w 3117872"/>
                <a:gd name="connsiteY517" fmla="*/ 703737 h 3024336"/>
                <a:gd name="connsiteX518" fmla="*/ 968788 w 3117872"/>
                <a:gd name="connsiteY518" fmla="*/ 687790 h 3024336"/>
                <a:gd name="connsiteX519" fmla="*/ 966707 w 3117872"/>
                <a:gd name="connsiteY519" fmla="*/ 671149 h 3024336"/>
                <a:gd name="connsiteX520" fmla="*/ 965320 w 3117872"/>
                <a:gd name="connsiteY520" fmla="*/ 655203 h 3024336"/>
                <a:gd name="connsiteX521" fmla="*/ 964627 w 3117872"/>
                <a:gd name="connsiteY521" fmla="*/ 638563 h 3024336"/>
                <a:gd name="connsiteX522" fmla="*/ 963933 w 3117872"/>
                <a:gd name="connsiteY522" fmla="*/ 621229 h 3024336"/>
                <a:gd name="connsiteX523" fmla="*/ 963239 w 3117872"/>
                <a:gd name="connsiteY523" fmla="*/ 604589 h 3024336"/>
                <a:gd name="connsiteX524" fmla="*/ 963933 w 3117872"/>
                <a:gd name="connsiteY524" fmla="*/ 573389 h 3024336"/>
                <a:gd name="connsiteX525" fmla="*/ 966707 w 3117872"/>
                <a:gd name="connsiteY525" fmla="*/ 542883 h 3024336"/>
                <a:gd name="connsiteX526" fmla="*/ 970868 w 3117872"/>
                <a:gd name="connsiteY526" fmla="*/ 512375 h 3024336"/>
                <a:gd name="connsiteX527" fmla="*/ 975722 w 3117872"/>
                <a:gd name="connsiteY527" fmla="*/ 482563 h 3024336"/>
                <a:gd name="connsiteX528" fmla="*/ 981965 w 3117872"/>
                <a:gd name="connsiteY528" fmla="*/ 453442 h 3024336"/>
                <a:gd name="connsiteX529" fmla="*/ 990979 w 3117872"/>
                <a:gd name="connsiteY529" fmla="*/ 425016 h 3024336"/>
                <a:gd name="connsiteX530" fmla="*/ 1000688 w 3117872"/>
                <a:gd name="connsiteY530" fmla="*/ 396589 h 3024336"/>
                <a:gd name="connsiteX531" fmla="*/ 1010397 w 3117872"/>
                <a:gd name="connsiteY531" fmla="*/ 368855 h 3024336"/>
                <a:gd name="connsiteX532" fmla="*/ 1022878 w 3117872"/>
                <a:gd name="connsiteY532" fmla="*/ 342508 h 3024336"/>
                <a:gd name="connsiteX533" fmla="*/ 1036055 w 3117872"/>
                <a:gd name="connsiteY533" fmla="*/ 316162 h 3024336"/>
                <a:gd name="connsiteX534" fmla="*/ 1050618 w 3117872"/>
                <a:gd name="connsiteY534" fmla="*/ 290509 h 3024336"/>
                <a:gd name="connsiteX535" fmla="*/ 1066568 w 3117872"/>
                <a:gd name="connsiteY535" fmla="*/ 266242 h 3024336"/>
                <a:gd name="connsiteX536" fmla="*/ 1083211 w 3117872"/>
                <a:gd name="connsiteY536" fmla="*/ 242667 h 3024336"/>
                <a:gd name="connsiteX537" fmla="*/ 1101935 w 3117872"/>
                <a:gd name="connsiteY537" fmla="*/ 219094 h 3024336"/>
                <a:gd name="connsiteX538" fmla="*/ 1120660 w 3117872"/>
                <a:gd name="connsiteY538" fmla="*/ 197601 h 3024336"/>
                <a:gd name="connsiteX539" fmla="*/ 1140076 w 3117872"/>
                <a:gd name="connsiteY539" fmla="*/ 176801 h 3024336"/>
                <a:gd name="connsiteX540" fmla="*/ 1161574 w 3117872"/>
                <a:gd name="connsiteY540" fmla="*/ 156694 h 3024336"/>
                <a:gd name="connsiteX541" fmla="*/ 1183071 w 3117872"/>
                <a:gd name="connsiteY541" fmla="*/ 137974 h 3024336"/>
                <a:gd name="connsiteX542" fmla="*/ 1206651 w 3117872"/>
                <a:gd name="connsiteY542" fmla="*/ 119253 h 3024336"/>
                <a:gd name="connsiteX543" fmla="*/ 1230229 w 3117872"/>
                <a:gd name="connsiteY543" fmla="*/ 102613 h 3024336"/>
                <a:gd name="connsiteX544" fmla="*/ 1255193 w 3117872"/>
                <a:gd name="connsiteY544" fmla="*/ 87361 h 3024336"/>
                <a:gd name="connsiteX545" fmla="*/ 1279465 w 3117872"/>
                <a:gd name="connsiteY545" fmla="*/ 72800 h 3024336"/>
                <a:gd name="connsiteX546" fmla="*/ 1305817 w 3117872"/>
                <a:gd name="connsiteY546" fmla="*/ 58934 h 3024336"/>
                <a:gd name="connsiteX547" fmla="*/ 1332863 w 3117872"/>
                <a:gd name="connsiteY547" fmla="*/ 47146 h 3024336"/>
                <a:gd name="connsiteX548" fmla="*/ 1360602 w 3117872"/>
                <a:gd name="connsiteY548" fmla="*/ 36053 h 3024336"/>
                <a:gd name="connsiteX549" fmla="*/ 1388342 w 3117872"/>
                <a:gd name="connsiteY549" fmla="*/ 27040 h 3024336"/>
                <a:gd name="connsiteX550" fmla="*/ 1417467 w 3117872"/>
                <a:gd name="connsiteY550" fmla="*/ 18720 h 3024336"/>
                <a:gd name="connsiteX551" fmla="*/ 1446593 w 3117872"/>
                <a:gd name="connsiteY551" fmla="*/ 11786 h 3024336"/>
                <a:gd name="connsiteX552" fmla="*/ 1476413 w 3117872"/>
                <a:gd name="connsiteY552" fmla="*/ 6239 h 3024336"/>
                <a:gd name="connsiteX553" fmla="*/ 1506232 w 3117872"/>
                <a:gd name="connsiteY553" fmla="*/ 2773 h 3024336"/>
                <a:gd name="connsiteX554" fmla="*/ 1536744 w 3117872"/>
                <a:gd name="connsiteY554" fmla="*/ 692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3117872" h="3024336">
                  <a:moveTo>
                    <a:pt x="1568645" y="0"/>
                  </a:moveTo>
                  <a:lnTo>
                    <a:pt x="1599852" y="692"/>
                  </a:lnTo>
                  <a:lnTo>
                    <a:pt x="1630364" y="2773"/>
                  </a:lnTo>
                  <a:lnTo>
                    <a:pt x="1660184" y="6239"/>
                  </a:lnTo>
                  <a:lnTo>
                    <a:pt x="1690003" y="11786"/>
                  </a:lnTo>
                  <a:lnTo>
                    <a:pt x="1719129" y="18720"/>
                  </a:lnTo>
                  <a:lnTo>
                    <a:pt x="1748256" y="27040"/>
                  </a:lnTo>
                  <a:lnTo>
                    <a:pt x="1775994" y="36053"/>
                  </a:lnTo>
                  <a:lnTo>
                    <a:pt x="1803734" y="47146"/>
                  </a:lnTo>
                  <a:lnTo>
                    <a:pt x="1830779" y="58934"/>
                  </a:lnTo>
                  <a:lnTo>
                    <a:pt x="1857131" y="72800"/>
                  </a:lnTo>
                  <a:lnTo>
                    <a:pt x="1882097" y="87361"/>
                  </a:lnTo>
                  <a:lnTo>
                    <a:pt x="1906369" y="102613"/>
                  </a:lnTo>
                  <a:lnTo>
                    <a:pt x="1930641" y="119253"/>
                  </a:lnTo>
                  <a:lnTo>
                    <a:pt x="1953525" y="137974"/>
                  </a:lnTo>
                  <a:lnTo>
                    <a:pt x="1975022" y="156694"/>
                  </a:lnTo>
                  <a:lnTo>
                    <a:pt x="1996520" y="176801"/>
                  </a:lnTo>
                  <a:lnTo>
                    <a:pt x="2015938" y="197601"/>
                  </a:lnTo>
                  <a:lnTo>
                    <a:pt x="2034661" y="219094"/>
                  </a:lnTo>
                  <a:lnTo>
                    <a:pt x="2053385" y="242667"/>
                  </a:lnTo>
                  <a:lnTo>
                    <a:pt x="2070028" y="266242"/>
                  </a:lnTo>
                  <a:lnTo>
                    <a:pt x="2085979" y="290509"/>
                  </a:lnTo>
                  <a:lnTo>
                    <a:pt x="2100542" y="316162"/>
                  </a:lnTo>
                  <a:lnTo>
                    <a:pt x="2113718" y="342508"/>
                  </a:lnTo>
                  <a:lnTo>
                    <a:pt x="2126201" y="368855"/>
                  </a:lnTo>
                  <a:lnTo>
                    <a:pt x="2136603" y="396589"/>
                  </a:lnTo>
                  <a:lnTo>
                    <a:pt x="2146312" y="425016"/>
                  </a:lnTo>
                  <a:lnTo>
                    <a:pt x="2154633" y="453442"/>
                  </a:lnTo>
                  <a:lnTo>
                    <a:pt x="2160874" y="482563"/>
                  </a:lnTo>
                  <a:lnTo>
                    <a:pt x="2165728" y="512375"/>
                  </a:lnTo>
                  <a:lnTo>
                    <a:pt x="2170582" y="542883"/>
                  </a:lnTo>
                  <a:lnTo>
                    <a:pt x="2172664" y="573389"/>
                  </a:lnTo>
                  <a:lnTo>
                    <a:pt x="2173357" y="604589"/>
                  </a:lnTo>
                  <a:lnTo>
                    <a:pt x="2172664" y="633710"/>
                  </a:lnTo>
                  <a:lnTo>
                    <a:pt x="2170582" y="663523"/>
                  </a:lnTo>
                  <a:lnTo>
                    <a:pt x="2167116" y="692644"/>
                  </a:lnTo>
                  <a:lnTo>
                    <a:pt x="2161568" y="721070"/>
                  </a:lnTo>
                  <a:lnTo>
                    <a:pt x="2156019" y="748803"/>
                  </a:lnTo>
                  <a:lnTo>
                    <a:pt x="2147698" y="776537"/>
                  </a:lnTo>
                  <a:lnTo>
                    <a:pt x="2139376" y="804270"/>
                  </a:lnTo>
                  <a:lnTo>
                    <a:pt x="2128975" y="830618"/>
                  </a:lnTo>
                  <a:lnTo>
                    <a:pt x="2149085" y="815364"/>
                  </a:lnTo>
                  <a:lnTo>
                    <a:pt x="2169890" y="800112"/>
                  </a:lnTo>
                  <a:lnTo>
                    <a:pt x="2190694" y="786244"/>
                  </a:lnTo>
                  <a:lnTo>
                    <a:pt x="2212886" y="773070"/>
                  </a:lnTo>
                  <a:lnTo>
                    <a:pt x="2235076" y="760591"/>
                  </a:lnTo>
                  <a:lnTo>
                    <a:pt x="2257961" y="748803"/>
                  </a:lnTo>
                  <a:lnTo>
                    <a:pt x="2281539" y="739098"/>
                  </a:lnTo>
                  <a:lnTo>
                    <a:pt x="2305117" y="729391"/>
                  </a:lnTo>
                  <a:lnTo>
                    <a:pt x="2330083" y="721070"/>
                  </a:lnTo>
                  <a:lnTo>
                    <a:pt x="2355048" y="714137"/>
                  </a:lnTo>
                  <a:lnTo>
                    <a:pt x="2380706" y="707204"/>
                  </a:lnTo>
                  <a:lnTo>
                    <a:pt x="2406366" y="702349"/>
                  </a:lnTo>
                  <a:lnTo>
                    <a:pt x="2432718" y="698191"/>
                  </a:lnTo>
                  <a:lnTo>
                    <a:pt x="2459070" y="695417"/>
                  </a:lnTo>
                  <a:lnTo>
                    <a:pt x="2486114" y="693336"/>
                  </a:lnTo>
                  <a:lnTo>
                    <a:pt x="2513160" y="692644"/>
                  </a:lnTo>
                  <a:lnTo>
                    <a:pt x="2544367" y="693336"/>
                  </a:lnTo>
                  <a:lnTo>
                    <a:pt x="2574880" y="696110"/>
                  </a:lnTo>
                  <a:lnTo>
                    <a:pt x="2605394" y="700271"/>
                  </a:lnTo>
                  <a:lnTo>
                    <a:pt x="2635212" y="705124"/>
                  </a:lnTo>
                  <a:lnTo>
                    <a:pt x="2665033" y="712057"/>
                  </a:lnTo>
                  <a:lnTo>
                    <a:pt x="2693465" y="719684"/>
                  </a:lnTo>
                  <a:lnTo>
                    <a:pt x="2721204" y="729391"/>
                  </a:lnTo>
                  <a:lnTo>
                    <a:pt x="2748250" y="740484"/>
                  </a:lnTo>
                  <a:lnTo>
                    <a:pt x="2775294" y="752964"/>
                  </a:lnTo>
                  <a:lnTo>
                    <a:pt x="2801646" y="766137"/>
                  </a:lnTo>
                  <a:lnTo>
                    <a:pt x="2827306" y="780697"/>
                  </a:lnTo>
                  <a:lnTo>
                    <a:pt x="2851578" y="796643"/>
                  </a:lnTo>
                  <a:lnTo>
                    <a:pt x="2875156" y="813284"/>
                  </a:lnTo>
                  <a:lnTo>
                    <a:pt x="2898040" y="831312"/>
                  </a:lnTo>
                  <a:lnTo>
                    <a:pt x="2919538" y="850030"/>
                  </a:lnTo>
                  <a:lnTo>
                    <a:pt x="2941036" y="870139"/>
                  </a:lnTo>
                  <a:lnTo>
                    <a:pt x="2961147" y="890939"/>
                  </a:lnTo>
                  <a:lnTo>
                    <a:pt x="2980565" y="913126"/>
                  </a:lnTo>
                  <a:lnTo>
                    <a:pt x="2997900" y="935313"/>
                  </a:lnTo>
                  <a:lnTo>
                    <a:pt x="3014544" y="959578"/>
                  </a:lnTo>
                  <a:lnTo>
                    <a:pt x="3030495" y="984539"/>
                  </a:lnTo>
                  <a:lnTo>
                    <a:pt x="3045058" y="1009498"/>
                  </a:lnTo>
                  <a:lnTo>
                    <a:pt x="3058233" y="1035153"/>
                  </a:lnTo>
                  <a:lnTo>
                    <a:pt x="3070716" y="1062193"/>
                  </a:lnTo>
                  <a:lnTo>
                    <a:pt x="3081811" y="1089926"/>
                  </a:lnTo>
                  <a:lnTo>
                    <a:pt x="3090826" y="1117660"/>
                  </a:lnTo>
                  <a:lnTo>
                    <a:pt x="3099149" y="1146780"/>
                  </a:lnTo>
                  <a:lnTo>
                    <a:pt x="3105389" y="1175899"/>
                  </a:lnTo>
                  <a:lnTo>
                    <a:pt x="3111631" y="1205713"/>
                  </a:lnTo>
                  <a:lnTo>
                    <a:pt x="3115098" y="1235527"/>
                  </a:lnTo>
                  <a:lnTo>
                    <a:pt x="3117178" y="1266727"/>
                  </a:lnTo>
                  <a:lnTo>
                    <a:pt x="3117872" y="1297927"/>
                  </a:lnTo>
                  <a:lnTo>
                    <a:pt x="3117178" y="1329127"/>
                  </a:lnTo>
                  <a:lnTo>
                    <a:pt x="3115098" y="1359635"/>
                  </a:lnTo>
                  <a:lnTo>
                    <a:pt x="3111631" y="1389448"/>
                  </a:lnTo>
                  <a:lnTo>
                    <a:pt x="3105389" y="1419261"/>
                  </a:lnTo>
                  <a:lnTo>
                    <a:pt x="3099149" y="1448382"/>
                  </a:lnTo>
                  <a:lnTo>
                    <a:pt x="3090826" y="1477502"/>
                  </a:lnTo>
                  <a:lnTo>
                    <a:pt x="3081811" y="1505235"/>
                  </a:lnTo>
                  <a:lnTo>
                    <a:pt x="3070716" y="1532969"/>
                  </a:lnTo>
                  <a:lnTo>
                    <a:pt x="3058233" y="1560008"/>
                  </a:lnTo>
                  <a:lnTo>
                    <a:pt x="3045058" y="1586356"/>
                  </a:lnTo>
                  <a:lnTo>
                    <a:pt x="3030495" y="1611315"/>
                  </a:lnTo>
                  <a:lnTo>
                    <a:pt x="3014544" y="1635582"/>
                  </a:lnTo>
                  <a:lnTo>
                    <a:pt x="2997900" y="1659849"/>
                  </a:lnTo>
                  <a:lnTo>
                    <a:pt x="2980565" y="1682730"/>
                  </a:lnTo>
                  <a:lnTo>
                    <a:pt x="2961147" y="1704223"/>
                  </a:lnTo>
                  <a:lnTo>
                    <a:pt x="2941036" y="1725717"/>
                  </a:lnTo>
                  <a:lnTo>
                    <a:pt x="2919538" y="1745130"/>
                  </a:lnTo>
                  <a:lnTo>
                    <a:pt x="2898040" y="1763850"/>
                  </a:lnTo>
                  <a:lnTo>
                    <a:pt x="2875156" y="1782570"/>
                  </a:lnTo>
                  <a:lnTo>
                    <a:pt x="2851578" y="1799210"/>
                  </a:lnTo>
                  <a:lnTo>
                    <a:pt x="2827306" y="1815157"/>
                  </a:lnTo>
                  <a:lnTo>
                    <a:pt x="2801646" y="1829717"/>
                  </a:lnTo>
                  <a:lnTo>
                    <a:pt x="2775294" y="1842890"/>
                  </a:lnTo>
                  <a:lnTo>
                    <a:pt x="2748250" y="1855370"/>
                  </a:lnTo>
                  <a:lnTo>
                    <a:pt x="2721204" y="1866463"/>
                  </a:lnTo>
                  <a:lnTo>
                    <a:pt x="2693465" y="1875476"/>
                  </a:lnTo>
                  <a:lnTo>
                    <a:pt x="2665033" y="1883797"/>
                  </a:lnTo>
                  <a:lnTo>
                    <a:pt x="2635212" y="1890038"/>
                  </a:lnTo>
                  <a:lnTo>
                    <a:pt x="2616370" y="1893543"/>
                  </a:lnTo>
                  <a:lnTo>
                    <a:pt x="2527757" y="1752033"/>
                  </a:lnTo>
                  <a:lnTo>
                    <a:pt x="2520604" y="1742363"/>
                  </a:lnTo>
                  <a:lnTo>
                    <a:pt x="2513017" y="1733753"/>
                  </a:lnTo>
                  <a:lnTo>
                    <a:pt x="2503067" y="1726622"/>
                  </a:lnTo>
                  <a:lnTo>
                    <a:pt x="2493470" y="1720056"/>
                  </a:lnTo>
                  <a:lnTo>
                    <a:pt x="2486510" y="1714197"/>
                  </a:lnTo>
                  <a:lnTo>
                    <a:pt x="2478762" y="1708830"/>
                  </a:lnTo>
                  <a:lnTo>
                    <a:pt x="2471014" y="1703464"/>
                  </a:lnTo>
                  <a:lnTo>
                    <a:pt x="2462832" y="1699156"/>
                  </a:lnTo>
                  <a:lnTo>
                    <a:pt x="2453072" y="1695835"/>
                  </a:lnTo>
                  <a:lnTo>
                    <a:pt x="2443667" y="1693080"/>
                  </a:lnTo>
                  <a:lnTo>
                    <a:pt x="2433827" y="1691382"/>
                  </a:lnTo>
                  <a:lnTo>
                    <a:pt x="2422846" y="1689612"/>
                  </a:lnTo>
                  <a:lnTo>
                    <a:pt x="2394068" y="1707633"/>
                  </a:lnTo>
                  <a:lnTo>
                    <a:pt x="2317349" y="1585116"/>
                  </a:lnTo>
                  <a:lnTo>
                    <a:pt x="2344550" y="1568083"/>
                  </a:lnTo>
                  <a:lnTo>
                    <a:pt x="1646567" y="455193"/>
                  </a:lnTo>
                  <a:lnTo>
                    <a:pt x="1607165" y="479867"/>
                  </a:lnTo>
                  <a:lnTo>
                    <a:pt x="1568904" y="504611"/>
                  </a:lnTo>
                  <a:lnTo>
                    <a:pt x="1531785" y="529428"/>
                  </a:lnTo>
                  <a:lnTo>
                    <a:pt x="1496949" y="554385"/>
                  </a:lnTo>
                  <a:lnTo>
                    <a:pt x="1479531" y="566865"/>
                  </a:lnTo>
                  <a:lnTo>
                    <a:pt x="1462821" y="580472"/>
                  </a:lnTo>
                  <a:lnTo>
                    <a:pt x="1446897" y="593588"/>
                  </a:lnTo>
                  <a:lnTo>
                    <a:pt x="1432117" y="606772"/>
                  </a:lnTo>
                  <a:lnTo>
                    <a:pt x="1418831" y="620594"/>
                  </a:lnTo>
                  <a:lnTo>
                    <a:pt x="1405544" y="634417"/>
                  </a:lnTo>
                  <a:lnTo>
                    <a:pt x="1393400" y="648309"/>
                  </a:lnTo>
                  <a:lnTo>
                    <a:pt x="1382751" y="662837"/>
                  </a:lnTo>
                  <a:lnTo>
                    <a:pt x="1372455" y="677930"/>
                  </a:lnTo>
                  <a:lnTo>
                    <a:pt x="1364088" y="692601"/>
                  </a:lnTo>
                  <a:lnTo>
                    <a:pt x="1355287" y="708330"/>
                  </a:lnTo>
                  <a:lnTo>
                    <a:pt x="1349558" y="723707"/>
                  </a:lnTo>
                  <a:lnTo>
                    <a:pt x="1344182" y="739648"/>
                  </a:lnTo>
                  <a:lnTo>
                    <a:pt x="1340657" y="756792"/>
                  </a:lnTo>
                  <a:lnTo>
                    <a:pt x="1337917" y="773441"/>
                  </a:lnTo>
                  <a:lnTo>
                    <a:pt x="1337025" y="791290"/>
                  </a:lnTo>
                  <a:lnTo>
                    <a:pt x="1337630" y="809775"/>
                  </a:lnTo>
                  <a:lnTo>
                    <a:pt x="1340518" y="828402"/>
                  </a:lnTo>
                  <a:lnTo>
                    <a:pt x="1343759" y="847594"/>
                  </a:lnTo>
                  <a:lnTo>
                    <a:pt x="1350779" y="867564"/>
                  </a:lnTo>
                  <a:lnTo>
                    <a:pt x="1357010" y="888028"/>
                  </a:lnTo>
                  <a:lnTo>
                    <a:pt x="1367022" y="909269"/>
                  </a:lnTo>
                  <a:lnTo>
                    <a:pt x="1378172" y="930581"/>
                  </a:lnTo>
                  <a:lnTo>
                    <a:pt x="1391172" y="953094"/>
                  </a:lnTo>
                  <a:lnTo>
                    <a:pt x="1852551" y="1689891"/>
                  </a:lnTo>
                  <a:lnTo>
                    <a:pt x="2059019" y="1560601"/>
                  </a:lnTo>
                  <a:lnTo>
                    <a:pt x="2142811" y="1694411"/>
                  </a:lnTo>
                  <a:lnTo>
                    <a:pt x="2160092" y="1683590"/>
                  </a:lnTo>
                  <a:lnTo>
                    <a:pt x="2236811" y="1806106"/>
                  </a:lnTo>
                  <a:lnTo>
                    <a:pt x="2217167" y="1818408"/>
                  </a:lnTo>
                  <a:lnTo>
                    <a:pt x="2213882" y="1830682"/>
                  </a:lnTo>
                  <a:lnTo>
                    <a:pt x="2211387" y="1842464"/>
                  </a:lnTo>
                  <a:lnTo>
                    <a:pt x="2209596" y="1855373"/>
                  </a:lnTo>
                  <a:lnTo>
                    <a:pt x="2209383" y="1867296"/>
                  </a:lnTo>
                  <a:lnTo>
                    <a:pt x="2210311" y="1879291"/>
                  </a:lnTo>
                  <a:lnTo>
                    <a:pt x="2212817" y="1890298"/>
                  </a:lnTo>
                  <a:lnTo>
                    <a:pt x="2217250" y="1900883"/>
                  </a:lnTo>
                  <a:lnTo>
                    <a:pt x="2222039" y="1912032"/>
                  </a:lnTo>
                  <a:lnTo>
                    <a:pt x="2230171" y="1925018"/>
                  </a:lnTo>
                  <a:lnTo>
                    <a:pt x="2232562" y="1930594"/>
                  </a:lnTo>
                  <a:lnTo>
                    <a:pt x="2235391" y="1935111"/>
                  </a:lnTo>
                  <a:lnTo>
                    <a:pt x="2705787" y="2686309"/>
                  </a:lnTo>
                  <a:lnTo>
                    <a:pt x="2694851" y="2708174"/>
                  </a:lnTo>
                  <a:lnTo>
                    <a:pt x="2680288" y="2732441"/>
                  </a:lnTo>
                  <a:lnTo>
                    <a:pt x="2665033" y="2757402"/>
                  </a:lnTo>
                  <a:lnTo>
                    <a:pt x="2647001" y="2781669"/>
                  </a:lnTo>
                  <a:lnTo>
                    <a:pt x="2629664" y="2803856"/>
                  </a:lnTo>
                  <a:lnTo>
                    <a:pt x="2610941" y="2826043"/>
                  </a:lnTo>
                  <a:lnTo>
                    <a:pt x="2590137" y="2846842"/>
                  </a:lnTo>
                  <a:lnTo>
                    <a:pt x="2569333" y="2866948"/>
                  </a:lnTo>
                  <a:lnTo>
                    <a:pt x="2547141" y="2885669"/>
                  </a:lnTo>
                  <a:lnTo>
                    <a:pt x="2524949" y="2903697"/>
                  </a:lnTo>
                  <a:lnTo>
                    <a:pt x="2500677" y="2920337"/>
                  </a:lnTo>
                  <a:lnTo>
                    <a:pt x="2476406" y="2936977"/>
                  </a:lnTo>
                  <a:lnTo>
                    <a:pt x="2451441" y="2951537"/>
                  </a:lnTo>
                  <a:lnTo>
                    <a:pt x="2425089" y="2964709"/>
                  </a:lnTo>
                  <a:lnTo>
                    <a:pt x="2398043" y="2976496"/>
                  </a:lnTo>
                  <a:lnTo>
                    <a:pt x="2370999" y="2986895"/>
                  </a:lnTo>
                  <a:lnTo>
                    <a:pt x="2342565" y="2997297"/>
                  </a:lnTo>
                  <a:lnTo>
                    <a:pt x="2314132" y="3004923"/>
                  </a:lnTo>
                  <a:lnTo>
                    <a:pt x="2285007" y="3011856"/>
                  </a:lnTo>
                  <a:lnTo>
                    <a:pt x="2255187" y="3016709"/>
                  </a:lnTo>
                  <a:lnTo>
                    <a:pt x="2224675" y="3021564"/>
                  </a:lnTo>
                  <a:lnTo>
                    <a:pt x="2193468" y="3023644"/>
                  </a:lnTo>
                  <a:lnTo>
                    <a:pt x="2162955" y="3024336"/>
                  </a:lnTo>
                  <a:lnTo>
                    <a:pt x="2135215" y="3023644"/>
                  </a:lnTo>
                  <a:lnTo>
                    <a:pt x="2113521" y="3022017"/>
                  </a:lnTo>
                  <a:lnTo>
                    <a:pt x="1661730" y="2300531"/>
                  </a:lnTo>
                  <a:lnTo>
                    <a:pt x="1653856" y="2289534"/>
                  </a:lnTo>
                  <a:lnTo>
                    <a:pt x="1644608" y="2281071"/>
                  </a:lnTo>
                  <a:lnTo>
                    <a:pt x="1635737" y="2273213"/>
                  </a:lnTo>
                  <a:lnTo>
                    <a:pt x="1625779" y="2265195"/>
                  </a:lnTo>
                  <a:lnTo>
                    <a:pt x="1614448" y="2259716"/>
                  </a:lnTo>
                  <a:lnTo>
                    <a:pt x="1602407" y="2254679"/>
                  </a:lnTo>
                  <a:lnTo>
                    <a:pt x="1591120" y="2250848"/>
                  </a:lnTo>
                  <a:lnTo>
                    <a:pt x="1578415" y="2247905"/>
                  </a:lnTo>
                  <a:lnTo>
                    <a:pt x="1543327" y="2269878"/>
                  </a:lnTo>
                  <a:lnTo>
                    <a:pt x="1461115" y="2138589"/>
                  </a:lnTo>
                  <a:lnTo>
                    <a:pt x="1490528" y="2120171"/>
                  </a:lnTo>
                  <a:lnTo>
                    <a:pt x="1407186" y="1987078"/>
                  </a:lnTo>
                  <a:lnTo>
                    <a:pt x="1473668" y="1885083"/>
                  </a:lnTo>
                  <a:lnTo>
                    <a:pt x="1487828" y="1861964"/>
                  </a:lnTo>
                  <a:lnTo>
                    <a:pt x="1499105" y="1838971"/>
                  </a:lnTo>
                  <a:lnTo>
                    <a:pt x="1508964" y="1816869"/>
                  </a:lnTo>
                  <a:lnTo>
                    <a:pt x="1517028" y="1795051"/>
                  </a:lnTo>
                  <a:lnTo>
                    <a:pt x="1522964" y="1774567"/>
                  </a:lnTo>
                  <a:lnTo>
                    <a:pt x="1527436" y="1753323"/>
                  </a:lnTo>
                  <a:lnTo>
                    <a:pt x="1529403" y="1732808"/>
                  </a:lnTo>
                  <a:lnTo>
                    <a:pt x="1530282" y="1712136"/>
                  </a:lnTo>
                  <a:lnTo>
                    <a:pt x="1529743" y="1692352"/>
                  </a:lnTo>
                  <a:lnTo>
                    <a:pt x="1527033" y="1672252"/>
                  </a:lnTo>
                  <a:lnTo>
                    <a:pt x="1522192" y="1653485"/>
                  </a:lnTo>
                  <a:lnTo>
                    <a:pt x="1516975" y="1634116"/>
                  </a:lnTo>
                  <a:lnTo>
                    <a:pt x="1509964" y="1615031"/>
                  </a:lnTo>
                  <a:lnTo>
                    <a:pt x="1500778" y="1595632"/>
                  </a:lnTo>
                  <a:lnTo>
                    <a:pt x="1491592" y="1576232"/>
                  </a:lnTo>
                  <a:lnTo>
                    <a:pt x="1480611" y="1557118"/>
                  </a:lnTo>
                  <a:lnTo>
                    <a:pt x="1085769" y="926578"/>
                  </a:lnTo>
                  <a:lnTo>
                    <a:pt x="987169" y="988321"/>
                  </a:lnTo>
                  <a:lnTo>
                    <a:pt x="1374846" y="1607419"/>
                  </a:lnTo>
                  <a:lnTo>
                    <a:pt x="1377109" y="1611032"/>
                  </a:lnTo>
                  <a:lnTo>
                    <a:pt x="1379039" y="1615692"/>
                  </a:lnTo>
                  <a:lnTo>
                    <a:pt x="1380018" y="1625139"/>
                  </a:lnTo>
                  <a:lnTo>
                    <a:pt x="1380619" y="1633986"/>
                  </a:lnTo>
                  <a:lnTo>
                    <a:pt x="1378339" y="1642959"/>
                  </a:lnTo>
                  <a:lnTo>
                    <a:pt x="1374262" y="1652220"/>
                  </a:lnTo>
                  <a:lnTo>
                    <a:pt x="1369099" y="1661320"/>
                  </a:lnTo>
                  <a:lnTo>
                    <a:pt x="1362427" y="1668014"/>
                  </a:lnTo>
                  <a:lnTo>
                    <a:pt x="1357839" y="1671725"/>
                  </a:lnTo>
                  <a:lnTo>
                    <a:pt x="1352873" y="1674835"/>
                  </a:lnTo>
                  <a:lnTo>
                    <a:pt x="1348617" y="1677500"/>
                  </a:lnTo>
                  <a:lnTo>
                    <a:pt x="1343275" y="1680007"/>
                  </a:lnTo>
                  <a:lnTo>
                    <a:pt x="1334340" y="1683086"/>
                  </a:lnTo>
                  <a:lnTo>
                    <a:pt x="1323897" y="1683758"/>
                  </a:lnTo>
                  <a:lnTo>
                    <a:pt x="1313787" y="1683381"/>
                  </a:lnTo>
                  <a:lnTo>
                    <a:pt x="1304718" y="1681515"/>
                  </a:lnTo>
                  <a:lnTo>
                    <a:pt x="1296314" y="1677554"/>
                  </a:lnTo>
                  <a:lnTo>
                    <a:pt x="1288951" y="1672105"/>
                  </a:lnTo>
                  <a:lnTo>
                    <a:pt x="1285603" y="1668333"/>
                  </a:lnTo>
                  <a:lnTo>
                    <a:pt x="1283340" y="1664720"/>
                  </a:lnTo>
                  <a:lnTo>
                    <a:pt x="895664" y="1045621"/>
                  </a:lnTo>
                  <a:lnTo>
                    <a:pt x="794934" y="1108698"/>
                  </a:lnTo>
                  <a:lnTo>
                    <a:pt x="1221454" y="1789826"/>
                  </a:lnTo>
                  <a:lnTo>
                    <a:pt x="1224094" y="1794042"/>
                  </a:lnTo>
                  <a:lnTo>
                    <a:pt x="1225270" y="1797497"/>
                  </a:lnTo>
                  <a:lnTo>
                    <a:pt x="1228045" y="1806659"/>
                  </a:lnTo>
                  <a:lnTo>
                    <a:pt x="1227229" y="1816393"/>
                  </a:lnTo>
                  <a:lnTo>
                    <a:pt x="1225656" y="1824923"/>
                  </a:lnTo>
                  <a:lnTo>
                    <a:pt x="1222289" y="1833738"/>
                  </a:lnTo>
                  <a:lnTo>
                    <a:pt x="1216748" y="1842237"/>
                  </a:lnTo>
                  <a:lnTo>
                    <a:pt x="1208658" y="1849819"/>
                  </a:lnTo>
                  <a:lnTo>
                    <a:pt x="1204779" y="1853085"/>
                  </a:lnTo>
                  <a:lnTo>
                    <a:pt x="1200191" y="1856797"/>
                  </a:lnTo>
                  <a:lnTo>
                    <a:pt x="1194848" y="1859304"/>
                  </a:lnTo>
                  <a:lnTo>
                    <a:pt x="1190924" y="1860923"/>
                  </a:lnTo>
                  <a:lnTo>
                    <a:pt x="1181280" y="1864447"/>
                  </a:lnTo>
                  <a:lnTo>
                    <a:pt x="1171216" y="1865719"/>
                  </a:lnTo>
                  <a:lnTo>
                    <a:pt x="1161105" y="1865344"/>
                  </a:lnTo>
                  <a:lnTo>
                    <a:pt x="1152747" y="1863033"/>
                  </a:lnTo>
                  <a:lnTo>
                    <a:pt x="1143632" y="1859519"/>
                  </a:lnTo>
                  <a:lnTo>
                    <a:pt x="1136602" y="1853021"/>
                  </a:lnTo>
                  <a:lnTo>
                    <a:pt x="1134007" y="1850454"/>
                  </a:lnTo>
                  <a:lnTo>
                    <a:pt x="1131367" y="1846238"/>
                  </a:lnTo>
                  <a:lnTo>
                    <a:pt x="704847" y="1165110"/>
                  </a:lnTo>
                  <a:lnTo>
                    <a:pt x="603410" y="1228629"/>
                  </a:lnTo>
                  <a:lnTo>
                    <a:pt x="991087" y="1847728"/>
                  </a:lnTo>
                  <a:lnTo>
                    <a:pt x="993349" y="1851341"/>
                  </a:lnTo>
                  <a:lnTo>
                    <a:pt x="995279" y="1856001"/>
                  </a:lnTo>
                  <a:lnTo>
                    <a:pt x="997676" y="1864560"/>
                  </a:lnTo>
                  <a:lnTo>
                    <a:pt x="997569" y="1873850"/>
                  </a:lnTo>
                  <a:lnTo>
                    <a:pt x="995288" y="1882824"/>
                  </a:lnTo>
                  <a:lnTo>
                    <a:pt x="991212" y="1892084"/>
                  </a:lnTo>
                  <a:lnTo>
                    <a:pt x="986048" y="1901185"/>
                  </a:lnTo>
                  <a:lnTo>
                    <a:pt x="978667" y="1908322"/>
                  </a:lnTo>
                  <a:lnTo>
                    <a:pt x="975498" y="1911145"/>
                  </a:lnTo>
                  <a:lnTo>
                    <a:pt x="970532" y="1914256"/>
                  </a:lnTo>
                  <a:lnTo>
                    <a:pt x="965567" y="1917365"/>
                  </a:lnTo>
                  <a:lnTo>
                    <a:pt x="960933" y="1919427"/>
                  </a:lnTo>
                  <a:lnTo>
                    <a:pt x="950580" y="1923395"/>
                  </a:lnTo>
                  <a:lnTo>
                    <a:pt x="940847" y="1923622"/>
                  </a:lnTo>
                  <a:lnTo>
                    <a:pt x="931446" y="1922801"/>
                  </a:lnTo>
                  <a:lnTo>
                    <a:pt x="922377" y="1920935"/>
                  </a:lnTo>
                  <a:lnTo>
                    <a:pt x="913973" y="1916974"/>
                  </a:lnTo>
                  <a:lnTo>
                    <a:pt x="906610" y="1911525"/>
                  </a:lnTo>
                  <a:lnTo>
                    <a:pt x="903260" y="1907754"/>
                  </a:lnTo>
                  <a:lnTo>
                    <a:pt x="900288" y="1904585"/>
                  </a:lnTo>
                  <a:lnTo>
                    <a:pt x="512612" y="1285487"/>
                  </a:lnTo>
                  <a:lnTo>
                    <a:pt x="413303" y="1347674"/>
                  </a:lnTo>
                  <a:lnTo>
                    <a:pt x="807435" y="1978658"/>
                  </a:lnTo>
                  <a:lnTo>
                    <a:pt x="820212" y="1997486"/>
                  </a:lnTo>
                  <a:lnTo>
                    <a:pt x="832567" y="2014062"/>
                  </a:lnTo>
                  <a:lnTo>
                    <a:pt x="845300" y="2031240"/>
                  </a:lnTo>
                  <a:lnTo>
                    <a:pt x="859029" y="2045281"/>
                  </a:lnTo>
                  <a:lnTo>
                    <a:pt x="873089" y="2058274"/>
                  </a:lnTo>
                  <a:lnTo>
                    <a:pt x="887484" y="2070219"/>
                  </a:lnTo>
                  <a:lnTo>
                    <a:pt x="903628" y="2080232"/>
                  </a:lnTo>
                  <a:lnTo>
                    <a:pt x="919395" y="2089641"/>
                  </a:lnTo>
                  <a:lnTo>
                    <a:pt x="936912" y="2097116"/>
                  </a:lnTo>
                  <a:lnTo>
                    <a:pt x="955849" y="2103702"/>
                  </a:lnTo>
                  <a:lnTo>
                    <a:pt x="976205" y="2109400"/>
                  </a:lnTo>
                  <a:lnTo>
                    <a:pt x="997933" y="2112561"/>
                  </a:lnTo>
                  <a:lnTo>
                    <a:pt x="1020752" y="2115880"/>
                  </a:lnTo>
                  <a:lnTo>
                    <a:pt x="1045318" y="2117264"/>
                  </a:lnTo>
                  <a:lnTo>
                    <a:pt x="1072013" y="2117316"/>
                  </a:lnTo>
                  <a:lnTo>
                    <a:pt x="1101212" y="2116636"/>
                  </a:lnTo>
                  <a:lnTo>
                    <a:pt x="1227054" y="2101552"/>
                  </a:lnTo>
                  <a:lnTo>
                    <a:pt x="1309642" y="2233441"/>
                  </a:lnTo>
                  <a:lnTo>
                    <a:pt x="1339055" y="2215022"/>
                  </a:lnTo>
                  <a:lnTo>
                    <a:pt x="1421267" y="2346311"/>
                  </a:lnTo>
                  <a:lnTo>
                    <a:pt x="1386180" y="2368282"/>
                  </a:lnTo>
                  <a:lnTo>
                    <a:pt x="1383279" y="2380998"/>
                  </a:lnTo>
                  <a:lnTo>
                    <a:pt x="1381089" y="2393267"/>
                  </a:lnTo>
                  <a:lnTo>
                    <a:pt x="1381070" y="2405856"/>
                  </a:lnTo>
                  <a:lnTo>
                    <a:pt x="1381762" y="2417998"/>
                  </a:lnTo>
                  <a:lnTo>
                    <a:pt x="1383917" y="2430901"/>
                  </a:lnTo>
                  <a:lnTo>
                    <a:pt x="1386403" y="2442757"/>
                  </a:lnTo>
                  <a:lnTo>
                    <a:pt x="1391397" y="2453884"/>
                  </a:lnTo>
                  <a:lnTo>
                    <a:pt x="1397852" y="2465771"/>
                  </a:lnTo>
                  <a:lnTo>
                    <a:pt x="1524745" y="2668411"/>
                  </a:lnTo>
                  <a:lnTo>
                    <a:pt x="1519409" y="2679748"/>
                  </a:lnTo>
                  <a:lnTo>
                    <a:pt x="1507620" y="2702627"/>
                  </a:lnTo>
                  <a:lnTo>
                    <a:pt x="1495137" y="2725508"/>
                  </a:lnTo>
                  <a:lnTo>
                    <a:pt x="1481268" y="2747001"/>
                  </a:lnTo>
                  <a:lnTo>
                    <a:pt x="1466704" y="2769188"/>
                  </a:lnTo>
                  <a:lnTo>
                    <a:pt x="1451447" y="2789294"/>
                  </a:lnTo>
                  <a:lnTo>
                    <a:pt x="1435498" y="2810095"/>
                  </a:lnTo>
                  <a:lnTo>
                    <a:pt x="1418855" y="2828815"/>
                  </a:lnTo>
                  <a:lnTo>
                    <a:pt x="1400823" y="2847536"/>
                  </a:lnTo>
                  <a:lnTo>
                    <a:pt x="1382100" y="2865562"/>
                  </a:lnTo>
                  <a:lnTo>
                    <a:pt x="1362682" y="2882202"/>
                  </a:lnTo>
                  <a:lnTo>
                    <a:pt x="1343265" y="2898842"/>
                  </a:lnTo>
                  <a:lnTo>
                    <a:pt x="1321767" y="2914096"/>
                  </a:lnTo>
                  <a:lnTo>
                    <a:pt x="1300963" y="2927962"/>
                  </a:lnTo>
                  <a:lnTo>
                    <a:pt x="1278771" y="2941830"/>
                  </a:lnTo>
                  <a:lnTo>
                    <a:pt x="1256581" y="2954309"/>
                  </a:lnTo>
                  <a:lnTo>
                    <a:pt x="1233003" y="2966097"/>
                  </a:lnTo>
                  <a:lnTo>
                    <a:pt x="1208731" y="2976496"/>
                  </a:lnTo>
                  <a:lnTo>
                    <a:pt x="1185153" y="2986203"/>
                  </a:lnTo>
                  <a:lnTo>
                    <a:pt x="1160187" y="2995216"/>
                  </a:lnTo>
                  <a:lnTo>
                    <a:pt x="1134529" y="3002149"/>
                  </a:lnTo>
                  <a:lnTo>
                    <a:pt x="1108869" y="3009082"/>
                  </a:lnTo>
                  <a:lnTo>
                    <a:pt x="1082517" y="3014629"/>
                  </a:lnTo>
                  <a:lnTo>
                    <a:pt x="1056165" y="3018097"/>
                  </a:lnTo>
                  <a:lnTo>
                    <a:pt x="1029121" y="3021564"/>
                  </a:lnTo>
                  <a:lnTo>
                    <a:pt x="1002074" y="3023644"/>
                  </a:lnTo>
                  <a:lnTo>
                    <a:pt x="974336" y="3024336"/>
                  </a:lnTo>
                  <a:lnTo>
                    <a:pt x="943129" y="3023644"/>
                  </a:lnTo>
                  <a:lnTo>
                    <a:pt x="911923" y="3021564"/>
                  </a:lnTo>
                  <a:lnTo>
                    <a:pt x="881409" y="3016709"/>
                  </a:lnTo>
                  <a:lnTo>
                    <a:pt x="851590" y="3011856"/>
                  </a:lnTo>
                  <a:lnTo>
                    <a:pt x="822464" y="3004923"/>
                  </a:lnTo>
                  <a:lnTo>
                    <a:pt x="794031" y="2997297"/>
                  </a:lnTo>
                  <a:lnTo>
                    <a:pt x="765599" y="2986895"/>
                  </a:lnTo>
                  <a:lnTo>
                    <a:pt x="738553" y="2976496"/>
                  </a:lnTo>
                  <a:lnTo>
                    <a:pt x="711507" y="2964709"/>
                  </a:lnTo>
                  <a:lnTo>
                    <a:pt x="685849" y="2951537"/>
                  </a:lnTo>
                  <a:lnTo>
                    <a:pt x="660190" y="2936977"/>
                  </a:lnTo>
                  <a:lnTo>
                    <a:pt x="635918" y="2920337"/>
                  </a:lnTo>
                  <a:lnTo>
                    <a:pt x="611647" y="2903697"/>
                  </a:lnTo>
                  <a:lnTo>
                    <a:pt x="589455" y="2885669"/>
                  </a:lnTo>
                  <a:lnTo>
                    <a:pt x="567265" y="2866948"/>
                  </a:lnTo>
                  <a:lnTo>
                    <a:pt x="546459" y="2846842"/>
                  </a:lnTo>
                  <a:lnTo>
                    <a:pt x="525655" y="2826043"/>
                  </a:lnTo>
                  <a:lnTo>
                    <a:pt x="506932" y="2803856"/>
                  </a:lnTo>
                  <a:lnTo>
                    <a:pt x="489595" y="2781669"/>
                  </a:lnTo>
                  <a:lnTo>
                    <a:pt x="472951" y="2757402"/>
                  </a:lnTo>
                  <a:lnTo>
                    <a:pt x="456308" y="2732441"/>
                  </a:lnTo>
                  <a:lnTo>
                    <a:pt x="441745" y="2708174"/>
                  </a:lnTo>
                  <a:lnTo>
                    <a:pt x="429262" y="2681828"/>
                  </a:lnTo>
                  <a:lnTo>
                    <a:pt x="416779" y="2654787"/>
                  </a:lnTo>
                  <a:lnTo>
                    <a:pt x="405684" y="2627748"/>
                  </a:lnTo>
                  <a:lnTo>
                    <a:pt x="395975" y="2599320"/>
                  </a:lnTo>
                  <a:lnTo>
                    <a:pt x="388346" y="2570894"/>
                  </a:lnTo>
                  <a:lnTo>
                    <a:pt x="381412" y="2541775"/>
                  </a:lnTo>
                  <a:lnTo>
                    <a:pt x="375865" y="2511961"/>
                  </a:lnTo>
                  <a:lnTo>
                    <a:pt x="372397" y="2481453"/>
                  </a:lnTo>
                  <a:lnTo>
                    <a:pt x="369623" y="2450947"/>
                  </a:lnTo>
                  <a:lnTo>
                    <a:pt x="368929" y="2419053"/>
                  </a:lnTo>
                  <a:lnTo>
                    <a:pt x="368929" y="2398947"/>
                  </a:lnTo>
                  <a:lnTo>
                    <a:pt x="370317" y="2378146"/>
                  </a:lnTo>
                  <a:lnTo>
                    <a:pt x="372397" y="2358039"/>
                  </a:lnTo>
                  <a:lnTo>
                    <a:pt x="374477" y="2337933"/>
                  </a:lnTo>
                  <a:lnTo>
                    <a:pt x="377945" y="2317826"/>
                  </a:lnTo>
                  <a:lnTo>
                    <a:pt x="381412" y="2298412"/>
                  </a:lnTo>
                  <a:lnTo>
                    <a:pt x="385572" y="2278305"/>
                  </a:lnTo>
                  <a:lnTo>
                    <a:pt x="390427" y="2259585"/>
                  </a:lnTo>
                  <a:lnTo>
                    <a:pt x="395975" y="2240866"/>
                  </a:lnTo>
                  <a:lnTo>
                    <a:pt x="402217" y="2222146"/>
                  </a:lnTo>
                  <a:lnTo>
                    <a:pt x="409152" y="2203426"/>
                  </a:lnTo>
                  <a:lnTo>
                    <a:pt x="416779" y="2185399"/>
                  </a:lnTo>
                  <a:lnTo>
                    <a:pt x="423715" y="2168065"/>
                  </a:lnTo>
                  <a:lnTo>
                    <a:pt x="432730" y="2149345"/>
                  </a:lnTo>
                  <a:lnTo>
                    <a:pt x="441051" y="2132705"/>
                  </a:lnTo>
                  <a:lnTo>
                    <a:pt x="450759" y="2116065"/>
                  </a:lnTo>
                  <a:lnTo>
                    <a:pt x="461162" y="2099425"/>
                  </a:lnTo>
                  <a:lnTo>
                    <a:pt x="470871" y="2083479"/>
                  </a:lnTo>
                  <a:lnTo>
                    <a:pt x="482660" y="2067531"/>
                  </a:lnTo>
                  <a:lnTo>
                    <a:pt x="493755" y="2052279"/>
                  </a:lnTo>
                  <a:lnTo>
                    <a:pt x="506238" y="2037025"/>
                  </a:lnTo>
                  <a:lnTo>
                    <a:pt x="518721" y="2022465"/>
                  </a:lnTo>
                  <a:lnTo>
                    <a:pt x="531896" y="2007211"/>
                  </a:lnTo>
                  <a:lnTo>
                    <a:pt x="545073" y="1994037"/>
                  </a:lnTo>
                  <a:lnTo>
                    <a:pt x="558942" y="1980864"/>
                  </a:lnTo>
                  <a:lnTo>
                    <a:pt x="572811" y="1967690"/>
                  </a:lnTo>
                  <a:lnTo>
                    <a:pt x="587375" y="1955210"/>
                  </a:lnTo>
                  <a:lnTo>
                    <a:pt x="602632" y="1942731"/>
                  </a:lnTo>
                  <a:lnTo>
                    <a:pt x="617887" y="1930943"/>
                  </a:lnTo>
                  <a:lnTo>
                    <a:pt x="633838" y="1919850"/>
                  </a:lnTo>
                  <a:lnTo>
                    <a:pt x="649788" y="1910145"/>
                  </a:lnTo>
                  <a:lnTo>
                    <a:pt x="666431" y="1899743"/>
                  </a:lnTo>
                  <a:lnTo>
                    <a:pt x="635918" y="1901824"/>
                  </a:lnTo>
                  <a:lnTo>
                    <a:pt x="605406" y="1902518"/>
                  </a:lnTo>
                  <a:lnTo>
                    <a:pt x="574892" y="1901824"/>
                  </a:lnTo>
                  <a:lnTo>
                    <a:pt x="544379" y="1899743"/>
                  </a:lnTo>
                  <a:lnTo>
                    <a:pt x="513173" y="1895585"/>
                  </a:lnTo>
                  <a:lnTo>
                    <a:pt x="483354" y="1890038"/>
                  </a:lnTo>
                  <a:lnTo>
                    <a:pt x="454228" y="1883797"/>
                  </a:lnTo>
                  <a:lnTo>
                    <a:pt x="425795" y="1875476"/>
                  </a:lnTo>
                  <a:lnTo>
                    <a:pt x="397363" y="1866463"/>
                  </a:lnTo>
                  <a:lnTo>
                    <a:pt x="369623" y="1855370"/>
                  </a:lnTo>
                  <a:lnTo>
                    <a:pt x="342577" y="1842890"/>
                  </a:lnTo>
                  <a:lnTo>
                    <a:pt x="317612" y="1829717"/>
                  </a:lnTo>
                  <a:lnTo>
                    <a:pt x="291954" y="1815157"/>
                  </a:lnTo>
                  <a:lnTo>
                    <a:pt x="266988" y="1799210"/>
                  </a:lnTo>
                  <a:lnTo>
                    <a:pt x="244104" y="1782570"/>
                  </a:lnTo>
                  <a:lnTo>
                    <a:pt x="220526" y="1763850"/>
                  </a:lnTo>
                  <a:lnTo>
                    <a:pt x="198335" y="1745130"/>
                  </a:lnTo>
                  <a:lnTo>
                    <a:pt x="177531" y="1725717"/>
                  </a:lnTo>
                  <a:lnTo>
                    <a:pt x="157419" y="1704223"/>
                  </a:lnTo>
                  <a:lnTo>
                    <a:pt x="138696" y="1682730"/>
                  </a:lnTo>
                  <a:lnTo>
                    <a:pt x="120664" y="1659849"/>
                  </a:lnTo>
                  <a:lnTo>
                    <a:pt x="104021" y="1635582"/>
                  </a:lnTo>
                  <a:lnTo>
                    <a:pt x="88765" y="1611315"/>
                  </a:lnTo>
                  <a:lnTo>
                    <a:pt x="74202" y="1586356"/>
                  </a:lnTo>
                  <a:lnTo>
                    <a:pt x="60333" y="1560008"/>
                  </a:lnTo>
                  <a:lnTo>
                    <a:pt x="48542" y="1532969"/>
                  </a:lnTo>
                  <a:lnTo>
                    <a:pt x="37447" y="1505235"/>
                  </a:lnTo>
                  <a:lnTo>
                    <a:pt x="27739" y="1477502"/>
                  </a:lnTo>
                  <a:lnTo>
                    <a:pt x="20110" y="1448382"/>
                  </a:lnTo>
                  <a:lnTo>
                    <a:pt x="12483" y="1419261"/>
                  </a:lnTo>
                  <a:lnTo>
                    <a:pt x="7629" y="1389448"/>
                  </a:lnTo>
                  <a:lnTo>
                    <a:pt x="4161" y="1359635"/>
                  </a:lnTo>
                  <a:lnTo>
                    <a:pt x="2080" y="1329127"/>
                  </a:lnTo>
                  <a:lnTo>
                    <a:pt x="0" y="1297927"/>
                  </a:lnTo>
                  <a:lnTo>
                    <a:pt x="2080" y="1266727"/>
                  </a:lnTo>
                  <a:lnTo>
                    <a:pt x="4161" y="1235527"/>
                  </a:lnTo>
                  <a:lnTo>
                    <a:pt x="7629" y="1205713"/>
                  </a:lnTo>
                  <a:lnTo>
                    <a:pt x="12483" y="1175899"/>
                  </a:lnTo>
                  <a:lnTo>
                    <a:pt x="20110" y="1146780"/>
                  </a:lnTo>
                  <a:lnTo>
                    <a:pt x="27739" y="1117660"/>
                  </a:lnTo>
                  <a:lnTo>
                    <a:pt x="37447" y="1089926"/>
                  </a:lnTo>
                  <a:lnTo>
                    <a:pt x="48542" y="1062193"/>
                  </a:lnTo>
                  <a:lnTo>
                    <a:pt x="60333" y="1035153"/>
                  </a:lnTo>
                  <a:lnTo>
                    <a:pt x="74202" y="1009498"/>
                  </a:lnTo>
                  <a:lnTo>
                    <a:pt x="88765" y="984539"/>
                  </a:lnTo>
                  <a:lnTo>
                    <a:pt x="104021" y="959578"/>
                  </a:lnTo>
                  <a:lnTo>
                    <a:pt x="120664" y="935313"/>
                  </a:lnTo>
                  <a:lnTo>
                    <a:pt x="138696" y="913126"/>
                  </a:lnTo>
                  <a:lnTo>
                    <a:pt x="157419" y="890939"/>
                  </a:lnTo>
                  <a:lnTo>
                    <a:pt x="177531" y="870139"/>
                  </a:lnTo>
                  <a:lnTo>
                    <a:pt x="198335" y="850030"/>
                  </a:lnTo>
                  <a:lnTo>
                    <a:pt x="220526" y="831312"/>
                  </a:lnTo>
                  <a:lnTo>
                    <a:pt x="244104" y="813284"/>
                  </a:lnTo>
                  <a:lnTo>
                    <a:pt x="266988" y="796643"/>
                  </a:lnTo>
                  <a:lnTo>
                    <a:pt x="291954" y="780697"/>
                  </a:lnTo>
                  <a:lnTo>
                    <a:pt x="317612" y="766137"/>
                  </a:lnTo>
                  <a:lnTo>
                    <a:pt x="342577" y="752964"/>
                  </a:lnTo>
                  <a:lnTo>
                    <a:pt x="369623" y="740484"/>
                  </a:lnTo>
                  <a:lnTo>
                    <a:pt x="397363" y="729391"/>
                  </a:lnTo>
                  <a:lnTo>
                    <a:pt x="425795" y="719684"/>
                  </a:lnTo>
                  <a:lnTo>
                    <a:pt x="454228" y="712057"/>
                  </a:lnTo>
                  <a:lnTo>
                    <a:pt x="483354" y="705124"/>
                  </a:lnTo>
                  <a:lnTo>
                    <a:pt x="513173" y="700271"/>
                  </a:lnTo>
                  <a:lnTo>
                    <a:pt x="544379" y="696110"/>
                  </a:lnTo>
                  <a:lnTo>
                    <a:pt x="574892" y="693336"/>
                  </a:lnTo>
                  <a:lnTo>
                    <a:pt x="605406" y="692644"/>
                  </a:lnTo>
                  <a:lnTo>
                    <a:pt x="635224" y="693336"/>
                  </a:lnTo>
                  <a:lnTo>
                    <a:pt x="665045" y="696110"/>
                  </a:lnTo>
                  <a:lnTo>
                    <a:pt x="694169" y="699577"/>
                  </a:lnTo>
                  <a:lnTo>
                    <a:pt x="722603" y="704430"/>
                  </a:lnTo>
                  <a:lnTo>
                    <a:pt x="751036" y="710670"/>
                  </a:lnTo>
                  <a:lnTo>
                    <a:pt x="778774" y="718297"/>
                  </a:lnTo>
                  <a:lnTo>
                    <a:pt x="805820" y="727310"/>
                  </a:lnTo>
                  <a:lnTo>
                    <a:pt x="832173" y="737710"/>
                  </a:lnTo>
                  <a:lnTo>
                    <a:pt x="858525" y="748111"/>
                  </a:lnTo>
                  <a:lnTo>
                    <a:pt x="882797" y="760591"/>
                  </a:lnTo>
                  <a:lnTo>
                    <a:pt x="907761" y="774457"/>
                  </a:lnTo>
                  <a:lnTo>
                    <a:pt x="932033" y="789018"/>
                  </a:lnTo>
                  <a:lnTo>
                    <a:pt x="954918" y="804270"/>
                  </a:lnTo>
                  <a:lnTo>
                    <a:pt x="977110" y="820911"/>
                  </a:lnTo>
                  <a:lnTo>
                    <a:pt x="999300" y="839631"/>
                  </a:lnTo>
                  <a:lnTo>
                    <a:pt x="1020106" y="857657"/>
                  </a:lnTo>
                  <a:lnTo>
                    <a:pt x="1006929" y="828537"/>
                  </a:lnTo>
                  <a:lnTo>
                    <a:pt x="995834" y="798724"/>
                  </a:lnTo>
                  <a:lnTo>
                    <a:pt x="986125" y="767524"/>
                  </a:lnTo>
                  <a:lnTo>
                    <a:pt x="981965" y="752270"/>
                  </a:lnTo>
                  <a:lnTo>
                    <a:pt x="977803" y="735630"/>
                  </a:lnTo>
                  <a:lnTo>
                    <a:pt x="975028" y="719684"/>
                  </a:lnTo>
                  <a:lnTo>
                    <a:pt x="972256" y="703737"/>
                  </a:lnTo>
                  <a:lnTo>
                    <a:pt x="968788" y="687790"/>
                  </a:lnTo>
                  <a:lnTo>
                    <a:pt x="966707" y="671149"/>
                  </a:lnTo>
                  <a:lnTo>
                    <a:pt x="965320" y="655203"/>
                  </a:lnTo>
                  <a:lnTo>
                    <a:pt x="964627" y="638563"/>
                  </a:lnTo>
                  <a:lnTo>
                    <a:pt x="963933" y="621229"/>
                  </a:lnTo>
                  <a:lnTo>
                    <a:pt x="963239" y="604589"/>
                  </a:lnTo>
                  <a:lnTo>
                    <a:pt x="963933" y="573389"/>
                  </a:lnTo>
                  <a:lnTo>
                    <a:pt x="966707" y="542883"/>
                  </a:lnTo>
                  <a:lnTo>
                    <a:pt x="970868" y="512375"/>
                  </a:lnTo>
                  <a:lnTo>
                    <a:pt x="975722" y="482563"/>
                  </a:lnTo>
                  <a:lnTo>
                    <a:pt x="981965" y="453442"/>
                  </a:lnTo>
                  <a:lnTo>
                    <a:pt x="990979" y="425016"/>
                  </a:lnTo>
                  <a:lnTo>
                    <a:pt x="1000688" y="396589"/>
                  </a:lnTo>
                  <a:lnTo>
                    <a:pt x="1010397" y="368855"/>
                  </a:lnTo>
                  <a:lnTo>
                    <a:pt x="1022878" y="342508"/>
                  </a:lnTo>
                  <a:lnTo>
                    <a:pt x="1036055" y="316162"/>
                  </a:lnTo>
                  <a:lnTo>
                    <a:pt x="1050618" y="290509"/>
                  </a:lnTo>
                  <a:lnTo>
                    <a:pt x="1066568" y="266242"/>
                  </a:lnTo>
                  <a:lnTo>
                    <a:pt x="1083211" y="242667"/>
                  </a:lnTo>
                  <a:lnTo>
                    <a:pt x="1101935" y="219094"/>
                  </a:lnTo>
                  <a:lnTo>
                    <a:pt x="1120660" y="197601"/>
                  </a:lnTo>
                  <a:lnTo>
                    <a:pt x="1140076" y="176801"/>
                  </a:lnTo>
                  <a:lnTo>
                    <a:pt x="1161574" y="156694"/>
                  </a:lnTo>
                  <a:lnTo>
                    <a:pt x="1183071" y="137974"/>
                  </a:lnTo>
                  <a:lnTo>
                    <a:pt x="1206651" y="119253"/>
                  </a:lnTo>
                  <a:lnTo>
                    <a:pt x="1230229" y="102613"/>
                  </a:lnTo>
                  <a:lnTo>
                    <a:pt x="1255193" y="87361"/>
                  </a:lnTo>
                  <a:lnTo>
                    <a:pt x="1279465" y="72800"/>
                  </a:lnTo>
                  <a:lnTo>
                    <a:pt x="1305817" y="58934"/>
                  </a:lnTo>
                  <a:lnTo>
                    <a:pt x="1332863" y="47146"/>
                  </a:lnTo>
                  <a:lnTo>
                    <a:pt x="1360602" y="36053"/>
                  </a:lnTo>
                  <a:lnTo>
                    <a:pt x="1388342" y="27040"/>
                  </a:lnTo>
                  <a:lnTo>
                    <a:pt x="1417467" y="18720"/>
                  </a:lnTo>
                  <a:lnTo>
                    <a:pt x="1446593" y="11786"/>
                  </a:lnTo>
                  <a:lnTo>
                    <a:pt x="1476413" y="6239"/>
                  </a:lnTo>
                  <a:lnTo>
                    <a:pt x="1506232" y="2773"/>
                  </a:lnTo>
                  <a:lnTo>
                    <a:pt x="1536744" y="69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811516" y="2682393"/>
              <a:ext cx="446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99520" y="2823029"/>
              <a:ext cx="3287568" cy="237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587088" y="2775639"/>
              <a:ext cx="13548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 smtClean="0">
                  <a:solidFill>
                    <a:schemeClr val="bg1"/>
                  </a:solidFill>
                  <a:effectLst/>
                  <a:latin typeface="Miriam" panose="020B0502050101010101" pitchFamily="34" charset="-79"/>
                  <a:cs typeface="Miriam" panose="020B0502050101010101" pitchFamily="34" charset="-79"/>
                </a:rPr>
                <a:t>Rose Honey</a:t>
              </a:r>
              <a:endParaRPr lang="zh-CN" altLang="en-US" b="1" i="1" dirty="0">
                <a:solidFill>
                  <a:schemeClr val="bg1"/>
                </a:solidFill>
                <a:latin typeface="Miriam" panose="020B0502050101010101" pitchFamily="34" charset="-79"/>
                <a:cs typeface="Miriam" panose="020B0502050101010101" pitchFamily="34" charset="-79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914915" y="3276619"/>
            <a:ext cx="4172973" cy="1512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法国大革命期间，天主教受到革命党人打压，神职人员境况不佳。修女们为了生计，偷偷贩卖她们的蛋白杏仁饼，渐渐把蛋白杏仁饼传到了</a:t>
            </a:r>
            <a:r>
              <a:rPr lang="zh-CN" altLang="en-US" sz="1600" dirty="0" smtClean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法国</a:t>
            </a:r>
            <a:endParaRPr lang="zh-CN" altLang="en-US" sz="1600" dirty="0">
              <a:solidFill>
                <a:schemeClr val="bg1"/>
              </a:solidFill>
              <a:latin typeface="浪漫雅圆" panose="02010601040101010101" pitchFamily="2" charset="-122"/>
              <a:ea typeface="浪漫雅圆" panose="02010601040101010101" pitchFamily="2" charset="-122"/>
              <a:cs typeface="Miriam" panose="020B0502050101010101" pitchFamily="34" charset="-79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168745" y="5883409"/>
            <a:ext cx="3780000" cy="722286"/>
            <a:chOff x="609013" y="5690507"/>
            <a:chExt cx="3780000" cy="722286"/>
          </a:xfrm>
        </p:grpSpPr>
        <p:grpSp>
          <p:nvGrpSpPr>
            <p:cNvPr id="30" name="组合 29"/>
            <p:cNvGrpSpPr/>
            <p:nvPr/>
          </p:nvGrpSpPr>
          <p:grpSpPr>
            <a:xfrm>
              <a:off x="609013" y="5690507"/>
              <a:ext cx="3780000" cy="718514"/>
              <a:chOff x="609013" y="5690507"/>
              <a:chExt cx="3780000" cy="718514"/>
            </a:xfrm>
          </p:grpSpPr>
          <p:cxnSp>
            <p:nvCxnSpPr>
              <p:cNvPr id="32" name="直接连接符 31"/>
              <p:cNvCxnSpPr/>
              <p:nvPr/>
            </p:nvCxnSpPr>
            <p:spPr>
              <a:xfrm flipV="1">
                <a:off x="609013" y="6237312"/>
                <a:ext cx="3780000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KSO_Shape"/>
              <p:cNvSpPr/>
              <p:nvPr/>
            </p:nvSpPr>
            <p:spPr>
              <a:xfrm rot="9538638" flipV="1">
                <a:off x="1076677" y="5690507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KSO_Shape"/>
              <p:cNvSpPr/>
              <p:nvPr/>
            </p:nvSpPr>
            <p:spPr bwMode="auto">
              <a:xfrm rot="592700">
                <a:off x="3430658" y="5724459"/>
                <a:ext cx="434065" cy="411638"/>
              </a:xfrm>
              <a:custGeom>
                <a:avLst/>
                <a:gdLst>
                  <a:gd name="T0" fmla="*/ 2147483646 w 5471"/>
                  <a:gd name="T1" fmla="*/ 2147483646 h 5188"/>
                  <a:gd name="T2" fmla="*/ 2147483646 w 5471"/>
                  <a:gd name="T3" fmla="*/ 2147483646 h 5188"/>
                  <a:gd name="T4" fmla="*/ 2147483646 w 5471"/>
                  <a:gd name="T5" fmla="*/ 126593967 h 5188"/>
                  <a:gd name="T6" fmla="*/ 2147483646 w 5471"/>
                  <a:gd name="T7" fmla="*/ 2147483646 h 5188"/>
                  <a:gd name="T8" fmla="*/ 2147483646 w 5471"/>
                  <a:gd name="T9" fmla="*/ 2147483646 h 5188"/>
                  <a:gd name="T10" fmla="*/ 2147483646 w 5471"/>
                  <a:gd name="T11" fmla="*/ 2147483646 h 5188"/>
                  <a:gd name="T12" fmla="*/ 2147483646 w 5471"/>
                  <a:gd name="T13" fmla="*/ 2147483646 h 5188"/>
                  <a:gd name="T14" fmla="*/ 2147483646 w 5471"/>
                  <a:gd name="T15" fmla="*/ 2147483646 h 5188"/>
                  <a:gd name="T16" fmla="*/ 2147483646 w 5471"/>
                  <a:gd name="T17" fmla="*/ 2147483646 h 5188"/>
                  <a:gd name="T18" fmla="*/ 2147483646 w 5471"/>
                  <a:gd name="T19" fmla="*/ 2147483646 h 5188"/>
                  <a:gd name="T20" fmla="*/ 2147483646 w 5471"/>
                  <a:gd name="T21" fmla="*/ 2147483646 h 5188"/>
                  <a:gd name="T22" fmla="*/ 2147483646 w 5471"/>
                  <a:gd name="T23" fmla="*/ 2147483646 h 5188"/>
                  <a:gd name="T24" fmla="*/ 2147483646 w 5471"/>
                  <a:gd name="T25" fmla="*/ 2147483646 h 5188"/>
                  <a:gd name="T26" fmla="*/ 2147483646 w 5471"/>
                  <a:gd name="T27" fmla="*/ 2147483646 h 5188"/>
                  <a:gd name="T28" fmla="*/ 2147483646 w 5471"/>
                  <a:gd name="T29" fmla="*/ 2147483646 h 5188"/>
                  <a:gd name="T30" fmla="*/ 2147483646 w 5471"/>
                  <a:gd name="T31" fmla="*/ 2147483646 h 5188"/>
                  <a:gd name="T32" fmla="*/ 2147483646 w 5471"/>
                  <a:gd name="T33" fmla="*/ 2147483646 h 5188"/>
                  <a:gd name="T34" fmla="*/ 379975597 w 5471"/>
                  <a:gd name="T35" fmla="*/ 2147483646 h 5188"/>
                  <a:gd name="T36" fmla="*/ 2147483646 w 5471"/>
                  <a:gd name="T37" fmla="*/ 2147483646 h 5188"/>
                  <a:gd name="T38" fmla="*/ 2147483646 w 5471"/>
                  <a:gd name="T39" fmla="*/ 2147483646 h 5188"/>
                  <a:gd name="T40" fmla="*/ 2147483646 w 5471"/>
                  <a:gd name="T41" fmla="*/ 2147483646 h 5188"/>
                  <a:gd name="T42" fmla="*/ 2147483646 w 5471"/>
                  <a:gd name="T43" fmla="*/ 2147483646 h 5188"/>
                  <a:gd name="T44" fmla="*/ 2147483646 w 5471"/>
                  <a:gd name="T45" fmla="*/ 2147483646 h 5188"/>
                  <a:gd name="T46" fmla="*/ 2147483646 w 5471"/>
                  <a:gd name="T47" fmla="*/ 2147483646 h 5188"/>
                  <a:gd name="T48" fmla="*/ 2147483646 w 5471"/>
                  <a:gd name="T49" fmla="*/ 2147483646 h 5188"/>
                  <a:gd name="T50" fmla="*/ 2147483646 w 5471"/>
                  <a:gd name="T51" fmla="*/ 2147483646 h 5188"/>
                  <a:gd name="T52" fmla="*/ 2147483646 w 5471"/>
                  <a:gd name="T53" fmla="*/ 2147483646 h 5188"/>
                  <a:gd name="T54" fmla="*/ 2147483646 w 5471"/>
                  <a:gd name="T55" fmla="*/ 2147483646 h 5188"/>
                  <a:gd name="T56" fmla="*/ 2147483646 w 5471"/>
                  <a:gd name="T57" fmla="*/ 2147483646 h 5188"/>
                  <a:gd name="T58" fmla="*/ 2147483646 w 5471"/>
                  <a:gd name="T59" fmla="*/ 2147483646 h 5188"/>
                  <a:gd name="T60" fmla="*/ 2147483646 w 5471"/>
                  <a:gd name="T61" fmla="*/ 2147483646 h 5188"/>
                  <a:gd name="T62" fmla="*/ 2147483646 w 5471"/>
                  <a:gd name="T63" fmla="*/ 2147483646 h 5188"/>
                  <a:gd name="T64" fmla="*/ 2147483646 w 5471"/>
                  <a:gd name="T65" fmla="*/ 2147483646 h 5188"/>
                  <a:gd name="T66" fmla="*/ 2147483646 w 5471"/>
                  <a:gd name="T67" fmla="*/ 2147483646 h 5188"/>
                  <a:gd name="T68" fmla="*/ 2147483646 w 5471"/>
                  <a:gd name="T69" fmla="*/ 2147483646 h 5188"/>
                  <a:gd name="T70" fmla="*/ 2147483646 w 5471"/>
                  <a:gd name="T71" fmla="*/ 2147483646 h 5188"/>
                  <a:gd name="T72" fmla="*/ 2147483646 w 5471"/>
                  <a:gd name="T73" fmla="*/ 2147483646 h 5188"/>
                  <a:gd name="T74" fmla="*/ 2147483646 w 5471"/>
                  <a:gd name="T75" fmla="*/ 2147483646 h 5188"/>
                  <a:gd name="T76" fmla="*/ 2147483646 w 5471"/>
                  <a:gd name="T77" fmla="*/ 2147483646 h 5188"/>
                  <a:gd name="T78" fmla="*/ 2147483646 w 5471"/>
                  <a:gd name="T79" fmla="*/ 2147483646 h 5188"/>
                  <a:gd name="T80" fmla="*/ 2147483646 w 5471"/>
                  <a:gd name="T81" fmla="*/ 2147483646 h 5188"/>
                  <a:gd name="T82" fmla="*/ 2147483646 w 5471"/>
                  <a:gd name="T83" fmla="*/ 2147483646 h 5188"/>
                  <a:gd name="T84" fmla="*/ 2147483646 w 5471"/>
                  <a:gd name="T85" fmla="*/ 2147483646 h 5188"/>
                  <a:gd name="T86" fmla="*/ 2147483646 w 5471"/>
                  <a:gd name="T87" fmla="*/ 2147483646 h 5188"/>
                  <a:gd name="T88" fmla="*/ 2147483646 w 5471"/>
                  <a:gd name="T89" fmla="*/ 2147483646 h 5188"/>
                  <a:gd name="T90" fmla="*/ 2147483646 w 5471"/>
                  <a:gd name="T91" fmla="*/ 2147483646 h 5188"/>
                  <a:gd name="T92" fmla="*/ 2147483646 w 5471"/>
                  <a:gd name="T93" fmla="*/ 2147483646 h 5188"/>
                  <a:gd name="T94" fmla="*/ 2147483646 w 5471"/>
                  <a:gd name="T95" fmla="*/ 2147483646 h 5188"/>
                  <a:gd name="T96" fmla="*/ 2147483646 w 5471"/>
                  <a:gd name="T97" fmla="*/ 2147483646 h 5188"/>
                  <a:gd name="T98" fmla="*/ 2147483646 w 5471"/>
                  <a:gd name="T99" fmla="*/ 2147483646 h 5188"/>
                  <a:gd name="T100" fmla="*/ 2147483646 w 5471"/>
                  <a:gd name="T101" fmla="*/ 2147483646 h 5188"/>
                  <a:gd name="T102" fmla="*/ 2147483646 w 5471"/>
                  <a:gd name="T103" fmla="*/ 2147483646 h 5188"/>
                  <a:gd name="T104" fmla="*/ 2147483646 w 5471"/>
                  <a:gd name="T105" fmla="*/ 2147483646 h 5188"/>
                  <a:gd name="T106" fmla="*/ 2147483646 w 5471"/>
                  <a:gd name="T107" fmla="*/ 2147483646 h 5188"/>
                  <a:gd name="T108" fmla="*/ 2147483646 w 5471"/>
                  <a:gd name="T109" fmla="*/ 2147483646 h 5188"/>
                  <a:gd name="T110" fmla="*/ 2147483646 w 5471"/>
                  <a:gd name="T111" fmla="*/ 2147483646 h 5188"/>
                  <a:gd name="T112" fmla="*/ 2147483646 w 5471"/>
                  <a:gd name="T113" fmla="*/ 2147483646 h 5188"/>
                  <a:gd name="T114" fmla="*/ 2147483646 w 5471"/>
                  <a:gd name="T115" fmla="*/ 2147483646 h 5188"/>
                  <a:gd name="T116" fmla="*/ 2147483646 w 5471"/>
                  <a:gd name="T117" fmla="*/ 2147483646 h 5188"/>
                  <a:gd name="T118" fmla="*/ 2147483646 w 5471"/>
                  <a:gd name="T119" fmla="*/ 2147483646 h 51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471" h="5188">
                    <a:moveTo>
                      <a:pt x="3062" y="530"/>
                    </a:moveTo>
                    <a:lnTo>
                      <a:pt x="3062" y="530"/>
                    </a:lnTo>
                    <a:lnTo>
                      <a:pt x="3073" y="522"/>
                    </a:lnTo>
                    <a:lnTo>
                      <a:pt x="3103" y="499"/>
                    </a:lnTo>
                    <a:lnTo>
                      <a:pt x="3122" y="482"/>
                    </a:lnTo>
                    <a:lnTo>
                      <a:pt x="3143" y="462"/>
                    </a:lnTo>
                    <a:lnTo>
                      <a:pt x="3166" y="440"/>
                    </a:lnTo>
                    <a:lnTo>
                      <a:pt x="3188" y="415"/>
                    </a:lnTo>
                    <a:lnTo>
                      <a:pt x="3211" y="388"/>
                    </a:lnTo>
                    <a:lnTo>
                      <a:pt x="3221" y="372"/>
                    </a:lnTo>
                    <a:lnTo>
                      <a:pt x="3232" y="358"/>
                    </a:lnTo>
                    <a:lnTo>
                      <a:pt x="3242" y="341"/>
                    </a:lnTo>
                    <a:lnTo>
                      <a:pt x="3250" y="325"/>
                    </a:lnTo>
                    <a:lnTo>
                      <a:pt x="3258" y="308"/>
                    </a:lnTo>
                    <a:lnTo>
                      <a:pt x="3266" y="292"/>
                    </a:lnTo>
                    <a:lnTo>
                      <a:pt x="3272" y="273"/>
                    </a:lnTo>
                    <a:lnTo>
                      <a:pt x="3278" y="256"/>
                    </a:lnTo>
                    <a:lnTo>
                      <a:pt x="3282" y="237"/>
                    </a:lnTo>
                    <a:lnTo>
                      <a:pt x="3286" y="218"/>
                    </a:lnTo>
                    <a:lnTo>
                      <a:pt x="3287" y="200"/>
                    </a:lnTo>
                    <a:lnTo>
                      <a:pt x="3287" y="180"/>
                    </a:lnTo>
                    <a:lnTo>
                      <a:pt x="3286" y="160"/>
                    </a:lnTo>
                    <a:lnTo>
                      <a:pt x="3282" y="140"/>
                    </a:lnTo>
                    <a:lnTo>
                      <a:pt x="3279" y="126"/>
                    </a:lnTo>
                    <a:lnTo>
                      <a:pt x="3276" y="113"/>
                    </a:lnTo>
                    <a:lnTo>
                      <a:pt x="3270" y="99"/>
                    </a:lnTo>
                    <a:lnTo>
                      <a:pt x="3264" y="87"/>
                    </a:lnTo>
                    <a:lnTo>
                      <a:pt x="3257" y="75"/>
                    </a:lnTo>
                    <a:lnTo>
                      <a:pt x="3249" y="64"/>
                    </a:lnTo>
                    <a:lnTo>
                      <a:pt x="3242" y="54"/>
                    </a:lnTo>
                    <a:lnTo>
                      <a:pt x="3232" y="44"/>
                    </a:lnTo>
                    <a:lnTo>
                      <a:pt x="3223" y="36"/>
                    </a:lnTo>
                    <a:lnTo>
                      <a:pt x="3212" y="28"/>
                    </a:lnTo>
                    <a:lnTo>
                      <a:pt x="3202" y="21"/>
                    </a:lnTo>
                    <a:lnTo>
                      <a:pt x="3190" y="15"/>
                    </a:lnTo>
                    <a:lnTo>
                      <a:pt x="3179" y="10"/>
                    </a:lnTo>
                    <a:lnTo>
                      <a:pt x="3167" y="6"/>
                    </a:lnTo>
                    <a:lnTo>
                      <a:pt x="3155" y="3"/>
                    </a:lnTo>
                    <a:lnTo>
                      <a:pt x="3142" y="1"/>
                    </a:lnTo>
                    <a:lnTo>
                      <a:pt x="3123" y="0"/>
                    </a:lnTo>
                    <a:lnTo>
                      <a:pt x="3104" y="0"/>
                    </a:lnTo>
                    <a:lnTo>
                      <a:pt x="3088" y="3"/>
                    </a:lnTo>
                    <a:lnTo>
                      <a:pt x="3071" y="6"/>
                    </a:lnTo>
                    <a:lnTo>
                      <a:pt x="3056" y="11"/>
                    </a:lnTo>
                    <a:lnTo>
                      <a:pt x="3041" y="18"/>
                    </a:lnTo>
                    <a:lnTo>
                      <a:pt x="3027" y="26"/>
                    </a:lnTo>
                    <a:lnTo>
                      <a:pt x="3015" y="34"/>
                    </a:lnTo>
                    <a:lnTo>
                      <a:pt x="3004" y="44"/>
                    </a:lnTo>
                    <a:lnTo>
                      <a:pt x="2994" y="55"/>
                    </a:lnTo>
                    <a:lnTo>
                      <a:pt x="2984" y="67"/>
                    </a:lnTo>
                    <a:lnTo>
                      <a:pt x="2976" y="80"/>
                    </a:lnTo>
                    <a:lnTo>
                      <a:pt x="2970" y="93"/>
                    </a:lnTo>
                    <a:lnTo>
                      <a:pt x="2964" y="106"/>
                    </a:lnTo>
                    <a:lnTo>
                      <a:pt x="2960" y="120"/>
                    </a:lnTo>
                    <a:lnTo>
                      <a:pt x="2958" y="135"/>
                    </a:lnTo>
                    <a:lnTo>
                      <a:pt x="2950" y="127"/>
                    </a:lnTo>
                    <a:lnTo>
                      <a:pt x="2941" y="120"/>
                    </a:lnTo>
                    <a:lnTo>
                      <a:pt x="2932" y="114"/>
                    </a:lnTo>
                    <a:lnTo>
                      <a:pt x="2923" y="108"/>
                    </a:lnTo>
                    <a:lnTo>
                      <a:pt x="2912" y="103"/>
                    </a:lnTo>
                    <a:lnTo>
                      <a:pt x="2901" y="98"/>
                    </a:lnTo>
                    <a:lnTo>
                      <a:pt x="2890" y="95"/>
                    </a:lnTo>
                    <a:lnTo>
                      <a:pt x="2877" y="92"/>
                    </a:lnTo>
                    <a:lnTo>
                      <a:pt x="2865" y="91"/>
                    </a:lnTo>
                    <a:lnTo>
                      <a:pt x="2852" y="89"/>
                    </a:lnTo>
                    <a:lnTo>
                      <a:pt x="2840" y="91"/>
                    </a:lnTo>
                    <a:lnTo>
                      <a:pt x="2828" y="92"/>
                    </a:lnTo>
                    <a:lnTo>
                      <a:pt x="2815" y="95"/>
                    </a:lnTo>
                    <a:lnTo>
                      <a:pt x="2803" y="99"/>
                    </a:lnTo>
                    <a:lnTo>
                      <a:pt x="2791" y="105"/>
                    </a:lnTo>
                    <a:lnTo>
                      <a:pt x="2780" y="111"/>
                    </a:lnTo>
                    <a:lnTo>
                      <a:pt x="2770" y="118"/>
                    </a:lnTo>
                    <a:lnTo>
                      <a:pt x="2761" y="126"/>
                    </a:lnTo>
                    <a:lnTo>
                      <a:pt x="2753" y="135"/>
                    </a:lnTo>
                    <a:lnTo>
                      <a:pt x="2745" y="143"/>
                    </a:lnTo>
                    <a:lnTo>
                      <a:pt x="2739" y="152"/>
                    </a:lnTo>
                    <a:lnTo>
                      <a:pt x="2733" y="162"/>
                    </a:lnTo>
                    <a:lnTo>
                      <a:pt x="2728" y="171"/>
                    </a:lnTo>
                    <a:lnTo>
                      <a:pt x="2725" y="182"/>
                    </a:lnTo>
                    <a:lnTo>
                      <a:pt x="2720" y="192"/>
                    </a:lnTo>
                    <a:lnTo>
                      <a:pt x="2718" y="203"/>
                    </a:lnTo>
                    <a:lnTo>
                      <a:pt x="2717" y="214"/>
                    </a:lnTo>
                    <a:lnTo>
                      <a:pt x="2716" y="225"/>
                    </a:lnTo>
                    <a:lnTo>
                      <a:pt x="2716" y="236"/>
                    </a:lnTo>
                    <a:lnTo>
                      <a:pt x="2717" y="248"/>
                    </a:lnTo>
                    <a:lnTo>
                      <a:pt x="2719" y="259"/>
                    </a:lnTo>
                    <a:lnTo>
                      <a:pt x="2721" y="270"/>
                    </a:lnTo>
                    <a:lnTo>
                      <a:pt x="2727" y="288"/>
                    </a:lnTo>
                    <a:lnTo>
                      <a:pt x="2733" y="303"/>
                    </a:lnTo>
                    <a:lnTo>
                      <a:pt x="2741" y="318"/>
                    </a:lnTo>
                    <a:lnTo>
                      <a:pt x="2751" y="334"/>
                    </a:lnTo>
                    <a:lnTo>
                      <a:pt x="2761" y="348"/>
                    </a:lnTo>
                    <a:lnTo>
                      <a:pt x="2772" y="362"/>
                    </a:lnTo>
                    <a:lnTo>
                      <a:pt x="2784" y="376"/>
                    </a:lnTo>
                    <a:lnTo>
                      <a:pt x="2796" y="388"/>
                    </a:lnTo>
                    <a:lnTo>
                      <a:pt x="2809" y="400"/>
                    </a:lnTo>
                    <a:lnTo>
                      <a:pt x="2824" y="412"/>
                    </a:lnTo>
                    <a:lnTo>
                      <a:pt x="2837" y="422"/>
                    </a:lnTo>
                    <a:lnTo>
                      <a:pt x="2851" y="433"/>
                    </a:lnTo>
                    <a:lnTo>
                      <a:pt x="2881" y="451"/>
                    </a:lnTo>
                    <a:lnTo>
                      <a:pt x="2910" y="468"/>
                    </a:lnTo>
                    <a:lnTo>
                      <a:pt x="2940" y="483"/>
                    </a:lnTo>
                    <a:lnTo>
                      <a:pt x="2968" y="495"/>
                    </a:lnTo>
                    <a:lnTo>
                      <a:pt x="2993" y="506"/>
                    </a:lnTo>
                    <a:lnTo>
                      <a:pt x="3016" y="514"/>
                    </a:lnTo>
                    <a:lnTo>
                      <a:pt x="3049" y="525"/>
                    </a:lnTo>
                    <a:lnTo>
                      <a:pt x="3062" y="530"/>
                    </a:lnTo>
                    <a:close/>
                    <a:moveTo>
                      <a:pt x="2435" y="3095"/>
                    </a:moveTo>
                    <a:lnTo>
                      <a:pt x="2435" y="3095"/>
                    </a:lnTo>
                    <a:lnTo>
                      <a:pt x="2463" y="3057"/>
                    </a:lnTo>
                    <a:lnTo>
                      <a:pt x="2490" y="3020"/>
                    </a:lnTo>
                    <a:lnTo>
                      <a:pt x="2520" y="2985"/>
                    </a:lnTo>
                    <a:lnTo>
                      <a:pt x="2551" y="2951"/>
                    </a:lnTo>
                    <a:lnTo>
                      <a:pt x="2583" y="2919"/>
                    </a:lnTo>
                    <a:lnTo>
                      <a:pt x="2617" y="2888"/>
                    </a:lnTo>
                    <a:lnTo>
                      <a:pt x="2651" y="2859"/>
                    </a:lnTo>
                    <a:lnTo>
                      <a:pt x="2687" y="2831"/>
                    </a:lnTo>
                    <a:lnTo>
                      <a:pt x="2723" y="2805"/>
                    </a:lnTo>
                    <a:lnTo>
                      <a:pt x="2762" y="2779"/>
                    </a:lnTo>
                    <a:lnTo>
                      <a:pt x="2800" y="2756"/>
                    </a:lnTo>
                    <a:lnTo>
                      <a:pt x="2840" y="2735"/>
                    </a:lnTo>
                    <a:lnTo>
                      <a:pt x="2882" y="2714"/>
                    </a:lnTo>
                    <a:lnTo>
                      <a:pt x="2924" y="2697"/>
                    </a:lnTo>
                    <a:lnTo>
                      <a:pt x="2965" y="2680"/>
                    </a:lnTo>
                    <a:lnTo>
                      <a:pt x="3009" y="2666"/>
                    </a:lnTo>
                    <a:lnTo>
                      <a:pt x="2986" y="2646"/>
                    </a:lnTo>
                    <a:lnTo>
                      <a:pt x="2964" y="2626"/>
                    </a:lnTo>
                    <a:lnTo>
                      <a:pt x="2940" y="2609"/>
                    </a:lnTo>
                    <a:lnTo>
                      <a:pt x="2916" y="2591"/>
                    </a:lnTo>
                    <a:lnTo>
                      <a:pt x="2891" y="2575"/>
                    </a:lnTo>
                    <a:lnTo>
                      <a:pt x="2865" y="2558"/>
                    </a:lnTo>
                    <a:lnTo>
                      <a:pt x="2839" y="2544"/>
                    </a:lnTo>
                    <a:lnTo>
                      <a:pt x="2813" y="2530"/>
                    </a:lnTo>
                    <a:lnTo>
                      <a:pt x="2785" y="2516"/>
                    </a:lnTo>
                    <a:lnTo>
                      <a:pt x="2758" y="2503"/>
                    </a:lnTo>
                    <a:lnTo>
                      <a:pt x="2729" y="2492"/>
                    </a:lnTo>
                    <a:lnTo>
                      <a:pt x="2700" y="2481"/>
                    </a:lnTo>
                    <a:lnTo>
                      <a:pt x="2671" y="2471"/>
                    </a:lnTo>
                    <a:lnTo>
                      <a:pt x="2641" y="2462"/>
                    </a:lnTo>
                    <a:lnTo>
                      <a:pt x="2610" y="2455"/>
                    </a:lnTo>
                    <a:lnTo>
                      <a:pt x="2579" y="2448"/>
                    </a:lnTo>
                    <a:lnTo>
                      <a:pt x="2536" y="2442"/>
                    </a:lnTo>
                    <a:lnTo>
                      <a:pt x="2495" y="2436"/>
                    </a:lnTo>
                    <a:lnTo>
                      <a:pt x="2453" y="2433"/>
                    </a:lnTo>
                    <a:lnTo>
                      <a:pt x="2411" y="2432"/>
                    </a:lnTo>
                    <a:lnTo>
                      <a:pt x="2370" y="2433"/>
                    </a:lnTo>
                    <a:lnTo>
                      <a:pt x="2330" y="2435"/>
                    </a:lnTo>
                    <a:lnTo>
                      <a:pt x="2289" y="2440"/>
                    </a:lnTo>
                    <a:lnTo>
                      <a:pt x="2248" y="2446"/>
                    </a:lnTo>
                    <a:lnTo>
                      <a:pt x="2209" y="2455"/>
                    </a:lnTo>
                    <a:lnTo>
                      <a:pt x="2170" y="2465"/>
                    </a:lnTo>
                    <a:lnTo>
                      <a:pt x="2132" y="2476"/>
                    </a:lnTo>
                    <a:lnTo>
                      <a:pt x="2094" y="2489"/>
                    </a:lnTo>
                    <a:lnTo>
                      <a:pt x="2057" y="2504"/>
                    </a:lnTo>
                    <a:lnTo>
                      <a:pt x="2020" y="2521"/>
                    </a:lnTo>
                    <a:lnTo>
                      <a:pt x="1985" y="2539"/>
                    </a:lnTo>
                    <a:lnTo>
                      <a:pt x="1950" y="2558"/>
                    </a:lnTo>
                    <a:lnTo>
                      <a:pt x="1938" y="2531"/>
                    </a:lnTo>
                    <a:lnTo>
                      <a:pt x="1925" y="2502"/>
                    </a:lnTo>
                    <a:lnTo>
                      <a:pt x="1911" y="2475"/>
                    </a:lnTo>
                    <a:lnTo>
                      <a:pt x="1897" y="2448"/>
                    </a:lnTo>
                    <a:lnTo>
                      <a:pt x="1882" y="2421"/>
                    </a:lnTo>
                    <a:lnTo>
                      <a:pt x="1865" y="2395"/>
                    </a:lnTo>
                    <a:lnTo>
                      <a:pt x="1849" y="2369"/>
                    </a:lnTo>
                    <a:lnTo>
                      <a:pt x="1831" y="2344"/>
                    </a:lnTo>
                    <a:lnTo>
                      <a:pt x="1812" y="2319"/>
                    </a:lnTo>
                    <a:lnTo>
                      <a:pt x="1794" y="2295"/>
                    </a:lnTo>
                    <a:lnTo>
                      <a:pt x="1774" y="2272"/>
                    </a:lnTo>
                    <a:lnTo>
                      <a:pt x="1753" y="2249"/>
                    </a:lnTo>
                    <a:lnTo>
                      <a:pt x="1731" y="2227"/>
                    </a:lnTo>
                    <a:lnTo>
                      <a:pt x="1709" y="2205"/>
                    </a:lnTo>
                    <a:lnTo>
                      <a:pt x="1687" y="2184"/>
                    </a:lnTo>
                    <a:lnTo>
                      <a:pt x="1663" y="2164"/>
                    </a:lnTo>
                    <a:lnTo>
                      <a:pt x="1640" y="2145"/>
                    </a:lnTo>
                    <a:lnTo>
                      <a:pt x="1614" y="2126"/>
                    </a:lnTo>
                    <a:lnTo>
                      <a:pt x="1589" y="2108"/>
                    </a:lnTo>
                    <a:lnTo>
                      <a:pt x="1564" y="2091"/>
                    </a:lnTo>
                    <a:lnTo>
                      <a:pt x="1537" y="2074"/>
                    </a:lnTo>
                    <a:lnTo>
                      <a:pt x="1510" y="2058"/>
                    </a:lnTo>
                    <a:lnTo>
                      <a:pt x="1482" y="2043"/>
                    </a:lnTo>
                    <a:lnTo>
                      <a:pt x="1454" y="2029"/>
                    </a:lnTo>
                    <a:lnTo>
                      <a:pt x="1425" y="2016"/>
                    </a:lnTo>
                    <a:lnTo>
                      <a:pt x="1395" y="2003"/>
                    </a:lnTo>
                    <a:lnTo>
                      <a:pt x="1366" y="1992"/>
                    </a:lnTo>
                    <a:lnTo>
                      <a:pt x="1335" y="1981"/>
                    </a:lnTo>
                    <a:lnTo>
                      <a:pt x="1304" y="1971"/>
                    </a:lnTo>
                    <a:lnTo>
                      <a:pt x="1273" y="1962"/>
                    </a:lnTo>
                    <a:lnTo>
                      <a:pt x="1241" y="1954"/>
                    </a:lnTo>
                    <a:lnTo>
                      <a:pt x="1210" y="1948"/>
                    </a:lnTo>
                    <a:lnTo>
                      <a:pt x="1158" y="1939"/>
                    </a:lnTo>
                    <a:lnTo>
                      <a:pt x="1107" y="1933"/>
                    </a:lnTo>
                    <a:lnTo>
                      <a:pt x="1057" y="1930"/>
                    </a:lnTo>
                    <a:lnTo>
                      <a:pt x="1006" y="1929"/>
                    </a:lnTo>
                    <a:lnTo>
                      <a:pt x="955" y="1930"/>
                    </a:lnTo>
                    <a:lnTo>
                      <a:pt x="906" y="1934"/>
                    </a:lnTo>
                    <a:lnTo>
                      <a:pt x="857" y="1941"/>
                    </a:lnTo>
                    <a:lnTo>
                      <a:pt x="809" y="1950"/>
                    </a:lnTo>
                    <a:lnTo>
                      <a:pt x="761" y="1962"/>
                    </a:lnTo>
                    <a:lnTo>
                      <a:pt x="714" y="1975"/>
                    </a:lnTo>
                    <a:lnTo>
                      <a:pt x="668" y="1991"/>
                    </a:lnTo>
                    <a:lnTo>
                      <a:pt x="623" y="2009"/>
                    </a:lnTo>
                    <a:lnTo>
                      <a:pt x="579" y="2029"/>
                    </a:lnTo>
                    <a:lnTo>
                      <a:pt x="536" y="2051"/>
                    </a:lnTo>
                    <a:lnTo>
                      <a:pt x="493" y="2075"/>
                    </a:lnTo>
                    <a:lnTo>
                      <a:pt x="453" y="2101"/>
                    </a:lnTo>
                    <a:lnTo>
                      <a:pt x="414" y="2129"/>
                    </a:lnTo>
                    <a:lnTo>
                      <a:pt x="376" y="2159"/>
                    </a:lnTo>
                    <a:lnTo>
                      <a:pt x="339" y="2191"/>
                    </a:lnTo>
                    <a:lnTo>
                      <a:pt x="304" y="2224"/>
                    </a:lnTo>
                    <a:lnTo>
                      <a:pt x="270" y="2259"/>
                    </a:lnTo>
                    <a:lnTo>
                      <a:pt x="238" y="2295"/>
                    </a:lnTo>
                    <a:lnTo>
                      <a:pt x="208" y="2334"/>
                    </a:lnTo>
                    <a:lnTo>
                      <a:pt x="180" y="2374"/>
                    </a:lnTo>
                    <a:lnTo>
                      <a:pt x="153" y="2415"/>
                    </a:lnTo>
                    <a:lnTo>
                      <a:pt x="129" y="2458"/>
                    </a:lnTo>
                    <a:lnTo>
                      <a:pt x="106" y="2503"/>
                    </a:lnTo>
                    <a:lnTo>
                      <a:pt x="86" y="2548"/>
                    </a:lnTo>
                    <a:lnTo>
                      <a:pt x="67" y="2596"/>
                    </a:lnTo>
                    <a:lnTo>
                      <a:pt x="52" y="2644"/>
                    </a:lnTo>
                    <a:lnTo>
                      <a:pt x="38" y="2694"/>
                    </a:lnTo>
                    <a:lnTo>
                      <a:pt x="27" y="2744"/>
                    </a:lnTo>
                    <a:lnTo>
                      <a:pt x="17" y="2802"/>
                    </a:lnTo>
                    <a:lnTo>
                      <a:pt x="9" y="2860"/>
                    </a:lnTo>
                    <a:lnTo>
                      <a:pt x="4" y="2918"/>
                    </a:lnTo>
                    <a:lnTo>
                      <a:pt x="1" y="2974"/>
                    </a:lnTo>
                    <a:lnTo>
                      <a:pt x="0" y="3031"/>
                    </a:lnTo>
                    <a:lnTo>
                      <a:pt x="3" y="3087"/>
                    </a:lnTo>
                    <a:lnTo>
                      <a:pt x="6" y="3143"/>
                    </a:lnTo>
                    <a:lnTo>
                      <a:pt x="12" y="3198"/>
                    </a:lnTo>
                    <a:lnTo>
                      <a:pt x="20" y="3253"/>
                    </a:lnTo>
                    <a:lnTo>
                      <a:pt x="30" y="3307"/>
                    </a:lnTo>
                    <a:lnTo>
                      <a:pt x="41" y="3361"/>
                    </a:lnTo>
                    <a:lnTo>
                      <a:pt x="55" y="3415"/>
                    </a:lnTo>
                    <a:lnTo>
                      <a:pt x="70" y="3468"/>
                    </a:lnTo>
                    <a:lnTo>
                      <a:pt x="86" y="3520"/>
                    </a:lnTo>
                    <a:lnTo>
                      <a:pt x="105" y="3571"/>
                    </a:lnTo>
                    <a:lnTo>
                      <a:pt x="125" y="3622"/>
                    </a:lnTo>
                    <a:lnTo>
                      <a:pt x="146" y="3673"/>
                    </a:lnTo>
                    <a:lnTo>
                      <a:pt x="168" y="3722"/>
                    </a:lnTo>
                    <a:lnTo>
                      <a:pt x="192" y="3772"/>
                    </a:lnTo>
                    <a:lnTo>
                      <a:pt x="216" y="3820"/>
                    </a:lnTo>
                    <a:lnTo>
                      <a:pt x="242" y="3867"/>
                    </a:lnTo>
                    <a:lnTo>
                      <a:pt x="269" y="3915"/>
                    </a:lnTo>
                    <a:lnTo>
                      <a:pt x="297" y="3961"/>
                    </a:lnTo>
                    <a:lnTo>
                      <a:pt x="326" y="4006"/>
                    </a:lnTo>
                    <a:lnTo>
                      <a:pt x="355" y="4051"/>
                    </a:lnTo>
                    <a:lnTo>
                      <a:pt x="385" y="4095"/>
                    </a:lnTo>
                    <a:lnTo>
                      <a:pt x="416" y="4138"/>
                    </a:lnTo>
                    <a:lnTo>
                      <a:pt x="447" y="4180"/>
                    </a:lnTo>
                    <a:lnTo>
                      <a:pt x="479" y="4222"/>
                    </a:lnTo>
                    <a:lnTo>
                      <a:pt x="511" y="4262"/>
                    </a:lnTo>
                    <a:lnTo>
                      <a:pt x="544" y="4302"/>
                    </a:lnTo>
                    <a:lnTo>
                      <a:pt x="577" y="4340"/>
                    </a:lnTo>
                    <a:lnTo>
                      <a:pt x="610" y="4379"/>
                    </a:lnTo>
                    <a:lnTo>
                      <a:pt x="643" y="4415"/>
                    </a:lnTo>
                    <a:lnTo>
                      <a:pt x="709" y="4487"/>
                    </a:lnTo>
                    <a:lnTo>
                      <a:pt x="775" y="4554"/>
                    </a:lnTo>
                    <a:lnTo>
                      <a:pt x="839" y="4617"/>
                    </a:lnTo>
                    <a:lnTo>
                      <a:pt x="903" y="4676"/>
                    </a:lnTo>
                    <a:lnTo>
                      <a:pt x="963" y="4731"/>
                    </a:lnTo>
                    <a:lnTo>
                      <a:pt x="1020" y="4780"/>
                    </a:lnTo>
                    <a:lnTo>
                      <a:pt x="1074" y="4826"/>
                    </a:lnTo>
                    <a:lnTo>
                      <a:pt x="1125" y="4866"/>
                    </a:lnTo>
                    <a:lnTo>
                      <a:pt x="1170" y="4901"/>
                    </a:lnTo>
                    <a:lnTo>
                      <a:pt x="1210" y="4932"/>
                    </a:lnTo>
                    <a:lnTo>
                      <a:pt x="1244" y="4958"/>
                    </a:lnTo>
                    <a:lnTo>
                      <a:pt x="1292" y="4992"/>
                    </a:lnTo>
                    <a:lnTo>
                      <a:pt x="1309" y="5004"/>
                    </a:lnTo>
                    <a:lnTo>
                      <a:pt x="1338" y="4996"/>
                    </a:lnTo>
                    <a:lnTo>
                      <a:pt x="1373" y="4986"/>
                    </a:lnTo>
                    <a:lnTo>
                      <a:pt x="1421" y="4973"/>
                    </a:lnTo>
                    <a:lnTo>
                      <a:pt x="1479" y="4955"/>
                    </a:lnTo>
                    <a:lnTo>
                      <a:pt x="1547" y="4934"/>
                    </a:lnTo>
                    <a:lnTo>
                      <a:pt x="1623" y="4908"/>
                    </a:lnTo>
                    <a:lnTo>
                      <a:pt x="1708" y="4878"/>
                    </a:lnTo>
                    <a:lnTo>
                      <a:pt x="1799" y="4844"/>
                    </a:lnTo>
                    <a:lnTo>
                      <a:pt x="1896" y="4806"/>
                    </a:lnTo>
                    <a:lnTo>
                      <a:pt x="1946" y="4785"/>
                    </a:lnTo>
                    <a:lnTo>
                      <a:pt x="1997" y="4763"/>
                    </a:lnTo>
                    <a:lnTo>
                      <a:pt x="2049" y="4739"/>
                    </a:lnTo>
                    <a:lnTo>
                      <a:pt x="2101" y="4714"/>
                    </a:lnTo>
                    <a:lnTo>
                      <a:pt x="2154" y="4689"/>
                    </a:lnTo>
                    <a:lnTo>
                      <a:pt x="2207" y="4663"/>
                    </a:lnTo>
                    <a:lnTo>
                      <a:pt x="2261" y="4634"/>
                    </a:lnTo>
                    <a:lnTo>
                      <a:pt x="2315" y="4606"/>
                    </a:lnTo>
                    <a:lnTo>
                      <a:pt x="2368" y="4575"/>
                    </a:lnTo>
                    <a:lnTo>
                      <a:pt x="2422" y="4543"/>
                    </a:lnTo>
                    <a:lnTo>
                      <a:pt x="2476" y="4511"/>
                    </a:lnTo>
                    <a:lnTo>
                      <a:pt x="2529" y="4477"/>
                    </a:lnTo>
                    <a:lnTo>
                      <a:pt x="2506" y="4446"/>
                    </a:lnTo>
                    <a:lnTo>
                      <a:pt x="2484" y="4414"/>
                    </a:lnTo>
                    <a:lnTo>
                      <a:pt x="2462" y="4382"/>
                    </a:lnTo>
                    <a:lnTo>
                      <a:pt x="2442" y="4349"/>
                    </a:lnTo>
                    <a:lnTo>
                      <a:pt x="2422" y="4316"/>
                    </a:lnTo>
                    <a:lnTo>
                      <a:pt x="2403" y="4282"/>
                    </a:lnTo>
                    <a:lnTo>
                      <a:pt x="2385" y="4248"/>
                    </a:lnTo>
                    <a:lnTo>
                      <a:pt x="2368" y="4213"/>
                    </a:lnTo>
                    <a:lnTo>
                      <a:pt x="2353" y="4178"/>
                    </a:lnTo>
                    <a:lnTo>
                      <a:pt x="2337" y="4141"/>
                    </a:lnTo>
                    <a:lnTo>
                      <a:pt x="2323" y="4105"/>
                    </a:lnTo>
                    <a:lnTo>
                      <a:pt x="2310" y="4068"/>
                    </a:lnTo>
                    <a:lnTo>
                      <a:pt x="2299" y="4030"/>
                    </a:lnTo>
                    <a:lnTo>
                      <a:pt x="2288" y="3992"/>
                    </a:lnTo>
                    <a:lnTo>
                      <a:pt x="2278" y="3953"/>
                    </a:lnTo>
                    <a:lnTo>
                      <a:pt x="2270" y="3914"/>
                    </a:lnTo>
                    <a:lnTo>
                      <a:pt x="2265" y="3886"/>
                    </a:lnTo>
                    <a:lnTo>
                      <a:pt x="2260" y="3860"/>
                    </a:lnTo>
                    <a:lnTo>
                      <a:pt x="2257" y="3832"/>
                    </a:lnTo>
                    <a:lnTo>
                      <a:pt x="2255" y="3806"/>
                    </a:lnTo>
                    <a:lnTo>
                      <a:pt x="2250" y="3752"/>
                    </a:lnTo>
                    <a:lnTo>
                      <a:pt x="2249" y="3699"/>
                    </a:lnTo>
                    <a:lnTo>
                      <a:pt x="2250" y="3645"/>
                    </a:lnTo>
                    <a:lnTo>
                      <a:pt x="2255" y="3592"/>
                    </a:lnTo>
                    <a:lnTo>
                      <a:pt x="2261" y="3540"/>
                    </a:lnTo>
                    <a:lnTo>
                      <a:pt x="2271" y="3488"/>
                    </a:lnTo>
                    <a:lnTo>
                      <a:pt x="2282" y="3436"/>
                    </a:lnTo>
                    <a:lnTo>
                      <a:pt x="2297" y="3384"/>
                    </a:lnTo>
                    <a:lnTo>
                      <a:pt x="2314" y="3334"/>
                    </a:lnTo>
                    <a:lnTo>
                      <a:pt x="2333" y="3284"/>
                    </a:lnTo>
                    <a:lnTo>
                      <a:pt x="2355" y="3236"/>
                    </a:lnTo>
                    <a:lnTo>
                      <a:pt x="2379" y="3187"/>
                    </a:lnTo>
                    <a:lnTo>
                      <a:pt x="2392" y="3164"/>
                    </a:lnTo>
                    <a:lnTo>
                      <a:pt x="2407" y="3141"/>
                    </a:lnTo>
                    <a:lnTo>
                      <a:pt x="2421" y="3118"/>
                    </a:lnTo>
                    <a:lnTo>
                      <a:pt x="2435" y="3095"/>
                    </a:lnTo>
                    <a:close/>
                    <a:moveTo>
                      <a:pt x="3250" y="1604"/>
                    </a:moveTo>
                    <a:lnTo>
                      <a:pt x="3250" y="1604"/>
                    </a:lnTo>
                    <a:lnTo>
                      <a:pt x="3255" y="1581"/>
                    </a:lnTo>
                    <a:lnTo>
                      <a:pt x="3261" y="1559"/>
                    </a:lnTo>
                    <a:lnTo>
                      <a:pt x="3270" y="1537"/>
                    </a:lnTo>
                    <a:lnTo>
                      <a:pt x="3281" y="1516"/>
                    </a:lnTo>
                    <a:lnTo>
                      <a:pt x="3294" y="1497"/>
                    </a:lnTo>
                    <a:lnTo>
                      <a:pt x="3309" y="1478"/>
                    </a:lnTo>
                    <a:lnTo>
                      <a:pt x="3325" y="1460"/>
                    </a:lnTo>
                    <a:lnTo>
                      <a:pt x="3343" y="1445"/>
                    </a:lnTo>
                    <a:lnTo>
                      <a:pt x="3363" y="1431"/>
                    </a:lnTo>
                    <a:lnTo>
                      <a:pt x="3385" y="1418"/>
                    </a:lnTo>
                    <a:lnTo>
                      <a:pt x="3408" y="1407"/>
                    </a:lnTo>
                    <a:lnTo>
                      <a:pt x="3432" y="1400"/>
                    </a:lnTo>
                    <a:lnTo>
                      <a:pt x="3445" y="1396"/>
                    </a:lnTo>
                    <a:lnTo>
                      <a:pt x="3458" y="1394"/>
                    </a:lnTo>
                    <a:lnTo>
                      <a:pt x="3472" y="1392"/>
                    </a:lnTo>
                    <a:lnTo>
                      <a:pt x="3486" y="1390"/>
                    </a:lnTo>
                    <a:lnTo>
                      <a:pt x="3500" y="1390"/>
                    </a:lnTo>
                    <a:lnTo>
                      <a:pt x="3515" y="1390"/>
                    </a:lnTo>
                    <a:lnTo>
                      <a:pt x="3530" y="1390"/>
                    </a:lnTo>
                    <a:lnTo>
                      <a:pt x="3545" y="1391"/>
                    </a:lnTo>
                    <a:lnTo>
                      <a:pt x="3565" y="1394"/>
                    </a:lnTo>
                    <a:lnTo>
                      <a:pt x="3585" y="1400"/>
                    </a:lnTo>
                    <a:lnTo>
                      <a:pt x="3604" y="1405"/>
                    </a:lnTo>
                    <a:lnTo>
                      <a:pt x="3622" y="1414"/>
                    </a:lnTo>
                    <a:lnTo>
                      <a:pt x="3641" y="1424"/>
                    </a:lnTo>
                    <a:lnTo>
                      <a:pt x="3658" y="1435"/>
                    </a:lnTo>
                    <a:lnTo>
                      <a:pt x="3674" y="1447"/>
                    </a:lnTo>
                    <a:lnTo>
                      <a:pt x="3689" y="1461"/>
                    </a:lnTo>
                    <a:lnTo>
                      <a:pt x="3704" y="1476"/>
                    </a:lnTo>
                    <a:lnTo>
                      <a:pt x="3717" y="1492"/>
                    </a:lnTo>
                    <a:lnTo>
                      <a:pt x="3729" y="1510"/>
                    </a:lnTo>
                    <a:lnTo>
                      <a:pt x="3740" y="1528"/>
                    </a:lnTo>
                    <a:lnTo>
                      <a:pt x="3750" y="1548"/>
                    </a:lnTo>
                    <a:lnTo>
                      <a:pt x="3758" y="1569"/>
                    </a:lnTo>
                    <a:lnTo>
                      <a:pt x="3765" y="1591"/>
                    </a:lnTo>
                    <a:lnTo>
                      <a:pt x="3770" y="1613"/>
                    </a:lnTo>
                    <a:lnTo>
                      <a:pt x="3773" y="1630"/>
                    </a:lnTo>
                    <a:lnTo>
                      <a:pt x="3775" y="1645"/>
                    </a:lnTo>
                    <a:lnTo>
                      <a:pt x="3777" y="1677"/>
                    </a:lnTo>
                    <a:lnTo>
                      <a:pt x="3777" y="1708"/>
                    </a:lnTo>
                    <a:lnTo>
                      <a:pt x="3774" y="1739"/>
                    </a:lnTo>
                    <a:lnTo>
                      <a:pt x="3770" y="1768"/>
                    </a:lnTo>
                    <a:lnTo>
                      <a:pt x="3762" y="1798"/>
                    </a:lnTo>
                    <a:lnTo>
                      <a:pt x="3753" y="1827"/>
                    </a:lnTo>
                    <a:lnTo>
                      <a:pt x="3743" y="1855"/>
                    </a:lnTo>
                    <a:lnTo>
                      <a:pt x="3731" y="1883"/>
                    </a:lnTo>
                    <a:lnTo>
                      <a:pt x="3718" y="1909"/>
                    </a:lnTo>
                    <a:lnTo>
                      <a:pt x="3704" y="1936"/>
                    </a:lnTo>
                    <a:lnTo>
                      <a:pt x="3688" y="1961"/>
                    </a:lnTo>
                    <a:lnTo>
                      <a:pt x="3672" y="1985"/>
                    </a:lnTo>
                    <a:lnTo>
                      <a:pt x="3654" y="2008"/>
                    </a:lnTo>
                    <a:lnTo>
                      <a:pt x="3637" y="2031"/>
                    </a:lnTo>
                    <a:lnTo>
                      <a:pt x="3619" y="2052"/>
                    </a:lnTo>
                    <a:lnTo>
                      <a:pt x="3600" y="2073"/>
                    </a:lnTo>
                    <a:lnTo>
                      <a:pt x="3583" y="2093"/>
                    </a:lnTo>
                    <a:lnTo>
                      <a:pt x="3546" y="2128"/>
                    </a:lnTo>
                    <a:lnTo>
                      <a:pt x="3512" y="2160"/>
                    </a:lnTo>
                    <a:lnTo>
                      <a:pt x="3481" y="2186"/>
                    </a:lnTo>
                    <a:lnTo>
                      <a:pt x="3456" y="2207"/>
                    </a:lnTo>
                    <a:lnTo>
                      <a:pt x="3435" y="2223"/>
                    </a:lnTo>
                    <a:lnTo>
                      <a:pt x="3418" y="2235"/>
                    </a:lnTo>
                    <a:lnTo>
                      <a:pt x="3398" y="2229"/>
                    </a:lnTo>
                    <a:lnTo>
                      <a:pt x="3375" y="2222"/>
                    </a:lnTo>
                    <a:lnTo>
                      <a:pt x="3344" y="2212"/>
                    </a:lnTo>
                    <a:lnTo>
                      <a:pt x="3308" y="2197"/>
                    </a:lnTo>
                    <a:lnTo>
                      <a:pt x="3267" y="2181"/>
                    </a:lnTo>
                    <a:lnTo>
                      <a:pt x="3223" y="2161"/>
                    </a:lnTo>
                    <a:lnTo>
                      <a:pt x="3176" y="2138"/>
                    </a:lnTo>
                    <a:lnTo>
                      <a:pt x="3153" y="2125"/>
                    </a:lnTo>
                    <a:lnTo>
                      <a:pt x="3128" y="2110"/>
                    </a:lnTo>
                    <a:lnTo>
                      <a:pt x="3105" y="2096"/>
                    </a:lnTo>
                    <a:lnTo>
                      <a:pt x="3081" y="2081"/>
                    </a:lnTo>
                    <a:lnTo>
                      <a:pt x="3058" y="2064"/>
                    </a:lnTo>
                    <a:lnTo>
                      <a:pt x="3036" y="2047"/>
                    </a:lnTo>
                    <a:lnTo>
                      <a:pt x="3014" y="2028"/>
                    </a:lnTo>
                    <a:lnTo>
                      <a:pt x="2993" y="2009"/>
                    </a:lnTo>
                    <a:lnTo>
                      <a:pt x="2973" y="1988"/>
                    </a:lnTo>
                    <a:lnTo>
                      <a:pt x="2954" y="1967"/>
                    </a:lnTo>
                    <a:lnTo>
                      <a:pt x="2937" y="1945"/>
                    </a:lnTo>
                    <a:lnTo>
                      <a:pt x="2920" y="1922"/>
                    </a:lnTo>
                    <a:lnTo>
                      <a:pt x="2906" y="1899"/>
                    </a:lnTo>
                    <a:lnTo>
                      <a:pt x="2893" y="1874"/>
                    </a:lnTo>
                    <a:lnTo>
                      <a:pt x="2882" y="1848"/>
                    </a:lnTo>
                    <a:lnTo>
                      <a:pt x="2873" y="1821"/>
                    </a:lnTo>
                    <a:lnTo>
                      <a:pt x="2869" y="1802"/>
                    </a:lnTo>
                    <a:lnTo>
                      <a:pt x="2866" y="1785"/>
                    </a:lnTo>
                    <a:lnTo>
                      <a:pt x="2864" y="1767"/>
                    </a:lnTo>
                    <a:lnTo>
                      <a:pt x="2864" y="1748"/>
                    </a:lnTo>
                    <a:lnTo>
                      <a:pt x="2865" y="1731"/>
                    </a:lnTo>
                    <a:lnTo>
                      <a:pt x="2869" y="1713"/>
                    </a:lnTo>
                    <a:lnTo>
                      <a:pt x="2873" y="1697"/>
                    </a:lnTo>
                    <a:lnTo>
                      <a:pt x="2877" y="1679"/>
                    </a:lnTo>
                    <a:lnTo>
                      <a:pt x="2884" y="1664"/>
                    </a:lnTo>
                    <a:lnTo>
                      <a:pt x="2893" y="1647"/>
                    </a:lnTo>
                    <a:lnTo>
                      <a:pt x="2902" y="1633"/>
                    </a:lnTo>
                    <a:lnTo>
                      <a:pt x="2913" y="1618"/>
                    </a:lnTo>
                    <a:lnTo>
                      <a:pt x="2924" y="1604"/>
                    </a:lnTo>
                    <a:lnTo>
                      <a:pt x="2937" y="1591"/>
                    </a:lnTo>
                    <a:lnTo>
                      <a:pt x="2951" y="1579"/>
                    </a:lnTo>
                    <a:lnTo>
                      <a:pt x="2967" y="1568"/>
                    </a:lnTo>
                    <a:lnTo>
                      <a:pt x="2985" y="1557"/>
                    </a:lnTo>
                    <a:lnTo>
                      <a:pt x="3004" y="1548"/>
                    </a:lnTo>
                    <a:lnTo>
                      <a:pt x="3024" y="1542"/>
                    </a:lnTo>
                    <a:lnTo>
                      <a:pt x="3044" y="1536"/>
                    </a:lnTo>
                    <a:lnTo>
                      <a:pt x="3063" y="1534"/>
                    </a:lnTo>
                    <a:lnTo>
                      <a:pt x="3083" y="1533"/>
                    </a:lnTo>
                    <a:lnTo>
                      <a:pt x="3103" y="1534"/>
                    </a:lnTo>
                    <a:lnTo>
                      <a:pt x="3123" y="1537"/>
                    </a:lnTo>
                    <a:lnTo>
                      <a:pt x="3142" y="1541"/>
                    </a:lnTo>
                    <a:lnTo>
                      <a:pt x="3160" y="1547"/>
                    </a:lnTo>
                    <a:lnTo>
                      <a:pt x="3178" y="1554"/>
                    </a:lnTo>
                    <a:lnTo>
                      <a:pt x="3195" y="1561"/>
                    </a:lnTo>
                    <a:lnTo>
                      <a:pt x="3211" y="1571"/>
                    </a:lnTo>
                    <a:lnTo>
                      <a:pt x="3225" y="1581"/>
                    </a:lnTo>
                    <a:lnTo>
                      <a:pt x="3238" y="1592"/>
                    </a:lnTo>
                    <a:lnTo>
                      <a:pt x="3250" y="1604"/>
                    </a:lnTo>
                    <a:close/>
                    <a:moveTo>
                      <a:pt x="2345" y="1525"/>
                    </a:moveTo>
                    <a:lnTo>
                      <a:pt x="2345" y="1525"/>
                    </a:lnTo>
                    <a:lnTo>
                      <a:pt x="2361" y="1521"/>
                    </a:lnTo>
                    <a:lnTo>
                      <a:pt x="2403" y="1506"/>
                    </a:lnTo>
                    <a:lnTo>
                      <a:pt x="2432" y="1495"/>
                    </a:lnTo>
                    <a:lnTo>
                      <a:pt x="2464" y="1482"/>
                    </a:lnTo>
                    <a:lnTo>
                      <a:pt x="2499" y="1467"/>
                    </a:lnTo>
                    <a:lnTo>
                      <a:pt x="2535" y="1448"/>
                    </a:lnTo>
                    <a:lnTo>
                      <a:pt x="2573" y="1427"/>
                    </a:lnTo>
                    <a:lnTo>
                      <a:pt x="2591" y="1415"/>
                    </a:lnTo>
                    <a:lnTo>
                      <a:pt x="2610" y="1403"/>
                    </a:lnTo>
                    <a:lnTo>
                      <a:pt x="2629" y="1390"/>
                    </a:lnTo>
                    <a:lnTo>
                      <a:pt x="2646" y="1377"/>
                    </a:lnTo>
                    <a:lnTo>
                      <a:pt x="2663" y="1362"/>
                    </a:lnTo>
                    <a:lnTo>
                      <a:pt x="2679" y="1347"/>
                    </a:lnTo>
                    <a:lnTo>
                      <a:pt x="2696" y="1332"/>
                    </a:lnTo>
                    <a:lnTo>
                      <a:pt x="2710" y="1315"/>
                    </a:lnTo>
                    <a:lnTo>
                      <a:pt x="2725" y="1297"/>
                    </a:lnTo>
                    <a:lnTo>
                      <a:pt x="2737" y="1279"/>
                    </a:lnTo>
                    <a:lnTo>
                      <a:pt x="2749" y="1260"/>
                    </a:lnTo>
                    <a:lnTo>
                      <a:pt x="2759" y="1240"/>
                    </a:lnTo>
                    <a:lnTo>
                      <a:pt x="2767" y="1220"/>
                    </a:lnTo>
                    <a:lnTo>
                      <a:pt x="2774" y="1200"/>
                    </a:lnTo>
                    <a:lnTo>
                      <a:pt x="2777" y="1185"/>
                    </a:lnTo>
                    <a:lnTo>
                      <a:pt x="2780" y="1171"/>
                    </a:lnTo>
                    <a:lnTo>
                      <a:pt x="2781" y="1157"/>
                    </a:lnTo>
                    <a:lnTo>
                      <a:pt x="2781" y="1142"/>
                    </a:lnTo>
                    <a:lnTo>
                      <a:pt x="2780" y="1128"/>
                    </a:lnTo>
                    <a:lnTo>
                      <a:pt x="2778" y="1115"/>
                    </a:lnTo>
                    <a:lnTo>
                      <a:pt x="2775" y="1101"/>
                    </a:lnTo>
                    <a:lnTo>
                      <a:pt x="2771" y="1087"/>
                    </a:lnTo>
                    <a:lnTo>
                      <a:pt x="2765" y="1075"/>
                    </a:lnTo>
                    <a:lnTo>
                      <a:pt x="2759" y="1062"/>
                    </a:lnTo>
                    <a:lnTo>
                      <a:pt x="2752" y="1051"/>
                    </a:lnTo>
                    <a:lnTo>
                      <a:pt x="2743" y="1039"/>
                    </a:lnTo>
                    <a:lnTo>
                      <a:pt x="2734" y="1028"/>
                    </a:lnTo>
                    <a:lnTo>
                      <a:pt x="2725" y="1018"/>
                    </a:lnTo>
                    <a:lnTo>
                      <a:pt x="2712" y="1008"/>
                    </a:lnTo>
                    <a:lnTo>
                      <a:pt x="2700" y="999"/>
                    </a:lnTo>
                    <a:lnTo>
                      <a:pt x="2686" y="990"/>
                    </a:lnTo>
                    <a:lnTo>
                      <a:pt x="2672" y="984"/>
                    </a:lnTo>
                    <a:lnTo>
                      <a:pt x="2656" y="978"/>
                    </a:lnTo>
                    <a:lnTo>
                      <a:pt x="2641" y="975"/>
                    </a:lnTo>
                    <a:lnTo>
                      <a:pt x="2624" y="973"/>
                    </a:lnTo>
                    <a:lnTo>
                      <a:pt x="2609" y="973"/>
                    </a:lnTo>
                    <a:lnTo>
                      <a:pt x="2594" y="973"/>
                    </a:lnTo>
                    <a:lnTo>
                      <a:pt x="2578" y="975"/>
                    </a:lnTo>
                    <a:lnTo>
                      <a:pt x="2563" y="978"/>
                    </a:lnTo>
                    <a:lnTo>
                      <a:pt x="2548" y="983"/>
                    </a:lnTo>
                    <a:lnTo>
                      <a:pt x="2534" y="988"/>
                    </a:lnTo>
                    <a:lnTo>
                      <a:pt x="2521" y="995"/>
                    </a:lnTo>
                    <a:lnTo>
                      <a:pt x="2509" y="1003"/>
                    </a:lnTo>
                    <a:lnTo>
                      <a:pt x="2497" y="1010"/>
                    </a:lnTo>
                    <a:lnTo>
                      <a:pt x="2487" y="1019"/>
                    </a:lnTo>
                    <a:lnTo>
                      <a:pt x="2477" y="1029"/>
                    </a:lnTo>
                    <a:lnTo>
                      <a:pt x="2474" y="1010"/>
                    </a:lnTo>
                    <a:lnTo>
                      <a:pt x="2468" y="993"/>
                    </a:lnTo>
                    <a:lnTo>
                      <a:pt x="2462" y="975"/>
                    </a:lnTo>
                    <a:lnTo>
                      <a:pt x="2453" y="959"/>
                    </a:lnTo>
                    <a:lnTo>
                      <a:pt x="2443" y="943"/>
                    </a:lnTo>
                    <a:lnTo>
                      <a:pt x="2432" y="929"/>
                    </a:lnTo>
                    <a:lnTo>
                      <a:pt x="2419" y="915"/>
                    </a:lnTo>
                    <a:lnTo>
                      <a:pt x="2404" y="902"/>
                    </a:lnTo>
                    <a:lnTo>
                      <a:pt x="2389" y="891"/>
                    </a:lnTo>
                    <a:lnTo>
                      <a:pt x="2371" y="882"/>
                    </a:lnTo>
                    <a:lnTo>
                      <a:pt x="2354" y="874"/>
                    </a:lnTo>
                    <a:lnTo>
                      <a:pt x="2334" y="867"/>
                    </a:lnTo>
                    <a:lnTo>
                      <a:pt x="2313" y="863"/>
                    </a:lnTo>
                    <a:lnTo>
                      <a:pt x="2292" y="860"/>
                    </a:lnTo>
                    <a:lnTo>
                      <a:pt x="2269" y="858"/>
                    </a:lnTo>
                    <a:lnTo>
                      <a:pt x="2245" y="861"/>
                    </a:lnTo>
                    <a:lnTo>
                      <a:pt x="2229" y="863"/>
                    </a:lnTo>
                    <a:lnTo>
                      <a:pt x="2214" y="866"/>
                    </a:lnTo>
                    <a:lnTo>
                      <a:pt x="2199" y="872"/>
                    </a:lnTo>
                    <a:lnTo>
                      <a:pt x="2183" y="878"/>
                    </a:lnTo>
                    <a:lnTo>
                      <a:pt x="2170" y="886"/>
                    </a:lnTo>
                    <a:lnTo>
                      <a:pt x="2156" y="895"/>
                    </a:lnTo>
                    <a:lnTo>
                      <a:pt x="2144" y="905"/>
                    </a:lnTo>
                    <a:lnTo>
                      <a:pt x="2132" y="916"/>
                    </a:lnTo>
                    <a:lnTo>
                      <a:pt x="2119" y="928"/>
                    </a:lnTo>
                    <a:lnTo>
                      <a:pt x="2110" y="940"/>
                    </a:lnTo>
                    <a:lnTo>
                      <a:pt x="2100" y="954"/>
                    </a:lnTo>
                    <a:lnTo>
                      <a:pt x="2091" y="968"/>
                    </a:lnTo>
                    <a:lnTo>
                      <a:pt x="2083" y="985"/>
                    </a:lnTo>
                    <a:lnTo>
                      <a:pt x="2078" y="1000"/>
                    </a:lnTo>
                    <a:lnTo>
                      <a:pt x="2072" y="1018"/>
                    </a:lnTo>
                    <a:lnTo>
                      <a:pt x="2068" y="1036"/>
                    </a:lnTo>
                    <a:lnTo>
                      <a:pt x="2063" y="1061"/>
                    </a:lnTo>
                    <a:lnTo>
                      <a:pt x="2062" y="1085"/>
                    </a:lnTo>
                    <a:lnTo>
                      <a:pt x="2062" y="1110"/>
                    </a:lnTo>
                    <a:lnTo>
                      <a:pt x="2064" y="1134"/>
                    </a:lnTo>
                    <a:lnTo>
                      <a:pt x="2068" y="1158"/>
                    </a:lnTo>
                    <a:lnTo>
                      <a:pt x="2073" y="1181"/>
                    </a:lnTo>
                    <a:lnTo>
                      <a:pt x="2081" y="1204"/>
                    </a:lnTo>
                    <a:lnTo>
                      <a:pt x="2089" y="1226"/>
                    </a:lnTo>
                    <a:lnTo>
                      <a:pt x="2099" y="1248"/>
                    </a:lnTo>
                    <a:lnTo>
                      <a:pt x="2108" y="1269"/>
                    </a:lnTo>
                    <a:lnTo>
                      <a:pt x="2121" y="1289"/>
                    </a:lnTo>
                    <a:lnTo>
                      <a:pt x="2133" y="1310"/>
                    </a:lnTo>
                    <a:lnTo>
                      <a:pt x="2145" y="1328"/>
                    </a:lnTo>
                    <a:lnTo>
                      <a:pt x="2159" y="1347"/>
                    </a:lnTo>
                    <a:lnTo>
                      <a:pt x="2172" y="1365"/>
                    </a:lnTo>
                    <a:lnTo>
                      <a:pt x="2187" y="1381"/>
                    </a:lnTo>
                    <a:lnTo>
                      <a:pt x="2215" y="1413"/>
                    </a:lnTo>
                    <a:lnTo>
                      <a:pt x="2244" y="1442"/>
                    </a:lnTo>
                    <a:lnTo>
                      <a:pt x="2270" y="1466"/>
                    </a:lnTo>
                    <a:lnTo>
                      <a:pt x="2294" y="1487"/>
                    </a:lnTo>
                    <a:lnTo>
                      <a:pt x="2315" y="1503"/>
                    </a:lnTo>
                    <a:lnTo>
                      <a:pt x="2331" y="1515"/>
                    </a:lnTo>
                    <a:lnTo>
                      <a:pt x="2345" y="1525"/>
                    </a:lnTo>
                    <a:close/>
                    <a:moveTo>
                      <a:pt x="5448" y="3187"/>
                    </a:moveTo>
                    <a:lnTo>
                      <a:pt x="5448" y="3187"/>
                    </a:lnTo>
                    <a:lnTo>
                      <a:pt x="5438" y="3142"/>
                    </a:lnTo>
                    <a:lnTo>
                      <a:pt x="5426" y="3098"/>
                    </a:lnTo>
                    <a:lnTo>
                      <a:pt x="5411" y="3057"/>
                    </a:lnTo>
                    <a:lnTo>
                      <a:pt x="5395" y="3015"/>
                    </a:lnTo>
                    <a:lnTo>
                      <a:pt x="5377" y="2974"/>
                    </a:lnTo>
                    <a:lnTo>
                      <a:pt x="5357" y="2934"/>
                    </a:lnTo>
                    <a:lnTo>
                      <a:pt x="5335" y="2897"/>
                    </a:lnTo>
                    <a:lnTo>
                      <a:pt x="5312" y="2860"/>
                    </a:lnTo>
                    <a:lnTo>
                      <a:pt x="5287" y="2824"/>
                    </a:lnTo>
                    <a:lnTo>
                      <a:pt x="5261" y="2790"/>
                    </a:lnTo>
                    <a:lnTo>
                      <a:pt x="5232" y="2758"/>
                    </a:lnTo>
                    <a:lnTo>
                      <a:pt x="5202" y="2728"/>
                    </a:lnTo>
                    <a:lnTo>
                      <a:pt x="5171" y="2698"/>
                    </a:lnTo>
                    <a:lnTo>
                      <a:pt x="5138" y="2669"/>
                    </a:lnTo>
                    <a:lnTo>
                      <a:pt x="5105" y="2643"/>
                    </a:lnTo>
                    <a:lnTo>
                      <a:pt x="5070" y="2619"/>
                    </a:lnTo>
                    <a:lnTo>
                      <a:pt x="5034" y="2596"/>
                    </a:lnTo>
                    <a:lnTo>
                      <a:pt x="4998" y="2574"/>
                    </a:lnTo>
                    <a:lnTo>
                      <a:pt x="4959" y="2555"/>
                    </a:lnTo>
                    <a:lnTo>
                      <a:pt x="4919" y="2537"/>
                    </a:lnTo>
                    <a:lnTo>
                      <a:pt x="4880" y="2521"/>
                    </a:lnTo>
                    <a:lnTo>
                      <a:pt x="4839" y="2506"/>
                    </a:lnTo>
                    <a:lnTo>
                      <a:pt x="4797" y="2495"/>
                    </a:lnTo>
                    <a:lnTo>
                      <a:pt x="4756" y="2486"/>
                    </a:lnTo>
                    <a:lnTo>
                      <a:pt x="4713" y="2477"/>
                    </a:lnTo>
                    <a:lnTo>
                      <a:pt x="4670" y="2471"/>
                    </a:lnTo>
                    <a:lnTo>
                      <a:pt x="4626" y="2468"/>
                    </a:lnTo>
                    <a:lnTo>
                      <a:pt x="4581" y="2466"/>
                    </a:lnTo>
                    <a:lnTo>
                      <a:pt x="4537" y="2467"/>
                    </a:lnTo>
                    <a:lnTo>
                      <a:pt x="4492" y="2470"/>
                    </a:lnTo>
                    <a:lnTo>
                      <a:pt x="4446" y="2476"/>
                    </a:lnTo>
                    <a:lnTo>
                      <a:pt x="4401" y="2483"/>
                    </a:lnTo>
                    <a:lnTo>
                      <a:pt x="4373" y="2489"/>
                    </a:lnTo>
                    <a:lnTo>
                      <a:pt x="4344" y="2495"/>
                    </a:lnTo>
                    <a:lnTo>
                      <a:pt x="4317" y="2503"/>
                    </a:lnTo>
                    <a:lnTo>
                      <a:pt x="4289" y="2512"/>
                    </a:lnTo>
                    <a:lnTo>
                      <a:pt x="4263" y="2522"/>
                    </a:lnTo>
                    <a:lnTo>
                      <a:pt x="4236" y="2532"/>
                    </a:lnTo>
                    <a:lnTo>
                      <a:pt x="4210" y="2543"/>
                    </a:lnTo>
                    <a:lnTo>
                      <a:pt x="4185" y="2555"/>
                    </a:lnTo>
                    <a:lnTo>
                      <a:pt x="4159" y="2567"/>
                    </a:lnTo>
                    <a:lnTo>
                      <a:pt x="4135" y="2580"/>
                    </a:lnTo>
                    <a:lnTo>
                      <a:pt x="4111" y="2594"/>
                    </a:lnTo>
                    <a:lnTo>
                      <a:pt x="4088" y="2609"/>
                    </a:lnTo>
                    <a:lnTo>
                      <a:pt x="4065" y="2624"/>
                    </a:lnTo>
                    <a:lnTo>
                      <a:pt x="4043" y="2641"/>
                    </a:lnTo>
                    <a:lnTo>
                      <a:pt x="4021" y="2657"/>
                    </a:lnTo>
                    <a:lnTo>
                      <a:pt x="3999" y="2675"/>
                    </a:lnTo>
                    <a:lnTo>
                      <a:pt x="3979" y="2692"/>
                    </a:lnTo>
                    <a:lnTo>
                      <a:pt x="3958" y="2711"/>
                    </a:lnTo>
                    <a:lnTo>
                      <a:pt x="3939" y="2730"/>
                    </a:lnTo>
                    <a:lnTo>
                      <a:pt x="3920" y="2750"/>
                    </a:lnTo>
                    <a:lnTo>
                      <a:pt x="3902" y="2769"/>
                    </a:lnTo>
                    <a:lnTo>
                      <a:pt x="3884" y="2790"/>
                    </a:lnTo>
                    <a:lnTo>
                      <a:pt x="3868" y="2812"/>
                    </a:lnTo>
                    <a:lnTo>
                      <a:pt x="3851" y="2833"/>
                    </a:lnTo>
                    <a:lnTo>
                      <a:pt x="3835" y="2856"/>
                    </a:lnTo>
                    <a:lnTo>
                      <a:pt x="3820" y="2878"/>
                    </a:lnTo>
                    <a:lnTo>
                      <a:pt x="3806" y="2901"/>
                    </a:lnTo>
                    <a:lnTo>
                      <a:pt x="3793" y="2926"/>
                    </a:lnTo>
                    <a:lnTo>
                      <a:pt x="3780" y="2949"/>
                    </a:lnTo>
                    <a:lnTo>
                      <a:pt x="3768" y="2974"/>
                    </a:lnTo>
                    <a:lnTo>
                      <a:pt x="3757" y="2998"/>
                    </a:lnTo>
                    <a:lnTo>
                      <a:pt x="3746" y="3024"/>
                    </a:lnTo>
                    <a:lnTo>
                      <a:pt x="3715" y="3006"/>
                    </a:lnTo>
                    <a:lnTo>
                      <a:pt x="3683" y="2991"/>
                    </a:lnTo>
                    <a:lnTo>
                      <a:pt x="3651" y="2975"/>
                    </a:lnTo>
                    <a:lnTo>
                      <a:pt x="3618" y="2962"/>
                    </a:lnTo>
                    <a:lnTo>
                      <a:pt x="3585" y="2950"/>
                    </a:lnTo>
                    <a:lnTo>
                      <a:pt x="3551" y="2940"/>
                    </a:lnTo>
                    <a:lnTo>
                      <a:pt x="3517" y="2931"/>
                    </a:lnTo>
                    <a:lnTo>
                      <a:pt x="3481" y="2925"/>
                    </a:lnTo>
                    <a:lnTo>
                      <a:pt x="3445" y="2918"/>
                    </a:lnTo>
                    <a:lnTo>
                      <a:pt x="3410" y="2915"/>
                    </a:lnTo>
                    <a:lnTo>
                      <a:pt x="3374" y="2912"/>
                    </a:lnTo>
                    <a:lnTo>
                      <a:pt x="3337" y="2911"/>
                    </a:lnTo>
                    <a:lnTo>
                      <a:pt x="3300" y="2912"/>
                    </a:lnTo>
                    <a:lnTo>
                      <a:pt x="3264" y="2915"/>
                    </a:lnTo>
                    <a:lnTo>
                      <a:pt x="3226" y="2920"/>
                    </a:lnTo>
                    <a:lnTo>
                      <a:pt x="3189" y="2926"/>
                    </a:lnTo>
                    <a:lnTo>
                      <a:pt x="3149" y="2934"/>
                    </a:lnTo>
                    <a:lnTo>
                      <a:pt x="3110" y="2945"/>
                    </a:lnTo>
                    <a:lnTo>
                      <a:pt x="3072" y="2958"/>
                    </a:lnTo>
                    <a:lnTo>
                      <a:pt x="3035" y="2972"/>
                    </a:lnTo>
                    <a:lnTo>
                      <a:pt x="2998" y="2988"/>
                    </a:lnTo>
                    <a:lnTo>
                      <a:pt x="2964" y="3006"/>
                    </a:lnTo>
                    <a:lnTo>
                      <a:pt x="2930" y="3026"/>
                    </a:lnTo>
                    <a:lnTo>
                      <a:pt x="2897" y="3047"/>
                    </a:lnTo>
                    <a:lnTo>
                      <a:pt x="2866" y="3069"/>
                    </a:lnTo>
                    <a:lnTo>
                      <a:pt x="2836" y="3092"/>
                    </a:lnTo>
                    <a:lnTo>
                      <a:pt x="2807" y="3117"/>
                    </a:lnTo>
                    <a:lnTo>
                      <a:pt x="2780" y="3143"/>
                    </a:lnTo>
                    <a:lnTo>
                      <a:pt x="2753" y="3171"/>
                    </a:lnTo>
                    <a:lnTo>
                      <a:pt x="2728" y="3201"/>
                    </a:lnTo>
                    <a:lnTo>
                      <a:pt x="2705" y="3230"/>
                    </a:lnTo>
                    <a:lnTo>
                      <a:pt x="2683" y="3261"/>
                    </a:lnTo>
                    <a:lnTo>
                      <a:pt x="2662" y="3293"/>
                    </a:lnTo>
                    <a:lnTo>
                      <a:pt x="2643" y="3326"/>
                    </a:lnTo>
                    <a:lnTo>
                      <a:pt x="2626" y="3360"/>
                    </a:lnTo>
                    <a:lnTo>
                      <a:pt x="2610" y="3395"/>
                    </a:lnTo>
                    <a:lnTo>
                      <a:pt x="2596" y="3431"/>
                    </a:lnTo>
                    <a:lnTo>
                      <a:pt x="2584" y="3467"/>
                    </a:lnTo>
                    <a:lnTo>
                      <a:pt x="2573" y="3503"/>
                    </a:lnTo>
                    <a:lnTo>
                      <a:pt x="2564" y="3542"/>
                    </a:lnTo>
                    <a:lnTo>
                      <a:pt x="2557" y="3579"/>
                    </a:lnTo>
                    <a:lnTo>
                      <a:pt x="2552" y="3618"/>
                    </a:lnTo>
                    <a:lnTo>
                      <a:pt x="2548" y="3657"/>
                    </a:lnTo>
                    <a:lnTo>
                      <a:pt x="2547" y="3696"/>
                    </a:lnTo>
                    <a:lnTo>
                      <a:pt x="2548" y="3735"/>
                    </a:lnTo>
                    <a:lnTo>
                      <a:pt x="2551" y="3776"/>
                    </a:lnTo>
                    <a:lnTo>
                      <a:pt x="2555" y="3816"/>
                    </a:lnTo>
                    <a:lnTo>
                      <a:pt x="2563" y="3856"/>
                    </a:lnTo>
                    <a:lnTo>
                      <a:pt x="2572" y="3900"/>
                    </a:lnTo>
                    <a:lnTo>
                      <a:pt x="2584" y="3944"/>
                    </a:lnTo>
                    <a:lnTo>
                      <a:pt x="2597" y="3987"/>
                    </a:lnTo>
                    <a:lnTo>
                      <a:pt x="2612" y="4029"/>
                    </a:lnTo>
                    <a:lnTo>
                      <a:pt x="2630" y="4070"/>
                    </a:lnTo>
                    <a:lnTo>
                      <a:pt x="2649" y="4110"/>
                    </a:lnTo>
                    <a:lnTo>
                      <a:pt x="2670" y="4149"/>
                    </a:lnTo>
                    <a:lnTo>
                      <a:pt x="2692" y="4189"/>
                    </a:lnTo>
                    <a:lnTo>
                      <a:pt x="2715" y="4226"/>
                    </a:lnTo>
                    <a:lnTo>
                      <a:pt x="2740" y="4262"/>
                    </a:lnTo>
                    <a:lnTo>
                      <a:pt x="2765" y="4299"/>
                    </a:lnTo>
                    <a:lnTo>
                      <a:pt x="2793" y="4334"/>
                    </a:lnTo>
                    <a:lnTo>
                      <a:pt x="2821" y="4369"/>
                    </a:lnTo>
                    <a:lnTo>
                      <a:pt x="2852" y="4403"/>
                    </a:lnTo>
                    <a:lnTo>
                      <a:pt x="2883" y="4436"/>
                    </a:lnTo>
                    <a:lnTo>
                      <a:pt x="2915" y="4468"/>
                    </a:lnTo>
                    <a:lnTo>
                      <a:pt x="2948" y="4499"/>
                    </a:lnTo>
                    <a:lnTo>
                      <a:pt x="2981" y="4530"/>
                    </a:lnTo>
                    <a:lnTo>
                      <a:pt x="3016" y="4559"/>
                    </a:lnTo>
                    <a:lnTo>
                      <a:pt x="3051" y="4589"/>
                    </a:lnTo>
                    <a:lnTo>
                      <a:pt x="3087" y="4618"/>
                    </a:lnTo>
                    <a:lnTo>
                      <a:pt x="3124" y="4645"/>
                    </a:lnTo>
                    <a:lnTo>
                      <a:pt x="3160" y="4672"/>
                    </a:lnTo>
                    <a:lnTo>
                      <a:pt x="3199" y="4698"/>
                    </a:lnTo>
                    <a:lnTo>
                      <a:pt x="3236" y="4723"/>
                    </a:lnTo>
                    <a:lnTo>
                      <a:pt x="3275" y="4747"/>
                    </a:lnTo>
                    <a:lnTo>
                      <a:pt x="3313" y="4772"/>
                    </a:lnTo>
                    <a:lnTo>
                      <a:pt x="3352" y="4795"/>
                    </a:lnTo>
                    <a:lnTo>
                      <a:pt x="3391" y="4818"/>
                    </a:lnTo>
                    <a:lnTo>
                      <a:pt x="3430" y="4839"/>
                    </a:lnTo>
                    <a:lnTo>
                      <a:pt x="3508" y="4881"/>
                    </a:lnTo>
                    <a:lnTo>
                      <a:pt x="3585" y="4919"/>
                    </a:lnTo>
                    <a:lnTo>
                      <a:pt x="3661" y="4955"/>
                    </a:lnTo>
                    <a:lnTo>
                      <a:pt x="3736" y="4988"/>
                    </a:lnTo>
                    <a:lnTo>
                      <a:pt x="3808" y="5018"/>
                    </a:lnTo>
                    <a:lnTo>
                      <a:pt x="3878" y="5047"/>
                    </a:lnTo>
                    <a:lnTo>
                      <a:pt x="3945" y="5071"/>
                    </a:lnTo>
                    <a:lnTo>
                      <a:pt x="4007" y="5094"/>
                    </a:lnTo>
                    <a:lnTo>
                      <a:pt x="4066" y="5114"/>
                    </a:lnTo>
                    <a:lnTo>
                      <a:pt x="4120" y="5131"/>
                    </a:lnTo>
                    <a:lnTo>
                      <a:pt x="4167" y="5147"/>
                    </a:lnTo>
                    <a:lnTo>
                      <a:pt x="4245" y="5169"/>
                    </a:lnTo>
                    <a:lnTo>
                      <a:pt x="4296" y="5183"/>
                    </a:lnTo>
                    <a:lnTo>
                      <a:pt x="4313" y="5188"/>
                    </a:lnTo>
                    <a:lnTo>
                      <a:pt x="4328" y="5177"/>
                    </a:lnTo>
                    <a:lnTo>
                      <a:pt x="4370" y="5147"/>
                    </a:lnTo>
                    <a:lnTo>
                      <a:pt x="4436" y="5097"/>
                    </a:lnTo>
                    <a:lnTo>
                      <a:pt x="4476" y="5065"/>
                    </a:lnTo>
                    <a:lnTo>
                      <a:pt x="4520" y="5030"/>
                    </a:lnTo>
                    <a:lnTo>
                      <a:pt x="4569" y="4989"/>
                    </a:lnTo>
                    <a:lnTo>
                      <a:pt x="4619" y="4945"/>
                    </a:lnTo>
                    <a:lnTo>
                      <a:pt x="4673" y="4897"/>
                    </a:lnTo>
                    <a:lnTo>
                      <a:pt x="4728" y="4845"/>
                    </a:lnTo>
                    <a:lnTo>
                      <a:pt x="4785" y="4789"/>
                    </a:lnTo>
                    <a:lnTo>
                      <a:pt x="4844" y="4730"/>
                    </a:lnTo>
                    <a:lnTo>
                      <a:pt x="4902" y="4667"/>
                    </a:lnTo>
                    <a:lnTo>
                      <a:pt x="4961" y="4601"/>
                    </a:lnTo>
                    <a:lnTo>
                      <a:pt x="4990" y="4566"/>
                    </a:lnTo>
                    <a:lnTo>
                      <a:pt x="5019" y="4531"/>
                    </a:lnTo>
                    <a:lnTo>
                      <a:pt x="5047" y="4496"/>
                    </a:lnTo>
                    <a:lnTo>
                      <a:pt x="5076" y="4458"/>
                    </a:lnTo>
                    <a:lnTo>
                      <a:pt x="5103" y="4421"/>
                    </a:lnTo>
                    <a:lnTo>
                      <a:pt x="5131" y="4383"/>
                    </a:lnTo>
                    <a:lnTo>
                      <a:pt x="5157" y="4344"/>
                    </a:lnTo>
                    <a:lnTo>
                      <a:pt x="5184" y="4304"/>
                    </a:lnTo>
                    <a:lnTo>
                      <a:pt x="5209" y="4264"/>
                    </a:lnTo>
                    <a:lnTo>
                      <a:pt x="5233" y="4224"/>
                    </a:lnTo>
                    <a:lnTo>
                      <a:pt x="5257" y="4182"/>
                    </a:lnTo>
                    <a:lnTo>
                      <a:pt x="5279" y="4139"/>
                    </a:lnTo>
                    <a:lnTo>
                      <a:pt x="5301" y="4097"/>
                    </a:lnTo>
                    <a:lnTo>
                      <a:pt x="5322" y="4053"/>
                    </a:lnTo>
                    <a:lnTo>
                      <a:pt x="5342" y="4009"/>
                    </a:lnTo>
                    <a:lnTo>
                      <a:pt x="5361" y="3965"/>
                    </a:lnTo>
                    <a:lnTo>
                      <a:pt x="5378" y="3920"/>
                    </a:lnTo>
                    <a:lnTo>
                      <a:pt x="5395" y="3874"/>
                    </a:lnTo>
                    <a:lnTo>
                      <a:pt x="5409" y="3828"/>
                    </a:lnTo>
                    <a:lnTo>
                      <a:pt x="5422" y="3782"/>
                    </a:lnTo>
                    <a:lnTo>
                      <a:pt x="5434" y="3734"/>
                    </a:lnTo>
                    <a:lnTo>
                      <a:pt x="5445" y="3687"/>
                    </a:lnTo>
                    <a:lnTo>
                      <a:pt x="5453" y="3639"/>
                    </a:lnTo>
                    <a:lnTo>
                      <a:pt x="5461" y="3590"/>
                    </a:lnTo>
                    <a:lnTo>
                      <a:pt x="5466" y="3541"/>
                    </a:lnTo>
                    <a:lnTo>
                      <a:pt x="5470" y="3491"/>
                    </a:lnTo>
                    <a:lnTo>
                      <a:pt x="5471" y="3442"/>
                    </a:lnTo>
                    <a:lnTo>
                      <a:pt x="5471" y="3391"/>
                    </a:lnTo>
                    <a:lnTo>
                      <a:pt x="5467" y="3341"/>
                    </a:lnTo>
                    <a:lnTo>
                      <a:pt x="5463" y="3290"/>
                    </a:lnTo>
                    <a:lnTo>
                      <a:pt x="5456" y="3239"/>
                    </a:lnTo>
                    <a:lnTo>
                      <a:pt x="5448" y="3187"/>
                    </a:lnTo>
                    <a:close/>
                  </a:path>
                </a:pathLst>
              </a:cu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KSO_Shape"/>
              <p:cNvSpPr/>
              <p:nvPr/>
            </p:nvSpPr>
            <p:spPr>
              <a:xfrm rot="9538638" flipV="1">
                <a:off x="976976" y="5690509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KSO_Shape"/>
              <p:cNvSpPr/>
              <p:nvPr/>
            </p:nvSpPr>
            <p:spPr>
              <a:xfrm rot="19054718">
                <a:off x="749325" y="6099439"/>
                <a:ext cx="78827" cy="63147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KSO_Shape"/>
              <p:cNvSpPr/>
              <p:nvPr/>
            </p:nvSpPr>
            <p:spPr>
              <a:xfrm rot="19054718" flipH="1">
                <a:off x="656159" y="6088261"/>
                <a:ext cx="57071" cy="45719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KSO_Shape"/>
              <p:cNvSpPr/>
              <p:nvPr/>
            </p:nvSpPr>
            <p:spPr>
              <a:xfrm rot="2747576" flipV="1">
                <a:off x="1800306" y="6300091"/>
                <a:ext cx="104242" cy="113617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KSO_Shape"/>
              <p:cNvSpPr/>
              <p:nvPr/>
            </p:nvSpPr>
            <p:spPr>
              <a:xfrm rot="19054718" flipH="1" flipV="1">
                <a:off x="1910810" y="6296027"/>
                <a:ext cx="95490" cy="90613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任意多边形 30"/>
            <p:cNvSpPr/>
            <p:nvPr/>
          </p:nvSpPr>
          <p:spPr>
            <a:xfrm>
              <a:off x="934684" y="5748467"/>
              <a:ext cx="2463882" cy="664326"/>
            </a:xfrm>
            <a:custGeom>
              <a:avLst/>
              <a:gdLst>
                <a:gd name="connsiteX0" fmla="*/ 519964 w 2463882"/>
                <a:gd name="connsiteY0" fmla="*/ 504349 h 664326"/>
                <a:gd name="connsiteX1" fmla="*/ 505425 w 2463882"/>
                <a:gd name="connsiteY1" fmla="*/ 507586 h 664326"/>
                <a:gd name="connsiteX2" fmla="*/ 487587 w 2463882"/>
                <a:gd name="connsiteY2" fmla="*/ 512086 h 664326"/>
                <a:gd name="connsiteX3" fmla="*/ 473693 w 2463882"/>
                <a:gd name="connsiteY3" fmla="*/ 513452 h 664326"/>
                <a:gd name="connsiteX4" fmla="*/ 456243 w 2463882"/>
                <a:gd name="connsiteY4" fmla="*/ 516565 h 664326"/>
                <a:gd name="connsiteX5" fmla="*/ 452430 w 2463882"/>
                <a:gd name="connsiteY5" fmla="*/ 516988 h 664326"/>
                <a:gd name="connsiteX6" fmla="*/ 455390 w 2463882"/>
                <a:gd name="connsiteY6" fmla="*/ 523356 h 664326"/>
                <a:gd name="connsiteX7" fmla="*/ 459776 w 2463882"/>
                <a:gd name="connsiteY7" fmla="*/ 526006 h 664326"/>
                <a:gd name="connsiteX8" fmla="*/ 464856 w 2463882"/>
                <a:gd name="connsiteY8" fmla="*/ 552202 h 664326"/>
                <a:gd name="connsiteX9" fmla="*/ 511676 w 2463882"/>
                <a:gd name="connsiteY9" fmla="*/ 565837 h 664326"/>
                <a:gd name="connsiteX10" fmla="*/ 533225 w 2463882"/>
                <a:gd name="connsiteY10" fmla="*/ 558046 h 664326"/>
                <a:gd name="connsiteX11" fmla="*/ 538147 w 2463882"/>
                <a:gd name="connsiteY11" fmla="*/ 548339 h 664326"/>
                <a:gd name="connsiteX12" fmla="*/ 544947 w 2463882"/>
                <a:gd name="connsiteY12" fmla="*/ 544270 h 664326"/>
                <a:gd name="connsiteX13" fmla="*/ 545158 w 2463882"/>
                <a:gd name="connsiteY13" fmla="*/ 544270 h 664326"/>
                <a:gd name="connsiteX14" fmla="*/ 546877 w 2463882"/>
                <a:gd name="connsiteY14" fmla="*/ 541861 h 664326"/>
                <a:gd name="connsiteX15" fmla="*/ 570595 w 2463882"/>
                <a:gd name="connsiteY15" fmla="*/ 528908 h 664326"/>
                <a:gd name="connsiteX16" fmla="*/ 571993 w 2463882"/>
                <a:gd name="connsiteY16" fmla="*/ 525765 h 664326"/>
                <a:gd name="connsiteX17" fmla="*/ 572122 w 2463882"/>
                <a:gd name="connsiteY17" fmla="*/ 520033 h 664326"/>
                <a:gd name="connsiteX18" fmla="*/ 519964 w 2463882"/>
                <a:gd name="connsiteY18" fmla="*/ 504349 h 664326"/>
                <a:gd name="connsiteX19" fmla="*/ 2273148 w 2463882"/>
                <a:gd name="connsiteY19" fmla="*/ 469363 h 664326"/>
                <a:gd name="connsiteX20" fmla="*/ 2265784 w 2463882"/>
                <a:gd name="connsiteY20" fmla="*/ 470439 h 664326"/>
                <a:gd name="connsiteX21" fmla="*/ 2268757 w 2463882"/>
                <a:gd name="connsiteY21" fmla="*/ 470439 h 664326"/>
                <a:gd name="connsiteX22" fmla="*/ 2273148 w 2463882"/>
                <a:gd name="connsiteY22" fmla="*/ 469363 h 664326"/>
                <a:gd name="connsiteX23" fmla="*/ 1377397 w 2463882"/>
                <a:gd name="connsiteY23" fmla="*/ 454409 h 664326"/>
                <a:gd name="connsiteX24" fmla="*/ 1367273 w 2463882"/>
                <a:gd name="connsiteY24" fmla="*/ 455219 h 664326"/>
                <a:gd name="connsiteX25" fmla="*/ 1361323 w 2463882"/>
                <a:gd name="connsiteY25" fmla="*/ 456030 h 664326"/>
                <a:gd name="connsiteX26" fmla="*/ 1360216 w 2463882"/>
                <a:gd name="connsiteY26" fmla="*/ 458684 h 664326"/>
                <a:gd name="connsiteX27" fmla="*/ 1374305 w 2463882"/>
                <a:gd name="connsiteY27" fmla="*/ 461818 h 664326"/>
                <a:gd name="connsiteX28" fmla="*/ 1380861 w 2463882"/>
                <a:gd name="connsiteY28" fmla="*/ 461818 h 664326"/>
                <a:gd name="connsiteX29" fmla="*/ 1392845 w 2463882"/>
                <a:gd name="connsiteY29" fmla="*/ 457577 h 664326"/>
                <a:gd name="connsiteX30" fmla="*/ 1395357 w 2463882"/>
                <a:gd name="connsiteY30" fmla="*/ 458092 h 664326"/>
                <a:gd name="connsiteX31" fmla="*/ 1392964 w 2463882"/>
                <a:gd name="connsiteY31" fmla="*/ 457535 h 664326"/>
                <a:gd name="connsiteX32" fmla="*/ 1392845 w 2463882"/>
                <a:gd name="connsiteY32" fmla="*/ 457577 h 664326"/>
                <a:gd name="connsiteX33" fmla="*/ 1958018 w 2463882"/>
                <a:gd name="connsiteY33" fmla="*/ 428488 h 664326"/>
                <a:gd name="connsiteX34" fmla="*/ 1953992 w 2463882"/>
                <a:gd name="connsiteY34" fmla="*/ 432289 h 664326"/>
                <a:gd name="connsiteX35" fmla="*/ 1953366 w 2463882"/>
                <a:gd name="connsiteY35" fmla="*/ 433279 h 664326"/>
                <a:gd name="connsiteX36" fmla="*/ 1703349 w 2463882"/>
                <a:gd name="connsiteY36" fmla="*/ 340892 h 664326"/>
                <a:gd name="connsiteX37" fmla="*/ 1700542 w 2463882"/>
                <a:gd name="connsiteY37" fmla="*/ 341861 h 664326"/>
                <a:gd name="connsiteX38" fmla="*/ 1696777 w 2463882"/>
                <a:gd name="connsiteY38" fmla="*/ 346063 h 664326"/>
                <a:gd name="connsiteX39" fmla="*/ 1682719 w 2463882"/>
                <a:gd name="connsiteY39" fmla="*/ 352366 h 664326"/>
                <a:gd name="connsiteX40" fmla="*/ 1684018 w 2463882"/>
                <a:gd name="connsiteY40" fmla="*/ 352366 h 664326"/>
                <a:gd name="connsiteX41" fmla="*/ 1680259 w 2463882"/>
                <a:gd name="connsiteY41" fmla="*/ 355866 h 664326"/>
                <a:gd name="connsiteX42" fmla="*/ 1672795 w 2463882"/>
                <a:gd name="connsiteY42" fmla="*/ 360857 h 664326"/>
                <a:gd name="connsiteX43" fmla="*/ 1673865 w 2463882"/>
                <a:gd name="connsiteY43" fmla="*/ 362480 h 664326"/>
                <a:gd name="connsiteX44" fmla="*/ 1672141 w 2463882"/>
                <a:gd name="connsiteY44" fmla="*/ 367548 h 664326"/>
                <a:gd name="connsiteX45" fmla="*/ 1671983 w 2463882"/>
                <a:gd name="connsiteY45" fmla="*/ 371184 h 664326"/>
                <a:gd name="connsiteX46" fmla="*/ 1662970 w 2463882"/>
                <a:gd name="connsiteY46" fmla="*/ 383352 h 664326"/>
                <a:gd name="connsiteX47" fmla="*/ 1661452 w 2463882"/>
                <a:gd name="connsiteY47" fmla="*/ 387815 h 664326"/>
                <a:gd name="connsiteX48" fmla="*/ 1662991 w 2463882"/>
                <a:gd name="connsiteY48" fmla="*/ 394577 h 664326"/>
                <a:gd name="connsiteX49" fmla="*/ 1661204 w 2463882"/>
                <a:gd name="connsiteY49" fmla="*/ 399023 h 664326"/>
                <a:gd name="connsiteX50" fmla="*/ 1660003 w 2463882"/>
                <a:gd name="connsiteY50" fmla="*/ 401745 h 664326"/>
                <a:gd name="connsiteX51" fmla="*/ 1659330 w 2463882"/>
                <a:gd name="connsiteY51" fmla="*/ 404541 h 664326"/>
                <a:gd name="connsiteX52" fmla="*/ 1659099 w 2463882"/>
                <a:gd name="connsiteY52" fmla="*/ 406020 h 664326"/>
                <a:gd name="connsiteX53" fmla="*/ 1658743 w 2463882"/>
                <a:gd name="connsiteY53" fmla="*/ 416872 h 664326"/>
                <a:gd name="connsiteX54" fmla="*/ 1664235 w 2463882"/>
                <a:gd name="connsiteY54" fmla="*/ 422261 h 664326"/>
                <a:gd name="connsiteX55" fmla="*/ 1665431 w 2463882"/>
                <a:gd name="connsiteY55" fmla="*/ 429790 h 664326"/>
                <a:gd name="connsiteX56" fmla="*/ 1670876 w 2463882"/>
                <a:gd name="connsiteY56" fmla="*/ 436153 h 664326"/>
                <a:gd name="connsiteX57" fmla="*/ 1680309 w 2463882"/>
                <a:gd name="connsiteY57" fmla="*/ 437945 h 664326"/>
                <a:gd name="connsiteX58" fmla="*/ 1696919 w 2463882"/>
                <a:gd name="connsiteY58" fmla="*/ 430455 h 664326"/>
                <a:gd name="connsiteX59" fmla="*/ 1697566 w 2463882"/>
                <a:gd name="connsiteY59" fmla="*/ 426969 h 664326"/>
                <a:gd name="connsiteX60" fmla="*/ 1715973 w 2463882"/>
                <a:gd name="connsiteY60" fmla="*/ 415907 h 664326"/>
                <a:gd name="connsiteX61" fmla="*/ 1719240 w 2463882"/>
                <a:gd name="connsiteY61" fmla="*/ 410792 h 664326"/>
                <a:gd name="connsiteX62" fmla="*/ 1734272 w 2463882"/>
                <a:gd name="connsiteY62" fmla="*/ 397582 h 664326"/>
                <a:gd name="connsiteX63" fmla="*/ 1743151 w 2463882"/>
                <a:gd name="connsiteY63" fmla="*/ 393998 h 664326"/>
                <a:gd name="connsiteX64" fmla="*/ 1753368 w 2463882"/>
                <a:gd name="connsiteY64" fmla="*/ 371870 h 664326"/>
                <a:gd name="connsiteX65" fmla="*/ 1753107 w 2463882"/>
                <a:gd name="connsiteY65" fmla="*/ 361481 h 664326"/>
                <a:gd name="connsiteX66" fmla="*/ 1753167 w 2463882"/>
                <a:gd name="connsiteY66" fmla="*/ 361297 h 664326"/>
                <a:gd name="connsiteX67" fmla="*/ 1750787 w 2463882"/>
                <a:gd name="connsiteY67" fmla="*/ 358291 h 664326"/>
                <a:gd name="connsiteX68" fmla="*/ 1750667 w 2463882"/>
                <a:gd name="connsiteY68" fmla="*/ 354655 h 664326"/>
                <a:gd name="connsiteX69" fmla="*/ 1748271 w 2463882"/>
                <a:gd name="connsiteY69" fmla="*/ 352332 h 664326"/>
                <a:gd name="connsiteX70" fmla="*/ 1746200 w 2463882"/>
                <a:gd name="connsiteY70" fmla="*/ 354098 h 664326"/>
                <a:gd name="connsiteX71" fmla="*/ 1738585 w 2463882"/>
                <a:gd name="connsiteY71" fmla="*/ 361918 h 664326"/>
                <a:gd name="connsiteX72" fmla="*/ 1732364 w 2463882"/>
                <a:gd name="connsiteY72" fmla="*/ 372286 h 664326"/>
                <a:gd name="connsiteX73" fmla="*/ 1728617 w 2463882"/>
                <a:gd name="connsiteY73" fmla="*/ 373898 h 664326"/>
                <a:gd name="connsiteX74" fmla="*/ 1728291 w 2463882"/>
                <a:gd name="connsiteY74" fmla="*/ 374854 h 664326"/>
                <a:gd name="connsiteX75" fmla="*/ 1714493 w 2463882"/>
                <a:gd name="connsiteY75" fmla="*/ 381967 h 664326"/>
                <a:gd name="connsiteX76" fmla="*/ 1703161 w 2463882"/>
                <a:gd name="connsiteY76" fmla="*/ 374687 h 664326"/>
                <a:gd name="connsiteX77" fmla="*/ 1701408 w 2463882"/>
                <a:gd name="connsiteY77" fmla="*/ 370373 h 664326"/>
                <a:gd name="connsiteX78" fmla="*/ 1706926 w 2463882"/>
                <a:gd name="connsiteY78" fmla="*/ 354154 h 664326"/>
                <a:gd name="connsiteX79" fmla="*/ 1705910 w 2463882"/>
                <a:gd name="connsiteY79" fmla="*/ 344464 h 664326"/>
                <a:gd name="connsiteX80" fmla="*/ 1705995 w 2463882"/>
                <a:gd name="connsiteY80" fmla="*/ 344202 h 664326"/>
                <a:gd name="connsiteX81" fmla="*/ 1702956 w 2463882"/>
                <a:gd name="connsiteY81" fmla="*/ 342050 h 664326"/>
                <a:gd name="connsiteX82" fmla="*/ 588924 w 2463882"/>
                <a:gd name="connsiteY82" fmla="*/ 340892 h 664326"/>
                <a:gd name="connsiteX83" fmla="*/ 586117 w 2463882"/>
                <a:gd name="connsiteY83" fmla="*/ 341861 h 664326"/>
                <a:gd name="connsiteX84" fmla="*/ 582352 w 2463882"/>
                <a:gd name="connsiteY84" fmla="*/ 346063 h 664326"/>
                <a:gd name="connsiteX85" fmla="*/ 568293 w 2463882"/>
                <a:gd name="connsiteY85" fmla="*/ 352366 h 664326"/>
                <a:gd name="connsiteX86" fmla="*/ 569593 w 2463882"/>
                <a:gd name="connsiteY86" fmla="*/ 352366 h 664326"/>
                <a:gd name="connsiteX87" fmla="*/ 565833 w 2463882"/>
                <a:gd name="connsiteY87" fmla="*/ 355866 h 664326"/>
                <a:gd name="connsiteX88" fmla="*/ 558369 w 2463882"/>
                <a:gd name="connsiteY88" fmla="*/ 360857 h 664326"/>
                <a:gd name="connsiteX89" fmla="*/ 559440 w 2463882"/>
                <a:gd name="connsiteY89" fmla="*/ 362480 h 664326"/>
                <a:gd name="connsiteX90" fmla="*/ 557716 w 2463882"/>
                <a:gd name="connsiteY90" fmla="*/ 367548 h 664326"/>
                <a:gd name="connsiteX91" fmla="*/ 557557 w 2463882"/>
                <a:gd name="connsiteY91" fmla="*/ 371184 h 664326"/>
                <a:gd name="connsiteX92" fmla="*/ 548545 w 2463882"/>
                <a:gd name="connsiteY92" fmla="*/ 383352 h 664326"/>
                <a:gd name="connsiteX93" fmla="*/ 547027 w 2463882"/>
                <a:gd name="connsiteY93" fmla="*/ 387815 h 664326"/>
                <a:gd name="connsiteX94" fmla="*/ 548566 w 2463882"/>
                <a:gd name="connsiteY94" fmla="*/ 394577 h 664326"/>
                <a:gd name="connsiteX95" fmla="*/ 546779 w 2463882"/>
                <a:gd name="connsiteY95" fmla="*/ 399023 h 664326"/>
                <a:gd name="connsiteX96" fmla="*/ 545578 w 2463882"/>
                <a:gd name="connsiteY96" fmla="*/ 401745 h 664326"/>
                <a:gd name="connsiteX97" fmla="*/ 544905 w 2463882"/>
                <a:gd name="connsiteY97" fmla="*/ 404541 h 664326"/>
                <a:gd name="connsiteX98" fmla="*/ 544673 w 2463882"/>
                <a:gd name="connsiteY98" fmla="*/ 406020 h 664326"/>
                <a:gd name="connsiteX99" fmla="*/ 544317 w 2463882"/>
                <a:gd name="connsiteY99" fmla="*/ 416872 h 664326"/>
                <a:gd name="connsiteX100" fmla="*/ 549810 w 2463882"/>
                <a:gd name="connsiteY100" fmla="*/ 422261 h 664326"/>
                <a:gd name="connsiteX101" fmla="*/ 551006 w 2463882"/>
                <a:gd name="connsiteY101" fmla="*/ 429790 h 664326"/>
                <a:gd name="connsiteX102" fmla="*/ 556451 w 2463882"/>
                <a:gd name="connsiteY102" fmla="*/ 436153 h 664326"/>
                <a:gd name="connsiteX103" fmla="*/ 565884 w 2463882"/>
                <a:gd name="connsiteY103" fmla="*/ 437945 h 664326"/>
                <a:gd name="connsiteX104" fmla="*/ 582494 w 2463882"/>
                <a:gd name="connsiteY104" fmla="*/ 430455 h 664326"/>
                <a:gd name="connsiteX105" fmla="*/ 583141 w 2463882"/>
                <a:gd name="connsiteY105" fmla="*/ 426969 h 664326"/>
                <a:gd name="connsiteX106" fmla="*/ 601547 w 2463882"/>
                <a:gd name="connsiteY106" fmla="*/ 415907 h 664326"/>
                <a:gd name="connsiteX107" fmla="*/ 604815 w 2463882"/>
                <a:gd name="connsiteY107" fmla="*/ 410792 h 664326"/>
                <a:gd name="connsiteX108" fmla="*/ 619847 w 2463882"/>
                <a:gd name="connsiteY108" fmla="*/ 397582 h 664326"/>
                <a:gd name="connsiteX109" fmla="*/ 628726 w 2463882"/>
                <a:gd name="connsiteY109" fmla="*/ 393998 h 664326"/>
                <a:gd name="connsiteX110" fmla="*/ 638943 w 2463882"/>
                <a:gd name="connsiteY110" fmla="*/ 371870 h 664326"/>
                <a:gd name="connsiteX111" fmla="*/ 638682 w 2463882"/>
                <a:gd name="connsiteY111" fmla="*/ 361481 h 664326"/>
                <a:gd name="connsiteX112" fmla="*/ 638742 w 2463882"/>
                <a:gd name="connsiteY112" fmla="*/ 361297 h 664326"/>
                <a:gd name="connsiteX113" fmla="*/ 636362 w 2463882"/>
                <a:gd name="connsiteY113" fmla="*/ 358291 h 664326"/>
                <a:gd name="connsiteX114" fmla="*/ 636242 w 2463882"/>
                <a:gd name="connsiteY114" fmla="*/ 354655 h 664326"/>
                <a:gd name="connsiteX115" fmla="*/ 633845 w 2463882"/>
                <a:gd name="connsiteY115" fmla="*/ 352332 h 664326"/>
                <a:gd name="connsiteX116" fmla="*/ 631775 w 2463882"/>
                <a:gd name="connsiteY116" fmla="*/ 354098 h 664326"/>
                <a:gd name="connsiteX117" fmla="*/ 624160 w 2463882"/>
                <a:gd name="connsiteY117" fmla="*/ 361918 h 664326"/>
                <a:gd name="connsiteX118" fmla="*/ 617939 w 2463882"/>
                <a:gd name="connsiteY118" fmla="*/ 372286 h 664326"/>
                <a:gd name="connsiteX119" fmla="*/ 614191 w 2463882"/>
                <a:gd name="connsiteY119" fmla="*/ 373898 h 664326"/>
                <a:gd name="connsiteX120" fmla="*/ 613866 w 2463882"/>
                <a:gd name="connsiteY120" fmla="*/ 374854 h 664326"/>
                <a:gd name="connsiteX121" fmla="*/ 600068 w 2463882"/>
                <a:gd name="connsiteY121" fmla="*/ 381967 h 664326"/>
                <a:gd name="connsiteX122" fmla="*/ 588736 w 2463882"/>
                <a:gd name="connsiteY122" fmla="*/ 374687 h 664326"/>
                <a:gd name="connsiteX123" fmla="*/ 586983 w 2463882"/>
                <a:gd name="connsiteY123" fmla="*/ 370373 h 664326"/>
                <a:gd name="connsiteX124" fmla="*/ 592501 w 2463882"/>
                <a:gd name="connsiteY124" fmla="*/ 354154 h 664326"/>
                <a:gd name="connsiteX125" fmla="*/ 591485 w 2463882"/>
                <a:gd name="connsiteY125" fmla="*/ 344464 h 664326"/>
                <a:gd name="connsiteX126" fmla="*/ 591570 w 2463882"/>
                <a:gd name="connsiteY126" fmla="*/ 344202 h 664326"/>
                <a:gd name="connsiteX127" fmla="*/ 588531 w 2463882"/>
                <a:gd name="connsiteY127" fmla="*/ 342050 h 664326"/>
                <a:gd name="connsiteX128" fmla="*/ 2152989 w 2463882"/>
                <a:gd name="connsiteY128" fmla="*/ 325440 h 664326"/>
                <a:gd name="connsiteX129" fmla="*/ 2130707 w 2463882"/>
                <a:gd name="connsiteY129" fmla="*/ 330778 h 664326"/>
                <a:gd name="connsiteX130" fmla="*/ 2127062 w 2463882"/>
                <a:gd name="connsiteY130" fmla="*/ 334538 h 664326"/>
                <a:gd name="connsiteX131" fmla="*/ 2121472 w 2463882"/>
                <a:gd name="connsiteY131" fmla="*/ 337565 h 664326"/>
                <a:gd name="connsiteX132" fmla="*/ 2118054 w 2463882"/>
                <a:gd name="connsiteY132" fmla="*/ 341900 h 664326"/>
                <a:gd name="connsiteX133" fmla="*/ 2117116 w 2463882"/>
                <a:gd name="connsiteY133" fmla="*/ 342599 h 664326"/>
                <a:gd name="connsiteX134" fmla="*/ 2115568 w 2463882"/>
                <a:gd name="connsiteY134" fmla="*/ 347148 h 664326"/>
                <a:gd name="connsiteX135" fmla="*/ 2110024 w 2463882"/>
                <a:gd name="connsiteY135" fmla="*/ 350728 h 664326"/>
                <a:gd name="connsiteX136" fmla="*/ 2103292 w 2463882"/>
                <a:gd name="connsiteY136" fmla="*/ 363556 h 664326"/>
                <a:gd name="connsiteX137" fmla="*/ 2101634 w 2463882"/>
                <a:gd name="connsiteY137" fmla="*/ 363556 h 664326"/>
                <a:gd name="connsiteX138" fmla="*/ 2101462 w 2463882"/>
                <a:gd name="connsiteY138" fmla="*/ 365769 h 664326"/>
                <a:gd name="connsiteX139" fmla="*/ 2149190 w 2463882"/>
                <a:gd name="connsiteY139" fmla="*/ 374558 h 664326"/>
                <a:gd name="connsiteX140" fmla="*/ 2157140 w 2463882"/>
                <a:gd name="connsiteY140" fmla="*/ 366232 h 664326"/>
                <a:gd name="connsiteX141" fmla="*/ 2161564 w 2463882"/>
                <a:gd name="connsiteY141" fmla="*/ 358347 h 664326"/>
                <a:gd name="connsiteX142" fmla="*/ 2159952 w 2463882"/>
                <a:gd name="connsiteY142" fmla="*/ 356641 h 664326"/>
                <a:gd name="connsiteX143" fmla="*/ 2164668 w 2463882"/>
                <a:gd name="connsiteY143" fmla="*/ 341501 h 664326"/>
                <a:gd name="connsiteX144" fmla="*/ 2152989 w 2463882"/>
                <a:gd name="connsiteY144" fmla="*/ 325440 h 664326"/>
                <a:gd name="connsiteX145" fmla="*/ 990939 w 2463882"/>
                <a:gd name="connsiteY145" fmla="*/ 325440 h 664326"/>
                <a:gd name="connsiteX146" fmla="*/ 968657 w 2463882"/>
                <a:gd name="connsiteY146" fmla="*/ 330778 h 664326"/>
                <a:gd name="connsiteX147" fmla="*/ 965012 w 2463882"/>
                <a:gd name="connsiteY147" fmla="*/ 334538 h 664326"/>
                <a:gd name="connsiteX148" fmla="*/ 959422 w 2463882"/>
                <a:gd name="connsiteY148" fmla="*/ 337565 h 664326"/>
                <a:gd name="connsiteX149" fmla="*/ 956004 w 2463882"/>
                <a:gd name="connsiteY149" fmla="*/ 341900 h 664326"/>
                <a:gd name="connsiteX150" fmla="*/ 955065 w 2463882"/>
                <a:gd name="connsiteY150" fmla="*/ 342599 h 664326"/>
                <a:gd name="connsiteX151" fmla="*/ 953518 w 2463882"/>
                <a:gd name="connsiteY151" fmla="*/ 347148 h 664326"/>
                <a:gd name="connsiteX152" fmla="*/ 947974 w 2463882"/>
                <a:gd name="connsiteY152" fmla="*/ 350728 h 664326"/>
                <a:gd name="connsiteX153" fmla="*/ 941242 w 2463882"/>
                <a:gd name="connsiteY153" fmla="*/ 363556 h 664326"/>
                <a:gd name="connsiteX154" fmla="*/ 939584 w 2463882"/>
                <a:gd name="connsiteY154" fmla="*/ 363556 h 664326"/>
                <a:gd name="connsiteX155" fmla="*/ 939412 w 2463882"/>
                <a:gd name="connsiteY155" fmla="*/ 365769 h 664326"/>
                <a:gd name="connsiteX156" fmla="*/ 987140 w 2463882"/>
                <a:gd name="connsiteY156" fmla="*/ 374558 h 664326"/>
                <a:gd name="connsiteX157" fmla="*/ 995090 w 2463882"/>
                <a:gd name="connsiteY157" fmla="*/ 366232 h 664326"/>
                <a:gd name="connsiteX158" fmla="*/ 999514 w 2463882"/>
                <a:gd name="connsiteY158" fmla="*/ 358347 h 664326"/>
                <a:gd name="connsiteX159" fmla="*/ 997902 w 2463882"/>
                <a:gd name="connsiteY159" fmla="*/ 356641 h 664326"/>
                <a:gd name="connsiteX160" fmla="*/ 1002618 w 2463882"/>
                <a:gd name="connsiteY160" fmla="*/ 341501 h 664326"/>
                <a:gd name="connsiteX161" fmla="*/ 990939 w 2463882"/>
                <a:gd name="connsiteY161" fmla="*/ 325440 h 664326"/>
                <a:gd name="connsiteX162" fmla="*/ 1715840 w 2463882"/>
                <a:gd name="connsiteY162" fmla="*/ 305958 h 664326"/>
                <a:gd name="connsiteX163" fmla="*/ 1721276 w 2463882"/>
                <a:gd name="connsiteY163" fmla="*/ 309508 h 664326"/>
                <a:gd name="connsiteX164" fmla="*/ 1722113 w 2463882"/>
                <a:gd name="connsiteY164" fmla="*/ 320382 h 664326"/>
                <a:gd name="connsiteX165" fmla="*/ 1731215 w 2463882"/>
                <a:gd name="connsiteY165" fmla="*/ 317242 h 664326"/>
                <a:gd name="connsiteX166" fmla="*/ 1737569 w 2463882"/>
                <a:gd name="connsiteY166" fmla="*/ 311995 h 664326"/>
                <a:gd name="connsiteX167" fmla="*/ 1751083 w 2463882"/>
                <a:gd name="connsiteY167" fmla="*/ 311995 h 664326"/>
                <a:gd name="connsiteX168" fmla="*/ 1760597 w 2463882"/>
                <a:gd name="connsiteY168" fmla="*/ 318147 h 664326"/>
                <a:gd name="connsiteX169" fmla="*/ 1759843 w 2463882"/>
                <a:gd name="connsiteY169" fmla="*/ 331031 h 664326"/>
                <a:gd name="connsiteX170" fmla="*/ 1764992 w 2463882"/>
                <a:gd name="connsiteY170" fmla="*/ 333325 h 664326"/>
                <a:gd name="connsiteX171" fmla="*/ 1769301 w 2463882"/>
                <a:gd name="connsiteY171" fmla="*/ 333325 h 664326"/>
                <a:gd name="connsiteX172" fmla="*/ 1776795 w 2463882"/>
                <a:gd name="connsiteY172" fmla="*/ 342775 h 664326"/>
                <a:gd name="connsiteX173" fmla="*/ 1779655 w 2463882"/>
                <a:gd name="connsiteY173" fmla="*/ 375090 h 664326"/>
                <a:gd name="connsiteX174" fmla="*/ 1769515 w 2463882"/>
                <a:gd name="connsiteY174" fmla="*/ 395430 h 664326"/>
                <a:gd name="connsiteX175" fmla="*/ 1768761 w 2463882"/>
                <a:gd name="connsiteY175" fmla="*/ 395430 h 664326"/>
                <a:gd name="connsiteX176" fmla="*/ 1768692 w 2463882"/>
                <a:gd name="connsiteY176" fmla="*/ 395640 h 664326"/>
                <a:gd name="connsiteX177" fmla="*/ 1763517 w 2463882"/>
                <a:gd name="connsiteY177" fmla="*/ 399945 h 664326"/>
                <a:gd name="connsiteX178" fmla="*/ 1762711 w 2463882"/>
                <a:gd name="connsiteY178" fmla="*/ 402324 h 664326"/>
                <a:gd name="connsiteX179" fmla="*/ 1753720 w 2463882"/>
                <a:gd name="connsiteY179" fmla="*/ 407559 h 664326"/>
                <a:gd name="connsiteX180" fmla="*/ 1744120 w 2463882"/>
                <a:gd name="connsiteY180" fmla="*/ 417828 h 664326"/>
                <a:gd name="connsiteX181" fmla="*/ 1739147 w 2463882"/>
                <a:gd name="connsiteY181" fmla="*/ 419320 h 664326"/>
                <a:gd name="connsiteX182" fmla="*/ 1740883 w 2463882"/>
                <a:gd name="connsiteY182" fmla="*/ 420555 h 664326"/>
                <a:gd name="connsiteX183" fmla="*/ 1729573 w 2463882"/>
                <a:gd name="connsiteY183" fmla="*/ 433319 h 664326"/>
                <a:gd name="connsiteX184" fmla="*/ 1726258 w 2463882"/>
                <a:gd name="connsiteY184" fmla="*/ 439454 h 664326"/>
                <a:gd name="connsiteX185" fmla="*/ 1710317 w 2463882"/>
                <a:gd name="connsiteY185" fmla="*/ 450773 h 664326"/>
                <a:gd name="connsiteX186" fmla="*/ 1689463 w 2463882"/>
                <a:gd name="connsiteY186" fmla="*/ 466208 h 664326"/>
                <a:gd name="connsiteX187" fmla="*/ 1673818 w 2463882"/>
                <a:gd name="connsiteY187" fmla="*/ 468361 h 664326"/>
                <a:gd name="connsiteX188" fmla="*/ 1653563 w 2463882"/>
                <a:gd name="connsiteY188" fmla="*/ 466208 h 664326"/>
                <a:gd name="connsiteX189" fmla="*/ 1642875 w 2463882"/>
                <a:gd name="connsiteY189" fmla="*/ 468901 h 664326"/>
                <a:gd name="connsiteX190" fmla="*/ 1630325 w 2463882"/>
                <a:gd name="connsiteY190" fmla="*/ 465711 h 664326"/>
                <a:gd name="connsiteX191" fmla="*/ 1617248 w 2463882"/>
                <a:gd name="connsiteY191" fmla="*/ 455442 h 664326"/>
                <a:gd name="connsiteX192" fmla="*/ 1608896 w 2463882"/>
                <a:gd name="connsiteY192" fmla="*/ 439896 h 664326"/>
                <a:gd name="connsiteX193" fmla="*/ 1611717 w 2463882"/>
                <a:gd name="connsiteY193" fmla="*/ 424812 h 664326"/>
                <a:gd name="connsiteX194" fmla="*/ 1608090 w 2463882"/>
                <a:gd name="connsiteY194" fmla="*/ 409377 h 664326"/>
                <a:gd name="connsiteX195" fmla="*/ 1607755 w 2463882"/>
                <a:gd name="connsiteY195" fmla="*/ 375450 h 664326"/>
                <a:gd name="connsiteX196" fmla="*/ 1619392 w 2463882"/>
                <a:gd name="connsiteY196" fmla="*/ 359453 h 664326"/>
                <a:gd name="connsiteX197" fmla="*/ 1639363 w 2463882"/>
                <a:gd name="connsiteY197" fmla="*/ 348078 h 664326"/>
                <a:gd name="connsiteX198" fmla="*/ 1645460 w 2463882"/>
                <a:gd name="connsiteY198" fmla="*/ 341060 h 664326"/>
                <a:gd name="connsiteX199" fmla="*/ 1657864 w 2463882"/>
                <a:gd name="connsiteY199" fmla="*/ 334791 h 664326"/>
                <a:gd name="connsiteX200" fmla="*/ 1672540 w 2463882"/>
                <a:gd name="connsiteY200" fmla="*/ 320960 h 664326"/>
                <a:gd name="connsiteX201" fmla="*/ 1686809 w 2463882"/>
                <a:gd name="connsiteY201" fmla="*/ 316179 h 664326"/>
                <a:gd name="connsiteX202" fmla="*/ 1691259 w 2463882"/>
                <a:gd name="connsiteY202" fmla="*/ 316179 h 664326"/>
                <a:gd name="connsiteX203" fmla="*/ 1701365 w 2463882"/>
                <a:gd name="connsiteY203" fmla="*/ 308646 h 664326"/>
                <a:gd name="connsiteX204" fmla="*/ 601415 w 2463882"/>
                <a:gd name="connsiteY204" fmla="*/ 305958 h 664326"/>
                <a:gd name="connsiteX205" fmla="*/ 606851 w 2463882"/>
                <a:gd name="connsiteY205" fmla="*/ 309508 h 664326"/>
                <a:gd name="connsiteX206" fmla="*/ 607688 w 2463882"/>
                <a:gd name="connsiteY206" fmla="*/ 320382 h 664326"/>
                <a:gd name="connsiteX207" fmla="*/ 616790 w 2463882"/>
                <a:gd name="connsiteY207" fmla="*/ 317242 h 664326"/>
                <a:gd name="connsiteX208" fmla="*/ 623144 w 2463882"/>
                <a:gd name="connsiteY208" fmla="*/ 311995 h 664326"/>
                <a:gd name="connsiteX209" fmla="*/ 636658 w 2463882"/>
                <a:gd name="connsiteY209" fmla="*/ 311995 h 664326"/>
                <a:gd name="connsiteX210" fmla="*/ 646172 w 2463882"/>
                <a:gd name="connsiteY210" fmla="*/ 318147 h 664326"/>
                <a:gd name="connsiteX211" fmla="*/ 645417 w 2463882"/>
                <a:gd name="connsiteY211" fmla="*/ 331031 h 664326"/>
                <a:gd name="connsiteX212" fmla="*/ 650567 w 2463882"/>
                <a:gd name="connsiteY212" fmla="*/ 333325 h 664326"/>
                <a:gd name="connsiteX213" fmla="*/ 654876 w 2463882"/>
                <a:gd name="connsiteY213" fmla="*/ 333325 h 664326"/>
                <a:gd name="connsiteX214" fmla="*/ 662370 w 2463882"/>
                <a:gd name="connsiteY214" fmla="*/ 342775 h 664326"/>
                <a:gd name="connsiteX215" fmla="*/ 665230 w 2463882"/>
                <a:gd name="connsiteY215" fmla="*/ 375090 h 664326"/>
                <a:gd name="connsiteX216" fmla="*/ 655090 w 2463882"/>
                <a:gd name="connsiteY216" fmla="*/ 395430 h 664326"/>
                <a:gd name="connsiteX217" fmla="*/ 654336 w 2463882"/>
                <a:gd name="connsiteY217" fmla="*/ 395430 h 664326"/>
                <a:gd name="connsiteX218" fmla="*/ 654267 w 2463882"/>
                <a:gd name="connsiteY218" fmla="*/ 395640 h 664326"/>
                <a:gd name="connsiteX219" fmla="*/ 649092 w 2463882"/>
                <a:gd name="connsiteY219" fmla="*/ 399945 h 664326"/>
                <a:gd name="connsiteX220" fmla="*/ 648286 w 2463882"/>
                <a:gd name="connsiteY220" fmla="*/ 402324 h 664326"/>
                <a:gd name="connsiteX221" fmla="*/ 639295 w 2463882"/>
                <a:gd name="connsiteY221" fmla="*/ 407559 h 664326"/>
                <a:gd name="connsiteX222" fmla="*/ 629695 w 2463882"/>
                <a:gd name="connsiteY222" fmla="*/ 417828 h 664326"/>
                <a:gd name="connsiteX223" fmla="*/ 624722 w 2463882"/>
                <a:gd name="connsiteY223" fmla="*/ 419320 h 664326"/>
                <a:gd name="connsiteX224" fmla="*/ 626458 w 2463882"/>
                <a:gd name="connsiteY224" fmla="*/ 420555 h 664326"/>
                <a:gd name="connsiteX225" fmla="*/ 615147 w 2463882"/>
                <a:gd name="connsiteY225" fmla="*/ 433319 h 664326"/>
                <a:gd name="connsiteX226" fmla="*/ 611833 w 2463882"/>
                <a:gd name="connsiteY226" fmla="*/ 439454 h 664326"/>
                <a:gd name="connsiteX227" fmla="*/ 595892 w 2463882"/>
                <a:gd name="connsiteY227" fmla="*/ 450773 h 664326"/>
                <a:gd name="connsiteX228" fmla="*/ 575038 w 2463882"/>
                <a:gd name="connsiteY228" fmla="*/ 466208 h 664326"/>
                <a:gd name="connsiteX229" fmla="*/ 559393 w 2463882"/>
                <a:gd name="connsiteY229" fmla="*/ 468361 h 664326"/>
                <a:gd name="connsiteX230" fmla="*/ 539138 w 2463882"/>
                <a:gd name="connsiteY230" fmla="*/ 466208 h 664326"/>
                <a:gd name="connsiteX231" fmla="*/ 528449 w 2463882"/>
                <a:gd name="connsiteY231" fmla="*/ 468901 h 664326"/>
                <a:gd name="connsiteX232" fmla="*/ 515900 w 2463882"/>
                <a:gd name="connsiteY232" fmla="*/ 465711 h 664326"/>
                <a:gd name="connsiteX233" fmla="*/ 502823 w 2463882"/>
                <a:gd name="connsiteY233" fmla="*/ 455442 h 664326"/>
                <a:gd name="connsiteX234" fmla="*/ 494471 w 2463882"/>
                <a:gd name="connsiteY234" fmla="*/ 439896 h 664326"/>
                <a:gd name="connsiteX235" fmla="*/ 497292 w 2463882"/>
                <a:gd name="connsiteY235" fmla="*/ 424812 h 664326"/>
                <a:gd name="connsiteX236" fmla="*/ 493665 w 2463882"/>
                <a:gd name="connsiteY236" fmla="*/ 409377 h 664326"/>
                <a:gd name="connsiteX237" fmla="*/ 493330 w 2463882"/>
                <a:gd name="connsiteY237" fmla="*/ 375450 h 664326"/>
                <a:gd name="connsiteX238" fmla="*/ 504967 w 2463882"/>
                <a:gd name="connsiteY238" fmla="*/ 359453 h 664326"/>
                <a:gd name="connsiteX239" fmla="*/ 524938 w 2463882"/>
                <a:gd name="connsiteY239" fmla="*/ 348078 h 664326"/>
                <a:gd name="connsiteX240" fmla="*/ 531035 w 2463882"/>
                <a:gd name="connsiteY240" fmla="*/ 341060 h 664326"/>
                <a:gd name="connsiteX241" fmla="*/ 543439 w 2463882"/>
                <a:gd name="connsiteY241" fmla="*/ 334791 h 664326"/>
                <a:gd name="connsiteX242" fmla="*/ 558115 w 2463882"/>
                <a:gd name="connsiteY242" fmla="*/ 320960 h 664326"/>
                <a:gd name="connsiteX243" fmla="*/ 572384 w 2463882"/>
                <a:gd name="connsiteY243" fmla="*/ 316179 h 664326"/>
                <a:gd name="connsiteX244" fmla="*/ 576834 w 2463882"/>
                <a:gd name="connsiteY244" fmla="*/ 316179 h 664326"/>
                <a:gd name="connsiteX245" fmla="*/ 586940 w 2463882"/>
                <a:gd name="connsiteY245" fmla="*/ 308646 h 664326"/>
                <a:gd name="connsiteX246" fmla="*/ 2446870 w 2463882"/>
                <a:gd name="connsiteY246" fmla="*/ 301566 h 664326"/>
                <a:gd name="connsiteX247" fmla="*/ 2463882 w 2463882"/>
                <a:gd name="connsiteY247" fmla="*/ 301566 h 664326"/>
                <a:gd name="connsiteX248" fmla="*/ 2463115 w 2463882"/>
                <a:gd name="connsiteY248" fmla="*/ 319252 h 664326"/>
                <a:gd name="connsiteX249" fmla="*/ 2449489 w 2463882"/>
                <a:gd name="connsiteY249" fmla="*/ 337843 h 664326"/>
                <a:gd name="connsiteX250" fmla="*/ 2447607 w 2463882"/>
                <a:gd name="connsiteY250" fmla="*/ 337843 h 664326"/>
                <a:gd name="connsiteX251" fmla="*/ 2445442 w 2463882"/>
                <a:gd name="connsiteY251" fmla="*/ 341376 h 664326"/>
                <a:gd name="connsiteX252" fmla="*/ 2439546 w 2463882"/>
                <a:gd name="connsiteY252" fmla="*/ 345342 h 664326"/>
                <a:gd name="connsiteX253" fmla="*/ 2436597 w 2463882"/>
                <a:gd name="connsiteY253" fmla="*/ 349466 h 664326"/>
                <a:gd name="connsiteX254" fmla="*/ 2429827 w 2463882"/>
                <a:gd name="connsiteY254" fmla="*/ 354509 h 664326"/>
                <a:gd name="connsiteX255" fmla="*/ 2429544 w 2463882"/>
                <a:gd name="connsiteY255" fmla="*/ 355332 h 664326"/>
                <a:gd name="connsiteX256" fmla="*/ 2417693 w 2463882"/>
                <a:gd name="connsiteY256" fmla="*/ 367774 h 664326"/>
                <a:gd name="connsiteX257" fmla="*/ 2406254 w 2463882"/>
                <a:gd name="connsiteY257" fmla="*/ 371479 h 664326"/>
                <a:gd name="connsiteX258" fmla="*/ 2407626 w 2463882"/>
                <a:gd name="connsiteY258" fmla="*/ 372199 h 664326"/>
                <a:gd name="connsiteX259" fmla="*/ 2402738 w 2463882"/>
                <a:gd name="connsiteY259" fmla="*/ 377104 h 664326"/>
                <a:gd name="connsiteX260" fmla="*/ 2384503 w 2463882"/>
                <a:gd name="connsiteY260" fmla="*/ 410186 h 664326"/>
                <a:gd name="connsiteX261" fmla="*/ 2374350 w 2463882"/>
                <a:gd name="connsiteY261" fmla="*/ 417750 h 664326"/>
                <a:gd name="connsiteX262" fmla="*/ 2368982 w 2463882"/>
                <a:gd name="connsiteY262" fmla="*/ 427277 h 664326"/>
                <a:gd name="connsiteX263" fmla="*/ 2364510 w 2463882"/>
                <a:gd name="connsiteY263" fmla="*/ 430784 h 664326"/>
                <a:gd name="connsiteX264" fmla="*/ 2356454 w 2463882"/>
                <a:gd name="connsiteY264" fmla="*/ 445451 h 664326"/>
                <a:gd name="connsiteX265" fmla="*/ 2352180 w 2463882"/>
                <a:gd name="connsiteY265" fmla="*/ 448796 h 664326"/>
                <a:gd name="connsiteX266" fmla="*/ 2349727 w 2463882"/>
                <a:gd name="connsiteY266" fmla="*/ 456003 h 664326"/>
                <a:gd name="connsiteX267" fmla="*/ 2344385 w 2463882"/>
                <a:gd name="connsiteY267" fmla="*/ 456003 h 664326"/>
                <a:gd name="connsiteX268" fmla="*/ 2337357 w 2463882"/>
                <a:gd name="connsiteY268" fmla="*/ 466632 h 664326"/>
                <a:gd name="connsiteX269" fmla="*/ 2325095 w 2463882"/>
                <a:gd name="connsiteY269" fmla="*/ 476099 h 664326"/>
                <a:gd name="connsiteX270" fmla="*/ 2325044 w 2463882"/>
                <a:gd name="connsiteY270" fmla="*/ 476249 h 664326"/>
                <a:gd name="connsiteX271" fmla="*/ 2309338 w 2463882"/>
                <a:gd name="connsiteY271" fmla="*/ 500225 h 664326"/>
                <a:gd name="connsiteX272" fmla="*/ 2302706 w 2463882"/>
                <a:gd name="connsiteY272" fmla="*/ 507025 h 664326"/>
                <a:gd name="connsiteX273" fmla="*/ 2301552 w 2463882"/>
                <a:gd name="connsiteY273" fmla="*/ 510416 h 664326"/>
                <a:gd name="connsiteX274" fmla="*/ 2284034 w 2463882"/>
                <a:gd name="connsiteY274" fmla="*/ 527047 h 664326"/>
                <a:gd name="connsiteX275" fmla="*/ 2282031 w 2463882"/>
                <a:gd name="connsiteY275" fmla="*/ 532934 h 664326"/>
                <a:gd name="connsiteX276" fmla="*/ 2277705 w 2463882"/>
                <a:gd name="connsiteY276" fmla="*/ 534551 h 664326"/>
                <a:gd name="connsiteX277" fmla="*/ 2276432 w 2463882"/>
                <a:gd name="connsiteY277" fmla="*/ 538298 h 664326"/>
                <a:gd name="connsiteX278" fmla="*/ 2269220 w 2463882"/>
                <a:gd name="connsiteY278" fmla="*/ 542067 h 664326"/>
                <a:gd name="connsiteX279" fmla="*/ 2267089 w 2463882"/>
                <a:gd name="connsiteY279" fmla="*/ 548322 h 664326"/>
                <a:gd name="connsiteX280" fmla="*/ 2264620 w 2463882"/>
                <a:gd name="connsiteY280" fmla="*/ 548322 h 664326"/>
                <a:gd name="connsiteX281" fmla="*/ 2245463 w 2463882"/>
                <a:gd name="connsiteY281" fmla="*/ 573100 h 664326"/>
                <a:gd name="connsiteX282" fmla="*/ 2232635 w 2463882"/>
                <a:gd name="connsiteY282" fmla="*/ 579956 h 664326"/>
                <a:gd name="connsiteX283" fmla="*/ 2233342 w 2463882"/>
                <a:gd name="connsiteY283" fmla="*/ 582614 h 664326"/>
                <a:gd name="connsiteX284" fmla="*/ 2228060 w 2463882"/>
                <a:gd name="connsiteY284" fmla="*/ 591232 h 664326"/>
                <a:gd name="connsiteX285" fmla="*/ 2218734 w 2463882"/>
                <a:gd name="connsiteY285" fmla="*/ 597016 h 664326"/>
                <a:gd name="connsiteX286" fmla="*/ 2217358 w 2463882"/>
                <a:gd name="connsiteY286" fmla="*/ 599584 h 664326"/>
                <a:gd name="connsiteX287" fmla="*/ 2210416 w 2463882"/>
                <a:gd name="connsiteY287" fmla="*/ 602317 h 664326"/>
                <a:gd name="connsiteX288" fmla="*/ 2201610 w 2463882"/>
                <a:gd name="connsiteY288" fmla="*/ 603187 h 664326"/>
                <a:gd name="connsiteX289" fmla="*/ 2199882 w 2463882"/>
                <a:gd name="connsiteY289" fmla="*/ 608266 h 664326"/>
                <a:gd name="connsiteX290" fmla="*/ 2177938 w 2463882"/>
                <a:gd name="connsiteY290" fmla="*/ 626913 h 664326"/>
                <a:gd name="connsiteX291" fmla="*/ 2175208 w 2463882"/>
                <a:gd name="connsiteY291" fmla="*/ 626913 h 664326"/>
                <a:gd name="connsiteX292" fmla="*/ 2173866 w 2463882"/>
                <a:gd name="connsiteY292" fmla="*/ 628658 h 664326"/>
                <a:gd name="connsiteX293" fmla="*/ 2163597 w 2463882"/>
                <a:gd name="connsiteY293" fmla="*/ 634652 h 664326"/>
                <a:gd name="connsiteX294" fmla="*/ 2153722 w 2463882"/>
                <a:gd name="connsiteY294" fmla="*/ 636452 h 664326"/>
                <a:gd name="connsiteX295" fmla="*/ 2150764 w 2463882"/>
                <a:gd name="connsiteY295" fmla="*/ 638446 h 664326"/>
                <a:gd name="connsiteX296" fmla="*/ 2147141 w 2463882"/>
                <a:gd name="connsiteY296" fmla="*/ 643514 h 664326"/>
                <a:gd name="connsiteX297" fmla="*/ 2127268 w 2463882"/>
                <a:gd name="connsiteY297" fmla="*/ 650867 h 664326"/>
                <a:gd name="connsiteX298" fmla="*/ 2127894 w 2463882"/>
                <a:gd name="connsiteY298" fmla="*/ 650867 h 664326"/>
                <a:gd name="connsiteX299" fmla="*/ 2125082 w 2463882"/>
                <a:gd name="connsiteY299" fmla="*/ 653958 h 664326"/>
                <a:gd name="connsiteX300" fmla="*/ 2088638 w 2463882"/>
                <a:gd name="connsiteY300" fmla="*/ 662117 h 664326"/>
                <a:gd name="connsiteX301" fmla="*/ 2052464 w 2463882"/>
                <a:gd name="connsiteY301" fmla="*/ 664326 h 664326"/>
                <a:gd name="connsiteX302" fmla="*/ 2044614 w 2463882"/>
                <a:gd name="connsiteY302" fmla="*/ 662083 h 664326"/>
                <a:gd name="connsiteX303" fmla="*/ 2032806 w 2463882"/>
                <a:gd name="connsiteY303" fmla="*/ 649812 h 664326"/>
                <a:gd name="connsiteX304" fmla="*/ 2029517 w 2463882"/>
                <a:gd name="connsiteY304" fmla="*/ 641310 h 664326"/>
                <a:gd name="connsiteX305" fmla="*/ 2032437 w 2463882"/>
                <a:gd name="connsiteY305" fmla="*/ 632731 h 664326"/>
                <a:gd name="connsiteX306" fmla="*/ 2031326 w 2463882"/>
                <a:gd name="connsiteY306" fmla="*/ 624927 h 664326"/>
                <a:gd name="connsiteX307" fmla="*/ 2036189 w 2463882"/>
                <a:gd name="connsiteY307" fmla="*/ 610637 h 664326"/>
                <a:gd name="connsiteX308" fmla="*/ 2038933 w 2463882"/>
                <a:gd name="connsiteY308" fmla="*/ 609025 h 664326"/>
                <a:gd name="connsiteX309" fmla="*/ 2041402 w 2463882"/>
                <a:gd name="connsiteY309" fmla="*/ 601758 h 664326"/>
                <a:gd name="connsiteX310" fmla="*/ 2056516 w 2463882"/>
                <a:gd name="connsiteY310" fmla="*/ 588372 h 664326"/>
                <a:gd name="connsiteX311" fmla="*/ 2072898 w 2463882"/>
                <a:gd name="connsiteY311" fmla="*/ 584749 h 664326"/>
                <a:gd name="connsiteX312" fmla="*/ 2087896 w 2463882"/>
                <a:gd name="connsiteY312" fmla="*/ 584749 h 664326"/>
                <a:gd name="connsiteX313" fmla="*/ 2102062 w 2463882"/>
                <a:gd name="connsiteY313" fmla="*/ 586768 h 664326"/>
                <a:gd name="connsiteX314" fmla="*/ 2105595 w 2463882"/>
                <a:gd name="connsiteY314" fmla="*/ 593401 h 664326"/>
                <a:gd name="connsiteX315" fmla="*/ 2101994 w 2463882"/>
                <a:gd name="connsiteY315" fmla="*/ 611636 h 664326"/>
                <a:gd name="connsiteX316" fmla="*/ 2094413 w 2463882"/>
                <a:gd name="connsiteY316" fmla="*/ 619418 h 664326"/>
                <a:gd name="connsiteX317" fmla="*/ 2069842 w 2463882"/>
                <a:gd name="connsiteY317" fmla="*/ 626458 h 664326"/>
                <a:gd name="connsiteX318" fmla="*/ 2061248 w 2463882"/>
                <a:gd name="connsiteY318" fmla="*/ 624700 h 664326"/>
                <a:gd name="connsiteX319" fmla="*/ 2063247 w 2463882"/>
                <a:gd name="connsiteY319" fmla="*/ 631822 h 664326"/>
                <a:gd name="connsiteX320" fmla="*/ 2068135 w 2463882"/>
                <a:gd name="connsiteY320" fmla="*/ 631822 h 664326"/>
                <a:gd name="connsiteX321" fmla="*/ 2068615 w 2463882"/>
                <a:gd name="connsiteY321" fmla="*/ 637237 h 664326"/>
                <a:gd name="connsiteX322" fmla="*/ 2072684 w 2463882"/>
                <a:gd name="connsiteY322" fmla="*/ 639904 h 664326"/>
                <a:gd name="connsiteX323" fmla="*/ 2099211 w 2463882"/>
                <a:gd name="connsiteY323" fmla="*/ 634866 h 664326"/>
                <a:gd name="connsiteX324" fmla="*/ 2109218 w 2463882"/>
                <a:gd name="connsiteY324" fmla="*/ 628057 h 664326"/>
                <a:gd name="connsiteX325" fmla="*/ 2135218 w 2463882"/>
                <a:gd name="connsiteY325" fmla="*/ 620961 h 664326"/>
                <a:gd name="connsiteX326" fmla="*/ 2136311 w 2463882"/>
                <a:gd name="connsiteY326" fmla="*/ 617746 h 664326"/>
                <a:gd name="connsiteX327" fmla="*/ 2142425 w 2463882"/>
                <a:gd name="connsiteY327" fmla="*/ 615593 h 664326"/>
                <a:gd name="connsiteX328" fmla="*/ 2142506 w 2463882"/>
                <a:gd name="connsiteY328" fmla="*/ 615349 h 664326"/>
                <a:gd name="connsiteX329" fmla="*/ 2157577 w 2463882"/>
                <a:gd name="connsiteY329" fmla="*/ 604103 h 664326"/>
                <a:gd name="connsiteX330" fmla="*/ 2158469 w 2463882"/>
                <a:gd name="connsiteY330" fmla="*/ 604103 h 664326"/>
                <a:gd name="connsiteX331" fmla="*/ 2164982 w 2463882"/>
                <a:gd name="connsiteY331" fmla="*/ 596025 h 664326"/>
                <a:gd name="connsiteX332" fmla="*/ 2172065 w 2463882"/>
                <a:gd name="connsiteY332" fmla="*/ 596025 h 664326"/>
                <a:gd name="connsiteX333" fmla="*/ 2185884 w 2463882"/>
                <a:gd name="connsiteY333" fmla="*/ 584882 h 664326"/>
                <a:gd name="connsiteX334" fmla="*/ 2206730 w 2463882"/>
                <a:gd name="connsiteY334" fmla="*/ 557579 h 664326"/>
                <a:gd name="connsiteX335" fmla="*/ 2221710 w 2463882"/>
                <a:gd name="connsiteY335" fmla="*/ 533607 h 664326"/>
                <a:gd name="connsiteX336" fmla="*/ 2223862 w 2463882"/>
                <a:gd name="connsiteY336" fmla="*/ 533607 h 664326"/>
                <a:gd name="connsiteX337" fmla="*/ 2223742 w 2463882"/>
                <a:gd name="connsiteY337" fmla="*/ 533959 h 664326"/>
                <a:gd name="connsiteX338" fmla="*/ 2229715 w 2463882"/>
                <a:gd name="connsiteY338" fmla="*/ 526850 h 664326"/>
                <a:gd name="connsiteX339" fmla="*/ 2234002 w 2463882"/>
                <a:gd name="connsiteY339" fmla="*/ 525251 h 664326"/>
                <a:gd name="connsiteX340" fmla="*/ 2245128 w 2463882"/>
                <a:gd name="connsiteY340" fmla="*/ 511835 h 664326"/>
                <a:gd name="connsiteX341" fmla="*/ 2244717 w 2463882"/>
                <a:gd name="connsiteY341" fmla="*/ 511835 h 664326"/>
                <a:gd name="connsiteX342" fmla="*/ 2245154 w 2463882"/>
                <a:gd name="connsiteY342" fmla="*/ 510549 h 664326"/>
                <a:gd name="connsiteX343" fmla="*/ 2253206 w 2463882"/>
                <a:gd name="connsiteY343" fmla="*/ 504958 h 664326"/>
                <a:gd name="connsiteX344" fmla="*/ 2260662 w 2463882"/>
                <a:gd name="connsiteY344" fmla="*/ 488678 h 664326"/>
                <a:gd name="connsiteX345" fmla="*/ 2265505 w 2463882"/>
                <a:gd name="connsiteY345" fmla="*/ 470480 h 664326"/>
                <a:gd name="connsiteX346" fmla="*/ 2257189 w 2463882"/>
                <a:gd name="connsiteY346" fmla="*/ 471695 h 664326"/>
                <a:gd name="connsiteX347" fmla="*/ 2245360 w 2463882"/>
                <a:gd name="connsiteY347" fmla="*/ 465948 h 664326"/>
                <a:gd name="connsiteX348" fmla="*/ 2239448 w 2463882"/>
                <a:gd name="connsiteY348" fmla="*/ 459073 h 664326"/>
                <a:gd name="connsiteX349" fmla="*/ 2233321 w 2463882"/>
                <a:gd name="connsiteY349" fmla="*/ 457697 h 664326"/>
                <a:gd name="connsiteX350" fmla="*/ 2228896 w 2463882"/>
                <a:gd name="connsiteY350" fmla="*/ 450155 h 664326"/>
                <a:gd name="connsiteX351" fmla="*/ 2224458 w 2463882"/>
                <a:gd name="connsiteY351" fmla="*/ 450155 h 664326"/>
                <a:gd name="connsiteX352" fmla="*/ 2224042 w 2463882"/>
                <a:gd name="connsiteY352" fmla="*/ 423778 h 664326"/>
                <a:gd name="connsiteX353" fmla="*/ 2225809 w 2463882"/>
                <a:gd name="connsiteY353" fmla="*/ 411344 h 664326"/>
                <a:gd name="connsiteX354" fmla="*/ 2233886 w 2463882"/>
                <a:gd name="connsiteY354" fmla="*/ 397916 h 664326"/>
                <a:gd name="connsiteX355" fmla="*/ 2241741 w 2463882"/>
                <a:gd name="connsiteY355" fmla="*/ 381957 h 664326"/>
                <a:gd name="connsiteX356" fmla="*/ 2249343 w 2463882"/>
                <a:gd name="connsiteY356" fmla="*/ 379428 h 664326"/>
                <a:gd name="connsiteX357" fmla="*/ 2251594 w 2463882"/>
                <a:gd name="connsiteY357" fmla="*/ 375620 h 664326"/>
                <a:gd name="connsiteX358" fmla="*/ 2254316 w 2463882"/>
                <a:gd name="connsiteY358" fmla="*/ 374368 h 664326"/>
                <a:gd name="connsiteX359" fmla="*/ 2254857 w 2463882"/>
                <a:gd name="connsiteY359" fmla="*/ 372786 h 664326"/>
                <a:gd name="connsiteX360" fmla="*/ 2268367 w 2463882"/>
                <a:gd name="connsiteY360" fmla="*/ 364494 h 664326"/>
                <a:gd name="connsiteX361" fmla="*/ 2274271 w 2463882"/>
                <a:gd name="connsiteY361" fmla="*/ 356978 h 664326"/>
                <a:gd name="connsiteX362" fmla="*/ 2275840 w 2463882"/>
                <a:gd name="connsiteY362" fmla="*/ 352365 h 664326"/>
                <a:gd name="connsiteX363" fmla="*/ 2281294 w 2463882"/>
                <a:gd name="connsiteY363" fmla="*/ 347447 h 664326"/>
                <a:gd name="connsiteX364" fmla="*/ 2280938 w 2463882"/>
                <a:gd name="connsiteY364" fmla="*/ 342135 h 664326"/>
                <a:gd name="connsiteX365" fmla="*/ 2283904 w 2463882"/>
                <a:gd name="connsiteY365" fmla="*/ 338094 h 664326"/>
                <a:gd name="connsiteX366" fmla="*/ 2273310 w 2463882"/>
                <a:gd name="connsiteY366" fmla="*/ 341758 h 664326"/>
                <a:gd name="connsiteX367" fmla="*/ 2258326 w 2463882"/>
                <a:gd name="connsiteY367" fmla="*/ 355358 h 664326"/>
                <a:gd name="connsiteX368" fmla="*/ 2233214 w 2463882"/>
                <a:gd name="connsiteY368" fmla="*/ 365227 h 664326"/>
                <a:gd name="connsiteX369" fmla="*/ 2228270 w 2463882"/>
                <a:gd name="connsiteY369" fmla="*/ 365227 h 664326"/>
                <a:gd name="connsiteX370" fmla="*/ 2217474 w 2463882"/>
                <a:gd name="connsiteY370" fmla="*/ 363345 h 664326"/>
                <a:gd name="connsiteX371" fmla="*/ 2214503 w 2463882"/>
                <a:gd name="connsiteY371" fmla="*/ 357458 h 664326"/>
                <a:gd name="connsiteX372" fmla="*/ 2221311 w 2463882"/>
                <a:gd name="connsiteY372" fmla="*/ 346461 h 664326"/>
                <a:gd name="connsiteX373" fmla="*/ 2230885 w 2463882"/>
                <a:gd name="connsiteY373" fmla="*/ 342495 h 664326"/>
                <a:gd name="connsiteX374" fmla="*/ 2234920 w 2463882"/>
                <a:gd name="connsiteY374" fmla="*/ 344647 h 664326"/>
                <a:gd name="connsiteX375" fmla="*/ 2242106 w 2463882"/>
                <a:gd name="connsiteY375" fmla="*/ 341749 h 664326"/>
                <a:gd name="connsiteX376" fmla="*/ 2248044 w 2463882"/>
                <a:gd name="connsiteY376" fmla="*/ 337328 h 664326"/>
                <a:gd name="connsiteX377" fmla="*/ 2250882 w 2463882"/>
                <a:gd name="connsiteY377" fmla="*/ 333367 h 664326"/>
                <a:gd name="connsiteX378" fmla="*/ 2275428 w 2463882"/>
                <a:gd name="connsiteY378" fmla="*/ 315059 h 664326"/>
                <a:gd name="connsiteX379" fmla="*/ 2280484 w 2463882"/>
                <a:gd name="connsiteY379" fmla="*/ 315059 h 664326"/>
                <a:gd name="connsiteX380" fmla="*/ 2295211 w 2463882"/>
                <a:gd name="connsiteY380" fmla="*/ 307526 h 664326"/>
                <a:gd name="connsiteX381" fmla="*/ 2307645 w 2463882"/>
                <a:gd name="connsiteY381" fmla="*/ 306424 h 664326"/>
                <a:gd name="connsiteX382" fmla="*/ 2325348 w 2463882"/>
                <a:gd name="connsiteY382" fmla="*/ 303761 h 664326"/>
                <a:gd name="connsiteX383" fmla="*/ 2341834 w 2463882"/>
                <a:gd name="connsiteY383" fmla="*/ 309057 h 664326"/>
                <a:gd name="connsiteX384" fmla="*/ 2339788 w 2463882"/>
                <a:gd name="connsiteY384" fmla="*/ 341659 h 664326"/>
                <a:gd name="connsiteX385" fmla="*/ 2333753 w 2463882"/>
                <a:gd name="connsiteY385" fmla="*/ 341659 h 664326"/>
                <a:gd name="connsiteX386" fmla="*/ 2330274 w 2463882"/>
                <a:gd name="connsiteY386" fmla="*/ 351889 h 664326"/>
                <a:gd name="connsiteX387" fmla="*/ 2328126 w 2463882"/>
                <a:gd name="connsiteY387" fmla="*/ 351889 h 664326"/>
                <a:gd name="connsiteX388" fmla="*/ 2327573 w 2463882"/>
                <a:gd name="connsiteY388" fmla="*/ 353505 h 664326"/>
                <a:gd name="connsiteX389" fmla="*/ 2325361 w 2463882"/>
                <a:gd name="connsiteY389" fmla="*/ 353505 h 664326"/>
                <a:gd name="connsiteX390" fmla="*/ 2322531 w 2463882"/>
                <a:gd name="connsiteY390" fmla="*/ 359864 h 664326"/>
                <a:gd name="connsiteX391" fmla="*/ 2318458 w 2463882"/>
                <a:gd name="connsiteY391" fmla="*/ 364511 h 664326"/>
                <a:gd name="connsiteX392" fmla="*/ 2316790 w 2463882"/>
                <a:gd name="connsiteY392" fmla="*/ 374158 h 664326"/>
                <a:gd name="connsiteX393" fmla="*/ 2306809 w 2463882"/>
                <a:gd name="connsiteY393" fmla="*/ 390400 h 664326"/>
                <a:gd name="connsiteX394" fmla="*/ 2302136 w 2463882"/>
                <a:gd name="connsiteY394" fmla="*/ 393559 h 664326"/>
                <a:gd name="connsiteX395" fmla="*/ 2299640 w 2463882"/>
                <a:gd name="connsiteY395" fmla="*/ 400891 h 664326"/>
                <a:gd name="connsiteX396" fmla="*/ 2295640 w 2463882"/>
                <a:gd name="connsiteY396" fmla="*/ 400891 h 664326"/>
                <a:gd name="connsiteX397" fmla="*/ 2286581 w 2463882"/>
                <a:gd name="connsiteY397" fmla="*/ 410597 h 664326"/>
                <a:gd name="connsiteX398" fmla="*/ 2286579 w 2463882"/>
                <a:gd name="connsiteY398" fmla="*/ 410473 h 664326"/>
                <a:gd name="connsiteX399" fmla="*/ 2286354 w 2463882"/>
                <a:gd name="connsiteY399" fmla="*/ 410841 h 664326"/>
                <a:gd name="connsiteX400" fmla="*/ 2286344 w 2463882"/>
                <a:gd name="connsiteY400" fmla="*/ 410851 h 664326"/>
                <a:gd name="connsiteX401" fmla="*/ 2286348 w 2463882"/>
                <a:gd name="connsiteY401" fmla="*/ 410851 h 664326"/>
                <a:gd name="connsiteX402" fmla="*/ 2283253 w 2463882"/>
                <a:gd name="connsiteY402" fmla="*/ 415906 h 664326"/>
                <a:gd name="connsiteX403" fmla="*/ 2287245 w 2463882"/>
                <a:gd name="connsiteY403" fmla="*/ 426295 h 664326"/>
                <a:gd name="connsiteX404" fmla="*/ 2287120 w 2463882"/>
                <a:gd name="connsiteY404" fmla="*/ 426659 h 664326"/>
                <a:gd name="connsiteX405" fmla="*/ 2292943 w 2463882"/>
                <a:gd name="connsiteY405" fmla="*/ 436156 h 664326"/>
                <a:gd name="connsiteX406" fmla="*/ 2293059 w 2463882"/>
                <a:gd name="connsiteY406" fmla="*/ 440980 h 664326"/>
                <a:gd name="connsiteX407" fmla="*/ 2292956 w 2463882"/>
                <a:gd name="connsiteY407" fmla="*/ 441237 h 664326"/>
                <a:gd name="connsiteX408" fmla="*/ 2306268 w 2463882"/>
                <a:gd name="connsiteY408" fmla="*/ 438771 h 664326"/>
                <a:gd name="connsiteX409" fmla="*/ 2323972 w 2463882"/>
                <a:gd name="connsiteY409" fmla="*/ 427148 h 664326"/>
                <a:gd name="connsiteX410" fmla="*/ 2327753 w 2463882"/>
                <a:gd name="connsiteY410" fmla="*/ 422222 h 664326"/>
                <a:gd name="connsiteX411" fmla="*/ 2334970 w 2463882"/>
                <a:gd name="connsiteY411" fmla="*/ 420459 h 664326"/>
                <a:gd name="connsiteX412" fmla="*/ 2336136 w 2463882"/>
                <a:gd name="connsiteY412" fmla="*/ 417034 h 664326"/>
                <a:gd name="connsiteX413" fmla="*/ 2347634 w 2463882"/>
                <a:gd name="connsiteY413" fmla="*/ 402713 h 664326"/>
                <a:gd name="connsiteX414" fmla="*/ 2360197 w 2463882"/>
                <a:gd name="connsiteY414" fmla="*/ 383917 h 664326"/>
                <a:gd name="connsiteX415" fmla="*/ 2369896 w 2463882"/>
                <a:gd name="connsiteY415" fmla="*/ 376872 h 664326"/>
                <a:gd name="connsiteX416" fmla="*/ 2378831 w 2463882"/>
                <a:gd name="connsiteY416" fmla="*/ 361287 h 664326"/>
                <a:gd name="connsiteX417" fmla="*/ 2384486 w 2463882"/>
                <a:gd name="connsiteY417" fmla="*/ 356327 h 664326"/>
                <a:gd name="connsiteX418" fmla="*/ 2386458 w 2463882"/>
                <a:gd name="connsiteY418" fmla="*/ 350530 h 664326"/>
                <a:gd name="connsiteX419" fmla="*/ 2389670 w 2463882"/>
                <a:gd name="connsiteY419" fmla="*/ 350530 h 664326"/>
                <a:gd name="connsiteX420" fmla="*/ 2393837 w 2463882"/>
                <a:gd name="connsiteY420" fmla="*/ 344613 h 664326"/>
                <a:gd name="connsiteX421" fmla="*/ 2398485 w 2463882"/>
                <a:gd name="connsiteY421" fmla="*/ 344613 h 664326"/>
                <a:gd name="connsiteX422" fmla="*/ 2399021 w 2463882"/>
                <a:gd name="connsiteY422" fmla="*/ 344356 h 664326"/>
                <a:gd name="connsiteX423" fmla="*/ 2404925 w 2463882"/>
                <a:gd name="connsiteY423" fmla="*/ 334927 h 664326"/>
                <a:gd name="connsiteX424" fmla="*/ 2405212 w 2463882"/>
                <a:gd name="connsiteY424" fmla="*/ 334927 h 664326"/>
                <a:gd name="connsiteX425" fmla="*/ 2406147 w 2463882"/>
                <a:gd name="connsiteY425" fmla="*/ 332183 h 664326"/>
                <a:gd name="connsiteX426" fmla="*/ 2409032 w 2463882"/>
                <a:gd name="connsiteY426" fmla="*/ 330031 h 664326"/>
                <a:gd name="connsiteX427" fmla="*/ 2413603 w 2463882"/>
                <a:gd name="connsiteY427" fmla="*/ 316585 h 664326"/>
                <a:gd name="connsiteX428" fmla="*/ 2424862 w 2463882"/>
                <a:gd name="connsiteY428" fmla="*/ 308165 h 664326"/>
                <a:gd name="connsiteX429" fmla="*/ 2446870 w 2463882"/>
                <a:gd name="connsiteY429" fmla="*/ 301566 h 664326"/>
                <a:gd name="connsiteX430" fmla="*/ 2162186 w 2463882"/>
                <a:gd name="connsiteY430" fmla="*/ 299921 h 664326"/>
                <a:gd name="connsiteX431" fmla="*/ 2175246 w 2463882"/>
                <a:gd name="connsiteY431" fmla="*/ 303023 h 664326"/>
                <a:gd name="connsiteX432" fmla="*/ 2187658 w 2463882"/>
                <a:gd name="connsiteY432" fmla="*/ 306086 h 664326"/>
                <a:gd name="connsiteX433" fmla="*/ 2191470 w 2463882"/>
                <a:gd name="connsiteY433" fmla="*/ 312749 h 664326"/>
                <a:gd name="connsiteX434" fmla="*/ 2196413 w 2463882"/>
                <a:gd name="connsiteY434" fmla="*/ 315034 h 664326"/>
                <a:gd name="connsiteX435" fmla="*/ 2197862 w 2463882"/>
                <a:gd name="connsiteY435" fmla="*/ 318889 h 664326"/>
                <a:gd name="connsiteX436" fmla="*/ 2203946 w 2463882"/>
                <a:gd name="connsiteY436" fmla="*/ 321937 h 664326"/>
                <a:gd name="connsiteX437" fmla="*/ 2207544 w 2463882"/>
                <a:gd name="connsiteY437" fmla="*/ 328459 h 664326"/>
                <a:gd name="connsiteX438" fmla="*/ 2207156 w 2463882"/>
                <a:gd name="connsiteY438" fmla="*/ 338924 h 664326"/>
                <a:gd name="connsiteX439" fmla="*/ 2205970 w 2463882"/>
                <a:gd name="connsiteY439" fmla="*/ 351225 h 664326"/>
                <a:gd name="connsiteX440" fmla="*/ 2202343 w 2463882"/>
                <a:gd name="connsiteY440" fmla="*/ 354638 h 664326"/>
                <a:gd name="connsiteX441" fmla="*/ 2201177 w 2463882"/>
                <a:gd name="connsiteY441" fmla="*/ 357254 h 664326"/>
                <a:gd name="connsiteX442" fmla="*/ 2201314 w 2463882"/>
                <a:gd name="connsiteY442" fmla="*/ 363308 h 664326"/>
                <a:gd name="connsiteX443" fmla="*/ 2196683 w 2463882"/>
                <a:gd name="connsiteY443" fmla="*/ 370459 h 664326"/>
                <a:gd name="connsiteX444" fmla="*/ 2194913 w 2463882"/>
                <a:gd name="connsiteY444" fmla="*/ 378893 h 664326"/>
                <a:gd name="connsiteX445" fmla="*/ 2169419 w 2463882"/>
                <a:gd name="connsiteY445" fmla="*/ 402856 h 664326"/>
                <a:gd name="connsiteX446" fmla="*/ 2164081 w 2463882"/>
                <a:gd name="connsiteY446" fmla="*/ 403662 h 664326"/>
                <a:gd name="connsiteX447" fmla="*/ 2158867 w 2463882"/>
                <a:gd name="connsiteY447" fmla="*/ 404468 h 664326"/>
                <a:gd name="connsiteX448" fmla="*/ 2145692 w 2463882"/>
                <a:gd name="connsiteY448" fmla="*/ 402667 h 664326"/>
                <a:gd name="connsiteX449" fmla="*/ 2143278 w 2463882"/>
                <a:gd name="connsiteY449" fmla="*/ 400626 h 664326"/>
                <a:gd name="connsiteX450" fmla="*/ 2115700 w 2463882"/>
                <a:gd name="connsiteY450" fmla="*/ 397160 h 664326"/>
                <a:gd name="connsiteX451" fmla="*/ 2089006 w 2463882"/>
                <a:gd name="connsiteY451" fmla="*/ 389925 h 664326"/>
                <a:gd name="connsiteX452" fmla="*/ 2085684 w 2463882"/>
                <a:gd name="connsiteY452" fmla="*/ 391845 h 664326"/>
                <a:gd name="connsiteX453" fmla="*/ 2077846 w 2463882"/>
                <a:gd name="connsiteY453" fmla="*/ 403540 h 664326"/>
                <a:gd name="connsiteX454" fmla="*/ 2069520 w 2463882"/>
                <a:gd name="connsiteY454" fmla="*/ 415984 h 664326"/>
                <a:gd name="connsiteX455" fmla="*/ 2066990 w 2463882"/>
                <a:gd name="connsiteY455" fmla="*/ 424227 h 664326"/>
                <a:gd name="connsiteX456" fmla="*/ 2065644 w 2463882"/>
                <a:gd name="connsiteY456" fmla="*/ 428997 h 664326"/>
                <a:gd name="connsiteX457" fmla="*/ 2067569 w 2463882"/>
                <a:gd name="connsiteY457" fmla="*/ 442404 h 664326"/>
                <a:gd name="connsiteX458" fmla="*/ 2071766 w 2463882"/>
                <a:gd name="connsiteY458" fmla="*/ 443973 h 664326"/>
                <a:gd name="connsiteX459" fmla="*/ 2072703 w 2463882"/>
                <a:gd name="connsiteY459" fmla="*/ 443703 h 664326"/>
                <a:gd name="connsiteX460" fmla="*/ 2074888 w 2463882"/>
                <a:gd name="connsiteY460" fmla="*/ 443433 h 664326"/>
                <a:gd name="connsiteX461" fmla="*/ 2090374 w 2463882"/>
                <a:gd name="connsiteY461" fmla="*/ 445079 h 664326"/>
                <a:gd name="connsiteX462" fmla="*/ 2106011 w 2463882"/>
                <a:gd name="connsiteY462" fmla="*/ 438614 h 664326"/>
                <a:gd name="connsiteX463" fmla="*/ 2120897 w 2463882"/>
                <a:gd name="connsiteY463" fmla="*/ 431265 h 664326"/>
                <a:gd name="connsiteX464" fmla="*/ 2124173 w 2463882"/>
                <a:gd name="connsiteY464" fmla="*/ 430815 h 664326"/>
                <a:gd name="connsiteX465" fmla="*/ 2135934 w 2463882"/>
                <a:gd name="connsiteY465" fmla="*/ 420126 h 664326"/>
                <a:gd name="connsiteX466" fmla="*/ 2156038 w 2463882"/>
                <a:gd name="connsiteY466" fmla="*/ 415993 h 664326"/>
                <a:gd name="connsiteX467" fmla="*/ 2156625 w 2463882"/>
                <a:gd name="connsiteY467" fmla="*/ 426926 h 664326"/>
                <a:gd name="connsiteX468" fmla="*/ 2113484 w 2463882"/>
                <a:gd name="connsiteY468" fmla="*/ 465008 h 664326"/>
                <a:gd name="connsiteX469" fmla="*/ 2084552 w 2463882"/>
                <a:gd name="connsiteY469" fmla="*/ 471576 h 664326"/>
                <a:gd name="connsiteX470" fmla="*/ 2056717 w 2463882"/>
                <a:gd name="connsiteY470" fmla="*/ 475812 h 664326"/>
                <a:gd name="connsiteX471" fmla="*/ 2042208 w 2463882"/>
                <a:gd name="connsiteY471" fmla="*/ 473223 h 664326"/>
                <a:gd name="connsiteX472" fmla="*/ 2041136 w 2463882"/>
                <a:gd name="connsiteY472" fmla="*/ 471551 h 664326"/>
                <a:gd name="connsiteX473" fmla="*/ 2032651 w 2463882"/>
                <a:gd name="connsiteY473" fmla="*/ 469471 h 664326"/>
                <a:gd name="connsiteX474" fmla="*/ 2015458 w 2463882"/>
                <a:gd name="connsiteY474" fmla="*/ 434866 h 664326"/>
                <a:gd name="connsiteX475" fmla="*/ 2018520 w 2463882"/>
                <a:gd name="connsiteY475" fmla="*/ 417476 h 664326"/>
                <a:gd name="connsiteX476" fmla="*/ 2030310 w 2463882"/>
                <a:gd name="connsiteY476" fmla="*/ 394885 h 664326"/>
                <a:gd name="connsiteX477" fmla="*/ 2032261 w 2463882"/>
                <a:gd name="connsiteY477" fmla="*/ 394585 h 664326"/>
                <a:gd name="connsiteX478" fmla="*/ 2031755 w 2463882"/>
                <a:gd name="connsiteY478" fmla="*/ 392977 h 664326"/>
                <a:gd name="connsiteX479" fmla="*/ 2037989 w 2463882"/>
                <a:gd name="connsiteY479" fmla="*/ 387078 h 664326"/>
                <a:gd name="connsiteX480" fmla="*/ 2043263 w 2463882"/>
                <a:gd name="connsiteY480" fmla="*/ 378323 h 664326"/>
                <a:gd name="connsiteX481" fmla="*/ 2053094 w 2463882"/>
                <a:gd name="connsiteY481" fmla="*/ 369079 h 664326"/>
                <a:gd name="connsiteX482" fmla="*/ 2060113 w 2463882"/>
                <a:gd name="connsiteY482" fmla="*/ 348438 h 664326"/>
                <a:gd name="connsiteX483" fmla="*/ 2065991 w 2463882"/>
                <a:gd name="connsiteY483" fmla="*/ 346492 h 664326"/>
                <a:gd name="connsiteX484" fmla="*/ 2073623 w 2463882"/>
                <a:gd name="connsiteY484" fmla="*/ 333981 h 664326"/>
                <a:gd name="connsiteX485" fmla="*/ 2130626 w 2463882"/>
                <a:gd name="connsiteY485" fmla="*/ 301533 h 664326"/>
                <a:gd name="connsiteX486" fmla="*/ 2135052 w 2463882"/>
                <a:gd name="connsiteY486" fmla="*/ 301803 h 664326"/>
                <a:gd name="connsiteX487" fmla="*/ 2138793 w 2463882"/>
                <a:gd name="connsiteY487" fmla="*/ 302073 h 664326"/>
                <a:gd name="connsiteX488" fmla="*/ 2149624 w 2463882"/>
                <a:gd name="connsiteY488" fmla="*/ 310897 h 664326"/>
                <a:gd name="connsiteX489" fmla="*/ 2153744 w 2463882"/>
                <a:gd name="connsiteY489" fmla="*/ 302665 h 664326"/>
                <a:gd name="connsiteX490" fmla="*/ 2162186 w 2463882"/>
                <a:gd name="connsiteY490" fmla="*/ 299921 h 664326"/>
                <a:gd name="connsiteX491" fmla="*/ 1000136 w 2463882"/>
                <a:gd name="connsiteY491" fmla="*/ 299921 h 664326"/>
                <a:gd name="connsiteX492" fmla="*/ 1013196 w 2463882"/>
                <a:gd name="connsiteY492" fmla="*/ 303023 h 664326"/>
                <a:gd name="connsiteX493" fmla="*/ 1025608 w 2463882"/>
                <a:gd name="connsiteY493" fmla="*/ 306086 h 664326"/>
                <a:gd name="connsiteX494" fmla="*/ 1029420 w 2463882"/>
                <a:gd name="connsiteY494" fmla="*/ 312749 h 664326"/>
                <a:gd name="connsiteX495" fmla="*/ 1034363 w 2463882"/>
                <a:gd name="connsiteY495" fmla="*/ 315034 h 664326"/>
                <a:gd name="connsiteX496" fmla="*/ 1035812 w 2463882"/>
                <a:gd name="connsiteY496" fmla="*/ 318889 h 664326"/>
                <a:gd name="connsiteX497" fmla="*/ 1041896 w 2463882"/>
                <a:gd name="connsiteY497" fmla="*/ 321937 h 664326"/>
                <a:gd name="connsiteX498" fmla="*/ 1045494 w 2463882"/>
                <a:gd name="connsiteY498" fmla="*/ 328459 h 664326"/>
                <a:gd name="connsiteX499" fmla="*/ 1045106 w 2463882"/>
                <a:gd name="connsiteY499" fmla="*/ 338924 h 664326"/>
                <a:gd name="connsiteX500" fmla="*/ 1043920 w 2463882"/>
                <a:gd name="connsiteY500" fmla="*/ 351225 h 664326"/>
                <a:gd name="connsiteX501" fmla="*/ 1040293 w 2463882"/>
                <a:gd name="connsiteY501" fmla="*/ 354638 h 664326"/>
                <a:gd name="connsiteX502" fmla="*/ 1039127 w 2463882"/>
                <a:gd name="connsiteY502" fmla="*/ 357254 h 664326"/>
                <a:gd name="connsiteX503" fmla="*/ 1039264 w 2463882"/>
                <a:gd name="connsiteY503" fmla="*/ 363308 h 664326"/>
                <a:gd name="connsiteX504" fmla="*/ 1034633 w 2463882"/>
                <a:gd name="connsiteY504" fmla="*/ 370459 h 664326"/>
                <a:gd name="connsiteX505" fmla="*/ 1032863 w 2463882"/>
                <a:gd name="connsiteY505" fmla="*/ 378893 h 664326"/>
                <a:gd name="connsiteX506" fmla="*/ 1007369 w 2463882"/>
                <a:gd name="connsiteY506" fmla="*/ 402856 h 664326"/>
                <a:gd name="connsiteX507" fmla="*/ 1002031 w 2463882"/>
                <a:gd name="connsiteY507" fmla="*/ 403662 h 664326"/>
                <a:gd name="connsiteX508" fmla="*/ 996817 w 2463882"/>
                <a:gd name="connsiteY508" fmla="*/ 404468 h 664326"/>
                <a:gd name="connsiteX509" fmla="*/ 983642 w 2463882"/>
                <a:gd name="connsiteY509" fmla="*/ 402667 h 664326"/>
                <a:gd name="connsiteX510" fmla="*/ 981228 w 2463882"/>
                <a:gd name="connsiteY510" fmla="*/ 400626 h 664326"/>
                <a:gd name="connsiteX511" fmla="*/ 953651 w 2463882"/>
                <a:gd name="connsiteY511" fmla="*/ 397160 h 664326"/>
                <a:gd name="connsiteX512" fmla="*/ 926956 w 2463882"/>
                <a:gd name="connsiteY512" fmla="*/ 389925 h 664326"/>
                <a:gd name="connsiteX513" fmla="*/ 923634 w 2463882"/>
                <a:gd name="connsiteY513" fmla="*/ 391845 h 664326"/>
                <a:gd name="connsiteX514" fmla="*/ 915796 w 2463882"/>
                <a:gd name="connsiteY514" fmla="*/ 403540 h 664326"/>
                <a:gd name="connsiteX515" fmla="*/ 907470 w 2463882"/>
                <a:gd name="connsiteY515" fmla="*/ 415984 h 664326"/>
                <a:gd name="connsiteX516" fmla="*/ 904940 w 2463882"/>
                <a:gd name="connsiteY516" fmla="*/ 424227 h 664326"/>
                <a:gd name="connsiteX517" fmla="*/ 903594 w 2463882"/>
                <a:gd name="connsiteY517" fmla="*/ 428997 h 664326"/>
                <a:gd name="connsiteX518" fmla="*/ 905519 w 2463882"/>
                <a:gd name="connsiteY518" fmla="*/ 442404 h 664326"/>
                <a:gd name="connsiteX519" fmla="*/ 909716 w 2463882"/>
                <a:gd name="connsiteY519" fmla="*/ 443973 h 664326"/>
                <a:gd name="connsiteX520" fmla="*/ 910653 w 2463882"/>
                <a:gd name="connsiteY520" fmla="*/ 443703 h 664326"/>
                <a:gd name="connsiteX521" fmla="*/ 912838 w 2463882"/>
                <a:gd name="connsiteY521" fmla="*/ 443433 h 664326"/>
                <a:gd name="connsiteX522" fmla="*/ 928324 w 2463882"/>
                <a:gd name="connsiteY522" fmla="*/ 445079 h 664326"/>
                <a:gd name="connsiteX523" fmla="*/ 943961 w 2463882"/>
                <a:gd name="connsiteY523" fmla="*/ 438614 h 664326"/>
                <a:gd name="connsiteX524" fmla="*/ 958847 w 2463882"/>
                <a:gd name="connsiteY524" fmla="*/ 431265 h 664326"/>
                <a:gd name="connsiteX525" fmla="*/ 962123 w 2463882"/>
                <a:gd name="connsiteY525" fmla="*/ 430815 h 664326"/>
                <a:gd name="connsiteX526" fmla="*/ 973884 w 2463882"/>
                <a:gd name="connsiteY526" fmla="*/ 420126 h 664326"/>
                <a:gd name="connsiteX527" fmla="*/ 993988 w 2463882"/>
                <a:gd name="connsiteY527" fmla="*/ 415993 h 664326"/>
                <a:gd name="connsiteX528" fmla="*/ 994575 w 2463882"/>
                <a:gd name="connsiteY528" fmla="*/ 426926 h 664326"/>
                <a:gd name="connsiteX529" fmla="*/ 951434 w 2463882"/>
                <a:gd name="connsiteY529" fmla="*/ 465008 h 664326"/>
                <a:gd name="connsiteX530" fmla="*/ 922502 w 2463882"/>
                <a:gd name="connsiteY530" fmla="*/ 471576 h 664326"/>
                <a:gd name="connsiteX531" fmla="*/ 894667 w 2463882"/>
                <a:gd name="connsiteY531" fmla="*/ 475812 h 664326"/>
                <a:gd name="connsiteX532" fmla="*/ 880158 w 2463882"/>
                <a:gd name="connsiteY532" fmla="*/ 473223 h 664326"/>
                <a:gd name="connsiteX533" fmla="*/ 879086 w 2463882"/>
                <a:gd name="connsiteY533" fmla="*/ 471551 h 664326"/>
                <a:gd name="connsiteX534" fmla="*/ 870601 w 2463882"/>
                <a:gd name="connsiteY534" fmla="*/ 469471 h 664326"/>
                <a:gd name="connsiteX535" fmla="*/ 853408 w 2463882"/>
                <a:gd name="connsiteY535" fmla="*/ 434866 h 664326"/>
                <a:gd name="connsiteX536" fmla="*/ 856469 w 2463882"/>
                <a:gd name="connsiteY536" fmla="*/ 417476 h 664326"/>
                <a:gd name="connsiteX537" fmla="*/ 868260 w 2463882"/>
                <a:gd name="connsiteY537" fmla="*/ 394885 h 664326"/>
                <a:gd name="connsiteX538" fmla="*/ 870211 w 2463882"/>
                <a:gd name="connsiteY538" fmla="*/ 394585 h 664326"/>
                <a:gd name="connsiteX539" fmla="*/ 869705 w 2463882"/>
                <a:gd name="connsiteY539" fmla="*/ 392977 h 664326"/>
                <a:gd name="connsiteX540" fmla="*/ 875939 w 2463882"/>
                <a:gd name="connsiteY540" fmla="*/ 387078 h 664326"/>
                <a:gd name="connsiteX541" fmla="*/ 881213 w 2463882"/>
                <a:gd name="connsiteY541" fmla="*/ 378323 h 664326"/>
                <a:gd name="connsiteX542" fmla="*/ 891044 w 2463882"/>
                <a:gd name="connsiteY542" fmla="*/ 369079 h 664326"/>
                <a:gd name="connsiteX543" fmla="*/ 898063 w 2463882"/>
                <a:gd name="connsiteY543" fmla="*/ 348438 h 664326"/>
                <a:gd name="connsiteX544" fmla="*/ 903941 w 2463882"/>
                <a:gd name="connsiteY544" fmla="*/ 346492 h 664326"/>
                <a:gd name="connsiteX545" fmla="*/ 911573 w 2463882"/>
                <a:gd name="connsiteY545" fmla="*/ 333981 h 664326"/>
                <a:gd name="connsiteX546" fmla="*/ 968576 w 2463882"/>
                <a:gd name="connsiteY546" fmla="*/ 301533 h 664326"/>
                <a:gd name="connsiteX547" fmla="*/ 973002 w 2463882"/>
                <a:gd name="connsiteY547" fmla="*/ 301803 h 664326"/>
                <a:gd name="connsiteX548" fmla="*/ 976743 w 2463882"/>
                <a:gd name="connsiteY548" fmla="*/ 302073 h 664326"/>
                <a:gd name="connsiteX549" fmla="*/ 987574 w 2463882"/>
                <a:gd name="connsiteY549" fmla="*/ 310897 h 664326"/>
                <a:gd name="connsiteX550" fmla="*/ 991694 w 2463882"/>
                <a:gd name="connsiteY550" fmla="*/ 302665 h 664326"/>
                <a:gd name="connsiteX551" fmla="*/ 1000136 w 2463882"/>
                <a:gd name="connsiteY551" fmla="*/ 299921 h 664326"/>
                <a:gd name="connsiteX552" fmla="*/ 835476 w 2463882"/>
                <a:gd name="connsiteY552" fmla="*/ 298273 h 664326"/>
                <a:gd name="connsiteX553" fmla="*/ 858174 w 2463882"/>
                <a:gd name="connsiteY553" fmla="*/ 300704 h 664326"/>
                <a:gd name="connsiteX554" fmla="*/ 872259 w 2463882"/>
                <a:gd name="connsiteY554" fmla="*/ 309640 h 664326"/>
                <a:gd name="connsiteX555" fmla="*/ 880851 w 2463882"/>
                <a:gd name="connsiteY555" fmla="*/ 327158 h 664326"/>
                <a:gd name="connsiteX556" fmla="*/ 878257 w 2463882"/>
                <a:gd name="connsiteY556" fmla="*/ 340330 h 664326"/>
                <a:gd name="connsiteX557" fmla="*/ 873592 w 2463882"/>
                <a:gd name="connsiteY557" fmla="*/ 347781 h 664326"/>
                <a:gd name="connsiteX558" fmla="*/ 862998 w 2463882"/>
                <a:gd name="connsiteY558" fmla="*/ 357270 h 664326"/>
                <a:gd name="connsiteX559" fmla="*/ 848720 w 2463882"/>
                <a:gd name="connsiteY559" fmla="*/ 355962 h 664326"/>
                <a:gd name="connsiteX560" fmla="*/ 844115 w 2463882"/>
                <a:gd name="connsiteY560" fmla="*/ 348918 h 664326"/>
                <a:gd name="connsiteX561" fmla="*/ 844403 w 2463882"/>
                <a:gd name="connsiteY561" fmla="*/ 338207 h 664326"/>
                <a:gd name="connsiteX562" fmla="*/ 849209 w 2463882"/>
                <a:gd name="connsiteY562" fmla="*/ 328921 h 664326"/>
                <a:gd name="connsiteX563" fmla="*/ 846396 w 2463882"/>
                <a:gd name="connsiteY563" fmla="*/ 325293 h 664326"/>
                <a:gd name="connsiteX564" fmla="*/ 830567 w 2463882"/>
                <a:gd name="connsiteY564" fmla="*/ 323793 h 664326"/>
                <a:gd name="connsiteX565" fmla="*/ 825786 w 2463882"/>
                <a:gd name="connsiteY565" fmla="*/ 324504 h 664326"/>
                <a:gd name="connsiteX566" fmla="*/ 817194 w 2463882"/>
                <a:gd name="connsiteY566" fmla="*/ 329452 h 664326"/>
                <a:gd name="connsiteX567" fmla="*/ 813944 w 2463882"/>
                <a:gd name="connsiteY567" fmla="*/ 332565 h 664326"/>
                <a:gd name="connsiteX568" fmla="*/ 812439 w 2463882"/>
                <a:gd name="connsiteY568" fmla="*/ 343438 h 664326"/>
                <a:gd name="connsiteX569" fmla="*/ 812928 w 2463882"/>
                <a:gd name="connsiteY569" fmla="*/ 345741 h 664326"/>
                <a:gd name="connsiteX570" fmla="*/ 825700 w 2463882"/>
                <a:gd name="connsiteY570" fmla="*/ 365082 h 664326"/>
                <a:gd name="connsiteX571" fmla="*/ 827780 w 2463882"/>
                <a:gd name="connsiteY571" fmla="*/ 398842 h 664326"/>
                <a:gd name="connsiteX572" fmla="*/ 820414 w 2463882"/>
                <a:gd name="connsiteY572" fmla="*/ 408669 h 664326"/>
                <a:gd name="connsiteX573" fmla="*/ 814844 w 2463882"/>
                <a:gd name="connsiteY573" fmla="*/ 412124 h 664326"/>
                <a:gd name="connsiteX574" fmla="*/ 811723 w 2463882"/>
                <a:gd name="connsiteY574" fmla="*/ 418131 h 664326"/>
                <a:gd name="connsiteX575" fmla="*/ 798213 w 2463882"/>
                <a:gd name="connsiteY575" fmla="*/ 434544 h 664326"/>
                <a:gd name="connsiteX576" fmla="*/ 789591 w 2463882"/>
                <a:gd name="connsiteY576" fmla="*/ 438746 h 664326"/>
                <a:gd name="connsiteX577" fmla="*/ 785822 w 2463882"/>
                <a:gd name="connsiteY577" fmla="*/ 443844 h 664326"/>
                <a:gd name="connsiteX578" fmla="*/ 772586 w 2463882"/>
                <a:gd name="connsiteY578" fmla="*/ 452299 h 664326"/>
                <a:gd name="connsiteX579" fmla="*/ 763960 w 2463882"/>
                <a:gd name="connsiteY579" fmla="*/ 451222 h 664326"/>
                <a:gd name="connsiteX580" fmla="*/ 744636 w 2463882"/>
                <a:gd name="connsiteY580" fmla="*/ 463163 h 664326"/>
                <a:gd name="connsiteX581" fmla="*/ 724056 w 2463882"/>
                <a:gd name="connsiteY581" fmla="*/ 471511 h 664326"/>
                <a:gd name="connsiteX582" fmla="*/ 704741 w 2463882"/>
                <a:gd name="connsiteY582" fmla="*/ 467305 h 664326"/>
                <a:gd name="connsiteX583" fmla="*/ 690699 w 2463882"/>
                <a:gd name="connsiteY583" fmla="*/ 469963 h 664326"/>
                <a:gd name="connsiteX584" fmla="*/ 678132 w 2463882"/>
                <a:gd name="connsiteY584" fmla="*/ 466820 h 664326"/>
                <a:gd name="connsiteX585" fmla="*/ 664326 w 2463882"/>
                <a:gd name="connsiteY585" fmla="*/ 458400 h 664326"/>
                <a:gd name="connsiteX586" fmla="*/ 655485 w 2463882"/>
                <a:gd name="connsiteY586" fmla="*/ 442574 h 664326"/>
                <a:gd name="connsiteX587" fmla="*/ 659396 w 2463882"/>
                <a:gd name="connsiteY587" fmla="*/ 422290 h 664326"/>
                <a:gd name="connsiteX588" fmla="*/ 669188 w 2463882"/>
                <a:gd name="connsiteY588" fmla="*/ 406786 h 664326"/>
                <a:gd name="connsiteX589" fmla="*/ 674689 w 2463882"/>
                <a:gd name="connsiteY589" fmla="*/ 402134 h 664326"/>
                <a:gd name="connsiteX590" fmla="*/ 681575 w 2463882"/>
                <a:gd name="connsiteY590" fmla="*/ 390468 h 664326"/>
                <a:gd name="connsiteX591" fmla="*/ 683230 w 2463882"/>
                <a:gd name="connsiteY591" fmla="*/ 390468 h 664326"/>
                <a:gd name="connsiteX592" fmla="*/ 685858 w 2463882"/>
                <a:gd name="connsiteY592" fmla="*/ 384920 h 664326"/>
                <a:gd name="connsiteX593" fmla="*/ 700251 w 2463882"/>
                <a:gd name="connsiteY593" fmla="*/ 376478 h 664326"/>
                <a:gd name="connsiteX594" fmla="*/ 707905 w 2463882"/>
                <a:gd name="connsiteY594" fmla="*/ 376478 h 664326"/>
                <a:gd name="connsiteX595" fmla="*/ 718349 w 2463882"/>
                <a:gd name="connsiteY595" fmla="*/ 378446 h 664326"/>
                <a:gd name="connsiteX596" fmla="*/ 730015 w 2463882"/>
                <a:gd name="connsiteY596" fmla="*/ 405860 h 664326"/>
                <a:gd name="connsiteX597" fmla="*/ 726770 w 2463882"/>
                <a:gd name="connsiteY597" fmla="*/ 412180 h 664326"/>
                <a:gd name="connsiteX598" fmla="*/ 726054 w 2463882"/>
                <a:gd name="connsiteY598" fmla="*/ 419932 h 664326"/>
                <a:gd name="connsiteX599" fmla="*/ 720510 w 2463882"/>
                <a:gd name="connsiteY599" fmla="*/ 429592 h 664326"/>
                <a:gd name="connsiteX600" fmla="*/ 706721 w 2463882"/>
                <a:gd name="connsiteY600" fmla="*/ 442609 h 664326"/>
                <a:gd name="connsiteX601" fmla="*/ 694463 w 2463882"/>
                <a:gd name="connsiteY601" fmla="*/ 442609 h 664326"/>
                <a:gd name="connsiteX602" fmla="*/ 692187 w 2463882"/>
                <a:gd name="connsiteY602" fmla="*/ 430887 h 664326"/>
                <a:gd name="connsiteX603" fmla="*/ 693743 w 2463882"/>
                <a:gd name="connsiteY603" fmla="*/ 423332 h 664326"/>
                <a:gd name="connsiteX604" fmla="*/ 693049 w 2463882"/>
                <a:gd name="connsiteY604" fmla="*/ 421754 h 664326"/>
                <a:gd name="connsiteX605" fmla="*/ 692049 w 2463882"/>
                <a:gd name="connsiteY605" fmla="*/ 421754 h 664326"/>
                <a:gd name="connsiteX606" fmla="*/ 689610 w 2463882"/>
                <a:gd name="connsiteY606" fmla="*/ 422972 h 664326"/>
                <a:gd name="connsiteX607" fmla="*/ 683599 w 2463882"/>
                <a:gd name="connsiteY607" fmla="*/ 435834 h 664326"/>
                <a:gd name="connsiteX608" fmla="*/ 688075 w 2463882"/>
                <a:gd name="connsiteY608" fmla="*/ 442004 h 664326"/>
                <a:gd name="connsiteX609" fmla="*/ 709504 w 2463882"/>
                <a:gd name="connsiteY609" fmla="*/ 446176 h 664326"/>
                <a:gd name="connsiteX610" fmla="*/ 717670 w 2463882"/>
                <a:gd name="connsiteY610" fmla="*/ 445906 h 664326"/>
                <a:gd name="connsiteX611" fmla="*/ 722422 w 2463882"/>
                <a:gd name="connsiteY611" fmla="*/ 445636 h 664326"/>
                <a:gd name="connsiteX612" fmla="*/ 734404 w 2463882"/>
                <a:gd name="connsiteY612" fmla="*/ 437588 h 664326"/>
                <a:gd name="connsiteX613" fmla="*/ 747089 w 2463882"/>
                <a:gd name="connsiteY613" fmla="*/ 429227 h 664326"/>
                <a:gd name="connsiteX614" fmla="*/ 752422 w 2463882"/>
                <a:gd name="connsiteY614" fmla="*/ 423083 h 664326"/>
                <a:gd name="connsiteX615" fmla="*/ 754506 w 2463882"/>
                <a:gd name="connsiteY615" fmla="*/ 415379 h 664326"/>
                <a:gd name="connsiteX616" fmla="*/ 760586 w 2463882"/>
                <a:gd name="connsiteY616" fmla="*/ 411987 h 664326"/>
                <a:gd name="connsiteX617" fmla="*/ 759304 w 2463882"/>
                <a:gd name="connsiteY617" fmla="*/ 407794 h 664326"/>
                <a:gd name="connsiteX618" fmla="*/ 761992 w 2463882"/>
                <a:gd name="connsiteY618" fmla="*/ 404626 h 664326"/>
                <a:gd name="connsiteX619" fmla="*/ 761027 w 2463882"/>
                <a:gd name="connsiteY619" fmla="*/ 404656 h 664326"/>
                <a:gd name="connsiteX620" fmla="*/ 752984 w 2463882"/>
                <a:gd name="connsiteY620" fmla="*/ 402272 h 664326"/>
                <a:gd name="connsiteX621" fmla="*/ 750626 w 2463882"/>
                <a:gd name="connsiteY621" fmla="*/ 393842 h 664326"/>
                <a:gd name="connsiteX622" fmla="*/ 748902 w 2463882"/>
                <a:gd name="connsiteY622" fmla="*/ 387373 h 664326"/>
                <a:gd name="connsiteX623" fmla="*/ 747397 w 2463882"/>
                <a:gd name="connsiteY623" fmla="*/ 387373 h 664326"/>
                <a:gd name="connsiteX624" fmla="*/ 744683 w 2463882"/>
                <a:gd name="connsiteY624" fmla="*/ 383226 h 664326"/>
                <a:gd name="connsiteX625" fmla="*/ 744546 w 2463882"/>
                <a:gd name="connsiteY625" fmla="*/ 361527 h 664326"/>
                <a:gd name="connsiteX626" fmla="*/ 751856 w 2463882"/>
                <a:gd name="connsiteY626" fmla="*/ 346307 h 664326"/>
                <a:gd name="connsiteX627" fmla="*/ 765649 w 2463882"/>
                <a:gd name="connsiteY627" fmla="*/ 332861 h 664326"/>
                <a:gd name="connsiteX628" fmla="*/ 769242 w 2463882"/>
                <a:gd name="connsiteY628" fmla="*/ 324110 h 664326"/>
                <a:gd name="connsiteX629" fmla="*/ 775995 w 2463882"/>
                <a:gd name="connsiteY629" fmla="*/ 319947 h 664326"/>
                <a:gd name="connsiteX630" fmla="*/ 781020 w 2463882"/>
                <a:gd name="connsiteY630" fmla="*/ 311741 h 664326"/>
                <a:gd name="connsiteX631" fmla="*/ 785050 w 2463882"/>
                <a:gd name="connsiteY631" fmla="*/ 311741 h 664326"/>
                <a:gd name="connsiteX632" fmla="*/ 789406 w 2463882"/>
                <a:gd name="connsiteY632" fmla="*/ 308486 h 664326"/>
                <a:gd name="connsiteX633" fmla="*/ 813202 w 2463882"/>
                <a:gd name="connsiteY633" fmla="*/ 301129 h 664326"/>
                <a:gd name="connsiteX634" fmla="*/ 835476 w 2463882"/>
                <a:gd name="connsiteY634" fmla="*/ 298273 h 664326"/>
                <a:gd name="connsiteX635" fmla="*/ 1920940 w 2463882"/>
                <a:gd name="connsiteY635" fmla="*/ 296627 h 664326"/>
                <a:gd name="connsiteX636" fmla="*/ 1928134 w 2463882"/>
                <a:gd name="connsiteY636" fmla="*/ 300263 h 664326"/>
                <a:gd name="connsiteX637" fmla="*/ 1930368 w 2463882"/>
                <a:gd name="connsiteY637" fmla="*/ 328162 h 664326"/>
                <a:gd name="connsiteX638" fmla="*/ 1926702 w 2463882"/>
                <a:gd name="connsiteY638" fmla="*/ 329915 h 664326"/>
                <a:gd name="connsiteX639" fmla="*/ 1925849 w 2463882"/>
                <a:gd name="connsiteY639" fmla="*/ 332419 h 664326"/>
                <a:gd name="connsiteX640" fmla="*/ 1920001 w 2463882"/>
                <a:gd name="connsiteY640" fmla="*/ 337744 h 664326"/>
                <a:gd name="connsiteX641" fmla="*/ 1916601 w 2463882"/>
                <a:gd name="connsiteY641" fmla="*/ 344574 h 664326"/>
                <a:gd name="connsiteX642" fmla="*/ 1916694 w 2463882"/>
                <a:gd name="connsiteY642" fmla="*/ 345229 h 664326"/>
                <a:gd name="connsiteX643" fmla="*/ 1935419 w 2463882"/>
                <a:gd name="connsiteY643" fmla="*/ 336137 h 664326"/>
                <a:gd name="connsiteX644" fmla="*/ 1937078 w 2463882"/>
                <a:gd name="connsiteY644" fmla="*/ 331266 h 664326"/>
                <a:gd name="connsiteX645" fmla="*/ 1943025 w 2463882"/>
                <a:gd name="connsiteY645" fmla="*/ 331266 h 664326"/>
                <a:gd name="connsiteX646" fmla="*/ 1949688 w 2463882"/>
                <a:gd name="connsiteY646" fmla="*/ 327514 h 664326"/>
                <a:gd name="connsiteX647" fmla="*/ 1951934 w 2463882"/>
                <a:gd name="connsiteY647" fmla="*/ 327514 h 664326"/>
                <a:gd name="connsiteX648" fmla="*/ 1956458 w 2463882"/>
                <a:gd name="connsiteY648" fmla="*/ 324757 h 664326"/>
                <a:gd name="connsiteX649" fmla="*/ 1960917 w 2463882"/>
                <a:gd name="connsiteY649" fmla="*/ 319883 h 664326"/>
                <a:gd name="connsiteX650" fmla="*/ 1967215 w 2463882"/>
                <a:gd name="connsiteY650" fmla="*/ 318669 h 664326"/>
                <a:gd name="connsiteX651" fmla="*/ 1967566 w 2463882"/>
                <a:gd name="connsiteY651" fmla="*/ 317640 h 664326"/>
                <a:gd name="connsiteX652" fmla="*/ 1986530 w 2463882"/>
                <a:gd name="connsiteY652" fmla="*/ 310073 h 664326"/>
                <a:gd name="connsiteX653" fmla="*/ 1989733 w 2463882"/>
                <a:gd name="connsiteY653" fmla="*/ 307144 h 664326"/>
                <a:gd name="connsiteX654" fmla="*/ 1996109 w 2463882"/>
                <a:gd name="connsiteY654" fmla="*/ 307144 h 664326"/>
                <a:gd name="connsiteX655" fmla="*/ 2009408 w 2463882"/>
                <a:gd name="connsiteY655" fmla="*/ 299371 h 664326"/>
                <a:gd name="connsiteX656" fmla="*/ 2021680 w 2463882"/>
                <a:gd name="connsiteY656" fmla="*/ 299371 h 664326"/>
                <a:gd name="connsiteX657" fmla="*/ 2021924 w 2463882"/>
                <a:gd name="connsiteY657" fmla="*/ 303406 h 664326"/>
                <a:gd name="connsiteX658" fmla="*/ 2023189 w 2463882"/>
                <a:gd name="connsiteY658" fmla="*/ 303406 h 664326"/>
                <a:gd name="connsiteX659" fmla="*/ 2026666 w 2463882"/>
                <a:gd name="connsiteY659" fmla="*/ 324226 h 664326"/>
                <a:gd name="connsiteX660" fmla="*/ 2023776 w 2463882"/>
                <a:gd name="connsiteY660" fmla="*/ 332724 h 664326"/>
                <a:gd name="connsiteX661" fmla="*/ 2021426 w 2463882"/>
                <a:gd name="connsiteY661" fmla="*/ 334880 h 664326"/>
                <a:gd name="connsiteX662" fmla="*/ 2017885 w 2463882"/>
                <a:gd name="connsiteY662" fmla="*/ 345286 h 664326"/>
                <a:gd name="connsiteX663" fmla="*/ 2013705 w 2463882"/>
                <a:gd name="connsiteY663" fmla="*/ 348395 h 664326"/>
                <a:gd name="connsiteX664" fmla="*/ 2008032 w 2463882"/>
                <a:gd name="connsiteY664" fmla="*/ 355195 h 664326"/>
                <a:gd name="connsiteX665" fmla="*/ 2007946 w 2463882"/>
                <a:gd name="connsiteY665" fmla="*/ 360215 h 664326"/>
                <a:gd name="connsiteX666" fmla="*/ 2004302 w 2463882"/>
                <a:gd name="connsiteY666" fmla="*/ 363624 h 664326"/>
                <a:gd name="connsiteX667" fmla="*/ 1995658 w 2463882"/>
                <a:gd name="connsiteY667" fmla="*/ 378077 h 664326"/>
                <a:gd name="connsiteX668" fmla="*/ 1995470 w 2463882"/>
                <a:gd name="connsiteY668" fmla="*/ 381807 h 664326"/>
                <a:gd name="connsiteX669" fmla="*/ 1972832 w 2463882"/>
                <a:gd name="connsiteY669" fmla="*/ 406825 h 664326"/>
                <a:gd name="connsiteX670" fmla="*/ 1964367 w 2463882"/>
                <a:gd name="connsiteY670" fmla="*/ 418208 h 664326"/>
                <a:gd name="connsiteX671" fmla="*/ 1960153 w 2463882"/>
                <a:gd name="connsiteY671" fmla="*/ 426289 h 664326"/>
                <a:gd name="connsiteX672" fmla="*/ 1968724 w 2463882"/>
                <a:gd name="connsiteY672" fmla="*/ 417462 h 664326"/>
                <a:gd name="connsiteX673" fmla="*/ 1980013 w 2463882"/>
                <a:gd name="connsiteY673" fmla="*/ 413522 h 664326"/>
                <a:gd name="connsiteX674" fmla="*/ 1993403 w 2463882"/>
                <a:gd name="connsiteY674" fmla="*/ 417265 h 664326"/>
                <a:gd name="connsiteX675" fmla="*/ 1973981 w 2463882"/>
                <a:gd name="connsiteY675" fmla="*/ 440859 h 664326"/>
                <a:gd name="connsiteX676" fmla="*/ 1954854 w 2463882"/>
                <a:gd name="connsiteY676" fmla="*/ 458927 h 664326"/>
                <a:gd name="connsiteX677" fmla="*/ 1951771 w 2463882"/>
                <a:gd name="connsiteY677" fmla="*/ 460548 h 664326"/>
                <a:gd name="connsiteX678" fmla="*/ 1951180 w 2463882"/>
                <a:gd name="connsiteY678" fmla="*/ 462276 h 664326"/>
                <a:gd name="connsiteX679" fmla="*/ 1930102 w 2463882"/>
                <a:gd name="connsiteY679" fmla="*/ 473067 h 664326"/>
                <a:gd name="connsiteX680" fmla="*/ 1907837 w 2463882"/>
                <a:gd name="connsiteY680" fmla="*/ 461341 h 664326"/>
                <a:gd name="connsiteX681" fmla="*/ 1903567 w 2463882"/>
                <a:gd name="connsiteY681" fmla="*/ 454983 h 664326"/>
                <a:gd name="connsiteX682" fmla="*/ 1902645 w 2463882"/>
                <a:gd name="connsiteY682" fmla="*/ 446888 h 664326"/>
                <a:gd name="connsiteX683" fmla="*/ 1904690 w 2463882"/>
                <a:gd name="connsiteY683" fmla="*/ 440877 h 664326"/>
                <a:gd name="connsiteX684" fmla="*/ 1904158 w 2463882"/>
                <a:gd name="connsiteY684" fmla="*/ 436117 h 664326"/>
                <a:gd name="connsiteX685" fmla="*/ 1907764 w 2463882"/>
                <a:gd name="connsiteY685" fmla="*/ 430248 h 664326"/>
                <a:gd name="connsiteX686" fmla="*/ 1908810 w 2463882"/>
                <a:gd name="connsiteY686" fmla="*/ 425596 h 664326"/>
                <a:gd name="connsiteX687" fmla="*/ 1931738 w 2463882"/>
                <a:gd name="connsiteY687" fmla="*/ 391853 h 664326"/>
                <a:gd name="connsiteX688" fmla="*/ 1954747 w 2463882"/>
                <a:gd name="connsiteY688" fmla="*/ 355478 h 664326"/>
                <a:gd name="connsiteX689" fmla="*/ 1965556 w 2463882"/>
                <a:gd name="connsiteY689" fmla="*/ 341138 h 664326"/>
                <a:gd name="connsiteX690" fmla="*/ 1957165 w 2463882"/>
                <a:gd name="connsiteY690" fmla="*/ 345801 h 664326"/>
                <a:gd name="connsiteX691" fmla="*/ 1955883 w 2463882"/>
                <a:gd name="connsiteY691" fmla="*/ 349565 h 664326"/>
                <a:gd name="connsiteX692" fmla="*/ 1947522 w 2463882"/>
                <a:gd name="connsiteY692" fmla="*/ 351173 h 664326"/>
                <a:gd name="connsiteX693" fmla="*/ 1946969 w 2463882"/>
                <a:gd name="connsiteY693" fmla="*/ 352798 h 664326"/>
                <a:gd name="connsiteX694" fmla="*/ 1932988 w 2463882"/>
                <a:gd name="connsiteY694" fmla="*/ 358260 h 664326"/>
                <a:gd name="connsiteX695" fmla="*/ 1931122 w 2463882"/>
                <a:gd name="connsiteY695" fmla="*/ 363748 h 664326"/>
                <a:gd name="connsiteX696" fmla="*/ 1914813 w 2463882"/>
                <a:gd name="connsiteY696" fmla="*/ 369704 h 664326"/>
                <a:gd name="connsiteX697" fmla="*/ 1913282 w 2463882"/>
                <a:gd name="connsiteY697" fmla="*/ 374206 h 664326"/>
                <a:gd name="connsiteX698" fmla="*/ 1906495 w 2463882"/>
                <a:gd name="connsiteY698" fmla="*/ 374206 h 664326"/>
                <a:gd name="connsiteX699" fmla="*/ 1903875 w 2463882"/>
                <a:gd name="connsiteY699" fmla="*/ 376358 h 664326"/>
                <a:gd name="connsiteX700" fmla="*/ 1902584 w 2463882"/>
                <a:gd name="connsiteY700" fmla="*/ 376358 h 664326"/>
                <a:gd name="connsiteX701" fmla="*/ 1900201 w 2463882"/>
                <a:gd name="connsiteY701" fmla="*/ 383355 h 664326"/>
                <a:gd name="connsiteX702" fmla="*/ 1893727 w 2463882"/>
                <a:gd name="connsiteY702" fmla="*/ 384967 h 664326"/>
                <a:gd name="connsiteX703" fmla="*/ 1893487 w 2463882"/>
                <a:gd name="connsiteY703" fmla="*/ 385675 h 664326"/>
                <a:gd name="connsiteX704" fmla="*/ 1888174 w 2463882"/>
                <a:gd name="connsiteY704" fmla="*/ 392175 h 664326"/>
                <a:gd name="connsiteX705" fmla="*/ 1884251 w 2463882"/>
                <a:gd name="connsiteY705" fmla="*/ 402049 h 664326"/>
                <a:gd name="connsiteX706" fmla="*/ 1871691 w 2463882"/>
                <a:gd name="connsiteY706" fmla="*/ 419085 h 664326"/>
                <a:gd name="connsiteX707" fmla="*/ 1858329 w 2463882"/>
                <a:gd name="connsiteY707" fmla="*/ 437249 h 664326"/>
                <a:gd name="connsiteX708" fmla="*/ 1844746 w 2463882"/>
                <a:gd name="connsiteY708" fmla="*/ 447857 h 664326"/>
                <a:gd name="connsiteX709" fmla="*/ 1828462 w 2463882"/>
                <a:gd name="connsiteY709" fmla="*/ 462524 h 664326"/>
                <a:gd name="connsiteX710" fmla="*/ 1793137 w 2463882"/>
                <a:gd name="connsiteY710" fmla="*/ 469444 h 664326"/>
                <a:gd name="connsiteX711" fmla="*/ 1787520 w 2463882"/>
                <a:gd name="connsiteY711" fmla="*/ 466756 h 664326"/>
                <a:gd name="connsiteX712" fmla="*/ 1776514 w 2463882"/>
                <a:gd name="connsiteY712" fmla="*/ 469444 h 664326"/>
                <a:gd name="connsiteX713" fmla="*/ 1765856 w 2463882"/>
                <a:gd name="connsiteY713" fmla="*/ 460659 h 664326"/>
                <a:gd name="connsiteX714" fmla="*/ 1764861 w 2463882"/>
                <a:gd name="connsiteY714" fmla="*/ 447021 h 664326"/>
                <a:gd name="connsiteX715" fmla="*/ 1772570 w 2463882"/>
                <a:gd name="connsiteY715" fmla="*/ 432919 h 664326"/>
                <a:gd name="connsiteX716" fmla="*/ 1784969 w 2463882"/>
                <a:gd name="connsiteY716" fmla="*/ 429437 h 664326"/>
                <a:gd name="connsiteX717" fmla="*/ 1797064 w 2463882"/>
                <a:gd name="connsiteY717" fmla="*/ 436846 h 664326"/>
                <a:gd name="connsiteX718" fmla="*/ 1804400 w 2463882"/>
                <a:gd name="connsiteY718" fmla="*/ 435479 h 664326"/>
                <a:gd name="connsiteX719" fmla="*/ 1808658 w 2463882"/>
                <a:gd name="connsiteY719" fmla="*/ 433249 h 664326"/>
                <a:gd name="connsiteX720" fmla="*/ 1814112 w 2463882"/>
                <a:gd name="connsiteY720" fmla="*/ 421883 h 664326"/>
                <a:gd name="connsiteX721" fmla="*/ 1816388 w 2463882"/>
                <a:gd name="connsiteY721" fmla="*/ 420575 h 664326"/>
                <a:gd name="connsiteX722" fmla="*/ 1824770 w 2463882"/>
                <a:gd name="connsiteY722" fmla="*/ 403717 h 664326"/>
                <a:gd name="connsiteX723" fmla="*/ 1843623 w 2463882"/>
                <a:gd name="connsiteY723" fmla="*/ 381374 h 664326"/>
                <a:gd name="connsiteX724" fmla="*/ 1867903 w 2463882"/>
                <a:gd name="connsiteY724" fmla="*/ 344947 h 664326"/>
                <a:gd name="connsiteX725" fmla="*/ 1868327 w 2463882"/>
                <a:gd name="connsiteY725" fmla="*/ 339586 h 664326"/>
                <a:gd name="connsiteX726" fmla="*/ 1858976 w 2463882"/>
                <a:gd name="connsiteY726" fmla="*/ 341873 h 664326"/>
                <a:gd name="connsiteX727" fmla="*/ 1851572 w 2463882"/>
                <a:gd name="connsiteY727" fmla="*/ 345895 h 664326"/>
                <a:gd name="connsiteX728" fmla="*/ 1826867 w 2463882"/>
                <a:gd name="connsiteY728" fmla="*/ 350684 h 664326"/>
                <a:gd name="connsiteX729" fmla="*/ 1814944 w 2463882"/>
                <a:gd name="connsiteY729" fmla="*/ 344712 h 664326"/>
                <a:gd name="connsiteX730" fmla="*/ 1815286 w 2463882"/>
                <a:gd name="connsiteY730" fmla="*/ 334263 h 664326"/>
                <a:gd name="connsiteX731" fmla="*/ 1822721 w 2463882"/>
                <a:gd name="connsiteY731" fmla="*/ 325461 h 664326"/>
                <a:gd name="connsiteX732" fmla="*/ 1890854 w 2463882"/>
                <a:gd name="connsiteY732" fmla="*/ 307127 h 664326"/>
                <a:gd name="connsiteX733" fmla="*/ 1894872 w 2463882"/>
                <a:gd name="connsiteY733" fmla="*/ 307127 h 664326"/>
                <a:gd name="connsiteX734" fmla="*/ 1910744 w 2463882"/>
                <a:gd name="connsiteY734" fmla="*/ 297995 h 664326"/>
                <a:gd name="connsiteX735" fmla="*/ 313670 w 2463882"/>
                <a:gd name="connsiteY735" fmla="*/ 275052 h 664326"/>
                <a:gd name="connsiteX736" fmla="*/ 313627 w 2463882"/>
                <a:gd name="connsiteY736" fmla="*/ 275178 h 664326"/>
                <a:gd name="connsiteX737" fmla="*/ 313628 w 2463882"/>
                <a:gd name="connsiteY737" fmla="*/ 275177 h 664326"/>
                <a:gd name="connsiteX738" fmla="*/ 313671 w 2463882"/>
                <a:gd name="connsiteY738" fmla="*/ 275052 h 664326"/>
                <a:gd name="connsiteX739" fmla="*/ 1248477 w 2463882"/>
                <a:gd name="connsiteY739" fmla="*/ 272970 h 664326"/>
                <a:gd name="connsiteX740" fmla="*/ 1239582 w 2463882"/>
                <a:gd name="connsiteY740" fmla="*/ 277337 h 664326"/>
                <a:gd name="connsiteX741" fmla="*/ 1236611 w 2463882"/>
                <a:gd name="connsiteY741" fmla="*/ 278509 h 664326"/>
                <a:gd name="connsiteX742" fmla="*/ 1237023 w 2463882"/>
                <a:gd name="connsiteY742" fmla="*/ 282179 h 664326"/>
                <a:gd name="connsiteX743" fmla="*/ 1240367 w 2463882"/>
                <a:gd name="connsiteY743" fmla="*/ 283680 h 664326"/>
                <a:gd name="connsiteX744" fmla="*/ 1243103 w 2463882"/>
                <a:gd name="connsiteY744" fmla="*/ 282488 h 664326"/>
                <a:gd name="connsiteX745" fmla="*/ 303885 w 2463882"/>
                <a:gd name="connsiteY745" fmla="*/ 263973 h 664326"/>
                <a:gd name="connsiteX746" fmla="*/ 290243 w 2463882"/>
                <a:gd name="connsiteY746" fmla="*/ 268128 h 664326"/>
                <a:gd name="connsiteX747" fmla="*/ 279305 w 2463882"/>
                <a:gd name="connsiteY747" fmla="*/ 282277 h 664326"/>
                <a:gd name="connsiteX748" fmla="*/ 277599 w 2463882"/>
                <a:gd name="connsiteY748" fmla="*/ 287297 h 664326"/>
                <a:gd name="connsiteX749" fmla="*/ 303933 w 2463882"/>
                <a:gd name="connsiteY749" fmla="*/ 280437 h 664326"/>
                <a:gd name="connsiteX750" fmla="*/ 311087 w 2463882"/>
                <a:gd name="connsiteY750" fmla="*/ 276556 h 664326"/>
                <a:gd name="connsiteX751" fmla="*/ 310484 w 2463882"/>
                <a:gd name="connsiteY751" fmla="*/ 275640 h 664326"/>
                <a:gd name="connsiteX752" fmla="*/ 310081 w 2463882"/>
                <a:gd name="connsiteY752" fmla="*/ 270186 h 664326"/>
                <a:gd name="connsiteX753" fmla="*/ 303885 w 2463882"/>
                <a:gd name="connsiteY753" fmla="*/ 263973 h 664326"/>
                <a:gd name="connsiteX754" fmla="*/ 380349 w 2463882"/>
                <a:gd name="connsiteY754" fmla="*/ 140985 h 664326"/>
                <a:gd name="connsiteX755" fmla="*/ 364541 w 2463882"/>
                <a:gd name="connsiteY755" fmla="*/ 167620 h 664326"/>
                <a:gd name="connsiteX756" fmla="*/ 355554 w 2463882"/>
                <a:gd name="connsiteY756" fmla="*/ 174334 h 664326"/>
                <a:gd name="connsiteX757" fmla="*/ 352433 w 2463882"/>
                <a:gd name="connsiteY757" fmla="*/ 183518 h 664326"/>
                <a:gd name="connsiteX758" fmla="*/ 348840 w 2463882"/>
                <a:gd name="connsiteY758" fmla="*/ 183518 h 664326"/>
                <a:gd name="connsiteX759" fmla="*/ 342670 w 2463882"/>
                <a:gd name="connsiteY759" fmla="*/ 192993 h 664326"/>
                <a:gd name="connsiteX760" fmla="*/ 338169 w 2463882"/>
                <a:gd name="connsiteY760" fmla="*/ 196187 h 664326"/>
                <a:gd name="connsiteX761" fmla="*/ 336136 w 2463882"/>
                <a:gd name="connsiteY761" fmla="*/ 202168 h 664326"/>
                <a:gd name="connsiteX762" fmla="*/ 321953 w 2463882"/>
                <a:gd name="connsiteY762" fmla="*/ 212343 h 664326"/>
                <a:gd name="connsiteX763" fmla="*/ 304366 w 2463882"/>
                <a:gd name="connsiteY763" fmla="*/ 243393 h 664326"/>
                <a:gd name="connsiteX764" fmla="*/ 310051 w 2463882"/>
                <a:gd name="connsiteY764" fmla="*/ 237356 h 664326"/>
                <a:gd name="connsiteX765" fmla="*/ 324727 w 2463882"/>
                <a:gd name="connsiteY765" fmla="*/ 237356 h 664326"/>
                <a:gd name="connsiteX766" fmla="*/ 329722 w 2463882"/>
                <a:gd name="connsiteY766" fmla="*/ 241669 h 664326"/>
                <a:gd name="connsiteX767" fmla="*/ 342988 w 2463882"/>
                <a:gd name="connsiteY767" fmla="*/ 241669 h 664326"/>
                <a:gd name="connsiteX768" fmla="*/ 350984 w 2463882"/>
                <a:gd name="connsiteY768" fmla="*/ 251368 h 664326"/>
                <a:gd name="connsiteX769" fmla="*/ 359203 w 2463882"/>
                <a:gd name="connsiteY769" fmla="*/ 251051 h 664326"/>
                <a:gd name="connsiteX770" fmla="*/ 384920 w 2463882"/>
                <a:gd name="connsiteY770" fmla="*/ 231954 h 664326"/>
                <a:gd name="connsiteX771" fmla="*/ 394112 w 2463882"/>
                <a:gd name="connsiteY771" fmla="*/ 219404 h 664326"/>
                <a:gd name="connsiteX772" fmla="*/ 397589 w 2463882"/>
                <a:gd name="connsiteY772" fmla="*/ 196457 h 664326"/>
                <a:gd name="connsiteX773" fmla="*/ 401791 w 2463882"/>
                <a:gd name="connsiteY773" fmla="*/ 199690 h 664326"/>
                <a:gd name="connsiteX774" fmla="*/ 401307 w 2463882"/>
                <a:gd name="connsiteY774" fmla="*/ 195025 h 664326"/>
                <a:gd name="connsiteX775" fmla="*/ 400887 w 2463882"/>
                <a:gd name="connsiteY775" fmla="*/ 185177 h 664326"/>
                <a:gd name="connsiteX776" fmla="*/ 405161 w 2463882"/>
                <a:gd name="connsiteY776" fmla="*/ 165885 h 664326"/>
                <a:gd name="connsiteX777" fmla="*/ 408145 w 2463882"/>
                <a:gd name="connsiteY777" fmla="*/ 149599 h 664326"/>
                <a:gd name="connsiteX778" fmla="*/ 380349 w 2463882"/>
                <a:gd name="connsiteY778" fmla="*/ 140985 h 664326"/>
                <a:gd name="connsiteX779" fmla="*/ 513383 w 2463882"/>
                <a:gd name="connsiteY779" fmla="*/ 34848 h 664326"/>
                <a:gd name="connsiteX780" fmla="*/ 530344 w 2463882"/>
                <a:gd name="connsiteY780" fmla="*/ 34848 h 664326"/>
                <a:gd name="connsiteX781" fmla="*/ 535635 w 2463882"/>
                <a:gd name="connsiteY781" fmla="*/ 38625 h 664326"/>
                <a:gd name="connsiteX782" fmla="*/ 531905 w 2463882"/>
                <a:gd name="connsiteY782" fmla="*/ 59184 h 664326"/>
                <a:gd name="connsiteX783" fmla="*/ 520251 w 2463882"/>
                <a:gd name="connsiteY783" fmla="*/ 65306 h 664326"/>
                <a:gd name="connsiteX784" fmla="*/ 513113 w 2463882"/>
                <a:gd name="connsiteY784" fmla="*/ 65306 h 664326"/>
                <a:gd name="connsiteX785" fmla="*/ 502908 w 2463882"/>
                <a:gd name="connsiteY785" fmla="*/ 73435 h 664326"/>
                <a:gd name="connsiteX786" fmla="*/ 463695 w 2463882"/>
                <a:gd name="connsiteY786" fmla="*/ 82714 h 664326"/>
                <a:gd name="connsiteX787" fmla="*/ 451462 w 2463882"/>
                <a:gd name="connsiteY787" fmla="*/ 82173 h 664326"/>
                <a:gd name="connsiteX788" fmla="*/ 433455 w 2463882"/>
                <a:gd name="connsiteY788" fmla="*/ 87623 h 664326"/>
                <a:gd name="connsiteX789" fmla="*/ 416206 w 2463882"/>
                <a:gd name="connsiteY789" fmla="*/ 97677 h 664326"/>
                <a:gd name="connsiteX790" fmla="*/ 408443 w 2463882"/>
                <a:gd name="connsiteY790" fmla="*/ 102739 h 664326"/>
                <a:gd name="connsiteX791" fmla="*/ 396562 w 2463882"/>
                <a:gd name="connsiteY791" fmla="*/ 112546 h 664326"/>
                <a:gd name="connsiteX792" fmla="*/ 428961 w 2463882"/>
                <a:gd name="connsiteY792" fmla="*/ 115805 h 664326"/>
                <a:gd name="connsiteX793" fmla="*/ 445966 w 2463882"/>
                <a:gd name="connsiteY793" fmla="*/ 126592 h 664326"/>
                <a:gd name="connsiteX794" fmla="*/ 449327 w 2463882"/>
                <a:gd name="connsiteY794" fmla="*/ 134164 h 664326"/>
                <a:gd name="connsiteX795" fmla="*/ 454361 w 2463882"/>
                <a:gd name="connsiteY795" fmla="*/ 136252 h 664326"/>
                <a:gd name="connsiteX796" fmla="*/ 458232 w 2463882"/>
                <a:gd name="connsiteY796" fmla="*/ 150487 h 664326"/>
                <a:gd name="connsiteX797" fmla="*/ 456770 w 2463882"/>
                <a:gd name="connsiteY797" fmla="*/ 164618 h 664326"/>
                <a:gd name="connsiteX798" fmla="*/ 458044 w 2463882"/>
                <a:gd name="connsiteY798" fmla="*/ 165622 h 664326"/>
                <a:gd name="connsiteX799" fmla="*/ 448890 w 2463882"/>
                <a:gd name="connsiteY799" fmla="*/ 205178 h 664326"/>
                <a:gd name="connsiteX800" fmla="*/ 417908 w 2463882"/>
                <a:gd name="connsiteY800" fmla="*/ 243749 h 664326"/>
                <a:gd name="connsiteX801" fmla="*/ 411828 w 2463882"/>
                <a:gd name="connsiteY801" fmla="*/ 245721 h 664326"/>
                <a:gd name="connsiteX802" fmla="*/ 411267 w 2463882"/>
                <a:gd name="connsiteY802" fmla="*/ 246339 h 664326"/>
                <a:gd name="connsiteX803" fmla="*/ 410443 w 2463882"/>
                <a:gd name="connsiteY803" fmla="*/ 248761 h 664326"/>
                <a:gd name="connsiteX804" fmla="*/ 399506 w 2463882"/>
                <a:gd name="connsiteY804" fmla="*/ 256056 h 664326"/>
                <a:gd name="connsiteX805" fmla="*/ 377772 w 2463882"/>
                <a:gd name="connsiteY805" fmla="*/ 268281 h 664326"/>
                <a:gd name="connsiteX806" fmla="*/ 378085 w 2463882"/>
                <a:gd name="connsiteY806" fmla="*/ 268244 h 664326"/>
                <a:gd name="connsiteX807" fmla="*/ 386866 w 2463882"/>
                <a:gd name="connsiteY807" fmla="*/ 300824 h 664326"/>
                <a:gd name="connsiteX808" fmla="*/ 380945 w 2463882"/>
                <a:gd name="connsiteY808" fmla="*/ 307166 h 664326"/>
                <a:gd name="connsiteX809" fmla="*/ 380598 w 2463882"/>
                <a:gd name="connsiteY809" fmla="*/ 312714 h 664326"/>
                <a:gd name="connsiteX810" fmla="*/ 387016 w 2463882"/>
                <a:gd name="connsiteY810" fmla="*/ 320479 h 664326"/>
                <a:gd name="connsiteX811" fmla="*/ 388208 w 2463882"/>
                <a:gd name="connsiteY811" fmla="*/ 320479 h 664326"/>
                <a:gd name="connsiteX812" fmla="*/ 397426 w 2463882"/>
                <a:gd name="connsiteY812" fmla="*/ 330224 h 664326"/>
                <a:gd name="connsiteX813" fmla="*/ 398747 w 2463882"/>
                <a:gd name="connsiteY813" fmla="*/ 350483 h 664326"/>
                <a:gd name="connsiteX814" fmla="*/ 402760 w 2463882"/>
                <a:gd name="connsiteY814" fmla="*/ 357013 h 664326"/>
                <a:gd name="connsiteX815" fmla="*/ 399785 w 2463882"/>
                <a:gd name="connsiteY815" fmla="*/ 367478 h 664326"/>
                <a:gd name="connsiteX816" fmla="*/ 403648 w 2463882"/>
                <a:gd name="connsiteY816" fmla="*/ 389632 h 664326"/>
                <a:gd name="connsiteX817" fmla="*/ 413196 w 2463882"/>
                <a:gd name="connsiteY817" fmla="*/ 401277 h 664326"/>
                <a:gd name="connsiteX818" fmla="*/ 411760 w 2463882"/>
                <a:gd name="connsiteY818" fmla="*/ 411906 h 664326"/>
                <a:gd name="connsiteX819" fmla="*/ 419010 w 2463882"/>
                <a:gd name="connsiteY819" fmla="*/ 425347 h 664326"/>
                <a:gd name="connsiteX820" fmla="*/ 425488 w 2463882"/>
                <a:gd name="connsiteY820" fmla="*/ 457628 h 664326"/>
                <a:gd name="connsiteX821" fmla="*/ 429557 w 2463882"/>
                <a:gd name="connsiteY821" fmla="*/ 476510 h 664326"/>
                <a:gd name="connsiteX822" fmla="*/ 440259 w 2463882"/>
                <a:gd name="connsiteY822" fmla="*/ 492387 h 664326"/>
                <a:gd name="connsiteX823" fmla="*/ 440117 w 2463882"/>
                <a:gd name="connsiteY823" fmla="*/ 492803 h 664326"/>
                <a:gd name="connsiteX824" fmla="*/ 444422 w 2463882"/>
                <a:gd name="connsiteY824" fmla="*/ 492803 h 664326"/>
                <a:gd name="connsiteX825" fmla="*/ 444005 w 2463882"/>
                <a:gd name="connsiteY825" fmla="*/ 494022 h 664326"/>
                <a:gd name="connsiteX826" fmla="*/ 458429 w 2463882"/>
                <a:gd name="connsiteY826" fmla="*/ 488498 h 664326"/>
                <a:gd name="connsiteX827" fmla="*/ 469285 w 2463882"/>
                <a:gd name="connsiteY827" fmla="*/ 488498 h 664326"/>
                <a:gd name="connsiteX828" fmla="*/ 475069 w 2463882"/>
                <a:gd name="connsiteY828" fmla="*/ 486998 h 664326"/>
                <a:gd name="connsiteX829" fmla="*/ 493887 w 2463882"/>
                <a:gd name="connsiteY829" fmla="*/ 485317 h 664326"/>
                <a:gd name="connsiteX830" fmla="*/ 504156 w 2463882"/>
                <a:gd name="connsiteY830" fmla="*/ 482410 h 664326"/>
                <a:gd name="connsiteX831" fmla="*/ 524046 w 2463882"/>
                <a:gd name="connsiteY831" fmla="*/ 478281 h 664326"/>
                <a:gd name="connsiteX832" fmla="*/ 589010 w 2463882"/>
                <a:gd name="connsiteY832" fmla="*/ 493802 h 664326"/>
                <a:gd name="connsiteX833" fmla="*/ 606323 w 2463882"/>
                <a:gd name="connsiteY833" fmla="*/ 513576 h 664326"/>
                <a:gd name="connsiteX834" fmla="*/ 599871 w 2463882"/>
                <a:gd name="connsiteY834" fmla="*/ 532540 h 664326"/>
                <a:gd name="connsiteX835" fmla="*/ 589437 w 2463882"/>
                <a:gd name="connsiteY835" fmla="*/ 543824 h 664326"/>
                <a:gd name="connsiteX836" fmla="*/ 582352 w 2463882"/>
                <a:gd name="connsiteY836" fmla="*/ 549360 h 664326"/>
                <a:gd name="connsiteX837" fmla="*/ 583124 w 2463882"/>
                <a:gd name="connsiteY837" fmla="*/ 559748 h 664326"/>
                <a:gd name="connsiteX838" fmla="*/ 573691 w 2463882"/>
                <a:gd name="connsiteY838" fmla="*/ 570712 h 664326"/>
                <a:gd name="connsiteX839" fmla="*/ 545655 w 2463882"/>
                <a:gd name="connsiteY839" fmla="*/ 580839 h 664326"/>
                <a:gd name="connsiteX840" fmla="*/ 511025 w 2463882"/>
                <a:gd name="connsiteY840" fmla="*/ 588042 h 664326"/>
                <a:gd name="connsiteX841" fmla="*/ 495367 w 2463882"/>
                <a:gd name="connsiteY841" fmla="*/ 586430 h 664326"/>
                <a:gd name="connsiteX842" fmla="*/ 464723 w 2463882"/>
                <a:gd name="connsiteY842" fmla="*/ 590237 h 664326"/>
                <a:gd name="connsiteX843" fmla="*/ 454682 w 2463882"/>
                <a:gd name="connsiteY843" fmla="*/ 587600 h 664326"/>
                <a:gd name="connsiteX844" fmla="*/ 447672 w 2463882"/>
                <a:gd name="connsiteY844" fmla="*/ 580166 h 664326"/>
                <a:gd name="connsiteX845" fmla="*/ 438145 w 2463882"/>
                <a:gd name="connsiteY845" fmla="*/ 577872 h 664326"/>
                <a:gd name="connsiteX846" fmla="*/ 432370 w 2463882"/>
                <a:gd name="connsiteY846" fmla="*/ 565768 h 664326"/>
                <a:gd name="connsiteX847" fmla="*/ 427924 w 2463882"/>
                <a:gd name="connsiteY847" fmla="*/ 563976 h 664326"/>
                <a:gd name="connsiteX848" fmla="*/ 412356 w 2463882"/>
                <a:gd name="connsiteY848" fmla="*/ 548597 h 664326"/>
                <a:gd name="connsiteX849" fmla="*/ 406302 w 2463882"/>
                <a:gd name="connsiteY849" fmla="*/ 538598 h 664326"/>
                <a:gd name="connsiteX850" fmla="*/ 401855 w 2463882"/>
                <a:gd name="connsiteY850" fmla="*/ 537415 h 664326"/>
                <a:gd name="connsiteX851" fmla="*/ 395694 w 2463882"/>
                <a:gd name="connsiteY851" fmla="*/ 538714 h 664326"/>
                <a:gd name="connsiteX852" fmla="*/ 365532 w 2463882"/>
                <a:gd name="connsiteY852" fmla="*/ 552683 h 664326"/>
                <a:gd name="connsiteX853" fmla="*/ 341826 w 2463882"/>
                <a:gd name="connsiteY853" fmla="*/ 560036 h 664326"/>
                <a:gd name="connsiteX854" fmla="*/ 315466 w 2463882"/>
                <a:gd name="connsiteY854" fmla="*/ 575762 h 664326"/>
                <a:gd name="connsiteX855" fmla="*/ 295439 w 2463882"/>
                <a:gd name="connsiteY855" fmla="*/ 581924 h 664326"/>
                <a:gd name="connsiteX856" fmla="*/ 283764 w 2463882"/>
                <a:gd name="connsiteY856" fmla="*/ 590143 h 664326"/>
                <a:gd name="connsiteX857" fmla="*/ 231491 w 2463882"/>
                <a:gd name="connsiteY857" fmla="*/ 603833 h 664326"/>
                <a:gd name="connsiteX858" fmla="*/ 195775 w 2463882"/>
                <a:gd name="connsiteY858" fmla="*/ 607867 h 664326"/>
                <a:gd name="connsiteX859" fmla="*/ 162324 w 2463882"/>
                <a:gd name="connsiteY859" fmla="*/ 615435 h 664326"/>
                <a:gd name="connsiteX860" fmla="*/ 150671 w 2463882"/>
                <a:gd name="connsiteY860" fmla="*/ 613818 h 664326"/>
                <a:gd name="connsiteX861" fmla="*/ 139532 w 2463882"/>
                <a:gd name="connsiteY861" fmla="*/ 619688 h 664326"/>
                <a:gd name="connsiteX862" fmla="*/ 112154 w 2463882"/>
                <a:gd name="connsiteY862" fmla="*/ 623360 h 664326"/>
                <a:gd name="connsiteX863" fmla="*/ 85286 w 2463882"/>
                <a:gd name="connsiteY863" fmla="*/ 626732 h 664326"/>
                <a:gd name="connsiteX864" fmla="*/ 27400 w 2463882"/>
                <a:gd name="connsiteY864" fmla="*/ 619735 h 664326"/>
                <a:gd name="connsiteX865" fmla="*/ 14319 w 2463882"/>
                <a:gd name="connsiteY865" fmla="*/ 603357 h 664326"/>
                <a:gd name="connsiteX866" fmla="*/ 8428 w 2463882"/>
                <a:gd name="connsiteY866" fmla="*/ 600913 h 664326"/>
                <a:gd name="connsiteX867" fmla="*/ 6267 w 2463882"/>
                <a:gd name="connsiteY867" fmla="*/ 581992 h 664326"/>
                <a:gd name="connsiteX868" fmla="*/ 5006 w 2463882"/>
                <a:gd name="connsiteY868" fmla="*/ 578416 h 664326"/>
                <a:gd name="connsiteX869" fmla="*/ 25303 w 2463882"/>
                <a:gd name="connsiteY869" fmla="*/ 551079 h 664326"/>
                <a:gd name="connsiteX870" fmla="*/ 50312 w 2463882"/>
                <a:gd name="connsiteY870" fmla="*/ 535755 h 664326"/>
                <a:gd name="connsiteX871" fmla="*/ 77542 w 2463882"/>
                <a:gd name="connsiteY871" fmla="*/ 527763 h 664326"/>
                <a:gd name="connsiteX872" fmla="*/ 79095 w 2463882"/>
                <a:gd name="connsiteY872" fmla="*/ 528029 h 664326"/>
                <a:gd name="connsiteX873" fmla="*/ 89127 w 2463882"/>
                <a:gd name="connsiteY873" fmla="*/ 522112 h 664326"/>
                <a:gd name="connsiteX874" fmla="*/ 99743 w 2463882"/>
                <a:gd name="connsiteY874" fmla="*/ 521812 h 664326"/>
                <a:gd name="connsiteX875" fmla="*/ 117802 w 2463882"/>
                <a:gd name="connsiteY875" fmla="*/ 518344 h 664326"/>
                <a:gd name="connsiteX876" fmla="*/ 145444 w 2463882"/>
                <a:gd name="connsiteY876" fmla="*/ 518344 h 664326"/>
                <a:gd name="connsiteX877" fmla="*/ 154885 w 2463882"/>
                <a:gd name="connsiteY877" fmla="*/ 526619 h 664326"/>
                <a:gd name="connsiteX878" fmla="*/ 172329 w 2463882"/>
                <a:gd name="connsiteY878" fmla="*/ 535993 h 664326"/>
                <a:gd name="connsiteX879" fmla="*/ 188054 w 2463882"/>
                <a:gd name="connsiteY879" fmla="*/ 547971 h 664326"/>
                <a:gd name="connsiteX880" fmla="*/ 201594 w 2463882"/>
                <a:gd name="connsiteY880" fmla="*/ 549673 h 664326"/>
                <a:gd name="connsiteX881" fmla="*/ 204209 w 2463882"/>
                <a:gd name="connsiteY881" fmla="*/ 553656 h 664326"/>
                <a:gd name="connsiteX882" fmla="*/ 209616 w 2463882"/>
                <a:gd name="connsiteY882" fmla="*/ 553656 h 664326"/>
                <a:gd name="connsiteX883" fmla="*/ 209238 w 2463882"/>
                <a:gd name="connsiteY883" fmla="*/ 566085 h 664326"/>
                <a:gd name="connsiteX884" fmla="*/ 196341 w 2463882"/>
                <a:gd name="connsiteY884" fmla="*/ 578163 h 664326"/>
                <a:gd name="connsiteX885" fmla="*/ 170745 w 2463882"/>
                <a:gd name="connsiteY885" fmla="*/ 578163 h 664326"/>
                <a:gd name="connsiteX886" fmla="*/ 141307 w 2463882"/>
                <a:gd name="connsiteY886" fmla="*/ 566793 h 664326"/>
                <a:gd name="connsiteX887" fmla="*/ 121983 w 2463882"/>
                <a:gd name="connsiteY887" fmla="*/ 557755 h 664326"/>
                <a:gd name="connsiteX888" fmla="*/ 99563 w 2463882"/>
                <a:gd name="connsiteY888" fmla="*/ 549351 h 664326"/>
                <a:gd name="connsiteX889" fmla="*/ 74233 w 2463882"/>
                <a:gd name="connsiteY889" fmla="*/ 554633 h 664326"/>
                <a:gd name="connsiteX890" fmla="*/ 48653 w 2463882"/>
                <a:gd name="connsiteY890" fmla="*/ 562329 h 664326"/>
                <a:gd name="connsiteX891" fmla="*/ 37150 w 2463882"/>
                <a:gd name="connsiteY891" fmla="*/ 574262 h 664326"/>
                <a:gd name="connsiteX892" fmla="*/ 36777 w 2463882"/>
                <a:gd name="connsiteY892" fmla="*/ 575368 h 664326"/>
                <a:gd name="connsiteX893" fmla="*/ 44734 w 2463882"/>
                <a:gd name="connsiteY893" fmla="*/ 594627 h 664326"/>
                <a:gd name="connsiteX894" fmla="*/ 56053 w 2463882"/>
                <a:gd name="connsiteY894" fmla="*/ 596823 h 664326"/>
                <a:gd name="connsiteX895" fmla="*/ 79815 w 2463882"/>
                <a:gd name="connsiteY895" fmla="*/ 599567 h 664326"/>
                <a:gd name="connsiteX896" fmla="*/ 129057 w 2463882"/>
                <a:gd name="connsiteY896" fmla="*/ 593508 h 664326"/>
                <a:gd name="connsiteX897" fmla="*/ 147579 w 2463882"/>
                <a:gd name="connsiteY897" fmla="*/ 588865 h 664326"/>
                <a:gd name="connsiteX898" fmla="*/ 177082 w 2463882"/>
                <a:gd name="connsiteY898" fmla="*/ 587399 h 664326"/>
                <a:gd name="connsiteX899" fmla="*/ 187205 w 2463882"/>
                <a:gd name="connsiteY899" fmla="*/ 584933 h 664326"/>
                <a:gd name="connsiteX900" fmla="*/ 203073 w 2463882"/>
                <a:gd name="connsiteY900" fmla="*/ 582944 h 664326"/>
                <a:gd name="connsiteX901" fmla="*/ 216467 w 2463882"/>
                <a:gd name="connsiteY901" fmla="*/ 577023 h 664326"/>
                <a:gd name="connsiteX902" fmla="*/ 224485 w 2463882"/>
                <a:gd name="connsiteY902" fmla="*/ 579175 h 664326"/>
                <a:gd name="connsiteX903" fmla="*/ 259531 w 2463882"/>
                <a:gd name="connsiteY903" fmla="*/ 565378 h 664326"/>
                <a:gd name="connsiteX904" fmla="*/ 294616 w 2463882"/>
                <a:gd name="connsiteY904" fmla="*/ 544510 h 664326"/>
                <a:gd name="connsiteX905" fmla="*/ 328436 w 2463882"/>
                <a:gd name="connsiteY905" fmla="*/ 531005 h 664326"/>
                <a:gd name="connsiteX906" fmla="*/ 383912 w 2463882"/>
                <a:gd name="connsiteY906" fmla="*/ 507994 h 664326"/>
                <a:gd name="connsiteX907" fmla="*/ 374214 w 2463882"/>
                <a:gd name="connsiteY907" fmla="*/ 498582 h 664326"/>
                <a:gd name="connsiteX908" fmla="*/ 370346 w 2463882"/>
                <a:gd name="connsiteY908" fmla="*/ 496645 h 664326"/>
                <a:gd name="connsiteX909" fmla="*/ 365519 w 2463882"/>
                <a:gd name="connsiteY909" fmla="*/ 486539 h 664326"/>
                <a:gd name="connsiteX910" fmla="*/ 362882 w 2463882"/>
                <a:gd name="connsiteY910" fmla="*/ 468368 h 664326"/>
                <a:gd name="connsiteX911" fmla="*/ 349788 w 2463882"/>
                <a:gd name="connsiteY911" fmla="*/ 457358 h 664326"/>
                <a:gd name="connsiteX912" fmla="*/ 341453 w 2463882"/>
                <a:gd name="connsiteY912" fmla="*/ 410868 h 664326"/>
                <a:gd name="connsiteX913" fmla="*/ 333144 w 2463882"/>
                <a:gd name="connsiteY913" fmla="*/ 408098 h 664326"/>
                <a:gd name="connsiteX914" fmla="*/ 334353 w 2463882"/>
                <a:gd name="connsiteY914" fmla="*/ 404544 h 664326"/>
                <a:gd name="connsiteX915" fmla="*/ 332449 w 2463882"/>
                <a:gd name="connsiteY915" fmla="*/ 400985 h 664326"/>
                <a:gd name="connsiteX916" fmla="*/ 332367 w 2463882"/>
                <a:gd name="connsiteY916" fmla="*/ 397603 h 664326"/>
                <a:gd name="connsiteX917" fmla="*/ 332273 w 2463882"/>
                <a:gd name="connsiteY917" fmla="*/ 397603 h 664326"/>
                <a:gd name="connsiteX918" fmla="*/ 328179 w 2463882"/>
                <a:gd name="connsiteY918" fmla="*/ 368602 h 664326"/>
                <a:gd name="connsiteX919" fmla="*/ 316611 w 2463882"/>
                <a:gd name="connsiteY919" fmla="*/ 328110 h 664326"/>
                <a:gd name="connsiteX920" fmla="*/ 310510 w 2463882"/>
                <a:gd name="connsiteY920" fmla="*/ 298145 h 664326"/>
                <a:gd name="connsiteX921" fmla="*/ 306531 w 2463882"/>
                <a:gd name="connsiteY921" fmla="*/ 299191 h 664326"/>
                <a:gd name="connsiteX922" fmla="*/ 299902 w 2463882"/>
                <a:gd name="connsiteY922" fmla="*/ 305682 h 664326"/>
                <a:gd name="connsiteX923" fmla="*/ 278808 w 2463882"/>
                <a:gd name="connsiteY923" fmla="*/ 305682 h 664326"/>
                <a:gd name="connsiteX924" fmla="*/ 259780 w 2463882"/>
                <a:gd name="connsiteY924" fmla="*/ 313083 h 664326"/>
                <a:gd name="connsiteX925" fmla="*/ 248799 w 2463882"/>
                <a:gd name="connsiteY925" fmla="*/ 325469 h 664326"/>
                <a:gd name="connsiteX926" fmla="*/ 244709 w 2463882"/>
                <a:gd name="connsiteY926" fmla="*/ 325469 h 664326"/>
                <a:gd name="connsiteX927" fmla="*/ 244164 w 2463882"/>
                <a:gd name="connsiteY927" fmla="*/ 327081 h 664326"/>
                <a:gd name="connsiteX928" fmla="*/ 239761 w 2463882"/>
                <a:gd name="connsiteY928" fmla="*/ 327081 h 664326"/>
                <a:gd name="connsiteX929" fmla="*/ 237197 w 2463882"/>
                <a:gd name="connsiteY929" fmla="*/ 329478 h 664326"/>
                <a:gd name="connsiteX930" fmla="*/ 230432 w 2463882"/>
                <a:gd name="connsiteY930" fmla="*/ 344724 h 664326"/>
                <a:gd name="connsiteX931" fmla="*/ 227597 w 2463882"/>
                <a:gd name="connsiteY931" fmla="*/ 347314 h 664326"/>
                <a:gd name="connsiteX932" fmla="*/ 228421 w 2463882"/>
                <a:gd name="connsiteY932" fmla="*/ 351212 h 664326"/>
                <a:gd name="connsiteX933" fmla="*/ 224579 w 2463882"/>
                <a:gd name="connsiteY933" fmla="*/ 356198 h 664326"/>
                <a:gd name="connsiteX934" fmla="*/ 209453 w 2463882"/>
                <a:gd name="connsiteY934" fmla="*/ 386232 h 664326"/>
                <a:gd name="connsiteX935" fmla="*/ 206830 w 2463882"/>
                <a:gd name="connsiteY935" fmla="*/ 386232 h 664326"/>
                <a:gd name="connsiteX936" fmla="*/ 205375 w 2463882"/>
                <a:gd name="connsiteY936" fmla="*/ 390507 h 664326"/>
                <a:gd name="connsiteX937" fmla="*/ 201469 w 2463882"/>
                <a:gd name="connsiteY937" fmla="*/ 393422 h 664326"/>
                <a:gd name="connsiteX938" fmla="*/ 197297 w 2463882"/>
                <a:gd name="connsiteY938" fmla="*/ 399339 h 664326"/>
                <a:gd name="connsiteX939" fmla="*/ 189215 w 2463882"/>
                <a:gd name="connsiteY939" fmla="*/ 405372 h 664326"/>
                <a:gd name="connsiteX940" fmla="*/ 182197 w 2463882"/>
                <a:gd name="connsiteY940" fmla="*/ 415139 h 664326"/>
                <a:gd name="connsiteX941" fmla="*/ 144334 w 2463882"/>
                <a:gd name="connsiteY941" fmla="*/ 441888 h 664326"/>
                <a:gd name="connsiteX942" fmla="*/ 106132 w 2463882"/>
                <a:gd name="connsiteY942" fmla="*/ 460826 h 664326"/>
                <a:gd name="connsiteX943" fmla="*/ 100584 w 2463882"/>
                <a:gd name="connsiteY943" fmla="*/ 460826 h 664326"/>
                <a:gd name="connsiteX944" fmla="*/ 91040 w 2463882"/>
                <a:gd name="connsiteY944" fmla="*/ 466756 h 664326"/>
                <a:gd name="connsiteX945" fmla="*/ 59351 w 2463882"/>
                <a:gd name="connsiteY945" fmla="*/ 466756 h 664326"/>
                <a:gd name="connsiteX946" fmla="*/ 47161 w 2463882"/>
                <a:gd name="connsiteY946" fmla="*/ 463905 h 664326"/>
                <a:gd name="connsiteX947" fmla="*/ 34294 w 2463882"/>
                <a:gd name="connsiteY947" fmla="*/ 460732 h 664326"/>
                <a:gd name="connsiteX948" fmla="*/ 27696 w 2463882"/>
                <a:gd name="connsiteY948" fmla="*/ 455377 h 664326"/>
                <a:gd name="connsiteX949" fmla="*/ 27451 w 2463882"/>
                <a:gd name="connsiteY949" fmla="*/ 453851 h 664326"/>
                <a:gd name="connsiteX950" fmla="*/ 10829 w 2463882"/>
                <a:gd name="connsiteY950" fmla="*/ 447972 h 664326"/>
                <a:gd name="connsiteX951" fmla="*/ 607 w 2463882"/>
                <a:gd name="connsiteY951" fmla="*/ 429009 h 664326"/>
                <a:gd name="connsiteX952" fmla="*/ 2001 w 2463882"/>
                <a:gd name="connsiteY952" fmla="*/ 403314 h 664326"/>
                <a:gd name="connsiteX953" fmla="*/ 26843 w 2463882"/>
                <a:gd name="connsiteY953" fmla="*/ 371067 h 664326"/>
                <a:gd name="connsiteX954" fmla="*/ 57524 w 2463882"/>
                <a:gd name="connsiteY954" fmla="*/ 349441 h 664326"/>
                <a:gd name="connsiteX955" fmla="*/ 73126 w 2463882"/>
                <a:gd name="connsiteY955" fmla="*/ 347773 h 664326"/>
                <a:gd name="connsiteX956" fmla="*/ 89059 w 2463882"/>
                <a:gd name="connsiteY956" fmla="*/ 336141 h 664326"/>
                <a:gd name="connsiteX957" fmla="*/ 99190 w 2463882"/>
                <a:gd name="connsiteY957" fmla="*/ 336141 h 664326"/>
                <a:gd name="connsiteX958" fmla="*/ 106801 w 2463882"/>
                <a:gd name="connsiteY958" fmla="*/ 340698 h 664326"/>
                <a:gd name="connsiteX959" fmla="*/ 112057 w 2463882"/>
                <a:gd name="connsiteY959" fmla="*/ 357270 h 664326"/>
                <a:gd name="connsiteX960" fmla="*/ 104250 w 2463882"/>
                <a:gd name="connsiteY960" fmla="*/ 380217 h 664326"/>
                <a:gd name="connsiteX961" fmla="*/ 91258 w 2463882"/>
                <a:gd name="connsiteY961" fmla="*/ 391570 h 664326"/>
                <a:gd name="connsiteX962" fmla="*/ 76050 w 2463882"/>
                <a:gd name="connsiteY962" fmla="*/ 385610 h 664326"/>
                <a:gd name="connsiteX963" fmla="*/ 73251 w 2463882"/>
                <a:gd name="connsiteY963" fmla="*/ 374956 h 664326"/>
                <a:gd name="connsiteX964" fmla="*/ 69906 w 2463882"/>
                <a:gd name="connsiteY964" fmla="*/ 372362 h 664326"/>
                <a:gd name="connsiteX965" fmla="*/ 34890 w 2463882"/>
                <a:gd name="connsiteY965" fmla="*/ 399541 h 664326"/>
                <a:gd name="connsiteX966" fmla="*/ 29651 w 2463882"/>
                <a:gd name="connsiteY966" fmla="*/ 409145 h 664326"/>
                <a:gd name="connsiteX967" fmla="*/ 33484 w 2463882"/>
                <a:gd name="connsiteY967" fmla="*/ 421831 h 664326"/>
                <a:gd name="connsiteX968" fmla="*/ 68153 w 2463882"/>
                <a:gd name="connsiteY968" fmla="*/ 436298 h 664326"/>
                <a:gd name="connsiteX969" fmla="*/ 95284 w 2463882"/>
                <a:gd name="connsiteY969" fmla="*/ 429939 h 664326"/>
                <a:gd name="connsiteX970" fmla="*/ 124585 w 2463882"/>
                <a:gd name="connsiteY970" fmla="*/ 403905 h 664326"/>
                <a:gd name="connsiteX971" fmla="*/ 139842 w 2463882"/>
                <a:gd name="connsiteY971" fmla="*/ 381016 h 664326"/>
                <a:gd name="connsiteX972" fmla="*/ 157166 w 2463882"/>
                <a:gd name="connsiteY972" fmla="*/ 356777 h 664326"/>
                <a:gd name="connsiteX973" fmla="*/ 161578 w 2463882"/>
                <a:gd name="connsiteY973" fmla="*/ 354890 h 664326"/>
                <a:gd name="connsiteX974" fmla="*/ 171259 w 2463882"/>
                <a:gd name="connsiteY974" fmla="*/ 338919 h 664326"/>
                <a:gd name="connsiteX975" fmla="*/ 201821 w 2463882"/>
                <a:gd name="connsiteY975" fmla="*/ 309665 h 664326"/>
                <a:gd name="connsiteX976" fmla="*/ 205924 w 2463882"/>
                <a:gd name="connsiteY976" fmla="*/ 308392 h 664326"/>
                <a:gd name="connsiteX977" fmla="*/ 208758 w 2463882"/>
                <a:gd name="connsiteY977" fmla="*/ 295311 h 664326"/>
                <a:gd name="connsiteX978" fmla="*/ 218932 w 2463882"/>
                <a:gd name="connsiteY978" fmla="*/ 289248 h 664326"/>
                <a:gd name="connsiteX979" fmla="*/ 256062 w 2463882"/>
                <a:gd name="connsiteY979" fmla="*/ 229789 h 664326"/>
                <a:gd name="connsiteX980" fmla="*/ 262181 w 2463882"/>
                <a:gd name="connsiteY980" fmla="*/ 226024 h 664326"/>
                <a:gd name="connsiteX981" fmla="*/ 267767 w 2463882"/>
                <a:gd name="connsiteY981" fmla="*/ 217741 h 664326"/>
                <a:gd name="connsiteX982" fmla="*/ 272462 w 2463882"/>
                <a:gd name="connsiteY982" fmla="*/ 215653 h 664326"/>
                <a:gd name="connsiteX983" fmla="*/ 272634 w 2463882"/>
                <a:gd name="connsiteY983" fmla="*/ 210413 h 664326"/>
                <a:gd name="connsiteX984" fmla="*/ 284853 w 2463882"/>
                <a:gd name="connsiteY984" fmla="*/ 195085 h 664326"/>
                <a:gd name="connsiteX985" fmla="*/ 294736 w 2463882"/>
                <a:gd name="connsiteY985" fmla="*/ 179543 h 664326"/>
                <a:gd name="connsiteX986" fmla="*/ 328702 w 2463882"/>
                <a:gd name="connsiteY986" fmla="*/ 137380 h 664326"/>
                <a:gd name="connsiteX987" fmla="*/ 324633 w 2463882"/>
                <a:gd name="connsiteY987" fmla="*/ 136651 h 664326"/>
                <a:gd name="connsiteX988" fmla="*/ 260972 w 2463882"/>
                <a:gd name="connsiteY988" fmla="*/ 157094 h 664326"/>
                <a:gd name="connsiteX989" fmla="*/ 238025 w 2463882"/>
                <a:gd name="connsiteY989" fmla="*/ 166818 h 664326"/>
                <a:gd name="connsiteX990" fmla="*/ 232481 w 2463882"/>
                <a:gd name="connsiteY990" fmla="*/ 172237 h 664326"/>
                <a:gd name="connsiteX991" fmla="*/ 219670 w 2463882"/>
                <a:gd name="connsiteY991" fmla="*/ 177528 h 664326"/>
                <a:gd name="connsiteX992" fmla="*/ 219824 w 2463882"/>
                <a:gd name="connsiteY992" fmla="*/ 177528 h 664326"/>
                <a:gd name="connsiteX993" fmla="*/ 193837 w 2463882"/>
                <a:gd name="connsiteY993" fmla="*/ 197178 h 664326"/>
                <a:gd name="connsiteX994" fmla="*/ 192997 w 2463882"/>
                <a:gd name="connsiteY994" fmla="*/ 199643 h 664326"/>
                <a:gd name="connsiteX995" fmla="*/ 187110 w 2463882"/>
                <a:gd name="connsiteY995" fmla="*/ 201127 h 664326"/>
                <a:gd name="connsiteX996" fmla="*/ 187513 w 2463882"/>
                <a:gd name="connsiteY996" fmla="*/ 204689 h 664326"/>
                <a:gd name="connsiteX997" fmla="*/ 179530 w 2463882"/>
                <a:gd name="connsiteY997" fmla="*/ 208377 h 664326"/>
                <a:gd name="connsiteX998" fmla="*/ 160639 w 2463882"/>
                <a:gd name="connsiteY998" fmla="*/ 226740 h 664326"/>
                <a:gd name="connsiteX999" fmla="*/ 158928 w 2463882"/>
                <a:gd name="connsiteY999" fmla="*/ 226740 h 664326"/>
                <a:gd name="connsiteX1000" fmla="*/ 149805 w 2463882"/>
                <a:gd name="connsiteY1000" fmla="*/ 241451 h 664326"/>
                <a:gd name="connsiteX1001" fmla="*/ 148831 w 2463882"/>
                <a:gd name="connsiteY1001" fmla="*/ 245884 h 664326"/>
                <a:gd name="connsiteX1002" fmla="*/ 152836 w 2463882"/>
                <a:gd name="connsiteY1002" fmla="*/ 246960 h 664326"/>
                <a:gd name="connsiteX1003" fmla="*/ 166410 w 2463882"/>
                <a:gd name="connsiteY1003" fmla="*/ 243625 h 664326"/>
                <a:gd name="connsiteX1004" fmla="*/ 181219 w 2463882"/>
                <a:gd name="connsiteY1004" fmla="*/ 235920 h 664326"/>
                <a:gd name="connsiteX1005" fmla="*/ 202627 w 2463882"/>
                <a:gd name="connsiteY1005" fmla="*/ 217921 h 664326"/>
                <a:gd name="connsiteX1006" fmla="*/ 209002 w 2463882"/>
                <a:gd name="connsiteY1006" fmla="*/ 208441 h 664326"/>
                <a:gd name="connsiteX1007" fmla="*/ 214628 w 2463882"/>
                <a:gd name="connsiteY1007" fmla="*/ 204754 h 664326"/>
                <a:gd name="connsiteX1008" fmla="*/ 226478 w 2463882"/>
                <a:gd name="connsiteY1008" fmla="*/ 196732 h 664326"/>
                <a:gd name="connsiteX1009" fmla="*/ 241077 w 2463882"/>
                <a:gd name="connsiteY1009" fmla="*/ 171800 h 664326"/>
                <a:gd name="connsiteX1010" fmla="*/ 253190 w 2463882"/>
                <a:gd name="connsiteY1010" fmla="*/ 162800 h 664326"/>
                <a:gd name="connsiteX1011" fmla="*/ 266018 w 2463882"/>
                <a:gd name="connsiteY1011" fmla="*/ 162800 h 664326"/>
                <a:gd name="connsiteX1012" fmla="*/ 268530 w 2463882"/>
                <a:gd name="connsiteY1012" fmla="*/ 175873 h 664326"/>
                <a:gd name="connsiteX1013" fmla="*/ 264535 w 2463882"/>
                <a:gd name="connsiteY1013" fmla="*/ 191342 h 664326"/>
                <a:gd name="connsiteX1014" fmla="*/ 251273 w 2463882"/>
                <a:gd name="connsiteY1014" fmla="*/ 211970 h 664326"/>
                <a:gd name="connsiteX1015" fmla="*/ 223923 w 2463882"/>
                <a:gd name="connsiteY1015" fmla="*/ 231825 h 664326"/>
                <a:gd name="connsiteX1016" fmla="*/ 212956 w 2463882"/>
                <a:gd name="connsiteY1016" fmla="*/ 236837 h 664326"/>
                <a:gd name="connsiteX1017" fmla="*/ 208093 w 2463882"/>
                <a:gd name="connsiteY1017" fmla="*/ 244611 h 664326"/>
                <a:gd name="connsiteX1018" fmla="*/ 189640 w 2463882"/>
                <a:gd name="connsiteY1018" fmla="*/ 257079 h 664326"/>
                <a:gd name="connsiteX1019" fmla="*/ 182450 w 2463882"/>
                <a:gd name="connsiteY1019" fmla="*/ 257992 h 664326"/>
                <a:gd name="connsiteX1020" fmla="*/ 181279 w 2463882"/>
                <a:gd name="connsiteY1020" fmla="*/ 259973 h 664326"/>
                <a:gd name="connsiteX1021" fmla="*/ 171684 w 2463882"/>
                <a:gd name="connsiteY1021" fmla="*/ 267660 h 664326"/>
                <a:gd name="connsiteX1022" fmla="*/ 145397 w 2463882"/>
                <a:gd name="connsiteY1022" fmla="*/ 274126 h 664326"/>
                <a:gd name="connsiteX1023" fmla="*/ 127488 w 2463882"/>
                <a:gd name="connsiteY1023" fmla="*/ 272145 h 664326"/>
                <a:gd name="connsiteX1024" fmla="*/ 120229 w 2463882"/>
                <a:gd name="connsiteY1024" fmla="*/ 238604 h 664326"/>
                <a:gd name="connsiteX1025" fmla="*/ 118120 w 2463882"/>
                <a:gd name="connsiteY1025" fmla="*/ 238604 h 664326"/>
                <a:gd name="connsiteX1026" fmla="*/ 133992 w 2463882"/>
                <a:gd name="connsiteY1026" fmla="*/ 208471 h 664326"/>
                <a:gd name="connsiteX1027" fmla="*/ 166359 w 2463882"/>
                <a:gd name="connsiteY1027" fmla="*/ 184774 h 664326"/>
                <a:gd name="connsiteX1028" fmla="*/ 206631 w 2463882"/>
                <a:gd name="connsiteY1028" fmla="*/ 160622 h 664326"/>
                <a:gd name="connsiteX1029" fmla="*/ 207476 w 2463882"/>
                <a:gd name="connsiteY1029" fmla="*/ 160622 h 664326"/>
                <a:gd name="connsiteX1030" fmla="*/ 211982 w 2463882"/>
                <a:gd name="connsiteY1030" fmla="*/ 155254 h 664326"/>
                <a:gd name="connsiteX1031" fmla="*/ 229793 w 2463882"/>
                <a:gd name="connsiteY1031" fmla="*/ 145444 h 664326"/>
                <a:gd name="connsiteX1032" fmla="*/ 242488 w 2463882"/>
                <a:gd name="connsiteY1032" fmla="*/ 140638 h 664326"/>
                <a:gd name="connsiteX1033" fmla="*/ 272492 w 2463882"/>
                <a:gd name="connsiteY1033" fmla="*/ 124234 h 664326"/>
                <a:gd name="connsiteX1034" fmla="*/ 311479 w 2463882"/>
                <a:gd name="connsiteY1034" fmla="*/ 114904 h 664326"/>
                <a:gd name="connsiteX1035" fmla="*/ 352605 w 2463882"/>
                <a:gd name="connsiteY1035" fmla="*/ 110034 h 664326"/>
                <a:gd name="connsiteX1036" fmla="*/ 363208 w 2463882"/>
                <a:gd name="connsiteY1036" fmla="*/ 105510 h 664326"/>
                <a:gd name="connsiteX1037" fmla="*/ 374278 w 2463882"/>
                <a:gd name="connsiteY1037" fmla="*/ 92322 h 664326"/>
                <a:gd name="connsiteX1038" fmla="*/ 409745 w 2463882"/>
                <a:gd name="connsiteY1038" fmla="*/ 72668 h 664326"/>
                <a:gd name="connsiteX1039" fmla="*/ 419859 w 2463882"/>
                <a:gd name="connsiteY1039" fmla="*/ 65113 h 664326"/>
                <a:gd name="connsiteX1040" fmla="*/ 450210 w 2463882"/>
                <a:gd name="connsiteY1040" fmla="*/ 54948 h 664326"/>
                <a:gd name="connsiteX1041" fmla="*/ 474825 w 2463882"/>
                <a:gd name="connsiteY1041" fmla="*/ 45241 h 664326"/>
                <a:gd name="connsiteX1042" fmla="*/ 496130 w 2463882"/>
                <a:gd name="connsiteY1042" fmla="*/ 39161 h 664326"/>
                <a:gd name="connsiteX1043" fmla="*/ 513383 w 2463882"/>
                <a:gd name="connsiteY1043" fmla="*/ 34848 h 664326"/>
                <a:gd name="connsiteX1044" fmla="*/ 1798166 w 2463882"/>
                <a:gd name="connsiteY1044" fmla="*/ 0 h 664326"/>
                <a:gd name="connsiteX1045" fmla="*/ 1832029 w 2463882"/>
                <a:gd name="connsiteY1045" fmla="*/ 8467 h 664326"/>
                <a:gd name="connsiteX1046" fmla="*/ 1829251 w 2463882"/>
                <a:gd name="connsiteY1046" fmla="*/ 62499 h 664326"/>
                <a:gd name="connsiteX1047" fmla="*/ 1815209 w 2463882"/>
                <a:gd name="connsiteY1047" fmla="*/ 65856 h 664326"/>
                <a:gd name="connsiteX1048" fmla="*/ 1792991 w 2463882"/>
                <a:gd name="connsiteY1048" fmla="*/ 61950 h 664326"/>
                <a:gd name="connsiteX1049" fmla="*/ 1783147 w 2463882"/>
                <a:gd name="connsiteY1049" fmla="*/ 54871 h 664326"/>
                <a:gd name="connsiteX1050" fmla="*/ 1776544 w 2463882"/>
                <a:gd name="connsiteY1050" fmla="*/ 36589 h 664326"/>
                <a:gd name="connsiteX1051" fmla="*/ 1777882 w 2463882"/>
                <a:gd name="connsiteY1051" fmla="*/ 32649 h 664326"/>
                <a:gd name="connsiteX1052" fmla="*/ 1774507 w 2463882"/>
                <a:gd name="connsiteY1052" fmla="*/ 30458 h 664326"/>
                <a:gd name="connsiteX1053" fmla="*/ 1733459 w 2463882"/>
                <a:gd name="connsiteY1053" fmla="*/ 43454 h 664326"/>
                <a:gd name="connsiteX1054" fmla="*/ 1687496 w 2463882"/>
                <a:gd name="connsiteY1054" fmla="*/ 63108 h 664326"/>
                <a:gd name="connsiteX1055" fmla="*/ 1683106 w 2463882"/>
                <a:gd name="connsiteY1055" fmla="*/ 66375 h 664326"/>
                <a:gd name="connsiteX1056" fmla="*/ 1682951 w 2463882"/>
                <a:gd name="connsiteY1056" fmla="*/ 66821 h 664326"/>
                <a:gd name="connsiteX1057" fmla="*/ 1685400 w 2463882"/>
                <a:gd name="connsiteY1057" fmla="*/ 77034 h 664326"/>
                <a:gd name="connsiteX1058" fmla="*/ 1680010 w 2463882"/>
                <a:gd name="connsiteY1058" fmla="*/ 90848 h 664326"/>
                <a:gd name="connsiteX1059" fmla="*/ 1664657 w 2463882"/>
                <a:gd name="connsiteY1059" fmla="*/ 107012 h 664326"/>
                <a:gd name="connsiteX1060" fmla="*/ 1661720 w 2463882"/>
                <a:gd name="connsiteY1060" fmla="*/ 107012 h 664326"/>
                <a:gd name="connsiteX1061" fmla="*/ 1658139 w 2463882"/>
                <a:gd name="connsiteY1061" fmla="*/ 109679 h 664326"/>
                <a:gd name="connsiteX1062" fmla="*/ 1655589 w 2463882"/>
                <a:gd name="connsiteY1062" fmla="*/ 117186 h 664326"/>
                <a:gd name="connsiteX1063" fmla="*/ 1649389 w 2463882"/>
                <a:gd name="connsiteY1063" fmla="*/ 125200 h 664326"/>
                <a:gd name="connsiteX1064" fmla="*/ 1638335 w 2463882"/>
                <a:gd name="connsiteY1064" fmla="*/ 156237 h 664326"/>
                <a:gd name="connsiteX1065" fmla="*/ 1624521 w 2463882"/>
                <a:gd name="connsiteY1065" fmla="*/ 185452 h 664326"/>
                <a:gd name="connsiteX1066" fmla="*/ 1611800 w 2463882"/>
                <a:gd name="connsiteY1066" fmla="*/ 193307 h 664326"/>
                <a:gd name="connsiteX1067" fmla="*/ 1599456 w 2463882"/>
                <a:gd name="connsiteY1067" fmla="*/ 208172 h 664326"/>
                <a:gd name="connsiteX1068" fmla="*/ 1595636 w 2463882"/>
                <a:gd name="connsiteY1068" fmla="*/ 219397 h 664326"/>
                <a:gd name="connsiteX1069" fmla="*/ 1583352 w 2463882"/>
                <a:gd name="connsiteY1069" fmla="*/ 230304 h 664326"/>
                <a:gd name="connsiteX1070" fmla="*/ 1576260 w 2463882"/>
                <a:gd name="connsiteY1070" fmla="*/ 242345 h 664326"/>
                <a:gd name="connsiteX1071" fmla="*/ 1598359 w 2463882"/>
                <a:gd name="connsiteY1071" fmla="*/ 247622 h 664326"/>
                <a:gd name="connsiteX1072" fmla="*/ 1616237 w 2463882"/>
                <a:gd name="connsiteY1072" fmla="*/ 245666 h 664326"/>
                <a:gd name="connsiteX1073" fmla="*/ 1636792 w 2463882"/>
                <a:gd name="connsiteY1073" fmla="*/ 238806 h 664326"/>
                <a:gd name="connsiteX1074" fmla="*/ 1650885 w 2463882"/>
                <a:gd name="connsiteY1074" fmla="*/ 227166 h 664326"/>
                <a:gd name="connsiteX1075" fmla="*/ 1653029 w 2463882"/>
                <a:gd name="connsiteY1075" fmla="*/ 223363 h 664326"/>
                <a:gd name="connsiteX1076" fmla="*/ 1651871 w 2463882"/>
                <a:gd name="connsiteY1076" fmla="*/ 223363 h 664326"/>
                <a:gd name="connsiteX1077" fmla="*/ 1638177 w 2463882"/>
                <a:gd name="connsiteY1077" fmla="*/ 233404 h 664326"/>
                <a:gd name="connsiteX1078" fmla="*/ 1624208 w 2463882"/>
                <a:gd name="connsiteY1078" fmla="*/ 230733 h 664326"/>
                <a:gd name="connsiteX1079" fmla="*/ 1621850 w 2463882"/>
                <a:gd name="connsiteY1079" fmla="*/ 224700 h 664326"/>
                <a:gd name="connsiteX1080" fmla="*/ 1614004 w 2463882"/>
                <a:gd name="connsiteY1080" fmla="*/ 222235 h 664326"/>
                <a:gd name="connsiteX1081" fmla="*/ 1615787 w 2463882"/>
                <a:gd name="connsiteY1081" fmla="*/ 207683 h 664326"/>
                <a:gd name="connsiteX1082" fmla="*/ 1621867 w 2463882"/>
                <a:gd name="connsiteY1082" fmla="*/ 204300 h 664326"/>
                <a:gd name="connsiteX1083" fmla="*/ 1633555 w 2463882"/>
                <a:gd name="connsiteY1083" fmla="*/ 195129 h 664326"/>
                <a:gd name="connsiteX1084" fmla="*/ 1648668 w 2463882"/>
                <a:gd name="connsiteY1084" fmla="*/ 196746 h 664326"/>
                <a:gd name="connsiteX1085" fmla="*/ 1668434 w 2463882"/>
                <a:gd name="connsiteY1085" fmla="*/ 192977 h 664326"/>
                <a:gd name="connsiteX1086" fmla="*/ 1684868 w 2463882"/>
                <a:gd name="connsiteY1086" fmla="*/ 205874 h 664326"/>
                <a:gd name="connsiteX1087" fmla="*/ 1683830 w 2463882"/>
                <a:gd name="connsiteY1087" fmla="*/ 208931 h 664326"/>
                <a:gd name="connsiteX1088" fmla="*/ 1686429 w 2463882"/>
                <a:gd name="connsiteY1088" fmla="*/ 218591 h 664326"/>
                <a:gd name="connsiteX1089" fmla="*/ 1680992 w 2463882"/>
                <a:gd name="connsiteY1089" fmla="*/ 234575 h 664326"/>
                <a:gd name="connsiteX1090" fmla="*/ 1656163 w 2463882"/>
                <a:gd name="connsiteY1090" fmla="*/ 248878 h 664326"/>
                <a:gd name="connsiteX1091" fmla="*/ 1637478 w 2463882"/>
                <a:gd name="connsiteY1091" fmla="*/ 263481 h 664326"/>
                <a:gd name="connsiteX1092" fmla="*/ 1609099 w 2463882"/>
                <a:gd name="connsiteY1092" fmla="*/ 272455 h 664326"/>
                <a:gd name="connsiteX1093" fmla="*/ 1580381 w 2463882"/>
                <a:gd name="connsiteY1093" fmla="*/ 278526 h 664326"/>
                <a:gd name="connsiteX1094" fmla="*/ 1562373 w 2463882"/>
                <a:gd name="connsiteY1094" fmla="*/ 279937 h 664326"/>
                <a:gd name="connsiteX1095" fmla="*/ 1552977 w 2463882"/>
                <a:gd name="connsiteY1095" fmla="*/ 294570 h 664326"/>
                <a:gd name="connsiteX1096" fmla="*/ 1538316 w 2463882"/>
                <a:gd name="connsiteY1096" fmla="*/ 313847 h 664326"/>
                <a:gd name="connsiteX1097" fmla="*/ 1537073 w 2463882"/>
                <a:gd name="connsiteY1097" fmla="*/ 317500 h 664326"/>
                <a:gd name="connsiteX1098" fmla="*/ 1534969 w 2463882"/>
                <a:gd name="connsiteY1098" fmla="*/ 317380 h 664326"/>
                <a:gd name="connsiteX1099" fmla="*/ 1532189 w 2463882"/>
                <a:gd name="connsiteY1099" fmla="*/ 325547 h 664326"/>
                <a:gd name="connsiteX1100" fmla="*/ 1530041 w 2463882"/>
                <a:gd name="connsiteY1100" fmla="*/ 325547 h 664326"/>
                <a:gd name="connsiteX1101" fmla="*/ 1525063 w 2463882"/>
                <a:gd name="connsiteY1101" fmla="*/ 346501 h 664326"/>
                <a:gd name="connsiteX1102" fmla="*/ 1515318 w 2463882"/>
                <a:gd name="connsiteY1102" fmla="*/ 362274 h 664326"/>
                <a:gd name="connsiteX1103" fmla="*/ 1504509 w 2463882"/>
                <a:gd name="connsiteY1103" fmla="*/ 381298 h 664326"/>
                <a:gd name="connsiteX1104" fmla="*/ 1480829 w 2463882"/>
                <a:gd name="connsiteY1104" fmla="*/ 404597 h 664326"/>
                <a:gd name="connsiteX1105" fmla="*/ 1460720 w 2463882"/>
                <a:gd name="connsiteY1105" fmla="*/ 427303 h 664326"/>
                <a:gd name="connsiteX1106" fmla="*/ 1449528 w 2463882"/>
                <a:gd name="connsiteY1106" fmla="*/ 437920 h 664326"/>
                <a:gd name="connsiteX1107" fmla="*/ 1451781 w 2463882"/>
                <a:gd name="connsiteY1107" fmla="*/ 438494 h 664326"/>
                <a:gd name="connsiteX1108" fmla="*/ 1465197 w 2463882"/>
                <a:gd name="connsiteY1108" fmla="*/ 436341 h 664326"/>
                <a:gd name="connsiteX1109" fmla="*/ 1474256 w 2463882"/>
                <a:gd name="connsiteY1109" fmla="*/ 440110 h 664326"/>
                <a:gd name="connsiteX1110" fmla="*/ 1478895 w 2463882"/>
                <a:gd name="connsiteY1110" fmla="*/ 440110 h 664326"/>
                <a:gd name="connsiteX1111" fmla="*/ 1497014 w 2463882"/>
                <a:gd name="connsiteY1111" fmla="*/ 452381 h 664326"/>
                <a:gd name="connsiteX1112" fmla="*/ 1495291 w 2463882"/>
                <a:gd name="connsiteY1112" fmla="*/ 457453 h 664326"/>
                <a:gd name="connsiteX1113" fmla="*/ 1497353 w 2463882"/>
                <a:gd name="connsiteY1113" fmla="*/ 460600 h 664326"/>
                <a:gd name="connsiteX1114" fmla="*/ 1496825 w 2463882"/>
                <a:gd name="connsiteY1114" fmla="*/ 471889 h 664326"/>
                <a:gd name="connsiteX1115" fmla="*/ 1488949 w 2463882"/>
                <a:gd name="connsiteY1115" fmla="*/ 484662 h 664326"/>
                <a:gd name="connsiteX1116" fmla="*/ 1473433 w 2463882"/>
                <a:gd name="connsiteY1116" fmla="*/ 492551 h 664326"/>
                <a:gd name="connsiteX1117" fmla="*/ 1465767 w 2463882"/>
                <a:gd name="connsiteY1117" fmla="*/ 492551 h 664326"/>
                <a:gd name="connsiteX1118" fmla="*/ 1458937 w 2463882"/>
                <a:gd name="connsiteY1118" fmla="*/ 486986 h 664326"/>
                <a:gd name="connsiteX1119" fmla="*/ 1458868 w 2463882"/>
                <a:gd name="connsiteY1119" fmla="*/ 476353 h 664326"/>
                <a:gd name="connsiteX1120" fmla="*/ 1463391 w 2463882"/>
                <a:gd name="connsiteY1120" fmla="*/ 470950 h 664326"/>
                <a:gd name="connsiteX1121" fmla="*/ 1439068 w 2463882"/>
                <a:gd name="connsiteY1121" fmla="*/ 466757 h 664326"/>
                <a:gd name="connsiteX1122" fmla="*/ 1432967 w 2463882"/>
                <a:gd name="connsiteY1122" fmla="*/ 475538 h 664326"/>
                <a:gd name="connsiteX1123" fmla="*/ 1408237 w 2463882"/>
                <a:gd name="connsiteY1123" fmla="*/ 482364 h 664326"/>
                <a:gd name="connsiteX1124" fmla="*/ 1397171 w 2463882"/>
                <a:gd name="connsiteY1124" fmla="*/ 480752 h 664326"/>
                <a:gd name="connsiteX1125" fmla="*/ 1381538 w 2463882"/>
                <a:gd name="connsiteY1125" fmla="*/ 484516 h 664326"/>
                <a:gd name="connsiteX1126" fmla="*/ 1370532 w 2463882"/>
                <a:gd name="connsiteY1126" fmla="*/ 480752 h 664326"/>
                <a:gd name="connsiteX1127" fmla="*/ 1347920 w 2463882"/>
                <a:gd name="connsiteY1127" fmla="*/ 482904 h 664326"/>
                <a:gd name="connsiteX1128" fmla="*/ 1337334 w 2463882"/>
                <a:gd name="connsiteY1128" fmla="*/ 477707 h 664326"/>
                <a:gd name="connsiteX1129" fmla="*/ 1331370 w 2463882"/>
                <a:gd name="connsiteY1129" fmla="*/ 468657 h 664326"/>
                <a:gd name="connsiteX1130" fmla="*/ 1331391 w 2463882"/>
                <a:gd name="connsiteY1130" fmla="*/ 453890 h 664326"/>
                <a:gd name="connsiteX1131" fmla="*/ 1342101 w 2463882"/>
                <a:gd name="connsiteY1131" fmla="*/ 436787 h 664326"/>
                <a:gd name="connsiteX1132" fmla="*/ 1354793 w 2463882"/>
                <a:gd name="connsiteY1132" fmla="*/ 427303 h 664326"/>
                <a:gd name="connsiteX1133" fmla="*/ 1366691 w 2463882"/>
                <a:gd name="connsiteY1133" fmla="*/ 424499 h 664326"/>
                <a:gd name="connsiteX1134" fmla="*/ 1401771 w 2463882"/>
                <a:gd name="connsiteY1134" fmla="*/ 428594 h 664326"/>
                <a:gd name="connsiteX1135" fmla="*/ 1414908 w 2463882"/>
                <a:gd name="connsiteY1135" fmla="*/ 437135 h 664326"/>
                <a:gd name="connsiteX1136" fmla="*/ 1416477 w 2463882"/>
                <a:gd name="connsiteY1136" fmla="*/ 435484 h 664326"/>
                <a:gd name="connsiteX1137" fmla="*/ 1418793 w 2463882"/>
                <a:gd name="connsiteY1137" fmla="*/ 418167 h 664326"/>
                <a:gd name="connsiteX1138" fmla="*/ 1436376 w 2463882"/>
                <a:gd name="connsiteY1138" fmla="*/ 384870 h 664326"/>
                <a:gd name="connsiteX1139" fmla="*/ 1445255 w 2463882"/>
                <a:gd name="connsiteY1139" fmla="*/ 377242 h 664326"/>
                <a:gd name="connsiteX1140" fmla="*/ 1452059 w 2463882"/>
                <a:gd name="connsiteY1140" fmla="*/ 359290 h 664326"/>
                <a:gd name="connsiteX1141" fmla="*/ 1457946 w 2463882"/>
                <a:gd name="connsiteY1141" fmla="*/ 348503 h 664326"/>
                <a:gd name="connsiteX1142" fmla="*/ 1465089 w 2463882"/>
                <a:gd name="connsiteY1142" fmla="*/ 334568 h 664326"/>
                <a:gd name="connsiteX1143" fmla="*/ 1492963 w 2463882"/>
                <a:gd name="connsiteY1143" fmla="*/ 297571 h 664326"/>
                <a:gd name="connsiteX1144" fmla="*/ 1493151 w 2463882"/>
                <a:gd name="connsiteY1144" fmla="*/ 295434 h 664326"/>
                <a:gd name="connsiteX1145" fmla="*/ 1494163 w 2463882"/>
                <a:gd name="connsiteY1145" fmla="*/ 290878 h 664326"/>
                <a:gd name="connsiteX1146" fmla="*/ 1499338 w 2463882"/>
                <a:gd name="connsiteY1146" fmla="*/ 280078 h 664326"/>
                <a:gd name="connsiteX1147" fmla="*/ 1508110 w 2463882"/>
                <a:gd name="connsiteY1147" fmla="*/ 270423 h 664326"/>
                <a:gd name="connsiteX1148" fmla="*/ 1494575 w 2463882"/>
                <a:gd name="connsiteY1148" fmla="*/ 262293 h 664326"/>
                <a:gd name="connsiteX1149" fmla="*/ 1456673 w 2463882"/>
                <a:gd name="connsiteY1149" fmla="*/ 261989 h 664326"/>
                <a:gd name="connsiteX1150" fmla="*/ 1428710 w 2463882"/>
                <a:gd name="connsiteY1150" fmla="*/ 260107 h 664326"/>
                <a:gd name="connsiteX1151" fmla="*/ 1401668 w 2463882"/>
                <a:gd name="connsiteY1151" fmla="*/ 258225 h 664326"/>
                <a:gd name="connsiteX1152" fmla="*/ 1390002 w 2463882"/>
                <a:gd name="connsiteY1152" fmla="*/ 250859 h 664326"/>
                <a:gd name="connsiteX1153" fmla="*/ 1380955 w 2463882"/>
                <a:gd name="connsiteY1153" fmla="*/ 260038 h 664326"/>
                <a:gd name="connsiteX1154" fmla="*/ 1378670 w 2463882"/>
                <a:gd name="connsiteY1154" fmla="*/ 266761 h 664326"/>
                <a:gd name="connsiteX1155" fmla="*/ 1370000 w 2463882"/>
                <a:gd name="connsiteY1155" fmla="*/ 274826 h 664326"/>
                <a:gd name="connsiteX1156" fmla="*/ 1368680 w 2463882"/>
                <a:gd name="connsiteY1156" fmla="*/ 278715 h 664326"/>
                <a:gd name="connsiteX1157" fmla="*/ 1357820 w 2463882"/>
                <a:gd name="connsiteY1157" fmla="*/ 293211 h 664326"/>
                <a:gd name="connsiteX1158" fmla="*/ 1357618 w 2463882"/>
                <a:gd name="connsiteY1158" fmla="*/ 303304 h 664326"/>
                <a:gd name="connsiteX1159" fmla="*/ 1331511 w 2463882"/>
                <a:gd name="connsiteY1159" fmla="*/ 339666 h 664326"/>
                <a:gd name="connsiteX1160" fmla="*/ 1326413 w 2463882"/>
                <a:gd name="connsiteY1160" fmla="*/ 339666 h 664326"/>
                <a:gd name="connsiteX1161" fmla="*/ 1323858 w 2463882"/>
                <a:gd name="connsiteY1161" fmla="*/ 342380 h 664326"/>
                <a:gd name="connsiteX1162" fmla="*/ 1323627 w 2463882"/>
                <a:gd name="connsiteY1162" fmla="*/ 349313 h 664326"/>
                <a:gd name="connsiteX1163" fmla="*/ 1304127 w 2463882"/>
                <a:gd name="connsiteY1163" fmla="*/ 376629 h 664326"/>
                <a:gd name="connsiteX1164" fmla="*/ 1300958 w 2463882"/>
                <a:gd name="connsiteY1164" fmla="*/ 385941 h 664326"/>
                <a:gd name="connsiteX1165" fmla="*/ 1289022 w 2463882"/>
                <a:gd name="connsiteY1165" fmla="*/ 397282 h 664326"/>
                <a:gd name="connsiteX1166" fmla="*/ 1287217 w 2463882"/>
                <a:gd name="connsiteY1166" fmla="*/ 402586 h 664326"/>
                <a:gd name="connsiteX1167" fmla="*/ 1271297 w 2463882"/>
                <a:gd name="connsiteY1167" fmla="*/ 407375 h 664326"/>
                <a:gd name="connsiteX1168" fmla="*/ 1247857 w 2463882"/>
                <a:gd name="connsiteY1168" fmla="*/ 441173 h 664326"/>
                <a:gd name="connsiteX1169" fmla="*/ 1239947 w 2463882"/>
                <a:gd name="connsiteY1169" fmla="*/ 447065 h 664326"/>
                <a:gd name="connsiteX1170" fmla="*/ 1232011 w 2463882"/>
                <a:gd name="connsiteY1170" fmla="*/ 458847 h 664326"/>
                <a:gd name="connsiteX1171" fmla="*/ 1207396 w 2463882"/>
                <a:gd name="connsiteY1171" fmla="*/ 472339 h 664326"/>
                <a:gd name="connsiteX1172" fmla="*/ 1186263 w 2463882"/>
                <a:gd name="connsiteY1172" fmla="*/ 472794 h 664326"/>
                <a:gd name="connsiteX1173" fmla="*/ 1180685 w 2463882"/>
                <a:gd name="connsiteY1173" fmla="*/ 474946 h 664326"/>
                <a:gd name="connsiteX1174" fmla="*/ 1163813 w 2463882"/>
                <a:gd name="connsiteY1174" fmla="*/ 468236 h 664326"/>
                <a:gd name="connsiteX1175" fmla="*/ 1157549 w 2463882"/>
                <a:gd name="connsiteY1175" fmla="*/ 457702 h 664326"/>
                <a:gd name="connsiteX1176" fmla="*/ 1160666 w 2463882"/>
                <a:gd name="connsiteY1176" fmla="*/ 448548 h 664326"/>
                <a:gd name="connsiteX1177" fmla="*/ 1169095 w 2463882"/>
                <a:gd name="connsiteY1177" fmla="*/ 439424 h 664326"/>
                <a:gd name="connsiteX1178" fmla="*/ 1176740 w 2463882"/>
                <a:gd name="connsiteY1178" fmla="*/ 436573 h 664326"/>
                <a:gd name="connsiteX1179" fmla="*/ 1187266 w 2463882"/>
                <a:gd name="connsiteY1179" fmla="*/ 436573 h 664326"/>
                <a:gd name="connsiteX1180" fmla="*/ 1194782 w 2463882"/>
                <a:gd name="connsiteY1180" fmla="*/ 441576 h 664326"/>
                <a:gd name="connsiteX1181" fmla="*/ 1194761 w 2463882"/>
                <a:gd name="connsiteY1181" fmla="*/ 445234 h 664326"/>
                <a:gd name="connsiteX1182" fmla="*/ 1204652 w 2463882"/>
                <a:gd name="connsiteY1182" fmla="*/ 447275 h 664326"/>
                <a:gd name="connsiteX1183" fmla="*/ 1207902 w 2463882"/>
                <a:gd name="connsiteY1183" fmla="*/ 444192 h 664326"/>
                <a:gd name="connsiteX1184" fmla="*/ 1214702 w 2463882"/>
                <a:gd name="connsiteY1184" fmla="*/ 430446 h 664326"/>
                <a:gd name="connsiteX1185" fmla="*/ 1221830 w 2463882"/>
                <a:gd name="connsiteY1185" fmla="*/ 413163 h 664326"/>
                <a:gd name="connsiteX1186" fmla="*/ 1230330 w 2463882"/>
                <a:gd name="connsiteY1186" fmla="*/ 399486 h 664326"/>
                <a:gd name="connsiteX1187" fmla="*/ 1236783 w 2463882"/>
                <a:gd name="connsiteY1187" fmla="*/ 387665 h 664326"/>
                <a:gd name="connsiteX1188" fmla="*/ 1238459 w 2463882"/>
                <a:gd name="connsiteY1188" fmla="*/ 381148 h 664326"/>
                <a:gd name="connsiteX1189" fmla="*/ 1251901 w 2463882"/>
                <a:gd name="connsiteY1189" fmla="*/ 371947 h 664326"/>
                <a:gd name="connsiteX1190" fmla="*/ 1262799 w 2463882"/>
                <a:gd name="connsiteY1190" fmla="*/ 349163 h 664326"/>
                <a:gd name="connsiteX1191" fmla="*/ 1292967 w 2463882"/>
                <a:gd name="connsiteY1191" fmla="*/ 312432 h 664326"/>
                <a:gd name="connsiteX1192" fmla="*/ 1300967 w 2463882"/>
                <a:gd name="connsiteY1192" fmla="*/ 296825 h 664326"/>
                <a:gd name="connsiteX1193" fmla="*/ 1316711 w 2463882"/>
                <a:gd name="connsiteY1193" fmla="*/ 280494 h 664326"/>
                <a:gd name="connsiteX1194" fmla="*/ 1322160 w 2463882"/>
                <a:gd name="connsiteY1194" fmla="*/ 267250 h 664326"/>
                <a:gd name="connsiteX1195" fmla="*/ 1324231 w 2463882"/>
                <a:gd name="connsiteY1195" fmla="*/ 257830 h 664326"/>
                <a:gd name="connsiteX1196" fmla="*/ 1320728 w 2463882"/>
                <a:gd name="connsiteY1196" fmla="*/ 256608 h 664326"/>
                <a:gd name="connsiteX1197" fmla="*/ 1316659 w 2463882"/>
                <a:gd name="connsiteY1197" fmla="*/ 258649 h 664326"/>
                <a:gd name="connsiteX1198" fmla="*/ 1281605 w 2463882"/>
                <a:gd name="connsiteY1198" fmla="*/ 258761 h 664326"/>
                <a:gd name="connsiteX1199" fmla="*/ 1263880 w 2463882"/>
                <a:gd name="connsiteY1199" fmla="*/ 263824 h 664326"/>
                <a:gd name="connsiteX1200" fmla="*/ 1248993 w 2463882"/>
                <a:gd name="connsiteY1200" fmla="*/ 272716 h 664326"/>
                <a:gd name="connsiteX1201" fmla="*/ 1248967 w 2463882"/>
                <a:gd name="connsiteY1201" fmla="*/ 272730 h 664326"/>
                <a:gd name="connsiteX1202" fmla="*/ 1270573 w 2463882"/>
                <a:gd name="connsiteY1202" fmla="*/ 265526 h 664326"/>
                <a:gd name="connsiteX1203" fmla="*/ 1278921 w 2463882"/>
                <a:gd name="connsiteY1203" fmla="*/ 265526 h 664326"/>
                <a:gd name="connsiteX1204" fmla="*/ 1291929 w 2463882"/>
                <a:gd name="connsiteY1204" fmla="*/ 284554 h 664326"/>
                <a:gd name="connsiteX1205" fmla="*/ 1289682 w 2463882"/>
                <a:gd name="connsiteY1205" fmla="*/ 296731 h 664326"/>
                <a:gd name="connsiteX1206" fmla="*/ 1284078 w 2463882"/>
                <a:gd name="connsiteY1206" fmla="*/ 306001 h 664326"/>
                <a:gd name="connsiteX1207" fmla="*/ 1273132 w 2463882"/>
                <a:gd name="connsiteY1207" fmla="*/ 311720 h 664326"/>
                <a:gd name="connsiteX1208" fmla="*/ 1261951 w 2463882"/>
                <a:gd name="connsiteY1208" fmla="*/ 311720 h 664326"/>
                <a:gd name="connsiteX1209" fmla="*/ 1259061 w 2463882"/>
                <a:gd name="connsiteY1209" fmla="*/ 313872 h 664326"/>
                <a:gd name="connsiteX1210" fmla="*/ 1245478 w 2463882"/>
                <a:gd name="connsiteY1210" fmla="*/ 313872 h 664326"/>
                <a:gd name="connsiteX1211" fmla="*/ 1227449 w 2463882"/>
                <a:gd name="connsiteY1211" fmla="*/ 303921 h 664326"/>
                <a:gd name="connsiteX1212" fmla="*/ 1202062 w 2463882"/>
                <a:gd name="connsiteY1212" fmla="*/ 298009 h 664326"/>
                <a:gd name="connsiteX1213" fmla="*/ 1198628 w 2463882"/>
                <a:gd name="connsiteY1213" fmla="*/ 284490 h 664326"/>
                <a:gd name="connsiteX1214" fmla="*/ 1203164 w 2463882"/>
                <a:gd name="connsiteY1214" fmla="*/ 271160 h 664326"/>
                <a:gd name="connsiteX1215" fmla="*/ 1208463 w 2463882"/>
                <a:gd name="connsiteY1215" fmla="*/ 269179 h 664326"/>
                <a:gd name="connsiteX1216" fmla="*/ 1212725 w 2463882"/>
                <a:gd name="connsiteY1216" fmla="*/ 262148 h 664326"/>
                <a:gd name="connsiteX1217" fmla="*/ 1217004 w 2463882"/>
                <a:gd name="connsiteY1217" fmla="*/ 258953 h 664326"/>
                <a:gd name="connsiteX1218" fmla="*/ 1217737 w 2463882"/>
                <a:gd name="connsiteY1218" fmla="*/ 256797 h 664326"/>
                <a:gd name="connsiteX1219" fmla="*/ 1226578 w 2463882"/>
                <a:gd name="connsiteY1219" fmla="*/ 250198 h 664326"/>
                <a:gd name="connsiteX1220" fmla="*/ 1241229 w 2463882"/>
                <a:gd name="connsiteY1220" fmla="*/ 247098 h 664326"/>
                <a:gd name="connsiteX1221" fmla="*/ 1263164 w 2463882"/>
                <a:gd name="connsiteY1221" fmla="*/ 238313 h 664326"/>
                <a:gd name="connsiteX1222" fmla="*/ 1294720 w 2463882"/>
                <a:gd name="connsiteY1222" fmla="*/ 229918 h 664326"/>
                <a:gd name="connsiteX1223" fmla="*/ 1302287 w 2463882"/>
                <a:gd name="connsiteY1223" fmla="*/ 229918 h 664326"/>
                <a:gd name="connsiteX1224" fmla="*/ 1306935 w 2463882"/>
                <a:gd name="connsiteY1224" fmla="*/ 232075 h 664326"/>
                <a:gd name="connsiteX1225" fmla="*/ 1320209 w 2463882"/>
                <a:gd name="connsiteY1225" fmla="*/ 232075 h 664326"/>
                <a:gd name="connsiteX1226" fmla="*/ 1337201 w 2463882"/>
                <a:gd name="connsiteY1226" fmla="*/ 228941 h 664326"/>
                <a:gd name="connsiteX1227" fmla="*/ 1354643 w 2463882"/>
                <a:gd name="connsiteY1227" fmla="*/ 206500 h 664326"/>
                <a:gd name="connsiteX1228" fmla="*/ 1357305 w 2463882"/>
                <a:gd name="connsiteY1228" fmla="*/ 192347 h 664326"/>
                <a:gd name="connsiteX1229" fmla="*/ 1363128 w 2463882"/>
                <a:gd name="connsiteY1229" fmla="*/ 188248 h 664326"/>
                <a:gd name="connsiteX1230" fmla="*/ 1368011 w 2463882"/>
                <a:gd name="connsiteY1230" fmla="*/ 183008 h 664326"/>
                <a:gd name="connsiteX1231" fmla="*/ 1372354 w 2463882"/>
                <a:gd name="connsiteY1231" fmla="*/ 173387 h 664326"/>
                <a:gd name="connsiteX1232" fmla="*/ 1377692 w 2463882"/>
                <a:gd name="connsiteY1232" fmla="*/ 164023 h 664326"/>
                <a:gd name="connsiteX1233" fmla="*/ 1379502 w 2463882"/>
                <a:gd name="connsiteY1233" fmla="*/ 158792 h 664326"/>
                <a:gd name="connsiteX1234" fmla="*/ 1382460 w 2463882"/>
                <a:gd name="connsiteY1234" fmla="*/ 148417 h 664326"/>
                <a:gd name="connsiteX1235" fmla="*/ 1390285 w 2463882"/>
                <a:gd name="connsiteY1235" fmla="*/ 143850 h 664326"/>
                <a:gd name="connsiteX1236" fmla="*/ 1395297 w 2463882"/>
                <a:gd name="connsiteY1236" fmla="*/ 133963 h 664326"/>
                <a:gd name="connsiteX1237" fmla="*/ 1403859 w 2463882"/>
                <a:gd name="connsiteY1237" fmla="*/ 129474 h 664326"/>
                <a:gd name="connsiteX1238" fmla="*/ 1411405 w 2463882"/>
                <a:gd name="connsiteY1238" fmla="*/ 126542 h 664326"/>
                <a:gd name="connsiteX1239" fmla="*/ 1347195 w 2463882"/>
                <a:gd name="connsiteY1239" fmla="*/ 121101 h 664326"/>
                <a:gd name="connsiteX1240" fmla="*/ 1342603 w 2463882"/>
                <a:gd name="connsiteY1240" fmla="*/ 123266 h 664326"/>
                <a:gd name="connsiteX1241" fmla="*/ 1291384 w 2463882"/>
                <a:gd name="connsiteY1241" fmla="*/ 109212 h 664326"/>
                <a:gd name="connsiteX1242" fmla="*/ 1271820 w 2463882"/>
                <a:gd name="connsiteY1242" fmla="*/ 114335 h 664326"/>
                <a:gd name="connsiteX1243" fmla="*/ 1263430 w 2463882"/>
                <a:gd name="connsiteY1243" fmla="*/ 121410 h 664326"/>
                <a:gd name="connsiteX1244" fmla="*/ 1263091 w 2463882"/>
                <a:gd name="connsiteY1244" fmla="*/ 131490 h 664326"/>
                <a:gd name="connsiteX1245" fmla="*/ 1268733 w 2463882"/>
                <a:gd name="connsiteY1245" fmla="*/ 135524 h 664326"/>
                <a:gd name="connsiteX1246" fmla="*/ 1287573 w 2463882"/>
                <a:gd name="connsiteY1246" fmla="*/ 137475 h 664326"/>
                <a:gd name="connsiteX1247" fmla="*/ 1290810 w 2463882"/>
                <a:gd name="connsiteY1247" fmla="*/ 132004 h 664326"/>
                <a:gd name="connsiteX1248" fmla="*/ 1302206 w 2463882"/>
                <a:gd name="connsiteY1248" fmla="*/ 123480 h 664326"/>
                <a:gd name="connsiteX1249" fmla="*/ 1321530 w 2463882"/>
                <a:gd name="connsiteY1249" fmla="*/ 123480 h 664326"/>
                <a:gd name="connsiteX1250" fmla="*/ 1339379 w 2463882"/>
                <a:gd name="connsiteY1250" fmla="*/ 150951 h 664326"/>
                <a:gd name="connsiteX1251" fmla="*/ 1334045 w 2463882"/>
                <a:gd name="connsiteY1251" fmla="*/ 173572 h 664326"/>
                <a:gd name="connsiteX1252" fmla="*/ 1326238 w 2463882"/>
                <a:gd name="connsiteY1252" fmla="*/ 181654 h 664326"/>
                <a:gd name="connsiteX1253" fmla="*/ 1301139 w 2463882"/>
                <a:gd name="connsiteY1253" fmla="*/ 174313 h 664326"/>
                <a:gd name="connsiteX1254" fmla="*/ 1303698 w 2463882"/>
                <a:gd name="connsiteY1254" fmla="*/ 166784 h 664326"/>
                <a:gd name="connsiteX1255" fmla="*/ 1303016 w 2463882"/>
                <a:gd name="connsiteY1255" fmla="*/ 165777 h 664326"/>
                <a:gd name="connsiteX1256" fmla="*/ 1274020 w 2463882"/>
                <a:gd name="connsiteY1256" fmla="*/ 163543 h 664326"/>
                <a:gd name="connsiteX1257" fmla="*/ 1241387 w 2463882"/>
                <a:gd name="connsiteY1257" fmla="*/ 153485 h 664326"/>
                <a:gd name="connsiteX1258" fmla="*/ 1227517 w 2463882"/>
                <a:gd name="connsiteY1258" fmla="*/ 135828 h 664326"/>
                <a:gd name="connsiteX1259" fmla="*/ 1235428 w 2463882"/>
                <a:gd name="connsiteY1259" fmla="*/ 112573 h 664326"/>
                <a:gd name="connsiteX1260" fmla="*/ 1248175 w 2463882"/>
                <a:gd name="connsiteY1260" fmla="*/ 97404 h 664326"/>
                <a:gd name="connsiteX1261" fmla="*/ 1315184 w 2463882"/>
                <a:gd name="connsiteY1261" fmla="*/ 84790 h 664326"/>
                <a:gd name="connsiteX1262" fmla="*/ 1345484 w 2463882"/>
                <a:gd name="connsiteY1262" fmla="*/ 96117 h 664326"/>
                <a:gd name="connsiteX1263" fmla="*/ 1352953 w 2463882"/>
                <a:gd name="connsiteY1263" fmla="*/ 94497 h 664326"/>
                <a:gd name="connsiteX1264" fmla="*/ 1380531 w 2463882"/>
                <a:gd name="connsiteY1264" fmla="*/ 98238 h 664326"/>
                <a:gd name="connsiteX1265" fmla="*/ 1408991 w 2463882"/>
                <a:gd name="connsiteY1265" fmla="*/ 100431 h 664326"/>
                <a:gd name="connsiteX1266" fmla="*/ 1415924 w 2463882"/>
                <a:gd name="connsiteY1266" fmla="*/ 104199 h 664326"/>
                <a:gd name="connsiteX1267" fmla="*/ 1427689 w 2463882"/>
                <a:gd name="connsiteY1267" fmla="*/ 98283 h 664326"/>
                <a:gd name="connsiteX1268" fmla="*/ 1435295 w 2463882"/>
                <a:gd name="connsiteY1268" fmla="*/ 100431 h 664326"/>
                <a:gd name="connsiteX1269" fmla="*/ 1442845 w 2463882"/>
                <a:gd name="connsiteY1269" fmla="*/ 92988 h 664326"/>
                <a:gd name="connsiteX1270" fmla="*/ 1484379 w 2463882"/>
                <a:gd name="connsiteY1270" fmla="*/ 74637 h 664326"/>
                <a:gd name="connsiteX1271" fmla="*/ 1506301 w 2463882"/>
                <a:gd name="connsiteY1271" fmla="*/ 74637 h 664326"/>
                <a:gd name="connsiteX1272" fmla="*/ 1509161 w 2463882"/>
                <a:gd name="connsiteY1272" fmla="*/ 97597 h 664326"/>
                <a:gd name="connsiteX1273" fmla="*/ 1501340 w 2463882"/>
                <a:gd name="connsiteY1273" fmla="*/ 104161 h 664326"/>
                <a:gd name="connsiteX1274" fmla="*/ 1471653 w 2463882"/>
                <a:gd name="connsiteY1274" fmla="*/ 114970 h 664326"/>
                <a:gd name="connsiteX1275" fmla="*/ 1468065 w 2463882"/>
                <a:gd name="connsiteY1275" fmla="*/ 119244 h 664326"/>
                <a:gd name="connsiteX1276" fmla="*/ 1463722 w 2463882"/>
                <a:gd name="connsiteY1276" fmla="*/ 131447 h 664326"/>
                <a:gd name="connsiteX1277" fmla="*/ 1447755 w 2463882"/>
                <a:gd name="connsiteY1277" fmla="*/ 143396 h 664326"/>
                <a:gd name="connsiteX1278" fmla="*/ 1419869 w 2463882"/>
                <a:gd name="connsiteY1278" fmla="*/ 186927 h 664326"/>
                <a:gd name="connsiteX1279" fmla="*/ 1395961 w 2463882"/>
                <a:gd name="connsiteY1279" fmla="*/ 227907 h 664326"/>
                <a:gd name="connsiteX1280" fmla="*/ 1396660 w 2463882"/>
                <a:gd name="connsiteY1280" fmla="*/ 228302 h 664326"/>
                <a:gd name="connsiteX1281" fmla="*/ 1414428 w 2463882"/>
                <a:gd name="connsiteY1281" fmla="*/ 226656 h 664326"/>
                <a:gd name="connsiteX1282" fmla="*/ 1427089 w 2463882"/>
                <a:gd name="connsiteY1282" fmla="*/ 227933 h 664326"/>
                <a:gd name="connsiteX1283" fmla="*/ 1436933 w 2463882"/>
                <a:gd name="connsiteY1283" fmla="*/ 228851 h 664326"/>
                <a:gd name="connsiteX1284" fmla="*/ 1449296 w 2463882"/>
                <a:gd name="connsiteY1284" fmla="*/ 228744 h 664326"/>
                <a:gd name="connsiteX1285" fmla="*/ 1458962 w 2463882"/>
                <a:gd name="connsiteY1285" fmla="*/ 228302 h 664326"/>
                <a:gd name="connsiteX1286" fmla="*/ 1479349 w 2463882"/>
                <a:gd name="connsiteY1286" fmla="*/ 231196 h 664326"/>
                <a:gd name="connsiteX1287" fmla="*/ 1498489 w 2463882"/>
                <a:gd name="connsiteY1287" fmla="*/ 234240 h 664326"/>
                <a:gd name="connsiteX1288" fmla="*/ 1518083 w 2463882"/>
                <a:gd name="connsiteY1288" fmla="*/ 232311 h 664326"/>
                <a:gd name="connsiteX1289" fmla="*/ 1526898 w 2463882"/>
                <a:gd name="connsiteY1289" fmla="*/ 237996 h 664326"/>
                <a:gd name="connsiteX1290" fmla="*/ 1531589 w 2463882"/>
                <a:gd name="connsiteY1290" fmla="*/ 236564 h 664326"/>
                <a:gd name="connsiteX1291" fmla="*/ 1541184 w 2463882"/>
                <a:gd name="connsiteY1291" fmla="*/ 228302 h 664326"/>
                <a:gd name="connsiteX1292" fmla="*/ 1547989 w 2463882"/>
                <a:gd name="connsiteY1292" fmla="*/ 228302 h 664326"/>
                <a:gd name="connsiteX1293" fmla="*/ 1548632 w 2463882"/>
                <a:gd name="connsiteY1293" fmla="*/ 210590 h 664326"/>
                <a:gd name="connsiteX1294" fmla="*/ 1551907 w 2463882"/>
                <a:gd name="connsiteY1294" fmla="*/ 204120 h 664326"/>
                <a:gd name="connsiteX1295" fmla="*/ 1552401 w 2463882"/>
                <a:gd name="connsiteY1295" fmla="*/ 193187 h 664326"/>
                <a:gd name="connsiteX1296" fmla="*/ 1562090 w 2463882"/>
                <a:gd name="connsiteY1296" fmla="*/ 184826 h 664326"/>
                <a:gd name="connsiteX1297" fmla="*/ 1565126 w 2463882"/>
                <a:gd name="connsiteY1297" fmla="*/ 179497 h 664326"/>
                <a:gd name="connsiteX1298" fmla="*/ 1565902 w 2463882"/>
                <a:gd name="connsiteY1298" fmla="*/ 170896 h 664326"/>
                <a:gd name="connsiteX1299" fmla="*/ 1573002 w 2463882"/>
                <a:gd name="connsiteY1299" fmla="*/ 168311 h 664326"/>
                <a:gd name="connsiteX1300" fmla="*/ 1602316 w 2463882"/>
                <a:gd name="connsiteY1300" fmla="*/ 114447 h 664326"/>
                <a:gd name="connsiteX1301" fmla="*/ 1620877 w 2463882"/>
                <a:gd name="connsiteY1301" fmla="*/ 93579 h 664326"/>
                <a:gd name="connsiteX1302" fmla="*/ 1626815 w 2463882"/>
                <a:gd name="connsiteY1302" fmla="*/ 90475 h 664326"/>
                <a:gd name="connsiteX1303" fmla="*/ 1636590 w 2463882"/>
                <a:gd name="connsiteY1303" fmla="*/ 74594 h 664326"/>
                <a:gd name="connsiteX1304" fmla="*/ 1651057 w 2463882"/>
                <a:gd name="connsiteY1304" fmla="*/ 68416 h 664326"/>
                <a:gd name="connsiteX1305" fmla="*/ 1663906 w 2463882"/>
                <a:gd name="connsiteY1305" fmla="*/ 52633 h 664326"/>
                <a:gd name="connsiteX1306" fmla="*/ 1683054 w 2463882"/>
                <a:gd name="connsiteY1306" fmla="*/ 44217 h 664326"/>
                <a:gd name="connsiteX1307" fmla="*/ 1697478 w 2463882"/>
                <a:gd name="connsiteY1307" fmla="*/ 32233 h 664326"/>
                <a:gd name="connsiteX1308" fmla="*/ 1716420 w 2463882"/>
                <a:gd name="connsiteY1308" fmla="*/ 23521 h 664326"/>
                <a:gd name="connsiteX1309" fmla="*/ 1721051 w 2463882"/>
                <a:gd name="connsiteY1309" fmla="*/ 16940 h 664326"/>
                <a:gd name="connsiteX1310" fmla="*/ 1736275 w 2463882"/>
                <a:gd name="connsiteY1310" fmla="*/ 11837 h 664326"/>
                <a:gd name="connsiteX1311" fmla="*/ 1747706 w 2463882"/>
                <a:gd name="connsiteY1311" fmla="*/ 11837 h 664326"/>
                <a:gd name="connsiteX1312" fmla="*/ 1798166 w 2463882"/>
                <a:gd name="connsiteY1312" fmla="*/ 0 h 66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</a:cxnLst>
              <a:rect l="l" t="t" r="r" b="b"/>
              <a:pathLst>
                <a:path w="2463882" h="664326">
                  <a:moveTo>
                    <a:pt x="519964" y="504349"/>
                  </a:moveTo>
                  <a:cubicBezTo>
                    <a:pt x="517151" y="504349"/>
                    <a:pt x="512305" y="505428"/>
                    <a:pt x="505425" y="507586"/>
                  </a:cubicBezTo>
                  <a:cubicBezTo>
                    <a:pt x="496587" y="510399"/>
                    <a:pt x="490641" y="511899"/>
                    <a:pt x="487587" y="512086"/>
                  </a:cubicBezTo>
                  <a:cubicBezTo>
                    <a:pt x="484533" y="512273"/>
                    <a:pt x="479901" y="512728"/>
                    <a:pt x="473693" y="513452"/>
                  </a:cubicBezTo>
                  <a:cubicBezTo>
                    <a:pt x="465993" y="514895"/>
                    <a:pt x="460176" y="515933"/>
                    <a:pt x="456243" y="516565"/>
                  </a:cubicBezTo>
                  <a:lnTo>
                    <a:pt x="452430" y="516988"/>
                  </a:lnTo>
                  <a:lnTo>
                    <a:pt x="455390" y="523356"/>
                  </a:lnTo>
                  <a:lnTo>
                    <a:pt x="459776" y="526006"/>
                  </a:lnTo>
                  <a:cubicBezTo>
                    <a:pt x="459490" y="539860"/>
                    <a:pt x="461183" y="548592"/>
                    <a:pt x="464856" y="552202"/>
                  </a:cubicBezTo>
                  <a:cubicBezTo>
                    <a:pt x="476450" y="559603"/>
                    <a:pt x="492057" y="564147"/>
                    <a:pt x="511676" y="565837"/>
                  </a:cubicBezTo>
                  <a:cubicBezTo>
                    <a:pt x="519945" y="564316"/>
                    <a:pt x="527129" y="561719"/>
                    <a:pt x="533225" y="558046"/>
                  </a:cubicBezTo>
                  <a:lnTo>
                    <a:pt x="538147" y="548339"/>
                  </a:lnTo>
                  <a:lnTo>
                    <a:pt x="544947" y="544270"/>
                  </a:lnTo>
                  <a:lnTo>
                    <a:pt x="545158" y="544270"/>
                  </a:lnTo>
                  <a:lnTo>
                    <a:pt x="546877" y="541861"/>
                  </a:lnTo>
                  <a:lnTo>
                    <a:pt x="570595" y="528908"/>
                  </a:lnTo>
                  <a:lnTo>
                    <a:pt x="571993" y="525765"/>
                  </a:lnTo>
                  <a:lnTo>
                    <a:pt x="572122" y="520033"/>
                  </a:lnTo>
                  <a:cubicBezTo>
                    <a:pt x="553331" y="509577"/>
                    <a:pt x="535945" y="504349"/>
                    <a:pt x="519964" y="504349"/>
                  </a:cubicBezTo>
                  <a:close/>
                  <a:moveTo>
                    <a:pt x="2273148" y="469363"/>
                  </a:moveTo>
                  <a:lnTo>
                    <a:pt x="2265784" y="470439"/>
                  </a:lnTo>
                  <a:lnTo>
                    <a:pt x="2268757" y="470439"/>
                  </a:lnTo>
                  <a:cubicBezTo>
                    <a:pt x="2269858" y="469027"/>
                    <a:pt x="2271321" y="468668"/>
                    <a:pt x="2273148" y="469363"/>
                  </a:cubicBezTo>
                  <a:close/>
                  <a:moveTo>
                    <a:pt x="1377397" y="454409"/>
                  </a:moveTo>
                  <a:cubicBezTo>
                    <a:pt x="1375487" y="454409"/>
                    <a:pt x="1372113" y="454679"/>
                    <a:pt x="1367273" y="455219"/>
                  </a:cubicBezTo>
                  <a:cubicBezTo>
                    <a:pt x="1362435" y="455760"/>
                    <a:pt x="1360451" y="456030"/>
                    <a:pt x="1361323" y="456030"/>
                  </a:cubicBezTo>
                  <a:lnTo>
                    <a:pt x="1360216" y="458684"/>
                  </a:lnTo>
                  <a:cubicBezTo>
                    <a:pt x="1359636" y="458298"/>
                    <a:pt x="1364332" y="459343"/>
                    <a:pt x="1374305" y="461818"/>
                  </a:cubicBezTo>
                  <a:lnTo>
                    <a:pt x="1380861" y="461818"/>
                  </a:lnTo>
                  <a:lnTo>
                    <a:pt x="1392845" y="457577"/>
                  </a:lnTo>
                  <a:lnTo>
                    <a:pt x="1395357" y="458092"/>
                  </a:lnTo>
                  <a:lnTo>
                    <a:pt x="1392964" y="457535"/>
                  </a:lnTo>
                  <a:lnTo>
                    <a:pt x="1392845" y="457577"/>
                  </a:lnTo>
                  <a:close/>
                  <a:moveTo>
                    <a:pt x="1958018" y="428488"/>
                  </a:moveTo>
                  <a:lnTo>
                    <a:pt x="1953992" y="432289"/>
                  </a:lnTo>
                  <a:lnTo>
                    <a:pt x="1953366" y="433279"/>
                  </a:lnTo>
                  <a:close/>
                  <a:moveTo>
                    <a:pt x="1703349" y="340892"/>
                  </a:moveTo>
                  <a:lnTo>
                    <a:pt x="1700542" y="341861"/>
                  </a:lnTo>
                  <a:lnTo>
                    <a:pt x="1696777" y="346063"/>
                  </a:lnTo>
                  <a:lnTo>
                    <a:pt x="1682719" y="352366"/>
                  </a:lnTo>
                  <a:lnTo>
                    <a:pt x="1684018" y="352366"/>
                  </a:lnTo>
                  <a:cubicBezTo>
                    <a:pt x="1683496" y="353208"/>
                    <a:pt x="1682243" y="354374"/>
                    <a:pt x="1680259" y="355866"/>
                  </a:cubicBezTo>
                  <a:lnTo>
                    <a:pt x="1672795" y="360857"/>
                  </a:lnTo>
                  <a:lnTo>
                    <a:pt x="1673865" y="362480"/>
                  </a:lnTo>
                  <a:lnTo>
                    <a:pt x="1672141" y="367548"/>
                  </a:lnTo>
                  <a:lnTo>
                    <a:pt x="1671983" y="371184"/>
                  </a:lnTo>
                  <a:lnTo>
                    <a:pt x="1662970" y="383352"/>
                  </a:lnTo>
                  <a:lnTo>
                    <a:pt x="1661452" y="387815"/>
                  </a:lnTo>
                  <a:cubicBezTo>
                    <a:pt x="1661801" y="388327"/>
                    <a:pt x="1662314" y="390581"/>
                    <a:pt x="1662991" y="394577"/>
                  </a:cubicBezTo>
                  <a:cubicBezTo>
                    <a:pt x="1662408" y="396289"/>
                    <a:pt x="1661813" y="397771"/>
                    <a:pt x="1661204" y="399023"/>
                  </a:cubicBezTo>
                  <a:cubicBezTo>
                    <a:pt x="1660595" y="400275"/>
                    <a:pt x="1660195" y="401182"/>
                    <a:pt x="1660003" y="401745"/>
                  </a:cubicBezTo>
                  <a:cubicBezTo>
                    <a:pt x="1659829" y="402266"/>
                    <a:pt x="1659604" y="403197"/>
                    <a:pt x="1659330" y="404541"/>
                  </a:cubicBezTo>
                  <a:cubicBezTo>
                    <a:pt x="1659056" y="405884"/>
                    <a:pt x="1658978" y="406377"/>
                    <a:pt x="1659099" y="406020"/>
                  </a:cubicBezTo>
                  <a:cubicBezTo>
                    <a:pt x="1659779" y="408275"/>
                    <a:pt x="1659660" y="411892"/>
                    <a:pt x="1658743" y="416872"/>
                  </a:cubicBezTo>
                  <a:lnTo>
                    <a:pt x="1664235" y="422261"/>
                  </a:lnTo>
                  <a:lnTo>
                    <a:pt x="1665431" y="429790"/>
                  </a:lnTo>
                  <a:lnTo>
                    <a:pt x="1670876" y="436153"/>
                  </a:lnTo>
                  <a:lnTo>
                    <a:pt x="1680309" y="437945"/>
                  </a:lnTo>
                  <a:cubicBezTo>
                    <a:pt x="1684125" y="435698"/>
                    <a:pt x="1689661" y="433202"/>
                    <a:pt x="1696919" y="430455"/>
                  </a:cubicBezTo>
                  <a:lnTo>
                    <a:pt x="1697566" y="426969"/>
                  </a:lnTo>
                  <a:cubicBezTo>
                    <a:pt x="1701248" y="425614"/>
                    <a:pt x="1707383" y="421927"/>
                    <a:pt x="1715973" y="415907"/>
                  </a:cubicBezTo>
                  <a:lnTo>
                    <a:pt x="1719240" y="410792"/>
                  </a:lnTo>
                  <a:cubicBezTo>
                    <a:pt x="1724021" y="407654"/>
                    <a:pt x="1729032" y="403250"/>
                    <a:pt x="1734272" y="397582"/>
                  </a:cubicBezTo>
                  <a:lnTo>
                    <a:pt x="1743151" y="393998"/>
                  </a:lnTo>
                  <a:cubicBezTo>
                    <a:pt x="1747630" y="388095"/>
                    <a:pt x="1751036" y="380719"/>
                    <a:pt x="1753368" y="371870"/>
                  </a:cubicBezTo>
                  <a:lnTo>
                    <a:pt x="1753107" y="361481"/>
                  </a:lnTo>
                  <a:lnTo>
                    <a:pt x="1753167" y="361297"/>
                  </a:lnTo>
                  <a:lnTo>
                    <a:pt x="1750787" y="358291"/>
                  </a:lnTo>
                  <a:lnTo>
                    <a:pt x="1750667" y="354655"/>
                  </a:lnTo>
                  <a:lnTo>
                    <a:pt x="1748271" y="352332"/>
                  </a:lnTo>
                  <a:lnTo>
                    <a:pt x="1746200" y="354098"/>
                  </a:lnTo>
                  <a:cubicBezTo>
                    <a:pt x="1743902" y="357528"/>
                    <a:pt x="1741363" y="360135"/>
                    <a:pt x="1738585" y="361918"/>
                  </a:cubicBezTo>
                  <a:cubicBezTo>
                    <a:pt x="1738839" y="362230"/>
                    <a:pt x="1736766" y="365686"/>
                    <a:pt x="1732364" y="372286"/>
                  </a:cubicBezTo>
                  <a:lnTo>
                    <a:pt x="1728617" y="373898"/>
                  </a:lnTo>
                  <a:lnTo>
                    <a:pt x="1728291" y="374854"/>
                  </a:lnTo>
                  <a:lnTo>
                    <a:pt x="1714493" y="381967"/>
                  </a:lnTo>
                  <a:lnTo>
                    <a:pt x="1703161" y="374687"/>
                  </a:lnTo>
                  <a:lnTo>
                    <a:pt x="1701408" y="370373"/>
                  </a:lnTo>
                  <a:lnTo>
                    <a:pt x="1706926" y="354154"/>
                  </a:lnTo>
                  <a:lnTo>
                    <a:pt x="1705910" y="344464"/>
                  </a:lnTo>
                  <a:lnTo>
                    <a:pt x="1705995" y="344202"/>
                  </a:lnTo>
                  <a:lnTo>
                    <a:pt x="1702956" y="342050"/>
                  </a:lnTo>
                  <a:close/>
                  <a:moveTo>
                    <a:pt x="588924" y="340892"/>
                  </a:moveTo>
                  <a:lnTo>
                    <a:pt x="586117" y="341861"/>
                  </a:lnTo>
                  <a:lnTo>
                    <a:pt x="582352" y="346063"/>
                  </a:lnTo>
                  <a:lnTo>
                    <a:pt x="568293" y="352366"/>
                  </a:lnTo>
                  <a:lnTo>
                    <a:pt x="569593" y="352366"/>
                  </a:lnTo>
                  <a:cubicBezTo>
                    <a:pt x="569071" y="353208"/>
                    <a:pt x="567818" y="354374"/>
                    <a:pt x="565833" y="355866"/>
                  </a:cubicBezTo>
                  <a:lnTo>
                    <a:pt x="558369" y="360857"/>
                  </a:lnTo>
                  <a:lnTo>
                    <a:pt x="559440" y="362480"/>
                  </a:lnTo>
                  <a:lnTo>
                    <a:pt x="557716" y="367548"/>
                  </a:lnTo>
                  <a:lnTo>
                    <a:pt x="557557" y="371184"/>
                  </a:lnTo>
                  <a:lnTo>
                    <a:pt x="548545" y="383352"/>
                  </a:lnTo>
                  <a:lnTo>
                    <a:pt x="547027" y="387815"/>
                  </a:lnTo>
                  <a:cubicBezTo>
                    <a:pt x="547376" y="388327"/>
                    <a:pt x="547889" y="390581"/>
                    <a:pt x="548566" y="394577"/>
                  </a:cubicBezTo>
                  <a:cubicBezTo>
                    <a:pt x="547983" y="396289"/>
                    <a:pt x="547387" y="397771"/>
                    <a:pt x="546779" y="399023"/>
                  </a:cubicBezTo>
                  <a:cubicBezTo>
                    <a:pt x="546170" y="400275"/>
                    <a:pt x="545770" y="401182"/>
                    <a:pt x="545578" y="401745"/>
                  </a:cubicBezTo>
                  <a:cubicBezTo>
                    <a:pt x="545404" y="402266"/>
                    <a:pt x="545179" y="403197"/>
                    <a:pt x="544905" y="404541"/>
                  </a:cubicBezTo>
                  <a:cubicBezTo>
                    <a:pt x="544631" y="405884"/>
                    <a:pt x="544553" y="406377"/>
                    <a:pt x="544673" y="406020"/>
                  </a:cubicBezTo>
                  <a:cubicBezTo>
                    <a:pt x="545354" y="408275"/>
                    <a:pt x="545235" y="411892"/>
                    <a:pt x="544317" y="416872"/>
                  </a:cubicBezTo>
                  <a:lnTo>
                    <a:pt x="549810" y="422261"/>
                  </a:lnTo>
                  <a:lnTo>
                    <a:pt x="551006" y="429790"/>
                  </a:lnTo>
                  <a:lnTo>
                    <a:pt x="556451" y="436153"/>
                  </a:lnTo>
                  <a:lnTo>
                    <a:pt x="565884" y="437945"/>
                  </a:lnTo>
                  <a:cubicBezTo>
                    <a:pt x="569700" y="435698"/>
                    <a:pt x="575236" y="433202"/>
                    <a:pt x="582494" y="430455"/>
                  </a:cubicBezTo>
                  <a:lnTo>
                    <a:pt x="583141" y="426969"/>
                  </a:lnTo>
                  <a:cubicBezTo>
                    <a:pt x="586823" y="425614"/>
                    <a:pt x="592958" y="421927"/>
                    <a:pt x="601547" y="415907"/>
                  </a:cubicBezTo>
                  <a:lnTo>
                    <a:pt x="604815" y="410792"/>
                  </a:lnTo>
                  <a:cubicBezTo>
                    <a:pt x="609597" y="407654"/>
                    <a:pt x="614607" y="403250"/>
                    <a:pt x="619847" y="397582"/>
                  </a:cubicBezTo>
                  <a:lnTo>
                    <a:pt x="628726" y="393998"/>
                  </a:lnTo>
                  <a:cubicBezTo>
                    <a:pt x="633205" y="388095"/>
                    <a:pt x="636611" y="380719"/>
                    <a:pt x="638943" y="371870"/>
                  </a:cubicBezTo>
                  <a:lnTo>
                    <a:pt x="638682" y="361481"/>
                  </a:lnTo>
                  <a:lnTo>
                    <a:pt x="638742" y="361297"/>
                  </a:lnTo>
                  <a:lnTo>
                    <a:pt x="636362" y="358291"/>
                  </a:lnTo>
                  <a:lnTo>
                    <a:pt x="636242" y="354655"/>
                  </a:lnTo>
                  <a:lnTo>
                    <a:pt x="633845" y="352332"/>
                  </a:lnTo>
                  <a:lnTo>
                    <a:pt x="631775" y="354098"/>
                  </a:lnTo>
                  <a:cubicBezTo>
                    <a:pt x="629477" y="357528"/>
                    <a:pt x="626938" y="360135"/>
                    <a:pt x="624160" y="361918"/>
                  </a:cubicBezTo>
                  <a:cubicBezTo>
                    <a:pt x="624414" y="362230"/>
                    <a:pt x="622341" y="365686"/>
                    <a:pt x="617939" y="372286"/>
                  </a:cubicBezTo>
                  <a:lnTo>
                    <a:pt x="614191" y="373898"/>
                  </a:lnTo>
                  <a:lnTo>
                    <a:pt x="613866" y="374854"/>
                  </a:lnTo>
                  <a:lnTo>
                    <a:pt x="600068" y="381967"/>
                  </a:lnTo>
                  <a:lnTo>
                    <a:pt x="588736" y="374687"/>
                  </a:lnTo>
                  <a:lnTo>
                    <a:pt x="586983" y="370373"/>
                  </a:lnTo>
                  <a:lnTo>
                    <a:pt x="592501" y="354154"/>
                  </a:lnTo>
                  <a:lnTo>
                    <a:pt x="591485" y="344464"/>
                  </a:lnTo>
                  <a:lnTo>
                    <a:pt x="591570" y="344202"/>
                  </a:lnTo>
                  <a:lnTo>
                    <a:pt x="588531" y="342050"/>
                  </a:lnTo>
                  <a:close/>
                  <a:moveTo>
                    <a:pt x="2152989" y="325440"/>
                  </a:moveTo>
                  <a:cubicBezTo>
                    <a:pt x="2148287" y="325440"/>
                    <a:pt x="2140860" y="327220"/>
                    <a:pt x="2130707" y="330778"/>
                  </a:cubicBezTo>
                  <a:lnTo>
                    <a:pt x="2127062" y="334538"/>
                  </a:lnTo>
                  <a:lnTo>
                    <a:pt x="2121472" y="337565"/>
                  </a:lnTo>
                  <a:lnTo>
                    <a:pt x="2118054" y="341900"/>
                  </a:lnTo>
                  <a:lnTo>
                    <a:pt x="2117116" y="342599"/>
                  </a:lnTo>
                  <a:lnTo>
                    <a:pt x="2115568" y="347148"/>
                  </a:lnTo>
                  <a:lnTo>
                    <a:pt x="2110024" y="350728"/>
                  </a:lnTo>
                  <a:cubicBezTo>
                    <a:pt x="2109204" y="351700"/>
                    <a:pt x="2106960" y="355976"/>
                    <a:pt x="2103292" y="363556"/>
                  </a:cubicBezTo>
                  <a:lnTo>
                    <a:pt x="2101634" y="363556"/>
                  </a:lnTo>
                  <a:lnTo>
                    <a:pt x="2101462" y="365769"/>
                  </a:lnTo>
                  <a:cubicBezTo>
                    <a:pt x="2108779" y="370302"/>
                    <a:pt x="2124689" y="373232"/>
                    <a:pt x="2149190" y="374558"/>
                  </a:cubicBezTo>
                  <a:cubicBezTo>
                    <a:pt x="2151817" y="370142"/>
                    <a:pt x="2154467" y="367367"/>
                    <a:pt x="2157140" y="366232"/>
                  </a:cubicBezTo>
                  <a:lnTo>
                    <a:pt x="2161564" y="358347"/>
                  </a:lnTo>
                  <a:lnTo>
                    <a:pt x="2159952" y="356641"/>
                  </a:lnTo>
                  <a:cubicBezTo>
                    <a:pt x="2162519" y="349094"/>
                    <a:pt x="2164091" y="344048"/>
                    <a:pt x="2164668" y="341501"/>
                  </a:cubicBezTo>
                  <a:cubicBezTo>
                    <a:pt x="2164177" y="338491"/>
                    <a:pt x="2160284" y="333138"/>
                    <a:pt x="2152989" y="325440"/>
                  </a:cubicBezTo>
                  <a:close/>
                  <a:moveTo>
                    <a:pt x="990939" y="325440"/>
                  </a:moveTo>
                  <a:cubicBezTo>
                    <a:pt x="986237" y="325440"/>
                    <a:pt x="978810" y="327220"/>
                    <a:pt x="968657" y="330778"/>
                  </a:cubicBezTo>
                  <a:lnTo>
                    <a:pt x="965012" y="334538"/>
                  </a:lnTo>
                  <a:lnTo>
                    <a:pt x="959422" y="337565"/>
                  </a:lnTo>
                  <a:lnTo>
                    <a:pt x="956004" y="341900"/>
                  </a:lnTo>
                  <a:lnTo>
                    <a:pt x="955065" y="342599"/>
                  </a:lnTo>
                  <a:lnTo>
                    <a:pt x="953518" y="347148"/>
                  </a:lnTo>
                  <a:lnTo>
                    <a:pt x="947974" y="350728"/>
                  </a:lnTo>
                  <a:cubicBezTo>
                    <a:pt x="947154" y="351700"/>
                    <a:pt x="944910" y="355976"/>
                    <a:pt x="941242" y="363556"/>
                  </a:cubicBezTo>
                  <a:lnTo>
                    <a:pt x="939584" y="363556"/>
                  </a:lnTo>
                  <a:lnTo>
                    <a:pt x="939412" y="365769"/>
                  </a:lnTo>
                  <a:cubicBezTo>
                    <a:pt x="946729" y="370302"/>
                    <a:pt x="962639" y="373232"/>
                    <a:pt x="987140" y="374558"/>
                  </a:cubicBezTo>
                  <a:cubicBezTo>
                    <a:pt x="989767" y="370142"/>
                    <a:pt x="992417" y="367367"/>
                    <a:pt x="995090" y="366232"/>
                  </a:cubicBezTo>
                  <a:lnTo>
                    <a:pt x="999514" y="358347"/>
                  </a:lnTo>
                  <a:lnTo>
                    <a:pt x="997902" y="356641"/>
                  </a:lnTo>
                  <a:cubicBezTo>
                    <a:pt x="1000469" y="349094"/>
                    <a:pt x="1002041" y="344048"/>
                    <a:pt x="1002618" y="341501"/>
                  </a:cubicBezTo>
                  <a:cubicBezTo>
                    <a:pt x="1002127" y="338491"/>
                    <a:pt x="998234" y="333138"/>
                    <a:pt x="990939" y="325440"/>
                  </a:cubicBezTo>
                  <a:close/>
                  <a:moveTo>
                    <a:pt x="1715840" y="305958"/>
                  </a:moveTo>
                  <a:lnTo>
                    <a:pt x="1721276" y="309508"/>
                  </a:lnTo>
                  <a:lnTo>
                    <a:pt x="1722113" y="320382"/>
                  </a:lnTo>
                  <a:lnTo>
                    <a:pt x="1731215" y="317242"/>
                  </a:lnTo>
                  <a:lnTo>
                    <a:pt x="1737569" y="311995"/>
                  </a:lnTo>
                  <a:lnTo>
                    <a:pt x="1751083" y="311995"/>
                  </a:lnTo>
                  <a:lnTo>
                    <a:pt x="1760597" y="318147"/>
                  </a:lnTo>
                  <a:lnTo>
                    <a:pt x="1759843" y="331031"/>
                  </a:lnTo>
                  <a:lnTo>
                    <a:pt x="1764992" y="333325"/>
                  </a:lnTo>
                  <a:lnTo>
                    <a:pt x="1769301" y="333325"/>
                  </a:lnTo>
                  <a:cubicBezTo>
                    <a:pt x="1770659" y="337447"/>
                    <a:pt x="1773157" y="340597"/>
                    <a:pt x="1776795" y="342775"/>
                  </a:cubicBezTo>
                  <a:cubicBezTo>
                    <a:pt x="1778722" y="349946"/>
                    <a:pt x="1779675" y="360718"/>
                    <a:pt x="1779655" y="375090"/>
                  </a:cubicBezTo>
                  <a:lnTo>
                    <a:pt x="1769515" y="395430"/>
                  </a:lnTo>
                  <a:lnTo>
                    <a:pt x="1768761" y="395430"/>
                  </a:lnTo>
                  <a:lnTo>
                    <a:pt x="1768692" y="395640"/>
                  </a:lnTo>
                  <a:lnTo>
                    <a:pt x="1763517" y="399945"/>
                  </a:lnTo>
                  <a:lnTo>
                    <a:pt x="1762711" y="402324"/>
                  </a:lnTo>
                  <a:lnTo>
                    <a:pt x="1753720" y="407559"/>
                  </a:lnTo>
                  <a:lnTo>
                    <a:pt x="1744120" y="417828"/>
                  </a:lnTo>
                  <a:lnTo>
                    <a:pt x="1739147" y="419320"/>
                  </a:lnTo>
                  <a:lnTo>
                    <a:pt x="1740883" y="420555"/>
                  </a:lnTo>
                  <a:cubicBezTo>
                    <a:pt x="1735781" y="427246"/>
                    <a:pt x="1732011" y="431501"/>
                    <a:pt x="1729573" y="433319"/>
                  </a:cubicBezTo>
                  <a:lnTo>
                    <a:pt x="1726258" y="439454"/>
                  </a:lnTo>
                  <a:cubicBezTo>
                    <a:pt x="1721611" y="441732"/>
                    <a:pt x="1716297" y="445505"/>
                    <a:pt x="1710317" y="450773"/>
                  </a:cubicBezTo>
                  <a:cubicBezTo>
                    <a:pt x="1701891" y="457951"/>
                    <a:pt x="1694939" y="463096"/>
                    <a:pt x="1689463" y="466208"/>
                  </a:cubicBezTo>
                  <a:cubicBezTo>
                    <a:pt x="1684718" y="465671"/>
                    <a:pt x="1679503" y="466388"/>
                    <a:pt x="1673818" y="468361"/>
                  </a:cubicBezTo>
                  <a:cubicBezTo>
                    <a:pt x="1668784" y="466926"/>
                    <a:pt x="1662033" y="466208"/>
                    <a:pt x="1653563" y="466208"/>
                  </a:cubicBezTo>
                  <a:cubicBezTo>
                    <a:pt x="1649073" y="467103"/>
                    <a:pt x="1645510" y="468001"/>
                    <a:pt x="1642875" y="468901"/>
                  </a:cubicBezTo>
                  <a:lnTo>
                    <a:pt x="1630325" y="465711"/>
                  </a:lnTo>
                  <a:cubicBezTo>
                    <a:pt x="1625929" y="460143"/>
                    <a:pt x="1621570" y="456720"/>
                    <a:pt x="1617248" y="455442"/>
                  </a:cubicBezTo>
                  <a:cubicBezTo>
                    <a:pt x="1614790" y="452384"/>
                    <a:pt x="1612005" y="447202"/>
                    <a:pt x="1608896" y="439896"/>
                  </a:cubicBezTo>
                  <a:cubicBezTo>
                    <a:pt x="1609210" y="436363"/>
                    <a:pt x="1610151" y="431335"/>
                    <a:pt x="1611717" y="424812"/>
                  </a:cubicBezTo>
                  <a:cubicBezTo>
                    <a:pt x="1610245" y="421911"/>
                    <a:pt x="1609036" y="416766"/>
                    <a:pt x="1608090" y="409377"/>
                  </a:cubicBezTo>
                  <a:cubicBezTo>
                    <a:pt x="1602382" y="402892"/>
                    <a:pt x="1602270" y="391582"/>
                    <a:pt x="1607755" y="375450"/>
                  </a:cubicBezTo>
                  <a:lnTo>
                    <a:pt x="1619392" y="359453"/>
                  </a:lnTo>
                  <a:cubicBezTo>
                    <a:pt x="1625451" y="354951"/>
                    <a:pt x="1632109" y="351160"/>
                    <a:pt x="1639363" y="348078"/>
                  </a:cubicBezTo>
                  <a:cubicBezTo>
                    <a:pt x="1641075" y="346452"/>
                    <a:pt x="1643107" y="344112"/>
                    <a:pt x="1645460" y="341060"/>
                  </a:cubicBezTo>
                  <a:lnTo>
                    <a:pt x="1657864" y="334791"/>
                  </a:lnTo>
                  <a:lnTo>
                    <a:pt x="1672540" y="320960"/>
                  </a:lnTo>
                  <a:lnTo>
                    <a:pt x="1686809" y="316179"/>
                  </a:lnTo>
                  <a:lnTo>
                    <a:pt x="1691259" y="316179"/>
                  </a:lnTo>
                  <a:lnTo>
                    <a:pt x="1701365" y="308646"/>
                  </a:lnTo>
                  <a:close/>
                  <a:moveTo>
                    <a:pt x="601415" y="305958"/>
                  </a:moveTo>
                  <a:lnTo>
                    <a:pt x="606851" y="309508"/>
                  </a:lnTo>
                  <a:lnTo>
                    <a:pt x="607688" y="320382"/>
                  </a:lnTo>
                  <a:lnTo>
                    <a:pt x="616790" y="317242"/>
                  </a:lnTo>
                  <a:lnTo>
                    <a:pt x="623144" y="311995"/>
                  </a:lnTo>
                  <a:lnTo>
                    <a:pt x="636658" y="311995"/>
                  </a:lnTo>
                  <a:lnTo>
                    <a:pt x="646172" y="318147"/>
                  </a:lnTo>
                  <a:lnTo>
                    <a:pt x="645417" y="331031"/>
                  </a:lnTo>
                  <a:lnTo>
                    <a:pt x="650567" y="333325"/>
                  </a:lnTo>
                  <a:lnTo>
                    <a:pt x="654876" y="333325"/>
                  </a:lnTo>
                  <a:cubicBezTo>
                    <a:pt x="656233" y="337447"/>
                    <a:pt x="658732" y="340597"/>
                    <a:pt x="662370" y="342775"/>
                  </a:cubicBezTo>
                  <a:cubicBezTo>
                    <a:pt x="664297" y="349946"/>
                    <a:pt x="665250" y="360718"/>
                    <a:pt x="665230" y="375090"/>
                  </a:cubicBezTo>
                  <a:lnTo>
                    <a:pt x="655090" y="395430"/>
                  </a:lnTo>
                  <a:lnTo>
                    <a:pt x="654336" y="395430"/>
                  </a:lnTo>
                  <a:lnTo>
                    <a:pt x="654267" y="395640"/>
                  </a:lnTo>
                  <a:lnTo>
                    <a:pt x="649092" y="399945"/>
                  </a:lnTo>
                  <a:lnTo>
                    <a:pt x="648286" y="402324"/>
                  </a:lnTo>
                  <a:lnTo>
                    <a:pt x="639295" y="407559"/>
                  </a:lnTo>
                  <a:lnTo>
                    <a:pt x="629695" y="417828"/>
                  </a:lnTo>
                  <a:lnTo>
                    <a:pt x="624722" y="419320"/>
                  </a:lnTo>
                  <a:lnTo>
                    <a:pt x="626458" y="420555"/>
                  </a:lnTo>
                  <a:cubicBezTo>
                    <a:pt x="621356" y="427246"/>
                    <a:pt x="617586" y="431501"/>
                    <a:pt x="615147" y="433319"/>
                  </a:cubicBezTo>
                  <a:lnTo>
                    <a:pt x="611833" y="439454"/>
                  </a:lnTo>
                  <a:cubicBezTo>
                    <a:pt x="607186" y="441732"/>
                    <a:pt x="601872" y="445505"/>
                    <a:pt x="595892" y="450773"/>
                  </a:cubicBezTo>
                  <a:cubicBezTo>
                    <a:pt x="587466" y="457951"/>
                    <a:pt x="580514" y="463096"/>
                    <a:pt x="575038" y="466208"/>
                  </a:cubicBezTo>
                  <a:cubicBezTo>
                    <a:pt x="570293" y="465671"/>
                    <a:pt x="565078" y="466388"/>
                    <a:pt x="559393" y="468361"/>
                  </a:cubicBezTo>
                  <a:cubicBezTo>
                    <a:pt x="554359" y="466926"/>
                    <a:pt x="547608" y="466208"/>
                    <a:pt x="539138" y="466208"/>
                  </a:cubicBezTo>
                  <a:cubicBezTo>
                    <a:pt x="534648" y="467103"/>
                    <a:pt x="531085" y="468001"/>
                    <a:pt x="528449" y="468901"/>
                  </a:cubicBezTo>
                  <a:lnTo>
                    <a:pt x="515900" y="465711"/>
                  </a:lnTo>
                  <a:cubicBezTo>
                    <a:pt x="511504" y="460143"/>
                    <a:pt x="507145" y="456720"/>
                    <a:pt x="502823" y="455442"/>
                  </a:cubicBezTo>
                  <a:cubicBezTo>
                    <a:pt x="500365" y="452384"/>
                    <a:pt x="497581" y="447202"/>
                    <a:pt x="494471" y="439896"/>
                  </a:cubicBezTo>
                  <a:cubicBezTo>
                    <a:pt x="494785" y="436363"/>
                    <a:pt x="495726" y="431335"/>
                    <a:pt x="497292" y="424812"/>
                  </a:cubicBezTo>
                  <a:cubicBezTo>
                    <a:pt x="495820" y="421911"/>
                    <a:pt x="494611" y="416766"/>
                    <a:pt x="493665" y="409377"/>
                  </a:cubicBezTo>
                  <a:cubicBezTo>
                    <a:pt x="487957" y="402892"/>
                    <a:pt x="487845" y="391582"/>
                    <a:pt x="493330" y="375450"/>
                  </a:cubicBezTo>
                  <a:lnTo>
                    <a:pt x="504967" y="359453"/>
                  </a:lnTo>
                  <a:cubicBezTo>
                    <a:pt x="511026" y="354951"/>
                    <a:pt x="517683" y="351160"/>
                    <a:pt x="524938" y="348078"/>
                  </a:cubicBezTo>
                  <a:cubicBezTo>
                    <a:pt x="526650" y="346452"/>
                    <a:pt x="528682" y="344112"/>
                    <a:pt x="531035" y="341060"/>
                  </a:cubicBezTo>
                  <a:lnTo>
                    <a:pt x="543439" y="334791"/>
                  </a:lnTo>
                  <a:lnTo>
                    <a:pt x="558115" y="320960"/>
                  </a:lnTo>
                  <a:lnTo>
                    <a:pt x="572384" y="316179"/>
                  </a:lnTo>
                  <a:lnTo>
                    <a:pt x="576834" y="316179"/>
                  </a:lnTo>
                  <a:lnTo>
                    <a:pt x="586940" y="308646"/>
                  </a:lnTo>
                  <a:close/>
                  <a:moveTo>
                    <a:pt x="2446870" y="301566"/>
                  </a:moveTo>
                  <a:lnTo>
                    <a:pt x="2463882" y="301566"/>
                  </a:lnTo>
                  <a:lnTo>
                    <a:pt x="2463115" y="319252"/>
                  </a:lnTo>
                  <a:cubicBezTo>
                    <a:pt x="2457670" y="326147"/>
                    <a:pt x="2453128" y="332344"/>
                    <a:pt x="2449489" y="337843"/>
                  </a:cubicBezTo>
                  <a:lnTo>
                    <a:pt x="2447607" y="337843"/>
                  </a:lnTo>
                  <a:lnTo>
                    <a:pt x="2445442" y="341376"/>
                  </a:lnTo>
                  <a:lnTo>
                    <a:pt x="2439546" y="345342"/>
                  </a:lnTo>
                  <a:lnTo>
                    <a:pt x="2436597" y="349466"/>
                  </a:lnTo>
                  <a:lnTo>
                    <a:pt x="2429827" y="354509"/>
                  </a:lnTo>
                  <a:lnTo>
                    <a:pt x="2429544" y="355332"/>
                  </a:lnTo>
                  <a:lnTo>
                    <a:pt x="2417693" y="367774"/>
                  </a:lnTo>
                  <a:lnTo>
                    <a:pt x="2406254" y="371479"/>
                  </a:lnTo>
                  <a:lnTo>
                    <a:pt x="2407626" y="372199"/>
                  </a:lnTo>
                  <a:lnTo>
                    <a:pt x="2402738" y="377104"/>
                  </a:lnTo>
                  <a:cubicBezTo>
                    <a:pt x="2399200" y="383421"/>
                    <a:pt x="2393121" y="394448"/>
                    <a:pt x="2384503" y="410186"/>
                  </a:cubicBezTo>
                  <a:lnTo>
                    <a:pt x="2374350" y="417750"/>
                  </a:lnTo>
                  <a:lnTo>
                    <a:pt x="2368982" y="427277"/>
                  </a:lnTo>
                  <a:lnTo>
                    <a:pt x="2364510" y="430784"/>
                  </a:lnTo>
                  <a:cubicBezTo>
                    <a:pt x="2363836" y="434354"/>
                    <a:pt x="2361151" y="439243"/>
                    <a:pt x="2356454" y="445451"/>
                  </a:cubicBezTo>
                  <a:lnTo>
                    <a:pt x="2352180" y="448796"/>
                  </a:lnTo>
                  <a:lnTo>
                    <a:pt x="2349727" y="456003"/>
                  </a:lnTo>
                  <a:lnTo>
                    <a:pt x="2344385" y="456003"/>
                  </a:lnTo>
                  <a:lnTo>
                    <a:pt x="2337357" y="466632"/>
                  </a:lnTo>
                  <a:cubicBezTo>
                    <a:pt x="2330612" y="472540"/>
                    <a:pt x="2326524" y="475696"/>
                    <a:pt x="2325095" y="476099"/>
                  </a:cubicBezTo>
                  <a:lnTo>
                    <a:pt x="2325044" y="476249"/>
                  </a:lnTo>
                  <a:cubicBezTo>
                    <a:pt x="2316146" y="483380"/>
                    <a:pt x="2310911" y="491372"/>
                    <a:pt x="2309338" y="500225"/>
                  </a:cubicBezTo>
                  <a:lnTo>
                    <a:pt x="2302706" y="507025"/>
                  </a:lnTo>
                  <a:lnTo>
                    <a:pt x="2301552" y="510416"/>
                  </a:lnTo>
                  <a:cubicBezTo>
                    <a:pt x="2297285" y="515495"/>
                    <a:pt x="2291445" y="521039"/>
                    <a:pt x="2284034" y="527047"/>
                  </a:cubicBezTo>
                  <a:lnTo>
                    <a:pt x="2282031" y="532934"/>
                  </a:lnTo>
                  <a:lnTo>
                    <a:pt x="2277705" y="534551"/>
                  </a:lnTo>
                  <a:lnTo>
                    <a:pt x="2276432" y="538298"/>
                  </a:lnTo>
                  <a:lnTo>
                    <a:pt x="2269220" y="542067"/>
                  </a:lnTo>
                  <a:lnTo>
                    <a:pt x="2267089" y="548322"/>
                  </a:lnTo>
                  <a:lnTo>
                    <a:pt x="2264620" y="548322"/>
                  </a:lnTo>
                  <a:cubicBezTo>
                    <a:pt x="2264025" y="549877"/>
                    <a:pt x="2257640" y="558136"/>
                    <a:pt x="2245463" y="573100"/>
                  </a:cubicBezTo>
                  <a:cubicBezTo>
                    <a:pt x="2240875" y="575352"/>
                    <a:pt x="2236599" y="577637"/>
                    <a:pt x="2232635" y="579956"/>
                  </a:cubicBezTo>
                  <a:lnTo>
                    <a:pt x="2233342" y="582614"/>
                  </a:lnTo>
                  <a:lnTo>
                    <a:pt x="2228060" y="591232"/>
                  </a:lnTo>
                  <a:lnTo>
                    <a:pt x="2218734" y="597016"/>
                  </a:lnTo>
                  <a:lnTo>
                    <a:pt x="2217358" y="599584"/>
                  </a:lnTo>
                  <a:cubicBezTo>
                    <a:pt x="2215424" y="600799"/>
                    <a:pt x="2213110" y="601710"/>
                    <a:pt x="2210416" y="602317"/>
                  </a:cubicBezTo>
                  <a:lnTo>
                    <a:pt x="2201610" y="603187"/>
                  </a:lnTo>
                  <a:lnTo>
                    <a:pt x="2199882" y="608266"/>
                  </a:lnTo>
                  <a:cubicBezTo>
                    <a:pt x="2188815" y="615532"/>
                    <a:pt x="2181500" y="621747"/>
                    <a:pt x="2177938" y="626913"/>
                  </a:cubicBezTo>
                  <a:lnTo>
                    <a:pt x="2175208" y="626913"/>
                  </a:lnTo>
                  <a:lnTo>
                    <a:pt x="2173866" y="628658"/>
                  </a:lnTo>
                  <a:lnTo>
                    <a:pt x="2163597" y="634652"/>
                  </a:lnTo>
                  <a:lnTo>
                    <a:pt x="2153722" y="636452"/>
                  </a:lnTo>
                  <a:lnTo>
                    <a:pt x="2150764" y="638446"/>
                  </a:lnTo>
                  <a:lnTo>
                    <a:pt x="2147141" y="643514"/>
                  </a:lnTo>
                  <a:lnTo>
                    <a:pt x="2127268" y="650867"/>
                  </a:lnTo>
                  <a:lnTo>
                    <a:pt x="2127894" y="650867"/>
                  </a:lnTo>
                  <a:lnTo>
                    <a:pt x="2125082" y="653958"/>
                  </a:lnTo>
                  <a:cubicBezTo>
                    <a:pt x="2115375" y="656148"/>
                    <a:pt x="2103227" y="658867"/>
                    <a:pt x="2088638" y="662117"/>
                  </a:cubicBezTo>
                  <a:cubicBezTo>
                    <a:pt x="2081529" y="663589"/>
                    <a:pt x="2069471" y="664326"/>
                    <a:pt x="2052464" y="664326"/>
                  </a:cubicBezTo>
                  <a:cubicBezTo>
                    <a:pt x="2047230" y="662831"/>
                    <a:pt x="2044614" y="662083"/>
                    <a:pt x="2044614" y="662083"/>
                  </a:cubicBezTo>
                  <a:cubicBezTo>
                    <a:pt x="2042624" y="657338"/>
                    <a:pt x="2038688" y="653248"/>
                    <a:pt x="2032806" y="649812"/>
                  </a:cubicBezTo>
                  <a:lnTo>
                    <a:pt x="2029517" y="641310"/>
                  </a:lnTo>
                  <a:lnTo>
                    <a:pt x="2032437" y="632731"/>
                  </a:lnTo>
                  <a:lnTo>
                    <a:pt x="2031326" y="624927"/>
                  </a:lnTo>
                  <a:lnTo>
                    <a:pt x="2036189" y="610637"/>
                  </a:lnTo>
                  <a:lnTo>
                    <a:pt x="2038933" y="609025"/>
                  </a:lnTo>
                  <a:lnTo>
                    <a:pt x="2041402" y="601758"/>
                  </a:lnTo>
                  <a:lnTo>
                    <a:pt x="2056516" y="588372"/>
                  </a:lnTo>
                  <a:cubicBezTo>
                    <a:pt x="2064156" y="587357"/>
                    <a:pt x="2069617" y="586150"/>
                    <a:pt x="2072898" y="584749"/>
                  </a:cubicBezTo>
                  <a:lnTo>
                    <a:pt x="2087896" y="584749"/>
                  </a:lnTo>
                  <a:cubicBezTo>
                    <a:pt x="2088394" y="584749"/>
                    <a:pt x="2093116" y="585422"/>
                    <a:pt x="2102062" y="586768"/>
                  </a:cubicBezTo>
                  <a:lnTo>
                    <a:pt x="2105595" y="593401"/>
                  </a:lnTo>
                  <a:cubicBezTo>
                    <a:pt x="2105450" y="601019"/>
                    <a:pt x="2104249" y="607097"/>
                    <a:pt x="2101994" y="611636"/>
                  </a:cubicBezTo>
                  <a:lnTo>
                    <a:pt x="2094413" y="619418"/>
                  </a:lnTo>
                  <a:cubicBezTo>
                    <a:pt x="2085810" y="624111"/>
                    <a:pt x="2077619" y="626458"/>
                    <a:pt x="2069842" y="626458"/>
                  </a:cubicBezTo>
                  <a:lnTo>
                    <a:pt x="2061248" y="624700"/>
                  </a:lnTo>
                  <a:lnTo>
                    <a:pt x="2063247" y="631822"/>
                  </a:lnTo>
                  <a:lnTo>
                    <a:pt x="2068135" y="631822"/>
                  </a:lnTo>
                  <a:lnTo>
                    <a:pt x="2068615" y="637237"/>
                  </a:lnTo>
                  <a:lnTo>
                    <a:pt x="2072684" y="639904"/>
                  </a:lnTo>
                  <a:cubicBezTo>
                    <a:pt x="2081254" y="639458"/>
                    <a:pt x="2090096" y="637779"/>
                    <a:pt x="2099211" y="634866"/>
                  </a:cubicBezTo>
                  <a:cubicBezTo>
                    <a:pt x="2100312" y="633883"/>
                    <a:pt x="2103647" y="631613"/>
                    <a:pt x="2109218" y="628057"/>
                  </a:cubicBezTo>
                  <a:cubicBezTo>
                    <a:pt x="2117084" y="629675"/>
                    <a:pt x="2125751" y="627310"/>
                    <a:pt x="2135218" y="620961"/>
                  </a:cubicBezTo>
                  <a:lnTo>
                    <a:pt x="2136311" y="617746"/>
                  </a:lnTo>
                  <a:lnTo>
                    <a:pt x="2142425" y="615593"/>
                  </a:lnTo>
                  <a:lnTo>
                    <a:pt x="2142506" y="615349"/>
                  </a:lnTo>
                  <a:lnTo>
                    <a:pt x="2157577" y="604103"/>
                  </a:lnTo>
                  <a:lnTo>
                    <a:pt x="2158469" y="604103"/>
                  </a:lnTo>
                  <a:lnTo>
                    <a:pt x="2164982" y="596025"/>
                  </a:lnTo>
                  <a:lnTo>
                    <a:pt x="2172065" y="596025"/>
                  </a:lnTo>
                  <a:lnTo>
                    <a:pt x="2185884" y="584882"/>
                  </a:lnTo>
                  <a:cubicBezTo>
                    <a:pt x="2190897" y="579685"/>
                    <a:pt x="2197846" y="570584"/>
                    <a:pt x="2206730" y="557579"/>
                  </a:cubicBezTo>
                  <a:cubicBezTo>
                    <a:pt x="2212826" y="553031"/>
                    <a:pt x="2217820" y="545041"/>
                    <a:pt x="2221710" y="533607"/>
                  </a:cubicBezTo>
                  <a:lnTo>
                    <a:pt x="2223862" y="533607"/>
                  </a:lnTo>
                  <a:lnTo>
                    <a:pt x="2223742" y="533959"/>
                  </a:lnTo>
                  <a:lnTo>
                    <a:pt x="2229715" y="526850"/>
                  </a:lnTo>
                  <a:lnTo>
                    <a:pt x="2234002" y="525251"/>
                  </a:lnTo>
                  <a:lnTo>
                    <a:pt x="2245128" y="511835"/>
                  </a:lnTo>
                  <a:lnTo>
                    <a:pt x="2244717" y="511835"/>
                  </a:lnTo>
                  <a:lnTo>
                    <a:pt x="2245154" y="510549"/>
                  </a:lnTo>
                  <a:lnTo>
                    <a:pt x="2253206" y="504958"/>
                  </a:lnTo>
                  <a:lnTo>
                    <a:pt x="2260662" y="488678"/>
                  </a:lnTo>
                  <a:lnTo>
                    <a:pt x="2265505" y="470480"/>
                  </a:lnTo>
                  <a:lnTo>
                    <a:pt x="2257189" y="471695"/>
                  </a:lnTo>
                  <a:cubicBezTo>
                    <a:pt x="2251764" y="469163"/>
                    <a:pt x="2247821" y="467247"/>
                    <a:pt x="2245360" y="465948"/>
                  </a:cubicBezTo>
                  <a:cubicBezTo>
                    <a:pt x="2242899" y="464649"/>
                    <a:pt x="2240928" y="462357"/>
                    <a:pt x="2239448" y="459073"/>
                  </a:cubicBezTo>
                  <a:cubicBezTo>
                    <a:pt x="2237212" y="457975"/>
                    <a:pt x="2235170" y="457517"/>
                    <a:pt x="2233321" y="457697"/>
                  </a:cubicBezTo>
                  <a:lnTo>
                    <a:pt x="2228896" y="450155"/>
                  </a:lnTo>
                  <a:lnTo>
                    <a:pt x="2224458" y="450155"/>
                  </a:lnTo>
                  <a:cubicBezTo>
                    <a:pt x="2227394" y="443109"/>
                    <a:pt x="2227255" y="434317"/>
                    <a:pt x="2224042" y="423778"/>
                  </a:cubicBezTo>
                  <a:lnTo>
                    <a:pt x="2225809" y="411344"/>
                  </a:lnTo>
                  <a:cubicBezTo>
                    <a:pt x="2227207" y="408386"/>
                    <a:pt x="2229899" y="403910"/>
                    <a:pt x="2233886" y="397916"/>
                  </a:cubicBezTo>
                  <a:cubicBezTo>
                    <a:pt x="2237585" y="392328"/>
                    <a:pt x="2240204" y="387008"/>
                    <a:pt x="2241741" y="381957"/>
                  </a:cubicBezTo>
                  <a:lnTo>
                    <a:pt x="2249343" y="379428"/>
                  </a:lnTo>
                  <a:lnTo>
                    <a:pt x="2251594" y="375620"/>
                  </a:lnTo>
                  <a:lnTo>
                    <a:pt x="2254316" y="374368"/>
                  </a:lnTo>
                  <a:lnTo>
                    <a:pt x="2254857" y="372786"/>
                  </a:lnTo>
                  <a:lnTo>
                    <a:pt x="2268367" y="364494"/>
                  </a:lnTo>
                  <a:lnTo>
                    <a:pt x="2274271" y="356978"/>
                  </a:lnTo>
                  <a:lnTo>
                    <a:pt x="2275840" y="352365"/>
                  </a:lnTo>
                  <a:lnTo>
                    <a:pt x="2281294" y="347447"/>
                  </a:lnTo>
                  <a:lnTo>
                    <a:pt x="2280938" y="342135"/>
                  </a:lnTo>
                  <a:lnTo>
                    <a:pt x="2283904" y="338094"/>
                  </a:lnTo>
                  <a:lnTo>
                    <a:pt x="2273310" y="341758"/>
                  </a:lnTo>
                  <a:cubicBezTo>
                    <a:pt x="2269340" y="347640"/>
                    <a:pt x="2264345" y="352173"/>
                    <a:pt x="2258326" y="355358"/>
                  </a:cubicBezTo>
                  <a:cubicBezTo>
                    <a:pt x="2252186" y="356241"/>
                    <a:pt x="2243815" y="359531"/>
                    <a:pt x="2233214" y="365227"/>
                  </a:cubicBezTo>
                  <a:lnTo>
                    <a:pt x="2228270" y="365227"/>
                  </a:lnTo>
                  <a:lnTo>
                    <a:pt x="2217474" y="363345"/>
                  </a:lnTo>
                  <a:lnTo>
                    <a:pt x="2214503" y="357458"/>
                  </a:lnTo>
                  <a:lnTo>
                    <a:pt x="2221311" y="346461"/>
                  </a:lnTo>
                  <a:lnTo>
                    <a:pt x="2230885" y="342495"/>
                  </a:lnTo>
                  <a:lnTo>
                    <a:pt x="2234920" y="344647"/>
                  </a:lnTo>
                  <a:lnTo>
                    <a:pt x="2242106" y="341749"/>
                  </a:lnTo>
                  <a:lnTo>
                    <a:pt x="2248044" y="337328"/>
                  </a:lnTo>
                  <a:lnTo>
                    <a:pt x="2250882" y="333367"/>
                  </a:lnTo>
                  <a:cubicBezTo>
                    <a:pt x="2256088" y="328693"/>
                    <a:pt x="2264270" y="322591"/>
                    <a:pt x="2275428" y="315059"/>
                  </a:cubicBezTo>
                  <a:lnTo>
                    <a:pt x="2280484" y="315059"/>
                  </a:lnTo>
                  <a:lnTo>
                    <a:pt x="2295211" y="307526"/>
                  </a:lnTo>
                  <a:cubicBezTo>
                    <a:pt x="2298478" y="307886"/>
                    <a:pt x="2302623" y="307519"/>
                    <a:pt x="2307645" y="306424"/>
                  </a:cubicBezTo>
                  <a:cubicBezTo>
                    <a:pt x="2316926" y="304649"/>
                    <a:pt x="2322827" y="303761"/>
                    <a:pt x="2325348" y="303761"/>
                  </a:cubicBezTo>
                  <a:cubicBezTo>
                    <a:pt x="2328710" y="303761"/>
                    <a:pt x="2334204" y="305526"/>
                    <a:pt x="2341834" y="309057"/>
                  </a:cubicBezTo>
                  <a:cubicBezTo>
                    <a:pt x="2341136" y="318075"/>
                    <a:pt x="2340454" y="328942"/>
                    <a:pt x="2339788" y="341659"/>
                  </a:cubicBezTo>
                  <a:lnTo>
                    <a:pt x="2333753" y="341659"/>
                  </a:lnTo>
                  <a:lnTo>
                    <a:pt x="2330274" y="351889"/>
                  </a:lnTo>
                  <a:lnTo>
                    <a:pt x="2328126" y="351889"/>
                  </a:lnTo>
                  <a:lnTo>
                    <a:pt x="2327573" y="353505"/>
                  </a:lnTo>
                  <a:lnTo>
                    <a:pt x="2325361" y="353505"/>
                  </a:lnTo>
                  <a:lnTo>
                    <a:pt x="2322531" y="359864"/>
                  </a:lnTo>
                  <a:lnTo>
                    <a:pt x="2318458" y="364511"/>
                  </a:lnTo>
                  <a:lnTo>
                    <a:pt x="2316790" y="374158"/>
                  </a:lnTo>
                  <a:lnTo>
                    <a:pt x="2306809" y="390400"/>
                  </a:lnTo>
                  <a:lnTo>
                    <a:pt x="2302136" y="393559"/>
                  </a:lnTo>
                  <a:lnTo>
                    <a:pt x="2299640" y="400891"/>
                  </a:lnTo>
                  <a:lnTo>
                    <a:pt x="2295640" y="400891"/>
                  </a:lnTo>
                  <a:lnTo>
                    <a:pt x="2286581" y="410597"/>
                  </a:lnTo>
                  <a:lnTo>
                    <a:pt x="2286579" y="410473"/>
                  </a:lnTo>
                  <a:lnTo>
                    <a:pt x="2286354" y="410841"/>
                  </a:lnTo>
                  <a:lnTo>
                    <a:pt x="2286344" y="410851"/>
                  </a:lnTo>
                  <a:lnTo>
                    <a:pt x="2286348" y="410851"/>
                  </a:lnTo>
                  <a:lnTo>
                    <a:pt x="2283253" y="415906"/>
                  </a:lnTo>
                  <a:cubicBezTo>
                    <a:pt x="2283619" y="420762"/>
                    <a:pt x="2284950" y="424225"/>
                    <a:pt x="2287245" y="426295"/>
                  </a:cubicBezTo>
                  <a:lnTo>
                    <a:pt x="2287120" y="426659"/>
                  </a:lnTo>
                  <a:cubicBezTo>
                    <a:pt x="2288270" y="427062"/>
                    <a:pt x="2290210" y="430228"/>
                    <a:pt x="2292943" y="436156"/>
                  </a:cubicBezTo>
                  <a:lnTo>
                    <a:pt x="2293059" y="440980"/>
                  </a:lnTo>
                  <a:lnTo>
                    <a:pt x="2292956" y="441237"/>
                  </a:lnTo>
                  <a:lnTo>
                    <a:pt x="2306268" y="438771"/>
                  </a:lnTo>
                  <a:cubicBezTo>
                    <a:pt x="2309018" y="437108"/>
                    <a:pt x="2314920" y="433233"/>
                    <a:pt x="2323972" y="427148"/>
                  </a:cubicBezTo>
                  <a:lnTo>
                    <a:pt x="2327753" y="422222"/>
                  </a:lnTo>
                  <a:lnTo>
                    <a:pt x="2334970" y="420459"/>
                  </a:lnTo>
                  <a:lnTo>
                    <a:pt x="2336136" y="417034"/>
                  </a:lnTo>
                  <a:cubicBezTo>
                    <a:pt x="2339577" y="414307"/>
                    <a:pt x="2343410" y="409533"/>
                    <a:pt x="2347634" y="402713"/>
                  </a:cubicBezTo>
                  <a:cubicBezTo>
                    <a:pt x="2354115" y="392440"/>
                    <a:pt x="2358302" y="386175"/>
                    <a:pt x="2360197" y="383917"/>
                  </a:cubicBezTo>
                  <a:lnTo>
                    <a:pt x="2369896" y="376872"/>
                  </a:lnTo>
                  <a:lnTo>
                    <a:pt x="2378831" y="361287"/>
                  </a:lnTo>
                  <a:lnTo>
                    <a:pt x="2384486" y="356327"/>
                  </a:lnTo>
                  <a:lnTo>
                    <a:pt x="2386458" y="350530"/>
                  </a:lnTo>
                  <a:lnTo>
                    <a:pt x="2389670" y="350530"/>
                  </a:lnTo>
                  <a:lnTo>
                    <a:pt x="2393837" y="344613"/>
                  </a:lnTo>
                  <a:lnTo>
                    <a:pt x="2398485" y="344613"/>
                  </a:lnTo>
                  <a:lnTo>
                    <a:pt x="2399021" y="344356"/>
                  </a:lnTo>
                  <a:lnTo>
                    <a:pt x="2404925" y="334927"/>
                  </a:lnTo>
                  <a:lnTo>
                    <a:pt x="2405212" y="334927"/>
                  </a:lnTo>
                  <a:lnTo>
                    <a:pt x="2406147" y="332183"/>
                  </a:lnTo>
                  <a:lnTo>
                    <a:pt x="2409032" y="330031"/>
                  </a:lnTo>
                  <a:lnTo>
                    <a:pt x="2413603" y="316585"/>
                  </a:lnTo>
                  <a:lnTo>
                    <a:pt x="2424862" y="308165"/>
                  </a:lnTo>
                  <a:cubicBezTo>
                    <a:pt x="2429730" y="306944"/>
                    <a:pt x="2437066" y="304745"/>
                    <a:pt x="2446870" y="301566"/>
                  </a:cubicBezTo>
                  <a:close/>
                  <a:moveTo>
                    <a:pt x="2162186" y="299921"/>
                  </a:moveTo>
                  <a:cubicBezTo>
                    <a:pt x="2166288" y="300195"/>
                    <a:pt x="2170641" y="301229"/>
                    <a:pt x="2175246" y="303023"/>
                  </a:cubicBezTo>
                  <a:cubicBezTo>
                    <a:pt x="2179850" y="304816"/>
                    <a:pt x="2183988" y="305838"/>
                    <a:pt x="2187658" y="306086"/>
                  </a:cubicBezTo>
                  <a:lnTo>
                    <a:pt x="2191470" y="312749"/>
                  </a:lnTo>
                  <a:lnTo>
                    <a:pt x="2196413" y="315034"/>
                  </a:lnTo>
                  <a:lnTo>
                    <a:pt x="2197862" y="318889"/>
                  </a:lnTo>
                  <a:lnTo>
                    <a:pt x="2203946" y="321937"/>
                  </a:lnTo>
                  <a:lnTo>
                    <a:pt x="2207544" y="328459"/>
                  </a:lnTo>
                  <a:cubicBezTo>
                    <a:pt x="2207850" y="331134"/>
                    <a:pt x="2207720" y="334623"/>
                    <a:pt x="2207156" y="338924"/>
                  </a:cubicBezTo>
                  <a:cubicBezTo>
                    <a:pt x="2206591" y="343226"/>
                    <a:pt x="2206196" y="347327"/>
                    <a:pt x="2205970" y="351225"/>
                  </a:cubicBezTo>
                  <a:lnTo>
                    <a:pt x="2202343" y="354638"/>
                  </a:lnTo>
                  <a:lnTo>
                    <a:pt x="2201177" y="357254"/>
                  </a:lnTo>
                  <a:lnTo>
                    <a:pt x="2201314" y="363308"/>
                  </a:lnTo>
                  <a:lnTo>
                    <a:pt x="2196683" y="370459"/>
                  </a:lnTo>
                  <a:lnTo>
                    <a:pt x="2194913" y="378893"/>
                  </a:lnTo>
                  <a:cubicBezTo>
                    <a:pt x="2185809" y="390312"/>
                    <a:pt x="2177311" y="398300"/>
                    <a:pt x="2169419" y="402856"/>
                  </a:cubicBezTo>
                  <a:cubicBezTo>
                    <a:pt x="2168378" y="402856"/>
                    <a:pt x="2166599" y="403124"/>
                    <a:pt x="2164081" y="403662"/>
                  </a:cubicBezTo>
                  <a:cubicBezTo>
                    <a:pt x="2161563" y="404199"/>
                    <a:pt x="2159825" y="404468"/>
                    <a:pt x="2158867" y="404468"/>
                  </a:cubicBezTo>
                  <a:cubicBezTo>
                    <a:pt x="2157936" y="404468"/>
                    <a:pt x="2153544" y="403868"/>
                    <a:pt x="2145692" y="402667"/>
                  </a:cubicBezTo>
                  <a:lnTo>
                    <a:pt x="2143278" y="400626"/>
                  </a:lnTo>
                  <a:cubicBezTo>
                    <a:pt x="2139554" y="401164"/>
                    <a:pt x="2130361" y="400008"/>
                    <a:pt x="2115700" y="397160"/>
                  </a:cubicBezTo>
                  <a:cubicBezTo>
                    <a:pt x="2101040" y="394311"/>
                    <a:pt x="2092142" y="391900"/>
                    <a:pt x="2089006" y="389925"/>
                  </a:cubicBezTo>
                  <a:lnTo>
                    <a:pt x="2085684" y="391845"/>
                  </a:lnTo>
                  <a:cubicBezTo>
                    <a:pt x="2085932" y="391574"/>
                    <a:pt x="2083320" y="395472"/>
                    <a:pt x="2077846" y="403540"/>
                  </a:cubicBezTo>
                  <a:cubicBezTo>
                    <a:pt x="2072372" y="411607"/>
                    <a:pt x="2069597" y="415756"/>
                    <a:pt x="2069520" y="415984"/>
                  </a:cubicBezTo>
                  <a:cubicBezTo>
                    <a:pt x="2068685" y="418434"/>
                    <a:pt x="2067842" y="421181"/>
                    <a:pt x="2066990" y="424227"/>
                  </a:cubicBezTo>
                  <a:cubicBezTo>
                    <a:pt x="2066138" y="427273"/>
                    <a:pt x="2065690" y="428863"/>
                    <a:pt x="2065644" y="428997"/>
                  </a:cubicBezTo>
                  <a:lnTo>
                    <a:pt x="2067569" y="442404"/>
                  </a:lnTo>
                  <a:cubicBezTo>
                    <a:pt x="2070098" y="443450"/>
                    <a:pt x="2071498" y="443973"/>
                    <a:pt x="2071766" y="443973"/>
                  </a:cubicBezTo>
                  <a:cubicBezTo>
                    <a:pt x="2071789" y="443973"/>
                    <a:pt x="2072102" y="443883"/>
                    <a:pt x="2072703" y="443703"/>
                  </a:cubicBezTo>
                  <a:cubicBezTo>
                    <a:pt x="2073305" y="443523"/>
                    <a:pt x="2074033" y="443433"/>
                    <a:pt x="2074888" y="443433"/>
                  </a:cubicBezTo>
                  <a:lnTo>
                    <a:pt x="2090374" y="445079"/>
                  </a:lnTo>
                  <a:cubicBezTo>
                    <a:pt x="2093516" y="444322"/>
                    <a:pt x="2098728" y="442167"/>
                    <a:pt x="2106011" y="438614"/>
                  </a:cubicBezTo>
                  <a:cubicBezTo>
                    <a:pt x="2112917" y="434815"/>
                    <a:pt x="2117878" y="432365"/>
                    <a:pt x="2120897" y="431265"/>
                  </a:cubicBezTo>
                  <a:lnTo>
                    <a:pt x="2124173" y="430815"/>
                  </a:lnTo>
                  <a:cubicBezTo>
                    <a:pt x="2127643" y="428768"/>
                    <a:pt x="2131563" y="425205"/>
                    <a:pt x="2135934" y="420126"/>
                  </a:cubicBezTo>
                  <a:lnTo>
                    <a:pt x="2156038" y="415993"/>
                  </a:lnTo>
                  <a:lnTo>
                    <a:pt x="2156625" y="426926"/>
                  </a:lnTo>
                  <a:cubicBezTo>
                    <a:pt x="2153144" y="433520"/>
                    <a:pt x="2138763" y="446214"/>
                    <a:pt x="2113484" y="465008"/>
                  </a:cubicBezTo>
                  <a:cubicBezTo>
                    <a:pt x="2105026" y="468515"/>
                    <a:pt x="2095382" y="470705"/>
                    <a:pt x="2084552" y="471576"/>
                  </a:cubicBezTo>
                  <a:cubicBezTo>
                    <a:pt x="2071949" y="472525"/>
                    <a:pt x="2062671" y="473937"/>
                    <a:pt x="2056717" y="475812"/>
                  </a:cubicBezTo>
                  <a:lnTo>
                    <a:pt x="2042208" y="473223"/>
                  </a:lnTo>
                  <a:lnTo>
                    <a:pt x="2041136" y="471551"/>
                  </a:lnTo>
                  <a:lnTo>
                    <a:pt x="2032651" y="469471"/>
                  </a:lnTo>
                  <a:cubicBezTo>
                    <a:pt x="2024562" y="462505"/>
                    <a:pt x="2018831" y="450970"/>
                    <a:pt x="2015458" y="434866"/>
                  </a:cubicBezTo>
                  <a:cubicBezTo>
                    <a:pt x="2016656" y="430156"/>
                    <a:pt x="2017676" y="424359"/>
                    <a:pt x="2018520" y="417476"/>
                  </a:cubicBezTo>
                  <a:cubicBezTo>
                    <a:pt x="2020718" y="413703"/>
                    <a:pt x="2024648" y="406173"/>
                    <a:pt x="2030310" y="394885"/>
                  </a:cubicBezTo>
                  <a:lnTo>
                    <a:pt x="2032261" y="394585"/>
                  </a:lnTo>
                  <a:lnTo>
                    <a:pt x="2031755" y="392977"/>
                  </a:lnTo>
                  <a:lnTo>
                    <a:pt x="2037989" y="387078"/>
                  </a:lnTo>
                  <a:lnTo>
                    <a:pt x="2043263" y="378323"/>
                  </a:lnTo>
                  <a:cubicBezTo>
                    <a:pt x="2047070" y="376276"/>
                    <a:pt x="2050347" y="373195"/>
                    <a:pt x="2053094" y="369079"/>
                  </a:cubicBezTo>
                  <a:lnTo>
                    <a:pt x="2060113" y="348438"/>
                  </a:lnTo>
                  <a:lnTo>
                    <a:pt x="2065991" y="346492"/>
                  </a:lnTo>
                  <a:lnTo>
                    <a:pt x="2073623" y="333981"/>
                  </a:lnTo>
                  <a:cubicBezTo>
                    <a:pt x="2093654" y="317305"/>
                    <a:pt x="2112655" y="306489"/>
                    <a:pt x="2130626" y="301533"/>
                  </a:cubicBezTo>
                  <a:cubicBezTo>
                    <a:pt x="2131834" y="301533"/>
                    <a:pt x="2133310" y="301623"/>
                    <a:pt x="2135052" y="301803"/>
                  </a:cubicBezTo>
                  <a:cubicBezTo>
                    <a:pt x="2136794" y="301983"/>
                    <a:pt x="2138042" y="302073"/>
                    <a:pt x="2138793" y="302073"/>
                  </a:cubicBezTo>
                  <a:cubicBezTo>
                    <a:pt x="2138693" y="307956"/>
                    <a:pt x="2142304" y="310897"/>
                    <a:pt x="2149624" y="310897"/>
                  </a:cubicBezTo>
                  <a:lnTo>
                    <a:pt x="2153744" y="302665"/>
                  </a:lnTo>
                  <a:cubicBezTo>
                    <a:pt x="2154524" y="302428"/>
                    <a:pt x="2157338" y="301513"/>
                    <a:pt x="2162186" y="299921"/>
                  </a:cubicBezTo>
                  <a:close/>
                  <a:moveTo>
                    <a:pt x="1000136" y="299921"/>
                  </a:moveTo>
                  <a:cubicBezTo>
                    <a:pt x="1004238" y="300195"/>
                    <a:pt x="1008591" y="301229"/>
                    <a:pt x="1013196" y="303023"/>
                  </a:cubicBezTo>
                  <a:cubicBezTo>
                    <a:pt x="1017800" y="304816"/>
                    <a:pt x="1021938" y="305838"/>
                    <a:pt x="1025608" y="306086"/>
                  </a:cubicBezTo>
                  <a:lnTo>
                    <a:pt x="1029420" y="312749"/>
                  </a:lnTo>
                  <a:lnTo>
                    <a:pt x="1034363" y="315034"/>
                  </a:lnTo>
                  <a:lnTo>
                    <a:pt x="1035812" y="318889"/>
                  </a:lnTo>
                  <a:lnTo>
                    <a:pt x="1041896" y="321937"/>
                  </a:lnTo>
                  <a:lnTo>
                    <a:pt x="1045494" y="328459"/>
                  </a:lnTo>
                  <a:cubicBezTo>
                    <a:pt x="1045800" y="331134"/>
                    <a:pt x="1045670" y="334623"/>
                    <a:pt x="1045106" y="338924"/>
                  </a:cubicBezTo>
                  <a:cubicBezTo>
                    <a:pt x="1044541" y="343226"/>
                    <a:pt x="1044146" y="347327"/>
                    <a:pt x="1043920" y="351225"/>
                  </a:cubicBezTo>
                  <a:lnTo>
                    <a:pt x="1040293" y="354638"/>
                  </a:lnTo>
                  <a:lnTo>
                    <a:pt x="1039127" y="357254"/>
                  </a:lnTo>
                  <a:lnTo>
                    <a:pt x="1039264" y="363308"/>
                  </a:lnTo>
                  <a:lnTo>
                    <a:pt x="1034633" y="370459"/>
                  </a:lnTo>
                  <a:lnTo>
                    <a:pt x="1032863" y="378893"/>
                  </a:lnTo>
                  <a:cubicBezTo>
                    <a:pt x="1023759" y="390312"/>
                    <a:pt x="1015261" y="398300"/>
                    <a:pt x="1007369" y="402856"/>
                  </a:cubicBezTo>
                  <a:cubicBezTo>
                    <a:pt x="1006329" y="402856"/>
                    <a:pt x="1004549" y="403124"/>
                    <a:pt x="1002031" y="403662"/>
                  </a:cubicBezTo>
                  <a:cubicBezTo>
                    <a:pt x="999513" y="404199"/>
                    <a:pt x="997775" y="404468"/>
                    <a:pt x="996817" y="404468"/>
                  </a:cubicBezTo>
                  <a:cubicBezTo>
                    <a:pt x="995886" y="404468"/>
                    <a:pt x="991494" y="403868"/>
                    <a:pt x="983642" y="402667"/>
                  </a:cubicBezTo>
                  <a:lnTo>
                    <a:pt x="981228" y="400626"/>
                  </a:lnTo>
                  <a:cubicBezTo>
                    <a:pt x="977504" y="401164"/>
                    <a:pt x="968311" y="400008"/>
                    <a:pt x="953651" y="397160"/>
                  </a:cubicBezTo>
                  <a:cubicBezTo>
                    <a:pt x="938990" y="394311"/>
                    <a:pt x="930092" y="391900"/>
                    <a:pt x="926956" y="389925"/>
                  </a:cubicBezTo>
                  <a:lnTo>
                    <a:pt x="923634" y="391845"/>
                  </a:lnTo>
                  <a:cubicBezTo>
                    <a:pt x="923882" y="391574"/>
                    <a:pt x="921270" y="395472"/>
                    <a:pt x="915796" y="403540"/>
                  </a:cubicBezTo>
                  <a:cubicBezTo>
                    <a:pt x="910322" y="411607"/>
                    <a:pt x="907547" y="415756"/>
                    <a:pt x="907470" y="415984"/>
                  </a:cubicBezTo>
                  <a:cubicBezTo>
                    <a:pt x="906635" y="418434"/>
                    <a:pt x="905792" y="421181"/>
                    <a:pt x="904940" y="424227"/>
                  </a:cubicBezTo>
                  <a:cubicBezTo>
                    <a:pt x="904088" y="427273"/>
                    <a:pt x="903639" y="428863"/>
                    <a:pt x="903594" y="428997"/>
                  </a:cubicBezTo>
                  <a:lnTo>
                    <a:pt x="905519" y="442404"/>
                  </a:lnTo>
                  <a:cubicBezTo>
                    <a:pt x="908048" y="443450"/>
                    <a:pt x="909448" y="443973"/>
                    <a:pt x="909716" y="443973"/>
                  </a:cubicBezTo>
                  <a:cubicBezTo>
                    <a:pt x="909739" y="443973"/>
                    <a:pt x="910051" y="443883"/>
                    <a:pt x="910653" y="443703"/>
                  </a:cubicBezTo>
                  <a:cubicBezTo>
                    <a:pt x="911255" y="443523"/>
                    <a:pt x="911983" y="443433"/>
                    <a:pt x="912838" y="443433"/>
                  </a:cubicBezTo>
                  <a:lnTo>
                    <a:pt x="928324" y="445079"/>
                  </a:lnTo>
                  <a:cubicBezTo>
                    <a:pt x="931466" y="444322"/>
                    <a:pt x="936678" y="442167"/>
                    <a:pt x="943961" y="438614"/>
                  </a:cubicBezTo>
                  <a:cubicBezTo>
                    <a:pt x="950866" y="434815"/>
                    <a:pt x="955829" y="432365"/>
                    <a:pt x="958847" y="431265"/>
                  </a:cubicBezTo>
                  <a:lnTo>
                    <a:pt x="962123" y="430815"/>
                  </a:lnTo>
                  <a:cubicBezTo>
                    <a:pt x="965593" y="428768"/>
                    <a:pt x="969513" y="425205"/>
                    <a:pt x="973884" y="420126"/>
                  </a:cubicBezTo>
                  <a:lnTo>
                    <a:pt x="993988" y="415993"/>
                  </a:lnTo>
                  <a:lnTo>
                    <a:pt x="994575" y="426926"/>
                  </a:lnTo>
                  <a:cubicBezTo>
                    <a:pt x="991094" y="433520"/>
                    <a:pt x="976713" y="446214"/>
                    <a:pt x="951434" y="465008"/>
                  </a:cubicBezTo>
                  <a:cubicBezTo>
                    <a:pt x="942976" y="468515"/>
                    <a:pt x="933332" y="470705"/>
                    <a:pt x="922502" y="471576"/>
                  </a:cubicBezTo>
                  <a:cubicBezTo>
                    <a:pt x="909899" y="472525"/>
                    <a:pt x="900621" y="473937"/>
                    <a:pt x="894667" y="475812"/>
                  </a:cubicBezTo>
                  <a:lnTo>
                    <a:pt x="880158" y="473223"/>
                  </a:lnTo>
                  <a:lnTo>
                    <a:pt x="879086" y="471551"/>
                  </a:lnTo>
                  <a:lnTo>
                    <a:pt x="870601" y="469471"/>
                  </a:lnTo>
                  <a:cubicBezTo>
                    <a:pt x="862512" y="462505"/>
                    <a:pt x="856781" y="450970"/>
                    <a:pt x="853408" y="434866"/>
                  </a:cubicBezTo>
                  <a:cubicBezTo>
                    <a:pt x="854606" y="430156"/>
                    <a:pt x="855626" y="424359"/>
                    <a:pt x="856469" y="417476"/>
                  </a:cubicBezTo>
                  <a:cubicBezTo>
                    <a:pt x="858668" y="413703"/>
                    <a:pt x="862598" y="406173"/>
                    <a:pt x="868260" y="394885"/>
                  </a:cubicBezTo>
                  <a:lnTo>
                    <a:pt x="870211" y="394585"/>
                  </a:lnTo>
                  <a:lnTo>
                    <a:pt x="869705" y="392977"/>
                  </a:lnTo>
                  <a:lnTo>
                    <a:pt x="875939" y="387078"/>
                  </a:lnTo>
                  <a:lnTo>
                    <a:pt x="881213" y="378323"/>
                  </a:lnTo>
                  <a:cubicBezTo>
                    <a:pt x="885020" y="376276"/>
                    <a:pt x="888297" y="373195"/>
                    <a:pt x="891044" y="369079"/>
                  </a:cubicBezTo>
                  <a:lnTo>
                    <a:pt x="898063" y="348438"/>
                  </a:lnTo>
                  <a:lnTo>
                    <a:pt x="903941" y="346492"/>
                  </a:lnTo>
                  <a:lnTo>
                    <a:pt x="911573" y="333981"/>
                  </a:lnTo>
                  <a:cubicBezTo>
                    <a:pt x="931604" y="317305"/>
                    <a:pt x="950605" y="306489"/>
                    <a:pt x="968576" y="301533"/>
                  </a:cubicBezTo>
                  <a:cubicBezTo>
                    <a:pt x="969784" y="301533"/>
                    <a:pt x="971260" y="301623"/>
                    <a:pt x="973002" y="301803"/>
                  </a:cubicBezTo>
                  <a:cubicBezTo>
                    <a:pt x="974745" y="301983"/>
                    <a:pt x="975992" y="302073"/>
                    <a:pt x="976743" y="302073"/>
                  </a:cubicBezTo>
                  <a:cubicBezTo>
                    <a:pt x="976643" y="307956"/>
                    <a:pt x="980253" y="310897"/>
                    <a:pt x="987574" y="310897"/>
                  </a:cubicBezTo>
                  <a:lnTo>
                    <a:pt x="991694" y="302665"/>
                  </a:lnTo>
                  <a:cubicBezTo>
                    <a:pt x="992474" y="302428"/>
                    <a:pt x="995288" y="301513"/>
                    <a:pt x="1000136" y="299921"/>
                  </a:cubicBezTo>
                  <a:close/>
                  <a:moveTo>
                    <a:pt x="835476" y="298273"/>
                  </a:moveTo>
                  <a:cubicBezTo>
                    <a:pt x="840661" y="298273"/>
                    <a:pt x="848227" y="299084"/>
                    <a:pt x="858174" y="300704"/>
                  </a:cubicBezTo>
                  <a:cubicBezTo>
                    <a:pt x="861384" y="303037"/>
                    <a:pt x="866079" y="306015"/>
                    <a:pt x="872259" y="309640"/>
                  </a:cubicBezTo>
                  <a:cubicBezTo>
                    <a:pt x="874725" y="313684"/>
                    <a:pt x="877589" y="319524"/>
                    <a:pt x="880851" y="327158"/>
                  </a:cubicBezTo>
                  <a:lnTo>
                    <a:pt x="878257" y="340330"/>
                  </a:lnTo>
                  <a:lnTo>
                    <a:pt x="873592" y="347781"/>
                  </a:lnTo>
                  <a:lnTo>
                    <a:pt x="862998" y="357270"/>
                  </a:lnTo>
                  <a:lnTo>
                    <a:pt x="848720" y="355962"/>
                  </a:lnTo>
                  <a:lnTo>
                    <a:pt x="844115" y="348918"/>
                  </a:lnTo>
                  <a:lnTo>
                    <a:pt x="844403" y="338207"/>
                  </a:lnTo>
                  <a:lnTo>
                    <a:pt x="849209" y="328921"/>
                  </a:lnTo>
                  <a:lnTo>
                    <a:pt x="846396" y="325293"/>
                  </a:lnTo>
                  <a:cubicBezTo>
                    <a:pt x="845239" y="324293"/>
                    <a:pt x="839962" y="323793"/>
                    <a:pt x="830567" y="323793"/>
                  </a:cubicBezTo>
                  <a:cubicBezTo>
                    <a:pt x="829440" y="323793"/>
                    <a:pt x="827847" y="324030"/>
                    <a:pt x="825786" y="324504"/>
                  </a:cubicBezTo>
                  <a:cubicBezTo>
                    <a:pt x="821561" y="327160"/>
                    <a:pt x="818697" y="328809"/>
                    <a:pt x="817194" y="329452"/>
                  </a:cubicBezTo>
                  <a:lnTo>
                    <a:pt x="813944" y="332565"/>
                  </a:lnTo>
                  <a:cubicBezTo>
                    <a:pt x="813995" y="336713"/>
                    <a:pt x="813494" y="340337"/>
                    <a:pt x="812439" y="343438"/>
                  </a:cubicBezTo>
                  <a:lnTo>
                    <a:pt x="812928" y="345741"/>
                  </a:lnTo>
                  <a:cubicBezTo>
                    <a:pt x="818422" y="350131"/>
                    <a:pt x="822679" y="356578"/>
                    <a:pt x="825700" y="365082"/>
                  </a:cubicBezTo>
                  <a:cubicBezTo>
                    <a:pt x="830479" y="378279"/>
                    <a:pt x="831173" y="389532"/>
                    <a:pt x="827780" y="398842"/>
                  </a:cubicBezTo>
                  <a:lnTo>
                    <a:pt x="820414" y="408669"/>
                  </a:lnTo>
                  <a:lnTo>
                    <a:pt x="814844" y="412124"/>
                  </a:lnTo>
                  <a:lnTo>
                    <a:pt x="811723" y="418131"/>
                  </a:lnTo>
                  <a:cubicBezTo>
                    <a:pt x="806301" y="421270"/>
                    <a:pt x="801797" y="426741"/>
                    <a:pt x="798213" y="434544"/>
                  </a:cubicBezTo>
                  <a:lnTo>
                    <a:pt x="789591" y="438746"/>
                  </a:lnTo>
                  <a:lnTo>
                    <a:pt x="785822" y="443844"/>
                  </a:lnTo>
                  <a:cubicBezTo>
                    <a:pt x="782638" y="445644"/>
                    <a:pt x="778226" y="448463"/>
                    <a:pt x="772586" y="452299"/>
                  </a:cubicBezTo>
                  <a:lnTo>
                    <a:pt x="763960" y="451222"/>
                  </a:lnTo>
                  <a:cubicBezTo>
                    <a:pt x="759995" y="452526"/>
                    <a:pt x="753554" y="456506"/>
                    <a:pt x="744636" y="463163"/>
                  </a:cubicBezTo>
                  <a:cubicBezTo>
                    <a:pt x="737193" y="464455"/>
                    <a:pt x="730333" y="467238"/>
                    <a:pt x="724056" y="471511"/>
                  </a:cubicBezTo>
                  <a:cubicBezTo>
                    <a:pt x="714552" y="472366"/>
                    <a:pt x="708113" y="470964"/>
                    <a:pt x="704741" y="467305"/>
                  </a:cubicBezTo>
                  <a:cubicBezTo>
                    <a:pt x="704303" y="463646"/>
                    <a:pt x="699623" y="464532"/>
                    <a:pt x="690699" y="469963"/>
                  </a:cubicBezTo>
                  <a:cubicBezTo>
                    <a:pt x="683810" y="468648"/>
                    <a:pt x="679621" y="467601"/>
                    <a:pt x="678132" y="466820"/>
                  </a:cubicBezTo>
                  <a:cubicBezTo>
                    <a:pt x="674170" y="465537"/>
                    <a:pt x="669569" y="462730"/>
                    <a:pt x="664326" y="458400"/>
                  </a:cubicBezTo>
                  <a:cubicBezTo>
                    <a:pt x="662394" y="452672"/>
                    <a:pt x="659447" y="447397"/>
                    <a:pt x="655485" y="442574"/>
                  </a:cubicBezTo>
                  <a:cubicBezTo>
                    <a:pt x="655188" y="437587"/>
                    <a:pt x="656491" y="430825"/>
                    <a:pt x="659396" y="422290"/>
                  </a:cubicBezTo>
                  <a:cubicBezTo>
                    <a:pt x="664143" y="414075"/>
                    <a:pt x="667408" y="408907"/>
                    <a:pt x="669188" y="406786"/>
                  </a:cubicBezTo>
                  <a:lnTo>
                    <a:pt x="674689" y="402134"/>
                  </a:lnTo>
                  <a:lnTo>
                    <a:pt x="681575" y="390468"/>
                  </a:lnTo>
                  <a:lnTo>
                    <a:pt x="683230" y="390468"/>
                  </a:lnTo>
                  <a:lnTo>
                    <a:pt x="685858" y="384920"/>
                  </a:lnTo>
                  <a:lnTo>
                    <a:pt x="700251" y="376478"/>
                  </a:lnTo>
                  <a:lnTo>
                    <a:pt x="707905" y="376478"/>
                  </a:lnTo>
                  <a:cubicBezTo>
                    <a:pt x="708771" y="376478"/>
                    <a:pt x="712252" y="377134"/>
                    <a:pt x="718349" y="378446"/>
                  </a:cubicBezTo>
                  <a:cubicBezTo>
                    <a:pt x="727236" y="382613"/>
                    <a:pt x="731125" y="391752"/>
                    <a:pt x="730015" y="405860"/>
                  </a:cubicBezTo>
                  <a:lnTo>
                    <a:pt x="726770" y="412180"/>
                  </a:lnTo>
                  <a:lnTo>
                    <a:pt x="726054" y="419932"/>
                  </a:lnTo>
                  <a:lnTo>
                    <a:pt x="720510" y="429592"/>
                  </a:lnTo>
                  <a:lnTo>
                    <a:pt x="706721" y="442609"/>
                  </a:lnTo>
                  <a:lnTo>
                    <a:pt x="694463" y="442609"/>
                  </a:lnTo>
                  <a:lnTo>
                    <a:pt x="692187" y="430887"/>
                  </a:lnTo>
                  <a:lnTo>
                    <a:pt x="693743" y="423332"/>
                  </a:lnTo>
                  <a:lnTo>
                    <a:pt x="693049" y="421754"/>
                  </a:lnTo>
                  <a:lnTo>
                    <a:pt x="692049" y="421754"/>
                  </a:lnTo>
                  <a:lnTo>
                    <a:pt x="689610" y="422972"/>
                  </a:lnTo>
                  <a:cubicBezTo>
                    <a:pt x="686546" y="427722"/>
                    <a:pt x="684542" y="432010"/>
                    <a:pt x="683599" y="435834"/>
                  </a:cubicBezTo>
                  <a:lnTo>
                    <a:pt x="688075" y="442004"/>
                  </a:lnTo>
                  <a:cubicBezTo>
                    <a:pt x="696873" y="444785"/>
                    <a:pt x="704016" y="446176"/>
                    <a:pt x="709504" y="446176"/>
                  </a:cubicBezTo>
                  <a:cubicBezTo>
                    <a:pt x="711853" y="446176"/>
                    <a:pt x="714575" y="446086"/>
                    <a:pt x="717670" y="445906"/>
                  </a:cubicBezTo>
                  <a:cubicBezTo>
                    <a:pt x="720764" y="445726"/>
                    <a:pt x="722348" y="445636"/>
                    <a:pt x="722422" y="445636"/>
                  </a:cubicBezTo>
                  <a:cubicBezTo>
                    <a:pt x="724426" y="444947"/>
                    <a:pt x="728420" y="442264"/>
                    <a:pt x="734404" y="437588"/>
                  </a:cubicBezTo>
                  <a:cubicBezTo>
                    <a:pt x="740388" y="432912"/>
                    <a:pt x="744616" y="430125"/>
                    <a:pt x="747089" y="429227"/>
                  </a:cubicBezTo>
                  <a:cubicBezTo>
                    <a:pt x="746963" y="429413"/>
                    <a:pt x="748741" y="427365"/>
                    <a:pt x="752422" y="423083"/>
                  </a:cubicBezTo>
                  <a:lnTo>
                    <a:pt x="754506" y="415379"/>
                  </a:lnTo>
                  <a:lnTo>
                    <a:pt x="760586" y="411987"/>
                  </a:lnTo>
                  <a:lnTo>
                    <a:pt x="759304" y="407794"/>
                  </a:lnTo>
                  <a:lnTo>
                    <a:pt x="761992" y="404626"/>
                  </a:lnTo>
                  <a:lnTo>
                    <a:pt x="761027" y="404656"/>
                  </a:lnTo>
                  <a:lnTo>
                    <a:pt x="752984" y="402272"/>
                  </a:lnTo>
                  <a:cubicBezTo>
                    <a:pt x="752332" y="400248"/>
                    <a:pt x="751546" y="397438"/>
                    <a:pt x="750626" y="393842"/>
                  </a:cubicBezTo>
                  <a:cubicBezTo>
                    <a:pt x="749705" y="390247"/>
                    <a:pt x="749131" y="388090"/>
                    <a:pt x="748902" y="387373"/>
                  </a:cubicBezTo>
                  <a:lnTo>
                    <a:pt x="747397" y="387373"/>
                  </a:lnTo>
                  <a:lnTo>
                    <a:pt x="744683" y="383226"/>
                  </a:lnTo>
                  <a:cubicBezTo>
                    <a:pt x="744903" y="374197"/>
                    <a:pt x="744858" y="366964"/>
                    <a:pt x="744546" y="361527"/>
                  </a:cubicBezTo>
                  <a:cubicBezTo>
                    <a:pt x="746292" y="356391"/>
                    <a:pt x="748729" y="351317"/>
                    <a:pt x="751856" y="346307"/>
                  </a:cubicBezTo>
                  <a:cubicBezTo>
                    <a:pt x="756435" y="342419"/>
                    <a:pt x="761033" y="337937"/>
                    <a:pt x="765649" y="332861"/>
                  </a:cubicBezTo>
                  <a:lnTo>
                    <a:pt x="769242" y="324110"/>
                  </a:lnTo>
                  <a:lnTo>
                    <a:pt x="775995" y="319947"/>
                  </a:lnTo>
                  <a:lnTo>
                    <a:pt x="781020" y="311741"/>
                  </a:lnTo>
                  <a:lnTo>
                    <a:pt x="785050" y="311741"/>
                  </a:lnTo>
                  <a:lnTo>
                    <a:pt x="789406" y="308486"/>
                  </a:lnTo>
                  <a:cubicBezTo>
                    <a:pt x="794989" y="307440"/>
                    <a:pt x="802921" y="304988"/>
                    <a:pt x="813202" y="301129"/>
                  </a:cubicBezTo>
                  <a:cubicBezTo>
                    <a:pt x="825253" y="299225"/>
                    <a:pt x="832678" y="298273"/>
                    <a:pt x="835476" y="298273"/>
                  </a:cubicBezTo>
                  <a:close/>
                  <a:moveTo>
                    <a:pt x="1920940" y="296627"/>
                  </a:moveTo>
                  <a:lnTo>
                    <a:pt x="1928134" y="300263"/>
                  </a:lnTo>
                  <a:cubicBezTo>
                    <a:pt x="1934240" y="310339"/>
                    <a:pt x="1934984" y="319638"/>
                    <a:pt x="1930368" y="328162"/>
                  </a:cubicBezTo>
                  <a:lnTo>
                    <a:pt x="1926702" y="329915"/>
                  </a:lnTo>
                  <a:lnTo>
                    <a:pt x="1925849" y="332419"/>
                  </a:lnTo>
                  <a:lnTo>
                    <a:pt x="1920001" y="337744"/>
                  </a:lnTo>
                  <a:cubicBezTo>
                    <a:pt x="1920089" y="338539"/>
                    <a:pt x="1918956" y="340816"/>
                    <a:pt x="1916601" y="344574"/>
                  </a:cubicBezTo>
                  <a:lnTo>
                    <a:pt x="1916694" y="345229"/>
                  </a:lnTo>
                  <a:lnTo>
                    <a:pt x="1935419" y="336137"/>
                  </a:lnTo>
                  <a:lnTo>
                    <a:pt x="1937078" y="331266"/>
                  </a:lnTo>
                  <a:lnTo>
                    <a:pt x="1943025" y="331266"/>
                  </a:lnTo>
                  <a:lnTo>
                    <a:pt x="1949688" y="327514"/>
                  </a:lnTo>
                  <a:lnTo>
                    <a:pt x="1951934" y="327514"/>
                  </a:lnTo>
                  <a:lnTo>
                    <a:pt x="1956458" y="324757"/>
                  </a:lnTo>
                  <a:lnTo>
                    <a:pt x="1960917" y="319883"/>
                  </a:lnTo>
                  <a:lnTo>
                    <a:pt x="1967215" y="318669"/>
                  </a:lnTo>
                  <a:lnTo>
                    <a:pt x="1967566" y="317640"/>
                  </a:lnTo>
                  <a:cubicBezTo>
                    <a:pt x="1976556" y="313598"/>
                    <a:pt x="1982877" y="311076"/>
                    <a:pt x="1986530" y="310073"/>
                  </a:cubicBezTo>
                  <a:lnTo>
                    <a:pt x="1989733" y="307144"/>
                  </a:lnTo>
                  <a:lnTo>
                    <a:pt x="1996109" y="307144"/>
                  </a:lnTo>
                  <a:cubicBezTo>
                    <a:pt x="2000513" y="305601"/>
                    <a:pt x="2004946" y="303010"/>
                    <a:pt x="2009408" y="299371"/>
                  </a:cubicBezTo>
                  <a:lnTo>
                    <a:pt x="2021680" y="299371"/>
                  </a:lnTo>
                  <a:lnTo>
                    <a:pt x="2021924" y="303406"/>
                  </a:lnTo>
                  <a:lnTo>
                    <a:pt x="2023189" y="303406"/>
                  </a:lnTo>
                  <a:cubicBezTo>
                    <a:pt x="2025912" y="309194"/>
                    <a:pt x="2027072" y="316134"/>
                    <a:pt x="2026666" y="324226"/>
                  </a:cubicBezTo>
                  <a:lnTo>
                    <a:pt x="2023776" y="332724"/>
                  </a:lnTo>
                  <a:lnTo>
                    <a:pt x="2021426" y="334880"/>
                  </a:lnTo>
                  <a:lnTo>
                    <a:pt x="2017885" y="345286"/>
                  </a:lnTo>
                  <a:lnTo>
                    <a:pt x="2013705" y="348395"/>
                  </a:lnTo>
                  <a:lnTo>
                    <a:pt x="2008032" y="355195"/>
                  </a:lnTo>
                  <a:lnTo>
                    <a:pt x="2007946" y="360215"/>
                  </a:lnTo>
                  <a:lnTo>
                    <a:pt x="2004302" y="363624"/>
                  </a:lnTo>
                  <a:cubicBezTo>
                    <a:pt x="2002787" y="366842"/>
                    <a:pt x="1999906" y="371660"/>
                    <a:pt x="1995658" y="378077"/>
                  </a:cubicBezTo>
                  <a:lnTo>
                    <a:pt x="1995470" y="381807"/>
                  </a:lnTo>
                  <a:cubicBezTo>
                    <a:pt x="1989202" y="388010"/>
                    <a:pt x="1981655" y="396349"/>
                    <a:pt x="1972832" y="406825"/>
                  </a:cubicBezTo>
                  <a:cubicBezTo>
                    <a:pt x="1969333" y="411110"/>
                    <a:pt x="1966512" y="414904"/>
                    <a:pt x="1964367" y="418208"/>
                  </a:cubicBezTo>
                  <a:lnTo>
                    <a:pt x="1960153" y="426289"/>
                  </a:lnTo>
                  <a:lnTo>
                    <a:pt x="1968724" y="417462"/>
                  </a:lnTo>
                  <a:lnTo>
                    <a:pt x="1980013" y="413522"/>
                  </a:lnTo>
                  <a:lnTo>
                    <a:pt x="1993403" y="417265"/>
                  </a:lnTo>
                  <a:cubicBezTo>
                    <a:pt x="1989693" y="425223"/>
                    <a:pt x="1983219" y="433088"/>
                    <a:pt x="1973981" y="440859"/>
                  </a:cubicBezTo>
                  <a:cubicBezTo>
                    <a:pt x="1965002" y="448420"/>
                    <a:pt x="1958627" y="454442"/>
                    <a:pt x="1954854" y="458927"/>
                  </a:cubicBezTo>
                  <a:lnTo>
                    <a:pt x="1951771" y="460548"/>
                  </a:lnTo>
                  <a:lnTo>
                    <a:pt x="1951180" y="462276"/>
                  </a:lnTo>
                  <a:lnTo>
                    <a:pt x="1930102" y="473067"/>
                  </a:lnTo>
                  <a:cubicBezTo>
                    <a:pt x="1921896" y="472427"/>
                    <a:pt x="1914474" y="468518"/>
                    <a:pt x="1907837" y="461341"/>
                  </a:cubicBezTo>
                  <a:cubicBezTo>
                    <a:pt x="1907488" y="459740"/>
                    <a:pt x="1906065" y="457621"/>
                    <a:pt x="1903567" y="454983"/>
                  </a:cubicBezTo>
                  <a:lnTo>
                    <a:pt x="1902645" y="446888"/>
                  </a:lnTo>
                  <a:lnTo>
                    <a:pt x="1904690" y="440877"/>
                  </a:lnTo>
                  <a:lnTo>
                    <a:pt x="1904158" y="436117"/>
                  </a:lnTo>
                  <a:lnTo>
                    <a:pt x="1907764" y="430248"/>
                  </a:lnTo>
                  <a:cubicBezTo>
                    <a:pt x="1908462" y="427147"/>
                    <a:pt x="1908810" y="425596"/>
                    <a:pt x="1908810" y="425596"/>
                  </a:cubicBezTo>
                  <a:cubicBezTo>
                    <a:pt x="1911814" y="416769"/>
                    <a:pt x="1919457" y="405522"/>
                    <a:pt x="1931738" y="391853"/>
                  </a:cubicBezTo>
                  <a:cubicBezTo>
                    <a:pt x="1944019" y="378184"/>
                    <a:pt x="1951688" y="366059"/>
                    <a:pt x="1954747" y="355478"/>
                  </a:cubicBezTo>
                  <a:lnTo>
                    <a:pt x="1965556" y="341138"/>
                  </a:lnTo>
                  <a:lnTo>
                    <a:pt x="1957165" y="345801"/>
                  </a:lnTo>
                  <a:lnTo>
                    <a:pt x="1955883" y="349565"/>
                  </a:lnTo>
                  <a:lnTo>
                    <a:pt x="1947522" y="351173"/>
                  </a:lnTo>
                  <a:lnTo>
                    <a:pt x="1946969" y="352798"/>
                  </a:lnTo>
                  <a:cubicBezTo>
                    <a:pt x="1938900" y="355199"/>
                    <a:pt x="1934240" y="357020"/>
                    <a:pt x="1932988" y="358260"/>
                  </a:cubicBezTo>
                  <a:lnTo>
                    <a:pt x="1931122" y="363748"/>
                  </a:lnTo>
                  <a:cubicBezTo>
                    <a:pt x="1925280" y="367004"/>
                    <a:pt x="1919843" y="368989"/>
                    <a:pt x="1914813" y="369704"/>
                  </a:cubicBezTo>
                  <a:lnTo>
                    <a:pt x="1913282" y="374206"/>
                  </a:lnTo>
                  <a:lnTo>
                    <a:pt x="1906495" y="374206"/>
                  </a:lnTo>
                  <a:lnTo>
                    <a:pt x="1903875" y="376358"/>
                  </a:lnTo>
                  <a:lnTo>
                    <a:pt x="1902584" y="376358"/>
                  </a:lnTo>
                  <a:lnTo>
                    <a:pt x="1900201" y="383355"/>
                  </a:lnTo>
                  <a:lnTo>
                    <a:pt x="1893727" y="384967"/>
                  </a:lnTo>
                  <a:lnTo>
                    <a:pt x="1893487" y="385675"/>
                  </a:lnTo>
                  <a:lnTo>
                    <a:pt x="1888174" y="392175"/>
                  </a:lnTo>
                  <a:lnTo>
                    <a:pt x="1884251" y="402049"/>
                  </a:lnTo>
                  <a:cubicBezTo>
                    <a:pt x="1880455" y="405759"/>
                    <a:pt x="1876269" y="411438"/>
                    <a:pt x="1871691" y="419085"/>
                  </a:cubicBezTo>
                  <a:cubicBezTo>
                    <a:pt x="1867113" y="426733"/>
                    <a:pt x="1862659" y="432787"/>
                    <a:pt x="1858329" y="437249"/>
                  </a:cubicBezTo>
                  <a:cubicBezTo>
                    <a:pt x="1854047" y="439476"/>
                    <a:pt x="1849519" y="443012"/>
                    <a:pt x="1844746" y="447857"/>
                  </a:cubicBezTo>
                  <a:cubicBezTo>
                    <a:pt x="1837975" y="454780"/>
                    <a:pt x="1832547" y="459669"/>
                    <a:pt x="1828462" y="462524"/>
                  </a:cubicBezTo>
                  <a:cubicBezTo>
                    <a:pt x="1820290" y="464214"/>
                    <a:pt x="1808515" y="466520"/>
                    <a:pt x="1793137" y="469444"/>
                  </a:cubicBezTo>
                  <a:lnTo>
                    <a:pt x="1787520" y="466756"/>
                  </a:lnTo>
                  <a:lnTo>
                    <a:pt x="1776514" y="469444"/>
                  </a:lnTo>
                  <a:lnTo>
                    <a:pt x="1765856" y="460659"/>
                  </a:lnTo>
                  <a:lnTo>
                    <a:pt x="1764861" y="447021"/>
                  </a:lnTo>
                  <a:lnTo>
                    <a:pt x="1772570" y="432919"/>
                  </a:lnTo>
                  <a:lnTo>
                    <a:pt x="1784969" y="429437"/>
                  </a:lnTo>
                  <a:cubicBezTo>
                    <a:pt x="1791126" y="432602"/>
                    <a:pt x="1795158" y="435071"/>
                    <a:pt x="1797064" y="436846"/>
                  </a:cubicBezTo>
                  <a:lnTo>
                    <a:pt x="1804400" y="435479"/>
                  </a:lnTo>
                  <a:lnTo>
                    <a:pt x="1808658" y="433249"/>
                  </a:lnTo>
                  <a:lnTo>
                    <a:pt x="1814112" y="421883"/>
                  </a:lnTo>
                  <a:lnTo>
                    <a:pt x="1816388" y="420575"/>
                  </a:lnTo>
                  <a:cubicBezTo>
                    <a:pt x="1817952" y="415442"/>
                    <a:pt x="1820746" y="409822"/>
                    <a:pt x="1824770" y="403717"/>
                  </a:cubicBezTo>
                  <a:cubicBezTo>
                    <a:pt x="1829684" y="398114"/>
                    <a:pt x="1835968" y="390667"/>
                    <a:pt x="1843623" y="381374"/>
                  </a:cubicBezTo>
                  <a:cubicBezTo>
                    <a:pt x="1848216" y="373008"/>
                    <a:pt x="1856310" y="360866"/>
                    <a:pt x="1867903" y="344947"/>
                  </a:cubicBezTo>
                  <a:lnTo>
                    <a:pt x="1868327" y="339586"/>
                  </a:lnTo>
                  <a:lnTo>
                    <a:pt x="1858976" y="341873"/>
                  </a:lnTo>
                  <a:lnTo>
                    <a:pt x="1851572" y="345895"/>
                  </a:lnTo>
                  <a:cubicBezTo>
                    <a:pt x="1842251" y="347270"/>
                    <a:pt x="1834016" y="348866"/>
                    <a:pt x="1826867" y="350684"/>
                  </a:cubicBezTo>
                  <a:lnTo>
                    <a:pt x="1814944" y="344712"/>
                  </a:lnTo>
                  <a:lnTo>
                    <a:pt x="1815286" y="334263"/>
                  </a:lnTo>
                  <a:lnTo>
                    <a:pt x="1822721" y="325461"/>
                  </a:lnTo>
                  <a:cubicBezTo>
                    <a:pt x="1842644" y="325841"/>
                    <a:pt x="1865355" y="319730"/>
                    <a:pt x="1890854" y="307127"/>
                  </a:cubicBezTo>
                  <a:lnTo>
                    <a:pt x="1894872" y="307127"/>
                  </a:lnTo>
                  <a:lnTo>
                    <a:pt x="1910744" y="297995"/>
                  </a:lnTo>
                  <a:close/>
                  <a:moveTo>
                    <a:pt x="313670" y="275052"/>
                  </a:moveTo>
                  <a:lnTo>
                    <a:pt x="313627" y="275178"/>
                  </a:lnTo>
                  <a:lnTo>
                    <a:pt x="313628" y="275177"/>
                  </a:lnTo>
                  <a:lnTo>
                    <a:pt x="313671" y="275052"/>
                  </a:lnTo>
                  <a:close/>
                  <a:moveTo>
                    <a:pt x="1248477" y="272970"/>
                  </a:moveTo>
                  <a:lnTo>
                    <a:pt x="1239582" y="277337"/>
                  </a:lnTo>
                  <a:cubicBezTo>
                    <a:pt x="1237519" y="278303"/>
                    <a:pt x="1236528" y="278693"/>
                    <a:pt x="1236611" y="278509"/>
                  </a:cubicBezTo>
                  <a:lnTo>
                    <a:pt x="1237023" y="282179"/>
                  </a:lnTo>
                  <a:lnTo>
                    <a:pt x="1240367" y="283680"/>
                  </a:lnTo>
                  <a:lnTo>
                    <a:pt x="1243103" y="282488"/>
                  </a:lnTo>
                  <a:close/>
                  <a:moveTo>
                    <a:pt x="303885" y="263973"/>
                  </a:moveTo>
                  <a:cubicBezTo>
                    <a:pt x="299269" y="266286"/>
                    <a:pt x="294722" y="267670"/>
                    <a:pt x="290243" y="268128"/>
                  </a:cubicBezTo>
                  <a:cubicBezTo>
                    <a:pt x="284766" y="272221"/>
                    <a:pt x="281120" y="276937"/>
                    <a:pt x="279305" y="282277"/>
                  </a:cubicBezTo>
                  <a:lnTo>
                    <a:pt x="277599" y="287297"/>
                  </a:lnTo>
                  <a:cubicBezTo>
                    <a:pt x="286219" y="281646"/>
                    <a:pt x="294997" y="279360"/>
                    <a:pt x="303933" y="280437"/>
                  </a:cubicBezTo>
                  <a:lnTo>
                    <a:pt x="311087" y="276556"/>
                  </a:lnTo>
                  <a:lnTo>
                    <a:pt x="310484" y="275640"/>
                  </a:lnTo>
                  <a:lnTo>
                    <a:pt x="310081" y="270186"/>
                  </a:lnTo>
                  <a:cubicBezTo>
                    <a:pt x="306477" y="268294"/>
                    <a:pt x="304411" y="266223"/>
                    <a:pt x="303885" y="263973"/>
                  </a:cubicBezTo>
                  <a:close/>
                  <a:moveTo>
                    <a:pt x="380349" y="140985"/>
                  </a:moveTo>
                  <a:cubicBezTo>
                    <a:pt x="379678" y="145593"/>
                    <a:pt x="374408" y="154471"/>
                    <a:pt x="364541" y="167620"/>
                  </a:cubicBezTo>
                  <a:lnTo>
                    <a:pt x="355554" y="174334"/>
                  </a:lnTo>
                  <a:lnTo>
                    <a:pt x="352433" y="183518"/>
                  </a:lnTo>
                  <a:lnTo>
                    <a:pt x="348840" y="183518"/>
                  </a:lnTo>
                  <a:lnTo>
                    <a:pt x="342670" y="192993"/>
                  </a:lnTo>
                  <a:lnTo>
                    <a:pt x="338169" y="196187"/>
                  </a:lnTo>
                  <a:lnTo>
                    <a:pt x="336136" y="202168"/>
                  </a:lnTo>
                  <a:lnTo>
                    <a:pt x="321953" y="212343"/>
                  </a:lnTo>
                  <a:lnTo>
                    <a:pt x="304366" y="243393"/>
                  </a:lnTo>
                  <a:lnTo>
                    <a:pt x="310051" y="237356"/>
                  </a:lnTo>
                  <a:lnTo>
                    <a:pt x="324727" y="237356"/>
                  </a:lnTo>
                  <a:lnTo>
                    <a:pt x="329722" y="241669"/>
                  </a:lnTo>
                  <a:lnTo>
                    <a:pt x="342988" y="241669"/>
                  </a:lnTo>
                  <a:lnTo>
                    <a:pt x="350984" y="251368"/>
                  </a:lnTo>
                  <a:lnTo>
                    <a:pt x="359203" y="251051"/>
                  </a:lnTo>
                  <a:cubicBezTo>
                    <a:pt x="365369" y="242939"/>
                    <a:pt x="373941" y="236573"/>
                    <a:pt x="384920" y="231954"/>
                  </a:cubicBezTo>
                  <a:lnTo>
                    <a:pt x="394112" y="219404"/>
                  </a:lnTo>
                  <a:lnTo>
                    <a:pt x="397589" y="196457"/>
                  </a:lnTo>
                  <a:lnTo>
                    <a:pt x="401791" y="199690"/>
                  </a:lnTo>
                  <a:lnTo>
                    <a:pt x="401307" y="195025"/>
                  </a:lnTo>
                  <a:lnTo>
                    <a:pt x="400887" y="185177"/>
                  </a:lnTo>
                  <a:cubicBezTo>
                    <a:pt x="402919" y="180258"/>
                    <a:pt x="404344" y="173827"/>
                    <a:pt x="405161" y="165885"/>
                  </a:cubicBezTo>
                  <a:cubicBezTo>
                    <a:pt x="405979" y="157943"/>
                    <a:pt x="406973" y="152515"/>
                    <a:pt x="408145" y="149599"/>
                  </a:cubicBezTo>
                  <a:cubicBezTo>
                    <a:pt x="403595" y="142579"/>
                    <a:pt x="394329" y="139708"/>
                    <a:pt x="380349" y="140985"/>
                  </a:cubicBezTo>
                  <a:close/>
                  <a:moveTo>
                    <a:pt x="513383" y="34848"/>
                  </a:moveTo>
                  <a:lnTo>
                    <a:pt x="530344" y="34848"/>
                  </a:lnTo>
                  <a:lnTo>
                    <a:pt x="535635" y="38625"/>
                  </a:lnTo>
                  <a:cubicBezTo>
                    <a:pt x="537021" y="43824"/>
                    <a:pt x="535778" y="50677"/>
                    <a:pt x="531905" y="59184"/>
                  </a:cubicBezTo>
                  <a:lnTo>
                    <a:pt x="520251" y="65306"/>
                  </a:lnTo>
                  <a:lnTo>
                    <a:pt x="513113" y="65306"/>
                  </a:lnTo>
                  <a:lnTo>
                    <a:pt x="502908" y="73435"/>
                  </a:lnTo>
                  <a:cubicBezTo>
                    <a:pt x="488717" y="74001"/>
                    <a:pt x="475645" y="77094"/>
                    <a:pt x="463695" y="82714"/>
                  </a:cubicBezTo>
                  <a:lnTo>
                    <a:pt x="451462" y="82173"/>
                  </a:lnTo>
                  <a:lnTo>
                    <a:pt x="433455" y="87623"/>
                  </a:lnTo>
                  <a:cubicBezTo>
                    <a:pt x="429673" y="89641"/>
                    <a:pt x="423923" y="92992"/>
                    <a:pt x="416206" y="97677"/>
                  </a:cubicBezTo>
                  <a:cubicBezTo>
                    <a:pt x="414592" y="98336"/>
                    <a:pt x="412005" y="100023"/>
                    <a:pt x="408443" y="102739"/>
                  </a:cubicBezTo>
                  <a:lnTo>
                    <a:pt x="396562" y="112546"/>
                  </a:lnTo>
                  <a:lnTo>
                    <a:pt x="428961" y="115805"/>
                  </a:lnTo>
                  <a:cubicBezTo>
                    <a:pt x="431171" y="119152"/>
                    <a:pt x="436839" y="122748"/>
                    <a:pt x="445966" y="126592"/>
                  </a:cubicBezTo>
                  <a:lnTo>
                    <a:pt x="449327" y="134164"/>
                  </a:lnTo>
                  <a:lnTo>
                    <a:pt x="454361" y="136252"/>
                  </a:lnTo>
                  <a:cubicBezTo>
                    <a:pt x="456307" y="140014"/>
                    <a:pt x="457598" y="144758"/>
                    <a:pt x="458232" y="150487"/>
                  </a:cubicBezTo>
                  <a:cubicBezTo>
                    <a:pt x="458535" y="158256"/>
                    <a:pt x="458048" y="162966"/>
                    <a:pt x="456770" y="164618"/>
                  </a:cubicBezTo>
                  <a:lnTo>
                    <a:pt x="458044" y="165622"/>
                  </a:lnTo>
                  <a:cubicBezTo>
                    <a:pt x="457075" y="176898"/>
                    <a:pt x="454023" y="190083"/>
                    <a:pt x="448890" y="205178"/>
                  </a:cubicBezTo>
                  <a:cubicBezTo>
                    <a:pt x="445045" y="216483"/>
                    <a:pt x="434718" y="229340"/>
                    <a:pt x="417908" y="243749"/>
                  </a:cubicBezTo>
                  <a:lnTo>
                    <a:pt x="411828" y="245721"/>
                  </a:lnTo>
                  <a:lnTo>
                    <a:pt x="411267" y="246339"/>
                  </a:lnTo>
                  <a:lnTo>
                    <a:pt x="410443" y="248761"/>
                  </a:lnTo>
                  <a:cubicBezTo>
                    <a:pt x="409127" y="250073"/>
                    <a:pt x="405481" y="252505"/>
                    <a:pt x="399506" y="256056"/>
                  </a:cubicBezTo>
                  <a:lnTo>
                    <a:pt x="377772" y="268281"/>
                  </a:lnTo>
                  <a:lnTo>
                    <a:pt x="378085" y="268244"/>
                  </a:lnTo>
                  <a:cubicBezTo>
                    <a:pt x="383971" y="278076"/>
                    <a:pt x="386898" y="288937"/>
                    <a:pt x="386866" y="300824"/>
                  </a:cubicBezTo>
                  <a:lnTo>
                    <a:pt x="380945" y="307166"/>
                  </a:lnTo>
                  <a:lnTo>
                    <a:pt x="380598" y="312714"/>
                  </a:lnTo>
                  <a:cubicBezTo>
                    <a:pt x="384197" y="316227"/>
                    <a:pt x="386336" y="318815"/>
                    <a:pt x="387016" y="320479"/>
                  </a:cubicBezTo>
                  <a:lnTo>
                    <a:pt x="388208" y="320479"/>
                  </a:lnTo>
                  <a:lnTo>
                    <a:pt x="397426" y="330224"/>
                  </a:lnTo>
                  <a:lnTo>
                    <a:pt x="398747" y="350483"/>
                  </a:lnTo>
                  <a:lnTo>
                    <a:pt x="402760" y="357013"/>
                  </a:lnTo>
                  <a:lnTo>
                    <a:pt x="399785" y="367478"/>
                  </a:lnTo>
                  <a:cubicBezTo>
                    <a:pt x="401174" y="372829"/>
                    <a:pt x="402461" y="380214"/>
                    <a:pt x="403648" y="389632"/>
                  </a:cubicBezTo>
                  <a:cubicBezTo>
                    <a:pt x="405517" y="391238"/>
                    <a:pt x="408700" y="395120"/>
                    <a:pt x="413196" y="401277"/>
                  </a:cubicBezTo>
                  <a:lnTo>
                    <a:pt x="411760" y="411906"/>
                  </a:lnTo>
                  <a:lnTo>
                    <a:pt x="419010" y="425347"/>
                  </a:lnTo>
                  <a:cubicBezTo>
                    <a:pt x="418533" y="430638"/>
                    <a:pt x="420692" y="441398"/>
                    <a:pt x="425488" y="457628"/>
                  </a:cubicBezTo>
                  <a:cubicBezTo>
                    <a:pt x="427009" y="464685"/>
                    <a:pt x="428365" y="470979"/>
                    <a:pt x="429557" y="476510"/>
                  </a:cubicBezTo>
                  <a:cubicBezTo>
                    <a:pt x="431710" y="485054"/>
                    <a:pt x="435277" y="490346"/>
                    <a:pt x="440259" y="492387"/>
                  </a:cubicBezTo>
                  <a:lnTo>
                    <a:pt x="440117" y="492803"/>
                  </a:lnTo>
                  <a:lnTo>
                    <a:pt x="444422" y="492803"/>
                  </a:lnTo>
                  <a:lnTo>
                    <a:pt x="444005" y="494022"/>
                  </a:lnTo>
                  <a:lnTo>
                    <a:pt x="458429" y="488498"/>
                  </a:lnTo>
                  <a:lnTo>
                    <a:pt x="469285" y="488498"/>
                  </a:lnTo>
                  <a:cubicBezTo>
                    <a:pt x="469789" y="488124"/>
                    <a:pt x="471717" y="487624"/>
                    <a:pt x="475069" y="486998"/>
                  </a:cubicBezTo>
                  <a:cubicBezTo>
                    <a:pt x="479183" y="486817"/>
                    <a:pt x="485455" y="486257"/>
                    <a:pt x="493887" y="485317"/>
                  </a:cubicBezTo>
                  <a:cubicBezTo>
                    <a:pt x="495071" y="485114"/>
                    <a:pt x="498494" y="484145"/>
                    <a:pt x="504156" y="482410"/>
                  </a:cubicBezTo>
                  <a:cubicBezTo>
                    <a:pt x="512860" y="479657"/>
                    <a:pt x="519490" y="478281"/>
                    <a:pt x="524046" y="478281"/>
                  </a:cubicBezTo>
                  <a:cubicBezTo>
                    <a:pt x="556894" y="478281"/>
                    <a:pt x="578549" y="483455"/>
                    <a:pt x="589010" y="493802"/>
                  </a:cubicBezTo>
                  <a:cubicBezTo>
                    <a:pt x="592303" y="497969"/>
                    <a:pt x="598074" y="504561"/>
                    <a:pt x="606323" y="513576"/>
                  </a:cubicBezTo>
                  <a:lnTo>
                    <a:pt x="599871" y="532540"/>
                  </a:lnTo>
                  <a:cubicBezTo>
                    <a:pt x="597387" y="536519"/>
                    <a:pt x="593909" y="540280"/>
                    <a:pt x="589437" y="543824"/>
                  </a:cubicBezTo>
                  <a:cubicBezTo>
                    <a:pt x="584965" y="547369"/>
                    <a:pt x="582603" y="549214"/>
                    <a:pt x="582352" y="549360"/>
                  </a:cubicBezTo>
                  <a:lnTo>
                    <a:pt x="583124" y="559748"/>
                  </a:lnTo>
                  <a:lnTo>
                    <a:pt x="573691" y="570712"/>
                  </a:lnTo>
                  <a:cubicBezTo>
                    <a:pt x="565625" y="575219"/>
                    <a:pt x="556279" y="578595"/>
                    <a:pt x="545655" y="580839"/>
                  </a:cubicBezTo>
                  <a:cubicBezTo>
                    <a:pt x="523826" y="585349"/>
                    <a:pt x="512282" y="587750"/>
                    <a:pt x="511025" y="588042"/>
                  </a:cubicBezTo>
                  <a:cubicBezTo>
                    <a:pt x="500843" y="586967"/>
                    <a:pt x="495624" y="586430"/>
                    <a:pt x="495367" y="586430"/>
                  </a:cubicBezTo>
                  <a:cubicBezTo>
                    <a:pt x="484485" y="586430"/>
                    <a:pt x="474270" y="587699"/>
                    <a:pt x="464723" y="590237"/>
                  </a:cubicBezTo>
                  <a:lnTo>
                    <a:pt x="454682" y="587600"/>
                  </a:lnTo>
                  <a:lnTo>
                    <a:pt x="447672" y="580166"/>
                  </a:lnTo>
                  <a:lnTo>
                    <a:pt x="438145" y="577872"/>
                  </a:lnTo>
                  <a:lnTo>
                    <a:pt x="432370" y="565768"/>
                  </a:lnTo>
                  <a:lnTo>
                    <a:pt x="427924" y="563976"/>
                  </a:lnTo>
                  <a:cubicBezTo>
                    <a:pt x="426237" y="557319"/>
                    <a:pt x="421048" y="552192"/>
                    <a:pt x="412356" y="548597"/>
                  </a:cubicBezTo>
                  <a:lnTo>
                    <a:pt x="406302" y="538598"/>
                  </a:lnTo>
                  <a:lnTo>
                    <a:pt x="401855" y="537415"/>
                  </a:lnTo>
                  <a:cubicBezTo>
                    <a:pt x="400198" y="537746"/>
                    <a:pt x="398144" y="538179"/>
                    <a:pt x="395694" y="538714"/>
                  </a:cubicBezTo>
                  <a:cubicBezTo>
                    <a:pt x="389709" y="541749"/>
                    <a:pt x="379655" y="546406"/>
                    <a:pt x="365532" y="552683"/>
                  </a:cubicBezTo>
                  <a:cubicBezTo>
                    <a:pt x="359612" y="554223"/>
                    <a:pt x="351710" y="556674"/>
                    <a:pt x="341826" y="560036"/>
                  </a:cubicBezTo>
                  <a:cubicBezTo>
                    <a:pt x="330324" y="564743"/>
                    <a:pt x="321537" y="569986"/>
                    <a:pt x="315466" y="575762"/>
                  </a:cubicBezTo>
                  <a:lnTo>
                    <a:pt x="295439" y="581924"/>
                  </a:lnTo>
                  <a:lnTo>
                    <a:pt x="283764" y="590143"/>
                  </a:lnTo>
                  <a:cubicBezTo>
                    <a:pt x="276707" y="589965"/>
                    <a:pt x="259282" y="594529"/>
                    <a:pt x="231491" y="603833"/>
                  </a:cubicBezTo>
                  <a:cubicBezTo>
                    <a:pt x="225608" y="605794"/>
                    <a:pt x="213703" y="607138"/>
                    <a:pt x="195775" y="607867"/>
                  </a:cubicBezTo>
                  <a:cubicBezTo>
                    <a:pt x="181069" y="608548"/>
                    <a:pt x="169919" y="611070"/>
                    <a:pt x="162324" y="615435"/>
                  </a:cubicBezTo>
                  <a:lnTo>
                    <a:pt x="150671" y="613818"/>
                  </a:lnTo>
                  <a:lnTo>
                    <a:pt x="139532" y="619688"/>
                  </a:lnTo>
                  <a:cubicBezTo>
                    <a:pt x="133378" y="619888"/>
                    <a:pt x="124252" y="621112"/>
                    <a:pt x="112154" y="623360"/>
                  </a:cubicBezTo>
                  <a:cubicBezTo>
                    <a:pt x="100056" y="625608"/>
                    <a:pt x="91100" y="626732"/>
                    <a:pt x="85286" y="626732"/>
                  </a:cubicBezTo>
                  <a:cubicBezTo>
                    <a:pt x="66995" y="626732"/>
                    <a:pt x="47700" y="624400"/>
                    <a:pt x="27400" y="619735"/>
                  </a:cubicBezTo>
                  <a:cubicBezTo>
                    <a:pt x="23655" y="619158"/>
                    <a:pt x="19295" y="613698"/>
                    <a:pt x="14319" y="603357"/>
                  </a:cubicBezTo>
                  <a:lnTo>
                    <a:pt x="8428" y="600913"/>
                  </a:lnTo>
                  <a:lnTo>
                    <a:pt x="6267" y="581992"/>
                  </a:lnTo>
                  <a:lnTo>
                    <a:pt x="5006" y="578416"/>
                  </a:lnTo>
                  <a:lnTo>
                    <a:pt x="25303" y="551079"/>
                  </a:lnTo>
                  <a:cubicBezTo>
                    <a:pt x="31663" y="545688"/>
                    <a:pt x="39999" y="540580"/>
                    <a:pt x="50312" y="535755"/>
                  </a:cubicBezTo>
                  <a:cubicBezTo>
                    <a:pt x="61780" y="530427"/>
                    <a:pt x="70857" y="527763"/>
                    <a:pt x="77542" y="527763"/>
                  </a:cubicBezTo>
                  <a:cubicBezTo>
                    <a:pt x="78760" y="527763"/>
                    <a:pt x="79277" y="527852"/>
                    <a:pt x="79095" y="528029"/>
                  </a:cubicBezTo>
                  <a:lnTo>
                    <a:pt x="89127" y="522112"/>
                  </a:lnTo>
                  <a:cubicBezTo>
                    <a:pt x="93115" y="522650"/>
                    <a:pt x="96653" y="522550"/>
                    <a:pt x="99743" y="521812"/>
                  </a:cubicBezTo>
                  <a:cubicBezTo>
                    <a:pt x="108544" y="519786"/>
                    <a:pt x="114564" y="518630"/>
                    <a:pt x="117802" y="518344"/>
                  </a:cubicBezTo>
                  <a:cubicBezTo>
                    <a:pt x="117802" y="518344"/>
                    <a:pt x="127016" y="518344"/>
                    <a:pt x="145444" y="518344"/>
                  </a:cubicBezTo>
                  <a:cubicBezTo>
                    <a:pt x="147799" y="521545"/>
                    <a:pt x="150946" y="524303"/>
                    <a:pt x="154885" y="526619"/>
                  </a:cubicBezTo>
                  <a:cubicBezTo>
                    <a:pt x="164321" y="530843"/>
                    <a:pt x="170135" y="533968"/>
                    <a:pt x="172329" y="535993"/>
                  </a:cubicBezTo>
                  <a:cubicBezTo>
                    <a:pt x="174523" y="538018"/>
                    <a:pt x="179764" y="542011"/>
                    <a:pt x="188054" y="547971"/>
                  </a:cubicBezTo>
                  <a:lnTo>
                    <a:pt x="201594" y="549673"/>
                  </a:lnTo>
                  <a:lnTo>
                    <a:pt x="204209" y="553656"/>
                  </a:lnTo>
                  <a:lnTo>
                    <a:pt x="209616" y="553656"/>
                  </a:lnTo>
                  <a:lnTo>
                    <a:pt x="209238" y="566085"/>
                  </a:lnTo>
                  <a:lnTo>
                    <a:pt x="196341" y="578163"/>
                  </a:lnTo>
                  <a:lnTo>
                    <a:pt x="170745" y="578163"/>
                  </a:lnTo>
                  <a:cubicBezTo>
                    <a:pt x="164193" y="575851"/>
                    <a:pt x="154381" y="572061"/>
                    <a:pt x="141307" y="566793"/>
                  </a:cubicBezTo>
                  <a:cubicBezTo>
                    <a:pt x="136745" y="564429"/>
                    <a:pt x="130303" y="561416"/>
                    <a:pt x="121983" y="557755"/>
                  </a:cubicBezTo>
                  <a:cubicBezTo>
                    <a:pt x="116343" y="556480"/>
                    <a:pt x="108870" y="553679"/>
                    <a:pt x="99563" y="549351"/>
                  </a:cubicBezTo>
                  <a:cubicBezTo>
                    <a:pt x="92755" y="549514"/>
                    <a:pt x="84311" y="551275"/>
                    <a:pt x="74233" y="554633"/>
                  </a:cubicBezTo>
                  <a:cubicBezTo>
                    <a:pt x="60504" y="559281"/>
                    <a:pt x="51977" y="561846"/>
                    <a:pt x="48653" y="562329"/>
                  </a:cubicBezTo>
                  <a:lnTo>
                    <a:pt x="37150" y="574262"/>
                  </a:lnTo>
                  <a:lnTo>
                    <a:pt x="36777" y="575368"/>
                  </a:lnTo>
                  <a:lnTo>
                    <a:pt x="44734" y="594627"/>
                  </a:lnTo>
                  <a:cubicBezTo>
                    <a:pt x="45440" y="594267"/>
                    <a:pt x="49213" y="594999"/>
                    <a:pt x="56053" y="596823"/>
                  </a:cubicBezTo>
                  <a:cubicBezTo>
                    <a:pt x="68936" y="598652"/>
                    <a:pt x="76857" y="599567"/>
                    <a:pt x="79815" y="599567"/>
                  </a:cubicBezTo>
                  <a:cubicBezTo>
                    <a:pt x="89605" y="599567"/>
                    <a:pt x="106019" y="597547"/>
                    <a:pt x="129057" y="593508"/>
                  </a:cubicBezTo>
                  <a:cubicBezTo>
                    <a:pt x="133059" y="592374"/>
                    <a:pt x="139233" y="590826"/>
                    <a:pt x="147579" y="588865"/>
                  </a:cubicBezTo>
                  <a:cubicBezTo>
                    <a:pt x="155211" y="588865"/>
                    <a:pt x="165045" y="588376"/>
                    <a:pt x="177082" y="587399"/>
                  </a:cubicBezTo>
                  <a:cubicBezTo>
                    <a:pt x="179300" y="587121"/>
                    <a:pt x="182674" y="586300"/>
                    <a:pt x="187205" y="584933"/>
                  </a:cubicBezTo>
                  <a:cubicBezTo>
                    <a:pt x="195128" y="582890"/>
                    <a:pt x="200417" y="582226"/>
                    <a:pt x="203073" y="582944"/>
                  </a:cubicBezTo>
                  <a:lnTo>
                    <a:pt x="216467" y="577023"/>
                  </a:lnTo>
                  <a:lnTo>
                    <a:pt x="224485" y="579175"/>
                  </a:lnTo>
                  <a:cubicBezTo>
                    <a:pt x="236827" y="576111"/>
                    <a:pt x="248509" y="571512"/>
                    <a:pt x="259531" y="565378"/>
                  </a:cubicBezTo>
                  <a:cubicBezTo>
                    <a:pt x="268721" y="560916"/>
                    <a:pt x="280415" y="553960"/>
                    <a:pt x="294616" y="544510"/>
                  </a:cubicBezTo>
                  <a:cubicBezTo>
                    <a:pt x="302745" y="541372"/>
                    <a:pt x="314018" y="536870"/>
                    <a:pt x="328436" y="531005"/>
                  </a:cubicBezTo>
                  <a:cubicBezTo>
                    <a:pt x="339944" y="525088"/>
                    <a:pt x="358436" y="517418"/>
                    <a:pt x="383912" y="507994"/>
                  </a:cubicBezTo>
                  <a:lnTo>
                    <a:pt x="374214" y="498582"/>
                  </a:lnTo>
                  <a:lnTo>
                    <a:pt x="370346" y="496645"/>
                  </a:lnTo>
                  <a:cubicBezTo>
                    <a:pt x="369606" y="492045"/>
                    <a:pt x="367997" y="488677"/>
                    <a:pt x="365519" y="486539"/>
                  </a:cubicBezTo>
                  <a:lnTo>
                    <a:pt x="362882" y="468368"/>
                  </a:lnTo>
                  <a:cubicBezTo>
                    <a:pt x="360109" y="464841"/>
                    <a:pt x="355745" y="461171"/>
                    <a:pt x="349788" y="457358"/>
                  </a:cubicBezTo>
                  <a:cubicBezTo>
                    <a:pt x="344200" y="439282"/>
                    <a:pt x="341421" y="423785"/>
                    <a:pt x="341453" y="410868"/>
                  </a:cubicBezTo>
                  <a:lnTo>
                    <a:pt x="333144" y="408098"/>
                  </a:lnTo>
                  <a:lnTo>
                    <a:pt x="334353" y="404544"/>
                  </a:lnTo>
                  <a:lnTo>
                    <a:pt x="332449" y="400985"/>
                  </a:lnTo>
                  <a:lnTo>
                    <a:pt x="332367" y="397603"/>
                  </a:lnTo>
                  <a:lnTo>
                    <a:pt x="332273" y="397603"/>
                  </a:lnTo>
                  <a:cubicBezTo>
                    <a:pt x="327788" y="390811"/>
                    <a:pt x="326424" y="381144"/>
                    <a:pt x="328179" y="368602"/>
                  </a:cubicBezTo>
                  <a:cubicBezTo>
                    <a:pt x="325329" y="364288"/>
                    <a:pt x="321473" y="350791"/>
                    <a:pt x="316611" y="328110"/>
                  </a:cubicBezTo>
                  <a:cubicBezTo>
                    <a:pt x="312378" y="308288"/>
                    <a:pt x="310344" y="298299"/>
                    <a:pt x="310510" y="298145"/>
                  </a:cubicBezTo>
                  <a:lnTo>
                    <a:pt x="306531" y="299191"/>
                  </a:lnTo>
                  <a:lnTo>
                    <a:pt x="299902" y="305682"/>
                  </a:lnTo>
                  <a:lnTo>
                    <a:pt x="278808" y="305682"/>
                  </a:lnTo>
                  <a:lnTo>
                    <a:pt x="259780" y="313083"/>
                  </a:lnTo>
                  <a:cubicBezTo>
                    <a:pt x="257967" y="314014"/>
                    <a:pt x="254307" y="318143"/>
                    <a:pt x="248799" y="325469"/>
                  </a:cubicBezTo>
                  <a:lnTo>
                    <a:pt x="244709" y="325469"/>
                  </a:lnTo>
                  <a:lnTo>
                    <a:pt x="244164" y="327081"/>
                  </a:lnTo>
                  <a:lnTo>
                    <a:pt x="239761" y="327081"/>
                  </a:lnTo>
                  <a:lnTo>
                    <a:pt x="237197" y="329478"/>
                  </a:lnTo>
                  <a:lnTo>
                    <a:pt x="230432" y="344724"/>
                  </a:lnTo>
                  <a:lnTo>
                    <a:pt x="227597" y="347314"/>
                  </a:lnTo>
                  <a:lnTo>
                    <a:pt x="228421" y="351212"/>
                  </a:lnTo>
                  <a:lnTo>
                    <a:pt x="224579" y="356198"/>
                  </a:lnTo>
                  <a:cubicBezTo>
                    <a:pt x="223490" y="360405"/>
                    <a:pt x="218448" y="370417"/>
                    <a:pt x="209453" y="386232"/>
                  </a:cubicBezTo>
                  <a:lnTo>
                    <a:pt x="206830" y="386232"/>
                  </a:lnTo>
                  <a:lnTo>
                    <a:pt x="205375" y="390507"/>
                  </a:lnTo>
                  <a:lnTo>
                    <a:pt x="201469" y="393422"/>
                  </a:lnTo>
                  <a:lnTo>
                    <a:pt x="197297" y="399339"/>
                  </a:lnTo>
                  <a:lnTo>
                    <a:pt x="189215" y="405372"/>
                  </a:lnTo>
                  <a:lnTo>
                    <a:pt x="182197" y="415139"/>
                  </a:lnTo>
                  <a:cubicBezTo>
                    <a:pt x="173041" y="422139"/>
                    <a:pt x="160420" y="431055"/>
                    <a:pt x="144334" y="441888"/>
                  </a:cubicBezTo>
                  <a:cubicBezTo>
                    <a:pt x="135879" y="445827"/>
                    <a:pt x="123145" y="452140"/>
                    <a:pt x="106132" y="460826"/>
                  </a:cubicBezTo>
                  <a:lnTo>
                    <a:pt x="100584" y="460826"/>
                  </a:lnTo>
                  <a:lnTo>
                    <a:pt x="91040" y="466756"/>
                  </a:lnTo>
                  <a:lnTo>
                    <a:pt x="59351" y="466756"/>
                  </a:lnTo>
                  <a:cubicBezTo>
                    <a:pt x="57098" y="466756"/>
                    <a:pt x="53035" y="465806"/>
                    <a:pt x="47161" y="463905"/>
                  </a:cubicBezTo>
                  <a:cubicBezTo>
                    <a:pt x="41287" y="462004"/>
                    <a:pt x="36998" y="460947"/>
                    <a:pt x="34294" y="460732"/>
                  </a:cubicBezTo>
                  <a:lnTo>
                    <a:pt x="27696" y="455377"/>
                  </a:lnTo>
                  <a:lnTo>
                    <a:pt x="27451" y="453851"/>
                  </a:lnTo>
                  <a:cubicBezTo>
                    <a:pt x="22875" y="453851"/>
                    <a:pt x="17334" y="451891"/>
                    <a:pt x="10829" y="447972"/>
                  </a:cubicBezTo>
                  <a:lnTo>
                    <a:pt x="607" y="429009"/>
                  </a:lnTo>
                  <a:cubicBezTo>
                    <a:pt x="-533" y="421903"/>
                    <a:pt x="-69" y="413338"/>
                    <a:pt x="2001" y="403314"/>
                  </a:cubicBezTo>
                  <a:cubicBezTo>
                    <a:pt x="5625" y="394458"/>
                    <a:pt x="13906" y="383710"/>
                    <a:pt x="26843" y="371067"/>
                  </a:cubicBezTo>
                  <a:cubicBezTo>
                    <a:pt x="42352" y="362403"/>
                    <a:pt x="52579" y="355195"/>
                    <a:pt x="57524" y="349441"/>
                  </a:cubicBezTo>
                  <a:lnTo>
                    <a:pt x="73126" y="347773"/>
                  </a:lnTo>
                  <a:cubicBezTo>
                    <a:pt x="79786" y="341708"/>
                    <a:pt x="85097" y="337830"/>
                    <a:pt x="89059" y="336141"/>
                  </a:cubicBezTo>
                  <a:lnTo>
                    <a:pt x="99190" y="336141"/>
                  </a:lnTo>
                  <a:lnTo>
                    <a:pt x="106801" y="340698"/>
                  </a:lnTo>
                  <a:lnTo>
                    <a:pt x="112057" y="357270"/>
                  </a:lnTo>
                  <a:lnTo>
                    <a:pt x="104250" y="380217"/>
                  </a:lnTo>
                  <a:lnTo>
                    <a:pt x="91258" y="391570"/>
                  </a:lnTo>
                  <a:lnTo>
                    <a:pt x="76050" y="385610"/>
                  </a:lnTo>
                  <a:lnTo>
                    <a:pt x="73251" y="374956"/>
                  </a:lnTo>
                  <a:lnTo>
                    <a:pt x="69906" y="372362"/>
                  </a:lnTo>
                  <a:cubicBezTo>
                    <a:pt x="57507" y="377724"/>
                    <a:pt x="45835" y="386784"/>
                    <a:pt x="34890" y="399541"/>
                  </a:cubicBezTo>
                  <a:lnTo>
                    <a:pt x="29651" y="409145"/>
                  </a:lnTo>
                  <a:lnTo>
                    <a:pt x="33484" y="421831"/>
                  </a:lnTo>
                  <a:cubicBezTo>
                    <a:pt x="45652" y="431475"/>
                    <a:pt x="57208" y="436298"/>
                    <a:pt x="68153" y="436298"/>
                  </a:cubicBezTo>
                  <a:cubicBezTo>
                    <a:pt x="79429" y="436298"/>
                    <a:pt x="88473" y="434178"/>
                    <a:pt x="95284" y="429939"/>
                  </a:cubicBezTo>
                  <a:cubicBezTo>
                    <a:pt x="101335" y="424351"/>
                    <a:pt x="111102" y="415673"/>
                    <a:pt x="124585" y="403905"/>
                  </a:cubicBezTo>
                  <a:cubicBezTo>
                    <a:pt x="125714" y="401813"/>
                    <a:pt x="130800" y="394183"/>
                    <a:pt x="139842" y="381016"/>
                  </a:cubicBezTo>
                  <a:cubicBezTo>
                    <a:pt x="148885" y="367849"/>
                    <a:pt x="154659" y="359769"/>
                    <a:pt x="157166" y="356777"/>
                  </a:cubicBezTo>
                  <a:lnTo>
                    <a:pt x="161578" y="354890"/>
                  </a:lnTo>
                  <a:lnTo>
                    <a:pt x="171259" y="338919"/>
                  </a:lnTo>
                  <a:cubicBezTo>
                    <a:pt x="181627" y="329930"/>
                    <a:pt x="191814" y="320178"/>
                    <a:pt x="201821" y="309665"/>
                  </a:cubicBezTo>
                  <a:lnTo>
                    <a:pt x="205924" y="308392"/>
                  </a:lnTo>
                  <a:lnTo>
                    <a:pt x="208758" y="295311"/>
                  </a:lnTo>
                  <a:lnTo>
                    <a:pt x="218932" y="289248"/>
                  </a:lnTo>
                  <a:cubicBezTo>
                    <a:pt x="228079" y="273364"/>
                    <a:pt x="240456" y="253544"/>
                    <a:pt x="256062" y="229789"/>
                  </a:cubicBezTo>
                  <a:lnTo>
                    <a:pt x="262181" y="226024"/>
                  </a:lnTo>
                  <a:lnTo>
                    <a:pt x="267767" y="217741"/>
                  </a:lnTo>
                  <a:lnTo>
                    <a:pt x="272462" y="215653"/>
                  </a:lnTo>
                  <a:lnTo>
                    <a:pt x="272634" y="210413"/>
                  </a:lnTo>
                  <a:cubicBezTo>
                    <a:pt x="277318" y="205986"/>
                    <a:pt x="281392" y="200876"/>
                    <a:pt x="284853" y="195085"/>
                  </a:cubicBezTo>
                  <a:cubicBezTo>
                    <a:pt x="287786" y="190666"/>
                    <a:pt x="291080" y="185486"/>
                    <a:pt x="294736" y="179543"/>
                  </a:cubicBezTo>
                  <a:cubicBezTo>
                    <a:pt x="303928" y="166349"/>
                    <a:pt x="315250" y="152294"/>
                    <a:pt x="328702" y="137380"/>
                  </a:cubicBezTo>
                  <a:lnTo>
                    <a:pt x="324633" y="136651"/>
                  </a:lnTo>
                  <a:cubicBezTo>
                    <a:pt x="309498" y="138191"/>
                    <a:pt x="288277" y="145006"/>
                    <a:pt x="260972" y="157094"/>
                  </a:cubicBezTo>
                  <a:cubicBezTo>
                    <a:pt x="255875" y="160021"/>
                    <a:pt x="248226" y="163262"/>
                    <a:pt x="238025" y="166818"/>
                  </a:cubicBezTo>
                  <a:lnTo>
                    <a:pt x="232481" y="172237"/>
                  </a:lnTo>
                  <a:cubicBezTo>
                    <a:pt x="228882" y="174027"/>
                    <a:pt x="224612" y="175790"/>
                    <a:pt x="219670" y="177528"/>
                  </a:cubicBezTo>
                  <a:lnTo>
                    <a:pt x="219824" y="177528"/>
                  </a:lnTo>
                  <a:cubicBezTo>
                    <a:pt x="208173" y="188207"/>
                    <a:pt x="199511" y="194757"/>
                    <a:pt x="193837" y="197178"/>
                  </a:cubicBezTo>
                  <a:lnTo>
                    <a:pt x="192997" y="199643"/>
                  </a:lnTo>
                  <a:lnTo>
                    <a:pt x="187110" y="201127"/>
                  </a:lnTo>
                  <a:lnTo>
                    <a:pt x="187513" y="204689"/>
                  </a:lnTo>
                  <a:lnTo>
                    <a:pt x="179530" y="208377"/>
                  </a:lnTo>
                  <a:lnTo>
                    <a:pt x="160639" y="226740"/>
                  </a:lnTo>
                  <a:lnTo>
                    <a:pt x="158928" y="226740"/>
                  </a:lnTo>
                  <a:cubicBezTo>
                    <a:pt x="157894" y="227521"/>
                    <a:pt x="154852" y="232424"/>
                    <a:pt x="149805" y="241451"/>
                  </a:cubicBezTo>
                  <a:lnTo>
                    <a:pt x="148831" y="245884"/>
                  </a:lnTo>
                  <a:lnTo>
                    <a:pt x="152836" y="246960"/>
                  </a:lnTo>
                  <a:lnTo>
                    <a:pt x="166410" y="243625"/>
                  </a:lnTo>
                  <a:cubicBezTo>
                    <a:pt x="170646" y="241507"/>
                    <a:pt x="175583" y="238938"/>
                    <a:pt x="181219" y="235920"/>
                  </a:cubicBezTo>
                  <a:cubicBezTo>
                    <a:pt x="192101" y="225893"/>
                    <a:pt x="199237" y="219893"/>
                    <a:pt x="202627" y="217921"/>
                  </a:cubicBezTo>
                  <a:lnTo>
                    <a:pt x="209002" y="208441"/>
                  </a:lnTo>
                  <a:lnTo>
                    <a:pt x="214628" y="204754"/>
                  </a:lnTo>
                  <a:cubicBezTo>
                    <a:pt x="214470" y="205211"/>
                    <a:pt x="218421" y="202537"/>
                    <a:pt x="226478" y="196732"/>
                  </a:cubicBezTo>
                  <a:cubicBezTo>
                    <a:pt x="234102" y="185713"/>
                    <a:pt x="238968" y="177402"/>
                    <a:pt x="241077" y="171800"/>
                  </a:cubicBezTo>
                  <a:lnTo>
                    <a:pt x="253190" y="162800"/>
                  </a:lnTo>
                  <a:lnTo>
                    <a:pt x="266018" y="162800"/>
                  </a:lnTo>
                  <a:lnTo>
                    <a:pt x="268530" y="175873"/>
                  </a:lnTo>
                  <a:lnTo>
                    <a:pt x="264535" y="191342"/>
                  </a:lnTo>
                  <a:lnTo>
                    <a:pt x="251273" y="211970"/>
                  </a:lnTo>
                  <a:cubicBezTo>
                    <a:pt x="240277" y="217235"/>
                    <a:pt x="231160" y="223853"/>
                    <a:pt x="223923" y="231825"/>
                  </a:cubicBezTo>
                  <a:lnTo>
                    <a:pt x="212956" y="236837"/>
                  </a:lnTo>
                  <a:lnTo>
                    <a:pt x="208093" y="244611"/>
                  </a:lnTo>
                  <a:cubicBezTo>
                    <a:pt x="201311" y="247175"/>
                    <a:pt x="195159" y="251331"/>
                    <a:pt x="189640" y="257079"/>
                  </a:cubicBezTo>
                  <a:lnTo>
                    <a:pt x="182450" y="257992"/>
                  </a:lnTo>
                  <a:lnTo>
                    <a:pt x="181279" y="259973"/>
                  </a:lnTo>
                  <a:lnTo>
                    <a:pt x="171684" y="267660"/>
                  </a:lnTo>
                  <a:cubicBezTo>
                    <a:pt x="161605" y="271971"/>
                    <a:pt x="152843" y="274126"/>
                    <a:pt x="145397" y="274126"/>
                  </a:cubicBezTo>
                  <a:cubicBezTo>
                    <a:pt x="138940" y="274126"/>
                    <a:pt x="132970" y="273466"/>
                    <a:pt x="127488" y="272145"/>
                  </a:cubicBezTo>
                  <a:cubicBezTo>
                    <a:pt x="119279" y="263942"/>
                    <a:pt x="116859" y="252761"/>
                    <a:pt x="120229" y="238604"/>
                  </a:cubicBezTo>
                  <a:lnTo>
                    <a:pt x="118120" y="238604"/>
                  </a:lnTo>
                  <a:cubicBezTo>
                    <a:pt x="121901" y="227482"/>
                    <a:pt x="127192" y="217438"/>
                    <a:pt x="133992" y="208471"/>
                  </a:cubicBezTo>
                  <a:cubicBezTo>
                    <a:pt x="141621" y="203226"/>
                    <a:pt x="152410" y="195327"/>
                    <a:pt x="166359" y="184774"/>
                  </a:cubicBezTo>
                  <a:cubicBezTo>
                    <a:pt x="171772" y="183153"/>
                    <a:pt x="185197" y="175103"/>
                    <a:pt x="206631" y="160622"/>
                  </a:cubicBezTo>
                  <a:lnTo>
                    <a:pt x="207476" y="160622"/>
                  </a:lnTo>
                  <a:lnTo>
                    <a:pt x="211982" y="155254"/>
                  </a:lnTo>
                  <a:cubicBezTo>
                    <a:pt x="218205" y="150778"/>
                    <a:pt x="224142" y="147508"/>
                    <a:pt x="229793" y="145444"/>
                  </a:cubicBezTo>
                  <a:cubicBezTo>
                    <a:pt x="237419" y="142698"/>
                    <a:pt x="241651" y="141095"/>
                    <a:pt x="242488" y="140638"/>
                  </a:cubicBezTo>
                  <a:cubicBezTo>
                    <a:pt x="248525" y="137094"/>
                    <a:pt x="258526" y="131626"/>
                    <a:pt x="272492" y="124234"/>
                  </a:cubicBezTo>
                  <a:cubicBezTo>
                    <a:pt x="278986" y="121198"/>
                    <a:pt x="291982" y="118089"/>
                    <a:pt x="311479" y="114904"/>
                  </a:cubicBezTo>
                  <a:cubicBezTo>
                    <a:pt x="334123" y="111120"/>
                    <a:pt x="347831" y="109496"/>
                    <a:pt x="352605" y="110034"/>
                  </a:cubicBezTo>
                  <a:lnTo>
                    <a:pt x="363208" y="105510"/>
                  </a:lnTo>
                  <a:lnTo>
                    <a:pt x="374278" y="92322"/>
                  </a:lnTo>
                  <a:cubicBezTo>
                    <a:pt x="390379" y="80297"/>
                    <a:pt x="402201" y="73746"/>
                    <a:pt x="409745" y="72668"/>
                  </a:cubicBezTo>
                  <a:lnTo>
                    <a:pt x="419859" y="65113"/>
                  </a:lnTo>
                  <a:cubicBezTo>
                    <a:pt x="427259" y="62649"/>
                    <a:pt x="437376" y="59261"/>
                    <a:pt x="450210" y="54948"/>
                  </a:cubicBezTo>
                  <a:cubicBezTo>
                    <a:pt x="455041" y="52735"/>
                    <a:pt x="463246" y="49500"/>
                    <a:pt x="474825" y="45241"/>
                  </a:cubicBezTo>
                  <a:cubicBezTo>
                    <a:pt x="478990" y="44889"/>
                    <a:pt x="486091" y="42862"/>
                    <a:pt x="496130" y="39161"/>
                  </a:cubicBezTo>
                  <a:cubicBezTo>
                    <a:pt x="501020" y="39698"/>
                    <a:pt x="506771" y="38260"/>
                    <a:pt x="513383" y="34848"/>
                  </a:cubicBezTo>
                  <a:close/>
                  <a:moveTo>
                    <a:pt x="1798166" y="0"/>
                  </a:moveTo>
                  <a:cubicBezTo>
                    <a:pt x="1808953" y="0"/>
                    <a:pt x="1820241" y="2822"/>
                    <a:pt x="1832029" y="8467"/>
                  </a:cubicBezTo>
                  <a:cubicBezTo>
                    <a:pt x="1839807" y="22939"/>
                    <a:pt x="1838880" y="40950"/>
                    <a:pt x="1829251" y="62499"/>
                  </a:cubicBezTo>
                  <a:lnTo>
                    <a:pt x="1815209" y="65856"/>
                  </a:lnTo>
                  <a:lnTo>
                    <a:pt x="1792991" y="61950"/>
                  </a:lnTo>
                  <a:lnTo>
                    <a:pt x="1783147" y="54871"/>
                  </a:lnTo>
                  <a:cubicBezTo>
                    <a:pt x="1781958" y="50621"/>
                    <a:pt x="1779757" y="44527"/>
                    <a:pt x="1776544" y="36589"/>
                  </a:cubicBezTo>
                  <a:lnTo>
                    <a:pt x="1777882" y="32649"/>
                  </a:lnTo>
                  <a:lnTo>
                    <a:pt x="1774507" y="30458"/>
                  </a:lnTo>
                  <a:cubicBezTo>
                    <a:pt x="1765441" y="30458"/>
                    <a:pt x="1751758" y="34790"/>
                    <a:pt x="1733459" y="43454"/>
                  </a:cubicBezTo>
                  <a:cubicBezTo>
                    <a:pt x="1709640" y="54916"/>
                    <a:pt x="1694319" y="61467"/>
                    <a:pt x="1687496" y="63108"/>
                  </a:cubicBezTo>
                  <a:lnTo>
                    <a:pt x="1683106" y="66375"/>
                  </a:lnTo>
                  <a:lnTo>
                    <a:pt x="1682951" y="66821"/>
                  </a:lnTo>
                  <a:lnTo>
                    <a:pt x="1685400" y="77034"/>
                  </a:lnTo>
                  <a:lnTo>
                    <a:pt x="1680010" y="90848"/>
                  </a:lnTo>
                  <a:lnTo>
                    <a:pt x="1664657" y="107012"/>
                  </a:lnTo>
                  <a:lnTo>
                    <a:pt x="1661720" y="107012"/>
                  </a:lnTo>
                  <a:lnTo>
                    <a:pt x="1658139" y="109679"/>
                  </a:lnTo>
                  <a:lnTo>
                    <a:pt x="1655589" y="117186"/>
                  </a:lnTo>
                  <a:cubicBezTo>
                    <a:pt x="1648889" y="119050"/>
                    <a:pt x="1646822" y="121721"/>
                    <a:pt x="1649389" y="125200"/>
                  </a:cubicBezTo>
                  <a:cubicBezTo>
                    <a:pt x="1651524" y="129950"/>
                    <a:pt x="1647839" y="140296"/>
                    <a:pt x="1638335" y="156237"/>
                  </a:cubicBezTo>
                  <a:cubicBezTo>
                    <a:pt x="1637324" y="157858"/>
                    <a:pt x="1632719" y="167596"/>
                    <a:pt x="1624521" y="185452"/>
                  </a:cubicBezTo>
                  <a:lnTo>
                    <a:pt x="1611800" y="193307"/>
                  </a:lnTo>
                  <a:cubicBezTo>
                    <a:pt x="1607547" y="199884"/>
                    <a:pt x="1603432" y="204839"/>
                    <a:pt x="1599456" y="208172"/>
                  </a:cubicBezTo>
                  <a:lnTo>
                    <a:pt x="1595636" y="219397"/>
                  </a:lnTo>
                  <a:lnTo>
                    <a:pt x="1583352" y="230304"/>
                  </a:lnTo>
                  <a:lnTo>
                    <a:pt x="1576260" y="242345"/>
                  </a:lnTo>
                  <a:lnTo>
                    <a:pt x="1598359" y="247622"/>
                  </a:lnTo>
                  <a:lnTo>
                    <a:pt x="1616237" y="245666"/>
                  </a:lnTo>
                  <a:cubicBezTo>
                    <a:pt x="1620682" y="243763"/>
                    <a:pt x="1627534" y="241476"/>
                    <a:pt x="1636792" y="238806"/>
                  </a:cubicBezTo>
                  <a:lnTo>
                    <a:pt x="1650885" y="227166"/>
                  </a:lnTo>
                  <a:lnTo>
                    <a:pt x="1653029" y="223363"/>
                  </a:lnTo>
                  <a:lnTo>
                    <a:pt x="1651871" y="223363"/>
                  </a:lnTo>
                  <a:lnTo>
                    <a:pt x="1638177" y="233404"/>
                  </a:lnTo>
                  <a:lnTo>
                    <a:pt x="1624208" y="230733"/>
                  </a:lnTo>
                  <a:lnTo>
                    <a:pt x="1621850" y="224700"/>
                  </a:lnTo>
                  <a:lnTo>
                    <a:pt x="1614004" y="222235"/>
                  </a:lnTo>
                  <a:lnTo>
                    <a:pt x="1615787" y="207683"/>
                  </a:lnTo>
                  <a:lnTo>
                    <a:pt x="1621867" y="204300"/>
                  </a:lnTo>
                  <a:cubicBezTo>
                    <a:pt x="1623899" y="201694"/>
                    <a:pt x="1627795" y="198637"/>
                    <a:pt x="1633555" y="195129"/>
                  </a:cubicBezTo>
                  <a:cubicBezTo>
                    <a:pt x="1642867" y="196207"/>
                    <a:pt x="1647905" y="196746"/>
                    <a:pt x="1648668" y="196746"/>
                  </a:cubicBezTo>
                  <a:cubicBezTo>
                    <a:pt x="1649100" y="196746"/>
                    <a:pt x="1655689" y="195489"/>
                    <a:pt x="1668434" y="192977"/>
                  </a:cubicBezTo>
                  <a:cubicBezTo>
                    <a:pt x="1674779" y="195670"/>
                    <a:pt x="1680258" y="199969"/>
                    <a:pt x="1684868" y="205874"/>
                  </a:cubicBezTo>
                  <a:lnTo>
                    <a:pt x="1683830" y="208931"/>
                  </a:lnTo>
                  <a:lnTo>
                    <a:pt x="1686429" y="218591"/>
                  </a:lnTo>
                  <a:lnTo>
                    <a:pt x="1680992" y="234575"/>
                  </a:lnTo>
                  <a:cubicBezTo>
                    <a:pt x="1670208" y="240546"/>
                    <a:pt x="1661931" y="245313"/>
                    <a:pt x="1656163" y="248878"/>
                  </a:cubicBezTo>
                  <a:cubicBezTo>
                    <a:pt x="1647897" y="254120"/>
                    <a:pt x="1641668" y="258988"/>
                    <a:pt x="1637478" y="263481"/>
                  </a:cubicBezTo>
                  <a:cubicBezTo>
                    <a:pt x="1629889" y="266231"/>
                    <a:pt x="1620429" y="269222"/>
                    <a:pt x="1609099" y="272455"/>
                  </a:cubicBezTo>
                  <a:cubicBezTo>
                    <a:pt x="1603433" y="273755"/>
                    <a:pt x="1593861" y="275779"/>
                    <a:pt x="1580381" y="278526"/>
                  </a:cubicBezTo>
                  <a:cubicBezTo>
                    <a:pt x="1575896" y="278709"/>
                    <a:pt x="1569894" y="279179"/>
                    <a:pt x="1562373" y="279937"/>
                  </a:cubicBezTo>
                  <a:cubicBezTo>
                    <a:pt x="1562093" y="280142"/>
                    <a:pt x="1558961" y="285020"/>
                    <a:pt x="1552977" y="294570"/>
                  </a:cubicBezTo>
                  <a:cubicBezTo>
                    <a:pt x="1546993" y="304120"/>
                    <a:pt x="1542106" y="310545"/>
                    <a:pt x="1538316" y="313847"/>
                  </a:cubicBezTo>
                  <a:lnTo>
                    <a:pt x="1537073" y="317500"/>
                  </a:lnTo>
                  <a:lnTo>
                    <a:pt x="1534969" y="317380"/>
                  </a:lnTo>
                  <a:lnTo>
                    <a:pt x="1532189" y="325547"/>
                  </a:lnTo>
                  <a:lnTo>
                    <a:pt x="1530041" y="325547"/>
                  </a:lnTo>
                  <a:lnTo>
                    <a:pt x="1525063" y="346501"/>
                  </a:lnTo>
                  <a:cubicBezTo>
                    <a:pt x="1521942" y="350025"/>
                    <a:pt x="1518693" y="355283"/>
                    <a:pt x="1515318" y="362274"/>
                  </a:cubicBezTo>
                  <a:cubicBezTo>
                    <a:pt x="1510993" y="371124"/>
                    <a:pt x="1507390" y="377465"/>
                    <a:pt x="1504509" y="381298"/>
                  </a:cubicBezTo>
                  <a:cubicBezTo>
                    <a:pt x="1497960" y="387504"/>
                    <a:pt x="1490067" y="395270"/>
                    <a:pt x="1480829" y="404597"/>
                  </a:cubicBezTo>
                  <a:cubicBezTo>
                    <a:pt x="1476804" y="409387"/>
                    <a:pt x="1470101" y="416956"/>
                    <a:pt x="1460720" y="427303"/>
                  </a:cubicBezTo>
                  <a:lnTo>
                    <a:pt x="1449528" y="437920"/>
                  </a:lnTo>
                  <a:lnTo>
                    <a:pt x="1451781" y="438494"/>
                  </a:lnTo>
                  <a:lnTo>
                    <a:pt x="1465197" y="436341"/>
                  </a:lnTo>
                  <a:lnTo>
                    <a:pt x="1474256" y="440110"/>
                  </a:lnTo>
                  <a:lnTo>
                    <a:pt x="1478895" y="440110"/>
                  </a:lnTo>
                  <a:cubicBezTo>
                    <a:pt x="1483983" y="443057"/>
                    <a:pt x="1490023" y="447147"/>
                    <a:pt x="1497014" y="452381"/>
                  </a:cubicBezTo>
                  <a:lnTo>
                    <a:pt x="1495291" y="457453"/>
                  </a:lnTo>
                  <a:lnTo>
                    <a:pt x="1497353" y="460600"/>
                  </a:lnTo>
                  <a:lnTo>
                    <a:pt x="1496825" y="471889"/>
                  </a:lnTo>
                  <a:lnTo>
                    <a:pt x="1488949" y="484662"/>
                  </a:lnTo>
                  <a:lnTo>
                    <a:pt x="1473433" y="492551"/>
                  </a:lnTo>
                  <a:lnTo>
                    <a:pt x="1465767" y="492551"/>
                  </a:lnTo>
                  <a:lnTo>
                    <a:pt x="1458937" y="486986"/>
                  </a:lnTo>
                  <a:lnTo>
                    <a:pt x="1458868" y="476353"/>
                  </a:lnTo>
                  <a:lnTo>
                    <a:pt x="1463391" y="470950"/>
                  </a:lnTo>
                  <a:cubicBezTo>
                    <a:pt x="1461619" y="469487"/>
                    <a:pt x="1453511" y="468089"/>
                    <a:pt x="1439068" y="466757"/>
                  </a:cubicBezTo>
                  <a:lnTo>
                    <a:pt x="1432967" y="475538"/>
                  </a:lnTo>
                  <a:cubicBezTo>
                    <a:pt x="1420716" y="480089"/>
                    <a:pt x="1412473" y="482364"/>
                    <a:pt x="1408237" y="482364"/>
                  </a:cubicBezTo>
                  <a:cubicBezTo>
                    <a:pt x="1407308" y="482364"/>
                    <a:pt x="1403619" y="481826"/>
                    <a:pt x="1397171" y="480752"/>
                  </a:cubicBezTo>
                  <a:lnTo>
                    <a:pt x="1381538" y="484516"/>
                  </a:lnTo>
                  <a:lnTo>
                    <a:pt x="1370532" y="480752"/>
                  </a:lnTo>
                  <a:lnTo>
                    <a:pt x="1347920" y="482904"/>
                  </a:lnTo>
                  <a:lnTo>
                    <a:pt x="1337334" y="477707"/>
                  </a:lnTo>
                  <a:lnTo>
                    <a:pt x="1331370" y="468657"/>
                  </a:lnTo>
                  <a:lnTo>
                    <a:pt x="1331391" y="453890"/>
                  </a:lnTo>
                  <a:lnTo>
                    <a:pt x="1342101" y="436787"/>
                  </a:lnTo>
                  <a:lnTo>
                    <a:pt x="1354793" y="427303"/>
                  </a:lnTo>
                  <a:lnTo>
                    <a:pt x="1366691" y="424499"/>
                  </a:lnTo>
                  <a:lnTo>
                    <a:pt x="1401771" y="428594"/>
                  </a:lnTo>
                  <a:cubicBezTo>
                    <a:pt x="1405961" y="435374"/>
                    <a:pt x="1410340" y="438221"/>
                    <a:pt x="1414908" y="437135"/>
                  </a:cubicBezTo>
                  <a:lnTo>
                    <a:pt x="1416477" y="435484"/>
                  </a:lnTo>
                  <a:cubicBezTo>
                    <a:pt x="1415148" y="430436"/>
                    <a:pt x="1415920" y="424664"/>
                    <a:pt x="1418793" y="418167"/>
                  </a:cubicBezTo>
                  <a:cubicBezTo>
                    <a:pt x="1426376" y="411295"/>
                    <a:pt x="1432237" y="400196"/>
                    <a:pt x="1436376" y="384870"/>
                  </a:cubicBezTo>
                  <a:lnTo>
                    <a:pt x="1445255" y="377242"/>
                  </a:lnTo>
                  <a:cubicBezTo>
                    <a:pt x="1446393" y="375270"/>
                    <a:pt x="1448661" y="369286"/>
                    <a:pt x="1452059" y="359290"/>
                  </a:cubicBezTo>
                  <a:cubicBezTo>
                    <a:pt x="1453005" y="356512"/>
                    <a:pt x="1454968" y="352916"/>
                    <a:pt x="1457946" y="348503"/>
                  </a:cubicBezTo>
                  <a:cubicBezTo>
                    <a:pt x="1459173" y="345827"/>
                    <a:pt x="1461553" y="341183"/>
                    <a:pt x="1465089" y="334568"/>
                  </a:cubicBezTo>
                  <a:cubicBezTo>
                    <a:pt x="1472615" y="326805"/>
                    <a:pt x="1481906" y="314473"/>
                    <a:pt x="1492963" y="297571"/>
                  </a:cubicBezTo>
                  <a:cubicBezTo>
                    <a:pt x="1492808" y="298023"/>
                    <a:pt x="1492871" y="297310"/>
                    <a:pt x="1493151" y="295434"/>
                  </a:cubicBezTo>
                  <a:cubicBezTo>
                    <a:pt x="1493431" y="293557"/>
                    <a:pt x="1493769" y="292039"/>
                    <a:pt x="1494163" y="290878"/>
                  </a:cubicBezTo>
                  <a:cubicBezTo>
                    <a:pt x="1494906" y="288689"/>
                    <a:pt x="1496631" y="285089"/>
                    <a:pt x="1499338" y="280078"/>
                  </a:cubicBezTo>
                  <a:cubicBezTo>
                    <a:pt x="1503251" y="277166"/>
                    <a:pt x="1506175" y="273947"/>
                    <a:pt x="1508110" y="270423"/>
                  </a:cubicBezTo>
                  <a:lnTo>
                    <a:pt x="1494575" y="262293"/>
                  </a:lnTo>
                  <a:cubicBezTo>
                    <a:pt x="1493629" y="262091"/>
                    <a:pt x="1480995" y="261989"/>
                    <a:pt x="1456673" y="261989"/>
                  </a:cubicBezTo>
                  <a:cubicBezTo>
                    <a:pt x="1449990" y="261989"/>
                    <a:pt x="1440669" y="261362"/>
                    <a:pt x="1428710" y="260107"/>
                  </a:cubicBezTo>
                  <a:cubicBezTo>
                    <a:pt x="1416750" y="258852"/>
                    <a:pt x="1407737" y="258225"/>
                    <a:pt x="1401668" y="258225"/>
                  </a:cubicBezTo>
                  <a:cubicBezTo>
                    <a:pt x="1390606" y="258225"/>
                    <a:pt x="1386717" y="255769"/>
                    <a:pt x="1390002" y="250859"/>
                  </a:cubicBezTo>
                  <a:lnTo>
                    <a:pt x="1380955" y="260038"/>
                  </a:lnTo>
                  <a:lnTo>
                    <a:pt x="1378670" y="266761"/>
                  </a:lnTo>
                  <a:lnTo>
                    <a:pt x="1370000" y="274826"/>
                  </a:lnTo>
                  <a:lnTo>
                    <a:pt x="1368680" y="278715"/>
                  </a:lnTo>
                  <a:cubicBezTo>
                    <a:pt x="1363746" y="283231"/>
                    <a:pt x="1360126" y="288063"/>
                    <a:pt x="1357820" y="293211"/>
                  </a:cubicBezTo>
                  <a:lnTo>
                    <a:pt x="1357618" y="303304"/>
                  </a:lnTo>
                  <a:cubicBezTo>
                    <a:pt x="1353182" y="316349"/>
                    <a:pt x="1344480" y="328470"/>
                    <a:pt x="1331511" y="339666"/>
                  </a:cubicBezTo>
                  <a:lnTo>
                    <a:pt x="1326413" y="339666"/>
                  </a:lnTo>
                  <a:lnTo>
                    <a:pt x="1323858" y="342380"/>
                  </a:lnTo>
                  <a:lnTo>
                    <a:pt x="1323627" y="349313"/>
                  </a:lnTo>
                  <a:cubicBezTo>
                    <a:pt x="1319945" y="358223"/>
                    <a:pt x="1313445" y="367328"/>
                    <a:pt x="1304127" y="376629"/>
                  </a:cubicBezTo>
                  <a:lnTo>
                    <a:pt x="1300958" y="385941"/>
                  </a:lnTo>
                  <a:cubicBezTo>
                    <a:pt x="1295942" y="391907"/>
                    <a:pt x="1291963" y="395687"/>
                    <a:pt x="1289022" y="397282"/>
                  </a:cubicBezTo>
                  <a:lnTo>
                    <a:pt x="1287217" y="402586"/>
                  </a:lnTo>
                  <a:lnTo>
                    <a:pt x="1271297" y="407375"/>
                  </a:lnTo>
                  <a:cubicBezTo>
                    <a:pt x="1270863" y="407621"/>
                    <a:pt x="1263049" y="418887"/>
                    <a:pt x="1247857" y="441173"/>
                  </a:cubicBezTo>
                  <a:lnTo>
                    <a:pt x="1239947" y="447065"/>
                  </a:lnTo>
                  <a:lnTo>
                    <a:pt x="1232011" y="458847"/>
                  </a:lnTo>
                  <a:lnTo>
                    <a:pt x="1207396" y="472339"/>
                  </a:lnTo>
                  <a:cubicBezTo>
                    <a:pt x="1200113" y="474077"/>
                    <a:pt x="1193069" y="474229"/>
                    <a:pt x="1186263" y="472794"/>
                  </a:cubicBezTo>
                  <a:lnTo>
                    <a:pt x="1180685" y="474946"/>
                  </a:lnTo>
                  <a:lnTo>
                    <a:pt x="1163813" y="468236"/>
                  </a:lnTo>
                  <a:lnTo>
                    <a:pt x="1157549" y="457702"/>
                  </a:lnTo>
                  <a:lnTo>
                    <a:pt x="1160666" y="448548"/>
                  </a:lnTo>
                  <a:lnTo>
                    <a:pt x="1169095" y="439424"/>
                  </a:lnTo>
                  <a:lnTo>
                    <a:pt x="1176740" y="436573"/>
                  </a:lnTo>
                  <a:lnTo>
                    <a:pt x="1187266" y="436573"/>
                  </a:lnTo>
                  <a:lnTo>
                    <a:pt x="1194782" y="441576"/>
                  </a:lnTo>
                  <a:lnTo>
                    <a:pt x="1194761" y="445234"/>
                  </a:lnTo>
                  <a:lnTo>
                    <a:pt x="1204652" y="447275"/>
                  </a:lnTo>
                  <a:lnTo>
                    <a:pt x="1207902" y="444192"/>
                  </a:lnTo>
                  <a:cubicBezTo>
                    <a:pt x="1210014" y="441188"/>
                    <a:pt x="1212281" y="436606"/>
                    <a:pt x="1214702" y="430446"/>
                  </a:cubicBezTo>
                  <a:cubicBezTo>
                    <a:pt x="1218501" y="420951"/>
                    <a:pt x="1220877" y="415190"/>
                    <a:pt x="1221830" y="413163"/>
                  </a:cubicBezTo>
                  <a:cubicBezTo>
                    <a:pt x="1222783" y="411136"/>
                    <a:pt x="1225617" y="406577"/>
                    <a:pt x="1230330" y="399486"/>
                  </a:cubicBezTo>
                  <a:cubicBezTo>
                    <a:pt x="1233663" y="394455"/>
                    <a:pt x="1235814" y="390515"/>
                    <a:pt x="1236783" y="387665"/>
                  </a:cubicBezTo>
                  <a:cubicBezTo>
                    <a:pt x="1237100" y="386736"/>
                    <a:pt x="1237659" y="384564"/>
                    <a:pt x="1238459" y="381148"/>
                  </a:cubicBezTo>
                  <a:lnTo>
                    <a:pt x="1251901" y="371947"/>
                  </a:lnTo>
                  <a:cubicBezTo>
                    <a:pt x="1258017" y="362772"/>
                    <a:pt x="1261650" y="355177"/>
                    <a:pt x="1262799" y="349163"/>
                  </a:cubicBezTo>
                  <a:cubicBezTo>
                    <a:pt x="1270291" y="338419"/>
                    <a:pt x="1280347" y="326175"/>
                    <a:pt x="1292967" y="312432"/>
                  </a:cubicBezTo>
                  <a:lnTo>
                    <a:pt x="1300967" y="296825"/>
                  </a:lnTo>
                  <a:lnTo>
                    <a:pt x="1316711" y="280494"/>
                  </a:lnTo>
                  <a:cubicBezTo>
                    <a:pt x="1319266" y="274834"/>
                    <a:pt x="1321083" y="270420"/>
                    <a:pt x="1322160" y="267250"/>
                  </a:cubicBezTo>
                  <a:cubicBezTo>
                    <a:pt x="1322249" y="266990"/>
                    <a:pt x="1322939" y="263850"/>
                    <a:pt x="1324231" y="257830"/>
                  </a:cubicBezTo>
                  <a:lnTo>
                    <a:pt x="1320728" y="256608"/>
                  </a:lnTo>
                  <a:lnTo>
                    <a:pt x="1316659" y="258649"/>
                  </a:lnTo>
                  <a:cubicBezTo>
                    <a:pt x="1299732" y="260153"/>
                    <a:pt x="1288047" y="260190"/>
                    <a:pt x="1281605" y="258761"/>
                  </a:cubicBezTo>
                  <a:lnTo>
                    <a:pt x="1263880" y="263824"/>
                  </a:lnTo>
                  <a:cubicBezTo>
                    <a:pt x="1262093" y="265685"/>
                    <a:pt x="1257131" y="268649"/>
                    <a:pt x="1248993" y="272716"/>
                  </a:cubicBezTo>
                  <a:lnTo>
                    <a:pt x="1248967" y="272730"/>
                  </a:lnTo>
                  <a:lnTo>
                    <a:pt x="1270573" y="265526"/>
                  </a:lnTo>
                  <a:lnTo>
                    <a:pt x="1278921" y="265526"/>
                  </a:lnTo>
                  <a:cubicBezTo>
                    <a:pt x="1284640" y="270254"/>
                    <a:pt x="1288976" y="276597"/>
                    <a:pt x="1291929" y="284554"/>
                  </a:cubicBezTo>
                  <a:lnTo>
                    <a:pt x="1289682" y="296731"/>
                  </a:lnTo>
                  <a:lnTo>
                    <a:pt x="1284078" y="306001"/>
                  </a:lnTo>
                  <a:lnTo>
                    <a:pt x="1273132" y="311720"/>
                  </a:lnTo>
                  <a:lnTo>
                    <a:pt x="1261951" y="311720"/>
                  </a:lnTo>
                  <a:lnTo>
                    <a:pt x="1259061" y="313872"/>
                  </a:lnTo>
                  <a:lnTo>
                    <a:pt x="1245478" y="313872"/>
                  </a:lnTo>
                  <a:cubicBezTo>
                    <a:pt x="1235888" y="308570"/>
                    <a:pt x="1229879" y="305253"/>
                    <a:pt x="1227449" y="303921"/>
                  </a:cubicBezTo>
                  <a:cubicBezTo>
                    <a:pt x="1219114" y="300825"/>
                    <a:pt x="1210651" y="298855"/>
                    <a:pt x="1202062" y="298009"/>
                  </a:cubicBezTo>
                  <a:lnTo>
                    <a:pt x="1198628" y="284490"/>
                  </a:lnTo>
                  <a:lnTo>
                    <a:pt x="1203164" y="271160"/>
                  </a:lnTo>
                  <a:lnTo>
                    <a:pt x="1208463" y="269179"/>
                  </a:lnTo>
                  <a:lnTo>
                    <a:pt x="1212725" y="262148"/>
                  </a:lnTo>
                  <a:lnTo>
                    <a:pt x="1217004" y="258953"/>
                  </a:lnTo>
                  <a:lnTo>
                    <a:pt x="1217737" y="256797"/>
                  </a:lnTo>
                  <a:lnTo>
                    <a:pt x="1226578" y="250198"/>
                  </a:lnTo>
                  <a:cubicBezTo>
                    <a:pt x="1232858" y="249372"/>
                    <a:pt x="1237742" y="248339"/>
                    <a:pt x="1241229" y="247098"/>
                  </a:cubicBezTo>
                  <a:cubicBezTo>
                    <a:pt x="1249701" y="243711"/>
                    <a:pt x="1257013" y="240783"/>
                    <a:pt x="1263164" y="238313"/>
                  </a:cubicBezTo>
                  <a:cubicBezTo>
                    <a:pt x="1270439" y="236727"/>
                    <a:pt x="1280957" y="233929"/>
                    <a:pt x="1294720" y="229918"/>
                  </a:cubicBezTo>
                  <a:lnTo>
                    <a:pt x="1302287" y="229918"/>
                  </a:lnTo>
                  <a:lnTo>
                    <a:pt x="1306935" y="232075"/>
                  </a:lnTo>
                  <a:lnTo>
                    <a:pt x="1320209" y="232075"/>
                  </a:lnTo>
                  <a:cubicBezTo>
                    <a:pt x="1320395" y="232075"/>
                    <a:pt x="1326059" y="231030"/>
                    <a:pt x="1337201" y="228941"/>
                  </a:cubicBezTo>
                  <a:cubicBezTo>
                    <a:pt x="1346333" y="219480"/>
                    <a:pt x="1352147" y="211999"/>
                    <a:pt x="1354643" y="206500"/>
                  </a:cubicBezTo>
                  <a:lnTo>
                    <a:pt x="1357305" y="192347"/>
                  </a:lnTo>
                  <a:lnTo>
                    <a:pt x="1363128" y="188248"/>
                  </a:lnTo>
                  <a:lnTo>
                    <a:pt x="1368011" y="183008"/>
                  </a:lnTo>
                  <a:cubicBezTo>
                    <a:pt x="1368563" y="180856"/>
                    <a:pt x="1370011" y="177649"/>
                    <a:pt x="1372354" y="173387"/>
                  </a:cubicBezTo>
                  <a:cubicBezTo>
                    <a:pt x="1375315" y="168431"/>
                    <a:pt x="1377095" y="165310"/>
                    <a:pt x="1377692" y="164023"/>
                  </a:cubicBezTo>
                  <a:cubicBezTo>
                    <a:pt x="1378338" y="162651"/>
                    <a:pt x="1378941" y="160908"/>
                    <a:pt x="1379502" y="158792"/>
                  </a:cubicBezTo>
                  <a:cubicBezTo>
                    <a:pt x="1380348" y="155188"/>
                    <a:pt x="1381334" y="151729"/>
                    <a:pt x="1382460" y="148417"/>
                  </a:cubicBezTo>
                  <a:lnTo>
                    <a:pt x="1390285" y="143850"/>
                  </a:lnTo>
                  <a:lnTo>
                    <a:pt x="1395297" y="133963"/>
                  </a:lnTo>
                  <a:lnTo>
                    <a:pt x="1403859" y="129474"/>
                  </a:lnTo>
                  <a:lnTo>
                    <a:pt x="1411405" y="126542"/>
                  </a:lnTo>
                  <a:cubicBezTo>
                    <a:pt x="1397473" y="125961"/>
                    <a:pt x="1376070" y="124148"/>
                    <a:pt x="1347195" y="121101"/>
                  </a:cubicBezTo>
                  <a:lnTo>
                    <a:pt x="1342603" y="123266"/>
                  </a:lnTo>
                  <a:cubicBezTo>
                    <a:pt x="1338447" y="122883"/>
                    <a:pt x="1321374" y="118198"/>
                    <a:pt x="1291384" y="109212"/>
                  </a:cubicBezTo>
                  <a:lnTo>
                    <a:pt x="1271820" y="114335"/>
                  </a:lnTo>
                  <a:cubicBezTo>
                    <a:pt x="1268036" y="118194"/>
                    <a:pt x="1265239" y="120552"/>
                    <a:pt x="1263430" y="121410"/>
                  </a:cubicBezTo>
                  <a:lnTo>
                    <a:pt x="1263091" y="131490"/>
                  </a:lnTo>
                  <a:lnTo>
                    <a:pt x="1268733" y="135524"/>
                  </a:lnTo>
                  <a:lnTo>
                    <a:pt x="1287573" y="137475"/>
                  </a:lnTo>
                  <a:lnTo>
                    <a:pt x="1290810" y="132004"/>
                  </a:lnTo>
                  <a:lnTo>
                    <a:pt x="1302206" y="123480"/>
                  </a:lnTo>
                  <a:lnTo>
                    <a:pt x="1321530" y="123480"/>
                  </a:lnTo>
                  <a:cubicBezTo>
                    <a:pt x="1331183" y="130320"/>
                    <a:pt x="1337132" y="139477"/>
                    <a:pt x="1339379" y="150951"/>
                  </a:cubicBezTo>
                  <a:lnTo>
                    <a:pt x="1334045" y="173572"/>
                  </a:lnTo>
                  <a:lnTo>
                    <a:pt x="1326238" y="181654"/>
                  </a:lnTo>
                  <a:cubicBezTo>
                    <a:pt x="1319738" y="180587"/>
                    <a:pt x="1311371" y="178141"/>
                    <a:pt x="1301139" y="174313"/>
                  </a:cubicBezTo>
                  <a:lnTo>
                    <a:pt x="1303698" y="166784"/>
                  </a:lnTo>
                  <a:lnTo>
                    <a:pt x="1303016" y="165777"/>
                  </a:lnTo>
                  <a:cubicBezTo>
                    <a:pt x="1300444" y="165157"/>
                    <a:pt x="1290779" y="164412"/>
                    <a:pt x="1274020" y="163543"/>
                  </a:cubicBezTo>
                  <a:cubicBezTo>
                    <a:pt x="1261577" y="162777"/>
                    <a:pt x="1250700" y="159424"/>
                    <a:pt x="1241387" y="153485"/>
                  </a:cubicBezTo>
                  <a:lnTo>
                    <a:pt x="1227517" y="135828"/>
                  </a:lnTo>
                  <a:lnTo>
                    <a:pt x="1235428" y="112573"/>
                  </a:lnTo>
                  <a:lnTo>
                    <a:pt x="1248175" y="97404"/>
                  </a:lnTo>
                  <a:cubicBezTo>
                    <a:pt x="1269649" y="88994"/>
                    <a:pt x="1291986" y="84790"/>
                    <a:pt x="1315184" y="84790"/>
                  </a:cubicBezTo>
                  <a:cubicBezTo>
                    <a:pt x="1323239" y="84790"/>
                    <a:pt x="1333339" y="88566"/>
                    <a:pt x="1345484" y="96117"/>
                  </a:cubicBezTo>
                  <a:lnTo>
                    <a:pt x="1352953" y="94497"/>
                  </a:lnTo>
                  <a:cubicBezTo>
                    <a:pt x="1355823" y="95317"/>
                    <a:pt x="1365015" y="96564"/>
                    <a:pt x="1380531" y="98238"/>
                  </a:cubicBezTo>
                  <a:cubicBezTo>
                    <a:pt x="1396046" y="99911"/>
                    <a:pt x="1405533" y="100642"/>
                    <a:pt x="1408991" y="100431"/>
                  </a:cubicBezTo>
                  <a:lnTo>
                    <a:pt x="1415924" y="104199"/>
                  </a:lnTo>
                  <a:lnTo>
                    <a:pt x="1427689" y="98283"/>
                  </a:lnTo>
                  <a:lnTo>
                    <a:pt x="1435295" y="100431"/>
                  </a:lnTo>
                  <a:lnTo>
                    <a:pt x="1442845" y="92988"/>
                  </a:lnTo>
                  <a:cubicBezTo>
                    <a:pt x="1450857" y="91190"/>
                    <a:pt x="1464702" y="85073"/>
                    <a:pt x="1484379" y="74637"/>
                  </a:cubicBezTo>
                  <a:lnTo>
                    <a:pt x="1506301" y="74637"/>
                  </a:lnTo>
                  <a:cubicBezTo>
                    <a:pt x="1510177" y="82069"/>
                    <a:pt x="1511130" y="89722"/>
                    <a:pt x="1509161" y="97597"/>
                  </a:cubicBezTo>
                  <a:lnTo>
                    <a:pt x="1501340" y="104161"/>
                  </a:lnTo>
                  <a:cubicBezTo>
                    <a:pt x="1487989" y="110918"/>
                    <a:pt x="1478093" y="114521"/>
                    <a:pt x="1471653" y="114970"/>
                  </a:cubicBezTo>
                  <a:lnTo>
                    <a:pt x="1468065" y="119244"/>
                  </a:lnTo>
                  <a:lnTo>
                    <a:pt x="1463722" y="131447"/>
                  </a:lnTo>
                  <a:lnTo>
                    <a:pt x="1447755" y="143396"/>
                  </a:lnTo>
                  <a:cubicBezTo>
                    <a:pt x="1443907" y="152754"/>
                    <a:pt x="1434612" y="167265"/>
                    <a:pt x="1419869" y="186927"/>
                  </a:cubicBezTo>
                  <a:cubicBezTo>
                    <a:pt x="1407000" y="204017"/>
                    <a:pt x="1399031" y="217677"/>
                    <a:pt x="1395961" y="227907"/>
                  </a:cubicBezTo>
                  <a:lnTo>
                    <a:pt x="1396660" y="228302"/>
                  </a:lnTo>
                  <a:cubicBezTo>
                    <a:pt x="1408505" y="227204"/>
                    <a:pt x="1414428" y="226656"/>
                    <a:pt x="1414428" y="226656"/>
                  </a:cubicBezTo>
                  <a:cubicBezTo>
                    <a:pt x="1417097" y="226656"/>
                    <a:pt x="1421318" y="227081"/>
                    <a:pt x="1427089" y="227933"/>
                  </a:cubicBezTo>
                  <a:cubicBezTo>
                    <a:pt x="1431831" y="228545"/>
                    <a:pt x="1435112" y="228851"/>
                    <a:pt x="1436933" y="228851"/>
                  </a:cubicBezTo>
                  <a:cubicBezTo>
                    <a:pt x="1439966" y="229074"/>
                    <a:pt x="1444087" y="229038"/>
                    <a:pt x="1449296" y="228744"/>
                  </a:cubicBezTo>
                  <a:cubicBezTo>
                    <a:pt x="1454506" y="228449"/>
                    <a:pt x="1457728" y="228302"/>
                    <a:pt x="1458962" y="228302"/>
                  </a:cubicBezTo>
                  <a:cubicBezTo>
                    <a:pt x="1462107" y="228302"/>
                    <a:pt x="1468902" y="229267"/>
                    <a:pt x="1479349" y="231196"/>
                  </a:cubicBezTo>
                  <a:cubicBezTo>
                    <a:pt x="1489797" y="233125"/>
                    <a:pt x="1496177" y="234140"/>
                    <a:pt x="1498489" y="234240"/>
                  </a:cubicBezTo>
                  <a:cubicBezTo>
                    <a:pt x="1503448" y="231902"/>
                    <a:pt x="1509980" y="231259"/>
                    <a:pt x="1518083" y="232311"/>
                  </a:cubicBezTo>
                  <a:lnTo>
                    <a:pt x="1526898" y="237996"/>
                  </a:lnTo>
                  <a:lnTo>
                    <a:pt x="1531589" y="236564"/>
                  </a:lnTo>
                  <a:lnTo>
                    <a:pt x="1541184" y="228302"/>
                  </a:lnTo>
                  <a:lnTo>
                    <a:pt x="1547989" y="228302"/>
                  </a:lnTo>
                  <a:cubicBezTo>
                    <a:pt x="1548346" y="223737"/>
                    <a:pt x="1548560" y="217833"/>
                    <a:pt x="1548632" y="210590"/>
                  </a:cubicBezTo>
                  <a:lnTo>
                    <a:pt x="1551907" y="204120"/>
                  </a:lnTo>
                  <a:lnTo>
                    <a:pt x="1552401" y="193187"/>
                  </a:lnTo>
                  <a:lnTo>
                    <a:pt x="1562090" y="184826"/>
                  </a:lnTo>
                  <a:lnTo>
                    <a:pt x="1565126" y="179497"/>
                  </a:lnTo>
                  <a:lnTo>
                    <a:pt x="1565902" y="170896"/>
                  </a:lnTo>
                  <a:lnTo>
                    <a:pt x="1573002" y="168311"/>
                  </a:lnTo>
                  <a:cubicBezTo>
                    <a:pt x="1590318" y="138950"/>
                    <a:pt x="1600089" y="120995"/>
                    <a:pt x="1602316" y="114447"/>
                  </a:cubicBezTo>
                  <a:cubicBezTo>
                    <a:pt x="1607630" y="106763"/>
                    <a:pt x="1613817" y="99808"/>
                    <a:pt x="1620877" y="93579"/>
                  </a:cubicBezTo>
                  <a:lnTo>
                    <a:pt x="1626815" y="90475"/>
                  </a:lnTo>
                  <a:lnTo>
                    <a:pt x="1636590" y="74594"/>
                  </a:lnTo>
                  <a:lnTo>
                    <a:pt x="1651057" y="68416"/>
                  </a:lnTo>
                  <a:lnTo>
                    <a:pt x="1663906" y="52633"/>
                  </a:lnTo>
                  <a:lnTo>
                    <a:pt x="1683054" y="44217"/>
                  </a:lnTo>
                  <a:lnTo>
                    <a:pt x="1697478" y="32233"/>
                  </a:lnTo>
                  <a:cubicBezTo>
                    <a:pt x="1705164" y="29266"/>
                    <a:pt x="1711478" y="26362"/>
                    <a:pt x="1716420" y="23521"/>
                  </a:cubicBezTo>
                  <a:lnTo>
                    <a:pt x="1721051" y="16940"/>
                  </a:lnTo>
                  <a:lnTo>
                    <a:pt x="1736275" y="11837"/>
                  </a:lnTo>
                  <a:lnTo>
                    <a:pt x="1747706" y="11837"/>
                  </a:lnTo>
                  <a:cubicBezTo>
                    <a:pt x="1765628" y="3946"/>
                    <a:pt x="1782448" y="0"/>
                    <a:pt x="17981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0" t="9721" r="21259" b="9721"/>
          <a:stretch>
            <a:fillRect/>
          </a:stretch>
        </p:blipFill>
        <p:spPr>
          <a:xfrm>
            <a:off x="9139386" y="251123"/>
            <a:ext cx="4162512" cy="3168352"/>
          </a:xfrm>
          <a:custGeom>
            <a:avLst/>
            <a:gdLst>
              <a:gd name="connsiteX0" fmla="*/ 792088 w 4162512"/>
              <a:gd name="connsiteY0" fmla="*/ 0 h 3168352"/>
              <a:gd name="connsiteX1" fmla="*/ 4162512 w 4162512"/>
              <a:gd name="connsiteY1" fmla="*/ 0 h 3168352"/>
              <a:gd name="connsiteX2" fmla="*/ 3370424 w 4162512"/>
              <a:gd name="connsiteY2" fmla="*/ 3168352 h 3168352"/>
              <a:gd name="connsiteX3" fmla="*/ 0 w 4162512"/>
              <a:gd name="connsiteY3" fmla="*/ 3168352 h 316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2512" h="3168352">
                <a:moveTo>
                  <a:pt x="792088" y="0"/>
                </a:moveTo>
                <a:lnTo>
                  <a:pt x="4162512" y="0"/>
                </a:lnTo>
                <a:lnTo>
                  <a:pt x="3370424" y="3168352"/>
                </a:lnTo>
                <a:lnTo>
                  <a:pt x="0" y="3168352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r="11653" b="5810"/>
          <a:stretch>
            <a:fillRect/>
          </a:stretch>
        </p:blipFill>
        <p:spPr>
          <a:xfrm>
            <a:off x="-1099842" y="248376"/>
            <a:ext cx="4162512" cy="3168352"/>
          </a:xfrm>
          <a:custGeom>
            <a:avLst/>
            <a:gdLst>
              <a:gd name="connsiteX0" fmla="*/ 792088 w 4162512"/>
              <a:gd name="connsiteY0" fmla="*/ 0 h 3168352"/>
              <a:gd name="connsiteX1" fmla="*/ 4162512 w 4162512"/>
              <a:gd name="connsiteY1" fmla="*/ 0 h 3168352"/>
              <a:gd name="connsiteX2" fmla="*/ 3370424 w 4162512"/>
              <a:gd name="connsiteY2" fmla="*/ 3168352 h 3168352"/>
              <a:gd name="connsiteX3" fmla="*/ 0 w 4162512"/>
              <a:gd name="connsiteY3" fmla="*/ 3168352 h 316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2512" h="3168352">
                <a:moveTo>
                  <a:pt x="792088" y="0"/>
                </a:moveTo>
                <a:lnTo>
                  <a:pt x="4162512" y="0"/>
                </a:lnTo>
                <a:lnTo>
                  <a:pt x="3370424" y="3168352"/>
                </a:lnTo>
                <a:lnTo>
                  <a:pt x="0" y="3168352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3418" r="692" b="2404"/>
          <a:stretch>
            <a:fillRect/>
          </a:stretch>
        </p:blipFill>
        <p:spPr>
          <a:xfrm>
            <a:off x="5726310" y="248376"/>
            <a:ext cx="4162512" cy="3168352"/>
          </a:xfrm>
          <a:custGeom>
            <a:avLst/>
            <a:gdLst>
              <a:gd name="connsiteX0" fmla="*/ 792088 w 4162512"/>
              <a:gd name="connsiteY0" fmla="*/ 0 h 3168352"/>
              <a:gd name="connsiteX1" fmla="*/ 4162512 w 4162512"/>
              <a:gd name="connsiteY1" fmla="*/ 0 h 3168352"/>
              <a:gd name="connsiteX2" fmla="*/ 3370424 w 4162512"/>
              <a:gd name="connsiteY2" fmla="*/ 3168352 h 3168352"/>
              <a:gd name="connsiteX3" fmla="*/ 0 w 4162512"/>
              <a:gd name="connsiteY3" fmla="*/ 3168352 h 316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2512" h="3168352">
                <a:moveTo>
                  <a:pt x="792088" y="0"/>
                </a:moveTo>
                <a:lnTo>
                  <a:pt x="4162512" y="0"/>
                </a:lnTo>
                <a:lnTo>
                  <a:pt x="3370424" y="3168352"/>
                </a:lnTo>
                <a:lnTo>
                  <a:pt x="0" y="3168352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3980" r="13241" b="8586"/>
          <a:stretch>
            <a:fillRect/>
          </a:stretch>
        </p:blipFill>
        <p:spPr>
          <a:xfrm>
            <a:off x="2313234" y="248376"/>
            <a:ext cx="4162512" cy="3168352"/>
          </a:xfrm>
          <a:custGeom>
            <a:avLst/>
            <a:gdLst>
              <a:gd name="connsiteX0" fmla="*/ 792088 w 4162512"/>
              <a:gd name="connsiteY0" fmla="*/ 0 h 3168352"/>
              <a:gd name="connsiteX1" fmla="*/ 4162512 w 4162512"/>
              <a:gd name="connsiteY1" fmla="*/ 0 h 3168352"/>
              <a:gd name="connsiteX2" fmla="*/ 3370424 w 4162512"/>
              <a:gd name="connsiteY2" fmla="*/ 3168352 h 3168352"/>
              <a:gd name="connsiteX3" fmla="*/ 0 w 4162512"/>
              <a:gd name="connsiteY3" fmla="*/ 3168352 h 316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2512" h="3168352">
                <a:moveTo>
                  <a:pt x="792088" y="0"/>
                </a:moveTo>
                <a:lnTo>
                  <a:pt x="4162512" y="0"/>
                </a:lnTo>
                <a:lnTo>
                  <a:pt x="3370424" y="3168352"/>
                </a:lnTo>
                <a:lnTo>
                  <a:pt x="0" y="3168352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0" y="131490"/>
            <a:ext cx="1224000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48000" y="3461606"/>
            <a:ext cx="1224000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356548" y="4093187"/>
            <a:ext cx="3496110" cy="1087125"/>
            <a:chOff x="299520" y="1622589"/>
            <a:chExt cx="4975996" cy="1547301"/>
          </a:xfrm>
        </p:grpSpPr>
        <p:sp>
          <p:nvSpPr>
            <p:cNvPr id="23" name="矩形 22"/>
            <p:cNvSpPr/>
            <p:nvPr/>
          </p:nvSpPr>
          <p:spPr>
            <a:xfrm>
              <a:off x="2013085" y="1924049"/>
              <a:ext cx="3262431" cy="657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i="1" kern="100" dirty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餐厅特色介绍</a:t>
              </a:r>
              <a:endParaRPr lang="zh-CN" altLang="en-US" sz="2400" i="1" kern="1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014406" y="1622589"/>
              <a:ext cx="921071" cy="893440"/>
            </a:xfrm>
            <a:custGeom>
              <a:avLst/>
              <a:gdLst>
                <a:gd name="connsiteX0" fmla="*/ 1568645 w 3117872"/>
                <a:gd name="connsiteY0" fmla="*/ 0 h 3024336"/>
                <a:gd name="connsiteX1" fmla="*/ 1599852 w 3117872"/>
                <a:gd name="connsiteY1" fmla="*/ 692 h 3024336"/>
                <a:gd name="connsiteX2" fmla="*/ 1630364 w 3117872"/>
                <a:gd name="connsiteY2" fmla="*/ 2773 h 3024336"/>
                <a:gd name="connsiteX3" fmla="*/ 1660184 w 3117872"/>
                <a:gd name="connsiteY3" fmla="*/ 6239 h 3024336"/>
                <a:gd name="connsiteX4" fmla="*/ 1690003 w 3117872"/>
                <a:gd name="connsiteY4" fmla="*/ 11786 h 3024336"/>
                <a:gd name="connsiteX5" fmla="*/ 1719129 w 3117872"/>
                <a:gd name="connsiteY5" fmla="*/ 18720 h 3024336"/>
                <a:gd name="connsiteX6" fmla="*/ 1748256 w 3117872"/>
                <a:gd name="connsiteY6" fmla="*/ 27040 h 3024336"/>
                <a:gd name="connsiteX7" fmla="*/ 1775994 w 3117872"/>
                <a:gd name="connsiteY7" fmla="*/ 36053 h 3024336"/>
                <a:gd name="connsiteX8" fmla="*/ 1803734 w 3117872"/>
                <a:gd name="connsiteY8" fmla="*/ 47146 h 3024336"/>
                <a:gd name="connsiteX9" fmla="*/ 1830779 w 3117872"/>
                <a:gd name="connsiteY9" fmla="*/ 58934 h 3024336"/>
                <a:gd name="connsiteX10" fmla="*/ 1857131 w 3117872"/>
                <a:gd name="connsiteY10" fmla="*/ 72800 h 3024336"/>
                <a:gd name="connsiteX11" fmla="*/ 1882097 w 3117872"/>
                <a:gd name="connsiteY11" fmla="*/ 87361 h 3024336"/>
                <a:gd name="connsiteX12" fmla="*/ 1906369 w 3117872"/>
                <a:gd name="connsiteY12" fmla="*/ 102613 h 3024336"/>
                <a:gd name="connsiteX13" fmla="*/ 1930641 w 3117872"/>
                <a:gd name="connsiteY13" fmla="*/ 119253 h 3024336"/>
                <a:gd name="connsiteX14" fmla="*/ 1953525 w 3117872"/>
                <a:gd name="connsiteY14" fmla="*/ 137974 h 3024336"/>
                <a:gd name="connsiteX15" fmla="*/ 1975022 w 3117872"/>
                <a:gd name="connsiteY15" fmla="*/ 156694 h 3024336"/>
                <a:gd name="connsiteX16" fmla="*/ 1996520 w 3117872"/>
                <a:gd name="connsiteY16" fmla="*/ 176801 h 3024336"/>
                <a:gd name="connsiteX17" fmla="*/ 2015938 w 3117872"/>
                <a:gd name="connsiteY17" fmla="*/ 197601 h 3024336"/>
                <a:gd name="connsiteX18" fmla="*/ 2034661 w 3117872"/>
                <a:gd name="connsiteY18" fmla="*/ 219094 h 3024336"/>
                <a:gd name="connsiteX19" fmla="*/ 2053385 w 3117872"/>
                <a:gd name="connsiteY19" fmla="*/ 242667 h 3024336"/>
                <a:gd name="connsiteX20" fmla="*/ 2070028 w 3117872"/>
                <a:gd name="connsiteY20" fmla="*/ 266242 h 3024336"/>
                <a:gd name="connsiteX21" fmla="*/ 2085979 w 3117872"/>
                <a:gd name="connsiteY21" fmla="*/ 290509 h 3024336"/>
                <a:gd name="connsiteX22" fmla="*/ 2100542 w 3117872"/>
                <a:gd name="connsiteY22" fmla="*/ 316162 h 3024336"/>
                <a:gd name="connsiteX23" fmla="*/ 2113718 w 3117872"/>
                <a:gd name="connsiteY23" fmla="*/ 342508 h 3024336"/>
                <a:gd name="connsiteX24" fmla="*/ 2126201 w 3117872"/>
                <a:gd name="connsiteY24" fmla="*/ 368855 h 3024336"/>
                <a:gd name="connsiteX25" fmla="*/ 2136603 w 3117872"/>
                <a:gd name="connsiteY25" fmla="*/ 396589 h 3024336"/>
                <a:gd name="connsiteX26" fmla="*/ 2146312 w 3117872"/>
                <a:gd name="connsiteY26" fmla="*/ 425016 h 3024336"/>
                <a:gd name="connsiteX27" fmla="*/ 2154633 w 3117872"/>
                <a:gd name="connsiteY27" fmla="*/ 453442 h 3024336"/>
                <a:gd name="connsiteX28" fmla="*/ 2160874 w 3117872"/>
                <a:gd name="connsiteY28" fmla="*/ 482563 h 3024336"/>
                <a:gd name="connsiteX29" fmla="*/ 2165728 w 3117872"/>
                <a:gd name="connsiteY29" fmla="*/ 512375 h 3024336"/>
                <a:gd name="connsiteX30" fmla="*/ 2170582 w 3117872"/>
                <a:gd name="connsiteY30" fmla="*/ 542883 h 3024336"/>
                <a:gd name="connsiteX31" fmla="*/ 2172664 w 3117872"/>
                <a:gd name="connsiteY31" fmla="*/ 573389 h 3024336"/>
                <a:gd name="connsiteX32" fmla="*/ 2173357 w 3117872"/>
                <a:gd name="connsiteY32" fmla="*/ 604589 h 3024336"/>
                <a:gd name="connsiteX33" fmla="*/ 2172664 w 3117872"/>
                <a:gd name="connsiteY33" fmla="*/ 633710 h 3024336"/>
                <a:gd name="connsiteX34" fmla="*/ 2170582 w 3117872"/>
                <a:gd name="connsiteY34" fmla="*/ 663523 h 3024336"/>
                <a:gd name="connsiteX35" fmla="*/ 2167116 w 3117872"/>
                <a:gd name="connsiteY35" fmla="*/ 692644 h 3024336"/>
                <a:gd name="connsiteX36" fmla="*/ 2161568 w 3117872"/>
                <a:gd name="connsiteY36" fmla="*/ 721070 h 3024336"/>
                <a:gd name="connsiteX37" fmla="*/ 2156019 w 3117872"/>
                <a:gd name="connsiteY37" fmla="*/ 748803 h 3024336"/>
                <a:gd name="connsiteX38" fmla="*/ 2147698 w 3117872"/>
                <a:gd name="connsiteY38" fmla="*/ 776537 h 3024336"/>
                <a:gd name="connsiteX39" fmla="*/ 2139376 w 3117872"/>
                <a:gd name="connsiteY39" fmla="*/ 804270 h 3024336"/>
                <a:gd name="connsiteX40" fmla="*/ 2128975 w 3117872"/>
                <a:gd name="connsiteY40" fmla="*/ 830618 h 3024336"/>
                <a:gd name="connsiteX41" fmla="*/ 2149085 w 3117872"/>
                <a:gd name="connsiteY41" fmla="*/ 815364 h 3024336"/>
                <a:gd name="connsiteX42" fmla="*/ 2169890 w 3117872"/>
                <a:gd name="connsiteY42" fmla="*/ 800112 h 3024336"/>
                <a:gd name="connsiteX43" fmla="*/ 2190694 w 3117872"/>
                <a:gd name="connsiteY43" fmla="*/ 786244 h 3024336"/>
                <a:gd name="connsiteX44" fmla="*/ 2212886 w 3117872"/>
                <a:gd name="connsiteY44" fmla="*/ 773070 h 3024336"/>
                <a:gd name="connsiteX45" fmla="*/ 2235076 w 3117872"/>
                <a:gd name="connsiteY45" fmla="*/ 760591 h 3024336"/>
                <a:gd name="connsiteX46" fmla="*/ 2257961 w 3117872"/>
                <a:gd name="connsiteY46" fmla="*/ 748803 h 3024336"/>
                <a:gd name="connsiteX47" fmla="*/ 2281539 w 3117872"/>
                <a:gd name="connsiteY47" fmla="*/ 739098 h 3024336"/>
                <a:gd name="connsiteX48" fmla="*/ 2305117 w 3117872"/>
                <a:gd name="connsiteY48" fmla="*/ 729391 h 3024336"/>
                <a:gd name="connsiteX49" fmla="*/ 2330083 w 3117872"/>
                <a:gd name="connsiteY49" fmla="*/ 721070 h 3024336"/>
                <a:gd name="connsiteX50" fmla="*/ 2355048 w 3117872"/>
                <a:gd name="connsiteY50" fmla="*/ 714137 h 3024336"/>
                <a:gd name="connsiteX51" fmla="*/ 2380706 w 3117872"/>
                <a:gd name="connsiteY51" fmla="*/ 707204 h 3024336"/>
                <a:gd name="connsiteX52" fmla="*/ 2406366 w 3117872"/>
                <a:gd name="connsiteY52" fmla="*/ 702349 h 3024336"/>
                <a:gd name="connsiteX53" fmla="*/ 2432718 w 3117872"/>
                <a:gd name="connsiteY53" fmla="*/ 698191 h 3024336"/>
                <a:gd name="connsiteX54" fmla="*/ 2459070 w 3117872"/>
                <a:gd name="connsiteY54" fmla="*/ 695417 h 3024336"/>
                <a:gd name="connsiteX55" fmla="*/ 2486114 w 3117872"/>
                <a:gd name="connsiteY55" fmla="*/ 693336 h 3024336"/>
                <a:gd name="connsiteX56" fmla="*/ 2513160 w 3117872"/>
                <a:gd name="connsiteY56" fmla="*/ 692644 h 3024336"/>
                <a:gd name="connsiteX57" fmla="*/ 2544367 w 3117872"/>
                <a:gd name="connsiteY57" fmla="*/ 693336 h 3024336"/>
                <a:gd name="connsiteX58" fmla="*/ 2574880 w 3117872"/>
                <a:gd name="connsiteY58" fmla="*/ 696110 h 3024336"/>
                <a:gd name="connsiteX59" fmla="*/ 2605394 w 3117872"/>
                <a:gd name="connsiteY59" fmla="*/ 700271 h 3024336"/>
                <a:gd name="connsiteX60" fmla="*/ 2635212 w 3117872"/>
                <a:gd name="connsiteY60" fmla="*/ 705124 h 3024336"/>
                <a:gd name="connsiteX61" fmla="*/ 2665033 w 3117872"/>
                <a:gd name="connsiteY61" fmla="*/ 712057 h 3024336"/>
                <a:gd name="connsiteX62" fmla="*/ 2693465 w 3117872"/>
                <a:gd name="connsiteY62" fmla="*/ 719684 h 3024336"/>
                <a:gd name="connsiteX63" fmla="*/ 2721204 w 3117872"/>
                <a:gd name="connsiteY63" fmla="*/ 729391 h 3024336"/>
                <a:gd name="connsiteX64" fmla="*/ 2748250 w 3117872"/>
                <a:gd name="connsiteY64" fmla="*/ 740484 h 3024336"/>
                <a:gd name="connsiteX65" fmla="*/ 2775294 w 3117872"/>
                <a:gd name="connsiteY65" fmla="*/ 752964 h 3024336"/>
                <a:gd name="connsiteX66" fmla="*/ 2801646 w 3117872"/>
                <a:gd name="connsiteY66" fmla="*/ 766137 h 3024336"/>
                <a:gd name="connsiteX67" fmla="*/ 2827306 w 3117872"/>
                <a:gd name="connsiteY67" fmla="*/ 780697 h 3024336"/>
                <a:gd name="connsiteX68" fmla="*/ 2851578 w 3117872"/>
                <a:gd name="connsiteY68" fmla="*/ 796643 h 3024336"/>
                <a:gd name="connsiteX69" fmla="*/ 2875156 w 3117872"/>
                <a:gd name="connsiteY69" fmla="*/ 813284 h 3024336"/>
                <a:gd name="connsiteX70" fmla="*/ 2898040 w 3117872"/>
                <a:gd name="connsiteY70" fmla="*/ 831312 h 3024336"/>
                <a:gd name="connsiteX71" fmla="*/ 2919538 w 3117872"/>
                <a:gd name="connsiteY71" fmla="*/ 850030 h 3024336"/>
                <a:gd name="connsiteX72" fmla="*/ 2941036 w 3117872"/>
                <a:gd name="connsiteY72" fmla="*/ 870139 h 3024336"/>
                <a:gd name="connsiteX73" fmla="*/ 2961147 w 3117872"/>
                <a:gd name="connsiteY73" fmla="*/ 890939 h 3024336"/>
                <a:gd name="connsiteX74" fmla="*/ 2980565 w 3117872"/>
                <a:gd name="connsiteY74" fmla="*/ 913126 h 3024336"/>
                <a:gd name="connsiteX75" fmla="*/ 2997900 w 3117872"/>
                <a:gd name="connsiteY75" fmla="*/ 935313 h 3024336"/>
                <a:gd name="connsiteX76" fmla="*/ 3014544 w 3117872"/>
                <a:gd name="connsiteY76" fmla="*/ 959578 h 3024336"/>
                <a:gd name="connsiteX77" fmla="*/ 3030495 w 3117872"/>
                <a:gd name="connsiteY77" fmla="*/ 984539 h 3024336"/>
                <a:gd name="connsiteX78" fmla="*/ 3045058 w 3117872"/>
                <a:gd name="connsiteY78" fmla="*/ 1009498 h 3024336"/>
                <a:gd name="connsiteX79" fmla="*/ 3058233 w 3117872"/>
                <a:gd name="connsiteY79" fmla="*/ 1035153 h 3024336"/>
                <a:gd name="connsiteX80" fmla="*/ 3070716 w 3117872"/>
                <a:gd name="connsiteY80" fmla="*/ 1062193 h 3024336"/>
                <a:gd name="connsiteX81" fmla="*/ 3081811 w 3117872"/>
                <a:gd name="connsiteY81" fmla="*/ 1089926 h 3024336"/>
                <a:gd name="connsiteX82" fmla="*/ 3090826 w 3117872"/>
                <a:gd name="connsiteY82" fmla="*/ 1117660 h 3024336"/>
                <a:gd name="connsiteX83" fmla="*/ 3099149 w 3117872"/>
                <a:gd name="connsiteY83" fmla="*/ 1146780 h 3024336"/>
                <a:gd name="connsiteX84" fmla="*/ 3105389 w 3117872"/>
                <a:gd name="connsiteY84" fmla="*/ 1175899 h 3024336"/>
                <a:gd name="connsiteX85" fmla="*/ 3111631 w 3117872"/>
                <a:gd name="connsiteY85" fmla="*/ 1205713 h 3024336"/>
                <a:gd name="connsiteX86" fmla="*/ 3115098 w 3117872"/>
                <a:gd name="connsiteY86" fmla="*/ 1235527 h 3024336"/>
                <a:gd name="connsiteX87" fmla="*/ 3117178 w 3117872"/>
                <a:gd name="connsiteY87" fmla="*/ 1266727 h 3024336"/>
                <a:gd name="connsiteX88" fmla="*/ 3117872 w 3117872"/>
                <a:gd name="connsiteY88" fmla="*/ 1297927 h 3024336"/>
                <a:gd name="connsiteX89" fmla="*/ 3117178 w 3117872"/>
                <a:gd name="connsiteY89" fmla="*/ 1329127 h 3024336"/>
                <a:gd name="connsiteX90" fmla="*/ 3115098 w 3117872"/>
                <a:gd name="connsiteY90" fmla="*/ 1359635 h 3024336"/>
                <a:gd name="connsiteX91" fmla="*/ 3111631 w 3117872"/>
                <a:gd name="connsiteY91" fmla="*/ 1389448 h 3024336"/>
                <a:gd name="connsiteX92" fmla="*/ 3105389 w 3117872"/>
                <a:gd name="connsiteY92" fmla="*/ 1419261 h 3024336"/>
                <a:gd name="connsiteX93" fmla="*/ 3099149 w 3117872"/>
                <a:gd name="connsiteY93" fmla="*/ 1448382 h 3024336"/>
                <a:gd name="connsiteX94" fmla="*/ 3090826 w 3117872"/>
                <a:gd name="connsiteY94" fmla="*/ 1477502 h 3024336"/>
                <a:gd name="connsiteX95" fmla="*/ 3081811 w 3117872"/>
                <a:gd name="connsiteY95" fmla="*/ 1505235 h 3024336"/>
                <a:gd name="connsiteX96" fmla="*/ 3070716 w 3117872"/>
                <a:gd name="connsiteY96" fmla="*/ 1532969 h 3024336"/>
                <a:gd name="connsiteX97" fmla="*/ 3058233 w 3117872"/>
                <a:gd name="connsiteY97" fmla="*/ 1560008 h 3024336"/>
                <a:gd name="connsiteX98" fmla="*/ 3045058 w 3117872"/>
                <a:gd name="connsiteY98" fmla="*/ 1586356 h 3024336"/>
                <a:gd name="connsiteX99" fmla="*/ 3030495 w 3117872"/>
                <a:gd name="connsiteY99" fmla="*/ 1611315 h 3024336"/>
                <a:gd name="connsiteX100" fmla="*/ 3014544 w 3117872"/>
                <a:gd name="connsiteY100" fmla="*/ 1635582 h 3024336"/>
                <a:gd name="connsiteX101" fmla="*/ 2997900 w 3117872"/>
                <a:gd name="connsiteY101" fmla="*/ 1659849 h 3024336"/>
                <a:gd name="connsiteX102" fmla="*/ 2980565 w 3117872"/>
                <a:gd name="connsiteY102" fmla="*/ 1682730 h 3024336"/>
                <a:gd name="connsiteX103" fmla="*/ 2961147 w 3117872"/>
                <a:gd name="connsiteY103" fmla="*/ 1704223 h 3024336"/>
                <a:gd name="connsiteX104" fmla="*/ 2941036 w 3117872"/>
                <a:gd name="connsiteY104" fmla="*/ 1725717 h 3024336"/>
                <a:gd name="connsiteX105" fmla="*/ 2919538 w 3117872"/>
                <a:gd name="connsiteY105" fmla="*/ 1745130 h 3024336"/>
                <a:gd name="connsiteX106" fmla="*/ 2898040 w 3117872"/>
                <a:gd name="connsiteY106" fmla="*/ 1763850 h 3024336"/>
                <a:gd name="connsiteX107" fmla="*/ 2875156 w 3117872"/>
                <a:gd name="connsiteY107" fmla="*/ 1782570 h 3024336"/>
                <a:gd name="connsiteX108" fmla="*/ 2851578 w 3117872"/>
                <a:gd name="connsiteY108" fmla="*/ 1799210 h 3024336"/>
                <a:gd name="connsiteX109" fmla="*/ 2827306 w 3117872"/>
                <a:gd name="connsiteY109" fmla="*/ 1815157 h 3024336"/>
                <a:gd name="connsiteX110" fmla="*/ 2801646 w 3117872"/>
                <a:gd name="connsiteY110" fmla="*/ 1829717 h 3024336"/>
                <a:gd name="connsiteX111" fmla="*/ 2775294 w 3117872"/>
                <a:gd name="connsiteY111" fmla="*/ 1842890 h 3024336"/>
                <a:gd name="connsiteX112" fmla="*/ 2748250 w 3117872"/>
                <a:gd name="connsiteY112" fmla="*/ 1855370 h 3024336"/>
                <a:gd name="connsiteX113" fmla="*/ 2721204 w 3117872"/>
                <a:gd name="connsiteY113" fmla="*/ 1866463 h 3024336"/>
                <a:gd name="connsiteX114" fmla="*/ 2693465 w 3117872"/>
                <a:gd name="connsiteY114" fmla="*/ 1875476 h 3024336"/>
                <a:gd name="connsiteX115" fmla="*/ 2665033 w 3117872"/>
                <a:gd name="connsiteY115" fmla="*/ 1883797 h 3024336"/>
                <a:gd name="connsiteX116" fmla="*/ 2635212 w 3117872"/>
                <a:gd name="connsiteY116" fmla="*/ 1890038 h 3024336"/>
                <a:gd name="connsiteX117" fmla="*/ 2616370 w 3117872"/>
                <a:gd name="connsiteY117" fmla="*/ 1893543 h 3024336"/>
                <a:gd name="connsiteX118" fmla="*/ 2527757 w 3117872"/>
                <a:gd name="connsiteY118" fmla="*/ 1752033 h 3024336"/>
                <a:gd name="connsiteX119" fmla="*/ 2520604 w 3117872"/>
                <a:gd name="connsiteY119" fmla="*/ 1742363 h 3024336"/>
                <a:gd name="connsiteX120" fmla="*/ 2513017 w 3117872"/>
                <a:gd name="connsiteY120" fmla="*/ 1733753 h 3024336"/>
                <a:gd name="connsiteX121" fmla="*/ 2503067 w 3117872"/>
                <a:gd name="connsiteY121" fmla="*/ 1726622 h 3024336"/>
                <a:gd name="connsiteX122" fmla="*/ 2493470 w 3117872"/>
                <a:gd name="connsiteY122" fmla="*/ 1720056 h 3024336"/>
                <a:gd name="connsiteX123" fmla="*/ 2486510 w 3117872"/>
                <a:gd name="connsiteY123" fmla="*/ 1714197 h 3024336"/>
                <a:gd name="connsiteX124" fmla="*/ 2478762 w 3117872"/>
                <a:gd name="connsiteY124" fmla="*/ 1708830 h 3024336"/>
                <a:gd name="connsiteX125" fmla="*/ 2471014 w 3117872"/>
                <a:gd name="connsiteY125" fmla="*/ 1703464 h 3024336"/>
                <a:gd name="connsiteX126" fmla="*/ 2462832 w 3117872"/>
                <a:gd name="connsiteY126" fmla="*/ 1699156 h 3024336"/>
                <a:gd name="connsiteX127" fmla="*/ 2453072 w 3117872"/>
                <a:gd name="connsiteY127" fmla="*/ 1695835 h 3024336"/>
                <a:gd name="connsiteX128" fmla="*/ 2443667 w 3117872"/>
                <a:gd name="connsiteY128" fmla="*/ 1693080 h 3024336"/>
                <a:gd name="connsiteX129" fmla="*/ 2433827 w 3117872"/>
                <a:gd name="connsiteY129" fmla="*/ 1691382 h 3024336"/>
                <a:gd name="connsiteX130" fmla="*/ 2422846 w 3117872"/>
                <a:gd name="connsiteY130" fmla="*/ 1689612 h 3024336"/>
                <a:gd name="connsiteX131" fmla="*/ 2394068 w 3117872"/>
                <a:gd name="connsiteY131" fmla="*/ 1707633 h 3024336"/>
                <a:gd name="connsiteX132" fmla="*/ 2317349 w 3117872"/>
                <a:gd name="connsiteY132" fmla="*/ 1585116 h 3024336"/>
                <a:gd name="connsiteX133" fmla="*/ 2344550 w 3117872"/>
                <a:gd name="connsiteY133" fmla="*/ 1568083 h 3024336"/>
                <a:gd name="connsiteX134" fmla="*/ 1646567 w 3117872"/>
                <a:gd name="connsiteY134" fmla="*/ 455193 h 3024336"/>
                <a:gd name="connsiteX135" fmla="*/ 1607165 w 3117872"/>
                <a:gd name="connsiteY135" fmla="*/ 479867 h 3024336"/>
                <a:gd name="connsiteX136" fmla="*/ 1568904 w 3117872"/>
                <a:gd name="connsiteY136" fmla="*/ 504611 h 3024336"/>
                <a:gd name="connsiteX137" fmla="*/ 1531785 w 3117872"/>
                <a:gd name="connsiteY137" fmla="*/ 529428 h 3024336"/>
                <a:gd name="connsiteX138" fmla="*/ 1496949 w 3117872"/>
                <a:gd name="connsiteY138" fmla="*/ 554385 h 3024336"/>
                <a:gd name="connsiteX139" fmla="*/ 1479531 w 3117872"/>
                <a:gd name="connsiteY139" fmla="*/ 566865 h 3024336"/>
                <a:gd name="connsiteX140" fmla="*/ 1462821 w 3117872"/>
                <a:gd name="connsiteY140" fmla="*/ 580472 h 3024336"/>
                <a:gd name="connsiteX141" fmla="*/ 1446897 w 3117872"/>
                <a:gd name="connsiteY141" fmla="*/ 593588 h 3024336"/>
                <a:gd name="connsiteX142" fmla="*/ 1432117 w 3117872"/>
                <a:gd name="connsiteY142" fmla="*/ 606772 h 3024336"/>
                <a:gd name="connsiteX143" fmla="*/ 1418831 w 3117872"/>
                <a:gd name="connsiteY143" fmla="*/ 620594 h 3024336"/>
                <a:gd name="connsiteX144" fmla="*/ 1405544 w 3117872"/>
                <a:gd name="connsiteY144" fmla="*/ 634417 h 3024336"/>
                <a:gd name="connsiteX145" fmla="*/ 1393400 w 3117872"/>
                <a:gd name="connsiteY145" fmla="*/ 648309 h 3024336"/>
                <a:gd name="connsiteX146" fmla="*/ 1382751 w 3117872"/>
                <a:gd name="connsiteY146" fmla="*/ 662837 h 3024336"/>
                <a:gd name="connsiteX147" fmla="*/ 1372455 w 3117872"/>
                <a:gd name="connsiteY147" fmla="*/ 677930 h 3024336"/>
                <a:gd name="connsiteX148" fmla="*/ 1364088 w 3117872"/>
                <a:gd name="connsiteY148" fmla="*/ 692601 h 3024336"/>
                <a:gd name="connsiteX149" fmla="*/ 1355287 w 3117872"/>
                <a:gd name="connsiteY149" fmla="*/ 708330 h 3024336"/>
                <a:gd name="connsiteX150" fmla="*/ 1349558 w 3117872"/>
                <a:gd name="connsiteY150" fmla="*/ 723707 h 3024336"/>
                <a:gd name="connsiteX151" fmla="*/ 1344182 w 3117872"/>
                <a:gd name="connsiteY151" fmla="*/ 739648 h 3024336"/>
                <a:gd name="connsiteX152" fmla="*/ 1340657 w 3117872"/>
                <a:gd name="connsiteY152" fmla="*/ 756792 h 3024336"/>
                <a:gd name="connsiteX153" fmla="*/ 1337917 w 3117872"/>
                <a:gd name="connsiteY153" fmla="*/ 773441 h 3024336"/>
                <a:gd name="connsiteX154" fmla="*/ 1337025 w 3117872"/>
                <a:gd name="connsiteY154" fmla="*/ 791290 h 3024336"/>
                <a:gd name="connsiteX155" fmla="*/ 1337630 w 3117872"/>
                <a:gd name="connsiteY155" fmla="*/ 809775 h 3024336"/>
                <a:gd name="connsiteX156" fmla="*/ 1340518 w 3117872"/>
                <a:gd name="connsiteY156" fmla="*/ 828402 h 3024336"/>
                <a:gd name="connsiteX157" fmla="*/ 1343759 w 3117872"/>
                <a:gd name="connsiteY157" fmla="*/ 847594 h 3024336"/>
                <a:gd name="connsiteX158" fmla="*/ 1350779 w 3117872"/>
                <a:gd name="connsiteY158" fmla="*/ 867564 h 3024336"/>
                <a:gd name="connsiteX159" fmla="*/ 1357010 w 3117872"/>
                <a:gd name="connsiteY159" fmla="*/ 888028 h 3024336"/>
                <a:gd name="connsiteX160" fmla="*/ 1367022 w 3117872"/>
                <a:gd name="connsiteY160" fmla="*/ 909269 h 3024336"/>
                <a:gd name="connsiteX161" fmla="*/ 1378172 w 3117872"/>
                <a:gd name="connsiteY161" fmla="*/ 930581 h 3024336"/>
                <a:gd name="connsiteX162" fmla="*/ 1391172 w 3117872"/>
                <a:gd name="connsiteY162" fmla="*/ 953094 h 3024336"/>
                <a:gd name="connsiteX163" fmla="*/ 1852551 w 3117872"/>
                <a:gd name="connsiteY163" fmla="*/ 1689891 h 3024336"/>
                <a:gd name="connsiteX164" fmla="*/ 2059019 w 3117872"/>
                <a:gd name="connsiteY164" fmla="*/ 1560601 h 3024336"/>
                <a:gd name="connsiteX165" fmla="*/ 2142811 w 3117872"/>
                <a:gd name="connsiteY165" fmla="*/ 1694411 h 3024336"/>
                <a:gd name="connsiteX166" fmla="*/ 2160092 w 3117872"/>
                <a:gd name="connsiteY166" fmla="*/ 1683590 h 3024336"/>
                <a:gd name="connsiteX167" fmla="*/ 2236811 w 3117872"/>
                <a:gd name="connsiteY167" fmla="*/ 1806106 h 3024336"/>
                <a:gd name="connsiteX168" fmla="*/ 2217167 w 3117872"/>
                <a:gd name="connsiteY168" fmla="*/ 1818408 h 3024336"/>
                <a:gd name="connsiteX169" fmla="*/ 2213882 w 3117872"/>
                <a:gd name="connsiteY169" fmla="*/ 1830682 h 3024336"/>
                <a:gd name="connsiteX170" fmla="*/ 2211387 w 3117872"/>
                <a:gd name="connsiteY170" fmla="*/ 1842464 h 3024336"/>
                <a:gd name="connsiteX171" fmla="*/ 2209596 w 3117872"/>
                <a:gd name="connsiteY171" fmla="*/ 1855373 h 3024336"/>
                <a:gd name="connsiteX172" fmla="*/ 2209383 w 3117872"/>
                <a:gd name="connsiteY172" fmla="*/ 1867296 h 3024336"/>
                <a:gd name="connsiteX173" fmla="*/ 2210311 w 3117872"/>
                <a:gd name="connsiteY173" fmla="*/ 1879291 h 3024336"/>
                <a:gd name="connsiteX174" fmla="*/ 2212817 w 3117872"/>
                <a:gd name="connsiteY174" fmla="*/ 1890298 h 3024336"/>
                <a:gd name="connsiteX175" fmla="*/ 2217250 w 3117872"/>
                <a:gd name="connsiteY175" fmla="*/ 1900883 h 3024336"/>
                <a:gd name="connsiteX176" fmla="*/ 2222039 w 3117872"/>
                <a:gd name="connsiteY176" fmla="*/ 1912032 h 3024336"/>
                <a:gd name="connsiteX177" fmla="*/ 2230171 w 3117872"/>
                <a:gd name="connsiteY177" fmla="*/ 1925018 h 3024336"/>
                <a:gd name="connsiteX178" fmla="*/ 2232562 w 3117872"/>
                <a:gd name="connsiteY178" fmla="*/ 1930594 h 3024336"/>
                <a:gd name="connsiteX179" fmla="*/ 2235391 w 3117872"/>
                <a:gd name="connsiteY179" fmla="*/ 1935111 h 3024336"/>
                <a:gd name="connsiteX180" fmla="*/ 2705787 w 3117872"/>
                <a:gd name="connsiteY180" fmla="*/ 2686309 h 3024336"/>
                <a:gd name="connsiteX181" fmla="*/ 2694851 w 3117872"/>
                <a:gd name="connsiteY181" fmla="*/ 2708174 h 3024336"/>
                <a:gd name="connsiteX182" fmla="*/ 2680288 w 3117872"/>
                <a:gd name="connsiteY182" fmla="*/ 2732441 h 3024336"/>
                <a:gd name="connsiteX183" fmla="*/ 2665033 w 3117872"/>
                <a:gd name="connsiteY183" fmla="*/ 2757402 h 3024336"/>
                <a:gd name="connsiteX184" fmla="*/ 2647001 w 3117872"/>
                <a:gd name="connsiteY184" fmla="*/ 2781669 h 3024336"/>
                <a:gd name="connsiteX185" fmla="*/ 2629664 w 3117872"/>
                <a:gd name="connsiteY185" fmla="*/ 2803856 h 3024336"/>
                <a:gd name="connsiteX186" fmla="*/ 2610941 w 3117872"/>
                <a:gd name="connsiteY186" fmla="*/ 2826043 h 3024336"/>
                <a:gd name="connsiteX187" fmla="*/ 2590137 w 3117872"/>
                <a:gd name="connsiteY187" fmla="*/ 2846842 h 3024336"/>
                <a:gd name="connsiteX188" fmla="*/ 2569333 w 3117872"/>
                <a:gd name="connsiteY188" fmla="*/ 2866948 h 3024336"/>
                <a:gd name="connsiteX189" fmla="*/ 2547141 w 3117872"/>
                <a:gd name="connsiteY189" fmla="*/ 2885669 h 3024336"/>
                <a:gd name="connsiteX190" fmla="*/ 2524949 w 3117872"/>
                <a:gd name="connsiteY190" fmla="*/ 2903697 h 3024336"/>
                <a:gd name="connsiteX191" fmla="*/ 2500677 w 3117872"/>
                <a:gd name="connsiteY191" fmla="*/ 2920337 h 3024336"/>
                <a:gd name="connsiteX192" fmla="*/ 2476406 w 3117872"/>
                <a:gd name="connsiteY192" fmla="*/ 2936977 h 3024336"/>
                <a:gd name="connsiteX193" fmla="*/ 2451441 w 3117872"/>
                <a:gd name="connsiteY193" fmla="*/ 2951537 h 3024336"/>
                <a:gd name="connsiteX194" fmla="*/ 2425089 w 3117872"/>
                <a:gd name="connsiteY194" fmla="*/ 2964709 h 3024336"/>
                <a:gd name="connsiteX195" fmla="*/ 2398043 w 3117872"/>
                <a:gd name="connsiteY195" fmla="*/ 2976496 h 3024336"/>
                <a:gd name="connsiteX196" fmla="*/ 2370999 w 3117872"/>
                <a:gd name="connsiteY196" fmla="*/ 2986895 h 3024336"/>
                <a:gd name="connsiteX197" fmla="*/ 2342565 w 3117872"/>
                <a:gd name="connsiteY197" fmla="*/ 2997297 h 3024336"/>
                <a:gd name="connsiteX198" fmla="*/ 2314132 w 3117872"/>
                <a:gd name="connsiteY198" fmla="*/ 3004923 h 3024336"/>
                <a:gd name="connsiteX199" fmla="*/ 2285007 w 3117872"/>
                <a:gd name="connsiteY199" fmla="*/ 3011856 h 3024336"/>
                <a:gd name="connsiteX200" fmla="*/ 2255187 w 3117872"/>
                <a:gd name="connsiteY200" fmla="*/ 3016709 h 3024336"/>
                <a:gd name="connsiteX201" fmla="*/ 2224675 w 3117872"/>
                <a:gd name="connsiteY201" fmla="*/ 3021564 h 3024336"/>
                <a:gd name="connsiteX202" fmla="*/ 2193468 w 3117872"/>
                <a:gd name="connsiteY202" fmla="*/ 3023644 h 3024336"/>
                <a:gd name="connsiteX203" fmla="*/ 2162955 w 3117872"/>
                <a:gd name="connsiteY203" fmla="*/ 3024336 h 3024336"/>
                <a:gd name="connsiteX204" fmla="*/ 2135215 w 3117872"/>
                <a:gd name="connsiteY204" fmla="*/ 3023644 h 3024336"/>
                <a:gd name="connsiteX205" fmla="*/ 2113521 w 3117872"/>
                <a:gd name="connsiteY205" fmla="*/ 3022017 h 3024336"/>
                <a:gd name="connsiteX206" fmla="*/ 1661730 w 3117872"/>
                <a:gd name="connsiteY206" fmla="*/ 2300531 h 3024336"/>
                <a:gd name="connsiteX207" fmla="*/ 1653856 w 3117872"/>
                <a:gd name="connsiteY207" fmla="*/ 2289534 h 3024336"/>
                <a:gd name="connsiteX208" fmla="*/ 1644608 w 3117872"/>
                <a:gd name="connsiteY208" fmla="*/ 2281071 h 3024336"/>
                <a:gd name="connsiteX209" fmla="*/ 1635737 w 3117872"/>
                <a:gd name="connsiteY209" fmla="*/ 2273213 h 3024336"/>
                <a:gd name="connsiteX210" fmla="*/ 1625779 w 3117872"/>
                <a:gd name="connsiteY210" fmla="*/ 2265195 h 3024336"/>
                <a:gd name="connsiteX211" fmla="*/ 1614448 w 3117872"/>
                <a:gd name="connsiteY211" fmla="*/ 2259716 h 3024336"/>
                <a:gd name="connsiteX212" fmla="*/ 1602407 w 3117872"/>
                <a:gd name="connsiteY212" fmla="*/ 2254679 h 3024336"/>
                <a:gd name="connsiteX213" fmla="*/ 1591120 w 3117872"/>
                <a:gd name="connsiteY213" fmla="*/ 2250848 h 3024336"/>
                <a:gd name="connsiteX214" fmla="*/ 1578415 w 3117872"/>
                <a:gd name="connsiteY214" fmla="*/ 2247905 h 3024336"/>
                <a:gd name="connsiteX215" fmla="*/ 1543327 w 3117872"/>
                <a:gd name="connsiteY215" fmla="*/ 2269878 h 3024336"/>
                <a:gd name="connsiteX216" fmla="*/ 1461115 w 3117872"/>
                <a:gd name="connsiteY216" fmla="*/ 2138589 h 3024336"/>
                <a:gd name="connsiteX217" fmla="*/ 1490528 w 3117872"/>
                <a:gd name="connsiteY217" fmla="*/ 2120171 h 3024336"/>
                <a:gd name="connsiteX218" fmla="*/ 1407186 w 3117872"/>
                <a:gd name="connsiteY218" fmla="*/ 1987078 h 3024336"/>
                <a:gd name="connsiteX219" fmla="*/ 1473668 w 3117872"/>
                <a:gd name="connsiteY219" fmla="*/ 1885083 h 3024336"/>
                <a:gd name="connsiteX220" fmla="*/ 1487828 w 3117872"/>
                <a:gd name="connsiteY220" fmla="*/ 1861964 h 3024336"/>
                <a:gd name="connsiteX221" fmla="*/ 1499105 w 3117872"/>
                <a:gd name="connsiteY221" fmla="*/ 1838971 h 3024336"/>
                <a:gd name="connsiteX222" fmla="*/ 1508964 w 3117872"/>
                <a:gd name="connsiteY222" fmla="*/ 1816869 h 3024336"/>
                <a:gd name="connsiteX223" fmla="*/ 1517028 w 3117872"/>
                <a:gd name="connsiteY223" fmla="*/ 1795051 h 3024336"/>
                <a:gd name="connsiteX224" fmla="*/ 1522964 w 3117872"/>
                <a:gd name="connsiteY224" fmla="*/ 1774567 h 3024336"/>
                <a:gd name="connsiteX225" fmla="*/ 1527436 w 3117872"/>
                <a:gd name="connsiteY225" fmla="*/ 1753323 h 3024336"/>
                <a:gd name="connsiteX226" fmla="*/ 1529403 w 3117872"/>
                <a:gd name="connsiteY226" fmla="*/ 1732808 h 3024336"/>
                <a:gd name="connsiteX227" fmla="*/ 1530282 w 3117872"/>
                <a:gd name="connsiteY227" fmla="*/ 1712136 h 3024336"/>
                <a:gd name="connsiteX228" fmla="*/ 1529743 w 3117872"/>
                <a:gd name="connsiteY228" fmla="*/ 1692352 h 3024336"/>
                <a:gd name="connsiteX229" fmla="*/ 1527033 w 3117872"/>
                <a:gd name="connsiteY229" fmla="*/ 1672252 h 3024336"/>
                <a:gd name="connsiteX230" fmla="*/ 1522192 w 3117872"/>
                <a:gd name="connsiteY230" fmla="*/ 1653485 h 3024336"/>
                <a:gd name="connsiteX231" fmla="*/ 1516975 w 3117872"/>
                <a:gd name="connsiteY231" fmla="*/ 1634116 h 3024336"/>
                <a:gd name="connsiteX232" fmla="*/ 1509964 w 3117872"/>
                <a:gd name="connsiteY232" fmla="*/ 1615031 h 3024336"/>
                <a:gd name="connsiteX233" fmla="*/ 1500778 w 3117872"/>
                <a:gd name="connsiteY233" fmla="*/ 1595632 h 3024336"/>
                <a:gd name="connsiteX234" fmla="*/ 1491592 w 3117872"/>
                <a:gd name="connsiteY234" fmla="*/ 1576232 h 3024336"/>
                <a:gd name="connsiteX235" fmla="*/ 1480611 w 3117872"/>
                <a:gd name="connsiteY235" fmla="*/ 1557118 h 3024336"/>
                <a:gd name="connsiteX236" fmla="*/ 1085769 w 3117872"/>
                <a:gd name="connsiteY236" fmla="*/ 926578 h 3024336"/>
                <a:gd name="connsiteX237" fmla="*/ 987169 w 3117872"/>
                <a:gd name="connsiteY237" fmla="*/ 988321 h 3024336"/>
                <a:gd name="connsiteX238" fmla="*/ 1374846 w 3117872"/>
                <a:gd name="connsiteY238" fmla="*/ 1607419 h 3024336"/>
                <a:gd name="connsiteX239" fmla="*/ 1377109 w 3117872"/>
                <a:gd name="connsiteY239" fmla="*/ 1611032 h 3024336"/>
                <a:gd name="connsiteX240" fmla="*/ 1379039 w 3117872"/>
                <a:gd name="connsiteY240" fmla="*/ 1615692 h 3024336"/>
                <a:gd name="connsiteX241" fmla="*/ 1380018 w 3117872"/>
                <a:gd name="connsiteY241" fmla="*/ 1625139 h 3024336"/>
                <a:gd name="connsiteX242" fmla="*/ 1380619 w 3117872"/>
                <a:gd name="connsiteY242" fmla="*/ 1633986 h 3024336"/>
                <a:gd name="connsiteX243" fmla="*/ 1378339 w 3117872"/>
                <a:gd name="connsiteY243" fmla="*/ 1642959 h 3024336"/>
                <a:gd name="connsiteX244" fmla="*/ 1374262 w 3117872"/>
                <a:gd name="connsiteY244" fmla="*/ 1652220 h 3024336"/>
                <a:gd name="connsiteX245" fmla="*/ 1369099 w 3117872"/>
                <a:gd name="connsiteY245" fmla="*/ 1661320 h 3024336"/>
                <a:gd name="connsiteX246" fmla="*/ 1362427 w 3117872"/>
                <a:gd name="connsiteY246" fmla="*/ 1668014 h 3024336"/>
                <a:gd name="connsiteX247" fmla="*/ 1357839 w 3117872"/>
                <a:gd name="connsiteY247" fmla="*/ 1671725 h 3024336"/>
                <a:gd name="connsiteX248" fmla="*/ 1352873 w 3117872"/>
                <a:gd name="connsiteY248" fmla="*/ 1674835 h 3024336"/>
                <a:gd name="connsiteX249" fmla="*/ 1348617 w 3117872"/>
                <a:gd name="connsiteY249" fmla="*/ 1677500 h 3024336"/>
                <a:gd name="connsiteX250" fmla="*/ 1343275 w 3117872"/>
                <a:gd name="connsiteY250" fmla="*/ 1680007 h 3024336"/>
                <a:gd name="connsiteX251" fmla="*/ 1334340 w 3117872"/>
                <a:gd name="connsiteY251" fmla="*/ 1683086 h 3024336"/>
                <a:gd name="connsiteX252" fmla="*/ 1323897 w 3117872"/>
                <a:gd name="connsiteY252" fmla="*/ 1683758 h 3024336"/>
                <a:gd name="connsiteX253" fmla="*/ 1313787 w 3117872"/>
                <a:gd name="connsiteY253" fmla="*/ 1683381 h 3024336"/>
                <a:gd name="connsiteX254" fmla="*/ 1304718 w 3117872"/>
                <a:gd name="connsiteY254" fmla="*/ 1681515 h 3024336"/>
                <a:gd name="connsiteX255" fmla="*/ 1296314 w 3117872"/>
                <a:gd name="connsiteY255" fmla="*/ 1677554 h 3024336"/>
                <a:gd name="connsiteX256" fmla="*/ 1288951 w 3117872"/>
                <a:gd name="connsiteY256" fmla="*/ 1672105 h 3024336"/>
                <a:gd name="connsiteX257" fmla="*/ 1285603 w 3117872"/>
                <a:gd name="connsiteY257" fmla="*/ 1668333 h 3024336"/>
                <a:gd name="connsiteX258" fmla="*/ 1283340 w 3117872"/>
                <a:gd name="connsiteY258" fmla="*/ 1664720 h 3024336"/>
                <a:gd name="connsiteX259" fmla="*/ 895664 w 3117872"/>
                <a:gd name="connsiteY259" fmla="*/ 1045621 h 3024336"/>
                <a:gd name="connsiteX260" fmla="*/ 794934 w 3117872"/>
                <a:gd name="connsiteY260" fmla="*/ 1108698 h 3024336"/>
                <a:gd name="connsiteX261" fmla="*/ 1221454 w 3117872"/>
                <a:gd name="connsiteY261" fmla="*/ 1789826 h 3024336"/>
                <a:gd name="connsiteX262" fmla="*/ 1224094 w 3117872"/>
                <a:gd name="connsiteY262" fmla="*/ 1794042 h 3024336"/>
                <a:gd name="connsiteX263" fmla="*/ 1225270 w 3117872"/>
                <a:gd name="connsiteY263" fmla="*/ 1797497 h 3024336"/>
                <a:gd name="connsiteX264" fmla="*/ 1228045 w 3117872"/>
                <a:gd name="connsiteY264" fmla="*/ 1806659 h 3024336"/>
                <a:gd name="connsiteX265" fmla="*/ 1227229 w 3117872"/>
                <a:gd name="connsiteY265" fmla="*/ 1816393 h 3024336"/>
                <a:gd name="connsiteX266" fmla="*/ 1225656 w 3117872"/>
                <a:gd name="connsiteY266" fmla="*/ 1824923 h 3024336"/>
                <a:gd name="connsiteX267" fmla="*/ 1222289 w 3117872"/>
                <a:gd name="connsiteY267" fmla="*/ 1833738 h 3024336"/>
                <a:gd name="connsiteX268" fmla="*/ 1216748 w 3117872"/>
                <a:gd name="connsiteY268" fmla="*/ 1842237 h 3024336"/>
                <a:gd name="connsiteX269" fmla="*/ 1208658 w 3117872"/>
                <a:gd name="connsiteY269" fmla="*/ 1849819 h 3024336"/>
                <a:gd name="connsiteX270" fmla="*/ 1204779 w 3117872"/>
                <a:gd name="connsiteY270" fmla="*/ 1853085 h 3024336"/>
                <a:gd name="connsiteX271" fmla="*/ 1200191 w 3117872"/>
                <a:gd name="connsiteY271" fmla="*/ 1856797 h 3024336"/>
                <a:gd name="connsiteX272" fmla="*/ 1194848 w 3117872"/>
                <a:gd name="connsiteY272" fmla="*/ 1859304 h 3024336"/>
                <a:gd name="connsiteX273" fmla="*/ 1190924 w 3117872"/>
                <a:gd name="connsiteY273" fmla="*/ 1860923 h 3024336"/>
                <a:gd name="connsiteX274" fmla="*/ 1181280 w 3117872"/>
                <a:gd name="connsiteY274" fmla="*/ 1864447 h 3024336"/>
                <a:gd name="connsiteX275" fmla="*/ 1171216 w 3117872"/>
                <a:gd name="connsiteY275" fmla="*/ 1865719 h 3024336"/>
                <a:gd name="connsiteX276" fmla="*/ 1161105 w 3117872"/>
                <a:gd name="connsiteY276" fmla="*/ 1865344 h 3024336"/>
                <a:gd name="connsiteX277" fmla="*/ 1152747 w 3117872"/>
                <a:gd name="connsiteY277" fmla="*/ 1863033 h 3024336"/>
                <a:gd name="connsiteX278" fmla="*/ 1143632 w 3117872"/>
                <a:gd name="connsiteY278" fmla="*/ 1859519 h 3024336"/>
                <a:gd name="connsiteX279" fmla="*/ 1136602 w 3117872"/>
                <a:gd name="connsiteY279" fmla="*/ 1853021 h 3024336"/>
                <a:gd name="connsiteX280" fmla="*/ 1134007 w 3117872"/>
                <a:gd name="connsiteY280" fmla="*/ 1850454 h 3024336"/>
                <a:gd name="connsiteX281" fmla="*/ 1131367 w 3117872"/>
                <a:gd name="connsiteY281" fmla="*/ 1846238 h 3024336"/>
                <a:gd name="connsiteX282" fmla="*/ 704847 w 3117872"/>
                <a:gd name="connsiteY282" fmla="*/ 1165110 h 3024336"/>
                <a:gd name="connsiteX283" fmla="*/ 603410 w 3117872"/>
                <a:gd name="connsiteY283" fmla="*/ 1228629 h 3024336"/>
                <a:gd name="connsiteX284" fmla="*/ 991087 w 3117872"/>
                <a:gd name="connsiteY284" fmla="*/ 1847728 h 3024336"/>
                <a:gd name="connsiteX285" fmla="*/ 993349 w 3117872"/>
                <a:gd name="connsiteY285" fmla="*/ 1851341 h 3024336"/>
                <a:gd name="connsiteX286" fmla="*/ 995279 w 3117872"/>
                <a:gd name="connsiteY286" fmla="*/ 1856001 h 3024336"/>
                <a:gd name="connsiteX287" fmla="*/ 997676 w 3117872"/>
                <a:gd name="connsiteY287" fmla="*/ 1864560 h 3024336"/>
                <a:gd name="connsiteX288" fmla="*/ 997569 w 3117872"/>
                <a:gd name="connsiteY288" fmla="*/ 1873850 h 3024336"/>
                <a:gd name="connsiteX289" fmla="*/ 995288 w 3117872"/>
                <a:gd name="connsiteY289" fmla="*/ 1882824 h 3024336"/>
                <a:gd name="connsiteX290" fmla="*/ 991212 w 3117872"/>
                <a:gd name="connsiteY290" fmla="*/ 1892084 h 3024336"/>
                <a:gd name="connsiteX291" fmla="*/ 986048 w 3117872"/>
                <a:gd name="connsiteY291" fmla="*/ 1901185 h 3024336"/>
                <a:gd name="connsiteX292" fmla="*/ 978667 w 3117872"/>
                <a:gd name="connsiteY292" fmla="*/ 1908322 h 3024336"/>
                <a:gd name="connsiteX293" fmla="*/ 975498 w 3117872"/>
                <a:gd name="connsiteY293" fmla="*/ 1911145 h 3024336"/>
                <a:gd name="connsiteX294" fmla="*/ 970532 w 3117872"/>
                <a:gd name="connsiteY294" fmla="*/ 1914256 h 3024336"/>
                <a:gd name="connsiteX295" fmla="*/ 965567 w 3117872"/>
                <a:gd name="connsiteY295" fmla="*/ 1917365 h 3024336"/>
                <a:gd name="connsiteX296" fmla="*/ 960933 w 3117872"/>
                <a:gd name="connsiteY296" fmla="*/ 1919427 h 3024336"/>
                <a:gd name="connsiteX297" fmla="*/ 950580 w 3117872"/>
                <a:gd name="connsiteY297" fmla="*/ 1923395 h 3024336"/>
                <a:gd name="connsiteX298" fmla="*/ 940847 w 3117872"/>
                <a:gd name="connsiteY298" fmla="*/ 1923622 h 3024336"/>
                <a:gd name="connsiteX299" fmla="*/ 931446 w 3117872"/>
                <a:gd name="connsiteY299" fmla="*/ 1922801 h 3024336"/>
                <a:gd name="connsiteX300" fmla="*/ 922377 w 3117872"/>
                <a:gd name="connsiteY300" fmla="*/ 1920935 h 3024336"/>
                <a:gd name="connsiteX301" fmla="*/ 913973 w 3117872"/>
                <a:gd name="connsiteY301" fmla="*/ 1916974 h 3024336"/>
                <a:gd name="connsiteX302" fmla="*/ 906610 w 3117872"/>
                <a:gd name="connsiteY302" fmla="*/ 1911525 h 3024336"/>
                <a:gd name="connsiteX303" fmla="*/ 903260 w 3117872"/>
                <a:gd name="connsiteY303" fmla="*/ 1907754 h 3024336"/>
                <a:gd name="connsiteX304" fmla="*/ 900288 w 3117872"/>
                <a:gd name="connsiteY304" fmla="*/ 1904585 h 3024336"/>
                <a:gd name="connsiteX305" fmla="*/ 512612 w 3117872"/>
                <a:gd name="connsiteY305" fmla="*/ 1285487 h 3024336"/>
                <a:gd name="connsiteX306" fmla="*/ 413303 w 3117872"/>
                <a:gd name="connsiteY306" fmla="*/ 1347674 h 3024336"/>
                <a:gd name="connsiteX307" fmla="*/ 807435 w 3117872"/>
                <a:gd name="connsiteY307" fmla="*/ 1978658 h 3024336"/>
                <a:gd name="connsiteX308" fmla="*/ 820212 w 3117872"/>
                <a:gd name="connsiteY308" fmla="*/ 1997486 h 3024336"/>
                <a:gd name="connsiteX309" fmla="*/ 832567 w 3117872"/>
                <a:gd name="connsiteY309" fmla="*/ 2014062 h 3024336"/>
                <a:gd name="connsiteX310" fmla="*/ 845300 w 3117872"/>
                <a:gd name="connsiteY310" fmla="*/ 2031240 h 3024336"/>
                <a:gd name="connsiteX311" fmla="*/ 859029 w 3117872"/>
                <a:gd name="connsiteY311" fmla="*/ 2045281 h 3024336"/>
                <a:gd name="connsiteX312" fmla="*/ 873089 w 3117872"/>
                <a:gd name="connsiteY312" fmla="*/ 2058274 h 3024336"/>
                <a:gd name="connsiteX313" fmla="*/ 887484 w 3117872"/>
                <a:gd name="connsiteY313" fmla="*/ 2070219 h 3024336"/>
                <a:gd name="connsiteX314" fmla="*/ 903628 w 3117872"/>
                <a:gd name="connsiteY314" fmla="*/ 2080232 h 3024336"/>
                <a:gd name="connsiteX315" fmla="*/ 919395 w 3117872"/>
                <a:gd name="connsiteY315" fmla="*/ 2089641 h 3024336"/>
                <a:gd name="connsiteX316" fmla="*/ 936912 w 3117872"/>
                <a:gd name="connsiteY316" fmla="*/ 2097116 h 3024336"/>
                <a:gd name="connsiteX317" fmla="*/ 955849 w 3117872"/>
                <a:gd name="connsiteY317" fmla="*/ 2103702 h 3024336"/>
                <a:gd name="connsiteX318" fmla="*/ 976205 w 3117872"/>
                <a:gd name="connsiteY318" fmla="*/ 2109400 h 3024336"/>
                <a:gd name="connsiteX319" fmla="*/ 997933 w 3117872"/>
                <a:gd name="connsiteY319" fmla="*/ 2112561 h 3024336"/>
                <a:gd name="connsiteX320" fmla="*/ 1020752 w 3117872"/>
                <a:gd name="connsiteY320" fmla="*/ 2115880 h 3024336"/>
                <a:gd name="connsiteX321" fmla="*/ 1045318 w 3117872"/>
                <a:gd name="connsiteY321" fmla="*/ 2117264 h 3024336"/>
                <a:gd name="connsiteX322" fmla="*/ 1072013 w 3117872"/>
                <a:gd name="connsiteY322" fmla="*/ 2117316 h 3024336"/>
                <a:gd name="connsiteX323" fmla="*/ 1101212 w 3117872"/>
                <a:gd name="connsiteY323" fmla="*/ 2116636 h 3024336"/>
                <a:gd name="connsiteX324" fmla="*/ 1227054 w 3117872"/>
                <a:gd name="connsiteY324" fmla="*/ 2101552 h 3024336"/>
                <a:gd name="connsiteX325" fmla="*/ 1309642 w 3117872"/>
                <a:gd name="connsiteY325" fmla="*/ 2233441 h 3024336"/>
                <a:gd name="connsiteX326" fmla="*/ 1339055 w 3117872"/>
                <a:gd name="connsiteY326" fmla="*/ 2215022 h 3024336"/>
                <a:gd name="connsiteX327" fmla="*/ 1421267 w 3117872"/>
                <a:gd name="connsiteY327" fmla="*/ 2346311 h 3024336"/>
                <a:gd name="connsiteX328" fmla="*/ 1386180 w 3117872"/>
                <a:gd name="connsiteY328" fmla="*/ 2368282 h 3024336"/>
                <a:gd name="connsiteX329" fmla="*/ 1383279 w 3117872"/>
                <a:gd name="connsiteY329" fmla="*/ 2380998 h 3024336"/>
                <a:gd name="connsiteX330" fmla="*/ 1381089 w 3117872"/>
                <a:gd name="connsiteY330" fmla="*/ 2393267 h 3024336"/>
                <a:gd name="connsiteX331" fmla="*/ 1381070 w 3117872"/>
                <a:gd name="connsiteY331" fmla="*/ 2405856 h 3024336"/>
                <a:gd name="connsiteX332" fmla="*/ 1381762 w 3117872"/>
                <a:gd name="connsiteY332" fmla="*/ 2417998 h 3024336"/>
                <a:gd name="connsiteX333" fmla="*/ 1383917 w 3117872"/>
                <a:gd name="connsiteY333" fmla="*/ 2430901 h 3024336"/>
                <a:gd name="connsiteX334" fmla="*/ 1386403 w 3117872"/>
                <a:gd name="connsiteY334" fmla="*/ 2442757 h 3024336"/>
                <a:gd name="connsiteX335" fmla="*/ 1391397 w 3117872"/>
                <a:gd name="connsiteY335" fmla="*/ 2453884 h 3024336"/>
                <a:gd name="connsiteX336" fmla="*/ 1397852 w 3117872"/>
                <a:gd name="connsiteY336" fmla="*/ 2465771 h 3024336"/>
                <a:gd name="connsiteX337" fmla="*/ 1524745 w 3117872"/>
                <a:gd name="connsiteY337" fmla="*/ 2668411 h 3024336"/>
                <a:gd name="connsiteX338" fmla="*/ 1519409 w 3117872"/>
                <a:gd name="connsiteY338" fmla="*/ 2679748 h 3024336"/>
                <a:gd name="connsiteX339" fmla="*/ 1507620 w 3117872"/>
                <a:gd name="connsiteY339" fmla="*/ 2702627 h 3024336"/>
                <a:gd name="connsiteX340" fmla="*/ 1495137 w 3117872"/>
                <a:gd name="connsiteY340" fmla="*/ 2725508 h 3024336"/>
                <a:gd name="connsiteX341" fmla="*/ 1481268 w 3117872"/>
                <a:gd name="connsiteY341" fmla="*/ 2747001 h 3024336"/>
                <a:gd name="connsiteX342" fmla="*/ 1466704 w 3117872"/>
                <a:gd name="connsiteY342" fmla="*/ 2769188 h 3024336"/>
                <a:gd name="connsiteX343" fmla="*/ 1451447 w 3117872"/>
                <a:gd name="connsiteY343" fmla="*/ 2789294 h 3024336"/>
                <a:gd name="connsiteX344" fmla="*/ 1435498 w 3117872"/>
                <a:gd name="connsiteY344" fmla="*/ 2810095 h 3024336"/>
                <a:gd name="connsiteX345" fmla="*/ 1418855 w 3117872"/>
                <a:gd name="connsiteY345" fmla="*/ 2828815 h 3024336"/>
                <a:gd name="connsiteX346" fmla="*/ 1400823 w 3117872"/>
                <a:gd name="connsiteY346" fmla="*/ 2847536 h 3024336"/>
                <a:gd name="connsiteX347" fmla="*/ 1382100 w 3117872"/>
                <a:gd name="connsiteY347" fmla="*/ 2865562 h 3024336"/>
                <a:gd name="connsiteX348" fmla="*/ 1362682 w 3117872"/>
                <a:gd name="connsiteY348" fmla="*/ 2882202 h 3024336"/>
                <a:gd name="connsiteX349" fmla="*/ 1343265 w 3117872"/>
                <a:gd name="connsiteY349" fmla="*/ 2898842 h 3024336"/>
                <a:gd name="connsiteX350" fmla="*/ 1321767 w 3117872"/>
                <a:gd name="connsiteY350" fmla="*/ 2914096 h 3024336"/>
                <a:gd name="connsiteX351" fmla="*/ 1300963 w 3117872"/>
                <a:gd name="connsiteY351" fmla="*/ 2927962 h 3024336"/>
                <a:gd name="connsiteX352" fmla="*/ 1278771 w 3117872"/>
                <a:gd name="connsiteY352" fmla="*/ 2941830 h 3024336"/>
                <a:gd name="connsiteX353" fmla="*/ 1256581 w 3117872"/>
                <a:gd name="connsiteY353" fmla="*/ 2954309 h 3024336"/>
                <a:gd name="connsiteX354" fmla="*/ 1233003 w 3117872"/>
                <a:gd name="connsiteY354" fmla="*/ 2966097 h 3024336"/>
                <a:gd name="connsiteX355" fmla="*/ 1208731 w 3117872"/>
                <a:gd name="connsiteY355" fmla="*/ 2976496 h 3024336"/>
                <a:gd name="connsiteX356" fmla="*/ 1185153 w 3117872"/>
                <a:gd name="connsiteY356" fmla="*/ 2986203 h 3024336"/>
                <a:gd name="connsiteX357" fmla="*/ 1160187 w 3117872"/>
                <a:gd name="connsiteY357" fmla="*/ 2995216 h 3024336"/>
                <a:gd name="connsiteX358" fmla="*/ 1134529 w 3117872"/>
                <a:gd name="connsiteY358" fmla="*/ 3002149 h 3024336"/>
                <a:gd name="connsiteX359" fmla="*/ 1108869 w 3117872"/>
                <a:gd name="connsiteY359" fmla="*/ 3009082 h 3024336"/>
                <a:gd name="connsiteX360" fmla="*/ 1082517 w 3117872"/>
                <a:gd name="connsiteY360" fmla="*/ 3014629 h 3024336"/>
                <a:gd name="connsiteX361" fmla="*/ 1056165 w 3117872"/>
                <a:gd name="connsiteY361" fmla="*/ 3018097 h 3024336"/>
                <a:gd name="connsiteX362" fmla="*/ 1029121 w 3117872"/>
                <a:gd name="connsiteY362" fmla="*/ 3021564 h 3024336"/>
                <a:gd name="connsiteX363" fmla="*/ 1002074 w 3117872"/>
                <a:gd name="connsiteY363" fmla="*/ 3023644 h 3024336"/>
                <a:gd name="connsiteX364" fmla="*/ 974336 w 3117872"/>
                <a:gd name="connsiteY364" fmla="*/ 3024336 h 3024336"/>
                <a:gd name="connsiteX365" fmla="*/ 943129 w 3117872"/>
                <a:gd name="connsiteY365" fmla="*/ 3023644 h 3024336"/>
                <a:gd name="connsiteX366" fmla="*/ 911923 w 3117872"/>
                <a:gd name="connsiteY366" fmla="*/ 3021564 h 3024336"/>
                <a:gd name="connsiteX367" fmla="*/ 881409 w 3117872"/>
                <a:gd name="connsiteY367" fmla="*/ 3016709 h 3024336"/>
                <a:gd name="connsiteX368" fmla="*/ 851590 w 3117872"/>
                <a:gd name="connsiteY368" fmla="*/ 3011856 h 3024336"/>
                <a:gd name="connsiteX369" fmla="*/ 822464 w 3117872"/>
                <a:gd name="connsiteY369" fmla="*/ 3004923 h 3024336"/>
                <a:gd name="connsiteX370" fmla="*/ 794031 w 3117872"/>
                <a:gd name="connsiteY370" fmla="*/ 2997297 h 3024336"/>
                <a:gd name="connsiteX371" fmla="*/ 765599 w 3117872"/>
                <a:gd name="connsiteY371" fmla="*/ 2986895 h 3024336"/>
                <a:gd name="connsiteX372" fmla="*/ 738553 w 3117872"/>
                <a:gd name="connsiteY372" fmla="*/ 2976496 h 3024336"/>
                <a:gd name="connsiteX373" fmla="*/ 711507 w 3117872"/>
                <a:gd name="connsiteY373" fmla="*/ 2964709 h 3024336"/>
                <a:gd name="connsiteX374" fmla="*/ 685849 w 3117872"/>
                <a:gd name="connsiteY374" fmla="*/ 2951537 h 3024336"/>
                <a:gd name="connsiteX375" fmla="*/ 660190 w 3117872"/>
                <a:gd name="connsiteY375" fmla="*/ 2936977 h 3024336"/>
                <a:gd name="connsiteX376" fmla="*/ 635918 w 3117872"/>
                <a:gd name="connsiteY376" fmla="*/ 2920337 h 3024336"/>
                <a:gd name="connsiteX377" fmla="*/ 611647 w 3117872"/>
                <a:gd name="connsiteY377" fmla="*/ 2903697 h 3024336"/>
                <a:gd name="connsiteX378" fmla="*/ 589455 w 3117872"/>
                <a:gd name="connsiteY378" fmla="*/ 2885669 h 3024336"/>
                <a:gd name="connsiteX379" fmla="*/ 567265 w 3117872"/>
                <a:gd name="connsiteY379" fmla="*/ 2866948 h 3024336"/>
                <a:gd name="connsiteX380" fmla="*/ 546459 w 3117872"/>
                <a:gd name="connsiteY380" fmla="*/ 2846842 h 3024336"/>
                <a:gd name="connsiteX381" fmla="*/ 525655 w 3117872"/>
                <a:gd name="connsiteY381" fmla="*/ 2826043 h 3024336"/>
                <a:gd name="connsiteX382" fmla="*/ 506932 w 3117872"/>
                <a:gd name="connsiteY382" fmla="*/ 2803856 h 3024336"/>
                <a:gd name="connsiteX383" fmla="*/ 489595 w 3117872"/>
                <a:gd name="connsiteY383" fmla="*/ 2781669 h 3024336"/>
                <a:gd name="connsiteX384" fmla="*/ 472951 w 3117872"/>
                <a:gd name="connsiteY384" fmla="*/ 2757402 h 3024336"/>
                <a:gd name="connsiteX385" fmla="*/ 456308 w 3117872"/>
                <a:gd name="connsiteY385" fmla="*/ 2732441 h 3024336"/>
                <a:gd name="connsiteX386" fmla="*/ 441745 w 3117872"/>
                <a:gd name="connsiteY386" fmla="*/ 2708174 h 3024336"/>
                <a:gd name="connsiteX387" fmla="*/ 429262 w 3117872"/>
                <a:gd name="connsiteY387" fmla="*/ 2681828 h 3024336"/>
                <a:gd name="connsiteX388" fmla="*/ 416779 w 3117872"/>
                <a:gd name="connsiteY388" fmla="*/ 2654787 h 3024336"/>
                <a:gd name="connsiteX389" fmla="*/ 405684 w 3117872"/>
                <a:gd name="connsiteY389" fmla="*/ 2627748 h 3024336"/>
                <a:gd name="connsiteX390" fmla="*/ 395975 w 3117872"/>
                <a:gd name="connsiteY390" fmla="*/ 2599320 h 3024336"/>
                <a:gd name="connsiteX391" fmla="*/ 388346 w 3117872"/>
                <a:gd name="connsiteY391" fmla="*/ 2570894 h 3024336"/>
                <a:gd name="connsiteX392" fmla="*/ 381412 w 3117872"/>
                <a:gd name="connsiteY392" fmla="*/ 2541775 h 3024336"/>
                <a:gd name="connsiteX393" fmla="*/ 375865 w 3117872"/>
                <a:gd name="connsiteY393" fmla="*/ 2511961 h 3024336"/>
                <a:gd name="connsiteX394" fmla="*/ 372397 w 3117872"/>
                <a:gd name="connsiteY394" fmla="*/ 2481453 h 3024336"/>
                <a:gd name="connsiteX395" fmla="*/ 369623 w 3117872"/>
                <a:gd name="connsiteY395" fmla="*/ 2450947 h 3024336"/>
                <a:gd name="connsiteX396" fmla="*/ 368929 w 3117872"/>
                <a:gd name="connsiteY396" fmla="*/ 2419053 h 3024336"/>
                <a:gd name="connsiteX397" fmla="*/ 368929 w 3117872"/>
                <a:gd name="connsiteY397" fmla="*/ 2398947 h 3024336"/>
                <a:gd name="connsiteX398" fmla="*/ 370317 w 3117872"/>
                <a:gd name="connsiteY398" fmla="*/ 2378146 h 3024336"/>
                <a:gd name="connsiteX399" fmla="*/ 372397 w 3117872"/>
                <a:gd name="connsiteY399" fmla="*/ 2358039 h 3024336"/>
                <a:gd name="connsiteX400" fmla="*/ 374477 w 3117872"/>
                <a:gd name="connsiteY400" fmla="*/ 2337933 h 3024336"/>
                <a:gd name="connsiteX401" fmla="*/ 377945 w 3117872"/>
                <a:gd name="connsiteY401" fmla="*/ 2317826 h 3024336"/>
                <a:gd name="connsiteX402" fmla="*/ 381412 w 3117872"/>
                <a:gd name="connsiteY402" fmla="*/ 2298412 h 3024336"/>
                <a:gd name="connsiteX403" fmla="*/ 385572 w 3117872"/>
                <a:gd name="connsiteY403" fmla="*/ 2278305 h 3024336"/>
                <a:gd name="connsiteX404" fmla="*/ 390427 w 3117872"/>
                <a:gd name="connsiteY404" fmla="*/ 2259585 h 3024336"/>
                <a:gd name="connsiteX405" fmla="*/ 395975 w 3117872"/>
                <a:gd name="connsiteY405" fmla="*/ 2240866 h 3024336"/>
                <a:gd name="connsiteX406" fmla="*/ 402217 w 3117872"/>
                <a:gd name="connsiteY406" fmla="*/ 2222146 h 3024336"/>
                <a:gd name="connsiteX407" fmla="*/ 409152 w 3117872"/>
                <a:gd name="connsiteY407" fmla="*/ 2203426 h 3024336"/>
                <a:gd name="connsiteX408" fmla="*/ 416779 w 3117872"/>
                <a:gd name="connsiteY408" fmla="*/ 2185399 h 3024336"/>
                <a:gd name="connsiteX409" fmla="*/ 423715 w 3117872"/>
                <a:gd name="connsiteY409" fmla="*/ 2168065 h 3024336"/>
                <a:gd name="connsiteX410" fmla="*/ 432730 w 3117872"/>
                <a:gd name="connsiteY410" fmla="*/ 2149345 h 3024336"/>
                <a:gd name="connsiteX411" fmla="*/ 441051 w 3117872"/>
                <a:gd name="connsiteY411" fmla="*/ 2132705 h 3024336"/>
                <a:gd name="connsiteX412" fmla="*/ 450759 w 3117872"/>
                <a:gd name="connsiteY412" fmla="*/ 2116065 h 3024336"/>
                <a:gd name="connsiteX413" fmla="*/ 461162 w 3117872"/>
                <a:gd name="connsiteY413" fmla="*/ 2099425 h 3024336"/>
                <a:gd name="connsiteX414" fmla="*/ 470871 w 3117872"/>
                <a:gd name="connsiteY414" fmla="*/ 2083479 h 3024336"/>
                <a:gd name="connsiteX415" fmla="*/ 482660 w 3117872"/>
                <a:gd name="connsiteY415" fmla="*/ 2067531 h 3024336"/>
                <a:gd name="connsiteX416" fmla="*/ 493755 w 3117872"/>
                <a:gd name="connsiteY416" fmla="*/ 2052279 h 3024336"/>
                <a:gd name="connsiteX417" fmla="*/ 506238 w 3117872"/>
                <a:gd name="connsiteY417" fmla="*/ 2037025 h 3024336"/>
                <a:gd name="connsiteX418" fmla="*/ 518721 w 3117872"/>
                <a:gd name="connsiteY418" fmla="*/ 2022465 h 3024336"/>
                <a:gd name="connsiteX419" fmla="*/ 531896 w 3117872"/>
                <a:gd name="connsiteY419" fmla="*/ 2007211 h 3024336"/>
                <a:gd name="connsiteX420" fmla="*/ 545073 w 3117872"/>
                <a:gd name="connsiteY420" fmla="*/ 1994037 h 3024336"/>
                <a:gd name="connsiteX421" fmla="*/ 558942 w 3117872"/>
                <a:gd name="connsiteY421" fmla="*/ 1980864 h 3024336"/>
                <a:gd name="connsiteX422" fmla="*/ 572811 w 3117872"/>
                <a:gd name="connsiteY422" fmla="*/ 1967690 h 3024336"/>
                <a:gd name="connsiteX423" fmla="*/ 587375 w 3117872"/>
                <a:gd name="connsiteY423" fmla="*/ 1955210 h 3024336"/>
                <a:gd name="connsiteX424" fmla="*/ 602632 w 3117872"/>
                <a:gd name="connsiteY424" fmla="*/ 1942731 h 3024336"/>
                <a:gd name="connsiteX425" fmla="*/ 617887 w 3117872"/>
                <a:gd name="connsiteY425" fmla="*/ 1930943 h 3024336"/>
                <a:gd name="connsiteX426" fmla="*/ 633838 w 3117872"/>
                <a:gd name="connsiteY426" fmla="*/ 1919850 h 3024336"/>
                <a:gd name="connsiteX427" fmla="*/ 649788 w 3117872"/>
                <a:gd name="connsiteY427" fmla="*/ 1910145 h 3024336"/>
                <a:gd name="connsiteX428" fmla="*/ 666431 w 3117872"/>
                <a:gd name="connsiteY428" fmla="*/ 1899743 h 3024336"/>
                <a:gd name="connsiteX429" fmla="*/ 635918 w 3117872"/>
                <a:gd name="connsiteY429" fmla="*/ 1901824 h 3024336"/>
                <a:gd name="connsiteX430" fmla="*/ 605406 w 3117872"/>
                <a:gd name="connsiteY430" fmla="*/ 1902518 h 3024336"/>
                <a:gd name="connsiteX431" fmla="*/ 574892 w 3117872"/>
                <a:gd name="connsiteY431" fmla="*/ 1901824 h 3024336"/>
                <a:gd name="connsiteX432" fmla="*/ 544379 w 3117872"/>
                <a:gd name="connsiteY432" fmla="*/ 1899743 h 3024336"/>
                <a:gd name="connsiteX433" fmla="*/ 513173 w 3117872"/>
                <a:gd name="connsiteY433" fmla="*/ 1895585 h 3024336"/>
                <a:gd name="connsiteX434" fmla="*/ 483354 w 3117872"/>
                <a:gd name="connsiteY434" fmla="*/ 1890038 h 3024336"/>
                <a:gd name="connsiteX435" fmla="*/ 454228 w 3117872"/>
                <a:gd name="connsiteY435" fmla="*/ 1883797 h 3024336"/>
                <a:gd name="connsiteX436" fmla="*/ 425795 w 3117872"/>
                <a:gd name="connsiteY436" fmla="*/ 1875476 h 3024336"/>
                <a:gd name="connsiteX437" fmla="*/ 397363 w 3117872"/>
                <a:gd name="connsiteY437" fmla="*/ 1866463 h 3024336"/>
                <a:gd name="connsiteX438" fmla="*/ 369623 w 3117872"/>
                <a:gd name="connsiteY438" fmla="*/ 1855370 h 3024336"/>
                <a:gd name="connsiteX439" fmla="*/ 342577 w 3117872"/>
                <a:gd name="connsiteY439" fmla="*/ 1842890 h 3024336"/>
                <a:gd name="connsiteX440" fmla="*/ 317612 w 3117872"/>
                <a:gd name="connsiteY440" fmla="*/ 1829717 h 3024336"/>
                <a:gd name="connsiteX441" fmla="*/ 291954 w 3117872"/>
                <a:gd name="connsiteY441" fmla="*/ 1815157 h 3024336"/>
                <a:gd name="connsiteX442" fmla="*/ 266988 w 3117872"/>
                <a:gd name="connsiteY442" fmla="*/ 1799210 h 3024336"/>
                <a:gd name="connsiteX443" fmla="*/ 244104 w 3117872"/>
                <a:gd name="connsiteY443" fmla="*/ 1782570 h 3024336"/>
                <a:gd name="connsiteX444" fmla="*/ 220526 w 3117872"/>
                <a:gd name="connsiteY444" fmla="*/ 1763850 h 3024336"/>
                <a:gd name="connsiteX445" fmla="*/ 198335 w 3117872"/>
                <a:gd name="connsiteY445" fmla="*/ 1745130 h 3024336"/>
                <a:gd name="connsiteX446" fmla="*/ 177531 w 3117872"/>
                <a:gd name="connsiteY446" fmla="*/ 1725717 h 3024336"/>
                <a:gd name="connsiteX447" fmla="*/ 157419 w 3117872"/>
                <a:gd name="connsiteY447" fmla="*/ 1704223 h 3024336"/>
                <a:gd name="connsiteX448" fmla="*/ 138696 w 3117872"/>
                <a:gd name="connsiteY448" fmla="*/ 1682730 h 3024336"/>
                <a:gd name="connsiteX449" fmla="*/ 120664 w 3117872"/>
                <a:gd name="connsiteY449" fmla="*/ 1659849 h 3024336"/>
                <a:gd name="connsiteX450" fmla="*/ 104021 w 3117872"/>
                <a:gd name="connsiteY450" fmla="*/ 1635582 h 3024336"/>
                <a:gd name="connsiteX451" fmla="*/ 88765 w 3117872"/>
                <a:gd name="connsiteY451" fmla="*/ 1611315 h 3024336"/>
                <a:gd name="connsiteX452" fmla="*/ 74202 w 3117872"/>
                <a:gd name="connsiteY452" fmla="*/ 1586356 h 3024336"/>
                <a:gd name="connsiteX453" fmla="*/ 60333 w 3117872"/>
                <a:gd name="connsiteY453" fmla="*/ 1560008 h 3024336"/>
                <a:gd name="connsiteX454" fmla="*/ 48542 w 3117872"/>
                <a:gd name="connsiteY454" fmla="*/ 1532969 h 3024336"/>
                <a:gd name="connsiteX455" fmla="*/ 37447 w 3117872"/>
                <a:gd name="connsiteY455" fmla="*/ 1505235 h 3024336"/>
                <a:gd name="connsiteX456" fmla="*/ 27739 w 3117872"/>
                <a:gd name="connsiteY456" fmla="*/ 1477502 h 3024336"/>
                <a:gd name="connsiteX457" fmla="*/ 20110 w 3117872"/>
                <a:gd name="connsiteY457" fmla="*/ 1448382 h 3024336"/>
                <a:gd name="connsiteX458" fmla="*/ 12483 w 3117872"/>
                <a:gd name="connsiteY458" fmla="*/ 1419261 h 3024336"/>
                <a:gd name="connsiteX459" fmla="*/ 7629 w 3117872"/>
                <a:gd name="connsiteY459" fmla="*/ 1389448 h 3024336"/>
                <a:gd name="connsiteX460" fmla="*/ 4161 w 3117872"/>
                <a:gd name="connsiteY460" fmla="*/ 1359635 h 3024336"/>
                <a:gd name="connsiteX461" fmla="*/ 2080 w 3117872"/>
                <a:gd name="connsiteY461" fmla="*/ 1329127 h 3024336"/>
                <a:gd name="connsiteX462" fmla="*/ 0 w 3117872"/>
                <a:gd name="connsiteY462" fmla="*/ 1297927 h 3024336"/>
                <a:gd name="connsiteX463" fmla="*/ 2080 w 3117872"/>
                <a:gd name="connsiteY463" fmla="*/ 1266727 h 3024336"/>
                <a:gd name="connsiteX464" fmla="*/ 4161 w 3117872"/>
                <a:gd name="connsiteY464" fmla="*/ 1235527 h 3024336"/>
                <a:gd name="connsiteX465" fmla="*/ 7629 w 3117872"/>
                <a:gd name="connsiteY465" fmla="*/ 1205713 h 3024336"/>
                <a:gd name="connsiteX466" fmla="*/ 12483 w 3117872"/>
                <a:gd name="connsiteY466" fmla="*/ 1175899 h 3024336"/>
                <a:gd name="connsiteX467" fmla="*/ 20110 w 3117872"/>
                <a:gd name="connsiteY467" fmla="*/ 1146780 h 3024336"/>
                <a:gd name="connsiteX468" fmla="*/ 27739 w 3117872"/>
                <a:gd name="connsiteY468" fmla="*/ 1117660 h 3024336"/>
                <a:gd name="connsiteX469" fmla="*/ 37447 w 3117872"/>
                <a:gd name="connsiteY469" fmla="*/ 1089926 h 3024336"/>
                <a:gd name="connsiteX470" fmla="*/ 48542 w 3117872"/>
                <a:gd name="connsiteY470" fmla="*/ 1062193 h 3024336"/>
                <a:gd name="connsiteX471" fmla="*/ 60333 w 3117872"/>
                <a:gd name="connsiteY471" fmla="*/ 1035153 h 3024336"/>
                <a:gd name="connsiteX472" fmla="*/ 74202 w 3117872"/>
                <a:gd name="connsiteY472" fmla="*/ 1009498 h 3024336"/>
                <a:gd name="connsiteX473" fmla="*/ 88765 w 3117872"/>
                <a:gd name="connsiteY473" fmla="*/ 984539 h 3024336"/>
                <a:gd name="connsiteX474" fmla="*/ 104021 w 3117872"/>
                <a:gd name="connsiteY474" fmla="*/ 959578 h 3024336"/>
                <a:gd name="connsiteX475" fmla="*/ 120664 w 3117872"/>
                <a:gd name="connsiteY475" fmla="*/ 935313 h 3024336"/>
                <a:gd name="connsiteX476" fmla="*/ 138696 w 3117872"/>
                <a:gd name="connsiteY476" fmla="*/ 913126 h 3024336"/>
                <a:gd name="connsiteX477" fmla="*/ 157419 w 3117872"/>
                <a:gd name="connsiteY477" fmla="*/ 890939 h 3024336"/>
                <a:gd name="connsiteX478" fmla="*/ 177531 w 3117872"/>
                <a:gd name="connsiteY478" fmla="*/ 870139 h 3024336"/>
                <a:gd name="connsiteX479" fmla="*/ 198335 w 3117872"/>
                <a:gd name="connsiteY479" fmla="*/ 850030 h 3024336"/>
                <a:gd name="connsiteX480" fmla="*/ 220526 w 3117872"/>
                <a:gd name="connsiteY480" fmla="*/ 831312 h 3024336"/>
                <a:gd name="connsiteX481" fmla="*/ 244104 w 3117872"/>
                <a:gd name="connsiteY481" fmla="*/ 813284 h 3024336"/>
                <a:gd name="connsiteX482" fmla="*/ 266988 w 3117872"/>
                <a:gd name="connsiteY482" fmla="*/ 796643 h 3024336"/>
                <a:gd name="connsiteX483" fmla="*/ 291954 w 3117872"/>
                <a:gd name="connsiteY483" fmla="*/ 780697 h 3024336"/>
                <a:gd name="connsiteX484" fmla="*/ 317612 w 3117872"/>
                <a:gd name="connsiteY484" fmla="*/ 766137 h 3024336"/>
                <a:gd name="connsiteX485" fmla="*/ 342577 w 3117872"/>
                <a:gd name="connsiteY485" fmla="*/ 752964 h 3024336"/>
                <a:gd name="connsiteX486" fmla="*/ 369623 w 3117872"/>
                <a:gd name="connsiteY486" fmla="*/ 740484 h 3024336"/>
                <a:gd name="connsiteX487" fmla="*/ 397363 w 3117872"/>
                <a:gd name="connsiteY487" fmla="*/ 729391 h 3024336"/>
                <a:gd name="connsiteX488" fmla="*/ 425795 w 3117872"/>
                <a:gd name="connsiteY488" fmla="*/ 719684 h 3024336"/>
                <a:gd name="connsiteX489" fmla="*/ 454228 w 3117872"/>
                <a:gd name="connsiteY489" fmla="*/ 712057 h 3024336"/>
                <a:gd name="connsiteX490" fmla="*/ 483354 w 3117872"/>
                <a:gd name="connsiteY490" fmla="*/ 705124 h 3024336"/>
                <a:gd name="connsiteX491" fmla="*/ 513173 w 3117872"/>
                <a:gd name="connsiteY491" fmla="*/ 700271 h 3024336"/>
                <a:gd name="connsiteX492" fmla="*/ 544379 w 3117872"/>
                <a:gd name="connsiteY492" fmla="*/ 696110 h 3024336"/>
                <a:gd name="connsiteX493" fmla="*/ 574892 w 3117872"/>
                <a:gd name="connsiteY493" fmla="*/ 693336 h 3024336"/>
                <a:gd name="connsiteX494" fmla="*/ 605406 w 3117872"/>
                <a:gd name="connsiteY494" fmla="*/ 692644 h 3024336"/>
                <a:gd name="connsiteX495" fmla="*/ 635224 w 3117872"/>
                <a:gd name="connsiteY495" fmla="*/ 693336 h 3024336"/>
                <a:gd name="connsiteX496" fmla="*/ 665045 w 3117872"/>
                <a:gd name="connsiteY496" fmla="*/ 696110 h 3024336"/>
                <a:gd name="connsiteX497" fmla="*/ 694169 w 3117872"/>
                <a:gd name="connsiteY497" fmla="*/ 699577 h 3024336"/>
                <a:gd name="connsiteX498" fmla="*/ 722603 w 3117872"/>
                <a:gd name="connsiteY498" fmla="*/ 704430 h 3024336"/>
                <a:gd name="connsiteX499" fmla="*/ 751036 w 3117872"/>
                <a:gd name="connsiteY499" fmla="*/ 710670 h 3024336"/>
                <a:gd name="connsiteX500" fmla="*/ 778774 w 3117872"/>
                <a:gd name="connsiteY500" fmla="*/ 718297 h 3024336"/>
                <a:gd name="connsiteX501" fmla="*/ 805820 w 3117872"/>
                <a:gd name="connsiteY501" fmla="*/ 727310 h 3024336"/>
                <a:gd name="connsiteX502" fmla="*/ 832173 w 3117872"/>
                <a:gd name="connsiteY502" fmla="*/ 737710 h 3024336"/>
                <a:gd name="connsiteX503" fmla="*/ 858525 w 3117872"/>
                <a:gd name="connsiteY503" fmla="*/ 748111 h 3024336"/>
                <a:gd name="connsiteX504" fmla="*/ 882797 w 3117872"/>
                <a:gd name="connsiteY504" fmla="*/ 760591 h 3024336"/>
                <a:gd name="connsiteX505" fmla="*/ 907761 w 3117872"/>
                <a:gd name="connsiteY505" fmla="*/ 774457 h 3024336"/>
                <a:gd name="connsiteX506" fmla="*/ 932033 w 3117872"/>
                <a:gd name="connsiteY506" fmla="*/ 789018 h 3024336"/>
                <a:gd name="connsiteX507" fmla="*/ 954918 w 3117872"/>
                <a:gd name="connsiteY507" fmla="*/ 804270 h 3024336"/>
                <a:gd name="connsiteX508" fmla="*/ 977110 w 3117872"/>
                <a:gd name="connsiteY508" fmla="*/ 820911 h 3024336"/>
                <a:gd name="connsiteX509" fmla="*/ 999300 w 3117872"/>
                <a:gd name="connsiteY509" fmla="*/ 839631 h 3024336"/>
                <a:gd name="connsiteX510" fmla="*/ 1020106 w 3117872"/>
                <a:gd name="connsiteY510" fmla="*/ 857657 h 3024336"/>
                <a:gd name="connsiteX511" fmla="*/ 1006929 w 3117872"/>
                <a:gd name="connsiteY511" fmla="*/ 828537 h 3024336"/>
                <a:gd name="connsiteX512" fmla="*/ 995834 w 3117872"/>
                <a:gd name="connsiteY512" fmla="*/ 798724 h 3024336"/>
                <a:gd name="connsiteX513" fmla="*/ 986125 w 3117872"/>
                <a:gd name="connsiteY513" fmla="*/ 767524 h 3024336"/>
                <a:gd name="connsiteX514" fmla="*/ 981965 w 3117872"/>
                <a:gd name="connsiteY514" fmla="*/ 752270 h 3024336"/>
                <a:gd name="connsiteX515" fmla="*/ 977803 w 3117872"/>
                <a:gd name="connsiteY515" fmla="*/ 735630 h 3024336"/>
                <a:gd name="connsiteX516" fmla="*/ 975028 w 3117872"/>
                <a:gd name="connsiteY516" fmla="*/ 719684 h 3024336"/>
                <a:gd name="connsiteX517" fmla="*/ 972256 w 3117872"/>
                <a:gd name="connsiteY517" fmla="*/ 703737 h 3024336"/>
                <a:gd name="connsiteX518" fmla="*/ 968788 w 3117872"/>
                <a:gd name="connsiteY518" fmla="*/ 687790 h 3024336"/>
                <a:gd name="connsiteX519" fmla="*/ 966707 w 3117872"/>
                <a:gd name="connsiteY519" fmla="*/ 671149 h 3024336"/>
                <a:gd name="connsiteX520" fmla="*/ 965320 w 3117872"/>
                <a:gd name="connsiteY520" fmla="*/ 655203 h 3024336"/>
                <a:gd name="connsiteX521" fmla="*/ 964627 w 3117872"/>
                <a:gd name="connsiteY521" fmla="*/ 638563 h 3024336"/>
                <a:gd name="connsiteX522" fmla="*/ 963933 w 3117872"/>
                <a:gd name="connsiteY522" fmla="*/ 621229 h 3024336"/>
                <a:gd name="connsiteX523" fmla="*/ 963239 w 3117872"/>
                <a:gd name="connsiteY523" fmla="*/ 604589 h 3024336"/>
                <a:gd name="connsiteX524" fmla="*/ 963933 w 3117872"/>
                <a:gd name="connsiteY524" fmla="*/ 573389 h 3024336"/>
                <a:gd name="connsiteX525" fmla="*/ 966707 w 3117872"/>
                <a:gd name="connsiteY525" fmla="*/ 542883 h 3024336"/>
                <a:gd name="connsiteX526" fmla="*/ 970868 w 3117872"/>
                <a:gd name="connsiteY526" fmla="*/ 512375 h 3024336"/>
                <a:gd name="connsiteX527" fmla="*/ 975722 w 3117872"/>
                <a:gd name="connsiteY527" fmla="*/ 482563 h 3024336"/>
                <a:gd name="connsiteX528" fmla="*/ 981965 w 3117872"/>
                <a:gd name="connsiteY528" fmla="*/ 453442 h 3024336"/>
                <a:gd name="connsiteX529" fmla="*/ 990979 w 3117872"/>
                <a:gd name="connsiteY529" fmla="*/ 425016 h 3024336"/>
                <a:gd name="connsiteX530" fmla="*/ 1000688 w 3117872"/>
                <a:gd name="connsiteY530" fmla="*/ 396589 h 3024336"/>
                <a:gd name="connsiteX531" fmla="*/ 1010397 w 3117872"/>
                <a:gd name="connsiteY531" fmla="*/ 368855 h 3024336"/>
                <a:gd name="connsiteX532" fmla="*/ 1022878 w 3117872"/>
                <a:gd name="connsiteY532" fmla="*/ 342508 h 3024336"/>
                <a:gd name="connsiteX533" fmla="*/ 1036055 w 3117872"/>
                <a:gd name="connsiteY533" fmla="*/ 316162 h 3024336"/>
                <a:gd name="connsiteX534" fmla="*/ 1050618 w 3117872"/>
                <a:gd name="connsiteY534" fmla="*/ 290509 h 3024336"/>
                <a:gd name="connsiteX535" fmla="*/ 1066568 w 3117872"/>
                <a:gd name="connsiteY535" fmla="*/ 266242 h 3024336"/>
                <a:gd name="connsiteX536" fmla="*/ 1083211 w 3117872"/>
                <a:gd name="connsiteY536" fmla="*/ 242667 h 3024336"/>
                <a:gd name="connsiteX537" fmla="*/ 1101935 w 3117872"/>
                <a:gd name="connsiteY537" fmla="*/ 219094 h 3024336"/>
                <a:gd name="connsiteX538" fmla="*/ 1120660 w 3117872"/>
                <a:gd name="connsiteY538" fmla="*/ 197601 h 3024336"/>
                <a:gd name="connsiteX539" fmla="*/ 1140076 w 3117872"/>
                <a:gd name="connsiteY539" fmla="*/ 176801 h 3024336"/>
                <a:gd name="connsiteX540" fmla="*/ 1161574 w 3117872"/>
                <a:gd name="connsiteY540" fmla="*/ 156694 h 3024336"/>
                <a:gd name="connsiteX541" fmla="*/ 1183071 w 3117872"/>
                <a:gd name="connsiteY541" fmla="*/ 137974 h 3024336"/>
                <a:gd name="connsiteX542" fmla="*/ 1206651 w 3117872"/>
                <a:gd name="connsiteY542" fmla="*/ 119253 h 3024336"/>
                <a:gd name="connsiteX543" fmla="*/ 1230229 w 3117872"/>
                <a:gd name="connsiteY543" fmla="*/ 102613 h 3024336"/>
                <a:gd name="connsiteX544" fmla="*/ 1255193 w 3117872"/>
                <a:gd name="connsiteY544" fmla="*/ 87361 h 3024336"/>
                <a:gd name="connsiteX545" fmla="*/ 1279465 w 3117872"/>
                <a:gd name="connsiteY545" fmla="*/ 72800 h 3024336"/>
                <a:gd name="connsiteX546" fmla="*/ 1305817 w 3117872"/>
                <a:gd name="connsiteY546" fmla="*/ 58934 h 3024336"/>
                <a:gd name="connsiteX547" fmla="*/ 1332863 w 3117872"/>
                <a:gd name="connsiteY547" fmla="*/ 47146 h 3024336"/>
                <a:gd name="connsiteX548" fmla="*/ 1360602 w 3117872"/>
                <a:gd name="connsiteY548" fmla="*/ 36053 h 3024336"/>
                <a:gd name="connsiteX549" fmla="*/ 1388342 w 3117872"/>
                <a:gd name="connsiteY549" fmla="*/ 27040 h 3024336"/>
                <a:gd name="connsiteX550" fmla="*/ 1417467 w 3117872"/>
                <a:gd name="connsiteY550" fmla="*/ 18720 h 3024336"/>
                <a:gd name="connsiteX551" fmla="*/ 1446593 w 3117872"/>
                <a:gd name="connsiteY551" fmla="*/ 11786 h 3024336"/>
                <a:gd name="connsiteX552" fmla="*/ 1476413 w 3117872"/>
                <a:gd name="connsiteY552" fmla="*/ 6239 h 3024336"/>
                <a:gd name="connsiteX553" fmla="*/ 1506232 w 3117872"/>
                <a:gd name="connsiteY553" fmla="*/ 2773 h 3024336"/>
                <a:gd name="connsiteX554" fmla="*/ 1536744 w 3117872"/>
                <a:gd name="connsiteY554" fmla="*/ 692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3117872" h="3024336">
                  <a:moveTo>
                    <a:pt x="1568645" y="0"/>
                  </a:moveTo>
                  <a:lnTo>
                    <a:pt x="1599852" y="692"/>
                  </a:lnTo>
                  <a:lnTo>
                    <a:pt x="1630364" y="2773"/>
                  </a:lnTo>
                  <a:lnTo>
                    <a:pt x="1660184" y="6239"/>
                  </a:lnTo>
                  <a:lnTo>
                    <a:pt x="1690003" y="11786"/>
                  </a:lnTo>
                  <a:lnTo>
                    <a:pt x="1719129" y="18720"/>
                  </a:lnTo>
                  <a:lnTo>
                    <a:pt x="1748256" y="27040"/>
                  </a:lnTo>
                  <a:lnTo>
                    <a:pt x="1775994" y="36053"/>
                  </a:lnTo>
                  <a:lnTo>
                    <a:pt x="1803734" y="47146"/>
                  </a:lnTo>
                  <a:lnTo>
                    <a:pt x="1830779" y="58934"/>
                  </a:lnTo>
                  <a:lnTo>
                    <a:pt x="1857131" y="72800"/>
                  </a:lnTo>
                  <a:lnTo>
                    <a:pt x="1882097" y="87361"/>
                  </a:lnTo>
                  <a:lnTo>
                    <a:pt x="1906369" y="102613"/>
                  </a:lnTo>
                  <a:lnTo>
                    <a:pt x="1930641" y="119253"/>
                  </a:lnTo>
                  <a:lnTo>
                    <a:pt x="1953525" y="137974"/>
                  </a:lnTo>
                  <a:lnTo>
                    <a:pt x="1975022" y="156694"/>
                  </a:lnTo>
                  <a:lnTo>
                    <a:pt x="1996520" y="176801"/>
                  </a:lnTo>
                  <a:lnTo>
                    <a:pt x="2015938" y="197601"/>
                  </a:lnTo>
                  <a:lnTo>
                    <a:pt x="2034661" y="219094"/>
                  </a:lnTo>
                  <a:lnTo>
                    <a:pt x="2053385" y="242667"/>
                  </a:lnTo>
                  <a:lnTo>
                    <a:pt x="2070028" y="266242"/>
                  </a:lnTo>
                  <a:lnTo>
                    <a:pt x="2085979" y="290509"/>
                  </a:lnTo>
                  <a:lnTo>
                    <a:pt x="2100542" y="316162"/>
                  </a:lnTo>
                  <a:lnTo>
                    <a:pt x="2113718" y="342508"/>
                  </a:lnTo>
                  <a:lnTo>
                    <a:pt x="2126201" y="368855"/>
                  </a:lnTo>
                  <a:lnTo>
                    <a:pt x="2136603" y="396589"/>
                  </a:lnTo>
                  <a:lnTo>
                    <a:pt x="2146312" y="425016"/>
                  </a:lnTo>
                  <a:lnTo>
                    <a:pt x="2154633" y="453442"/>
                  </a:lnTo>
                  <a:lnTo>
                    <a:pt x="2160874" y="482563"/>
                  </a:lnTo>
                  <a:lnTo>
                    <a:pt x="2165728" y="512375"/>
                  </a:lnTo>
                  <a:lnTo>
                    <a:pt x="2170582" y="542883"/>
                  </a:lnTo>
                  <a:lnTo>
                    <a:pt x="2172664" y="573389"/>
                  </a:lnTo>
                  <a:lnTo>
                    <a:pt x="2173357" y="604589"/>
                  </a:lnTo>
                  <a:lnTo>
                    <a:pt x="2172664" y="633710"/>
                  </a:lnTo>
                  <a:lnTo>
                    <a:pt x="2170582" y="663523"/>
                  </a:lnTo>
                  <a:lnTo>
                    <a:pt x="2167116" y="692644"/>
                  </a:lnTo>
                  <a:lnTo>
                    <a:pt x="2161568" y="721070"/>
                  </a:lnTo>
                  <a:lnTo>
                    <a:pt x="2156019" y="748803"/>
                  </a:lnTo>
                  <a:lnTo>
                    <a:pt x="2147698" y="776537"/>
                  </a:lnTo>
                  <a:lnTo>
                    <a:pt x="2139376" y="804270"/>
                  </a:lnTo>
                  <a:lnTo>
                    <a:pt x="2128975" y="830618"/>
                  </a:lnTo>
                  <a:lnTo>
                    <a:pt x="2149085" y="815364"/>
                  </a:lnTo>
                  <a:lnTo>
                    <a:pt x="2169890" y="800112"/>
                  </a:lnTo>
                  <a:lnTo>
                    <a:pt x="2190694" y="786244"/>
                  </a:lnTo>
                  <a:lnTo>
                    <a:pt x="2212886" y="773070"/>
                  </a:lnTo>
                  <a:lnTo>
                    <a:pt x="2235076" y="760591"/>
                  </a:lnTo>
                  <a:lnTo>
                    <a:pt x="2257961" y="748803"/>
                  </a:lnTo>
                  <a:lnTo>
                    <a:pt x="2281539" y="739098"/>
                  </a:lnTo>
                  <a:lnTo>
                    <a:pt x="2305117" y="729391"/>
                  </a:lnTo>
                  <a:lnTo>
                    <a:pt x="2330083" y="721070"/>
                  </a:lnTo>
                  <a:lnTo>
                    <a:pt x="2355048" y="714137"/>
                  </a:lnTo>
                  <a:lnTo>
                    <a:pt x="2380706" y="707204"/>
                  </a:lnTo>
                  <a:lnTo>
                    <a:pt x="2406366" y="702349"/>
                  </a:lnTo>
                  <a:lnTo>
                    <a:pt x="2432718" y="698191"/>
                  </a:lnTo>
                  <a:lnTo>
                    <a:pt x="2459070" y="695417"/>
                  </a:lnTo>
                  <a:lnTo>
                    <a:pt x="2486114" y="693336"/>
                  </a:lnTo>
                  <a:lnTo>
                    <a:pt x="2513160" y="692644"/>
                  </a:lnTo>
                  <a:lnTo>
                    <a:pt x="2544367" y="693336"/>
                  </a:lnTo>
                  <a:lnTo>
                    <a:pt x="2574880" y="696110"/>
                  </a:lnTo>
                  <a:lnTo>
                    <a:pt x="2605394" y="700271"/>
                  </a:lnTo>
                  <a:lnTo>
                    <a:pt x="2635212" y="705124"/>
                  </a:lnTo>
                  <a:lnTo>
                    <a:pt x="2665033" y="712057"/>
                  </a:lnTo>
                  <a:lnTo>
                    <a:pt x="2693465" y="719684"/>
                  </a:lnTo>
                  <a:lnTo>
                    <a:pt x="2721204" y="729391"/>
                  </a:lnTo>
                  <a:lnTo>
                    <a:pt x="2748250" y="740484"/>
                  </a:lnTo>
                  <a:lnTo>
                    <a:pt x="2775294" y="752964"/>
                  </a:lnTo>
                  <a:lnTo>
                    <a:pt x="2801646" y="766137"/>
                  </a:lnTo>
                  <a:lnTo>
                    <a:pt x="2827306" y="780697"/>
                  </a:lnTo>
                  <a:lnTo>
                    <a:pt x="2851578" y="796643"/>
                  </a:lnTo>
                  <a:lnTo>
                    <a:pt x="2875156" y="813284"/>
                  </a:lnTo>
                  <a:lnTo>
                    <a:pt x="2898040" y="831312"/>
                  </a:lnTo>
                  <a:lnTo>
                    <a:pt x="2919538" y="850030"/>
                  </a:lnTo>
                  <a:lnTo>
                    <a:pt x="2941036" y="870139"/>
                  </a:lnTo>
                  <a:lnTo>
                    <a:pt x="2961147" y="890939"/>
                  </a:lnTo>
                  <a:lnTo>
                    <a:pt x="2980565" y="913126"/>
                  </a:lnTo>
                  <a:lnTo>
                    <a:pt x="2997900" y="935313"/>
                  </a:lnTo>
                  <a:lnTo>
                    <a:pt x="3014544" y="959578"/>
                  </a:lnTo>
                  <a:lnTo>
                    <a:pt x="3030495" y="984539"/>
                  </a:lnTo>
                  <a:lnTo>
                    <a:pt x="3045058" y="1009498"/>
                  </a:lnTo>
                  <a:lnTo>
                    <a:pt x="3058233" y="1035153"/>
                  </a:lnTo>
                  <a:lnTo>
                    <a:pt x="3070716" y="1062193"/>
                  </a:lnTo>
                  <a:lnTo>
                    <a:pt x="3081811" y="1089926"/>
                  </a:lnTo>
                  <a:lnTo>
                    <a:pt x="3090826" y="1117660"/>
                  </a:lnTo>
                  <a:lnTo>
                    <a:pt x="3099149" y="1146780"/>
                  </a:lnTo>
                  <a:lnTo>
                    <a:pt x="3105389" y="1175899"/>
                  </a:lnTo>
                  <a:lnTo>
                    <a:pt x="3111631" y="1205713"/>
                  </a:lnTo>
                  <a:lnTo>
                    <a:pt x="3115098" y="1235527"/>
                  </a:lnTo>
                  <a:lnTo>
                    <a:pt x="3117178" y="1266727"/>
                  </a:lnTo>
                  <a:lnTo>
                    <a:pt x="3117872" y="1297927"/>
                  </a:lnTo>
                  <a:lnTo>
                    <a:pt x="3117178" y="1329127"/>
                  </a:lnTo>
                  <a:lnTo>
                    <a:pt x="3115098" y="1359635"/>
                  </a:lnTo>
                  <a:lnTo>
                    <a:pt x="3111631" y="1389448"/>
                  </a:lnTo>
                  <a:lnTo>
                    <a:pt x="3105389" y="1419261"/>
                  </a:lnTo>
                  <a:lnTo>
                    <a:pt x="3099149" y="1448382"/>
                  </a:lnTo>
                  <a:lnTo>
                    <a:pt x="3090826" y="1477502"/>
                  </a:lnTo>
                  <a:lnTo>
                    <a:pt x="3081811" y="1505235"/>
                  </a:lnTo>
                  <a:lnTo>
                    <a:pt x="3070716" y="1532969"/>
                  </a:lnTo>
                  <a:lnTo>
                    <a:pt x="3058233" y="1560008"/>
                  </a:lnTo>
                  <a:lnTo>
                    <a:pt x="3045058" y="1586356"/>
                  </a:lnTo>
                  <a:lnTo>
                    <a:pt x="3030495" y="1611315"/>
                  </a:lnTo>
                  <a:lnTo>
                    <a:pt x="3014544" y="1635582"/>
                  </a:lnTo>
                  <a:lnTo>
                    <a:pt x="2997900" y="1659849"/>
                  </a:lnTo>
                  <a:lnTo>
                    <a:pt x="2980565" y="1682730"/>
                  </a:lnTo>
                  <a:lnTo>
                    <a:pt x="2961147" y="1704223"/>
                  </a:lnTo>
                  <a:lnTo>
                    <a:pt x="2941036" y="1725717"/>
                  </a:lnTo>
                  <a:lnTo>
                    <a:pt x="2919538" y="1745130"/>
                  </a:lnTo>
                  <a:lnTo>
                    <a:pt x="2898040" y="1763850"/>
                  </a:lnTo>
                  <a:lnTo>
                    <a:pt x="2875156" y="1782570"/>
                  </a:lnTo>
                  <a:lnTo>
                    <a:pt x="2851578" y="1799210"/>
                  </a:lnTo>
                  <a:lnTo>
                    <a:pt x="2827306" y="1815157"/>
                  </a:lnTo>
                  <a:lnTo>
                    <a:pt x="2801646" y="1829717"/>
                  </a:lnTo>
                  <a:lnTo>
                    <a:pt x="2775294" y="1842890"/>
                  </a:lnTo>
                  <a:lnTo>
                    <a:pt x="2748250" y="1855370"/>
                  </a:lnTo>
                  <a:lnTo>
                    <a:pt x="2721204" y="1866463"/>
                  </a:lnTo>
                  <a:lnTo>
                    <a:pt x="2693465" y="1875476"/>
                  </a:lnTo>
                  <a:lnTo>
                    <a:pt x="2665033" y="1883797"/>
                  </a:lnTo>
                  <a:lnTo>
                    <a:pt x="2635212" y="1890038"/>
                  </a:lnTo>
                  <a:lnTo>
                    <a:pt x="2616370" y="1893543"/>
                  </a:lnTo>
                  <a:lnTo>
                    <a:pt x="2527757" y="1752033"/>
                  </a:lnTo>
                  <a:lnTo>
                    <a:pt x="2520604" y="1742363"/>
                  </a:lnTo>
                  <a:lnTo>
                    <a:pt x="2513017" y="1733753"/>
                  </a:lnTo>
                  <a:lnTo>
                    <a:pt x="2503067" y="1726622"/>
                  </a:lnTo>
                  <a:lnTo>
                    <a:pt x="2493470" y="1720056"/>
                  </a:lnTo>
                  <a:lnTo>
                    <a:pt x="2486510" y="1714197"/>
                  </a:lnTo>
                  <a:lnTo>
                    <a:pt x="2478762" y="1708830"/>
                  </a:lnTo>
                  <a:lnTo>
                    <a:pt x="2471014" y="1703464"/>
                  </a:lnTo>
                  <a:lnTo>
                    <a:pt x="2462832" y="1699156"/>
                  </a:lnTo>
                  <a:lnTo>
                    <a:pt x="2453072" y="1695835"/>
                  </a:lnTo>
                  <a:lnTo>
                    <a:pt x="2443667" y="1693080"/>
                  </a:lnTo>
                  <a:lnTo>
                    <a:pt x="2433827" y="1691382"/>
                  </a:lnTo>
                  <a:lnTo>
                    <a:pt x="2422846" y="1689612"/>
                  </a:lnTo>
                  <a:lnTo>
                    <a:pt x="2394068" y="1707633"/>
                  </a:lnTo>
                  <a:lnTo>
                    <a:pt x="2317349" y="1585116"/>
                  </a:lnTo>
                  <a:lnTo>
                    <a:pt x="2344550" y="1568083"/>
                  </a:lnTo>
                  <a:lnTo>
                    <a:pt x="1646567" y="455193"/>
                  </a:lnTo>
                  <a:lnTo>
                    <a:pt x="1607165" y="479867"/>
                  </a:lnTo>
                  <a:lnTo>
                    <a:pt x="1568904" y="504611"/>
                  </a:lnTo>
                  <a:lnTo>
                    <a:pt x="1531785" y="529428"/>
                  </a:lnTo>
                  <a:lnTo>
                    <a:pt x="1496949" y="554385"/>
                  </a:lnTo>
                  <a:lnTo>
                    <a:pt x="1479531" y="566865"/>
                  </a:lnTo>
                  <a:lnTo>
                    <a:pt x="1462821" y="580472"/>
                  </a:lnTo>
                  <a:lnTo>
                    <a:pt x="1446897" y="593588"/>
                  </a:lnTo>
                  <a:lnTo>
                    <a:pt x="1432117" y="606772"/>
                  </a:lnTo>
                  <a:lnTo>
                    <a:pt x="1418831" y="620594"/>
                  </a:lnTo>
                  <a:lnTo>
                    <a:pt x="1405544" y="634417"/>
                  </a:lnTo>
                  <a:lnTo>
                    <a:pt x="1393400" y="648309"/>
                  </a:lnTo>
                  <a:lnTo>
                    <a:pt x="1382751" y="662837"/>
                  </a:lnTo>
                  <a:lnTo>
                    <a:pt x="1372455" y="677930"/>
                  </a:lnTo>
                  <a:lnTo>
                    <a:pt x="1364088" y="692601"/>
                  </a:lnTo>
                  <a:lnTo>
                    <a:pt x="1355287" y="708330"/>
                  </a:lnTo>
                  <a:lnTo>
                    <a:pt x="1349558" y="723707"/>
                  </a:lnTo>
                  <a:lnTo>
                    <a:pt x="1344182" y="739648"/>
                  </a:lnTo>
                  <a:lnTo>
                    <a:pt x="1340657" y="756792"/>
                  </a:lnTo>
                  <a:lnTo>
                    <a:pt x="1337917" y="773441"/>
                  </a:lnTo>
                  <a:lnTo>
                    <a:pt x="1337025" y="791290"/>
                  </a:lnTo>
                  <a:lnTo>
                    <a:pt x="1337630" y="809775"/>
                  </a:lnTo>
                  <a:lnTo>
                    <a:pt x="1340518" y="828402"/>
                  </a:lnTo>
                  <a:lnTo>
                    <a:pt x="1343759" y="847594"/>
                  </a:lnTo>
                  <a:lnTo>
                    <a:pt x="1350779" y="867564"/>
                  </a:lnTo>
                  <a:lnTo>
                    <a:pt x="1357010" y="888028"/>
                  </a:lnTo>
                  <a:lnTo>
                    <a:pt x="1367022" y="909269"/>
                  </a:lnTo>
                  <a:lnTo>
                    <a:pt x="1378172" y="930581"/>
                  </a:lnTo>
                  <a:lnTo>
                    <a:pt x="1391172" y="953094"/>
                  </a:lnTo>
                  <a:lnTo>
                    <a:pt x="1852551" y="1689891"/>
                  </a:lnTo>
                  <a:lnTo>
                    <a:pt x="2059019" y="1560601"/>
                  </a:lnTo>
                  <a:lnTo>
                    <a:pt x="2142811" y="1694411"/>
                  </a:lnTo>
                  <a:lnTo>
                    <a:pt x="2160092" y="1683590"/>
                  </a:lnTo>
                  <a:lnTo>
                    <a:pt x="2236811" y="1806106"/>
                  </a:lnTo>
                  <a:lnTo>
                    <a:pt x="2217167" y="1818408"/>
                  </a:lnTo>
                  <a:lnTo>
                    <a:pt x="2213882" y="1830682"/>
                  </a:lnTo>
                  <a:lnTo>
                    <a:pt x="2211387" y="1842464"/>
                  </a:lnTo>
                  <a:lnTo>
                    <a:pt x="2209596" y="1855373"/>
                  </a:lnTo>
                  <a:lnTo>
                    <a:pt x="2209383" y="1867296"/>
                  </a:lnTo>
                  <a:lnTo>
                    <a:pt x="2210311" y="1879291"/>
                  </a:lnTo>
                  <a:lnTo>
                    <a:pt x="2212817" y="1890298"/>
                  </a:lnTo>
                  <a:lnTo>
                    <a:pt x="2217250" y="1900883"/>
                  </a:lnTo>
                  <a:lnTo>
                    <a:pt x="2222039" y="1912032"/>
                  </a:lnTo>
                  <a:lnTo>
                    <a:pt x="2230171" y="1925018"/>
                  </a:lnTo>
                  <a:lnTo>
                    <a:pt x="2232562" y="1930594"/>
                  </a:lnTo>
                  <a:lnTo>
                    <a:pt x="2235391" y="1935111"/>
                  </a:lnTo>
                  <a:lnTo>
                    <a:pt x="2705787" y="2686309"/>
                  </a:lnTo>
                  <a:lnTo>
                    <a:pt x="2694851" y="2708174"/>
                  </a:lnTo>
                  <a:lnTo>
                    <a:pt x="2680288" y="2732441"/>
                  </a:lnTo>
                  <a:lnTo>
                    <a:pt x="2665033" y="2757402"/>
                  </a:lnTo>
                  <a:lnTo>
                    <a:pt x="2647001" y="2781669"/>
                  </a:lnTo>
                  <a:lnTo>
                    <a:pt x="2629664" y="2803856"/>
                  </a:lnTo>
                  <a:lnTo>
                    <a:pt x="2610941" y="2826043"/>
                  </a:lnTo>
                  <a:lnTo>
                    <a:pt x="2590137" y="2846842"/>
                  </a:lnTo>
                  <a:lnTo>
                    <a:pt x="2569333" y="2866948"/>
                  </a:lnTo>
                  <a:lnTo>
                    <a:pt x="2547141" y="2885669"/>
                  </a:lnTo>
                  <a:lnTo>
                    <a:pt x="2524949" y="2903697"/>
                  </a:lnTo>
                  <a:lnTo>
                    <a:pt x="2500677" y="2920337"/>
                  </a:lnTo>
                  <a:lnTo>
                    <a:pt x="2476406" y="2936977"/>
                  </a:lnTo>
                  <a:lnTo>
                    <a:pt x="2451441" y="2951537"/>
                  </a:lnTo>
                  <a:lnTo>
                    <a:pt x="2425089" y="2964709"/>
                  </a:lnTo>
                  <a:lnTo>
                    <a:pt x="2398043" y="2976496"/>
                  </a:lnTo>
                  <a:lnTo>
                    <a:pt x="2370999" y="2986895"/>
                  </a:lnTo>
                  <a:lnTo>
                    <a:pt x="2342565" y="2997297"/>
                  </a:lnTo>
                  <a:lnTo>
                    <a:pt x="2314132" y="3004923"/>
                  </a:lnTo>
                  <a:lnTo>
                    <a:pt x="2285007" y="3011856"/>
                  </a:lnTo>
                  <a:lnTo>
                    <a:pt x="2255187" y="3016709"/>
                  </a:lnTo>
                  <a:lnTo>
                    <a:pt x="2224675" y="3021564"/>
                  </a:lnTo>
                  <a:lnTo>
                    <a:pt x="2193468" y="3023644"/>
                  </a:lnTo>
                  <a:lnTo>
                    <a:pt x="2162955" y="3024336"/>
                  </a:lnTo>
                  <a:lnTo>
                    <a:pt x="2135215" y="3023644"/>
                  </a:lnTo>
                  <a:lnTo>
                    <a:pt x="2113521" y="3022017"/>
                  </a:lnTo>
                  <a:lnTo>
                    <a:pt x="1661730" y="2300531"/>
                  </a:lnTo>
                  <a:lnTo>
                    <a:pt x="1653856" y="2289534"/>
                  </a:lnTo>
                  <a:lnTo>
                    <a:pt x="1644608" y="2281071"/>
                  </a:lnTo>
                  <a:lnTo>
                    <a:pt x="1635737" y="2273213"/>
                  </a:lnTo>
                  <a:lnTo>
                    <a:pt x="1625779" y="2265195"/>
                  </a:lnTo>
                  <a:lnTo>
                    <a:pt x="1614448" y="2259716"/>
                  </a:lnTo>
                  <a:lnTo>
                    <a:pt x="1602407" y="2254679"/>
                  </a:lnTo>
                  <a:lnTo>
                    <a:pt x="1591120" y="2250848"/>
                  </a:lnTo>
                  <a:lnTo>
                    <a:pt x="1578415" y="2247905"/>
                  </a:lnTo>
                  <a:lnTo>
                    <a:pt x="1543327" y="2269878"/>
                  </a:lnTo>
                  <a:lnTo>
                    <a:pt x="1461115" y="2138589"/>
                  </a:lnTo>
                  <a:lnTo>
                    <a:pt x="1490528" y="2120171"/>
                  </a:lnTo>
                  <a:lnTo>
                    <a:pt x="1407186" y="1987078"/>
                  </a:lnTo>
                  <a:lnTo>
                    <a:pt x="1473668" y="1885083"/>
                  </a:lnTo>
                  <a:lnTo>
                    <a:pt x="1487828" y="1861964"/>
                  </a:lnTo>
                  <a:lnTo>
                    <a:pt x="1499105" y="1838971"/>
                  </a:lnTo>
                  <a:lnTo>
                    <a:pt x="1508964" y="1816869"/>
                  </a:lnTo>
                  <a:lnTo>
                    <a:pt x="1517028" y="1795051"/>
                  </a:lnTo>
                  <a:lnTo>
                    <a:pt x="1522964" y="1774567"/>
                  </a:lnTo>
                  <a:lnTo>
                    <a:pt x="1527436" y="1753323"/>
                  </a:lnTo>
                  <a:lnTo>
                    <a:pt x="1529403" y="1732808"/>
                  </a:lnTo>
                  <a:lnTo>
                    <a:pt x="1530282" y="1712136"/>
                  </a:lnTo>
                  <a:lnTo>
                    <a:pt x="1529743" y="1692352"/>
                  </a:lnTo>
                  <a:lnTo>
                    <a:pt x="1527033" y="1672252"/>
                  </a:lnTo>
                  <a:lnTo>
                    <a:pt x="1522192" y="1653485"/>
                  </a:lnTo>
                  <a:lnTo>
                    <a:pt x="1516975" y="1634116"/>
                  </a:lnTo>
                  <a:lnTo>
                    <a:pt x="1509964" y="1615031"/>
                  </a:lnTo>
                  <a:lnTo>
                    <a:pt x="1500778" y="1595632"/>
                  </a:lnTo>
                  <a:lnTo>
                    <a:pt x="1491592" y="1576232"/>
                  </a:lnTo>
                  <a:lnTo>
                    <a:pt x="1480611" y="1557118"/>
                  </a:lnTo>
                  <a:lnTo>
                    <a:pt x="1085769" y="926578"/>
                  </a:lnTo>
                  <a:lnTo>
                    <a:pt x="987169" y="988321"/>
                  </a:lnTo>
                  <a:lnTo>
                    <a:pt x="1374846" y="1607419"/>
                  </a:lnTo>
                  <a:lnTo>
                    <a:pt x="1377109" y="1611032"/>
                  </a:lnTo>
                  <a:lnTo>
                    <a:pt x="1379039" y="1615692"/>
                  </a:lnTo>
                  <a:lnTo>
                    <a:pt x="1380018" y="1625139"/>
                  </a:lnTo>
                  <a:lnTo>
                    <a:pt x="1380619" y="1633986"/>
                  </a:lnTo>
                  <a:lnTo>
                    <a:pt x="1378339" y="1642959"/>
                  </a:lnTo>
                  <a:lnTo>
                    <a:pt x="1374262" y="1652220"/>
                  </a:lnTo>
                  <a:lnTo>
                    <a:pt x="1369099" y="1661320"/>
                  </a:lnTo>
                  <a:lnTo>
                    <a:pt x="1362427" y="1668014"/>
                  </a:lnTo>
                  <a:lnTo>
                    <a:pt x="1357839" y="1671725"/>
                  </a:lnTo>
                  <a:lnTo>
                    <a:pt x="1352873" y="1674835"/>
                  </a:lnTo>
                  <a:lnTo>
                    <a:pt x="1348617" y="1677500"/>
                  </a:lnTo>
                  <a:lnTo>
                    <a:pt x="1343275" y="1680007"/>
                  </a:lnTo>
                  <a:lnTo>
                    <a:pt x="1334340" y="1683086"/>
                  </a:lnTo>
                  <a:lnTo>
                    <a:pt x="1323897" y="1683758"/>
                  </a:lnTo>
                  <a:lnTo>
                    <a:pt x="1313787" y="1683381"/>
                  </a:lnTo>
                  <a:lnTo>
                    <a:pt x="1304718" y="1681515"/>
                  </a:lnTo>
                  <a:lnTo>
                    <a:pt x="1296314" y="1677554"/>
                  </a:lnTo>
                  <a:lnTo>
                    <a:pt x="1288951" y="1672105"/>
                  </a:lnTo>
                  <a:lnTo>
                    <a:pt x="1285603" y="1668333"/>
                  </a:lnTo>
                  <a:lnTo>
                    <a:pt x="1283340" y="1664720"/>
                  </a:lnTo>
                  <a:lnTo>
                    <a:pt x="895664" y="1045621"/>
                  </a:lnTo>
                  <a:lnTo>
                    <a:pt x="794934" y="1108698"/>
                  </a:lnTo>
                  <a:lnTo>
                    <a:pt x="1221454" y="1789826"/>
                  </a:lnTo>
                  <a:lnTo>
                    <a:pt x="1224094" y="1794042"/>
                  </a:lnTo>
                  <a:lnTo>
                    <a:pt x="1225270" y="1797497"/>
                  </a:lnTo>
                  <a:lnTo>
                    <a:pt x="1228045" y="1806659"/>
                  </a:lnTo>
                  <a:lnTo>
                    <a:pt x="1227229" y="1816393"/>
                  </a:lnTo>
                  <a:lnTo>
                    <a:pt x="1225656" y="1824923"/>
                  </a:lnTo>
                  <a:lnTo>
                    <a:pt x="1222289" y="1833738"/>
                  </a:lnTo>
                  <a:lnTo>
                    <a:pt x="1216748" y="1842237"/>
                  </a:lnTo>
                  <a:lnTo>
                    <a:pt x="1208658" y="1849819"/>
                  </a:lnTo>
                  <a:lnTo>
                    <a:pt x="1204779" y="1853085"/>
                  </a:lnTo>
                  <a:lnTo>
                    <a:pt x="1200191" y="1856797"/>
                  </a:lnTo>
                  <a:lnTo>
                    <a:pt x="1194848" y="1859304"/>
                  </a:lnTo>
                  <a:lnTo>
                    <a:pt x="1190924" y="1860923"/>
                  </a:lnTo>
                  <a:lnTo>
                    <a:pt x="1181280" y="1864447"/>
                  </a:lnTo>
                  <a:lnTo>
                    <a:pt x="1171216" y="1865719"/>
                  </a:lnTo>
                  <a:lnTo>
                    <a:pt x="1161105" y="1865344"/>
                  </a:lnTo>
                  <a:lnTo>
                    <a:pt x="1152747" y="1863033"/>
                  </a:lnTo>
                  <a:lnTo>
                    <a:pt x="1143632" y="1859519"/>
                  </a:lnTo>
                  <a:lnTo>
                    <a:pt x="1136602" y="1853021"/>
                  </a:lnTo>
                  <a:lnTo>
                    <a:pt x="1134007" y="1850454"/>
                  </a:lnTo>
                  <a:lnTo>
                    <a:pt x="1131367" y="1846238"/>
                  </a:lnTo>
                  <a:lnTo>
                    <a:pt x="704847" y="1165110"/>
                  </a:lnTo>
                  <a:lnTo>
                    <a:pt x="603410" y="1228629"/>
                  </a:lnTo>
                  <a:lnTo>
                    <a:pt x="991087" y="1847728"/>
                  </a:lnTo>
                  <a:lnTo>
                    <a:pt x="993349" y="1851341"/>
                  </a:lnTo>
                  <a:lnTo>
                    <a:pt x="995279" y="1856001"/>
                  </a:lnTo>
                  <a:lnTo>
                    <a:pt x="997676" y="1864560"/>
                  </a:lnTo>
                  <a:lnTo>
                    <a:pt x="997569" y="1873850"/>
                  </a:lnTo>
                  <a:lnTo>
                    <a:pt x="995288" y="1882824"/>
                  </a:lnTo>
                  <a:lnTo>
                    <a:pt x="991212" y="1892084"/>
                  </a:lnTo>
                  <a:lnTo>
                    <a:pt x="986048" y="1901185"/>
                  </a:lnTo>
                  <a:lnTo>
                    <a:pt x="978667" y="1908322"/>
                  </a:lnTo>
                  <a:lnTo>
                    <a:pt x="975498" y="1911145"/>
                  </a:lnTo>
                  <a:lnTo>
                    <a:pt x="970532" y="1914256"/>
                  </a:lnTo>
                  <a:lnTo>
                    <a:pt x="965567" y="1917365"/>
                  </a:lnTo>
                  <a:lnTo>
                    <a:pt x="960933" y="1919427"/>
                  </a:lnTo>
                  <a:lnTo>
                    <a:pt x="950580" y="1923395"/>
                  </a:lnTo>
                  <a:lnTo>
                    <a:pt x="940847" y="1923622"/>
                  </a:lnTo>
                  <a:lnTo>
                    <a:pt x="931446" y="1922801"/>
                  </a:lnTo>
                  <a:lnTo>
                    <a:pt x="922377" y="1920935"/>
                  </a:lnTo>
                  <a:lnTo>
                    <a:pt x="913973" y="1916974"/>
                  </a:lnTo>
                  <a:lnTo>
                    <a:pt x="906610" y="1911525"/>
                  </a:lnTo>
                  <a:lnTo>
                    <a:pt x="903260" y="1907754"/>
                  </a:lnTo>
                  <a:lnTo>
                    <a:pt x="900288" y="1904585"/>
                  </a:lnTo>
                  <a:lnTo>
                    <a:pt x="512612" y="1285487"/>
                  </a:lnTo>
                  <a:lnTo>
                    <a:pt x="413303" y="1347674"/>
                  </a:lnTo>
                  <a:lnTo>
                    <a:pt x="807435" y="1978658"/>
                  </a:lnTo>
                  <a:lnTo>
                    <a:pt x="820212" y="1997486"/>
                  </a:lnTo>
                  <a:lnTo>
                    <a:pt x="832567" y="2014062"/>
                  </a:lnTo>
                  <a:lnTo>
                    <a:pt x="845300" y="2031240"/>
                  </a:lnTo>
                  <a:lnTo>
                    <a:pt x="859029" y="2045281"/>
                  </a:lnTo>
                  <a:lnTo>
                    <a:pt x="873089" y="2058274"/>
                  </a:lnTo>
                  <a:lnTo>
                    <a:pt x="887484" y="2070219"/>
                  </a:lnTo>
                  <a:lnTo>
                    <a:pt x="903628" y="2080232"/>
                  </a:lnTo>
                  <a:lnTo>
                    <a:pt x="919395" y="2089641"/>
                  </a:lnTo>
                  <a:lnTo>
                    <a:pt x="936912" y="2097116"/>
                  </a:lnTo>
                  <a:lnTo>
                    <a:pt x="955849" y="2103702"/>
                  </a:lnTo>
                  <a:lnTo>
                    <a:pt x="976205" y="2109400"/>
                  </a:lnTo>
                  <a:lnTo>
                    <a:pt x="997933" y="2112561"/>
                  </a:lnTo>
                  <a:lnTo>
                    <a:pt x="1020752" y="2115880"/>
                  </a:lnTo>
                  <a:lnTo>
                    <a:pt x="1045318" y="2117264"/>
                  </a:lnTo>
                  <a:lnTo>
                    <a:pt x="1072013" y="2117316"/>
                  </a:lnTo>
                  <a:lnTo>
                    <a:pt x="1101212" y="2116636"/>
                  </a:lnTo>
                  <a:lnTo>
                    <a:pt x="1227054" y="2101552"/>
                  </a:lnTo>
                  <a:lnTo>
                    <a:pt x="1309642" y="2233441"/>
                  </a:lnTo>
                  <a:lnTo>
                    <a:pt x="1339055" y="2215022"/>
                  </a:lnTo>
                  <a:lnTo>
                    <a:pt x="1421267" y="2346311"/>
                  </a:lnTo>
                  <a:lnTo>
                    <a:pt x="1386180" y="2368282"/>
                  </a:lnTo>
                  <a:lnTo>
                    <a:pt x="1383279" y="2380998"/>
                  </a:lnTo>
                  <a:lnTo>
                    <a:pt x="1381089" y="2393267"/>
                  </a:lnTo>
                  <a:lnTo>
                    <a:pt x="1381070" y="2405856"/>
                  </a:lnTo>
                  <a:lnTo>
                    <a:pt x="1381762" y="2417998"/>
                  </a:lnTo>
                  <a:lnTo>
                    <a:pt x="1383917" y="2430901"/>
                  </a:lnTo>
                  <a:lnTo>
                    <a:pt x="1386403" y="2442757"/>
                  </a:lnTo>
                  <a:lnTo>
                    <a:pt x="1391397" y="2453884"/>
                  </a:lnTo>
                  <a:lnTo>
                    <a:pt x="1397852" y="2465771"/>
                  </a:lnTo>
                  <a:lnTo>
                    <a:pt x="1524745" y="2668411"/>
                  </a:lnTo>
                  <a:lnTo>
                    <a:pt x="1519409" y="2679748"/>
                  </a:lnTo>
                  <a:lnTo>
                    <a:pt x="1507620" y="2702627"/>
                  </a:lnTo>
                  <a:lnTo>
                    <a:pt x="1495137" y="2725508"/>
                  </a:lnTo>
                  <a:lnTo>
                    <a:pt x="1481268" y="2747001"/>
                  </a:lnTo>
                  <a:lnTo>
                    <a:pt x="1466704" y="2769188"/>
                  </a:lnTo>
                  <a:lnTo>
                    <a:pt x="1451447" y="2789294"/>
                  </a:lnTo>
                  <a:lnTo>
                    <a:pt x="1435498" y="2810095"/>
                  </a:lnTo>
                  <a:lnTo>
                    <a:pt x="1418855" y="2828815"/>
                  </a:lnTo>
                  <a:lnTo>
                    <a:pt x="1400823" y="2847536"/>
                  </a:lnTo>
                  <a:lnTo>
                    <a:pt x="1382100" y="2865562"/>
                  </a:lnTo>
                  <a:lnTo>
                    <a:pt x="1362682" y="2882202"/>
                  </a:lnTo>
                  <a:lnTo>
                    <a:pt x="1343265" y="2898842"/>
                  </a:lnTo>
                  <a:lnTo>
                    <a:pt x="1321767" y="2914096"/>
                  </a:lnTo>
                  <a:lnTo>
                    <a:pt x="1300963" y="2927962"/>
                  </a:lnTo>
                  <a:lnTo>
                    <a:pt x="1278771" y="2941830"/>
                  </a:lnTo>
                  <a:lnTo>
                    <a:pt x="1256581" y="2954309"/>
                  </a:lnTo>
                  <a:lnTo>
                    <a:pt x="1233003" y="2966097"/>
                  </a:lnTo>
                  <a:lnTo>
                    <a:pt x="1208731" y="2976496"/>
                  </a:lnTo>
                  <a:lnTo>
                    <a:pt x="1185153" y="2986203"/>
                  </a:lnTo>
                  <a:lnTo>
                    <a:pt x="1160187" y="2995216"/>
                  </a:lnTo>
                  <a:lnTo>
                    <a:pt x="1134529" y="3002149"/>
                  </a:lnTo>
                  <a:lnTo>
                    <a:pt x="1108869" y="3009082"/>
                  </a:lnTo>
                  <a:lnTo>
                    <a:pt x="1082517" y="3014629"/>
                  </a:lnTo>
                  <a:lnTo>
                    <a:pt x="1056165" y="3018097"/>
                  </a:lnTo>
                  <a:lnTo>
                    <a:pt x="1029121" y="3021564"/>
                  </a:lnTo>
                  <a:lnTo>
                    <a:pt x="1002074" y="3023644"/>
                  </a:lnTo>
                  <a:lnTo>
                    <a:pt x="974336" y="3024336"/>
                  </a:lnTo>
                  <a:lnTo>
                    <a:pt x="943129" y="3023644"/>
                  </a:lnTo>
                  <a:lnTo>
                    <a:pt x="911923" y="3021564"/>
                  </a:lnTo>
                  <a:lnTo>
                    <a:pt x="881409" y="3016709"/>
                  </a:lnTo>
                  <a:lnTo>
                    <a:pt x="851590" y="3011856"/>
                  </a:lnTo>
                  <a:lnTo>
                    <a:pt x="822464" y="3004923"/>
                  </a:lnTo>
                  <a:lnTo>
                    <a:pt x="794031" y="2997297"/>
                  </a:lnTo>
                  <a:lnTo>
                    <a:pt x="765599" y="2986895"/>
                  </a:lnTo>
                  <a:lnTo>
                    <a:pt x="738553" y="2976496"/>
                  </a:lnTo>
                  <a:lnTo>
                    <a:pt x="711507" y="2964709"/>
                  </a:lnTo>
                  <a:lnTo>
                    <a:pt x="685849" y="2951537"/>
                  </a:lnTo>
                  <a:lnTo>
                    <a:pt x="660190" y="2936977"/>
                  </a:lnTo>
                  <a:lnTo>
                    <a:pt x="635918" y="2920337"/>
                  </a:lnTo>
                  <a:lnTo>
                    <a:pt x="611647" y="2903697"/>
                  </a:lnTo>
                  <a:lnTo>
                    <a:pt x="589455" y="2885669"/>
                  </a:lnTo>
                  <a:lnTo>
                    <a:pt x="567265" y="2866948"/>
                  </a:lnTo>
                  <a:lnTo>
                    <a:pt x="546459" y="2846842"/>
                  </a:lnTo>
                  <a:lnTo>
                    <a:pt x="525655" y="2826043"/>
                  </a:lnTo>
                  <a:lnTo>
                    <a:pt x="506932" y="2803856"/>
                  </a:lnTo>
                  <a:lnTo>
                    <a:pt x="489595" y="2781669"/>
                  </a:lnTo>
                  <a:lnTo>
                    <a:pt x="472951" y="2757402"/>
                  </a:lnTo>
                  <a:lnTo>
                    <a:pt x="456308" y="2732441"/>
                  </a:lnTo>
                  <a:lnTo>
                    <a:pt x="441745" y="2708174"/>
                  </a:lnTo>
                  <a:lnTo>
                    <a:pt x="429262" y="2681828"/>
                  </a:lnTo>
                  <a:lnTo>
                    <a:pt x="416779" y="2654787"/>
                  </a:lnTo>
                  <a:lnTo>
                    <a:pt x="405684" y="2627748"/>
                  </a:lnTo>
                  <a:lnTo>
                    <a:pt x="395975" y="2599320"/>
                  </a:lnTo>
                  <a:lnTo>
                    <a:pt x="388346" y="2570894"/>
                  </a:lnTo>
                  <a:lnTo>
                    <a:pt x="381412" y="2541775"/>
                  </a:lnTo>
                  <a:lnTo>
                    <a:pt x="375865" y="2511961"/>
                  </a:lnTo>
                  <a:lnTo>
                    <a:pt x="372397" y="2481453"/>
                  </a:lnTo>
                  <a:lnTo>
                    <a:pt x="369623" y="2450947"/>
                  </a:lnTo>
                  <a:lnTo>
                    <a:pt x="368929" y="2419053"/>
                  </a:lnTo>
                  <a:lnTo>
                    <a:pt x="368929" y="2398947"/>
                  </a:lnTo>
                  <a:lnTo>
                    <a:pt x="370317" y="2378146"/>
                  </a:lnTo>
                  <a:lnTo>
                    <a:pt x="372397" y="2358039"/>
                  </a:lnTo>
                  <a:lnTo>
                    <a:pt x="374477" y="2337933"/>
                  </a:lnTo>
                  <a:lnTo>
                    <a:pt x="377945" y="2317826"/>
                  </a:lnTo>
                  <a:lnTo>
                    <a:pt x="381412" y="2298412"/>
                  </a:lnTo>
                  <a:lnTo>
                    <a:pt x="385572" y="2278305"/>
                  </a:lnTo>
                  <a:lnTo>
                    <a:pt x="390427" y="2259585"/>
                  </a:lnTo>
                  <a:lnTo>
                    <a:pt x="395975" y="2240866"/>
                  </a:lnTo>
                  <a:lnTo>
                    <a:pt x="402217" y="2222146"/>
                  </a:lnTo>
                  <a:lnTo>
                    <a:pt x="409152" y="2203426"/>
                  </a:lnTo>
                  <a:lnTo>
                    <a:pt x="416779" y="2185399"/>
                  </a:lnTo>
                  <a:lnTo>
                    <a:pt x="423715" y="2168065"/>
                  </a:lnTo>
                  <a:lnTo>
                    <a:pt x="432730" y="2149345"/>
                  </a:lnTo>
                  <a:lnTo>
                    <a:pt x="441051" y="2132705"/>
                  </a:lnTo>
                  <a:lnTo>
                    <a:pt x="450759" y="2116065"/>
                  </a:lnTo>
                  <a:lnTo>
                    <a:pt x="461162" y="2099425"/>
                  </a:lnTo>
                  <a:lnTo>
                    <a:pt x="470871" y="2083479"/>
                  </a:lnTo>
                  <a:lnTo>
                    <a:pt x="482660" y="2067531"/>
                  </a:lnTo>
                  <a:lnTo>
                    <a:pt x="493755" y="2052279"/>
                  </a:lnTo>
                  <a:lnTo>
                    <a:pt x="506238" y="2037025"/>
                  </a:lnTo>
                  <a:lnTo>
                    <a:pt x="518721" y="2022465"/>
                  </a:lnTo>
                  <a:lnTo>
                    <a:pt x="531896" y="2007211"/>
                  </a:lnTo>
                  <a:lnTo>
                    <a:pt x="545073" y="1994037"/>
                  </a:lnTo>
                  <a:lnTo>
                    <a:pt x="558942" y="1980864"/>
                  </a:lnTo>
                  <a:lnTo>
                    <a:pt x="572811" y="1967690"/>
                  </a:lnTo>
                  <a:lnTo>
                    <a:pt x="587375" y="1955210"/>
                  </a:lnTo>
                  <a:lnTo>
                    <a:pt x="602632" y="1942731"/>
                  </a:lnTo>
                  <a:lnTo>
                    <a:pt x="617887" y="1930943"/>
                  </a:lnTo>
                  <a:lnTo>
                    <a:pt x="633838" y="1919850"/>
                  </a:lnTo>
                  <a:lnTo>
                    <a:pt x="649788" y="1910145"/>
                  </a:lnTo>
                  <a:lnTo>
                    <a:pt x="666431" y="1899743"/>
                  </a:lnTo>
                  <a:lnTo>
                    <a:pt x="635918" y="1901824"/>
                  </a:lnTo>
                  <a:lnTo>
                    <a:pt x="605406" y="1902518"/>
                  </a:lnTo>
                  <a:lnTo>
                    <a:pt x="574892" y="1901824"/>
                  </a:lnTo>
                  <a:lnTo>
                    <a:pt x="544379" y="1899743"/>
                  </a:lnTo>
                  <a:lnTo>
                    <a:pt x="513173" y="1895585"/>
                  </a:lnTo>
                  <a:lnTo>
                    <a:pt x="483354" y="1890038"/>
                  </a:lnTo>
                  <a:lnTo>
                    <a:pt x="454228" y="1883797"/>
                  </a:lnTo>
                  <a:lnTo>
                    <a:pt x="425795" y="1875476"/>
                  </a:lnTo>
                  <a:lnTo>
                    <a:pt x="397363" y="1866463"/>
                  </a:lnTo>
                  <a:lnTo>
                    <a:pt x="369623" y="1855370"/>
                  </a:lnTo>
                  <a:lnTo>
                    <a:pt x="342577" y="1842890"/>
                  </a:lnTo>
                  <a:lnTo>
                    <a:pt x="317612" y="1829717"/>
                  </a:lnTo>
                  <a:lnTo>
                    <a:pt x="291954" y="1815157"/>
                  </a:lnTo>
                  <a:lnTo>
                    <a:pt x="266988" y="1799210"/>
                  </a:lnTo>
                  <a:lnTo>
                    <a:pt x="244104" y="1782570"/>
                  </a:lnTo>
                  <a:lnTo>
                    <a:pt x="220526" y="1763850"/>
                  </a:lnTo>
                  <a:lnTo>
                    <a:pt x="198335" y="1745130"/>
                  </a:lnTo>
                  <a:lnTo>
                    <a:pt x="177531" y="1725717"/>
                  </a:lnTo>
                  <a:lnTo>
                    <a:pt x="157419" y="1704223"/>
                  </a:lnTo>
                  <a:lnTo>
                    <a:pt x="138696" y="1682730"/>
                  </a:lnTo>
                  <a:lnTo>
                    <a:pt x="120664" y="1659849"/>
                  </a:lnTo>
                  <a:lnTo>
                    <a:pt x="104021" y="1635582"/>
                  </a:lnTo>
                  <a:lnTo>
                    <a:pt x="88765" y="1611315"/>
                  </a:lnTo>
                  <a:lnTo>
                    <a:pt x="74202" y="1586356"/>
                  </a:lnTo>
                  <a:lnTo>
                    <a:pt x="60333" y="1560008"/>
                  </a:lnTo>
                  <a:lnTo>
                    <a:pt x="48542" y="1532969"/>
                  </a:lnTo>
                  <a:lnTo>
                    <a:pt x="37447" y="1505235"/>
                  </a:lnTo>
                  <a:lnTo>
                    <a:pt x="27739" y="1477502"/>
                  </a:lnTo>
                  <a:lnTo>
                    <a:pt x="20110" y="1448382"/>
                  </a:lnTo>
                  <a:lnTo>
                    <a:pt x="12483" y="1419261"/>
                  </a:lnTo>
                  <a:lnTo>
                    <a:pt x="7629" y="1389448"/>
                  </a:lnTo>
                  <a:lnTo>
                    <a:pt x="4161" y="1359635"/>
                  </a:lnTo>
                  <a:lnTo>
                    <a:pt x="2080" y="1329127"/>
                  </a:lnTo>
                  <a:lnTo>
                    <a:pt x="0" y="1297927"/>
                  </a:lnTo>
                  <a:lnTo>
                    <a:pt x="2080" y="1266727"/>
                  </a:lnTo>
                  <a:lnTo>
                    <a:pt x="4161" y="1235527"/>
                  </a:lnTo>
                  <a:lnTo>
                    <a:pt x="7629" y="1205713"/>
                  </a:lnTo>
                  <a:lnTo>
                    <a:pt x="12483" y="1175899"/>
                  </a:lnTo>
                  <a:lnTo>
                    <a:pt x="20110" y="1146780"/>
                  </a:lnTo>
                  <a:lnTo>
                    <a:pt x="27739" y="1117660"/>
                  </a:lnTo>
                  <a:lnTo>
                    <a:pt x="37447" y="1089926"/>
                  </a:lnTo>
                  <a:lnTo>
                    <a:pt x="48542" y="1062193"/>
                  </a:lnTo>
                  <a:lnTo>
                    <a:pt x="60333" y="1035153"/>
                  </a:lnTo>
                  <a:lnTo>
                    <a:pt x="74202" y="1009498"/>
                  </a:lnTo>
                  <a:lnTo>
                    <a:pt x="88765" y="984539"/>
                  </a:lnTo>
                  <a:lnTo>
                    <a:pt x="104021" y="959578"/>
                  </a:lnTo>
                  <a:lnTo>
                    <a:pt x="120664" y="935313"/>
                  </a:lnTo>
                  <a:lnTo>
                    <a:pt x="138696" y="913126"/>
                  </a:lnTo>
                  <a:lnTo>
                    <a:pt x="157419" y="890939"/>
                  </a:lnTo>
                  <a:lnTo>
                    <a:pt x="177531" y="870139"/>
                  </a:lnTo>
                  <a:lnTo>
                    <a:pt x="198335" y="850030"/>
                  </a:lnTo>
                  <a:lnTo>
                    <a:pt x="220526" y="831312"/>
                  </a:lnTo>
                  <a:lnTo>
                    <a:pt x="244104" y="813284"/>
                  </a:lnTo>
                  <a:lnTo>
                    <a:pt x="266988" y="796643"/>
                  </a:lnTo>
                  <a:lnTo>
                    <a:pt x="291954" y="780697"/>
                  </a:lnTo>
                  <a:lnTo>
                    <a:pt x="317612" y="766137"/>
                  </a:lnTo>
                  <a:lnTo>
                    <a:pt x="342577" y="752964"/>
                  </a:lnTo>
                  <a:lnTo>
                    <a:pt x="369623" y="740484"/>
                  </a:lnTo>
                  <a:lnTo>
                    <a:pt x="397363" y="729391"/>
                  </a:lnTo>
                  <a:lnTo>
                    <a:pt x="425795" y="719684"/>
                  </a:lnTo>
                  <a:lnTo>
                    <a:pt x="454228" y="712057"/>
                  </a:lnTo>
                  <a:lnTo>
                    <a:pt x="483354" y="705124"/>
                  </a:lnTo>
                  <a:lnTo>
                    <a:pt x="513173" y="700271"/>
                  </a:lnTo>
                  <a:lnTo>
                    <a:pt x="544379" y="696110"/>
                  </a:lnTo>
                  <a:lnTo>
                    <a:pt x="574892" y="693336"/>
                  </a:lnTo>
                  <a:lnTo>
                    <a:pt x="605406" y="692644"/>
                  </a:lnTo>
                  <a:lnTo>
                    <a:pt x="635224" y="693336"/>
                  </a:lnTo>
                  <a:lnTo>
                    <a:pt x="665045" y="696110"/>
                  </a:lnTo>
                  <a:lnTo>
                    <a:pt x="694169" y="699577"/>
                  </a:lnTo>
                  <a:lnTo>
                    <a:pt x="722603" y="704430"/>
                  </a:lnTo>
                  <a:lnTo>
                    <a:pt x="751036" y="710670"/>
                  </a:lnTo>
                  <a:lnTo>
                    <a:pt x="778774" y="718297"/>
                  </a:lnTo>
                  <a:lnTo>
                    <a:pt x="805820" y="727310"/>
                  </a:lnTo>
                  <a:lnTo>
                    <a:pt x="832173" y="737710"/>
                  </a:lnTo>
                  <a:lnTo>
                    <a:pt x="858525" y="748111"/>
                  </a:lnTo>
                  <a:lnTo>
                    <a:pt x="882797" y="760591"/>
                  </a:lnTo>
                  <a:lnTo>
                    <a:pt x="907761" y="774457"/>
                  </a:lnTo>
                  <a:lnTo>
                    <a:pt x="932033" y="789018"/>
                  </a:lnTo>
                  <a:lnTo>
                    <a:pt x="954918" y="804270"/>
                  </a:lnTo>
                  <a:lnTo>
                    <a:pt x="977110" y="820911"/>
                  </a:lnTo>
                  <a:lnTo>
                    <a:pt x="999300" y="839631"/>
                  </a:lnTo>
                  <a:lnTo>
                    <a:pt x="1020106" y="857657"/>
                  </a:lnTo>
                  <a:lnTo>
                    <a:pt x="1006929" y="828537"/>
                  </a:lnTo>
                  <a:lnTo>
                    <a:pt x="995834" y="798724"/>
                  </a:lnTo>
                  <a:lnTo>
                    <a:pt x="986125" y="767524"/>
                  </a:lnTo>
                  <a:lnTo>
                    <a:pt x="981965" y="752270"/>
                  </a:lnTo>
                  <a:lnTo>
                    <a:pt x="977803" y="735630"/>
                  </a:lnTo>
                  <a:lnTo>
                    <a:pt x="975028" y="719684"/>
                  </a:lnTo>
                  <a:lnTo>
                    <a:pt x="972256" y="703737"/>
                  </a:lnTo>
                  <a:lnTo>
                    <a:pt x="968788" y="687790"/>
                  </a:lnTo>
                  <a:lnTo>
                    <a:pt x="966707" y="671149"/>
                  </a:lnTo>
                  <a:lnTo>
                    <a:pt x="965320" y="655203"/>
                  </a:lnTo>
                  <a:lnTo>
                    <a:pt x="964627" y="638563"/>
                  </a:lnTo>
                  <a:lnTo>
                    <a:pt x="963933" y="621229"/>
                  </a:lnTo>
                  <a:lnTo>
                    <a:pt x="963239" y="604589"/>
                  </a:lnTo>
                  <a:lnTo>
                    <a:pt x="963933" y="573389"/>
                  </a:lnTo>
                  <a:lnTo>
                    <a:pt x="966707" y="542883"/>
                  </a:lnTo>
                  <a:lnTo>
                    <a:pt x="970868" y="512375"/>
                  </a:lnTo>
                  <a:lnTo>
                    <a:pt x="975722" y="482563"/>
                  </a:lnTo>
                  <a:lnTo>
                    <a:pt x="981965" y="453442"/>
                  </a:lnTo>
                  <a:lnTo>
                    <a:pt x="990979" y="425016"/>
                  </a:lnTo>
                  <a:lnTo>
                    <a:pt x="1000688" y="396589"/>
                  </a:lnTo>
                  <a:lnTo>
                    <a:pt x="1010397" y="368855"/>
                  </a:lnTo>
                  <a:lnTo>
                    <a:pt x="1022878" y="342508"/>
                  </a:lnTo>
                  <a:lnTo>
                    <a:pt x="1036055" y="316162"/>
                  </a:lnTo>
                  <a:lnTo>
                    <a:pt x="1050618" y="290509"/>
                  </a:lnTo>
                  <a:lnTo>
                    <a:pt x="1066568" y="266242"/>
                  </a:lnTo>
                  <a:lnTo>
                    <a:pt x="1083211" y="242667"/>
                  </a:lnTo>
                  <a:lnTo>
                    <a:pt x="1101935" y="219094"/>
                  </a:lnTo>
                  <a:lnTo>
                    <a:pt x="1120660" y="197601"/>
                  </a:lnTo>
                  <a:lnTo>
                    <a:pt x="1140076" y="176801"/>
                  </a:lnTo>
                  <a:lnTo>
                    <a:pt x="1161574" y="156694"/>
                  </a:lnTo>
                  <a:lnTo>
                    <a:pt x="1183071" y="137974"/>
                  </a:lnTo>
                  <a:lnTo>
                    <a:pt x="1206651" y="119253"/>
                  </a:lnTo>
                  <a:lnTo>
                    <a:pt x="1230229" y="102613"/>
                  </a:lnTo>
                  <a:lnTo>
                    <a:pt x="1255193" y="87361"/>
                  </a:lnTo>
                  <a:lnTo>
                    <a:pt x="1279465" y="72800"/>
                  </a:lnTo>
                  <a:lnTo>
                    <a:pt x="1305817" y="58934"/>
                  </a:lnTo>
                  <a:lnTo>
                    <a:pt x="1332863" y="47146"/>
                  </a:lnTo>
                  <a:lnTo>
                    <a:pt x="1360602" y="36053"/>
                  </a:lnTo>
                  <a:lnTo>
                    <a:pt x="1388342" y="27040"/>
                  </a:lnTo>
                  <a:lnTo>
                    <a:pt x="1417467" y="18720"/>
                  </a:lnTo>
                  <a:lnTo>
                    <a:pt x="1446593" y="11786"/>
                  </a:lnTo>
                  <a:lnTo>
                    <a:pt x="1476413" y="6239"/>
                  </a:lnTo>
                  <a:lnTo>
                    <a:pt x="1506232" y="2773"/>
                  </a:lnTo>
                  <a:lnTo>
                    <a:pt x="1536744" y="69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811516" y="2682393"/>
              <a:ext cx="446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299520" y="2823029"/>
              <a:ext cx="3287568" cy="237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587088" y="2775638"/>
              <a:ext cx="1351133" cy="394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i="1" dirty="0" smtClean="0">
                  <a:solidFill>
                    <a:schemeClr val="bg1"/>
                  </a:solidFill>
                  <a:effectLst/>
                  <a:latin typeface="Miriam" panose="020B0502050101010101" pitchFamily="34" charset="-79"/>
                  <a:cs typeface="Miriam" panose="020B0502050101010101" pitchFamily="34" charset="-79"/>
                </a:rPr>
                <a:t>Rose Honey</a:t>
              </a:r>
              <a:endParaRPr lang="zh-CN" altLang="en-US" sz="1200" b="1" i="1" dirty="0">
                <a:solidFill>
                  <a:schemeClr val="bg1"/>
                </a:solidFill>
                <a:latin typeface="Miriam" panose="020B0502050101010101" pitchFamily="34" charset="-79"/>
                <a:cs typeface="Miriam" panose="020B0502050101010101" pitchFamily="34" charset="-79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405383" y="5180999"/>
            <a:ext cx="9396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en-US" altLang="zh-CN" sz="2000" b="1" i="1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Rose </a:t>
            </a:r>
            <a:r>
              <a:rPr lang="en-US" altLang="zh-CN" sz="2000" b="1" i="1" dirty="0" smtClean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Honey </a:t>
            </a:r>
            <a:r>
              <a:rPr lang="zh-CN" altLang="en-US" sz="14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相传，</a:t>
            </a:r>
            <a:r>
              <a:rPr lang="en-US" altLang="zh-CN" sz="1400" dirty="0" smtClean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16</a:t>
            </a:r>
            <a:r>
              <a:rPr lang="zh-CN" altLang="en-US" sz="14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世纪中叶，佛罗伦萨的贵族凯塞琳梅迪奇嫁给法国国王亨利二世。虽然身处王室，但毕竟远嫁他乡，王后不久就患上了乡思病。于是，跟随王后来到法国的厨师做出家乡的马卡龙，来博取王后的欢心，从此这种意大利式甜点在法国流传开来</a:t>
            </a:r>
            <a:endParaRPr lang="zh-CN" altLang="en-US" sz="1400" dirty="0">
              <a:solidFill>
                <a:schemeClr val="bg1"/>
              </a:solidFill>
              <a:latin typeface="浪漫雅圆" panose="02010601040101010101" pitchFamily="2" charset="-122"/>
              <a:ea typeface="浪漫雅圆" panose="02010601040101010101" pitchFamily="2" charset="-122"/>
              <a:cs typeface="Miriam" panose="020B0502050101010101" pitchFamily="34" charset="-79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67408" y="630264"/>
            <a:ext cx="3780000" cy="722286"/>
            <a:chOff x="609013" y="5690507"/>
            <a:chExt cx="3780000" cy="722286"/>
          </a:xfrm>
        </p:grpSpPr>
        <p:grpSp>
          <p:nvGrpSpPr>
            <p:cNvPr id="33" name="组合 32"/>
            <p:cNvGrpSpPr/>
            <p:nvPr/>
          </p:nvGrpSpPr>
          <p:grpSpPr>
            <a:xfrm>
              <a:off x="609013" y="5690507"/>
              <a:ext cx="3780000" cy="718514"/>
              <a:chOff x="609013" y="5690507"/>
              <a:chExt cx="3780000" cy="718514"/>
            </a:xfrm>
          </p:grpSpPr>
          <p:cxnSp>
            <p:nvCxnSpPr>
              <p:cNvPr id="35" name="直接连接符 34"/>
              <p:cNvCxnSpPr/>
              <p:nvPr/>
            </p:nvCxnSpPr>
            <p:spPr>
              <a:xfrm flipV="1">
                <a:off x="609013" y="6237312"/>
                <a:ext cx="3780000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KSO_Shape"/>
              <p:cNvSpPr/>
              <p:nvPr/>
            </p:nvSpPr>
            <p:spPr>
              <a:xfrm rot="9538638" flipV="1">
                <a:off x="1076677" y="5690507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KSO_Shape"/>
              <p:cNvSpPr/>
              <p:nvPr/>
            </p:nvSpPr>
            <p:spPr bwMode="auto">
              <a:xfrm rot="592700">
                <a:off x="3430658" y="5724459"/>
                <a:ext cx="434065" cy="411638"/>
              </a:xfrm>
              <a:custGeom>
                <a:avLst/>
                <a:gdLst>
                  <a:gd name="T0" fmla="*/ 2147483646 w 5471"/>
                  <a:gd name="T1" fmla="*/ 2147483646 h 5188"/>
                  <a:gd name="T2" fmla="*/ 2147483646 w 5471"/>
                  <a:gd name="T3" fmla="*/ 2147483646 h 5188"/>
                  <a:gd name="T4" fmla="*/ 2147483646 w 5471"/>
                  <a:gd name="T5" fmla="*/ 126593967 h 5188"/>
                  <a:gd name="T6" fmla="*/ 2147483646 w 5471"/>
                  <a:gd name="T7" fmla="*/ 2147483646 h 5188"/>
                  <a:gd name="T8" fmla="*/ 2147483646 w 5471"/>
                  <a:gd name="T9" fmla="*/ 2147483646 h 5188"/>
                  <a:gd name="T10" fmla="*/ 2147483646 w 5471"/>
                  <a:gd name="T11" fmla="*/ 2147483646 h 5188"/>
                  <a:gd name="T12" fmla="*/ 2147483646 w 5471"/>
                  <a:gd name="T13" fmla="*/ 2147483646 h 5188"/>
                  <a:gd name="T14" fmla="*/ 2147483646 w 5471"/>
                  <a:gd name="T15" fmla="*/ 2147483646 h 5188"/>
                  <a:gd name="T16" fmla="*/ 2147483646 w 5471"/>
                  <a:gd name="T17" fmla="*/ 2147483646 h 5188"/>
                  <a:gd name="T18" fmla="*/ 2147483646 w 5471"/>
                  <a:gd name="T19" fmla="*/ 2147483646 h 5188"/>
                  <a:gd name="T20" fmla="*/ 2147483646 w 5471"/>
                  <a:gd name="T21" fmla="*/ 2147483646 h 5188"/>
                  <a:gd name="T22" fmla="*/ 2147483646 w 5471"/>
                  <a:gd name="T23" fmla="*/ 2147483646 h 5188"/>
                  <a:gd name="T24" fmla="*/ 2147483646 w 5471"/>
                  <a:gd name="T25" fmla="*/ 2147483646 h 5188"/>
                  <a:gd name="T26" fmla="*/ 2147483646 w 5471"/>
                  <a:gd name="T27" fmla="*/ 2147483646 h 5188"/>
                  <a:gd name="T28" fmla="*/ 2147483646 w 5471"/>
                  <a:gd name="T29" fmla="*/ 2147483646 h 5188"/>
                  <a:gd name="T30" fmla="*/ 2147483646 w 5471"/>
                  <a:gd name="T31" fmla="*/ 2147483646 h 5188"/>
                  <a:gd name="T32" fmla="*/ 2147483646 w 5471"/>
                  <a:gd name="T33" fmla="*/ 2147483646 h 5188"/>
                  <a:gd name="T34" fmla="*/ 379975597 w 5471"/>
                  <a:gd name="T35" fmla="*/ 2147483646 h 5188"/>
                  <a:gd name="T36" fmla="*/ 2147483646 w 5471"/>
                  <a:gd name="T37" fmla="*/ 2147483646 h 5188"/>
                  <a:gd name="T38" fmla="*/ 2147483646 w 5471"/>
                  <a:gd name="T39" fmla="*/ 2147483646 h 5188"/>
                  <a:gd name="T40" fmla="*/ 2147483646 w 5471"/>
                  <a:gd name="T41" fmla="*/ 2147483646 h 5188"/>
                  <a:gd name="T42" fmla="*/ 2147483646 w 5471"/>
                  <a:gd name="T43" fmla="*/ 2147483646 h 5188"/>
                  <a:gd name="T44" fmla="*/ 2147483646 w 5471"/>
                  <a:gd name="T45" fmla="*/ 2147483646 h 5188"/>
                  <a:gd name="T46" fmla="*/ 2147483646 w 5471"/>
                  <a:gd name="T47" fmla="*/ 2147483646 h 5188"/>
                  <a:gd name="T48" fmla="*/ 2147483646 w 5471"/>
                  <a:gd name="T49" fmla="*/ 2147483646 h 5188"/>
                  <a:gd name="T50" fmla="*/ 2147483646 w 5471"/>
                  <a:gd name="T51" fmla="*/ 2147483646 h 5188"/>
                  <a:gd name="T52" fmla="*/ 2147483646 w 5471"/>
                  <a:gd name="T53" fmla="*/ 2147483646 h 5188"/>
                  <a:gd name="T54" fmla="*/ 2147483646 w 5471"/>
                  <a:gd name="T55" fmla="*/ 2147483646 h 5188"/>
                  <a:gd name="T56" fmla="*/ 2147483646 w 5471"/>
                  <a:gd name="T57" fmla="*/ 2147483646 h 5188"/>
                  <a:gd name="T58" fmla="*/ 2147483646 w 5471"/>
                  <a:gd name="T59" fmla="*/ 2147483646 h 5188"/>
                  <a:gd name="T60" fmla="*/ 2147483646 w 5471"/>
                  <a:gd name="T61" fmla="*/ 2147483646 h 5188"/>
                  <a:gd name="T62" fmla="*/ 2147483646 w 5471"/>
                  <a:gd name="T63" fmla="*/ 2147483646 h 5188"/>
                  <a:gd name="T64" fmla="*/ 2147483646 w 5471"/>
                  <a:gd name="T65" fmla="*/ 2147483646 h 5188"/>
                  <a:gd name="T66" fmla="*/ 2147483646 w 5471"/>
                  <a:gd name="T67" fmla="*/ 2147483646 h 5188"/>
                  <a:gd name="T68" fmla="*/ 2147483646 w 5471"/>
                  <a:gd name="T69" fmla="*/ 2147483646 h 5188"/>
                  <a:gd name="T70" fmla="*/ 2147483646 w 5471"/>
                  <a:gd name="T71" fmla="*/ 2147483646 h 5188"/>
                  <a:gd name="T72" fmla="*/ 2147483646 w 5471"/>
                  <a:gd name="T73" fmla="*/ 2147483646 h 5188"/>
                  <a:gd name="T74" fmla="*/ 2147483646 w 5471"/>
                  <a:gd name="T75" fmla="*/ 2147483646 h 5188"/>
                  <a:gd name="T76" fmla="*/ 2147483646 w 5471"/>
                  <a:gd name="T77" fmla="*/ 2147483646 h 5188"/>
                  <a:gd name="T78" fmla="*/ 2147483646 w 5471"/>
                  <a:gd name="T79" fmla="*/ 2147483646 h 5188"/>
                  <a:gd name="T80" fmla="*/ 2147483646 w 5471"/>
                  <a:gd name="T81" fmla="*/ 2147483646 h 5188"/>
                  <a:gd name="T82" fmla="*/ 2147483646 w 5471"/>
                  <a:gd name="T83" fmla="*/ 2147483646 h 5188"/>
                  <a:gd name="T84" fmla="*/ 2147483646 w 5471"/>
                  <a:gd name="T85" fmla="*/ 2147483646 h 5188"/>
                  <a:gd name="T86" fmla="*/ 2147483646 w 5471"/>
                  <a:gd name="T87" fmla="*/ 2147483646 h 5188"/>
                  <a:gd name="T88" fmla="*/ 2147483646 w 5471"/>
                  <a:gd name="T89" fmla="*/ 2147483646 h 5188"/>
                  <a:gd name="T90" fmla="*/ 2147483646 w 5471"/>
                  <a:gd name="T91" fmla="*/ 2147483646 h 5188"/>
                  <a:gd name="T92" fmla="*/ 2147483646 w 5471"/>
                  <a:gd name="T93" fmla="*/ 2147483646 h 5188"/>
                  <a:gd name="T94" fmla="*/ 2147483646 w 5471"/>
                  <a:gd name="T95" fmla="*/ 2147483646 h 5188"/>
                  <a:gd name="T96" fmla="*/ 2147483646 w 5471"/>
                  <a:gd name="T97" fmla="*/ 2147483646 h 5188"/>
                  <a:gd name="T98" fmla="*/ 2147483646 w 5471"/>
                  <a:gd name="T99" fmla="*/ 2147483646 h 5188"/>
                  <a:gd name="T100" fmla="*/ 2147483646 w 5471"/>
                  <a:gd name="T101" fmla="*/ 2147483646 h 5188"/>
                  <a:gd name="T102" fmla="*/ 2147483646 w 5471"/>
                  <a:gd name="T103" fmla="*/ 2147483646 h 5188"/>
                  <a:gd name="T104" fmla="*/ 2147483646 w 5471"/>
                  <a:gd name="T105" fmla="*/ 2147483646 h 5188"/>
                  <a:gd name="T106" fmla="*/ 2147483646 w 5471"/>
                  <a:gd name="T107" fmla="*/ 2147483646 h 5188"/>
                  <a:gd name="T108" fmla="*/ 2147483646 w 5471"/>
                  <a:gd name="T109" fmla="*/ 2147483646 h 5188"/>
                  <a:gd name="T110" fmla="*/ 2147483646 w 5471"/>
                  <a:gd name="T111" fmla="*/ 2147483646 h 5188"/>
                  <a:gd name="T112" fmla="*/ 2147483646 w 5471"/>
                  <a:gd name="T113" fmla="*/ 2147483646 h 5188"/>
                  <a:gd name="T114" fmla="*/ 2147483646 w 5471"/>
                  <a:gd name="T115" fmla="*/ 2147483646 h 5188"/>
                  <a:gd name="T116" fmla="*/ 2147483646 w 5471"/>
                  <a:gd name="T117" fmla="*/ 2147483646 h 5188"/>
                  <a:gd name="T118" fmla="*/ 2147483646 w 5471"/>
                  <a:gd name="T119" fmla="*/ 2147483646 h 51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471" h="5188">
                    <a:moveTo>
                      <a:pt x="3062" y="530"/>
                    </a:moveTo>
                    <a:lnTo>
                      <a:pt x="3062" y="530"/>
                    </a:lnTo>
                    <a:lnTo>
                      <a:pt x="3073" y="522"/>
                    </a:lnTo>
                    <a:lnTo>
                      <a:pt x="3103" y="499"/>
                    </a:lnTo>
                    <a:lnTo>
                      <a:pt x="3122" y="482"/>
                    </a:lnTo>
                    <a:lnTo>
                      <a:pt x="3143" y="462"/>
                    </a:lnTo>
                    <a:lnTo>
                      <a:pt x="3166" y="440"/>
                    </a:lnTo>
                    <a:lnTo>
                      <a:pt x="3188" y="415"/>
                    </a:lnTo>
                    <a:lnTo>
                      <a:pt x="3211" y="388"/>
                    </a:lnTo>
                    <a:lnTo>
                      <a:pt x="3221" y="372"/>
                    </a:lnTo>
                    <a:lnTo>
                      <a:pt x="3232" y="358"/>
                    </a:lnTo>
                    <a:lnTo>
                      <a:pt x="3242" y="341"/>
                    </a:lnTo>
                    <a:lnTo>
                      <a:pt x="3250" y="325"/>
                    </a:lnTo>
                    <a:lnTo>
                      <a:pt x="3258" y="308"/>
                    </a:lnTo>
                    <a:lnTo>
                      <a:pt x="3266" y="292"/>
                    </a:lnTo>
                    <a:lnTo>
                      <a:pt x="3272" y="273"/>
                    </a:lnTo>
                    <a:lnTo>
                      <a:pt x="3278" y="256"/>
                    </a:lnTo>
                    <a:lnTo>
                      <a:pt x="3282" y="237"/>
                    </a:lnTo>
                    <a:lnTo>
                      <a:pt x="3286" y="218"/>
                    </a:lnTo>
                    <a:lnTo>
                      <a:pt x="3287" y="200"/>
                    </a:lnTo>
                    <a:lnTo>
                      <a:pt x="3287" y="180"/>
                    </a:lnTo>
                    <a:lnTo>
                      <a:pt x="3286" y="160"/>
                    </a:lnTo>
                    <a:lnTo>
                      <a:pt x="3282" y="140"/>
                    </a:lnTo>
                    <a:lnTo>
                      <a:pt x="3279" y="126"/>
                    </a:lnTo>
                    <a:lnTo>
                      <a:pt x="3276" y="113"/>
                    </a:lnTo>
                    <a:lnTo>
                      <a:pt x="3270" y="99"/>
                    </a:lnTo>
                    <a:lnTo>
                      <a:pt x="3264" y="87"/>
                    </a:lnTo>
                    <a:lnTo>
                      <a:pt x="3257" y="75"/>
                    </a:lnTo>
                    <a:lnTo>
                      <a:pt x="3249" y="64"/>
                    </a:lnTo>
                    <a:lnTo>
                      <a:pt x="3242" y="54"/>
                    </a:lnTo>
                    <a:lnTo>
                      <a:pt x="3232" y="44"/>
                    </a:lnTo>
                    <a:lnTo>
                      <a:pt x="3223" y="36"/>
                    </a:lnTo>
                    <a:lnTo>
                      <a:pt x="3212" y="28"/>
                    </a:lnTo>
                    <a:lnTo>
                      <a:pt x="3202" y="21"/>
                    </a:lnTo>
                    <a:lnTo>
                      <a:pt x="3190" y="15"/>
                    </a:lnTo>
                    <a:lnTo>
                      <a:pt x="3179" y="10"/>
                    </a:lnTo>
                    <a:lnTo>
                      <a:pt x="3167" y="6"/>
                    </a:lnTo>
                    <a:lnTo>
                      <a:pt x="3155" y="3"/>
                    </a:lnTo>
                    <a:lnTo>
                      <a:pt x="3142" y="1"/>
                    </a:lnTo>
                    <a:lnTo>
                      <a:pt x="3123" y="0"/>
                    </a:lnTo>
                    <a:lnTo>
                      <a:pt x="3104" y="0"/>
                    </a:lnTo>
                    <a:lnTo>
                      <a:pt x="3088" y="3"/>
                    </a:lnTo>
                    <a:lnTo>
                      <a:pt x="3071" y="6"/>
                    </a:lnTo>
                    <a:lnTo>
                      <a:pt x="3056" y="11"/>
                    </a:lnTo>
                    <a:lnTo>
                      <a:pt x="3041" y="18"/>
                    </a:lnTo>
                    <a:lnTo>
                      <a:pt x="3027" y="26"/>
                    </a:lnTo>
                    <a:lnTo>
                      <a:pt x="3015" y="34"/>
                    </a:lnTo>
                    <a:lnTo>
                      <a:pt x="3004" y="44"/>
                    </a:lnTo>
                    <a:lnTo>
                      <a:pt x="2994" y="55"/>
                    </a:lnTo>
                    <a:lnTo>
                      <a:pt x="2984" y="67"/>
                    </a:lnTo>
                    <a:lnTo>
                      <a:pt x="2976" y="80"/>
                    </a:lnTo>
                    <a:lnTo>
                      <a:pt x="2970" y="93"/>
                    </a:lnTo>
                    <a:lnTo>
                      <a:pt x="2964" y="106"/>
                    </a:lnTo>
                    <a:lnTo>
                      <a:pt x="2960" y="120"/>
                    </a:lnTo>
                    <a:lnTo>
                      <a:pt x="2958" y="135"/>
                    </a:lnTo>
                    <a:lnTo>
                      <a:pt x="2950" y="127"/>
                    </a:lnTo>
                    <a:lnTo>
                      <a:pt x="2941" y="120"/>
                    </a:lnTo>
                    <a:lnTo>
                      <a:pt x="2932" y="114"/>
                    </a:lnTo>
                    <a:lnTo>
                      <a:pt x="2923" y="108"/>
                    </a:lnTo>
                    <a:lnTo>
                      <a:pt x="2912" y="103"/>
                    </a:lnTo>
                    <a:lnTo>
                      <a:pt x="2901" y="98"/>
                    </a:lnTo>
                    <a:lnTo>
                      <a:pt x="2890" y="95"/>
                    </a:lnTo>
                    <a:lnTo>
                      <a:pt x="2877" y="92"/>
                    </a:lnTo>
                    <a:lnTo>
                      <a:pt x="2865" y="91"/>
                    </a:lnTo>
                    <a:lnTo>
                      <a:pt x="2852" y="89"/>
                    </a:lnTo>
                    <a:lnTo>
                      <a:pt x="2840" y="91"/>
                    </a:lnTo>
                    <a:lnTo>
                      <a:pt x="2828" y="92"/>
                    </a:lnTo>
                    <a:lnTo>
                      <a:pt x="2815" y="95"/>
                    </a:lnTo>
                    <a:lnTo>
                      <a:pt x="2803" y="99"/>
                    </a:lnTo>
                    <a:lnTo>
                      <a:pt x="2791" y="105"/>
                    </a:lnTo>
                    <a:lnTo>
                      <a:pt x="2780" y="111"/>
                    </a:lnTo>
                    <a:lnTo>
                      <a:pt x="2770" y="118"/>
                    </a:lnTo>
                    <a:lnTo>
                      <a:pt x="2761" y="126"/>
                    </a:lnTo>
                    <a:lnTo>
                      <a:pt x="2753" y="135"/>
                    </a:lnTo>
                    <a:lnTo>
                      <a:pt x="2745" y="143"/>
                    </a:lnTo>
                    <a:lnTo>
                      <a:pt x="2739" y="152"/>
                    </a:lnTo>
                    <a:lnTo>
                      <a:pt x="2733" y="162"/>
                    </a:lnTo>
                    <a:lnTo>
                      <a:pt x="2728" y="171"/>
                    </a:lnTo>
                    <a:lnTo>
                      <a:pt x="2725" y="182"/>
                    </a:lnTo>
                    <a:lnTo>
                      <a:pt x="2720" y="192"/>
                    </a:lnTo>
                    <a:lnTo>
                      <a:pt x="2718" y="203"/>
                    </a:lnTo>
                    <a:lnTo>
                      <a:pt x="2717" y="214"/>
                    </a:lnTo>
                    <a:lnTo>
                      <a:pt x="2716" y="225"/>
                    </a:lnTo>
                    <a:lnTo>
                      <a:pt x="2716" y="236"/>
                    </a:lnTo>
                    <a:lnTo>
                      <a:pt x="2717" y="248"/>
                    </a:lnTo>
                    <a:lnTo>
                      <a:pt x="2719" y="259"/>
                    </a:lnTo>
                    <a:lnTo>
                      <a:pt x="2721" y="270"/>
                    </a:lnTo>
                    <a:lnTo>
                      <a:pt x="2727" y="288"/>
                    </a:lnTo>
                    <a:lnTo>
                      <a:pt x="2733" y="303"/>
                    </a:lnTo>
                    <a:lnTo>
                      <a:pt x="2741" y="318"/>
                    </a:lnTo>
                    <a:lnTo>
                      <a:pt x="2751" y="334"/>
                    </a:lnTo>
                    <a:lnTo>
                      <a:pt x="2761" y="348"/>
                    </a:lnTo>
                    <a:lnTo>
                      <a:pt x="2772" y="362"/>
                    </a:lnTo>
                    <a:lnTo>
                      <a:pt x="2784" y="376"/>
                    </a:lnTo>
                    <a:lnTo>
                      <a:pt x="2796" y="388"/>
                    </a:lnTo>
                    <a:lnTo>
                      <a:pt x="2809" y="400"/>
                    </a:lnTo>
                    <a:lnTo>
                      <a:pt x="2824" y="412"/>
                    </a:lnTo>
                    <a:lnTo>
                      <a:pt x="2837" y="422"/>
                    </a:lnTo>
                    <a:lnTo>
                      <a:pt x="2851" y="433"/>
                    </a:lnTo>
                    <a:lnTo>
                      <a:pt x="2881" y="451"/>
                    </a:lnTo>
                    <a:lnTo>
                      <a:pt x="2910" y="468"/>
                    </a:lnTo>
                    <a:lnTo>
                      <a:pt x="2940" y="483"/>
                    </a:lnTo>
                    <a:lnTo>
                      <a:pt x="2968" y="495"/>
                    </a:lnTo>
                    <a:lnTo>
                      <a:pt x="2993" y="506"/>
                    </a:lnTo>
                    <a:lnTo>
                      <a:pt x="3016" y="514"/>
                    </a:lnTo>
                    <a:lnTo>
                      <a:pt x="3049" y="525"/>
                    </a:lnTo>
                    <a:lnTo>
                      <a:pt x="3062" y="530"/>
                    </a:lnTo>
                    <a:close/>
                    <a:moveTo>
                      <a:pt x="2435" y="3095"/>
                    </a:moveTo>
                    <a:lnTo>
                      <a:pt x="2435" y="3095"/>
                    </a:lnTo>
                    <a:lnTo>
                      <a:pt x="2463" y="3057"/>
                    </a:lnTo>
                    <a:lnTo>
                      <a:pt x="2490" y="3020"/>
                    </a:lnTo>
                    <a:lnTo>
                      <a:pt x="2520" y="2985"/>
                    </a:lnTo>
                    <a:lnTo>
                      <a:pt x="2551" y="2951"/>
                    </a:lnTo>
                    <a:lnTo>
                      <a:pt x="2583" y="2919"/>
                    </a:lnTo>
                    <a:lnTo>
                      <a:pt x="2617" y="2888"/>
                    </a:lnTo>
                    <a:lnTo>
                      <a:pt x="2651" y="2859"/>
                    </a:lnTo>
                    <a:lnTo>
                      <a:pt x="2687" y="2831"/>
                    </a:lnTo>
                    <a:lnTo>
                      <a:pt x="2723" y="2805"/>
                    </a:lnTo>
                    <a:lnTo>
                      <a:pt x="2762" y="2779"/>
                    </a:lnTo>
                    <a:lnTo>
                      <a:pt x="2800" y="2756"/>
                    </a:lnTo>
                    <a:lnTo>
                      <a:pt x="2840" y="2735"/>
                    </a:lnTo>
                    <a:lnTo>
                      <a:pt x="2882" y="2714"/>
                    </a:lnTo>
                    <a:lnTo>
                      <a:pt x="2924" y="2697"/>
                    </a:lnTo>
                    <a:lnTo>
                      <a:pt x="2965" y="2680"/>
                    </a:lnTo>
                    <a:lnTo>
                      <a:pt x="3009" y="2666"/>
                    </a:lnTo>
                    <a:lnTo>
                      <a:pt x="2986" y="2646"/>
                    </a:lnTo>
                    <a:lnTo>
                      <a:pt x="2964" y="2626"/>
                    </a:lnTo>
                    <a:lnTo>
                      <a:pt x="2940" y="2609"/>
                    </a:lnTo>
                    <a:lnTo>
                      <a:pt x="2916" y="2591"/>
                    </a:lnTo>
                    <a:lnTo>
                      <a:pt x="2891" y="2575"/>
                    </a:lnTo>
                    <a:lnTo>
                      <a:pt x="2865" y="2558"/>
                    </a:lnTo>
                    <a:lnTo>
                      <a:pt x="2839" y="2544"/>
                    </a:lnTo>
                    <a:lnTo>
                      <a:pt x="2813" y="2530"/>
                    </a:lnTo>
                    <a:lnTo>
                      <a:pt x="2785" y="2516"/>
                    </a:lnTo>
                    <a:lnTo>
                      <a:pt x="2758" y="2503"/>
                    </a:lnTo>
                    <a:lnTo>
                      <a:pt x="2729" y="2492"/>
                    </a:lnTo>
                    <a:lnTo>
                      <a:pt x="2700" y="2481"/>
                    </a:lnTo>
                    <a:lnTo>
                      <a:pt x="2671" y="2471"/>
                    </a:lnTo>
                    <a:lnTo>
                      <a:pt x="2641" y="2462"/>
                    </a:lnTo>
                    <a:lnTo>
                      <a:pt x="2610" y="2455"/>
                    </a:lnTo>
                    <a:lnTo>
                      <a:pt x="2579" y="2448"/>
                    </a:lnTo>
                    <a:lnTo>
                      <a:pt x="2536" y="2442"/>
                    </a:lnTo>
                    <a:lnTo>
                      <a:pt x="2495" y="2436"/>
                    </a:lnTo>
                    <a:lnTo>
                      <a:pt x="2453" y="2433"/>
                    </a:lnTo>
                    <a:lnTo>
                      <a:pt x="2411" y="2432"/>
                    </a:lnTo>
                    <a:lnTo>
                      <a:pt x="2370" y="2433"/>
                    </a:lnTo>
                    <a:lnTo>
                      <a:pt x="2330" y="2435"/>
                    </a:lnTo>
                    <a:lnTo>
                      <a:pt x="2289" y="2440"/>
                    </a:lnTo>
                    <a:lnTo>
                      <a:pt x="2248" y="2446"/>
                    </a:lnTo>
                    <a:lnTo>
                      <a:pt x="2209" y="2455"/>
                    </a:lnTo>
                    <a:lnTo>
                      <a:pt x="2170" y="2465"/>
                    </a:lnTo>
                    <a:lnTo>
                      <a:pt x="2132" y="2476"/>
                    </a:lnTo>
                    <a:lnTo>
                      <a:pt x="2094" y="2489"/>
                    </a:lnTo>
                    <a:lnTo>
                      <a:pt x="2057" y="2504"/>
                    </a:lnTo>
                    <a:lnTo>
                      <a:pt x="2020" y="2521"/>
                    </a:lnTo>
                    <a:lnTo>
                      <a:pt x="1985" y="2539"/>
                    </a:lnTo>
                    <a:lnTo>
                      <a:pt x="1950" y="2558"/>
                    </a:lnTo>
                    <a:lnTo>
                      <a:pt x="1938" y="2531"/>
                    </a:lnTo>
                    <a:lnTo>
                      <a:pt x="1925" y="2502"/>
                    </a:lnTo>
                    <a:lnTo>
                      <a:pt x="1911" y="2475"/>
                    </a:lnTo>
                    <a:lnTo>
                      <a:pt x="1897" y="2448"/>
                    </a:lnTo>
                    <a:lnTo>
                      <a:pt x="1882" y="2421"/>
                    </a:lnTo>
                    <a:lnTo>
                      <a:pt x="1865" y="2395"/>
                    </a:lnTo>
                    <a:lnTo>
                      <a:pt x="1849" y="2369"/>
                    </a:lnTo>
                    <a:lnTo>
                      <a:pt x="1831" y="2344"/>
                    </a:lnTo>
                    <a:lnTo>
                      <a:pt x="1812" y="2319"/>
                    </a:lnTo>
                    <a:lnTo>
                      <a:pt x="1794" y="2295"/>
                    </a:lnTo>
                    <a:lnTo>
                      <a:pt x="1774" y="2272"/>
                    </a:lnTo>
                    <a:lnTo>
                      <a:pt x="1753" y="2249"/>
                    </a:lnTo>
                    <a:lnTo>
                      <a:pt x="1731" y="2227"/>
                    </a:lnTo>
                    <a:lnTo>
                      <a:pt x="1709" y="2205"/>
                    </a:lnTo>
                    <a:lnTo>
                      <a:pt x="1687" y="2184"/>
                    </a:lnTo>
                    <a:lnTo>
                      <a:pt x="1663" y="2164"/>
                    </a:lnTo>
                    <a:lnTo>
                      <a:pt x="1640" y="2145"/>
                    </a:lnTo>
                    <a:lnTo>
                      <a:pt x="1614" y="2126"/>
                    </a:lnTo>
                    <a:lnTo>
                      <a:pt x="1589" y="2108"/>
                    </a:lnTo>
                    <a:lnTo>
                      <a:pt x="1564" y="2091"/>
                    </a:lnTo>
                    <a:lnTo>
                      <a:pt x="1537" y="2074"/>
                    </a:lnTo>
                    <a:lnTo>
                      <a:pt x="1510" y="2058"/>
                    </a:lnTo>
                    <a:lnTo>
                      <a:pt x="1482" y="2043"/>
                    </a:lnTo>
                    <a:lnTo>
                      <a:pt x="1454" y="2029"/>
                    </a:lnTo>
                    <a:lnTo>
                      <a:pt x="1425" y="2016"/>
                    </a:lnTo>
                    <a:lnTo>
                      <a:pt x="1395" y="2003"/>
                    </a:lnTo>
                    <a:lnTo>
                      <a:pt x="1366" y="1992"/>
                    </a:lnTo>
                    <a:lnTo>
                      <a:pt x="1335" y="1981"/>
                    </a:lnTo>
                    <a:lnTo>
                      <a:pt x="1304" y="1971"/>
                    </a:lnTo>
                    <a:lnTo>
                      <a:pt x="1273" y="1962"/>
                    </a:lnTo>
                    <a:lnTo>
                      <a:pt x="1241" y="1954"/>
                    </a:lnTo>
                    <a:lnTo>
                      <a:pt x="1210" y="1948"/>
                    </a:lnTo>
                    <a:lnTo>
                      <a:pt x="1158" y="1939"/>
                    </a:lnTo>
                    <a:lnTo>
                      <a:pt x="1107" y="1933"/>
                    </a:lnTo>
                    <a:lnTo>
                      <a:pt x="1057" y="1930"/>
                    </a:lnTo>
                    <a:lnTo>
                      <a:pt x="1006" y="1929"/>
                    </a:lnTo>
                    <a:lnTo>
                      <a:pt x="955" y="1930"/>
                    </a:lnTo>
                    <a:lnTo>
                      <a:pt x="906" y="1934"/>
                    </a:lnTo>
                    <a:lnTo>
                      <a:pt x="857" y="1941"/>
                    </a:lnTo>
                    <a:lnTo>
                      <a:pt x="809" y="1950"/>
                    </a:lnTo>
                    <a:lnTo>
                      <a:pt x="761" y="1962"/>
                    </a:lnTo>
                    <a:lnTo>
                      <a:pt x="714" y="1975"/>
                    </a:lnTo>
                    <a:lnTo>
                      <a:pt x="668" y="1991"/>
                    </a:lnTo>
                    <a:lnTo>
                      <a:pt x="623" y="2009"/>
                    </a:lnTo>
                    <a:lnTo>
                      <a:pt x="579" y="2029"/>
                    </a:lnTo>
                    <a:lnTo>
                      <a:pt x="536" y="2051"/>
                    </a:lnTo>
                    <a:lnTo>
                      <a:pt x="493" y="2075"/>
                    </a:lnTo>
                    <a:lnTo>
                      <a:pt x="453" y="2101"/>
                    </a:lnTo>
                    <a:lnTo>
                      <a:pt x="414" y="2129"/>
                    </a:lnTo>
                    <a:lnTo>
                      <a:pt x="376" y="2159"/>
                    </a:lnTo>
                    <a:lnTo>
                      <a:pt x="339" y="2191"/>
                    </a:lnTo>
                    <a:lnTo>
                      <a:pt x="304" y="2224"/>
                    </a:lnTo>
                    <a:lnTo>
                      <a:pt x="270" y="2259"/>
                    </a:lnTo>
                    <a:lnTo>
                      <a:pt x="238" y="2295"/>
                    </a:lnTo>
                    <a:lnTo>
                      <a:pt x="208" y="2334"/>
                    </a:lnTo>
                    <a:lnTo>
                      <a:pt x="180" y="2374"/>
                    </a:lnTo>
                    <a:lnTo>
                      <a:pt x="153" y="2415"/>
                    </a:lnTo>
                    <a:lnTo>
                      <a:pt x="129" y="2458"/>
                    </a:lnTo>
                    <a:lnTo>
                      <a:pt x="106" y="2503"/>
                    </a:lnTo>
                    <a:lnTo>
                      <a:pt x="86" y="2548"/>
                    </a:lnTo>
                    <a:lnTo>
                      <a:pt x="67" y="2596"/>
                    </a:lnTo>
                    <a:lnTo>
                      <a:pt x="52" y="2644"/>
                    </a:lnTo>
                    <a:lnTo>
                      <a:pt x="38" y="2694"/>
                    </a:lnTo>
                    <a:lnTo>
                      <a:pt x="27" y="2744"/>
                    </a:lnTo>
                    <a:lnTo>
                      <a:pt x="17" y="2802"/>
                    </a:lnTo>
                    <a:lnTo>
                      <a:pt x="9" y="2860"/>
                    </a:lnTo>
                    <a:lnTo>
                      <a:pt x="4" y="2918"/>
                    </a:lnTo>
                    <a:lnTo>
                      <a:pt x="1" y="2974"/>
                    </a:lnTo>
                    <a:lnTo>
                      <a:pt x="0" y="3031"/>
                    </a:lnTo>
                    <a:lnTo>
                      <a:pt x="3" y="3087"/>
                    </a:lnTo>
                    <a:lnTo>
                      <a:pt x="6" y="3143"/>
                    </a:lnTo>
                    <a:lnTo>
                      <a:pt x="12" y="3198"/>
                    </a:lnTo>
                    <a:lnTo>
                      <a:pt x="20" y="3253"/>
                    </a:lnTo>
                    <a:lnTo>
                      <a:pt x="30" y="3307"/>
                    </a:lnTo>
                    <a:lnTo>
                      <a:pt x="41" y="3361"/>
                    </a:lnTo>
                    <a:lnTo>
                      <a:pt x="55" y="3415"/>
                    </a:lnTo>
                    <a:lnTo>
                      <a:pt x="70" y="3468"/>
                    </a:lnTo>
                    <a:lnTo>
                      <a:pt x="86" y="3520"/>
                    </a:lnTo>
                    <a:lnTo>
                      <a:pt x="105" y="3571"/>
                    </a:lnTo>
                    <a:lnTo>
                      <a:pt x="125" y="3622"/>
                    </a:lnTo>
                    <a:lnTo>
                      <a:pt x="146" y="3673"/>
                    </a:lnTo>
                    <a:lnTo>
                      <a:pt x="168" y="3722"/>
                    </a:lnTo>
                    <a:lnTo>
                      <a:pt x="192" y="3772"/>
                    </a:lnTo>
                    <a:lnTo>
                      <a:pt x="216" y="3820"/>
                    </a:lnTo>
                    <a:lnTo>
                      <a:pt x="242" y="3867"/>
                    </a:lnTo>
                    <a:lnTo>
                      <a:pt x="269" y="3915"/>
                    </a:lnTo>
                    <a:lnTo>
                      <a:pt x="297" y="3961"/>
                    </a:lnTo>
                    <a:lnTo>
                      <a:pt x="326" y="4006"/>
                    </a:lnTo>
                    <a:lnTo>
                      <a:pt x="355" y="4051"/>
                    </a:lnTo>
                    <a:lnTo>
                      <a:pt x="385" y="4095"/>
                    </a:lnTo>
                    <a:lnTo>
                      <a:pt x="416" y="4138"/>
                    </a:lnTo>
                    <a:lnTo>
                      <a:pt x="447" y="4180"/>
                    </a:lnTo>
                    <a:lnTo>
                      <a:pt x="479" y="4222"/>
                    </a:lnTo>
                    <a:lnTo>
                      <a:pt x="511" y="4262"/>
                    </a:lnTo>
                    <a:lnTo>
                      <a:pt x="544" y="4302"/>
                    </a:lnTo>
                    <a:lnTo>
                      <a:pt x="577" y="4340"/>
                    </a:lnTo>
                    <a:lnTo>
                      <a:pt x="610" y="4379"/>
                    </a:lnTo>
                    <a:lnTo>
                      <a:pt x="643" y="4415"/>
                    </a:lnTo>
                    <a:lnTo>
                      <a:pt x="709" y="4487"/>
                    </a:lnTo>
                    <a:lnTo>
                      <a:pt x="775" y="4554"/>
                    </a:lnTo>
                    <a:lnTo>
                      <a:pt x="839" y="4617"/>
                    </a:lnTo>
                    <a:lnTo>
                      <a:pt x="903" y="4676"/>
                    </a:lnTo>
                    <a:lnTo>
                      <a:pt x="963" y="4731"/>
                    </a:lnTo>
                    <a:lnTo>
                      <a:pt x="1020" y="4780"/>
                    </a:lnTo>
                    <a:lnTo>
                      <a:pt x="1074" y="4826"/>
                    </a:lnTo>
                    <a:lnTo>
                      <a:pt x="1125" y="4866"/>
                    </a:lnTo>
                    <a:lnTo>
                      <a:pt x="1170" y="4901"/>
                    </a:lnTo>
                    <a:lnTo>
                      <a:pt x="1210" y="4932"/>
                    </a:lnTo>
                    <a:lnTo>
                      <a:pt x="1244" y="4958"/>
                    </a:lnTo>
                    <a:lnTo>
                      <a:pt x="1292" y="4992"/>
                    </a:lnTo>
                    <a:lnTo>
                      <a:pt x="1309" y="5004"/>
                    </a:lnTo>
                    <a:lnTo>
                      <a:pt x="1338" y="4996"/>
                    </a:lnTo>
                    <a:lnTo>
                      <a:pt x="1373" y="4986"/>
                    </a:lnTo>
                    <a:lnTo>
                      <a:pt x="1421" y="4973"/>
                    </a:lnTo>
                    <a:lnTo>
                      <a:pt x="1479" y="4955"/>
                    </a:lnTo>
                    <a:lnTo>
                      <a:pt x="1547" y="4934"/>
                    </a:lnTo>
                    <a:lnTo>
                      <a:pt x="1623" y="4908"/>
                    </a:lnTo>
                    <a:lnTo>
                      <a:pt x="1708" y="4878"/>
                    </a:lnTo>
                    <a:lnTo>
                      <a:pt x="1799" y="4844"/>
                    </a:lnTo>
                    <a:lnTo>
                      <a:pt x="1896" y="4806"/>
                    </a:lnTo>
                    <a:lnTo>
                      <a:pt x="1946" y="4785"/>
                    </a:lnTo>
                    <a:lnTo>
                      <a:pt x="1997" y="4763"/>
                    </a:lnTo>
                    <a:lnTo>
                      <a:pt x="2049" y="4739"/>
                    </a:lnTo>
                    <a:lnTo>
                      <a:pt x="2101" y="4714"/>
                    </a:lnTo>
                    <a:lnTo>
                      <a:pt x="2154" y="4689"/>
                    </a:lnTo>
                    <a:lnTo>
                      <a:pt x="2207" y="4663"/>
                    </a:lnTo>
                    <a:lnTo>
                      <a:pt x="2261" y="4634"/>
                    </a:lnTo>
                    <a:lnTo>
                      <a:pt x="2315" y="4606"/>
                    </a:lnTo>
                    <a:lnTo>
                      <a:pt x="2368" y="4575"/>
                    </a:lnTo>
                    <a:lnTo>
                      <a:pt x="2422" y="4543"/>
                    </a:lnTo>
                    <a:lnTo>
                      <a:pt x="2476" y="4511"/>
                    </a:lnTo>
                    <a:lnTo>
                      <a:pt x="2529" y="4477"/>
                    </a:lnTo>
                    <a:lnTo>
                      <a:pt x="2506" y="4446"/>
                    </a:lnTo>
                    <a:lnTo>
                      <a:pt x="2484" y="4414"/>
                    </a:lnTo>
                    <a:lnTo>
                      <a:pt x="2462" y="4382"/>
                    </a:lnTo>
                    <a:lnTo>
                      <a:pt x="2442" y="4349"/>
                    </a:lnTo>
                    <a:lnTo>
                      <a:pt x="2422" y="4316"/>
                    </a:lnTo>
                    <a:lnTo>
                      <a:pt x="2403" y="4282"/>
                    </a:lnTo>
                    <a:lnTo>
                      <a:pt x="2385" y="4248"/>
                    </a:lnTo>
                    <a:lnTo>
                      <a:pt x="2368" y="4213"/>
                    </a:lnTo>
                    <a:lnTo>
                      <a:pt x="2353" y="4178"/>
                    </a:lnTo>
                    <a:lnTo>
                      <a:pt x="2337" y="4141"/>
                    </a:lnTo>
                    <a:lnTo>
                      <a:pt x="2323" y="4105"/>
                    </a:lnTo>
                    <a:lnTo>
                      <a:pt x="2310" y="4068"/>
                    </a:lnTo>
                    <a:lnTo>
                      <a:pt x="2299" y="4030"/>
                    </a:lnTo>
                    <a:lnTo>
                      <a:pt x="2288" y="3992"/>
                    </a:lnTo>
                    <a:lnTo>
                      <a:pt x="2278" y="3953"/>
                    </a:lnTo>
                    <a:lnTo>
                      <a:pt x="2270" y="3914"/>
                    </a:lnTo>
                    <a:lnTo>
                      <a:pt x="2265" y="3886"/>
                    </a:lnTo>
                    <a:lnTo>
                      <a:pt x="2260" y="3860"/>
                    </a:lnTo>
                    <a:lnTo>
                      <a:pt x="2257" y="3832"/>
                    </a:lnTo>
                    <a:lnTo>
                      <a:pt x="2255" y="3806"/>
                    </a:lnTo>
                    <a:lnTo>
                      <a:pt x="2250" y="3752"/>
                    </a:lnTo>
                    <a:lnTo>
                      <a:pt x="2249" y="3699"/>
                    </a:lnTo>
                    <a:lnTo>
                      <a:pt x="2250" y="3645"/>
                    </a:lnTo>
                    <a:lnTo>
                      <a:pt x="2255" y="3592"/>
                    </a:lnTo>
                    <a:lnTo>
                      <a:pt x="2261" y="3540"/>
                    </a:lnTo>
                    <a:lnTo>
                      <a:pt x="2271" y="3488"/>
                    </a:lnTo>
                    <a:lnTo>
                      <a:pt x="2282" y="3436"/>
                    </a:lnTo>
                    <a:lnTo>
                      <a:pt x="2297" y="3384"/>
                    </a:lnTo>
                    <a:lnTo>
                      <a:pt x="2314" y="3334"/>
                    </a:lnTo>
                    <a:lnTo>
                      <a:pt x="2333" y="3284"/>
                    </a:lnTo>
                    <a:lnTo>
                      <a:pt x="2355" y="3236"/>
                    </a:lnTo>
                    <a:lnTo>
                      <a:pt x="2379" y="3187"/>
                    </a:lnTo>
                    <a:lnTo>
                      <a:pt x="2392" y="3164"/>
                    </a:lnTo>
                    <a:lnTo>
                      <a:pt x="2407" y="3141"/>
                    </a:lnTo>
                    <a:lnTo>
                      <a:pt x="2421" y="3118"/>
                    </a:lnTo>
                    <a:lnTo>
                      <a:pt x="2435" y="3095"/>
                    </a:lnTo>
                    <a:close/>
                    <a:moveTo>
                      <a:pt x="3250" y="1604"/>
                    </a:moveTo>
                    <a:lnTo>
                      <a:pt x="3250" y="1604"/>
                    </a:lnTo>
                    <a:lnTo>
                      <a:pt x="3255" y="1581"/>
                    </a:lnTo>
                    <a:lnTo>
                      <a:pt x="3261" y="1559"/>
                    </a:lnTo>
                    <a:lnTo>
                      <a:pt x="3270" y="1537"/>
                    </a:lnTo>
                    <a:lnTo>
                      <a:pt x="3281" y="1516"/>
                    </a:lnTo>
                    <a:lnTo>
                      <a:pt x="3294" y="1497"/>
                    </a:lnTo>
                    <a:lnTo>
                      <a:pt x="3309" y="1478"/>
                    </a:lnTo>
                    <a:lnTo>
                      <a:pt x="3325" y="1460"/>
                    </a:lnTo>
                    <a:lnTo>
                      <a:pt x="3343" y="1445"/>
                    </a:lnTo>
                    <a:lnTo>
                      <a:pt x="3363" y="1431"/>
                    </a:lnTo>
                    <a:lnTo>
                      <a:pt x="3385" y="1418"/>
                    </a:lnTo>
                    <a:lnTo>
                      <a:pt x="3408" y="1407"/>
                    </a:lnTo>
                    <a:lnTo>
                      <a:pt x="3432" y="1400"/>
                    </a:lnTo>
                    <a:lnTo>
                      <a:pt x="3445" y="1396"/>
                    </a:lnTo>
                    <a:lnTo>
                      <a:pt x="3458" y="1394"/>
                    </a:lnTo>
                    <a:lnTo>
                      <a:pt x="3472" y="1392"/>
                    </a:lnTo>
                    <a:lnTo>
                      <a:pt x="3486" y="1390"/>
                    </a:lnTo>
                    <a:lnTo>
                      <a:pt x="3500" y="1390"/>
                    </a:lnTo>
                    <a:lnTo>
                      <a:pt x="3515" y="1390"/>
                    </a:lnTo>
                    <a:lnTo>
                      <a:pt x="3530" y="1390"/>
                    </a:lnTo>
                    <a:lnTo>
                      <a:pt x="3545" y="1391"/>
                    </a:lnTo>
                    <a:lnTo>
                      <a:pt x="3565" y="1394"/>
                    </a:lnTo>
                    <a:lnTo>
                      <a:pt x="3585" y="1400"/>
                    </a:lnTo>
                    <a:lnTo>
                      <a:pt x="3604" y="1405"/>
                    </a:lnTo>
                    <a:lnTo>
                      <a:pt x="3622" y="1414"/>
                    </a:lnTo>
                    <a:lnTo>
                      <a:pt x="3641" y="1424"/>
                    </a:lnTo>
                    <a:lnTo>
                      <a:pt x="3658" y="1435"/>
                    </a:lnTo>
                    <a:lnTo>
                      <a:pt x="3674" y="1447"/>
                    </a:lnTo>
                    <a:lnTo>
                      <a:pt x="3689" y="1461"/>
                    </a:lnTo>
                    <a:lnTo>
                      <a:pt x="3704" y="1476"/>
                    </a:lnTo>
                    <a:lnTo>
                      <a:pt x="3717" y="1492"/>
                    </a:lnTo>
                    <a:lnTo>
                      <a:pt x="3729" y="1510"/>
                    </a:lnTo>
                    <a:lnTo>
                      <a:pt x="3740" y="1528"/>
                    </a:lnTo>
                    <a:lnTo>
                      <a:pt x="3750" y="1548"/>
                    </a:lnTo>
                    <a:lnTo>
                      <a:pt x="3758" y="1569"/>
                    </a:lnTo>
                    <a:lnTo>
                      <a:pt x="3765" y="1591"/>
                    </a:lnTo>
                    <a:lnTo>
                      <a:pt x="3770" y="1613"/>
                    </a:lnTo>
                    <a:lnTo>
                      <a:pt x="3773" y="1630"/>
                    </a:lnTo>
                    <a:lnTo>
                      <a:pt x="3775" y="1645"/>
                    </a:lnTo>
                    <a:lnTo>
                      <a:pt x="3777" y="1677"/>
                    </a:lnTo>
                    <a:lnTo>
                      <a:pt x="3777" y="1708"/>
                    </a:lnTo>
                    <a:lnTo>
                      <a:pt x="3774" y="1739"/>
                    </a:lnTo>
                    <a:lnTo>
                      <a:pt x="3770" y="1768"/>
                    </a:lnTo>
                    <a:lnTo>
                      <a:pt x="3762" y="1798"/>
                    </a:lnTo>
                    <a:lnTo>
                      <a:pt x="3753" y="1827"/>
                    </a:lnTo>
                    <a:lnTo>
                      <a:pt x="3743" y="1855"/>
                    </a:lnTo>
                    <a:lnTo>
                      <a:pt x="3731" y="1883"/>
                    </a:lnTo>
                    <a:lnTo>
                      <a:pt x="3718" y="1909"/>
                    </a:lnTo>
                    <a:lnTo>
                      <a:pt x="3704" y="1936"/>
                    </a:lnTo>
                    <a:lnTo>
                      <a:pt x="3688" y="1961"/>
                    </a:lnTo>
                    <a:lnTo>
                      <a:pt x="3672" y="1985"/>
                    </a:lnTo>
                    <a:lnTo>
                      <a:pt x="3654" y="2008"/>
                    </a:lnTo>
                    <a:lnTo>
                      <a:pt x="3637" y="2031"/>
                    </a:lnTo>
                    <a:lnTo>
                      <a:pt x="3619" y="2052"/>
                    </a:lnTo>
                    <a:lnTo>
                      <a:pt x="3600" y="2073"/>
                    </a:lnTo>
                    <a:lnTo>
                      <a:pt x="3583" y="2093"/>
                    </a:lnTo>
                    <a:lnTo>
                      <a:pt x="3546" y="2128"/>
                    </a:lnTo>
                    <a:lnTo>
                      <a:pt x="3512" y="2160"/>
                    </a:lnTo>
                    <a:lnTo>
                      <a:pt x="3481" y="2186"/>
                    </a:lnTo>
                    <a:lnTo>
                      <a:pt x="3456" y="2207"/>
                    </a:lnTo>
                    <a:lnTo>
                      <a:pt x="3435" y="2223"/>
                    </a:lnTo>
                    <a:lnTo>
                      <a:pt x="3418" y="2235"/>
                    </a:lnTo>
                    <a:lnTo>
                      <a:pt x="3398" y="2229"/>
                    </a:lnTo>
                    <a:lnTo>
                      <a:pt x="3375" y="2222"/>
                    </a:lnTo>
                    <a:lnTo>
                      <a:pt x="3344" y="2212"/>
                    </a:lnTo>
                    <a:lnTo>
                      <a:pt x="3308" y="2197"/>
                    </a:lnTo>
                    <a:lnTo>
                      <a:pt x="3267" y="2181"/>
                    </a:lnTo>
                    <a:lnTo>
                      <a:pt x="3223" y="2161"/>
                    </a:lnTo>
                    <a:lnTo>
                      <a:pt x="3176" y="2138"/>
                    </a:lnTo>
                    <a:lnTo>
                      <a:pt x="3153" y="2125"/>
                    </a:lnTo>
                    <a:lnTo>
                      <a:pt x="3128" y="2110"/>
                    </a:lnTo>
                    <a:lnTo>
                      <a:pt x="3105" y="2096"/>
                    </a:lnTo>
                    <a:lnTo>
                      <a:pt x="3081" y="2081"/>
                    </a:lnTo>
                    <a:lnTo>
                      <a:pt x="3058" y="2064"/>
                    </a:lnTo>
                    <a:lnTo>
                      <a:pt x="3036" y="2047"/>
                    </a:lnTo>
                    <a:lnTo>
                      <a:pt x="3014" y="2028"/>
                    </a:lnTo>
                    <a:lnTo>
                      <a:pt x="2993" y="2009"/>
                    </a:lnTo>
                    <a:lnTo>
                      <a:pt x="2973" y="1988"/>
                    </a:lnTo>
                    <a:lnTo>
                      <a:pt x="2954" y="1967"/>
                    </a:lnTo>
                    <a:lnTo>
                      <a:pt x="2937" y="1945"/>
                    </a:lnTo>
                    <a:lnTo>
                      <a:pt x="2920" y="1922"/>
                    </a:lnTo>
                    <a:lnTo>
                      <a:pt x="2906" y="1899"/>
                    </a:lnTo>
                    <a:lnTo>
                      <a:pt x="2893" y="1874"/>
                    </a:lnTo>
                    <a:lnTo>
                      <a:pt x="2882" y="1848"/>
                    </a:lnTo>
                    <a:lnTo>
                      <a:pt x="2873" y="1821"/>
                    </a:lnTo>
                    <a:lnTo>
                      <a:pt x="2869" y="1802"/>
                    </a:lnTo>
                    <a:lnTo>
                      <a:pt x="2866" y="1785"/>
                    </a:lnTo>
                    <a:lnTo>
                      <a:pt x="2864" y="1767"/>
                    </a:lnTo>
                    <a:lnTo>
                      <a:pt x="2864" y="1748"/>
                    </a:lnTo>
                    <a:lnTo>
                      <a:pt x="2865" y="1731"/>
                    </a:lnTo>
                    <a:lnTo>
                      <a:pt x="2869" y="1713"/>
                    </a:lnTo>
                    <a:lnTo>
                      <a:pt x="2873" y="1697"/>
                    </a:lnTo>
                    <a:lnTo>
                      <a:pt x="2877" y="1679"/>
                    </a:lnTo>
                    <a:lnTo>
                      <a:pt x="2884" y="1664"/>
                    </a:lnTo>
                    <a:lnTo>
                      <a:pt x="2893" y="1647"/>
                    </a:lnTo>
                    <a:lnTo>
                      <a:pt x="2902" y="1633"/>
                    </a:lnTo>
                    <a:lnTo>
                      <a:pt x="2913" y="1618"/>
                    </a:lnTo>
                    <a:lnTo>
                      <a:pt x="2924" y="1604"/>
                    </a:lnTo>
                    <a:lnTo>
                      <a:pt x="2937" y="1591"/>
                    </a:lnTo>
                    <a:lnTo>
                      <a:pt x="2951" y="1579"/>
                    </a:lnTo>
                    <a:lnTo>
                      <a:pt x="2967" y="1568"/>
                    </a:lnTo>
                    <a:lnTo>
                      <a:pt x="2985" y="1557"/>
                    </a:lnTo>
                    <a:lnTo>
                      <a:pt x="3004" y="1548"/>
                    </a:lnTo>
                    <a:lnTo>
                      <a:pt x="3024" y="1542"/>
                    </a:lnTo>
                    <a:lnTo>
                      <a:pt x="3044" y="1536"/>
                    </a:lnTo>
                    <a:lnTo>
                      <a:pt x="3063" y="1534"/>
                    </a:lnTo>
                    <a:lnTo>
                      <a:pt x="3083" y="1533"/>
                    </a:lnTo>
                    <a:lnTo>
                      <a:pt x="3103" y="1534"/>
                    </a:lnTo>
                    <a:lnTo>
                      <a:pt x="3123" y="1537"/>
                    </a:lnTo>
                    <a:lnTo>
                      <a:pt x="3142" y="1541"/>
                    </a:lnTo>
                    <a:lnTo>
                      <a:pt x="3160" y="1547"/>
                    </a:lnTo>
                    <a:lnTo>
                      <a:pt x="3178" y="1554"/>
                    </a:lnTo>
                    <a:lnTo>
                      <a:pt x="3195" y="1561"/>
                    </a:lnTo>
                    <a:lnTo>
                      <a:pt x="3211" y="1571"/>
                    </a:lnTo>
                    <a:lnTo>
                      <a:pt x="3225" y="1581"/>
                    </a:lnTo>
                    <a:lnTo>
                      <a:pt x="3238" y="1592"/>
                    </a:lnTo>
                    <a:lnTo>
                      <a:pt x="3250" y="1604"/>
                    </a:lnTo>
                    <a:close/>
                    <a:moveTo>
                      <a:pt x="2345" y="1525"/>
                    </a:moveTo>
                    <a:lnTo>
                      <a:pt x="2345" y="1525"/>
                    </a:lnTo>
                    <a:lnTo>
                      <a:pt x="2361" y="1521"/>
                    </a:lnTo>
                    <a:lnTo>
                      <a:pt x="2403" y="1506"/>
                    </a:lnTo>
                    <a:lnTo>
                      <a:pt x="2432" y="1495"/>
                    </a:lnTo>
                    <a:lnTo>
                      <a:pt x="2464" y="1482"/>
                    </a:lnTo>
                    <a:lnTo>
                      <a:pt x="2499" y="1467"/>
                    </a:lnTo>
                    <a:lnTo>
                      <a:pt x="2535" y="1448"/>
                    </a:lnTo>
                    <a:lnTo>
                      <a:pt x="2573" y="1427"/>
                    </a:lnTo>
                    <a:lnTo>
                      <a:pt x="2591" y="1415"/>
                    </a:lnTo>
                    <a:lnTo>
                      <a:pt x="2610" y="1403"/>
                    </a:lnTo>
                    <a:lnTo>
                      <a:pt x="2629" y="1390"/>
                    </a:lnTo>
                    <a:lnTo>
                      <a:pt x="2646" y="1377"/>
                    </a:lnTo>
                    <a:lnTo>
                      <a:pt x="2663" y="1362"/>
                    </a:lnTo>
                    <a:lnTo>
                      <a:pt x="2679" y="1347"/>
                    </a:lnTo>
                    <a:lnTo>
                      <a:pt x="2696" y="1332"/>
                    </a:lnTo>
                    <a:lnTo>
                      <a:pt x="2710" y="1315"/>
                    </a:lnTo>
                    <a:lnTo>
                      <a:pt x="2725" y="1297"/>
                    </a:lnTo>
                    <a:lnTo>
                      <a:pt x="2737" y="1279"/>
                    </a:lnTo>
                    <a:lnTo>
                      <a:pt x="2749" y="1260"/>
                    </a:lnTo>
                    <a:lnTo>
                      <a:pt x="2759" y="1240"/>
                    </a:lnTo>
                    <a:lnTo>
                      <a:pt x="2767" y="1220"/>
                    </a:lnTo>
                    <a:lnTo>
                      <a:pt x="2774" y="1200"/>
                    </a:lnTo>
                    <a:lnTo>
                      <a:pt x="2777" y="1185"/>
                    </a:lnTo>
                    <a:lnTo>
                      <a:pt x="2780" y="1171"/>
                    </a:lnTo>
                    <a:lnTo>
                      <a:pt x="2781" y="1157"/>
                    </a:lnTo>
                    <a:lnTo>
                      <a:pt x="2781" y="1142"/>
                    </a:lnTo>
                    <a:lnTo>
                      <a:pt x="2780" y="1128"/>
                    </a:lnTo>
                    <a:lnTo>
                      <a:pt x="2778" y="1115"/>
                    </a:lnTo>
                    <a:lnTo>
                      <a:pt x="2775" y="1101"/>
                    </a:lnTo>
                    <a:lnTo>
                      <a:pt x="2771" y="1087"/>
                    </a:lnTo>
                    <a:lnTo>
                      <a:pt x="2765" y="1075"/>
                    </a:lnTo>
                    <a:lnTo>
                      <a:pt x="2759" y="1062"/>
                    </a:lnTo>
                    <a:lnTo>
                      <a:pt x="2752" y="1051"/>
                    </a:lnTo>
                    <a:lnTo>
                      <a:pt x="2743" y="1039"/>
                    </a:lnTo>
                    <a:lnTo>
                      <a:pt x="2734" y="1028"/>
                    </a:lnTo>
                    <a:lnTo>
                      <a:pt x="2725" y="1018"/>
                    </a:lnTo>
                    <a:lnTo>
                      <a:pt x="2712" y="1008"/>
                    </a:lnTo>
                    <a:lnTo>
                      <a:pt x="2700" y="999"/>
                    </a:lnTo>
                    <a:lnTo>
                      <a:pt x="2686" y="990"/>
                    </a:lnTo>
                    <a:lnTo>
                      <a:pt x="2672" y="984"/>
                    </a:lnTo>
                    <a:lnTo>
                      <a:pt x="2656" y="978"/>
                    </a:lnTo>
                    <a:lnTo>
                      <a:pt x="2641" y="975"/>
                    </a:lnTo>
                    <a:lnTo>
                      <a:pt x="2624" y="973"/>
                    </a:lnTo>
                    <a:lnTo>
                      <a:pt x="2609" y="973"/>
                    </a:lnTo>
                    <a:lnTo>
                      <a:pt x="2594" y="973"/>
                    </a:lnTo>
                    <a:lnTo>
                      <a:pt x="2578" y="975"/>
                    </a:lnTo>
                    <a:lnTo>
                      <a:pt x="2563" y="978"/>
                    </a:lnTo>
                    <a:lnTo>
                      <a:pt x="2548" y="983"/>
                    </a:lnTo>
                    <a:lnTo>
                      <a:pt x="2534" y="988"/>
                    </a:lnTo>
                    <a:lnTo>
                      <a:pt x="2521" y="995"/>
                    </a:lnTo>
                    <a:lnTo>
                      <a:pt x="2509" y="1003"/>
                    </a:lnTo>
                    <a:lnTo>
                      <a:pt x="2497" y="1010"/>
                    </a:lnTo>
                    <a:lnTo>
                      <a:pt x="2487" y="1019"/>
                    </a:lnTo>
                    <a:lnTo>
                      <a:pt x="2477" y="1029"/>
                    </a:lnTo>
                    <a:lnTo>
                      <a:pt x="2474" y="1010"/>
                    </a:lnTo>
                    <a:lnTo>
                      <a:pt x="2468" y="993"/>
                    </a:lnTo>
                    <a:lnTo>
                      <a:pt x="2462" y="975"/>
                    </a:lnTo>
                    <a:lnTo>
                      <a:pt x="2453" y="959"/>
                    </a:lnTo>
                    <a:lnTo>
                      <a:pt x="2443" y="943"/>
                    </a:lnTo>
                    <a:lnTo>
                      <a:pt x="2432" y="929"/>
                    </a:lnTo>
                    <a:lnTo>
                      <a:pt x="2419" y="915"/>
                    </a:lnTo>
                    <a:lnTo>
                      <a:pt x="2404" y="902"/>
                    </a:lnTo>
                    <a:lnTo>
                      <a:pt x="2389" y="891"/>
                    </a:lnTo>
                    <a:lnTo>
                      <a:pt x="2371" y="882"/>
                    </a:lnTo>
                    <a:lnTo>
                      <a:pt x="2354" y="874"/>
                    </a:lnTo>
                    <a:lnTo>
                      <a:pt x="2334" y="867"/>
                    </a:lnTo>
                    <a:lnTo>
                      <a:pt x="2313" y="863"/>
                    </a:lnTo>
                    <a:lnTo>
                      <a:pt x="2292" y="860"/>
                    </a:lnTo>
                    <a:lnTo>
                      <a:pt x="2269" y="858"/>
                    </a:lnTo>
                    <a:lnTo>
                      <a:pt x="2245" y="861"/>
                    </a:lnTo>
                    <a:lnTo>
                      <a:pt x="2229" y="863"/>
                    </a:lnTo>
                    <a:lnTo>
                      <a:pt x="2214" y="866"/>
                    </a:lnTo>
                    <a:lnTo>
                      <a:pt x="2199" y="872"/>
                    </a:lnTo>
                    <a:lnTo>
                      <a:pt x="2183" y="878"/>
                    </a:lnTo>
                    <a:lnTo>
                      <a:pt x="2170" y="886"/>
                    </a:lnTo>
                    <a:lnTo>
                      <a:pt x="2156" y="895"/>
                    </a:lnTo>
                    <a:lnTo>
                      <a:pt x="2144" y="905"/>
                    </a:lnTo>
                    <a:lnTo>
                      <a:pt x="2132" y="916"/>
                    </a:lnTo>
                    <a:lnTo>
                      <a:pt x="2119" y="928"/>
                    </a:lnTo>
                    <a:lnTo>
                      <a:pt x="2110" y="940"/>
                    </a:lnTo>
                    <a:lnTo>
                      <a:pt x="2100" y="954"/>
                    </a:lnTo>
                    <a:lnTo>
                      <a:pt x="2091" y="968"/>
                    </a:lnTo>
                    <a:lnTo>
                      <a:pt x="2083" y="985"/>
                    </a:lnTo>
                    <a:lnTo>
                      <a:pt x="2078" y="1000"/>
                    </a:lnTo>
                    <a:lnTo>
                      <a:pt x="2072" y="1018"/>
                    </a:lnTo>
                    <a:lnTo>
                      <a:pt x="2068" y="1036"/>
                    </a:lnTo>
                    <a:lnTo>
                      <a:pt x="2063" y="1061"/>
                    </a:lnTo>
                    <a:lnTo>
                      <a:pt x="2062" y="1085"/>
                    </a:lnTo>
                    <a:lnTo>
                      <a:pt x="2062" y="1110"/>
                    </a:lnTo>
                    <a:lnTo>
                      <a:pt x="2064" y="1134"/>
                    </a:lnTo>
                    <a:lnTo>
                      <a:pt x="2068" y="1158"/>
                    </a:lnTo>
                    <a:lnTo>
                      <a:pt x="2073" y="1181"/>
                    </a:lnTo>
                    <a:lnTo>
                      <a:pt x="2081" y="1204"/>
                    </a:lnTo>
                    <a:lnTo>
                      <a:pt x="2089" y="1226"/>
                    </a:lnTo>
                    <a:lnTo>
                      <a:pt x="2099" y="1248"/>
                    </a:lnTo>
                    <a:lnTo>
                      <a:pt x="2108" y="1269"/>
                    </a:lnTo>
                    <a:lnTo>
                      <a:pt x="2121" y="1289"/>
                    </a:lnTo>
                    <a:lnTo>
                      <a:pt x="2133" y="1310"/>
                    </a:lnTo>
                    <a:lnTo>
                      <a:pt x="2145" y="1328"/>
                    </a:lnTo>
                    <a:lnTo>
                      <a:pt x="2159" y="1347"/>
                    </a:lnTo>
                    <a:lnTo>
                      <a:pt x="2172" y="1365"/>
                    </a:lnTo>
                    <a:lnTo>
                      <a:pt x="2187" y="1381"/>
                    </a:lnTo>
                    <a:lnTo>
                      <a:pt x="2215" y="1413"/>
                    </a:lnTo>
                    <a:lnTo>
                      <a:pt x="2244" y="1442"/>
                    </a:lnTo>
                    <a:lnTo>
                      <a:pt x="2270" y="1466"/>
                    </a:lnTo>
                    <a:lnTo>
                      <a:pt x="2294" y="1487"/>
                    </a:lnTo>
                    <a:lnTo>
                      <a:pt x="2315" y="1503"/>
                    </a:lnTo>
                    <a:lnTo>
                      <a:pt x="2331" y="1515"/>
                    </a:lnTo>
                    <a:lnTo>
                      <a:pt x="2345" y="1525"/>
                    </a:lnTo>
                    <a:close/>
                    <a:moveTo>
                      <a:pt x="5448" y="3187"/>
                    </a:moveTo>
                    <a:lnTo>
                      <a:pt x="5448" y="3187"/>
                    </a:lnTo>
                    <a:lnTo>
                      <a:pt x="5438" y="3142"/>
                    </a:lnTo>
                    <a:lnTo>
                      <a:pt x="5426" y="3098"/>
                    </a:lnTo>
                    <a:lnTo>
                      <a:pt x="5411" y="3057"/>
                    </a:lnTo>
                    <a:lnTo>
                      <a:pt x="5395" y="3015"/>
                    </a:lnTo>
                    <a:lnTo>
                      <a:pt x="5377" y="2974"/>
                    </a:lnTo>
                    <a:lnTo>
                      <a:pt x="5357" y="2934"/>
                    </a:lnTo>
                    <a:lnTo>
                      <a:pt x="5335" y="2897"/>
                    </a:lnTo>
                    <a:lnTo>
                      <a:pt x="5312" y="2860"/>
                    </a:lnTo>
                    <a:lnTo>
                      <a:pt x="5287" y="2824"/>
                    </a:lnTo>
                    <a:lnTo>
                      <a:pt x="5261" y="2790"/>
                    </a:lnTo>
                    <a:lnTo>
                      <a:pt x="5232" y="2758"/>
                    </a:lnTo>
                    <a:lnTo>
                      <a:pt x="5202" y="2728"/>
                    </a:lnTo>
                    <a:lnTo>
                      <a:pt x="5171" y="2698"/>
                    </a:lnTo>
                    <a:lnTo>
                      <a:pt x="5138" y="2669"/>
                    </a:lnTo>
                    <a:lnTo>
                      <a:pt x="5105" y="2643"/>
                    </a:lnTo>
                    <a:lnTo>
                      <a:pt x="5070" y="2619"/>
                    </a:lnTo>
                    <a:lnTo>
                      <a:pt x="5034" y="2596"/>
                    </a:lnTo>
                    <a:lnTo>
                      <a:pt x="4998" y="2574"/>
                    </a:lnTo>
                    <a:lnTo>
                      <a:pt x="4959" y="2555"/>
                    </a:lnTo>
                    <a:lnTo>
                      <a:pt x="4919" y="2537"/>
                    </a:lnTo>
                    <a:lnTo>
                      <a:pt x="4880" y="2521"/>
                    </a:lnTo>
                    <a:lnTo>
                      <a:pt x="4839" y="2506"/>
                    </a:lnTo>
                    <a:lnTo>
                      <a:pt x="4797" y="2495"/>
                    </a:lnTo>
                    <a:lnTo>
                      <a:pt x="4756" y="2486"/>
                    </a:lnTo>
                    <a:lnTo>
                      <a:pt x="4713" y="2477"/>
                    </a:lnTo>
                    <a:lnTo>
                      <a:pt x="4670" y="2471"/>
                    </a:lnTo>
                    <a:lnTo>
                      <a:pt x="4626" y="2468"/>
                    </a:lnTo>
                    <a:lnTo>
                      <a:pt x="4581" y="2466"/>
                    </a:lnTo>
                    <a:lnTo>
                      <a:pt x="4537" y="2467"/>
                    </a:lnTo>
                    <a:lnTo>
                      <a:pt x="4492" y="2470"/>
                    </a:lnTo>
                    <a:lnTo>
                      <a:pt x="4446" y="2476"/>
                    </a:lnTo>
                    <a:lnTo>
                      <a:pt x="4401" y="2483"/>
                    </a:lnTo>
                    <a:lnTo>
                      <a:pt x="4373" y="2489"/>
                    </a:lnTo>
                    <a:lnTo>
                      <a:pt x="4344" y="2495"/>
                    </a:lnTo>
                    <a:lnTo>
                      <a:pt x="4317" y="2503"/>
                    </a:lnTo>
                    <a:lnTo>
                      <a:pt x="4289" y="2512"/>
                    </a:lnTo>
                    <a:lnTo>
                      <a:pt x="4263" y="2522"/>
                    </a:lnTo>
                    <a:lnTo>
                      <a:pt x="4236" y="2532"/>
                    </a:lnTo>
                    <a:lnTo>
                      <a:pt x="4210" y="2543"/>
                    </a:lnTo>
                    <a:lnTo>
                      <a:pt x="4185" y="2555"/>
                    </a:lnTo>
                    <a:lnTo>
                      <a:pt x="4159" y="2567"/>
                    </a:lnTo>
                    <a:lnTo>
                      <a:pt x="4135" y="2580"/>
                    </a:lnTo>
                    <a:lnTo>
                      <a:pt x="4111" y="2594"/>
                    </a:lnTo>
                    <a:lnTo>
                      <a:pt x="4088" y="2609"/>
                    </a:lnTo>
                    <a:lnTo>
                      <a:pt x="4065" y="2624"/>
                    </a:lnTo>
                    <a:lnTo>
                      <a:pt x="4043" y="2641"/>
                    </a:lnTo>
                    <a:lnTo>
                      <a:pt x="4021" y="2657"/>
                    </a:lnTo>
                    <a:lnTo>
                      <a:pt x="3999" y="2675"/>
                    </a:lnTo>
                    <a:lnTo>
                      <a:pt x="3979" y="2692"/>
                    </a:lnTo>
                    <a:lnTo>
                      <a:pt x="3958" y="2711"/>
                    </a:lnTo>
                    <a:lnTo>
                      <a:pt x="3939" y="2730"/>
                    </a:lnTo>
                    <a:lnTo>
                      <a:pt x="3920" y="2750"/>
                    </a:lnTo>
                    <a:lnTo>
                      <a:pt x="3902" y="2769"/>
                    </a:lnTo>
                    <a:lnTo>
                      <a:pt x="3884" y="2790"/>
                    </a:lnTo>
                    <a:lnTo>
                      <a:pt x="3868" y="2812"/>
                    </a:lnTo>
                    <a:lnTo>
                      <a:pt x="3851" y="2833"/>
                    </a:lnTo>
                    <a:lnTo>
                      <a:pt x="3835" y="2856"/>
                    </a:lnTo>
                    <a:lnTo>
                      <a:pt x="3820" y="2878"/>
                    </a:lnTo>
                    <a:lnTo>
                      <a:pt x="3806" y="2901"/>
                    </a:lnTo>
                    <a:lnTo>
                      <a:pt x="3793" y="2926"/>
                    </a:lnTo>
                    <a:lnTo>
                      <a:pt x="3780" y="2949"/>
                    </a:lnTo>
                    <a:lnTo>
                      <a:pt x="3768" y="2974"/>
                    </a:lnTo>
                    <a:lnTo>
                      <a:pt x="3757" y="2998"/>
                    </a:lnTo>
                    <a:lnTo>
                      <a:pt x="3746" y="3024"/>
                    </a:lnTo>
                    <a:lnTo>
                      <a:pt x="3715" y="3006"/>
                    </a:lnTo>
                    <a:lnTo>
                      <a:pt x="3683" y="2991"/>
                    </a:lnTo>
                    <a:lnTo>
                      <a:pt x="3651" y="2975"/>
                    </a:lnTo>
                    <a:lnTo>
                      <a:pt x="3618" y="2962"/>
                    </a:lnTo>
                    <a:lnTo>
                      <a:pt x="3585" y="2950"/>
                    </a:lnTo>
                    <a:lnTo>
                      <a:pt x="3551" y="2940"/>
                    </a:lnTo>
                    <a:lnTo>
                      <a:pt x="3517" y="2931"/>
                    </a:lnTo>
                    <a:lnTo>
                      <a:pt x="3481" y="2925"/>
                    </a:lnTo>
                    <a:lnTo>
                      <a:pt x="3445" y="2918"/>
                    </a:lnTo>
                    <a:lnTo>
                      <a:pt x="3410" y="2915"/>
                    </a:lnTo>
                    <a:lnTo>
                      <a:pt x="3374" y="2912"/>
                    </a:lnTo>
                    <a:lnTo>
                      <a:pt x="3337" y="2911"/>
                    </a:lnTo>
                    <a:lnTo>
                      <a:pt x="3300" y="2912"/>
                    </a:lnTo>
                    <a:lnTo>
                      <a:pt x="3264" y="2915"/>
                    </a:lnTo>
                    <a:lnTo>
                      <a:pt x="3226" y="2920"/>
                    </a:lnTo>
                    <a:lnTo>
                      <a:pt x="3189" y="2926"/>
                    </a:lnTo>
                    <a:lnTo>
                      <a:pt x="3149" y="2934"/>
                    </a:lnTo>
                    <a:lnTo>
                      <a:pt x="3110" y="2945"/>
                    </a:lnTo>
                    <a:lnTo>
                      <a:pt x="3072" y="2958"/>
                    </a:lnTo>
                    <a:lnTo>
                      <a:pt x="3035" y="2972"/>
                    </a:lnTo>
                    <a:lnTo>
                      <a:pt x="2998" y="2988"/>
                    </a:lnTo>
                    <a:lnTo>
                      <a:pt x="2964" y="3006"/>
                    </a:lnTo>
                    <a:lnTo>
                      <a:pt x="2930" y="3026"/>
                    </a:lnTo>
                    <a:lnTo>
                      <a:pt x="2897" y="3047"/>
                    </a:lnTo>
                    <a:lnTo>
                      <a:pt x="2866" y="3069"/>
                    </a:lnTo>
                    <a:lnTo>
                      <a:pt x="2836" y="3092"/>
                    </a:lnTo>
                    <a:lnTo>
                      <a:pt x="2807" y="3117"/>
                    </a:lnTo>
                    <a:lnTo>
                      <a:pt x="2780" y="3143"/>
                    </a:lnTo>
                    <a:lnTo>
                      <a:pt x="2753" y="3171"/>
                    </a:lnTo>
                    <a:lnTo>
                      <a:pt x="2728" y="3201"/>
                    </a:lnTo>
                    <a:lnTo>
                      <a:pt x="2705" y="3230"/>
                    </a:lnTo>
                    <a:lnTo>
                      <a:pt x="2683" y="3261"/>
                    </a:lnTo>
                    <a:lnTo>
                      <a:pt x="2662" y="3293"/>
                    </a:lnTo>
                    <a:lnTo>
                      <a:pt x="2643" y="3326"/>
                    </a:lnTo>
                    <a:lnTo>
                      <a:pt x="2626" y="3360"/>
                    </a:lnTo>
                    <a:lnTo>
                      <a:pt x="2610" y="3395"/>
                    </a:lnTo>
                    <a:lnTo>
                      <a:pt x="2596" y="3431"/>
                    </a:lnTo>
                    <a:lnTo>
                      <a:pt x="2584" y="3467"/>
                    </a:lnTo>
                    <a:lnTo>
                      <a:pt x="2573" y="3503"/>
                    </a:lnTo>
                    <a:lnTo>
                      <a:pt x="2564" y="3542"/>
                    </a:lnTo>
                    <a:lnTo>
                      <a:pt x="2557" y="3579"/>
                    </a:lnTo>
                    <a:lnTo>
                      <a:pt x="2552" y="3618"/>
                    </a:lnTo>
                    <a:lnTo>
                      <a:pt x="2548" y="3657"/>
                    </a:lnTo>
                    <a:lnTo>
                      <a:pt x="2547" y="3696"/>
                    </a:lnTo>
                    <a:lnTo>
                      <a:pt x="2548" y="3735"/>
                    </a:lnTo>
                    <a:lnTo>
                      <a:pt x="2551" y="3776"/>
                    </a:lnTo>
                    <a:lnTo>
                      <a:pt x="2555" y="3816"/>
                    </a:lnTo>
                    <a:lnTo>
                      <a:pt x="2563" y="3856"/>
                    </a:lnTo>
                    <a:lnTo>
                      <a:pt x="2572" y="3900"/>
                    </a:lnTo>
                    <a:lnTo>
                      <a:pt x="2584" y="3944"/>
                    </a:lnTo>
                    <a:lnTo>
                      <a:pt x="2597" y="3987"/>
                    </a:lnTo>
                    <a:lnTo>
                      <a:pt x="2612" y="4029"/>
                    </a:lnTo>
                    <a:lnTo>
                      <a:pt x="2630" y="4070"/>
                    </a:lnTo>
                    <a:lnTo>
                      <a:pt x="2649" y="4110"/>
                    </a:lnTo>
                    <a:lnTo>
                      <a:pt x="2670" y="4149"/>
                    </a:lnTo>
                    <a:lnTo>
                      <a:pt x="2692" y="4189"/>
                    </a:lnTo>
                    <a:lnTo>
                      <a:pt x="2715" y="4226"/>
                    </a:lnTo>
                    <a:lnTo>
                      <a:pt x="2740" y="4262"/>
                    </a:lnTo>
                    <a:lnTo>
                      <a:pt x="2765" y="4299"/>
                    </a:lnTo>
                    <a:lnTo>
                      <a:pt x="2793" y="4334"/>
                    </a:lnTo>
                    <a:lnTo>
                      <a:pt x="2821" y="4369"/>
                    </a:lnTo>
                    <a:lnTo>
                      <a:pt x="2852" y="4403"/>
                    </a:lnTo>
                    <a:lnTo>
                      <a:pt x="2883" y="4436"/>
                    </a:lnTo>
                    <a:lnTo>
                      <a:pt x="2915" y="4468"/>
                    </a:lnTo>
                    <a:lnTo>
                      <a:pt x="2948" y="4499"/>
                    </a:lnTo>
                    <a:lnTo>
                      <a:pt x="2981" y="4530"/>
                    </a:lnTo>
                    <a:lnTo>
                      <a:pt x="3016" y="4559"/>
                    </a:lnTo>
                    <a:lnTo>
                      <a:pt x="3051" y="4589"/>
                    </a:lnTo>
                    <a:lnTo>
                      <a:pt x="3087" y="4618"/>
                    </a:lnTo>
                    <a:lnTo>
                      <a:pt x="3124" y="4645"/>
                    </a:lnTo>
                    <a:lnTo>
                      <a:pt x="3160" y="4672"/>
                    </a:lnTo>
                    <a:lnTo>
                      <a:pt x="3199" y="4698"/>
                    </a:lnTo>
                    <a:lnTo>
                      <a:pt x="3236" y="4723"/>
                    </a:lnTo>
                    <a:lnTo>
                      <a:pt x="3275" y="4747"/>
                    </a:lnTo>
                    <a:lnTo>
                      <a:pt x="3313" y="4772"/>
                    </a:lnTo>
                    <a:lnTo>
                      <a:pt x="3352" y="4795"/>
                    </a:lnTo>
                    <a:lnTo>
                      <a:pt x="3391" y="4818"/>
                    </a:lnTo>
                    <a:lnTo>
                      <a:pt x="3430" y="4839"/>
                    </a:lnTo>
                    <a:lnTo>
                      <a:pt x="3508" y="4881"/>
                    </a:lnTo>
                    <a:lnTo>
                      <a:pt x="3585" y="4919"/>
                    </a:lnTo>
                    <a:lnTo>
                      <a:pt x="3661" y="4955"/>
                    </a:lnTo>
                    <a:lnTo>
                      <a:pt x="3736" y="4988"/>
                    </a:lnTo>
                    <a:lnTo>
                      <a:pt x="3808" y="5018"/>
                    </a:lnTo>
                    <a:lnTo>
                      <a:pt x="3878" y="5047"/>
                    </a:lnTo>
                    <a:lnTo>
                      <a:pt x="3945" y="5071"/>
                    </a:lnTo>
                    <a:lnTo>
                      <a:pt x="4007" y="5094"/>
                    </a:lnTo>
                    <a:lnTo>
                      <a:pt x="4066" y="5114"/>
                    </a:lnTo>
                    <a:lnTo>
                      <a:pt x="4120" y="5131"/>
                    </a:lnTo>
                    <a:lnTo>
                      <a:pt x="4167" y="5147"/>
                    </a:lnTo>
                    <a:lnTo>
                      <a:pt x="4245" y="5169"/>
                    </a:lnTo>
                    <a:lnTo>
                      <a:pt x="4296" y="5183"/>
                    </a:lnTo>
                    <a:lnTo>
                      <a:pt x="4313" y="5188"/>
                    </a:lnTo>
                    <a:lnTo>
                      <a:pt x="4328" y="5177"/>
                    </a:lnTo>
                    <a:lnTo>
                      <a:pt x="4370" y="5147"/>
                    </a:lnTo>
                    <a:lnTo>
                      <a:pt x="4436" y="5097"/>
                    </a:lnTo>
                    <a:lnTo>
                      <a:pt x="4476" y="5065"/>
                    </a:lnTo>
                    <a:lnTo>
                      <a:pt x="4520" y="5030"/>
                    </a:lnTo>
                    <a:lnTo>
                      <a:pt x="4569" y="4989"/>
                    </a:lnTo>
                    <a:lnTo>
                      <a:pt x="4619" y="4945"/>
                    </a:lnTo>
                    <a:lnTo>
                      <a:pt x="4673" y="4897"/>
                    </a:lnTo>
                    <a:lnTo>
                      <a:pt x="4728" y="4845"/>
                    </a:lnTo>
                    <a:lnTo>
                      <a:pt x="4785" y="4789"/>
                    </a:lnTo>
                    <a:lnTo>
                      <a:pt x="4844" y="4730"/>
                    </a:lnTo>
                    <a:lnTo>
                      <a:pt x="4902" y="4667"/>
                    </a:lnTo>
                    <a:lnTo>
                      <a:pt x="4961" y="4601"/>
                    </a:lnTo>
                    <a:lnTo>
                      <a:pt x="4990" y="4566"/>
                    </a:lnTo>
                    <a:lnTo>
                      <a:pt x="5019" y="4531"/>
                    </a:lnTo>
                    <a:lnTo>
                      <a:pt x="5047" y="4496"/>
                    </a:lnTo>
                    <a:lnTo>
                      <a:pt x="5076" y="4458"/>
                    </a:lnTo>
                    <a:lnTo>
                      <a:pt x="5103" y="4421"/>
                    </a:lnTo>
                    <a:lnTo>
                      <a:pt x="5131" y="4383"/>
                    </a:lnTo>
                    <a:lnTo>
                      <a:pt x="5157" y="4344"/>
                    </a:lnTo>
                    <a:lnTo>
                      <a:pt x="5184" y="4304"/>
                    </a:lnTo>
                    <a:lnTo>
                      <a:pt x="5209" y="4264"/>
                    </a:lnTo>
                    <a:lnTo>
                      <a:pt x="5233" y="4224"/>
                    </a:lnTo>
                    <a:lnTo>
                      <a:pt x="5257" y="4182"/>
                    </a:lnTo>
                    <a:lnTo>
                      <a:pt x="5279" y="4139"/>
                    </a:lnTo>
                    <a:lnTo>
                      <a:pt x="5301" y="4097"/>
                    </a:lnTo>
                    <a:lnTo>
                      <a:pt x="5322" y="4053"/>
                    </a:lnTo>
                    <a:lnTo>
                      <a:pt x="5342" y="4009"/>
                    </a:lnTo>
                    <a:lnTo>
                      <a:pt x="5361" y="3965"/>
                    </a:lnTo>
                    <a:lnTo>
                      <a:pt x="5378" y="3920"/>
                    </a:lnTo>
                    <a:lnTo>
                      <a:pt x="5395" y="3874"/>
                    </a:lnTo>
                    <a:lnTo>
                      <a:pt x="5409" y="3828"/>
                    </a:lnTo>
                    <a:lnTo>
                      <a:pt x="5422" y="3782"/>
                    </a:lnTo>
                    <a:lnTo>
                      <a:pt x="5434" y="3734"/>
                    </a:lnTo>
                    <a:lnTo>
                      <a:pt x="5445" y="3687"/>
                    </a:lnTo>
                    <a:lnTo>
                      <a:pt x="5453" y="3639"/>
                    </a:lnTo>
                    <a:lnTo>
                      <a:pt x="5461" y="3590"/>
                    </a:lnTo>
                    <a:lnTo>
                      <a:pt x="5466" y="3541"/>
                    </a:lnTo>
                    <a:lnTo>
                      <a:pt x="5470" y="3491"/>
                    </a:lnTo>
                    <a:lnTo>
                      <a:pt x="5471" y="3442"/>
                    </a:lnTo>
                    <a:lnTo>
                      <a:pt x="5471" y="3391"/>
                    </a:lnTo>
                    <a:lnTo>
                      <a:pt x="5467" y="3341"/>
                    </a:lnTo>
                    <a:lnTo>
                      <a:pt x="5463" y="3290"/>
                    </a:lnTo>
                    <a:lnTo>
                      <a:pt x="5456" y="3239"/>
                    </a:lnTo>
                    <a:lnTo>
                      <a:pt x="5448" y="3187"/>
                    </a:lnTo>
                    <a:close/>
                  </a:path>
                </a:pathLst>
              </a:cu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KSO_Shape"/>
              <p:cNvSpPr/>
              <p:nvPr/>
            </p:nvSpPr>
            <p:spPr>
              <a:xfrm rot="9538638" flipV="1">
                <a:off x="976976" y="5690509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KSO_Shape"/>
              <p:cNvSpPr/>
              <p:nvPr/>
            </p:nvSpPr>
            <p:spPr>
              <a:xfrm rot="19054718">
                <a:off x="749325" y="6099439"/>
                <a:ext cx="78827" cy="63147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KSO_Shape"/>
              <p:cNvSpPr/>
              <p:nvPr/>
            </p:nvSpPr>
            <p:spPr>
              <a:xfrm rot="19054718" flipH="1">
                <a:off x="656159" y="6088261"/>
                <a:ext cx="57071" cy="45719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KSO_Shape"/>
              <p:cNvSpPr/>
              <p:nvPr/>
            </p:nvSpPr>
            <p:spPr>
              <a:xfrm rot="2747576" flipV="1">
                <a:off x="1800306" y="6300091"/>
                <a:ext cx="104242" cy="113617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KSO_Shape"/>
              <p:cNvSpPr/>
              <p:nvPr/>
            </p:nvSpPr>
            <p:spPr>
              <a:xfrm rot="19054718" flipH="1" flipV="1">
                <a:off x="1910810" y="6296027"/>
                <a:ext cx="95490" cy="90613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934684" y="5748467"/>
              <a:ext cx="2463882" cy="664326"/>
            </a:xfrm>
            <a:custGeom>
              <a:avLst/>
              <a:gdLst>
                <a:gd name="connsiteX0" fmla="*/ 519964 w 2463882"/>
                <a:gd name="connsiteY0" fmla="*/ 504349 h 664326"/>
                <a:gd name="connsiteX1" fmla="*/ 505425 w 2463882"/>
                <a:gd name="connsiteY1" fmla="*/ 507586 h 664326"/>
                <a:gd name="connsiteX2" fmla="*/ 487587 w 2463882"/>
                <a:gd name="connsiteY2" fmla="*/ 512086 h 664326"/>
                <a:gd name="connsiteX3" fmla="*/ 473693 w 2463882"/>
                <a:gd name="connsiteY3" fmla="*/ 513452 h 664326"/>
                <a:gd name="connsiteX4" fmla="*/ 456243 w 2463882"/>
                <a:gd name="connsiteY4" fmla="*/ 516565 h 664326"/>
                <a:gd name="connsiteX5" fmla="*/ 452430 w 2463882"/>
                <a:gd name="connsiteY5" fmla="*/ 516988 h 664326"/>
                <a:gd name="connsiteX6" fmla="*/ 455390 w 2463882"/>
                <a:gd name="connsiteY6" fmla="*/ 523356 h 664326"/>
                <a:gd name="connsiteX7" fmla="*/ 459776 w 2463882"/>
                <a:gd name="connsiteY7" fmla="*/ 526006 h 664326"/>
                <a:gd name="connsiteX8" fmla="*/ 464856 w 2463882"/>
                <a:gd name="connsiteY8" fmla="*/ 552202 h 664326"/>
                <a:gd name="connsiteX9" fmla="*/ 511676 w 2463882"/>
                <a:gd name="connsiteY9" fmla="*/ 565837 h 664326"/>
                <a:gd name="connsiteX10" fmla="*/ 533225 w 2463882"/>
                <a:gd name="connsiteY10" fmla="*/ 558046 h 664326"/>
                <a:gd name="connsiteX11" fmla="*/ 538147 w 2463882"/>
                <a:gd name="connsiteY11" fmla="*/ 548339 h 664326"/>
                <a:gd name="connsiteX12" fmla="*/ 544947 w 2463882"/>
                <a:gd name="connsiteY12" fmla="*/ 544270 h 664326"/>
                <a:gd name="connsiteX13" fmla="*/ 545158 w 2463882"/>
                <a:gd name="connsiteY13" fmla="*/ 544270 h 664326"/>
                <a:gd name="connsiteX14" fmla="*/ 546877 w 2463882"/>
                <a:gd name="connsiteY14" fmla="*/ 541861 h 664326"/>
                <a:gd name="connsiteX15" fmla="*/ 570595 w 2463882"/>
                <a:gd name="connsiteY15" fmla="*/ 528908 h 664326"/>
                <a:gd name="connsiteX16" fmla="*/ 571993 w 2463882"/>
                <a:gd name="connsiteY16" fmla="*/ 525765 h 664326"/>
                <a:gd name="connsiteX17" fmla="*/ 572122 w 2463882"/>
                <a:gd name="connsiteY17" fmla="*/ 520033 h 664326"/>
                <a:gd name="connsiteX18" fmla="*/ 519964 w 2463882"/>
                <a:gd name="connsiteY18" fmla="*/ 504349 h 664326"/>
                <a:gd name="connsiteX19" fmla="*/ 2273148 w 2463882"/>
                <a:gd name="connsiteY19" fmla="*/ 469363 h 664326"/>
                <a:gd name="connsiteX20" fmla="*/ 2265784 w 2463882"/>
                <a:gd name="connsiteY20" fmla="*/ 470439 h 664326"/>
                <a:gd name="connsiteX21" fmla="*/ 2268757 w 2463882"/>
                <a:gd name="connsiteY21" fmla="*/ 470439 h 664326"/>
                <a:gd name="connsiteX22" fmla="*/ 2273148 w 2463882"/>
                <a:gd name="connsiteY22" fmla="*/ 469363 h 664326"/>
                <a:gd name="connsiteX23" fmla="*/ 1377397 w 2463882"/>
                <a:gd name="connsiteY23" fmla="*/ 454409 h 664326"/>
                <a:gd name="connsiteX24" fmla="*/ 1367273 w 2463882"/>
                <a:gd name="connsiteY24" fmla="*/ 455219 h 664326"/>
                <a:gd name="connsiteX25" fmla="*/ 1361323 w 2463882"/>
                <a:gd name="connsiteY25" fmla="*/ 456030 h 664326"/>
                <a:gd name="connsiteX26" fmla="*/ 1360216 w 2463882"/>
                <a:gd name="connsiteY26" fmla="*/ 458684 h 664326"/>
                <a:gd name="connsiteX27" fmla="*/ 1374305 w 2463882"/>
                <a:gd name="connsiteY27" fmla="*/ 461818 h 664326"/>
                <a:gd name="connsiteX28" fmla="*/ 1380861 w 2463882"/>
                <a:gd name="connsiteY28" fmla="*/ 461818 h 664326"/>
                <a:gd name="connsiteX29" fmla="*/ 1392845 w 2463882"/>
                <a:gd name="connsiteY29" fmla="*/ 457577 h 664326"/>
                <a:gd name="connsiteX30" fmla="*/ 1395357 w 2463882"/>
                <a:gd name="connsiteY30" fmla="*/ 458092 h 664326"/>
                <a:gd name="connsiteX31" fmla="*/ 1392964 w 2463882"/>
                <a:gd name="connsiteY31" fmla="*/ 457535 h 664326"/>
                <a:gd name="connsiteX32" fmla="*/ 1392845 w 2463882"/>
                <a:gd name="connsiteY32" fmla="*/ 457577 h 664326"/>
                <a:gd name="connsiteX33" fmla="*/ 1958018 w 2463882"/>
                <a:gd name="connsiteY33" fmla="*/ 428488 h 664326"/>
                <a:gd name="connsiteX34" fmla="*/ 1953992 w 2463882"/>
                <a:gd name="connsiteY34" fmla="*/ 432289 h 664326"/>
                <a:gd name="connsiteX35" fmla="*/ 1953366 w 2463882"/>
                <a:gd name="connsiteY35" fmla="*/ 433279 h 664326"/>
                <a:gd name="connsiteX36" fmla="*/ 1703349 w 2463882"/>
                <a:gd name="connsiteY36" fmla="*/ 340892 h 664326"/>
                <a:gd name="connsiteX37" fmla="*/ 1700542 w 2463882"/>
                <a:gd name="connsiteY37" fmla="*/ 341861 h 664326"/>
                <a:gd name="connsiteX38" fmla="*/ 1696777 w 2463882"/>
                <a:gd name="connsiteY38" fmla="*/ 346063 h 664326"/>
                <a:gd name="connsiteX39" fmla="*/ 1682719 w 2463882"/>
                <a:gd name="connsiteY39" fmla="*/ 352366 h 664326"/>
                <a:gd name="connsiteX40" fmla="*/ 1684018 w 2463882"/>
                <a:gd name="connsiteY40" fmla="*/ 352366 h 664326"/>
                <a:gd name="connsiteX41" fmla="*/ 1680259 w 2463882"/>
                <a:gd name="connsiteY41" fmla="*/ 355866 h 664326"/>
                <a:gd name="connsiteX42" fmla="*/ 1672795 w 2463882"/>
                <a:gd name="connsiteY42" fmla="*/ 360857 h 664326"/>
                <a:gd name="connsiteX43" fmla="*/ 1673865 w 2463882"/>
                <a:gd name="connsiteY43" fmla="*/ 362480 h 664326"/>
                <a:gd name="connsiteX44" fmla="*/ 1672141 w 2463882"/>
                <a:gd name="connsiteY44" fmla="*/ 367548 h 664326"/>
                <a:gd name="connsiteX45" fmla="*/ 1671983 w 2463882"/>
                <a:gd name="connsiteY45" fmla="*/ 371184 h 664326"/>
                <a:gd name="connsiteX46" fmla="*/ 1662970 w 2463882"/>
                <a:gd name="connsiteY46" fmla="*/ 383352 h 664326"/>
                <a:gd name="connsiteX47" fmla="*/ 1661452 w 2463882"/>
                <a:gd name="connsiteY47" fmla="*/ 387815 h 664326"/>
                <a:gd name="connsiteX48" fmla="*/ 1662991 w 2463882"/>
                <a:gd name="connsiteY48" fmla="*/ 394577 h 664326"/>
                <a:gd name="connsiteX49" fmla="*/ 1661204 w 2463882"/>
                <a:gd name="connsiteY49" fmla="*/ 399023 h 664326"/>
                <a:gd name="connsiteX50" fmla="*/ 1660003 w 2463882"/>
                <a:gd name="connsiteY50" fmla="*/ 401745 h 664326"/>
                <a:gd name="connsiteX51" fmla="*/ 1659330 w 2463882"/>
                <a:gd name="connsiteY51" fmla="*/ 404541 h 664326"/>
                <a:gd name="connsiteX52" fmla="*/ 1659099 w 2463882"/>
                <a:gd name="connsiteY52" fmla="*/ 406020 h 664326"/>
                <a:gd name="connsiteX53" fmla="*/ 1658743 w 2463882"/>
                <a:gd name="connsiteY53" fmla="*/ 416872 h 664326"/>
                <a:gd name="connsiteX54" fmla="*/ 1664235 w 2463882"/>
                <a:gd name="connsiteY54" fmla="*/ 422261 h 664326"/>
                <a:gd name="connsiteX55" fmla="*/ 1665431 w 2463882"/>
                <a:gd name="connsiteY55" fmla="*/ 429790 h 664326"/>
                <a:gd name="connsiteX56" fmla="*/ 1670876 w 2463882"/>
                <a:gd name="connsiteY56" fmla="*/ 436153 h 664326"/>
                <a:gd name="connsiteX57" fmla="*/ 1680309 w 2463882"/>
                <a:gd name="connsiteY57" fmla="*/ 437945 h 664326"/>
                <a:gd name="connsiteX58" fmla="*/ 1696919 w 2463882"/>
                <a:gd name="connsiteY58" fmla="*/ 430455 h 664326"/>
                <a:gd name="connsiteX59" fmla="*/ 1697566 w 2463882"/>
                <a:gd name="connsiteY59" fmla="*/ 426969 h 664326"/>
                <a:gd name="connsiteX60" fmla="*/ 1715973 w 2463882"/>
                <a:gd name="connsiteY60" fmla="*/ 415907 h 664326"/>
                <a:gd name="connsiteX61" fmla="*/ 1719240 w 2463882"/>
                <a:gd name="connsiteY61" fmla="*/ 410792 h 664326"/>
                <a:gd name="connsiteX62" fmla="*/ 1734272 w 2463882"/>
                <a:gd name="connsiteY62" fmla="*/ 397582 h 664326"/>
                <a:gd name="connsiteX63" fmla="*/ 1743151 w 2463882"/>
                <a:gd name="connsiteY63" fmla="*/ 393998 h 664326"/>
                <a:gd name="connsiteX64" fmla="*/ 1753368 w 2463882"/>
                <a:gd name="connsiteY64" fmla="*/ 371870 h 664326"/>
                <a:gd name="connsiteX65" fmla="*/ 1753107 w 2463882"/>
                <a:gd name="connsiteY65" fmla="*/ 361481 h 664326"/>
                <a:gd name="connsiteX66" fmla="*/ 1753167 w 2463882"/>
                <a:gd name="connsiteY66" fmla="*/ 361297 h 664326"/>
                <a:gd name="connsiteX67" fmla="*/ 1750787 w 2463882"/>
                <a:gd name="connsiteY67" fmla="*/ 358291 h 664326"/>
                <a:gd name="connsiteX68" fmla="*/ 1750667 w 2463882"/>
                <a:gd name="connsiteY68" fmla="*/ 354655 h 664326"/>
                <a:gd name="connsiteX69" fmla="*/ 1748271 w 2463882"/>
                <a:gd name="connsiteY69" fmla="*/ 352332 h 664326"/>
                <a:gd name="connsiteX70" fmla="*/ 1746200 w 2463882"/>
                <a:gd name="connsiteY70" fmla="*/ 354098 h 664326"/>
                <a:gd name="connsiteX71" fmla="*/ 1738585 w 2463882"/>
                <a:gd name="connsiteY71" fmla="*/ 361918 h 664326"/>
                <a:gd name="connsiteX72" fmla="*/ 1732364 w 2463882"/>
                <a:gd name="connsiteY72" fmla="*/ 372286 h 664326"/>
                <a:gd name="connsiteX73" fmla="*/ 1728617 w 2463882"/>
                <a:gd name="connsiteY73" fmla="*/ 373898 h 664326"/>
                <a:gd name="connsiteX74" fmla="*/ 1728291 w 2463882"/>
                <a:gd name="connsiteY74" fmla="*/ 374854 h 664326"/>
                <a:gd name="connsiteX75" fmla="*/ 1714493 w 2463882"/>
                <a:gd name="connsiteY75" fmla="*/ 381967 h 664326"/>
                <a:gd name="connsiteX76" fmla="*/ 1703161 w 2463882"/>
                <a:gd name="connsiteY76" fmla="*/ 374687 h 664326"/>
                <a:gd name="connsiteX77" fmla="*/ 1701408 w 2463882"/>
                <a:gd name="connsiteY77" fmla="*/ 370373 h 664326"/>
                <a:gd name="connsiteX78" fmla="*/ 1706926 w 2463882"/>
                <a:gd name="connsiteY78" fmla="*/ 354154 h 664326"/>
                <a:gd name="connsiteX79" fmla="*/ 1705910 w 2463882"/>
                <a:gd name="connsiteY79" fmla="*/ 344464 h 664326"/>
                <a:gd name="connsiteX80" fmla="*/ 1705995 w 2463882"/>
                <a:gd name="connsiteY80" fmla="*/ 344202 h 664326"/>
                <a:gd name="connsiteX81" fmla="*/ 1702956 w 2463882"/>
                <a:gd name="connsiteY81" fmla="*/ 342050 h 664326"/>
                <a:gd name="connsiteX82" fmla="*/ 588924 w 2463882"/>
                <a:gd name="connsiteY82" fmla="*/ 340892 h 664326"/>
                <a:gd name="connsiteX83" fmla="*/ 586117 w 2463882"/>
                <a:gd name="connsiteY83" fmla="*/ 341861 h 664326"/>
                <a:gd name="connsiteX84" fmla="*/ 582352 w 2463882"/>
                <a:gd name="connsiteY84" fmla="*/ 346063 h 664326"/>
                <a:gd name="connsiteX85" fmla="*/ 568293 w 2463882"/>
                <a:gd name="connsiteY85" fmla="*/ 352366 h 664326"/>
                <a:gd name="connsiteX86" fmla="*/ 569593 w 2463882"/>
                <a:gd name="connsiteY86" fmla="*/ 352366 h 664326"/>
                <a:gd name="connsiteX87" fmla="*/ 565833 w 2463882"/>
                <a:gd name="connsiteY87" fmla="*/ 355866 h 664326"/>
                <a:gd name="connsiteX88" fmla="*/ 558369 w 2463882"/>
                <a:gd name="connsiteY88" fmla="*/ 360857 h 664326"/>
                <a:gd name="connsiteX89" fmla="*/ 559440 w 2463882"/>
                <a:gd name="connsiteY89" fmla="*/ 362480 h 664326"/>
                <a:gd name="connsiteX90" fmla="*/ 557716 w 2463882"/>
                <a:gd name="connsiteY90" fmla="*/ 367548 h 664326"/>
                <a:gd name="connsiteX91" fmla="*/ 557557 w 2463882"/>
                <a:gd name="connsiteY91" fmla="*/ 371184 h 664326"/>
                <a:gd name="connsiteX92" fmla="*/ 548545 w 2463882"/>
                <a:gd name="connsiteY92" fmla="*/ 383352 h 664326"/>
                <a:gd name="connsiteX93" fmla="*/ 547027 w 2463882"/>
                <a:gd name="connsiteY93" fmla="*/ 387815 h 664326"/>
                <a:gd name="connsiteX94" fmla="*/ 548566 w 2463882"/>
                <a:gd name="connsiteY94" fmla="*/ 394577 h 664326"/>
                <a:gd name="connsiteX95" fmla="*/ 546779 w 2463882"/>
                <a:gd name="connsiteY95" fmla="*/ 399023 h 664326"/>
                <a:gd name="connsiteX96" fmla="*/ 545578 w 2463882"/>
                <a:gd name="connsiteY96" fmla="*/ 401745 h 664326"/>
                <a:gd name="connsiteX97" fmla="*/ 544905 w 2463882"/>
                <a:gd name="connsiteY97" fmla="*/ 404541 h 664326"/>
                <a:gd name="connsiteX98" fmla="*/ 544673 w 2463882"/>
                <a:gd name="connsiteY98" fmla="*/ 406020 h 664326"/>
                <a:gd name="connsiteX99" fmla="*/ 544317 w 2463882"/>
                <a:gd name="connsiteY99" fmla="*/ 416872 h 664326"/>
                <a:gd name="connsiteX100" fmla="*/ 549810 w 2463882"/>
                <a:gd name="connsiteY100" fmla="*/ 422261 h 664326"/>
                <a:gd name="connsiteX101" fmla="*/ 551006 w 2463882"/>
                <a:gd name="connsiteY101" fmla="*/ 429790 h 664326"/>
                <a:gd name="connsiteX102" fmla="*/ 556451 w 2463882"/>
                <a:gd name="connsiteY102" fmla="*/ 436153 h 664326"/>
                <a:gd name="connsiteX103" fmla="*/ 565884 w 2463882"/>
                <a:gd name="connsiteY103" fmla="*/ 437945 h 664326"/>
                <a:gd name="connsiteX104" fmla="*/ 582494 w 2463882"/>
                <a:gd name="connsiteY104" fmla="*/ 430455 h 664326"/>
                <a:gd name="connsiteX105" fmla="*/ 583141 w 2463882"/>
                <a:gd name="connsiteY105" fmla="*/ 426969 h 664326"/>
                <a:gd name="connsiteX106" fmla="*/ 601547 w 2463882"/>
                <a:gd name="connsiteY106" fmla="*/ 415907 h 664326"/>
                <a:gd name="connsiteX107" fmla="*/ 604815 w 2463882"/>
                <a:gd name="connsiteY107" fmla="*/ 410792 h 664326"/>
                <a:gd name="connsiteX108" fmla="*/ 619847 w 2463882"/>
                <a:gd name="connsiteY108" fmla="*/ 397582 h 664326"/>
                <a:gd name="connsiteX109" fmla="*/ 628726 w 2463882"/>
                <a:gd name="connsiteY109" fmla="*/ 393998 h 664326"/>
                <a:gd name="connsiteX110" fmla="*/ 638943 w 2463882"/>
                <a:gd name="connsiteY110" fmla="*/ 371870 h 664326"/>
                <a:gd name="connsiteX111" fmla="*/ 638682 w 2463882"/>
                <a:gd name="connsiteY111" fmla="*/ 361481 h 664326"/>
                <a:gd name="connsiteX112" fmla="*/ 638742 w 2463882"/>
                <a:gd name="connsiteY112" fmla="*/ 361297 h 664326"/>
                <a:gd name="connsiteX113" fmla="*/ 636362 w 2463882"/>
                <a:gd name="connsiteY113" fmla="*/ 358291 h 664326"/>
                <a:gd name="connsiteX114" fmla="*/ 636242 w 2463882"/>
                <a:gd name="connsiteY114" fmla="*/ 354655 h 664326"/>
                <a:gd name="connsiteX115" fmla="*/ 633845 w 2463882"/>
                <a:gd name="connsiteY115" fmla="*/ 352332 h 664326"/>
                <a:gd name="connsiteX116" fmla="*/ 631775 w 2463882"/>
                <a:gd name="connsiteY116" fmla="*/ 354098 h 664326"/>
                <a:gd name="connsiteX117" fmla="*/ 624160 w 2463882"/>
                <a:gd name="connsiteY117" fmla="*/ 361918 h 664326"/>
                <a:gd name="connsiteX118" fmla="*/ 617939 w 2463882"/>
                <a:gd name="connsiteY118" fmla="*/ 372286 h 664326"/>
                <a:gd name="connsiteX119" fmla="*/ 614191 w 2463882"/>
                <a:gd name="connsiteY119" fmla="*/ 373898 h 664326"/>
                <a:gd name="connsiteX120" fmla="*/ 613866 w 2463882"/>
                <a:gd name="connsiteY120" fmla="*/ 374854 h 664326"/>
                <a:gd name="connsiteX121" fmla="*/ 600068 w 2463882"/>
                <a:gd name="connsiteY121" fmla="*/ 381967 h 664326"/>
                <a:gd name="connsiteX122" fmla="*/ 588736 w 2463882"/>
                <a:gd name="connsiteY122" fmla="*/ 374687 h 664326"/>
                <a:gd name="connsiteX123" fmla="*/ 586983 w 2463882"/>
                <a:gd name="connsiteY123" fmla="*/ 370373 h 664326"/>
                <a:gd name="connsiteX124" fmla="*/ 592501 w 2463882"/>
                <a:gd name="connsiteY124" fmla="*/ 354154 h 664326"/>
                <a:gd name="connsiteX125" fmla="*/ 591485 w 2463882"/>
                <a:gd name="connsiteY125" fmla="*/ 344464 h 664326"/>
                <a:gd name="connsiteX126" fmla="*/ 591570 w 2463882"/>
                <a:gd name="connsiteY126" fmla="*/ 344202 h 664326"/>
                <a:gd name="connsiteX127" fmla="*/ 588531 w 2463882"/>
                <a:gd name="connsiteY127" fmla="*/ 342050 h 664326"/>
                <a:gd name="connsiteX128" fmla="*/ 2152989 w 2463882"/>
                <a:gd name="connsiteY128" fmla="*/ 325440 h 664326"/>
                <a:gd name="connsiteX129" fmla="*/ 2130707 w 2463882"/>
                <a:gd name="connsiteY129" fmla="*/ 330778 h 664326"/>
                <a:gd name="connsiteX130" fmla="*/ 2127062 w 2463882"/>
                <a:gd name="connsiteY130" fmla="*/ 334538 h 664326"/>
                <a:gd name="connsiteX131" fmla="*/ 2121472 w 2463882"/>
                <a:gd name="connsiteY131" fmla="*/ 337565 h 664326"/>
                <a:gd name="connsiteX132" fmla="*/ 2118054 w 2463882"/>
                <a:gd name="connsiteY132" fmla="*/ 341900 h 664326"/>
                <a:gd name="connsiteX133" fmla="*/ 2117116 w 2463882"/>
                <a:gd name="connsiteY133" fmla="*/ 342599 h 664326"/>
                <a:gd name="connsiteX134" fmla="*/ 2115568 w 2463882"/>
                <a:gd name="connsiteY134" fmla="*/ 347148 h 664326"/>
                <a:gd name="connsiteX135" fmla="*/ 2110024 w 2463882"/>
                <a:gd name="connsiteY135" fmla="*/ 350728 h 664326"/>
                <a:gd name="connsiteX136" fmla="*/ 2103292 w 2463882"/>
                <a:gd name="connsiteY136" fmla="*/ 363556 h 664326"/>
                <a:gd name="connsiteX137" fmla="*/ 2101634 w 2463882"/>
                <a:gd name="connsiteY137" fmla="*/ 363556 h 664326"/>
                <a:gd name="connsiteX138" fmla="*/ 2101462 w 2463882"/>
                <a:gd name="connsiteY138" fmla="*/ 365769 h 664326"/>
                <a:gd name="connsiteX139" fmla="*/ 2149190 w 2463882"/>
                <a:gd name="connsiteY139" fmla="*/ 374558 h 664326"/>
                <a:gd name="connsiteX140" fmla="*/ 2157140 w 2463882"/>
                <a:gd name="connsiteY140" fmla="*/ 366232 h 664326"/>
                <a:gd name="connsiteX141" fmla="*/ 2161564 w 2463882"/>
                <a:gd name="connsiteY141" fmla="*/ 358347 h 664326"/>
                <a:gd name="connsiteX142" fmla="*/ 2159952 w 2463882"/>
                <a:gd name="connsiteY142" fmla="*/ 356641 h 664326"/>
                <a:gd name="connsiteX143" fmla="*/ 2164668 w 2463882"/>
                <a:gd name="connsiteY143" fmla="*/ 341501 h 664326"/>
                <a:gd name="connsiteX144" fmla="*/ 2152989 w 2463882"/>
                <a:gd name="connsiteY144" fmla="*/ 325440 h 664326"/>
                <a:gd name="connsiteX145" fmla="*/ 990939 w 2463882"/>
                <a:gd name="connsiteY145" fmla="*/ 325440 h 664326"/>
                <a:gd name="connsiteX146" fmla="*/ 968657 w 2463882"/>
                <a:gd name="connsiteY146" fmla="*/ 330778 h 664326"/>
                <a:gd name="connsiteX147" fmla="*/ 965012 w 2463882"/>
                <a:gd name="connsiteY147" fmla="*/ 334538 h 664326"/>
                <a:gd name="connsiteX148" fmla="*/ 959422 w 2463882"/>
                <a:gd name="connsiteY148" fmla="*/ 337565 h 664326"/>
                <a:gd name="connsiteX149" fmla="*/ 956004 w 2463882"/>
                <a:gd name="connsiteY149" fmla="*/ 341900 h 664326"/>
                <a:gd name="connsiteX150" fmla="*/ 955065 w 2463882"/>
                <a:gd name="connsiteY150" fmla="*/ 342599 h 664326"/>
                <a:gd name="connsiteX151" fmla="*/ 953518 w 2463882"/>
                <a:gd name="connsiteY151" fmla="*/ 347148 h 664326"/>
                <a:gd name="connsiteX152" fmla="*/ 947974 w 2463882"/>
                <a:gd name="connsiteY152" fmla="*/ 350728 h 664326"/>
                <a:gd name="connsiteX153" fmla="*/ 941242 w 2463882"/>
                <a:gd name="connsiteY153" fmla="*/ 363556 h 664326"/>
                <a:gd name="connsiteX154" fmla="*/ 939584 w 2463882"/>
                <a:gd name="connsiteY154" fmla="*/ 363556 h 664326"/>
                <a:gd name="connsiteX155" fmla="*/ 939412 w 2463882"/>
                <a:gd name="connsiteY155" fmla="*/ 365769 h 664326"/>
                <a:gd name="connsiteX156" fmla="*/ 987140 w 2463882"/>
                <a:gd name="connsiteY156" fmla="*/ 374558 h 664326"/>
                <a:gd name="connsiteX157" fmla="*/ 995090 w 2463882"/>
                <a:gd name="connsiteY157" fmla="*/ 366232 h 664326"/>
                <a:gd name="connsiteX158" fmla="*/ 999514 w 2463882"/>
                <a:gd name="connsiteY158" fmla="*/ 358347 h 664326"/>
                <a:gd name="connsiteX159" fmla="*/ 997902 w 2463882"/>
                <a:gd name="connsiteY159" fmla="*/ 356641 h 664326"/>
                <a:gd name="connsiteX160" fmla="*/ 1002618 w 2463882"/>
                <a:gd name="connsiteY160" fmla="*/ 341501 h 664326"/>
                <a:gd name="connsiteX161" fmla="*/ 990939 w 2463882"/>
                <a:gd name="connsiteY161" fmla="*/ 325440 h 664326"/>
                <a:gd name="connsiteX162" fmla="*/ 1715840 w 2463882"/>
                <a:gd name="connsiteY162" fmla="*/ 305958 h 664326"/>
                <a:gd name="connsiteX163" fmla="*/ 1721276 w 2463882"/>
                <a:gd name="connsiteY163" fmla="*/ 309508 h 664326"/>
                <a:gd name="connsiteX164" fmla="*/ 1722113 w 2463882"/>
                <a:gd name="connsiteY164" fmla="*/ 320382 h 664326"/>
                <a:gd name="connsiteX165" fmla="*/ 1731215 w 2463882"/>
                <a:gd name="connsiteY165" fmla="*/ 317242 h 664326"/>
                <a:gd name="connsiteX166" fmla="*/ 1737569 w 2463882"/>
                <a:gd name="connsiteY166" fmla="*/ 311995 h 664326"/>
                <a:gd name="connsiteX167" fmla="*/ 1751083 w 2463882"/>
                <a:gd name="connsiteY167" fmla="*/ 311995 h 664326"/>
                <a:gd name="connsiteX168" fmla="*/ 1760597 w 2463882"/>
                <a:gd name="connsiteY168" fmla="*/ 318147 h 664326"/>
                <a:gd name="connsiteX169" fmla="*/ 1759843 w 2463882"/>
                <a:gd name="connsiteY169" fmla="*/ 331031 h 664326"/>
                <a:gd name="connsiteX170" fmla="*/ 1764992 w 2463882"/>
                <a:gd name="connsiteY170" fmla="*/ 333325 h 664326"/>
                <a:gd name="connsiteX171" fmla="*/ 1769301 w 2463882"/>
                <a:gd name="connsiteY171" fmla="*/ 333325 h 664326"/>
                <a:gd name="connsiteX172" fmla="*/ 1776795 w 2463882"/>
                <a:gd name="connsiteY172" fmla="*/ 342775 h 664326"/>
                <a:gd name="connsiteX173" fmla="*/ 1779655 w 2463882"/>
                <a:gd name="connsiteY173" fmla="*/ 375090 h 664326"/>
                <a:gd name="connsiteX174" fmla="*/ 1769515 w 2463882"/>
                <a:gd name="connsiteY174" fmla="*/ 395430 h 664326"/>
                <a:gd name="connsiteX175" fmla="*/ 1768761 w 2463882"/>
                <a:gd name="connsiteY175" fmla="*/ 395430 h 664326"/>
                <a:gd name="connsiteX176" fmla="*/ 1768692 w 2463882"/>
                <a:gd name="connsiteY176" fmla="*/ 395640 h 664326"/>
                <a:gd name="connsiteX177" fmla="*/ 1763517 w 2463882"/>
                <a:gd name="connsiteY177" fmla="*/ 399945 h 664326"/>
                <a:gd name="connsiteX178" fmla="*/ 1762711 w 2463882"/>
                <a:gd name="connsiteY178" fmla="*/ 402324 h 664326"/>
                <a:gd name="connsiteX179" fmla="*/ 1753720 w 2463882"/>
                <a:gd name="connsiteY179" fmla="*/ 407559 h 664326"/>
                <a:gd name="connsiteX180" fmla="*/ 1744120 w 2463882"/>
                <a:gd name="connsiteY180" fmla="*/ 417828 h 664326"/>
                <a:gd name="connsiteX181" fmla="*/ 1739147 w 2463882"/>
                <a:gd name="connsiteY181" fmla="*/ 419320 h 664326"/>
                <a:gd name="connsiteX182" fmla="*/ 1740883 w 2463882"/>
                <a:gd name="connsiteY182" fmla="*/ 420555 h 664326"/>
                <a:gd name="connsiteX183" fmla="*/ 1729573 w 2463882"/>
                <a:gd name="connsiteY183" fmla="*/ 433319 h 664326"/>
                <a:gd name="connsiteX184" fmla="*/ 1726258 w 2463882"/>
                <a:gd name="connsiteY184" fmla="*/ 439454 h 664326"/>
                <a:gd name="connsiteX185" fmla="*/ 1710317 w 2463882"/>
                <a:gd name="connsiteY185" fmla="*/ 450773 h 664326"/>
                <a:gd name="connsiteX186" fmla="*/ 1689463 w 2463882"/>
                <a:gd name="connsiteY186" fmla="*/ 466208 h 664326"/>
                <a:gd name="connsiteX187" fmla="*/ 1673818 w 2463882"/>
                <a:gd name="connsiteY187" fmla="*/ 468361 h 664326"/>
                <a:gd name="connsiteX188" fmla="*/ 1653563 w 2463882"/>
                <a:gd name="connsiteY188" fmla="*/ 466208 h 664326"/>
                <a:gd name="connsiteX189" fmla="*/ 1642875 w 2463882"/>
                <a:gd name="connsiteY189" fmla="*/ 468901 h 664326"/>
                <a:gd name="connsiteX190" fmla="*/ 1630325 w 2463882"/>
                <a:gd name="connsiteY190" fmla="*/ 465711 h 664326"/>
                <a:gd name="connsiteX191" fmla="*/ 1617248 w 2463882"/>
                <a:gd name="connsiteY191" fmla="*/ 455442 h 664326"/>
                <a:gd name="connsiteX192" fmla="*/ 1608896 w 2463882"/>
                <a:gd name="connsiteY192" fmla="*/ 439896 h 664326"/>
                <a:gd name="connsiteX193" fmla="*/ 1611717 w 2463882"/>
                <a:gd name="connsiteY193" fmla="*/ 424812 h 664326"/>
                <a:gd name="connsiteX194" fmla="*/ 1608090 w 2463882"/>
                <a:gd name="connsiteY194" fmla="*/ 409377 h 664326"/>
                <a:gd name="connsiteX195" fmla="*/ 1607755 w 2463882"/>
                <a:gd name="connsiteY195" fmla="*/ 375450 h 664326"/>
                <a:gd name="connsiteX196" fmla="*/ 1619392 w 2463882"/>
                <a:gd name="connsiteY196" fmla="*/ 359453 h 664326"/>
                <a:gd name="connsiteX197" fmla="*/ 1639363 w 2463882"/>
                <a:gd name="connsiteY197" fmla="*/ 348078 h 664326"/>
                <a:gd name="connsiteX198" fmla="*/ 1645460 w 2463882"/>
                <a:gd name="connsiteY198" fmla="*/ 341060 h 664326"/>
                <a:gd name="connsiteX199" fmla="*/ 1657864 w 2463882"/>
                <a:gd name="connsiteY199" fmla="*/ 334791 h 664326"/>
                <a:gd name="connsiteX200" fmla="*/ 1672540 w 2463882"/>
                <a:gd name="connsiteY200" fmla="*/ 320960 h 664326"/>
                <a:gd name="connsiteX201" fmla="*/ 1686809 w 2463882"/>
                <a:gd name="connsiteY201" fmla="*/ 316179 h 664326"/>
                <a:gd name="connsiteX202" fmla="*/ 1691259 w 2463882"/>
                <a:gd name="connsiteY202" fmla="*/ 316179 h 664326"/>
                <a:gd name="connsiteX203" fmla="*/ 1701365 w 2463882"/>
                <a:gd name="connsiteY203" fmla="*/ 308646 h 664326"/>
                <a:gd name="connsiteX204" fmla="*/ 601415 w 2463882"/>
                <a:gd name="connsiteY204" fmla="*/ 305958 h 664326"/>
                <a:gd name="connsiteX205" fmla="*/ 606851 w 2463882"/>
                <a:gd name="connsiteY205" fmla="*/ 309508 h 664326"/>
                <a:gd name="connsiteX206" fmla="*/ 607688 w 2463882"/>
                <a:gd name="connsiteY206" fmla="*/ 320382 h 664326"/>
                <a:gd name="connsiteX207" fmla="*/ 616790 w 2463882"/>
                <a:gd name="connsiteY207" fmla="*/ 317242 h 664326"/>
                <a:gd name="connsiteX208" fmla="*/ 623144 w 2463882"/>
                <a:gd name="connsiteY208" fmla="*/ 311995 h 664326"/>
                <a:gd name="connsiteX209" fmla="*/ 636658 w 2463882"/>
                <a:gd name="connsiteY209" fmla="*/ 311995 h 664326"/>
                <a:gd name="connsiteX210" fmla="*/ 646172 w 2463882"/>
                <a:gd name="connsiteY210" fmla="*/ 318147 h 664326"/>
                <a:gd name="connsiteX211" fmla="*/ 645417 w 2463882"/>
                <a:gd name="connsiteY211" fmla="*/ 331031 h 664326"/>
                <a:gd name="connsiteX212" fmla="*/ 650567 w 2463882"/>
                <a:gd name="connsiteY212" fmla="*/ 333325 h 664326"/>
                <a:gd name="connsiteX213" fmla="*/ 654876 w 2463882"/>
                <a:gd name="connsiteY213" fmla="*/ 333325 h 664326"/>
                <a:gd name="connsiteX214" fmla="*/ 662370 w 2463882"/>
                <a:gd name="connsiteY214" fmla="*/ 342775 h 664326"/>
                <a:gd name="connsiteX215" fmla="*/ 665230 w 2463882"/>
                <a:gd name="connsiteY215" fmla="*/ 375090 h 664326"/>
                <a:gd name="connsiteX216" fmla="*/ 655090 w 2463882"/>
                <a:gd name="connsiteY216" fmla="*/ 395430 h 664326"/>
                <a:gd name="connsiteX217" fmla="*/ 654336 w 2463882"/>
                <a:gd name="connsiteY217" fmla="*/ 395430 h 664326"/>
                <a:gd name="connsiteX218" fmla="*/ 654267 w 2463882"/>
                <a:gd name="connsiteY218" fmla="*/ 395640 h 664326"/>
                <a:gd name="connsiteX219" fmla="*/ 649092 w 2463882"/>
                <a:gd name="connsiteY219" fmla="*/ 399945 h 664326"/>
                <a:gd name="connsiteX220" fmla="*/ 648286 w 2463882"/>
                <a:gd name="connsiteY220" fmla="*/ 402324 h 664326"/>
                <a:gd name="connsiteX221" fmla="*/ 639295 w 2463882"/>
                <a:gd name="connsiteY221" fmla="*/ 407559 h 664326"/>
                <a:gd name="connsiteX222" fmla="*/ 629695 w 2463882"/>
                <a:gd name="connsiteY222" fmla="*/ 417828 h 664326"/>
                <a:gd name="connsiteX223" fmla="*/ 624722 w 2463882"/>
                <a:gd name="connsiteY223" fmla="*/ 419320 h 664326"/>
                <a:gd name="connsiteX224" fmla="*/ 626458 w 2463882"/>
                <a:gd name="connsiteY224" fmla="*/ 420555 h 664326"/>
                <a:gd name="connsiteX225" fmla="*/ 615147 w 2463882"/>
                <a:gd name="connsiteY225" fmla="*/ 433319 h 664326"/>
                <a:gd name="connsiteX226" fmla="*/ 611833 w 2463882"/>
                <a:gd name="connsiteY226" fmla="*/ 439454 h 664326"/>
                <a:gd name="connsiteX227" fmla="*/ 595892 w 2463882"/>
                <a:gd name="connsiteY227" fmla="*/ 450773 h 664326"/>
                <a:gd name="connsiteX228" fmla="*/ 575038 w 2463882"/>
                <a:gd name="connsiteY228" fmla="*/ 466208 h 664326"/>
                <a:gd name="connsiteX229" fmla="*/ 559393 w 2463882"/>
                <a:gd name="connsiteY229" fmla="*/ 468361 h 664326"/>
                <a:gd name="connsiteX230" fmla="*/ 539138 w 2463882"/>
                <a:gd name="connsiteY230" fmla="*/ 466208 h 664326"/>
                <a:gd name="connsiteX231" fmla="*/ 528449 w 2463882"/>
                <a:gd name="connsiteY231" fmla="*/ 468901 h 664326"/>
                <a:gd name="connsiteX232" fmla="*/ 515900 w 2463882"/>
                <a:gd name="connsiteY232" fmla="*/ 465711 h 664326"/>
                <a:gd name="connsiteX233" fmla="*/ 502823 w 2463882"/>
                <a:gd name="connsiteY233" fmla="*/ 455442 h 664326"/>
                <a:gd name="connsiteX234" fmla="*/ 494471 w 2463882"/>
                <a:gd name="connsiteY234" fmla="*/ 439896 h 664326"/>
                <a:gd name="connsiteX235" fmla="*/ 497292 w 2463882"/>
                <a:gd name="connsiteY235" fmla="*/ 424812 h 664326"/>
                <a:gd name="connsiteX236" fmla="*/ 493665 w 2463882"/>
                <a:gd name="connsiteY236" fmla="*/ 409377 h 664326"/>
                <a:gd name="connsiteX237" fmla="*/ 493330 w 2463882"/>
                <a:gd name="connsiteY237" fmla="*/ 375450 h 664326"/>
                <a:gd name="connsiteX238" fmla="*/ 504967 w 2463882"/>
                <a:gd name="connsiteY238" fmla="*/ 359453 h 664326"/>
                <a:gd name="connsiteX239" fmla="*/ 524938 w 2463882"/>
                <a:gd name="connsiteY239" fmla="*/ 348078 h 664326"/>
                <a:gd name="connsiteX240" fmla="*/ 531035 w 2463882"/>
                <a:gd name="connsiteY240" fmla="*/ 341060 h 664326"/>
                <a:gd name="connsiteX241" fmla="*/ 543439 w 2463882"/>
                <a:gd name="connsiteY241" fmla="*/ 334791 h 664326"/>
                <a:gd name="connsiteX242" fmla="*/ 558115 w 2463882"/>
                <a:gd name="connsiteY242" fmla="*/ 320960 h 664326"/>
                <a:gd name="connsiteX243" fmla="*/ 572384 w 2463882"/>
                <a:gd name="connsiteY243" fmla="*/ 316179 h 664326"/>
                <a:gd name="connsiteX244" fmla="*/ 576834 w 2463882"/>
                <a:gd name="connsiteY244" fmla="*/ 316179 h 664326"/>
                <a:gd name="connsiteX245" fmla="*/ 586940 w 2463882"/>
                <a:gd name="connsiteY245" fmla="*/ 308646 h 664326"/>
                <a:gd name="connsiteX246" fmla="*/ 2446870 w 2463882"/>
                <a:gd name="connsiteY246" fmla="*/ 301566 h 664326"/>
                <a:gd name="connsiteX247" fmla="*/ 2463882 w 2463882"/>
                <a:gd name="connsiteY247" fmla="*/ 301566 h 664326"/>
                <a:gd name="connsiteX248" fmla="*/ 2463115 w 2463882"/>
                <a:gd name="connsiteY248" fmla="*/ 319252 h 664326"/>
                <a:gd name="connsiteX249" fmla="*/ 2449489 w 2463882"/>
                <a:gd name="connsiteY249" fmla="*/ 337843 h 664326"/>
                <a:gd name="connsiteX250" fmla="*/ 2447607 w 2463882"/>
                <a:gd name="connsiteY250" fmla="*/ 337843 h 664326"/>
                <a:gd name="connsiteX251" fmla="*/ 2445442 w 2463882"/>
                <a:gd name="connsiteY251" fmla="*/ 341376 h 664326"/>
                <a:gd name="connsiteX252" fmla="*/ 2439546 w 2463882"/>
                <a:gd name="connsiteY252" fmla="*/ 345342 h 664326"/>
                <a:gd name="connsiteX253" fmla="*/ 2436597 w 2463882"/>
                <a:gd name="connsiteY253" fmla="*/ 349466 h 664326"/>
                <a:gd name="connsiteX254" fmla="*/ 2429827 w 2463882"/>
                <a:gd name="connsiteY254" fmla="*/ 354509 h 664326"/>
                <a:gd name="connsiteX255" fmla="*/ 2429544 w 2463882"/>
                <a:gd name="connsiteY255" fmla="*/ 355332 h 664326"/>
                <a:gd name="connsiteX256" fmla="*/ 2417693 w 2463882"/>
                <a:gd name="connsiteY256" fmla="*/ 367774 h 664326"/>
                <a:gd name="connsiteX257" fmla="*/ 2406254 w 2463882"/>
                <a:gd name="connsiteY257" fmla="*/ 371479 h 664326"/>
                <a:gd name="connsiteX258" fmla="*/ 2407626 w 2463882"/>
                <a:gd name="connsiteY258" fmla="*/ 372199 h 664326"/>
                <a:gd name="connsiteX259" fmla="*/ 2402738 w 2463882"/>
                <a:gd name="connsiteY259" fmla="*/ 377104 h 664326"/>
                <a:gd name="connsiteX260" fmla="*/ 2384503 w 2463882"/>
                <a:gd name="connsiteY260" fmla="*/ 410186 h 664326"/>
                <a:gd name="connsiteX261" fmla="*/ 2374350 w 2463882"/>
                <a:gd name="connsiteY261" fmla="*/ 417750 h 664326"/>
                <a:gd name="connsiteX262" fmla="*/ 2368982 w 2463882"/>
                <a:gd name="connsiteY262" fmla="*/ 427277 h 664326"/>
                <a:gd name="connsiteX263" fmla="*/ 2364510 w 2463882"/>
                <a:gd name="connsiteY263" fmla="*/ 430784 h 664326"/>
                <a:gd name="connsiteX264" fmla="*/ 2356454 w 2463882"/>
                <a:gd name="connsiteY264" fmla="*/ 445451 h 664326"/>
                <a:gd name="connsiteX265" fmla="*/ 2352180 w 2463882"/>
                <a:gd name="connsiteY265" fmla="*/ 448796 h 664326"/>
                <a:gd name="connsiteX266" fmla="*/ 2349727 w 2463882"/>
                <a:gd name="connsiteY266" fmla="*/ 456003 h 664326"/>
                <a:gd name="connsiteX267" fmla="*/ 2344385 w 2463882"/>
                <a:gd name="connsiteY267" fmla="*/ 456003 h 664326"/>
                <a:gd name="connsiteX268" fmla="*/ 2337357 w 2463882"/>
                <a:gd name="connsiteY268" fmla="*/ 466632 h 664326"/>
                <a:gd name="connsiteX269" fmla="*/ 2325095 w 2463882"/>
                <a:gd name="connsiteY269" fmla="*/ 476099 h 664326"/>
                <a:gd name="connsiteX270" fmla="*/ 2325044 w 2463882"/>
                <a:gd name="connsiteY270" fmla="*/ 476249 h 664326"/>
                <a:gd name="connsiteX271" fmla="*/ 2309338 w 2463882"/>
                <a:gd name="connsiteY271" fmla="*/ 500225 h 664326"/>
                <a:gd name="connsiteX272" fmla="*/ 2302706 w 2463882"/>
                <a:gd name="connsiteY272" fmla="*/ 507025 h 664326"/>
                <a:gd name="connsiteX273" fmla="*/ 2301552 w 2463882"/>
                <a:gd name="connsiteY273" fmla="*/ 510416 h 664326"/>
                <a:gd name="connsiteX274" fmla="*/ 2284034 w 2463882"/>
                <a:gd name="connsiteY274" fmla="*/ 527047 h 664326"/>
                <a:gd name="connsiteX275" fmla="*/ 2282031 w 2463882"/>
                <a:gd name="connsiteY275" fmla="*/ 532934 h 664326"/>
                <a:gd name="connsiteX276" fmla="*/ 2277705 w 2463882"/>
                <a:gd name="connsiteY276" fmla="*/ 534551 h 664326"/>
                <a:gd name="connsiteX277" fmla="*/ 2276432 w 2463882"/>
                <a:gd name="connsiteY277" fmla="*/ 538298 h 664326"/>
                <a:gd name="connsiteX278" fmla="*/ 2269220 w 2463882"/>
                <a:gd name="connsiteY278" fmla="*/ 542067 h 664326"/>
                <a:gd name="connsiteX279" fmla="*/ 2267089 w 2463882"/>
                <a:gd name="connsiteY279" fmla="*/ 548322 h 664326"/>
                <a:gd name="connsiteX280" fmla="*/ 2264620 w 2463882"/>
                <a:gd name="connsiteY280" fmla="*/ 548322 h 664326"/>
                <a:gd name="connsiteX281" fmla="*/ 2245463 w 2463882"/>
                <a:gd name="connsiteY281" fmla="*/ 573100 h 664326"/>
                <a:gd name="connsiteX282" fmla="*/ 2232635 w 2463882"/>
                <a:gd name="connsiteY282" fmla="*/ 579956 h 664326"/>
                <a:gd name="connsiteX283" fmla="*/ 2233342 w 2463882"/>
                <a:gd name="connsiteY283" fmla="*/ 582614 h 664326"/>
                <a:gd name="connsiteX284" fmla="*/ 2228060 w 2463882"/>
                <a:gd name="connsiteY284" fmla="*/ 591232 h 664326"/>
                <a:gd name="connsiteX285" fmla="*/ 2218734 w 2463882"/>
                <a:gd name="connsiteY285" fmla="*/ 597016 h 664326"/>
                <a:gd name="connsiteX286" fmla="*/ 2217358 w 2463882"/>
                <a:gd name="connsiteY286" fmla="*/ 599584 h 664326"/>
                <a:gd name="connsiteX287" fmla="*/ 2210416 w 2463882"/>
                <a:gd name="connsiteY287" fmla="*/ 602317 h 664326"/>
                <a:gd name="connsiteX288" fmla="*/ 2201610 w 2463882"/>
                <a:gd name="connsiteY288" fmla="*/ 603187 h 664326"/>
                <a:gd name="connsiteX289" fmla="*/ 2199882 w 2463882"/>
                <a:gd name="connsiteY289" fmla="*/ 608266 h 664326"/>
                <a:gd name="connsiteX290" fmla="*/ 2177938 w 2463882"/>
                <a:gd name="connsiteY290" fmla="*/ 626913 h 664326"/>
                <a:gd name="connsiteX291" fmla="*/ 2175208 w 2463882"/>
                <a:gd name="connsiteY291" fmla="*/ 626913 h 664326"/>
                <a:gd name="connsiteX292" fmla="*/ 2173866 w 2463882"/>
                <a:gd name="connsiteY292" fmla="*/ 628658 h 664326"/>
                <a:gd name="connsiteX293" fmla="*/ 2163597 w 2463882"/>
                <a:gd name="connsiteY293" fmla="*/ 634652 h 664326"/>
                <a:gd name="connsiteX294" fmla="*/ 2153722 w 2463882"/>
                <a:gd name="connsiteY294" fmla="*/ 636452 h 664326"/>
                <a:gd name="connsiteX295" fmla="*/ 2150764 w 2463882"/>
                <a:gd name="connsiteY295" fmla="*/ 638446 h 664326"/>
                <a:gd name="connsiteX296" fmla="*/ 2147141 w 2463882"/>
                <a:gd name="connsiteY296" fmla="*/ 643514 h 664326"/>
                <a:gd name="connsiteX297" fmla="*/ 2127268 w 2463882"/>
                <a:gd name="connsiteY297" fmla="*/ 650867 h 664326"/>
                <a:gd name="connsiteX298" fmla="*/ 2127894 w 2463882"/>
                <a:gd name="connsiteY298" fmla="*/ 650867 h 664326"/>
                <a:gd name="connsiteX299" fmla="*/ 2125082 w 2463882"/>
                <a:gd name="connsiteY299" fmla="*/ 653958 h 664326"/>
                <a:gd name="connsiteX300" fmla="*/ 2088638 w 2463882"/>
                <a:gd name="connsiteY300" fmla="*/ 662117 h 664326"/>
                <a:gd name="connsiteX301" fmla="*/ 2052464 w 2463882"/>
                <a:gd name="connsiteY301" fmla="*/ 664326 h 664326"/>
                <a:gd name="connsiteX302" fmla="*/ 2044614 w 2463882"/>
                <a:gd name="connsiteY302" fmla="*/ 662083 h 664326"/>
                <a:gd name="connsiteX303" fmla="*/ 2032806 w 2463882"/>
                <a:gd name="connsiteY303" fmla="*/ 649812 h 664326"/>
                <a:gd name="connsiteX304" fmla="*/ 2029517 w 2463882"/>
                <a:gd name="connsiteY304" fmla="*/ 641310 h 664326"/>
                <a:gd name="connsiteX305" fmla="*/ 2032437 w 2463882"/>
                <a:gd name="connsiteY305" fmla="*/ 632731 h 664326"/>
                <a:gd name="connsiteX306" fmla="*/ 2031326 w 2463882"/>
                <a:gd name="connsiteY306" fmla="*/ 624927 h 664326"/>
                <a:gd name="connsiteX307" fmla="*/ 2036189 w 2463882"/>
                <a:gd name="connsiteY307" fmla="*/ 610637 h 664326"/>
                <a:gd name="connsiteX308" fmla="*/ 2038933 w 2463882"/>
                <a:gd name="connsiteY308" fmla="*/ 609025 h 664326"/>
                <a:gd name="connsiteX309" fmla="*/ 2041402 w 2463882"/>
                <a:gd name="connsiteY309" fmla="*/ 601758 h 664326"/>
                <a:gd name="connsiteX310" fmla="*/ 2056516 w 2463882"/>
                <a:gd name="connsiteY310" fmla="*/ 588372 h 664326"/>
                <a:gd name="connsiteX311" fmla="*/ 2072898 w 2463882"/>
                <a:gd name="connsiteY311" fmla="*/ 584749 h 664326"/>
                <a:gd name="connsiteX312" fmla="*/ 2087896 w 2463882"/>
                <a:gd name="connsiteY312" fmla="*/ 584749 h 664326"/>
                <a:gd name="connsiteX313" fmla="*/ 2102062 w 2463882"/>
                <a:gd name="connsiteY313" fmla="*/ 586768 h 664326"/>
                <a:gd name="connsiteX314" fmla="*/ 2105595 w 2463882"/>
                <a:gd name="connsiteY314" fmla="*/ 593401 h 664326"/>
                <a:gd name="connsiteX315" fmla="*/ 2101994 w 2463882"/>
                <a:gd name="connsiteY315" fmla="*/ 611636 h 664326"/>
                <a:gd name="connsiteX316" fmla="*/ 2094413 w 2463882"/>
                <a:gd name="connsiteY316" fmla="*/ 619418 h 664326"/>
                <a:gd name="connsiteX317" fmla="*/ 2069842 w 2463882"/>
                <a:gd name="connsiteY317" fmla="*/ 626458 h 664326"/>
                <a:gd name="connsiteX318" fmla="*/ 2061248 w 2463882"/>
                <a:gd name="connsiteY318" fmla="*/ 624700 h 664326"/>
                <a:gd name="connsiteX319" fmla="*/ 2063247 w 2463882"/>
                <a:gd name="connsiteY319" fmla="*/ 631822 h 664326"/>
                <a:gd name="connsiteX320" fmla="*/ 2068135 w 2463882"/>
                <a:gd name="connsiteY320" fmla="*/ 631822 h 664326"/>
                <a:gd name="connsiteX321" fmla="*/ 2068615 w 2463882"/>
                <a:gd name="connsiteY321" fmla="*/ 637237 h 664326"/>
                <a:gd name="connsiteX322" fmla="*/ 2072684 w 2463882"/>
                <a:gd name="connsiteY322" fmla="*/ 639904 h 664326"/>
                <a:gd name="connsiteX323" fmla="*/ 2099211 w 2463882"/>
                <a:gd name="connsiteY323" fmla="*/ 634866 h 664326"/>
                <a:gd name="connsiteX324" fmla="*/ 2109218 w 2463882"/>
                <a:gd name="connsiteY324" fmla="*/ 628057 h 664326"/>
                <a:gd name="connsiteX325" fmla="*/ 2135218 w 2463882"/>
                <a:gd name="connsiteY325" fmla="*/ 620961 h 664326"/>
                <a:gd name="connsiteX326" fmla="*/ 2136311 w 2463882"/>
                <a:gd name="connsiteY326" fmla="*/ 617746 h 664326"/>
                <a:gd name="connsiteX327" fmla="*/ 2142425 w 2463882"/>
                <a:gd name="connsiteY327" fmla="*/ 615593 h 664326"/>
                <a:gd name="connsiteX328" fmla="*/ 2142506 w 2463882"/>
                <a:gd name="connsiteY328" fmla="*/ 615349 h 664326"/>
                <a:gd name="connsiteX329" fmla="*/ 2157577 w 2463882"/>
                <a:gd name="connsiteY329" fmla="*/ 604103 h 664326"/>
                <a:gd name="connsiteX330" fmla="*/ 2158469 w 2463882"/>
                <a:gd name="connsiteY330" fmla="*/ 604103 h 664326"/>
                <a:gd name="connsiteX331" fmla="*/ 2164982 w 2463882"/>
                <a:gd name="connsiteY331" fmla="*/ 596025 h 664326"/>
                <a:gd name="connsiteX332" fmla="*/ 2172065 w 2463882"/>
                <a:gd name="connsiteY332" fmla="*/ 596025 h 664326"/>
                <a:gd name="connsiteX333" fmla="*/ 2185884 w 2463882"/>
                <a:gd name="connsiteY333" fmla="*/ 584882 h 664326"/>
                <a:gd name="connsiteX334" fmla="*/ 2206730 w 2463882"/>
                <a:gd name="connsiteY334" fmla="*/ 557579 h 664326"/>
                <a:gd name="connsiteX335" fmla="*/ 2221710 w 2463882"/>
                <a:gd name="connsiteY335" fmla="*/ 533607 h 664326"/>
                <a:gd name="connsiteX336" fmla="*/ 2223862 w 2463882"/>
                <a:gd name="connsiteY336" fmla="*/ 533607 h 664326"/>
                <a:gd name="connsiteX337" fmla="*/ 2223742 w 2463882"/>
                <a:gd name="connsiteY337" fmla="*/ 533959 h 664326"/>
                <a:gd name="connsiteX338" fmla="*/ 2229715 w 2463882"/>
                <a:gd name="connsiteY338" fmla="*/ 526850 h 664326"/>
                <a:gd name="connsiteX339" fmla="*/ 2234002 w 2463882"/>
                <a:gd name="connsiteY339" fmla="*/ 525251 h 664326"/>
                <a:gd name="connsiteX340" fmla="*/ 2245128 w 2463882"/>
                <a:gd name="connsiteY340" fmla="*/ 511835 h 664326"/>
                <a:gd name="connsiteX341" fmla="*/ 2244717 w 2463882"/>
                <a:gd name="connsiteY341" fmla="*/ 511835 h 664326"/>
                <a:gd name="connsiteX342" fmla="*/ 2245154 w 2463882"/>
                <a:gd name="connsiteY342" fmla="*/ 510549 h 664326"/>
                <a:gd name="connsiteX343" fmla="*/ 2253206 w 2463882"/>
                <a:gd name="connsiteY343" fmla="*/ 504958 h 664326"/>
                <a:gd name="connsiteX344" fmla="*/ 2260662 w 2463882"/>
                <a:gd name="connsiteY344" fmla="*/ 488678 h 664326"/>
                <a:gd name="connsiteX345" fmla="*/ 2265505 w 2463882"/>
                <a:gd name="connsiteY345" fmla="*/ 470480 h 664326"/>
                <a:gd name="connsiteX346" fmla="*/ 2257189 w 2463882"/>
                <a:gd name="connsiteY346" fmla="*/ 471695 h 664326"/>
                <a:gd name="connsiteX347" fmla="*/ 2245360 w 2463882"/>
                <a:gd name="connsiteY347" fmla="*/ 465948 h 664326"/>
                <a:gd name="connsiteX348" fmla="*/ 2239448 w 2463882"/>
                <a:gd name="connsiteY348" fmla="*/ 459073 h 664326"/>
                <a:gd name="connsiteX349" fmla="*/ 2233321 w 2463882"/>
                <a:gd name="connsiteY349" fmla="*/ 457697 h 664326"/>
                <a:gd name="connsiteX350" fmla="*/ 2228896 w 2463882"/>
                <a:gd name="connsiteY350" fmla="*/ 450155 h 664326"/>
                <a:gd name="connsiteX351" fmla="*/ 2224458 w 2463882"/>
                <a:gd name="connsiteY351" fmla="*/ 450155 h 664326"/>
                <a:gd name="connsiteX352" fmla="*/ 2224042 w 2463882"/>
                <a:gd name="connsiteY352" fmla="*/ 423778 h 664326"/>
                <a:gd name="connsiteX353" fmla="*/ 2225809 w 2463882"/>
                <a:gd name="connsiteY353" fmla="*/ 411344 h 664326"/>
                <a:gd name="connsiteX354" fmla="*/ 2233886 w 2463882"/>
                <a:gd name="connsiteY354" fmla="*/ 397916 h 664326"/>
                <a:gd name="connsiteX355" fmla="*/ 2241741 w 2463882"/>
                <a:gd name="connsiteY355" fmla="*/ 381957 h 664326"/>
                <a:gd name="connsiteX356" fmla="*/ 2249343 w 2463882"/>
                <a:gd name="connsiteY356" fmla="*/ 379428 h 664326"/>
                <a:gd name="connsiteX357" fmla="*/ 2251594 w 2463882"/>
                <a:gd name="connsiteY357" fmla="*/ 375620 h 664326"/>
                <a:gd name="connsiteX358" fmla="*/ 2254316 w 2463882"/>
                <a:gd name="connsiteY358" fmla="*/ 374368 h 664326"/>
                <a:gd name="connsiteX359" fmla="*/ 2254857 w 2463882"/>
                <a:gd name="connsiteY359" fmla="*/ 372786 h 664326"/>
                <a:gd name="connsiteX360" fmla="*/ 2268367 w 2463882"/>
                <a:gd name="connsiteY360" fmla="*/ 364494 h 664326"/>
                <a:gd name="connsiteX361" fmla="*/ 2274271 w 2463882"/>
                <a:gd name="connsiteY361" fmla="*/ 356978 h 664326"/>
                <a:gd name="connsiteX362" fmla="*/ 2275840 w 2463882"/>
                <a:gd name="connsiteY362" fmla="*/ 352365 h 664326"/>
                <a:gd name="connsiteX363" fmla="*/ 2281294 w 2463882"/>
                <a:gd name="connsiteY363" fmla="*/ 347447 h 664326"/>
                <a:gd name="connsiteX364" fmla="*/ 2280938 w 2463882"/>
                <a:gd name="connsiteY364" fmla="*/ 342135 h 664326"/>
                <a:gd name="connsiteX365" fmla="*/ 2283904 w 2463882"/>
                <a:gd name="connsiteY365" fmla="*/ 338094 h 664326"/>
                <a:gd name="connsiteX366" fmla="*/ 2273310 w 2463882"/>
                <a:gd name="connsiteY366" fmla="*/ 341758 h 664326"/>
                <a:gd name="connsiteX367" fmla="*/ 2258326 w 2463882"/>
                <a:gd name="connsiteY367" fmla="*/ 355358 h 664326"/>
                <a:gd name="connsiteX368" fmla="*/ 2233214 w 2463882"/>
                <a:gd name="connsiteY368" fmla="*/ 365227 h 664326"/>
                <a:gd name="connsiteX369" fmla="*/ 2228270 w 2463882"/>
                <a:gd name="connsiteY369" fmla="*/ 365227 h 664326"/>
                <a:gd name="connsiteX370" fmla="*/ 2217474 w 2463882"/>
                <a:gd name="connsiteY370" fmla="*/ 363345 h 664326"/>
                <a:gd name="connsiteX371" fmla="*/ 2214503 w 2463882"/>
                <a:gd name="connsiteY371" fmla="*/ 357458 h 664326"/>
                <a:gd name="connsiteX372" fmla="*/ 2221311 w 2463882"/>
                <a:gd name="connsiteY372" fmla="*/ 346461 h 664326"/>
                <a:gd name="connsiteX373" fmla="*/ 2230885 w 2463882"/>
                <a:gd name="connsiteY373" fmla="*/ 342495 h 664326"/>
                <a:gd name="connsiteX374" fmla="*/ 2234920 w 2463882"/>
                <a:gd name="connsiteY374" fmla="*/ 344647 h 664326"/>
                <a:gd name="connsiteX375" fmla="*/ 2242106 w 2463882"/>
                <a:gd name="connsiteY375" fmla="*/ 341749 h 664326"/>
                <a:gd name="connsiteX376" fmla="*/ 2248044 w 2463882"/>
                <a:gd name="connsiteY376" fmla="*/ 337328 h 664326"/>
                <a:gd name="connsiteX377" fmla="*/ 2250882 w 2463882"/>
                <a:gd name="connsiteY377" fmla="*/ 333367 h 664326"/>
                <a:gd name="connsiteX378" fmla="*/ 2275428 w 2463882"/>
                <a:gd name="connsiteY378" fmla="*/ 315059 h 664326"/>
                <a:gd name="connsiteX379" fmla="*/ 2280484 w 2463882"/>
                <a:gd name="connsiteY379" fmla="*/ 315059 h 664326"/>
                <a:gd name="connsiteX380" fmla="*/ 2295211 w 2463882"/>
                <a:gd name="connsiteY380" fmla="*/ 307526 h 664326"/>
                <a:gd name="connsiteX381" fmla="*/ 2307645 w 2463882"/>
                <a:gd name="connsiteY381" fmla="*/ 306424 h 664326"/>
                <a:gd name="connsiteX382" fmla="*/ 2325348 w 2463882"/>
                <a:gd name="connsiteY382" fmla="*/ 303761 h 664326"/>
                <a:gd name="connsiteX383" fmla="*/ 2341834 w 2463882"/>
                <a:gd name="connsiteY383" fmla="*/ 309057 h 664326"/>
                <a:gd name="connsiteX384" fmla="*/ 2339788 w 2463882"/>
                <a:gd name="connsiteY384" fmla="*/ 341659 h 664326"/>
                <a:gd name="connsiteX385" fmla="*/ 2333753 w 2463882"/>
                <a:gd name="connsiteY385" fmla="*/ 341659 h 664326"/>
                <a:gd name="connsiteX386" fmla="*/ 2330274 w 2463882"/>
                <a:gd name="connsiteY386" fmla="*/ 351889 h 664326"/>
                <a:gd name="connsiteX387" fmla="*/ 2328126 w 2463882"/>
                <a:gd name="connsiteY387" fmla="*/ 351889 h 664326"/>
                <a:gd name="connsiteX388" fmla="*/ 2327573 w 2463882"/>
                <a:gd name="connsiteY388" fmla="*/ 353505 h 664326"/>
                <a:gd name="connsiteX389" fmla="*/ 2325361 w 2463882"/>
                <a:gd name="connsiteY389" fmla="*/ 353505 h 664326"/>
                <a:gd name="connsiteX390" fmla="*/ 2322531 w 2463882"/>
                <a:gd name="connsiteY390" fmla="*/ 359864 h 664326"/>
                <a:gd name="connsiteX391" fmla="*/ 2318458 w 2463882"/>
                <a:gd name="connsiteY391" fmla="*/ 364511 h 664326"/>
                <a:gd name="connsiteX392" fmla="*/ 2316790 w 2463882"/>
                <a:gd name="connsiteY392" fmla="*/ 374158 h 664326"/>
                <a:gd name="connsiteX393" fmla="*/ 2306809 w 2463882"/>
                <a:gd name="connsiteY393" fmla="*/ 390400 h 664326"/>
                <a:gd name="connsiteX394" fmla="*/ 2302136 w 2463882"/>
                <a:gd name="connsiteY394" fmla="*/ 393559 h 664326"/>
                <a:gd name="connsiteX395" fmla="*/ 2299640 w 2463882"/>
                <a:gd name="connsiteY395" fmla="*/ 400891 h 664326"/>
                <a:gd name="connsiteX396" fmla="*/ 2295640 w 2463882"/>
                <a:gd name="connsiteY396" fmla="*/ 400891 h 664326"/>
                <a:gd name="connsiteX397" fmla="*/ 2286581 w 2463882"/>
                <a:gd name="connsiteY397" fmla="*/ 410597 h 664326"/>
                <a:gd name="connsiteX398" fmla="*/ 2286579 w 2463882"/>
                <a:gd name="connsiteY398" fmla="*/ 410473 h 664326"/>
                <a:gd name="connsiteX399" fmla="*/ 2286354 w 2463882"/>
                <a:gd name="connsiteY399" fmla="*/ 410841 h 664326"/>
                <a:gd name="connsiteX400" fmla="*/ 2286344 w 2463882"/>
                <a:gd name="connsiteY400" fmla="*/ 410851 h 664326"/>
                <a:gd name="connsiteX401" fmla="*/ 2286348 w 2463882"/>
                <a:gd name="connsiteY401" fmla="*/ 410851 h 664326"/>
                <a:gd name="connsiteX402" fmla="*/ 2283253 w 2463882"/>
                <a:gd name="connsiteY402" fmla="*/ 415906 h 664326"/>
                <a:gd name="connsiteX403" fmla="*/ 2287245 w 2463882"/>
                <a:gd name="connsiteY403" fmla="*/ 426295 h 664326"/>
                <a:gd name="connsiteX404" fmla="*/ 2287120 w 2463882"/>
                <a:gd name="connsiteY404" fmla="*/ 426659 h 664326"/>
                <a:gd name="connsiteX405" fmla="*/ 2292943 w 2463882"/>
                <a:gd name="connsiteY405" fmla="*/ 436156 h 664326"/>
                <a:gd name="connsiteX406" fmla="*/ 2293059 w 2463882"/>
                <a:gd name="connsiteY406" fmla="*/ 440980 h 664326"/>
                <a:gd name="connsiteX407" fmla="*/ 2292956 w 2463882"/>
                <a:gd name="connsiteY407" fmla="*/ 441237 h 664326"/>
                <a:gd name="connsiteX408" fmla="*/ 2306268 w 2463882"/>
                <a:gd name="connsiteY408" fmla="*/ 438771 h 664326"/>
                <a:gd name="connsiteX409" fmla="*/ 2323972 w 2463882"/>
                <a:gd name="connsiteY409" fmla="*/ 427148 h 664326"/>
                <a:gd name="connsiteX410" fmla="*/ 2327753 w 2463882"/>
                <a:gd name="connsiteY410" fmla="*/ 422222 h 664326"/>
                <a:gd name="connsiteX411" fmla="*/ 2334970 w 2463882"/>
                <a:gd name="connsiteY411" fmla="*/ 420459 h 664326"/>
                <a:gd name="connsiteX412" fmla="*/ 2336136 w 2463882"/>
                <a:gd name="connsiteY412" fmla="*/ 417034 h 664326"/>
                <a:gd name="connsiteX413" fmla="*/ 2347634 w 2463882"/>
                <a:gd name="connsiteY413" fmla="*/ 402713 h 664326"/>
                <a:gd name="connsiteX414" fmla="*/ 2360197 w 2463882"/>
                <a:gd name="connsiteY414" fmla="*/ 383917 h 664326"/>
                <a:gd name="connsiteX415" fmla="*/ 2369896 w 2463882"/>
                <a:gd name="connsiteY415" fmla="*/ 376872 h 664326"/>
                <a:gd name="connsiteX416" fmla="*/ 2378831 w 2463882"/>
                <a:gd name="connsiteY416" fmla="*/ 361287 h 664326"/>
                <a:gd name="connsiteX417" fmla="*/ 2384486 w 2463882"/>
                <a:gd name="connsiteY417" fmla="*/ 356327 h 664326"/>
                <a:gd name="connsiteX418" fmla="*/ 2386458 w 2463882"/>
                <a:gd name="connsiteY418" fmla="*/ 350530 h 664326"/>
                <a:gd name="connsiteX419" fmla="*/ 2389670 w 2463882"/>
                <a:gd name="connsiteY419" fmla="*/ 350530 h 664326"/>
                <a:gd name="connsiteX420" fmla="*/ 2393837 w 2463882"/>
                <a:gd name="connsiteY420" fmla="*/ 344613 h 664326"/>
                <a:gd name="connsiteX421" fmla="*/ 2398485 w 2463882"/>
                <a:gd name="connsiteY421" fmla="*/ 344613 h 664326"/>
                <a:gd name="connsiteX422" fmla="*/ 2399021 w 2463882"/>
                <a:gd name="connsiteY422" fmla="*/ 344356 h 664326"/>
                <a:gd name="connsiteX423" fmla="*/ 2404925 w 2463882"/>
                <a:gd name="connsiteY423" fmla="*/ 334927 h 664326"/>
                <a:gd name="connsiteX424" fmla="*/ 2405212 w 2463882"/>
                <a:gd name="connsiteY424" fmla="*/ 334927 h 664326"/>
                <a:gd name="connsiteX425" fmla="*/ 2406147 w 2463882"/>
                <a:gd name="connsiteY425" fmla="*/ 332183 h 664326"/>
                <a:gd name="connsiteX426" fmla="*/ 2409032 w 2463882"/>
                <a:gd name="connsiteY426" fmla="*/ 330031 h 664326"/>
                <a:gd name="connsiteX427" fmla="*/ 2413603 w 2463882"/>
                <a:gd name="connsiteY427" fmla="*/ 316585 h 664326"/>
                <a:gd name="connsiteX428" fmla="*/ 2424862 w 2463882"/>
                <a:gd name="connsiteY428" fmla="*/ 308165 h 664326"/>
                <a:gd name="connsiteX429" fmla="*/ 2446870 w 2463882"/>
                <a:gd name="connsiteY429" fmla="*/ 301566 h 664326"/>
                <a:gd name="connsiteX430" fmla="*/ 2162186 w 2463882"/>
                <a:gd name="connsiteY430" fmla="*/ 299921 h 664326"/>
                <a:gd name="connsiteX431" fmla="*/ 2175246 w 2463882"/>
                <a:gd name="connsiteY431" fmla="*/ 303023 h 664326"/>
                <a:gd name="connsiteX432" fmla="*/ 2187658 w 2463882"/>
                <a:gd name="connsiteY432" fmla="*/ 306086 h 664326"/>
                <a:gd name="connsiteX433" fmla="*/ 2191470 w 2463882"/>
                <a:gd name="connsiteY433" fmla="*/ 312749 h 664326"/>
                <a:gd name="connsiteX434" fmla="*/ 2196413 w 2463882"/>
                <a:gd name="connsiteY434" fmla="*/ 315034 h 664326"/>
                <a:gd name="connsiteX435" fmla="*/ 2197862 w 2463882"/>
                <a:gd name="connsiteY435" fmla="*/ 318889 h 664326"/>
                <a:gd name="connsiteX436" fmla="*/ 2203946 w 2463882"/>
                <a:gd name="connsiteY436" fmla="*/ 321937 h 664326"/>
                <a:gd name="connsiteX437" fmla="*/ 2207544 w 2463882"/>
                <a:gd name="connsiteY437" fmla="*/ 328459 h 664326"/>
                <a:gd name="connsiteX438" fmla="*/ 2207156 w 2463882"/>
                <a:gd name="connsiteY438" fmla="*/ 338924 h 664326"/>
                <a:gd name="connsiteX439" fmla="*/ 2205970 w 2463882"/>
                <a:gd name="connsiteY439" fmla="*/ 351225 h 664326"/>
                <a:gd name="connsiteX440" fmla="*/ 2202343 w 2463882"/>
                <a:gd name="connsiteY440" fmla="*/ 354638 h 664326"/>
                <a:gd name="connsiteX441" fmla="*/ 2201177 w 2463882"/>
                <a:gd name="connsiteY441" fmla="*/ 357254 h 664326"/>
                <a:gd name="connsiteX442" fmla="*/ 2201314 w 2463882"/>
                <a:gd name="connsiteY442" fmla="*/ 363308 h 664326"/>
                <a:gd name="connsiteX443" fmla="*/ 2196683 w 2463882"/>
                <a:gd name="connsiteY443" fmla="*/ 370459 h 664326"/>
                <a:gd name="connsiteX444" fmla="*/ 2194913 w 2463882"/>
                <a:gd name="connsiteY444" fmla="*/ 378893 h 664326"/>
                <a:gd name="connsiteX445" fmla="*/ 2169419 w 2463882"/>
                <a:gd name="connsiteY445" fmla="*/ 402856 h 664326"/>
                <a:gd name="connsiteX446" fmla="*/ 2164081 w 2463882"/>
                <a:gd name="connsiteY446" fmla="*/ 403662 h 664326"/>
                <a:gd name="connsiteX447" fmla="*/ 2158867 w 2463882"/>
                <a:gd name="connsiteY447" fmla="*/ 404468 h 664326"/>
                <a:gd name="connsiteX448" fmla="*/ 2145692 w 2463882"/>
                <a:gd name="connsiteY448" fmla="*/ 402667 h 664326"/>
                <a:gd name="connsiteX449" fmla="*/ 2143278 w 2463882"/>
                <a:gd name="connsiteY449" fmla="*/ 400626 h 664326"/>
                <a:gd name="connsiteX450" fmla="*/ 2115700 w 2463882"/>
                <a:gd name="connsiteY450" fmla="*/ 397160 h 664326"/>
                <a:gd name="connsiteX451" fmla="*/ 2089006 w 2463882"/>
                <a:gd name="connsiteY451" fmla="*/ 389925 h 664326"/>
                <a:gd name="connsiteX452" fmla="*/ 2085684 w 2463882"/>
                <a:gd name="connsiteY452" fmla="*/ 391845 h 664326"/>
                <a:gd name="connsiteX453" fmla="*/ 2077846 w 2463882"/>
                <a:gd name="connsiteY453" fmla="*/ 403540 h 664326"/>
                <a:gd name="connsiteX454" fmla="*/ 2069520 w 2463882"/>
                <a:gd name="connsiteY454" fmla="*/ 415984 h 664326"/>
                <a:gd name="connsiteX455" fmla="*/ 2066990 w 2463882"/>
                <a:gd name="connsiteY455" fmla="*/ 424227 h 664326"/>
                <a:gd name="connsiteX456" fmla="*/ 2065644 w 2463882"/>
                <a:gd name="connsiteY456" fmla="*/ 428997 h 664326"/>
                <a:gd name="connsiteX457" fmla="*/ 2067569 w 2463882"/>
                <a:gd name="connsiteY457" fmla="*/ 442404 h 664326"/>
                <a:gd name="connsiteX458" fmla="*/ 2071766 w 2463882"/>
                <a:gd name="connsiteY458" fmla="*/ 443973 h 664326"/>
                <a:gd name="connsiteX459" fmla="*/ 2072703 w 2463882"/>
                <a:gd name="connsiteY459" fmla="*/ 443703 h 664326"/>
                <a:gd name="connsiteX460" fmla="*/ 2074888 w 2463882"/>
                <a:gd name="connsiteY460" fmla="*/ 443433 h 664326"/>
                <a:gd name="connsiteX461" fmla="*/ 2090374 w 2463882"/>
                <a:gd name="connsiteY461" fmla="*/ 445079 h 664326"/>
                <a:gd name="connsiteX462" fmla="*/ 2106011 w 2463882"/>
                <a:gd name="connsiteY462" fmla="*/ 438614 h 664326"/>
                <a:gd name="connsiteX463" fmla="*/ 2120897 w 2463882"/>
                <a:gd name="connsiteY463" fmla="*/ 431265 h 664326"/>
                <a:gd name="connsiteX464" fmla="*/ 2124173 w 2463882"/>
                <a:gd name="connsiteY464" fmla="*/ 430815 h 664326"/>
                <a:gd name="connsiteX465" fmla="*/ 2135934 w 2463882"/>
                <a:gd name="connsiteY465" fmla="*/ 420126 h 664326"/>
                <a:gd name="connsiteX466" fmla="*/ 2156038 w 2463882"/>
                <a:gd name="connsiteY466" fmla="*/ 415993 h 664326"/>
                <a:gd name="connsiteX467" fmla="*/ 2156625 w 2463882"/>
                <a:gd name="connsiteY467" fmla="*/ 426926 h 664326"/>
                <a:gd name="connsiteX468" fmla="*/ 2113484 w 2463882"/>
                <a:gd name="connsiteY468" fmla="*/ 465008 h 664326"/>
                <a:gd name="connsiteX469" fmla="*/ 2084552 w 2463882"/>
                <a:gd name="connsiteY469" fmla="*/ 471576 h 664326"/>
                <a:gd name="connsiteX470" fmla="*/ 2056717 w 2463882"/>
                <a:gd name="connsiteY470" fmla="*/ 475812 h 664326"/>
                <a:gd name="connsiteX471" fmla="*/ 2042208 w 2463882"/>
                <a:gd name="connsiteY471" fmla="*/ 473223 h 664326"/>
                <a:gd name="connsiteX472" fmla="*/ 2041136 w 2463882"/>
                <a:gd name="connsiteY472" fmla="*/ 471551 h 664326"/>
                <a:gd name="connsiteX473" fmla="*/ 2032651 w 2463882"/>
                <a:gd name="connsiteY473" fmla="*/ 469471 h 664326"/>
                <a:gd name="connsiteX474" fmla="*/ 2015458 w 2463882"/>
                <a:gd name="connsiteY474" fmla="*/ 434866 h 664326"/>
                <a:gd name="connsiteX475" fmla="*/ 2018520 w 2463882"/>
                <a:gd name="connsiteY475" fmla="*/ 417476 h 664326"/>
                <a:gd name="connsiteX476" fmla="*/ 2030310 w 2463882"/>
                <a:gd name="connsiteY476" fmla="*/ 394885 h 664326"/>
                <a:gd name="connsiteX477" fmla="*/ 2032261 w 2463882"/>
                <a:gd name="connsiteY477" fmla="*/ 394585 h 664326"/>
                <a:gd name="connsiteX478" fmla="*/ 2031755 w 2463882"/>
                <a:gd name="connsiteY478" fmla="*/ 392977 h 664326"/>
                <a:gd name="connsiteX479" fmla="*/ 2037989 w 2463882"/>
                <a:gd name="connsiteY479" fmla="*/ 387078 h 664326"/>
                <a:gd name="connsiteX480" fmla="*/ 2043263 w 2463882"/>
                <a:gd name="connsiteY480" fmla="*/ 378323 h 664326"/>
                <a:gd name="connsiteX481" fmla="*/ 2053094 w 2463882"/>
                <a:gd name="connsiteY481" fmla="*/ 369079 h 664326"/>
                <a:gd name="connsiteX482" fmla="*/ 2060113 w 2463882"/>
                <a:gd name="connsiteY482" fmla="*/ 348438 h 664326"/>
                <a:gd name="connsiteX483" fmla="*/ 2065991 w 2463882"/>
                <a:gd name="connsiteY483" fmla="*/ 346492 h 664326"/>
                <a:gd name="connsiteX484" fmla="*/ 2073623 w 2463882"/>
                <a:gd name="connsiteY484" fmla="*/ 333981 h 664326"/>
                <a:gd name="connsiteX485" fmla="*/ 2130626 w 2463882"/>
                <a:gd name="connsiteY485" fmla="*/ 301533 h 664326"/>
                <a:gd name="connsiteX486" fmla="*/ 2135052 w 2463882"/>
                <a:gd name="connsiteY486" fmla="*/ 301803 h 664326"/>
                <a:gd name="connsiteX487" fmla="*/ 2138793 w 2463882"/>
                <a:gd name="connsiteY487" fmla="*/ 302073 h 664326"/>
                <a:gd name="connsiteX488" fmla="*/ 2149624 w 2463882"/>
                <a:gd name="connsiteY488" fmla="*/ 310897 h 664326"/>
                <a:gd name="connsiteX489" fmla="*/ 2153744 w 2463882"/>
                <a:gd name="connsiteY489" fmla="*/ 302665 h 664326"/>
                <a:gd name="connsiteX490" fmla="*/ 2162186 w 2463882"/>
                <a:gd name="connsiteY490" fmla="*/ 299921 h 664326"/>
                <a:gd name="connsiteX491" fmla="*/ 1000136 w 2463882"/>
                <a:gd name="connsiteY491" fmla="*/ 299921 h 664326"/>
                <a:gd name="connsiteX492" fmla="*/ 1013196 w 2463882"/>
                <a:gd name="connsiteY492" fmla="*/ 303023 h 664326"/>
                <a:gd name="connsiteX493" fmla="*/ 1025608 w 2463882"/>
                <a:gd name="connsiteY493" fmla="*/ 306086 h 664326"/>
                <a:gd name="connsiteX494" fmla="*/ 1029420 w 2463882"/>
                <a:gd name="connsiteY494" fmla="*/ 312749 h 664326"/>
                <a:gd name="connsiteX495" fmla="*/ 1034363 w 2463882"/>
                <a:gd name="connsiteY495" fmla="*/ 315034 h 664326"/>
                <a:gd name="connsiteX496" fmla="*/ 1035812 w 2463882"/>
                <a:gd name="connsiteY496" fmla="*/ 318889 h 664326"/>
                <a:gd name="connsiteX497" fmla="*/ 1041896 w 2463882"/>
                <a:gd name="connsiteY497" fmla="*/ 321937 h 664326"/>
                <a:gd name="connsiteX498" fmla="*/ 1045494 w 2463882"/>
                <a:gd name="connsiteY498" fmla="*/ 328459 h 664326"/>
                <a:gd name="connsiteX499" fmla="*/ 1045106 w 2463882"/>
                <a:gd name="connsiteY499" fmla="*/ 338924 h 664326"/>
                <a:gd name="connsiteX500" fmla="*/ 1043920 w 2463882"/>
                <a:gd name="connsiteY500" fmla="*/ 351225 h 664326"/>
                <a:gd name="connsiteX501" fmla="*/ 1040293 w 2463882"/>
                <a:gd name="connsiteY501" fmla="*/ 354638 h 664326"/>
                <a:gd name="connsiteX502" fmla="*/ 1039127 w 2463882"/>
                <a:gd name="connsiteY502" fmla="*/ 357254 h 664326"/>
                <a:gd name="connsiteX503" fmla="*/ 1039264 w 2463882"/>
                <a:gd name="connsiteY503" fmla="*/ 363308 h 664326"/>
                <a:gd name="connsiteX504" fmla="*/ 1034633 w 2463882"/>
                <a:gd name="connsiteY504" fmla="*/ 370459 h 664326"/>
                <a:gd name="connsiteX505" fmla="*/ 1032863 w 2463882"/>
                <a:gd name="connsiteY505" fmla="*/ 378893 h 664326"/>
                <a:gd name="connsiteX506" fmla="*/ 1007369 w 2463882"/>
                <a:gd name="connsiteY506" fmla="*/ 402856 h 664326"/>
                <a:gd name="connsiteX507" fmla="*/ 1002031 w 2463882"/>
                <a:gd name="connsiteY507" fmla="*/ 403662 h 664326"/>
                <a:gd name="connsiteX508" fmla="*/ 996817 w 2463882"/>
                <a:gd name="connsiteY508" fmla="*/ 404468 h 664326"/>
                <a:gd name="connsiteX509" fmla="*/ 983642 w 2463882"/>
                <a:gd name="connsiteY509" fmla="*/ 402667 h 664326"/>
                <a:gd name="connsiteX510" fmla="*/ 981228 w 2463882"/>
                <a:gd name="connsiteY510" fmla="*/ 400626 h 664326"/>
                <a:gd name="connsiteX511" fmla="*/ 953651 w 2463882"/>
                <a:gd name="connsiteY511" fmla="*/ 397160 h 664326"/>
                <a:gd name="connsiteX512" fmla="*/ 926956 w 2463882"/>
                <a:gd name="connsiteY512" fmla="*/ 389925 h 664326"/>
                <a:gd name="connsiteX513" fmla="*/ 923634 w 2463882"/>
                <a:gd name="connsiteY513" fmla="*/ 391845 h 664326"/>
                <a:gd name="connsiteX514" fmla="*/ 915796 w 2463882"/>
                <a:gd name="connsiteY514" fmla="*/ 403540 h 664326"/>
                <a:gd name="connsiteX515" fmla="*/ 907470 w 2463882"/>
                <a:gd name="connsiteY515" fmla="*/ 415984 h 664326"/>
                <a:gd name="connsiteX516" fmla="*/ 904940 w 2463882"/>
                <a:gd name="connsiteY516" fmla="*/ 424227 h 664326"/>
                <a:gd name="connsiteX517" fmla="*/ 903594 w 2463882"/>
                <a:gd name="connsiteY517" fmla="*/ 428997 h 664326"/>
                <a:gd name="connsiteX518" fmla="*/ 905519 w 2463882"/>
                <a:gd name="connsiteY518" fmla="*/ 442404 h 664326"/>
                <a:gd name="connsiteX519" fmla="*/ 909716 w 2463882"/>
                <a:gd name="connsiteY519" fmla="*/ 443973 h 664326"/>
                <a:gd name="connsiteX520" fmla="*/ 910653 w 2463882"/>
                <a:gd name="connsiteY520" fmla="*/ 443703 h 664326"/>
                <a:gd name="connsiteX521" fmla="*/ 912838 w 2463882"/>
                <a:gd name="connsiteY521" fmla="*/ 443433 h 664326"/>
                <a:gd name="connsiteX522" fmla="*/ 928324 w 2463882"/>
                <a:gd name="connsiteY522" fmla="*/ 445079 h 664326"/>
                <a:gd name="connsiteX523" fmla="*/ 943961 w 2463882"/>
                <a:gd name="connsiteY523" fmla="*/ 438614 h 664326"/>
                <a:gd name="connsiteX524" fmla="*/ 958847 w 2463882"/>
                <a:gd name="connsiteY524" fmla="*/ 431265 h 664326"/>
                <a:gd name="connsiteX525" fmla="*/ 962123 w 2463882"/>
                <a:gd name="connsiteY525" fmla="*/ 430815 h 664326"/>
                <a:gd name="connsiteX526" fmla="*/ 973884 w 2463882"/>
                <a:gd name="connsiteY526" fmla="*/ 420126 h 664326"/>
                <a:gd name="connsiteX527" fmla="*/ 993988 w 2463882"/>
                <a:gd name="connsiteY527" fmla="*/ 415993 h 664326"/>
                <a:gd name="connsiteX528" fmla="*/ 994575 w 2463882"/>
                <a:gd name="connsiteY528" fmla="*/ 426926 h 664326"/>
                <a:gd name="connsiteX529" fmla="*/ 951434 w 2463882"/>
                <a:gd name="connsiteY529" fmla="*/ 465008 h 664326"/>
                <a:gd name="connsiteX530" fmla="*/ 922502 w 2463882"/>
                <a:gd name="connsiteY530" fmla="*/ 471576 h 664326"/>
                <a:gd name="connsiteX531" fmla="*/ 894667 w 2463882"/>
                <a:gd name="connsiteY531" fmla="*/ 475812 h 664326"/>
                <a:gd name="connsiteX532" fmla="*/ 880158 w 2463882"/>
                <a:gd name="connsiteY532" fmla="*/ 473223 h 664326"/>
                <a:gd name="connsiteX533" fmla="*/ 879086 w 2463882"/>
                <a:gd name="connsiteY533" fmla="*/ 471551 h 664326"/>
                <a:gd name="connsiteX534" fmla="*/ 870601 w 2463882"/>
                <a:gd name="connsiteY534" fmla="*/ 469471 h 664326"/>
                <a:gd name="connsiteX535" fmla="*/ 853408 w 2463882"/>
                <a:gd name="connsiteY535" fmla="*/ 434866 h 664326"/>
                <a:gd name="connsiteX536" fmla="*/ 856469 w 2463882"/>
                <a:gd name="connsiteY536" fmla="*/ 417476 h 664326"/>
                <a:gd name="connsiteX537" fmla="*/ 868260 w 2463882"/>
                <a:gd name="connsiteY537" fmla="*/ 394885 h 664326"/>
                <a:gd name="connsiteX538" fmla="*/ 870211 w 2463882"/>
                <a:gd name="connsiteY538" fmla="*/ 394585 h 664326"/>
                <a:gd name="connsiteX539" fmla="*/ 869705 w 2463882"/>
                <a:gd name="connsiteY539" fmla="*/ 392977 h 664326"/>
                <a:gd name="connsiteX540" fmla="*/ 875939 w 2463882"/>
                <a:gd name="connsiteY540" fmla="*/ 387078 h 664326"/>
                <a:gd name="connsiteX541" fmla="*/ 881213 w 2463882"/>
                <a:gd name="connsiteY541" fmla="*/ 378323 h 664326"/>
                <a:gd name="connsiteX542" fmla="*/ 891044 w 2463882"/>
                <a:gd name="connsiteY542" fmla="*/ 369079 h 664326"/>
                <a:gd name="connsiteX543" fmla="*/ 898063 w 2463882"/>
                <a:gd name="connsiteY543" fmla="*/ 348438 h 664326"/>
                <a:gd name="connsiteX544" fmla="*/ 903941 w 2463882"/>
                <a:gd name="connsiteY544" fmla="*/ 346492 h 664326"/>
                <a:gd name="connsiteX545" fmla="*/ 911573 w 2463882"/>
                <a:gd name="connsiteY545" fmla="*/ 333981 h 664326"/>
                <a:gd name="connsiteX546" fmla="*/ 968576 w 2463882"/>
                <a:gd name="connsiteY546" fmla="*/ 301533 h 664326"/>
                <a:gd name="connsiteX547" fmla="*/ 973002 w 2463882"/>
                <a:gd name="connsiteY547" fmla="*/ 301803 h 664326"/>
                <a:gd name="connsiteX548" fmla="*/ 976743 w 2463882"/>
                <a:gd name="connsiteY548" fmla="*/ 302073 h 664326"/>
                <a:gd name="connsiteX549" fmla="*/ 987574 w 2463882"/>
                <a:gd name="connsiteY549" fmla="*/ 310897 h 664326"/>
                <a:gd name="connsiteX550" fmla="*/ 991694 w 2463882"/>
                <a:gd name="connsiteY550" fmla="*/ 302665 h 664326"/>
                <a:gd name="connsiteX551" fmla="*/ 1000136 w 2463882"/>
                <a:gd name="connsiteY551" fmla="*/ 299921 h 664326"/>
                <a:gd name="connsiteX552" fmla="*/ 835476 w 2463882"/>
                <a:gd name="connsiteY552" fmla="*/ 298273 h 664326"/>
                <a:gd name="connsiteX553" fmla="*/ 858174 w 2463882"/>
                <a:gd name="connsiteY553" fmla="*/ 300704 h 664326"/>
                <a:gd name="connsiteX554" fmla="*/ 872259 w 2463882"/>
                <a:gd name="connsiteY554" fmla="*/ 309640 h 664326"/>
                <a:gd name="connsiteX555" fmla="*/ 880851 w 2463882"/>
                <a:gd name="connsiteY555" fmla="*/ 327158 h 664326"/>
                <a:gd name="connsiteX556" fmla="*/ 878257 w 2463882"/>
                <a:gd name="connsiteY556" fmla="*/ 340330 h 664326"/>
                <a:gd name="connsiteX557" fmla="*/ 873592 w 2463882"/>
                <a:gd name="connsiteY557" fmla="*/ 347781 h 664326"/>
                <a:gd name="connsiteX558" fmla="*/ 862998 w 2463882"/>
                <a:gd name="connsiteY558" fmla="*/ 357270 h 664326"/>
                <a:gd name="connsiteX559" fmla="*/ 848720 w 2463882"/>
                <a:gd name="connsiteY559" fmla="*/ 355962 h 664326"/>
                <a:gd name="connsiteX560" fmla="*/ 844115 w 2463882"/>
                <a:gd name="connsiteY560" fmla="*/ 348918 h 664326"/>
                <a:gd name="connsiteX561" fmla="*/ 844403 w 2463882"/>
                <a:gd name="connsiteY561" fmla="*/ 338207 h 664326"/>
                <a:gd name="connsiteX562" fmla="*/ 849209 w 2463882"/>
                <a:gd name="connsiteY562" fmla="*/ 328921 h 664326"/>
                <a:gd name="connsiteX563" fmla="*/ 846396 w 2463882"/>
                <a:gd name="connsiteY563" fmla="*/ 325293 h 664326"/>
                <a:gd name="connsiteX564" fmla="*/ 830567 w 2463882"/>
                <a:gd name="connsiteY564" fmla="*/ 323793 h 664326"/>
                <a:gd name="connsiteX565" fmla="*/ 825786 w 2463882"/>
                <a:gd name="connsiteY565" fmla="*/ 324504 h 664326"/>
                <a:gd name="connsiteX566" fmla="*/ 817194 w 2463882"/>
                <a:gd name="connsiteY566" fmla="*/ 329452 h 664326"/>
                <a:gd name="connsiteX567" fmla="*/ 813944 w 2463882"/>
                <a:gd name="connsiteY567" fmla="*/ 332565 h 664326"/>
                <a:gd name="connsiteX568" fmla="*/ 812439 w 2463882"/>
                <a:gd name="connsiteY568" fmla="*/ 343438 h 664326"/>
                <a:gd name="connsiteX569" fmla="*/ 812928 w 2463882"/>
                <a:gd name="connsiteY569" fmla="*/ 345741 h 664326"/>
                <a:gd name="connsiteX570" fmla="*/ 825700 w 2463882"/>
                <a:gd name="connsiteY570" fmla="*/ 365082 h 664326"/>
                <a:gd name="connsiteX571" fmla="*/ 827780 w 2463882"/>
                <a:gd name="connsiteY571" fmla="*/ 398842 h 664326"/>
                <a:gd name="connsiteX572" fmla="*/ 820414 w 2463882"/>
                <a:gd name="connsiteY572" fmla="*/ 408669 h 664326"/>
                <a:gd name="connsiteX573" fmla="*/ 814844 w 2463882"/>
                <a:gd name="connsiteY573" fmla="*/ 412124 h 664326"/>
                <a:gd name="connsiteX574" fmla="*/ 811723 w 2463882"/>
                <a:gd name="connsiteY574" fmla="*/ 418131 h 664326"/>
                <a:gd name="connsiteX575" fmla="*/ 798213 w 2463882"/>
                <a:gd name="connsiteY575" fmla="*/ 434544 h 664326"/>
                <a:gd name="connsiteX576" fmla="*/ 789591 w 2463882"/>
                <a:gd name="connsiteY576" fmla="*/ 438746 h 664326"/>
                <a:gd name="connsiteX577" fmla="*/ 785822 w 2463882"/>
                <a:gd name="connsiteY577" fmla="*/ 443844 h 664326"/>
                <a:gd name="connsiteX578" fmla="*/ 772586 w 2463882"/>
                <a:gd name="connsiteY578" fmla="*/ 452299 h 664326"/>
                <a:gd name="connsiteX579" fmla="*/ 763960 w 2463882"/>
                <a:gd name="connsiteY579" fmla="*/ 451222 h 664326"/>
                <a:gd name="connsiteX580" fmla="*/ 744636 w 2463882"/>
                <a:gd name="connsiteY580" fmla="*/ 463163 h 664326"/>
                <a:gd name="connsiteX581" fmla="*/ 724056 w 2463882"/>
                <a:gd name="connsiteY581" fmla="*/ 471511 h 664326"/>
                <a:gd name="connsiteX582" fmla="*/ 704741 w 2463882"/>
                <a:gd name="connsiteY582" fmla="*/ 467305 h 664326"/>
                <a:gd name="connsiteX583" fmla="*/ 690699 w 2463882"/>
                <a:gd name="connsiteY583" fmla="*/ 469963 h 664326"/>
                <a:gd name="connsiteX584" fmla="*/ 678132 w 2463882"/>
                <a:gd name="connsiteY584" fmla="*/ 466820 h 664326"/>
                <a:gd name="connsiteX585" fmla="*/ 664326 w 2463882"/>
                <a:gd name="connsiteY585" fmla="*/ 458400 h 664326"/>
                <a:gd name="connsiteX586" fmla="*/ 655485 w 2463882"/>
                <a:gd name="connsiteY586" fmla="*/ 442574 h 664326"/>
                <a:gd name="connsiteX587" fmla="*/ 659396 w 2463882"/>
                <a:gd name="connsiteY587" fmla="*/ 422290 h 664326"/>
                <a:gd name="connsiteX588" fmla="*/ 669188 w 2463882"/>
                <a:gd name="connsiteY588" fmla="*/ 406786 h 664326"/>
                <a:gd name="connsiteX589" fmla="*/ 674689 w 2463882"/>
                <a:gd name="connsiteY589" fmla="*/ 402134 h 664326"/>
                <a:gd name="connsiteX590" fmla="*/ 681575 w 2463882"/>
                <a:gd name="connsiteY590" fmla="*/ 390468 h 664326"/>
                <a:gd name="connsiteX591" fmla="*/ 683230 w 2463882"/>
                <a:gd name="connsiteY591" fmla="*/ 390468 h 664326"/>
                <a:gd name="connsiteX592" fmla="*/ 685858 w 2463882"/>
                <a:gd name="connsiteY592" fmla="*/ 384920 h 664326"/>
                <a:gd name="connsiteX593" fmla="*/ 700251 w 2463882"/>
                <a:gd name="connsiteY593" fmla="*/ 376478 h 664326"/>
                <a:gd name="connsiteX594" fmla="*/ 707905 w 2463882"/>
                <a:gd name="connsiteY594" fmla="*/ 376478 h 664326"/>
                <a:gd name="connsiteX595" fmla="*/ 718349 w 2463882"/>
                <a:gd name="connsiteY595" fmla="*/ 378446 h 664326"/>
                <a:gd name="connsiteX596" fmla="*/ 730015 w 2463882"/>
                <a:gd name="connsiteY596" fmla="*/ 405860 h 664326"/>
                <a:gd name="connsiteX597" fmla="*/ 726770 w 2463882"/>
                <a:gd name="connsiteY597" fmla="*/ 412180 h 664326"/>
                <a:gd name="connsiteX598" fmla="*/ 726054 w 2463882"/>
                <a:gd name="connsiteY598" fmla="*/ 419932 h 664326"/>
                <a:gd name="connsiteX599" fmla="*/ 720510 w 2463882"/>
                <a:gd name="connsiteY599" fmla="*/ 429592 h 664326"/>
                <a:gd name="connsiteX600" fmla="*/ 706721 w 2463882"/>
                <a:gd name="connsiteY600" fmla="*/ 442609 h 664326"/>
                <a:gd name="connsiteX601" fmla="*/ 694463 w 2463882"/>
                <a:gd name="connsiteY601" fmla="*/ 442609 h 664326"/>
                <a:gd name="connsiteX602" fmla="*/ 692187 w 2463882"/>
                <a:gd name="connsiteY602" fmla="*/ 430887 h 664326"/>
                <a:gd name="connsiteX603" fmla="*/ 693743 w 2463882"/>
                <a:gd name="connsiteY603" fmla="*/ 423332 h 664326"/>
                <a:gd name="connsiteX604" fmla="*/ 693049 w 2463882"/>
                <a:gd name="connsiteY604" fmla="*/ 421754 h 664326"/>
                <a:gd name="connsiteX605" fmla="*/ 692049 w 2463882"/>
                <a:gd name="connsiteY605" fmla="*/ 421754 h 664326"/>
                <a:gd name="connsiteX606" fmla="*/ 689610 w 2463882"/>
                <a:gd name="connsiteY606" fmla="*/ 422972 h 664326"/>
                <a:gd name="connsiteX607" fmla="*/ 683599 w 2463882"/>
                <a:gd name="connsiteY607" fmla="*/ 435834 h 664326"/>
                <a:gd name="connsiteX608" fmla="*/ 688075 w 2463882"/>
                <a:gd name="connsiteY608" fmla="*/ 442004 h 664326"/>
                <a:gd name="connsiteX609" fmla="*/ 709504 w 2463882"/>
                <a:gd name="connsiteY609" fmla="*/ 446176 h 664326"/>
                <a:gd name="connsiteX610" fmla="*/ 717670 w 2463882"/>
                <a:gd name="connsiteY610" fmla="*/ 445906 h 664326"/>
                <a:gd name="connsiteX611" fmla="*/ 722422 w 2463882"/>
                <a:gd name="connsiteY611" fmla="*/ 445636 h 664326"/>
                <a:gd name="connsiteX612" fmla="*/ 734404 w 2463882"/>
                <a:gd name="connsiteY612" fmla="*/ 437588 h 664326"/>
                <a:gd name="connsiteX613" fmla="*/ 747089 w 2463882"/>
                <a:gd name="connsiteY613" fmla="*/ 429227 h 664326"/>
                <a:gd name="connsiteX614" fmla="*/ 752422 w 2463882"/>
                <a:gd name="connsiteY614" fmla="*/ 423083 h 664326"/>
                <a:gd name="connsiteX615" fmla="*/ 754506 w 2463882"/>
                <a:gd name="connsiteY615" fmla="*/ 415379 h 664326"/>
                <a:gd name="connsiteX616" fmla="*/ 760586 w 2463882"/>
                <a:gd name="connsiteY616" fmla="*/ 411987 h 664326"/>
                <a:gd name="connsiteX617" fmla="*/ 759304 w 2463882"/>
                <a:gd name="connsiteY617" fmla="*/ 407794 h 664326"/>
                <a:gd name="connsiteX618" fmla="*/ 761992 w 2463882"/>
                <a:gd name="connsiteY618" fmla="*/ 404626 h 664326"/>
                <a:gd name="connsiteX619" fmla="*/ 761027 w 2463882"/>
                <a:gd name="connsiteY619" fmla="*/ 404656 h 664326"/>
                <a:gd name="connsiteX620" fmla="*/ 752984 w 2463882"/>
                <a:gd name="connsiteY620" fmla="*/ 402272 h 664326"/>
                <a:gd name="connsiteX621" fmla="*/ 750626 w 2463882"/>
                <a:gd name="connsiteY621" fmla="*/ 393842 h 664326"/>
                <a:gd name="connsiteX622" fmla="*/ 748902 w 2463882"/>
                <a:gd name="connsiteY622" fmla="*/ 387373 h 664326"/>
                <a:gd name="connsiteX623" fmla="*/ 747397 w 2463882"/>
                <a:gd name="connsiteY623" fmla="*/ 387373 h 664326"/>
                <a:gd name="connsiteX624" fmla="*/ 744683 w 2463882"/>
                <a:gd name="connsiteY624" fmla="*/ 383226 h 664326"/>
                <a:gd name="connsiteX625" fmla="*/ 744546 w 2463882"/>
                <a:gd name="connsiteY625" fmla="*/ 361527 h 664326"/>
                <a:gd name="connsiteX626" fmla="*/ 751856 w 2463882"/>
                <a:gd name="connsiteY626" fmla="*/ 346307 h 664326"/>
                <a:gd name="connsiteX627" fmla="*/ 765649 w 2463882"/>
                <a:gd name="connsiteY627" fmla="*/ 332861 h 664326"/>
                <a:gd name="connsiteX628" fmla="*/ 769242 w 2463882"/>
                <a:gd name="connsiteY628" fmla="*/ 324110 h 664326"/>
                <a:gd name="connsiteX629" fmla="*/ 775995 w 2463882"/>
                <a:gd name="connsiteY629" fmla="*/ 319947 h 664326"/>
                <a:gd name="connsiteX630" fmla="*/ 781020 w 2463882"/>
                <a:gd name="connsiteY630" fmla="*/ 311741 h 664326"/>
                <a:gd name="connsiteX631" fmla="*/ 785050 w 2463882"/>
                <a:gd name="connsiteY631" fmla="*/ 311741 h 664326"/>
                <a:gd name="connsiteX632" fmla="*/ 789406 w 2463882"/>
                <a:gd name="connsiteY632" fmla="*/ 308486 h 664326"/>
                <a:gd name="connsiteX633" fmla="*/ 813202 w 2463882"/>
                <a:gd name="connsiteY633" fmla="*/ 301129 h 664326"/>
                <a:gd name="connsiteX634" fmla="*/ 835476 w 2463882"/>
                <a:gd name="connsiteY634" fmla="*/ 298273 h 664326"/>
                <a:gd name="connsiteX635" fmla="*/ 1920940 w 2463882"/>
                <a:gd name="connsiteY635" fmla="*/ 296627 h 664326"/>
                <a:gd name="connsiteX636" fmla="*/ 1928134 w 2463882"/>
                <a:gd name="connsiteY636" fmla="*/ 300263 h 664326"/>
                <a:gd name="connsiteX637" fmla="*/ 1930368 w 2463882"/>
                <a:gd name="connsiteY637" fmla="*/ 328162 h 664326"/>
                <a:gd name="connsiteX638" fmla="*/ 1926702 w 2463882"/>
                <a:gd name="connsiteY638" fmla="*/ 329915 h 664326"/>
                <a:gd name="connsiteX639" fmla="*/ 1925849 w 2463882"/>
                <a:gd name="connsiteY639" fmla="*/ 332419 h 664326"/>
                <a:gd name="connsiteX640" fmla="*/ 1920001 w 2463882"/>
                <a:gd name="connsiteY640" fmla="*/ 337744 h 664326"/>
                <a:gd name="connsiteX641" fmla="*/ 1916601 w 2463882"/>
                <a:gd name="connsiteY641" fmla="*/ 344574 h 664326"/>
                <a:gd name="connsiteX642" fmla="*/ 1916694 w 2463882"/>
                <a:gd name="connsiteY642" fmla="*/ 345229 h 664326"/>
                <a:gd name="connsiteX643" fmla="*/ 1935419 w 2463882"/>
                <a:gd name="connsiteY643" fmla="*/ 336137 h 664326"/>
                <a:gd name="connsiteX644" fmla="*/ 1937078 w 2463882"/>
                <a:gd name="connsiteY644" fmla="*/ 331266 h 664326"/>
                <a:gd name="connsiteX645" fmla="*/ 1943025 w 2463882"/>
                <a:gd name="connsiteY645" fmla="*/ 331266 h 664326"/>
                <a:gd name="connsiteX646" fmla="*/ 1949688 w 2463882"/>
                <a:gd name="connsiteY646" fmla="*/ 327514 h 664326"/>
                <a:gd name="connsiteX647" fmla="*/ 1951934 w 2463882"/>
                <a:gd name="connsiteY647" fmla="*/ 327514 h 664326"/>
                <a:gd name="connsiteX648" fmla="*/ 1956458 w 2463882"/>
                <a:gd name="connsiteY648" fmla="*/ 324757 h 664326"/>
                <a:gd name="connsiteX649" fmla="*/ 1960917 w 2463882"/>
                <a:gd name="connsiteY649" fmla="*/ 319883 h 664326"/>
                <a:gd name="connsiteX650" fmla="*/ 1967215 w 2463882"/>
                <a:gd name="connsiteY650" fmla="*/ 318669 h 664326"/>
                <a:gd name="connsiteX651" fmla="*/ 1967566 w 2463882"/>
                <a:gd name="connsiteY651" fmla="*/ 317640 h 664326"/>
                <a:gd name="connsiteX652" fmla="*/ 1986530 w 2463882"/>
                <a:gd name="connsiteY652" fmla="*/ 310073 h 664326"/>
                <a:gd name="connsiteX653" fmla="*/ 1989733 w 2463882"/>
                <a:gd name="connsiteY653" fmla="*/ 307144 h 664326"/>
                <a:gd name="connsiteX654" fmla="*/ 1996109 w 2463882"/>
                <a:gd name="connsiteY654" fmla="*/ 307144 h 664326"/>
                <a:gd name="connsiteX655" fmla="*/ 2009408 w 2463882"/>
                <a:gd name="connsiteY655" fmla="*/ 299371 h 664326"/>
                <a:gd name="connsiteX656" fmla="*/ 2021680 w 2463882"/>
                <a:gd name="connsiteY656" fmla="*/ 299371 h 664326"/>
                <a:gd name="connsiteX657" fmla="*/ 2021924 w 2463882"/>
                <a:gd name="connsiteY657" fmla="*/ 303406 h 664326"/>
                <a:gd name="connsiteX658" fmla="*/ 2023189 w 2463882"/>
                <a:gd name="connsiteY658" fmla="*/ 303406 h 664326"/>
                <a:gd name="connsiteX659" fmla="*/ 2026666 w 2463882"/>
                <a:gd name="connsiteY659" fmla="*/ 324226 h 664326"/>
                <a:gd name="connsiteX660" fmla="*/ 2023776 w 2463882"/>
                <a:gd name="connsiteY660" fmla="*/ 332724 h 664326"/>
                <a:gd name="connsiteX661" fmla="*/ 2021426 w 2463882"/>
                <a:gd name="connsiteY661" fmla="*/ 334880 h 664326"/>
                <a:gd name="connsiteX662" fmla="*/ 2017885 w 2463882"/>
                <a:gd name="connsiteY662" fmla="*/ 345286 h 664326"/>
                <a:gd name="connsiteX663" fmla="*/ 2013705 w 2463882"/>
                <a:gd name="connsiteY663" fmla="*/ 348395 h 664326"/>
                <a:gd name="connsiteX664" fmla="*/ 2008032 w 2463882"/>
                <a:gd name="connsiteY664" fmla="*/ 355195 h 664326"/>
                <a:gd name="connsiteX665" fmla="*/ 2007946 w 2463882"/>
                <a:gd name="connsiteY665" fmla="*/ 360215 h 664326"/>
                <a:gd name="connsiteX666" fmla="*/ 2004302 w 2463882"/>
                <a:gd name="connsiteY666" fmla="*/ 363624 h 664326"/>
                <a:gd name="connsiteX667" fmla="*/ 1995658 w 2463882"/>
                <a:gd name="connsiteY667" fmla="*/ 378077 h 664326"/>
                <a:gd name="connsiteX668" fmla="*/ 1995470 w 2463882"/>
                <a:gd name="connsiteY668" fmla="*/ 381807 h 664326"/>
                <a:gd name="connsiteX669" fmla="*/ 1972832 w 2463882"/>
                <a:gd name="connsiteY669" fmla="*/ 406825 h 664326"/>
                <a:gd name="connsiteX670" fmla="*/ 1964367 w 2463882"/>
                <a:gd name="connsiteY670" fmla="*/ 418208 h 664326"/>
                <a:gd name="connsiteX671" fmla="*/ 1960153 w 2463882"/>
                <a:gd name="connsiteY671" fmla="*/ 426289 h 664326"/>
                <a:gd name="connsiteX672" fmla="*/ 1968724 w 2463882"/>
                <a:gd name="connsiteY672" fmla="*/ 417462 h 664326"/>
                <a:gd name="connsiteX673" fmla="*/ 1980013 w 2463882"/>
                <a:gd name="connsiteY673" fmla="*/ 413522 h 664326"/>
                <a:gd name="connsiteX674" fmla="*/ 1993403 w 2463882"/>
                <a:gd name="connsiteY674" fmla="*/ 417265 h 664326"/>
                <a:gd name="connsiteX675" fmla="*/ 1973981 w 2463882"/>
                <a:gd name="connsiteY675" fmla="*/ 440859 h 664326"/>
                <a:gd name="connsiteX676" fmla="*/ 1954854 w 2463882"/>
                <a:gd name="connsiteY676" fmla="*/ 458927 h 664326"/>
                <a:gd name="connsiteX677" fmla="*/ 1951771 w 2463882"/>
                <a:gd name="connsiteY677" fmla="*/ 460548 h 664326"/>
                <a:gd name="connsiteX678" fmla="*/ 1951180 w 2463882"/>
                <a:gd name="connsiteY678" fmla="*/ 462276 h 664326"/>
                <a:gd name="connsiteX679" fmla="*/ 1930102 w 2463882"/>
                <a:gd name="connsiteY679" fmla="*/ 473067 h 664326"/>
                <a:gd name="connsiteX680" fmla="*/ 1907837 w 2463882"/>
                <a:gd name="connsiteY680" fmla="*/ 461341 h 664326"/>
                <a:gd name="connsiteX681" fmla="*/ 1903567 w 2463882"/>
                <a:gd name="connsiteY681" fmla="*/ 454983 h 664326"/>
                <a:gd name="connsiteX682" fmla="*/ 1902645 w 2463882"/>
                <a:gd name="connsiteY682" fmla="*/ 446888 h 664326"/>
                <a:gd name="connsiteX683" fmla="*/ 1904690 w 2463882"/>
                <a:gd name="connsiteY683" fmla="*/ 440877 h 664326"/>
                <a:gd name="connsiteX684" fmla="*/ 1904158 w 2463882"/>
                <a:gd name="connsiteY684" fmla="*/ 436117 h 664326"/>
                <a:gd name="connsiteX685" fmla="*/ 1907764 w 2463882"/>
                <a:gd name="connsiteY685" fmla="*/ 430248 h 664326"/>
                <a:gd name="connsiteX686" fmla="*/ 1908810 w 2463882"/>
                <a:gd name="connsiteY686" fmla="*/ 425596 h 664326"/>
                <a:gd name="connsiteX687" fmla="*/ 1931738 w 2463882"/>
                <a:gd name="connsiteY687" fmla="*/ 391853 h 664326"/>
                <a:gd name="connsiteX688" fmla="*/ 1954747 w 2463882"/>
                <a:gd name="connsiteY688" fmla="*/ 355478 h 664326"/>
                <a:gd name="connsiteX689" fmla="*/ 1965556 w 2463882"/>
                <a:gd name="connsiteY689" fmla="*/ 341138 h 664326"/>
                <a:gd name="connsiteX690" fmla="*/ 1957165 w 2463882"/>
                <a:gd name="connsiteY690" fmla="*/ 345801 h 664326"/>
                <a:gd name="connsiteX691" fmla="*/ 1955883 w 2463882"/>
                <a:gd name="connsiteY691" fmla="*/ 349565 h 664326"/>
                <a:gd name="connsiteX692" fmla="*/ 1947522 w 2463882"/>
                <a:gd name="connsiteY692" fmla="*/ 351173 h 664326"/>
                <a:gd name="connsiteX693" fmla="*/ 1946969 w 2463882"/>
                <a:gd name="connsiteY693" fmla="*/ 352798 h 664326"/>
                <a:gd name="connsiteX694" fmla="*/ 1932988 w 2463882"/>
                <a:gd name="connsiteY694" fmla="*/ 358260 h 664326"/>
                <a:gd name="connsiteX695" fmla="*/ 1931122 w 2463882"/>
                <a:gd name="connsiteY695" fmla="*/ 363748 h 664326"/>
                <a:gd name="connsiteX696" fmla="*/ 1914813 w 2463882"/>
                <a:gd name="connsiteY696" fmla="*/ 369704 h 664326"/>
                <a:gd name="connsiteX697" fmla="*/ 1913282 w 2463882"/>
                <a:gd name="connsiteY697" fmla="*/ 374206 h 664326"/>
                <a:gd name="connsiteX698" fmla="*/ 1906495 w 2463882"/>
                <a:gd name="connsiteY698" fmla="*/ 374206 h 664326"/>
                <a:gd name="connsiteX699" fmla="*/ 1903875 w 2463882"/>
                <a:gd name="connsiteY699" fmla="*/ 376358 h 664326"/>
                <a:gd name="connsiteX700" fmla="*/ 1902584 w 2463882"/>
                <a:gd name="connsiteY700" fmla="*/ 376358 h 664326"/>
                <a:gd name="connsiteX701" fmla="*/ 1900201 w 2463882"/>
                <a:gd name="connsiteY701" fmla="*/ 383355 h 664326"/>
                <a:gd name="connsiteX702" fmla="*/ 1893727 w 2463882"/>
                <a:gd name="connsiteY702" fmla="*/ 384967 h 664326"/>
                <a:gd name="connsiteX703" fmla="*/ 1893487 w 2463882"/>
                <a:gd name="connsiteY703" fmla="*/ 385675 h 664326"/>
                <a:gd name="connsiteX704" fmla="*/ 1888174 w 2463882"/>
                <a:gd name="connsiteY704" fmla="*/ 392175 h 664326"/>
                <a:gd name="connsiteX705" fmla="*/ 1884251 w 2463882"/>
                <a:gd name="connsiteY705" fmla="*/ 402049 h 664326"/>
                <a:gd name="connsiteX706" fmla="*/ 1871691 w 2463882"/>
                <a:gd name="connsiteY706" fmla="*/ 419085 h 664326"/>
                <a:gd name="connsiteX707" fmla="*/ 1858329 w 2463882"/>
                <a:gd name="connsiteY707" fmla="*/ 437249 h 664326"/>
                <a:gd name="connsiteX708" fmla="*/ 1844746 w 2463882"/>
                <a:gd name="connsiteY708" fmla="*/ 447857 h 664326"/>
                <a:gd name="connsiteX709" fmla="*/ 1828462 w 2463882"/>
                <a:gd name="connsiteY709" fmla="*/ 462524 h 664326"/>
                <a:gd name="connsiteX710" fmla="*/ 1793137 w 2463882"/>
                <a:gd name="connsiteY710" fmla="*/ 469444 h 664326"/>
                <a:gd name="connsiteX711" fmla="*/ 1787520 w 2463882"/>
                <a:gd name="connsiteY711" fmla="*/ 466756 h 664326"/>
                <a:gd name="connsiteX712" fmla="*/ 1776514 w 2463882"/>
                <a:gd name="connsiteY712" fmla="*/ 469444 h 664326"/>
                <a:gd name="connsiteX713" fmla="*/ 1765856 w 2463882"/>
                <a:gd name="connsiteY713" fmla="*/ 460659 h 664326"/>
                <a:gd name="connsiteX714" fmla="*/ 1764861 w 2463882"/>
                <a:gd name="connsiteY714" fmla="*/ 447021 h 664326"/>
                <a:gd name="connsiteX715" fmla="*/ 1772570 w 2463882"/>
                <a:gd name="connsiteY715" fmla="*/ 432919 h 664326"/>
                <a:gd name="connsiteX716" fmla="*/ 1784969 w 2463882"/>
                <a:gd name="connsiteY716" fmla="*/ 429437 h 664326"/>
                <a:gd name="connsiteX717" fmla="*/ 1797064 w 2463882"/>
                <a:gd name="connsiteY717" fmla="*/ 436846 h 664326"/>
                <a:gd name="connsiteX718" fmla="*/ 1804400 w 2463882"/>
                <a:gd name="connsiteY718" fmla="*/ 435479 h 664326"/>
                <a:gd name="connsiteX719" fmla="*/ 1808658 w 2463882"/>
                <a:gd name="connsiteY719" fmla="*/ 433249 h 664326"/>
                <a:gd name="connsiteX720" fmla="*/ 1814112 w 2463882"/>
                <a:gd name="connsiteY720" fmla="*/ 421883 h 664326"/>
                <a:gd name="connsiteX721" fmla="*/ 1816388 w 2463882"/>
                <a:gd name="connsiteY721" fmla="*/ 420575 h 664326"/>
                <a:gd name="connsiteX722" fmla="*/ 1824770 w 2463882"/>
                <a:gd name="connsiteY722" fmla="*/ 403717 h 664326"/>
                <a:gd name="connsiteX723" fmla="*/ 1843623 w 2463882"/>
                <a:gd name="connsiteY723" fmla="*/ 381374 h 664326"/>
                <a:gd name="connsiteX724" fmla="*/ 1867903 w 2463882"/>
                <a:gd name="connsiteY724" fmla="*/ 344947 h 664326"/>
                <a:gd name="connsiteX725" fmla="*/ 1868327 w 2463882"/>
                <a:gd name="connsiteY725" fmla="*/ 339586 h 664326"/>
                <a:gd name="connsiteX726" fmla="*/ 1858976 w 2463882"/>
                <a:gd name="connsiteY726" fmla="*/ 341873 h 664326"/>
                <a:gd name="connsiteX727" fmla="*/ 1851572 w 2463882"/>
                <a:gd name="connsiteY727" fmla="*/ 345895 h 664326"/>
                <a:gd name="connsiteX728" fmla="*/ 1826867 w 2463882"/>
                <a:gd name="connsiteY728" fmla="*/ 350684 h 664326"/>
                <a:gd name="connsiteX729" fmla="*/ 1814944 w 2463882"/>
                <a:gd name="connsiteY729" fmla="*/ 344712 h 664326"/>
                <a:gd name="connsiteX730" fmla="*/ 1815286 w 2463882"/>
                <a:gd name="connsiteY730" fmla="*/ 334263 h 664326"/>
                <a:gd name="connsiteX731" fmla="*/ 1822721 w 2463882"/>
                <a:gd name="connsiteY731" fmla="*/ 325461 h 664326"/>
                <a:gd name="connsiteX732" fmla="*/ 1890854 w 2463882"/>
                <a:gd name="connsiteY732" fmla="*/ 307127 h 664326"/>
                <a:gd name="connsiteX733" fmla="*/ 1894872 w 2463882"/>
                <a:gd name="connsiteY733" fmla="*/ 307127 h 664326"/>
                <a:gd name="connsiteX734" fmla="*/ 1910744 w 2463882"/>
                <a:gd name="connsiteY734" fmla="*/ 297995 h 664326"/>
                <a:gd name="connsiteX735" fmla="*/ 313670 w 2463882"/>
                <a:gd name="connsiteY735" fmla="*/ 275052 h 664326"/>
                <a:gd name="connsiteX736" fmla="*/ 313627 w 2463882"/>
                <a:gd name="connsiteY736" fmla="*/ 275178 h 664326"/>
                <a:gd name="connsiteX737" fmla="*/ 313628 w 2463882"/>
                <a:gd name="connsiteY737" fmla="*/ 275177 h 664326"/>
                <a:gd name="connsiteX738" fmla="*/ 313671 w 2463882"/>
                <a:gd name="connsiteY738" fmla="*/ 275052 h 664326"/>
                <a:gd name="connsiteX739" fmla="*/ 1248477 w 2463882"/>
                <a:gd name="connsiteY739" fmla="*/ 272970 h 664326"/>
                <a:gd name="connsiteX740" fmla="*/ 1239582 w 2463882"/>
                <a:gd name="connsiteY740" fmla="*/ 277337 h 664326"/>
                <a:gd name="connsiteX741" fmla="*/ 1236611 w 2463882"/>
                <a:gd name="connsiteY741" fmla="*/ 278509 h 664326"/>
                <a:gd name="connsiteX742" fmla="*/ 1237023 w 2463882"/>
                <a:gd name="connsiteY742" fmla="*/ 282179 h 664326"/>
                <a:gd name="connsiteX743" fmla="*/ 1240367 w 2463882"/>
                <a:gd name="connsiteY743" fmla="*/ 283680 h 664326"/>
                <a:gd name="connsiteX744" fmla="*/ 1243103 w 2463882"/>
                <a:gd name="connsiteY744" fmla="*/ 282488 h 664326"/>
                <a:gd name="connsiteX745" fmla="*/ 303885 w 2463882"/>
                <a:gd name="connsiteY745" fmla="*/ 263973 h 664326"/>
                <a:gd name="connsiteX746" fmla="*/ 290243 w 2463882"/>
                <a:gd name="connsiteY746" fmla="*/ 268128 h 664326"/>
                <a:gd name="connsiteX747" fmla="*/ 279305 w 2463882"/>
                <a:gd name="connsiteY747" fmla="*/ 282277 h 664326"/>
                <a:gd name="connsiteX748" fmla="*/ 277599 w 2463882"/>
                <a:gd name="connsiteY748" fmla="*/ 287297 h 664326"/>
                <a:gd name="connsiteX749" fmla="*/ 303933 w 2463882"/>
                <a:gd name="connsiteY749" fmla="*/ 280437 h 664326"/>
                <a:gd name="connsiteX750" fmla="*/ 311087 w 2463882"/>
                <a:gd name="connsiteY750" fmla="*/ 276556 h 664326"/>
                <a:gd name="connsiteX751" fmla="*/ 310484 w 2463882"/>
                <a:gd name="connsiteY751" fmla="*/ 275640 h 664326"/>
                <a:gd name="connsiteX752" fmla="*/ 310081 w 2463882"/>
                <a:gd name="connsiteY752" fmla="*/ 270186 h 664326"/>
                <a:gd name="connsiteX753" fmla="*/ 303885 w 2463882"/>
                <a:gd name="connsiteY753" fmla="*/ 263973 h 664326"/>
                <a:gd name="connsiteX754" fmla="*/ 380349 w 2463882"/>
                <a:gd name="connsiteY754" fmla="*/ 140985 h 664326"/>
                <a:gd name="connsiteX755" fmla="*/ 364541 w 2463882"/>
                <a:gd name="connsiteY755" fmla="*/ 167620 h 664326"/>
                <a:gd name="connsiteX756" fmla="*/ 355554 w 2463882"/>
                <a:gd name="connsiteY756" fmla="*/ 174334 h 664326"/>
                <a:gd name="connsiteX757" fmla="*/ 352433 w 2463882"/>
                <a:gd name="connsiteY757" fmla="*/ 183518 h 664326"/>
                <a:gd name="connsiteX758" fmla="*/ 348840 w 2463882"/>
                <a:gd name="connsiteY758" fmla="*/ 183518 h 664326"/>
                <a:gd name="connsiteX759" fmla="*/ 342670 w 2463882"/>
                <a:gd name="connsiteY759" fmla="*/ 192993 h 664326"/>
                <a:gd name="connsiteX760" fmla="*/ 338169 w 2463882"/>
                <a:gd name="connsiteY760" fmla="*/ 196187 h 664326"/>
                <a:gd name="connsiteX761" fmla="*/ 336136 w 2463882"/>
                <a:gd name="connsiteY761" fmla="*/ 202168 h 664326"/>
                <a:gd name="connsiteX762" fmla="*/ 321953 w 2463882"/>
                <a:gd name="connsiteY762" fmla="*/ 212343 h 664326"/>
                <a:gd name="connsiteX763" fmla="*/ 304366 w 2463882"/>
                <a:gd name="connsiteY763" fmla="*/ 243393 h 664326"/>
                <a:gd name="connsiteX764" fmla="*/ 310051 w 2463882"/>
                <a:gd name="connsiteY764" fmla="*/ 237356 h 664326"/>
                <a:gd name="connsiteX765" fmla="*/ 324727 w 2463882"/>
                <a:gd name="connsiteY765" fmla="*/ 237356 h 664326"/>
                <a:gd name="connsiteX766" fmla="*/ 329722 w 2463882"/>
                <a:gd name="connsiteY766" fmla="*/ 241669 h 664326"/>
                <a:gd name="connsiteX767" fmla="*/ 342988 w 2463882"/>
                <a:gd name="connsiteY767" fmla="*/ 241669 h 664326"/>
                <a:gd name="connsiteX768" fmla="*/ 350984 w 2463882"/>
                <a:gd name="connsiteY768" fmla="*/ 251368 h 664326"/>
                <a:gd name="connsiteX769" fmla="*/ 359203 w 2463882"/>
                <a:gd name="connsiteY769" fmla="*/ 251051 h 664326"/>
                <a:gd name="connsiteX770" fmla="*/ 384920 w 2463882"/>
                <a:gd name="connsiteY770" fmla="*/ 231954 h 664326"/>
                <a:gd name="connsiteX771" fmla="*/ 394112 w 2463882"/>
                <a:gd name="connsiteY771" fmla="*/ 219404 h 664326"/>
                <a:gd name="connsiteX772" fmla="*/ 397589 w 2463882"/>
                <a:gd name="connsiteY772" fmla="*/ 196457 h 664326"/>
                <a:gd name="connsiteX773" fmla="*/ 401791 w 2463882"/>
                <a:gd name="connsiteY773" fmla="*/ 199690 h 664326"/>
                <a:gd name="connsiteX774" fmla="*/ 401307 w 2463882"/>
                <a:gd name="connsiteY774" fmla="*/ 195025 h 664326"/>
                <a:gd name="connsiteX775" fmla="*/ 400887 w 2463882"/>
                <a:gd name="connsiteY775" fmla="*/ 185177 h 664326"/>
                <a:gd name="connsiteX776" fmla="*/ 405161 w 2463882"/>
                <a:gd name="connsiteY776" fmla="*/ 165885 h 664326"/>
                <a:gd name="connsiteX777" fmla="*/ 408145 w 2463882"/>
                <a:gd name="connsiteY777" fmla="*/ 149599 h 664326"/>
                <a:gd name="connsiteX778" fmla="*/ 380349 w 2463882"/>
                <a:gd name="connsiteY778" fmla="*/ 140985 h 664326"/>
                <a:gd name="connsiteX779" fmla="*/ 513383 w 2463882"/>
                <a:gd name="connsiteY779" fmla="*/ 34848 h 664326"/>
                <a:gd name="connsiteX780" fmla="*/ 530344 w 2463882"/>
                <a:gd name="connsiteY780" fmla="*/ 34848 h 664326"/>
                <a:gd name="connsiteX781" fmla="*/ 535635 w 2463882"/>
                <a:gd name="connsiteY781" fmla="*/ 38625 h 664326"/>
                <a:gd name="connsiteX782" fmla="*/ 531905 w 2463882"/>
                <a:gd name="connsiteY782" fmla="*/ 59184 h 664326"/>
                <a:gd name="connsiteX783" fmla="*/ 520251 w 2463882"/>
                <a:gd name="connsiteY783" fmla="*/ 65306 h 664326"/>
                <a:gd name="connsiteX784" fmla="*/ 513113 w 2463882"/>
                <a:gd name="connsiteY784" fmla="*/ 65306 h 664326"/>
                <a:gd name="connsiteX785" fmla="*/ 502908 w 2463882"/>
                <a:gd name="connsiteY785" fmla="*/ 73435 h 664326"/>
                <a:gd name="connsiteX786" fmla="*/ 463695 w 2463882"/>
                <a:gd name="connsiteY786" fmla="*/ 82714 h 664326"/>
                <a:gd name="connsiteX787" fmla="*/ 451462 w 2463882"/>
                <a:gd name="connsiteY787" fmla="*/ 82173 h 664326"/>
                <a:gd name="connsiteX788" fmla="*/ 433455 w 2463882"/>
                <a:gd name="connsiteY788" fmla="*/ 87623 h 664326"/>
                <a:gd name="connsiteX789" fmla="*/ 416206 w 2463882"/>
                <a:gd name="connsiteY789" fmla="*/ 97677 h 664326"/>
                <a:gd name="connsiteX790" fmla="*/ 408443 w 2463882"/>
                <a:gd name="connsiteY790" fmla="*/ 102739 h 664326"/>
                <a:gd name="connsiteX791" fmla="*/ 396562 w 2463882"/>
                <a:gd name="connsiteY791" fmla="*/ 112546 h 664326"/>
                <a:gd name="connsiteX792" fmla="*/ 428961 w 2463882"/>
                <a:gd name="connsiteY792" fmla="*/ 115805 h 664326"/>
                <a:gd name="connsiteX793" fmla="*/ 445966 w 2463882"/>
                <a:gd name="connsiteY793" fmla="*/ 126592 h 664326"/>
                <a:gd name="connsiteX794" fmla="*/ 449327 w 2463882"/>
                <a:gd name="connsiteY794" fmla="*/ 134164 h 664326"/>
                <a:gd name="connsiteX795" fmla="*/ 454361 w 2463882"/>
                <a:gd name="connsiteY795" fmla="*/ 136252 h 664326"/>
                <a:gd name="connsiteX796" fmla="*/ 458232 w 2463882"/>
                <a:gd name="connsiteY796" fmla="*/ 150487 h 664326"/>
                <a:gd name="connsiteX797" fmla="*/ 456770 w 2463882"/>
                <a:gd name="connsiteY797" fmla="*/ 164618 h 664326"/>
                <a:gd name="connsiteX798" fmla="*/ 458044 w 2463882"/>
                <a:gd name="connsiteY798" fmla="*/ 165622 h 664326"/>
                <a:gd name="connsiteX799" fmla="*/ 448890 w 2463882"/>
                <a:gd name="connsiteY799" fmla="*/ 205178 h 664326"/>
                <a:gd name="connsiteX800" fmla="*/ 417908 w 2463882"/>
                <a:gd name="connsiteY800" fmla="*/ 243749 h 664326"/>
                <a:gd name="connsiteX801" fmla="*/ 411828 w 2463882"/>
                <a:gd name="connsiteY801" fmla="*/ 245721 h 664326"/>
                <a:gd name="connsiteX802" fmla="*/ 411267 w 2463882"/>
                <a:gd name="connsiteY802" fmla="*/ 246339 h 664326"/>
                <a:gd name="connsiteX803" fmla="*/ 410443 w 2463882"/>
                <a:gd name="connsiteY803" fmla="*/ 248761 h 664326"/>
                <a:gd name="connsiteX804" fmla="*/ 399506 w 2463882"/>
                <a:gd name="connsiteY804" fmla="*/ 256056 h 664326"/>
                <a:gd name="connsiteX805" fmla="*/ 377772 w 2463882"/>
                <a:gd name="connsiteY805" fmla="*/ 268281 h 664326"/>
                <a:gd name="connsiteX806" fmla="*/ 378085 w 2463882"/>
                <a:gd name="connsiteY806" fmla="*/ 268244 h 664326"/>
                <a:gd name="connsiteX807" fmla="*/ 386866 w 2463882"/>
                <a:gd name="connsiteY807" fmla="*/ 300824 h 664326"/>
                <a:gd name="connsiteX808" fmla="*/ 380945 w 2463882"/>
                <a:gd name="connsiteY808" fmla="*/ 307166 h 664326"/>
                <a:gd name="connsiteX809" fmla="*/ 380598 w 2463882"/>
                <a:gd name="connsiteY809" fmla="*/ 312714 h 664326"/>
                <a:gd name="connsiteX810" fmla="*/ 387016 w 2463882"/>
                <a:gd name="connsiteY810" fmla="*/ 320479 h 664326"/>
                <a:gd name="connsiteX811" fmla="*/ 388208 w 2463882"/>
                <a:gd name="connsiteY811" fmla="*/ 320479 h 664326"/>
                <a:gd name="connsiteX812" fmla="*/ 397426 w 2463882"/>
                <a:gd name="connsiteY812" fmla="*/ 330224 h 664326"/>
                <a:gd name="connsiteX813" fmla="*/ 398747 w 2463882"/>
                <a:gd name="connsiteY813" fmla="*/ 350483 h 664326"/>
                <a:gd name="connsiteX814" fmla="*/ 402760 w 2463882"/>
                <a:gd name="connsiteY814" fmla="*/ 357013 h 664326"/>
                <a:gd name="connsiteX815" fmla="*/ 399785 w 2463882"/>
                <a:gd name="connsiteY815" fmla="*/ 367478 h 664326"/>
                <a:gd name="connsiteX816" fmla="*/ 403648 w 2463882"/>
                <a:gd name="connsiteY816" fmla="*/ 389632 h 664326"/>
                <a:gd name="connsiteX817" fmla="*/ 413196 w 2463882"/>
                <a:gd name="connsiteY817" fmla="*/ 401277 h 664326"/>
                <a:gd name="connsiteX818" fmla="*/ 411760 w 2463882"/>
                <a:gd name="connsiteY818" fmla="*/ 411906 h 664326"/>
                <a:gd name="connsiteX819" fmla="*/ 419010 w 2463882"/>
                <a:gd name="connsiteY819" fmla="*/ 425347 h 664326"/>
                <a:gd name="connsiteX820" fmla="*/ 425488 w 2463882"/>
                <a:gd name="connsiteY820" fmla="*/ 457628 h 664326"/>
                <a:gd name="connsiteX821" fmla="*/ 429557 w 2463882"/>
                <a:gd name="connsiteY821" fmla="*/ 476510 h 664326"/>
                <a:gd name="connsiteX822" fmla="*/ 440259 w 2463882"/>
                <a:gd name="connsiteY822" fmla="*/ 492387 h 664326"/>
                <a:gd name="connsiteX823" fmla="*/ 440117 w 2463882"/>
                <a:gd name="connsiteY823" fmla="*/ 492803 h 664326"/>
                <a:gd name="connsiteX824" fmla="*/ 444422 w 2463882"/>
                <a:gd name="connsiteY824" fmla="*/ 492803 h 664326"/>
                <a:gd name="connsiteX825" fmla="*/ 444005 w 2463882"/>
                <a:gd name="connsiteY825" fmla="*/ 494022 h 664326"/>
                <a:gd name="connsiteX826" fmla="*/ 458429 w 2463882"/>
                <a:gd name="connsiteY826" fmla="*/ 488498 h 664326"/>
                <a:gd name="connsiteX827" fmla="*/ 469285 w 2463882"/>
                <a:gd name="connsiteY827" fmla="*/ 488498 h 664326"/>
                <a:gd name="connsiteX828" fmla="*/ 475069 w 2463882"/>
                <a:gd name="connsiteY828" fmla="*/ 486998 h 664326"/>
                <a:gd name="connsiteX829" fmla="*/ 493887 w 2463882"/>
                <a:gd name="connsiteY829" fmla="*/ 485317 h 664326"/>
                <a:gd name="connsiteX830" fmla="*/ 504156 w 2463882"/>
                <a:gd name="connsiteY830" fmla="*/ 482410 h 664326"/>
                <a:gd name="connsiteX831" fmla="*/ 524046 w 2463882"/>
                <a:gd name="connsiteY831" fmla="*/ 478281 h 664326"/>
                <a:gd name="connsiteX832" fmla="*/ 589010 w 2463882"/>
                <a:gd name="connsiteY832" fmla="*/ 493802 h 664326"/>
                <a:gd name="connsiteX833" fmla="*/ 606323 w 2463882"/>
                <a:gd name="connsiteY833" fmla="*/ 513576 h 664326"/>
                <a:gd name="connsiteX834" fmla="*/ 599871 w 2463882"/>
                <a:gd name="connsiteY834" fmla="*/ 532540 h 664326"/>
                <a:gd name="connsiteX835" fmla="*/ 589437 w 2463882"/>
                <a:gd name="connsiteY835" fmla="*/ 543824 h 664326"/>
                <a:gd name="connsiteX836" fmla="*/ 582352 w 2463882"/>
                <a:gd name="connsiteY836" fmla="*/ 549360 h 664326"/>
                <a:gd name="connsiteX837" fmla="*/ 583124 w 2463882"/>
                <a:gd name="connsiteY837" fmla="*/ 559748 h 664326"/>
                <a:gd name="connsiteX838" fmla="*/ 573691 w 2463882"/>
                <a:gd name="connsiteY838" fmla="*/ 570712 h 664326"/>
                <a:gd name="connsiteX839" fmla="*/ 545655 w 2463882"/>
                <a:gd name="connsiteY839" fmla="*/ 580839 h 664326"/>
                <a:gd name="connsiteX840" fmla="*/ 511025 w 2463882"/>
                <a:gd name="connsiteY840" fmla="*/ 588042 h 664326"/>
                <a:gd name="connsiteX841" fmla="*/ 495367 w 2463882"/>
                <a:gd name="connsiteY841" fmla="*/ 586430 h 664326"/>
                <a:gd name="connsiteX842" fmla="*/ 464723 w 2463882"/>
                <a:gd name="connsiteY842" fmla="*/ 590237 h 664326"/>
                <a:gd name="connsiteX843" fmla="*/ 454682 w 2463882"/>
                <a:gd name="connsiteY843" fmla="*/ 587600 h 664326"/>
                <a:gd name="connsiteX844" fmla="*/ 447672 w 2463882"/>
                <a:gd name="connsiteY844" fmla="*/ 580166 h 664326"/>
                <a:gd name="connsiteX845" fmla="*/ 438145 w 2463882"/>
                <a:gd name="connsiteY845" fmla="*/ 577872 h 664326"/>
                <a:gd name="connsiteX846" fmla="*/ 432370 w 2463882"/>
                <a:gd name="connsiteY846" fmla="*/ 565768 h 664326"/>
                <a:gd name="connsiteX847" fmla="*/ 427924 w 2463882"/>
                <a:gd name="connsiteY847" fmla="*/ 563976 h 664326"/>
                <a:gd name="connsiteX848" fmla="*/ 412356 w 2463882"/>
                <a:gd name="connsiteY848" fmla="*/ 548597 h 664326"/>
                <a:gd name="connsiteX849" fmla="*/ 406302 w 2463882"/>
                <a:gd name="connsiteY849" fmla="*/ 538598 h 664326"/>
                <a:gd name="connsiteX850" fmla="*/ 401855 w 2463882"/>
                <a:gd name="connsiteY850" fmla="*/ 537415 h 664326"/>
                <a:gd name="connsiteX851" fmla="*/ 395694 w 2463882"/>
                <a:gd name="connsiteY851" fmla="*/ 538714 h 664326"/>
                <a:gd name="connsiteX852" fmla="*/ 365532 w 2463882"/>
                <a:gd name="connsiteY852" fmla="*/ 552683 h 664326"/>
                <a:gd name="connsiteX853" fmla="*/ 341826 w 2463882"/>
                <a:gd name="connsiteY853" fmla="*/ 560036 h 664326"/>
                <a:gd name="connsiteX854" fmla="*/ 315466 w 2463882"/>
                <a:gd name="connsiteY854" fmla="*/ 575762 h 664326"/>
                <a:gd name="connsiteX855" fmla="*/ 295439 w 2463882"/>
                <a:gd name="connsiteY855" fmla="*/ 581924 h 664326"/>
                <a:gd name="connsiteX856" fmla="*/ 283764 w 2463882"/>
                <a:gd name="connsiteY856" fmla="*/ 590143 h 664326"/>
                <a:gd name="connsiteX857" fmla="*/ 231491 w 2463882"/>
                <a:gd name="connsiteY857" fmla="*/ 603833 h 664326"/>
                <a:gd name="connsiteX858" fmla="*/ 195775 w 2463882"/>
                <a:gd name="connsiteY858" fmla="*/ 607867 h 664326"/>
                <a:gd name="connsiteX859" fmla="*/ 162324 w 2463882"/>
                <a:gd name="connsiteY859" fmla="*/ 615435 h 664326"/>
                <a:gd name="connsiteX860" fmla="*/ 150671 w 2463882"/>
                <a:gd name="connsiteY860" fmla="*/ 613818 h 664326"/>
                <a:gd name="connsiteX861" fmla="*/ 139532 w 2463882"/>
                <a:gd name="connsiteY861" fmla="*/ 619688 h 664326"/>
                <a:gd name="connsiteX862" fmla="*/ 112154 w 2463882"/>
                <a:gd name="connsiteY862" fmla="*/ 623360 h 664326"/>
                <a:gd name="connsiteX863" fmla="*/ 85286 w 2463882"/>
                <a:gd name="connsiteY863" fmla="*/ 626732 h 664326"/>
                <a:gd name="connsiteX864" fmla="*/ 27400 w 2463882"/>
                <a:gd name="connsiteY864" fmla="*/ 619735 h 664326"/>
                <a:gd name="connsiteX865" fmla="*/ 14319 w 2463882"/>
                <a:gd name="connsiteY865" fmla="*/ 603357 h 664326"/>
                <a:gd name="connsiteX866" fmla="*/ 8428 w 2463882"/>
                <a:gd name="connsiteY866" fmla="*/ 600913 h 664326"/>
                <a:gd name="connsiteX867" fmla="*/ 6267 w 2463882"/>
                <a:gd name="connsiteY867" fmla="*/ 581992 h 664326"/>
                <a:gd name="connsiteX868" fmla="*/ 5006 w 2463882"/>
                <a:gd name="connsiteY868" fmla="*/ 578416 h 664326"/>
                <a:gd name="connsiteX869" fmla="*/ 25303 w 2463882"/>
                <a:gd name="connsiteY869" fmla="*/ 551079 h 664326"/>
                <a:gd name="connsiteX870" fmla="*/ 50312 w 2463882"/>
                <a:gd name="connsiteY870" fmla="*/ 535755 h 664326"/>
                <a:gd name="connsiteX871" fmla="*/ 77542 w 2463882"/>
                <a:gd name="connsiteY871" fmla="*/ 527763 h 664326"/>
                <a:gd name="connsiteX872" fmla="*/ 79095 w 2463882"/>
                <a:gd name="connsiteY872" fmla="*/ 528029 h 664326"/>
                <a:gd name="connsiteX873" fmla="*/ 89127 w 2463882"/>
                <a:gd name="connsiteY873" fmla="*/ 522112 h 664326"/>
                <a:gd name="connsiteX874" fmla="*/ 99743 w 2463882"/>
                <a:gd name="connsiteY874" fmla="*/ 521812 h 664326"/>
                <a:gd name="connsiteX875" fmla="*/ 117802 w 2463882"/>
                <a:gd name="connsiteY875" fmla="*/ 518344 h 664326"/>
                <a:gd name="connsiteX876" fmla="*/ 145444 w 2463882"/>
                <a:gd name="connsiteY876" fmla="*/ 518344 h 664326"/>
                <a:gd name="connsiteX877" fmla="*/ 154885 w 2463882"/>
                <a:gd name="connsiteY877" fmla="*/ 526619 h 664326"/>
                <a:gd name="connsiteX878" fmla="*/ 172329 w 2463882"/>
                <a:gd name="connsiteY878" fmla="*/ 535993 h 664326"/>
                <a:gd name="connsiteX879" fmla="*/ 188054 w 2463882"/>
                <a:gd name="connsiteY879" fmla="*/ 547971 h 664326"/>
                <a:gd name="connsiteX880" fmla="*/ 201594 w 2463882"/>
                <a:gd name="connsiteY880" fmla="*/ 549673 h 664326"/>
                <a:gd name="connsiteX881" fmla="*/ 204209 w 2463882"/>
                <a:gd name="connsiteY881" fmla="*/ 553656 h 664326"/>
                <a:gd name="connsiteX882" fmla="*/ 209616 w 2463882"/>
                <a:gd name="connsiteY882" fmla="*/ 553656 h 664326"/>
                <a:gd name="connsiteX883" fmla="*/ 209238 w 2463882"/>
                <a:gd name="connsiteY883" fmla="*/ 566085 h 664326"/>
                <a:gd name="connsiteX884" fmla="*/ 196341 w 2463882"/>
                <a:gd name="connsiteY884" fmla="*/ 578163 h 664326"/>
                <a:gd name="connsiteX885" fmla="*/ 170745 w 2463882"/>
                <a:gd name="connsiteY885" fmla="*/ 578163 h 664326"/>
                <a:gd name="connsiteX886" fmla="*/ 141307 w 2463882"/>
                <a:gd name="connsiteY886" fmla="*/ 566793 h 664326"/>
                <a:gd name="connsiteX887" fmla="*/ 121983 w 2463882"/>
                <a:gd name="connsiteY887" fmla="*/ 557755 h 664326"/>
                <a:gd name="connsiteX888" fmla="*/ 99563 w 2463882"/>
                <a:gd name="connsiteY888" fmla="*/ 549351 h 664326"/>
                <a:gd name="connsiteX889" fmla="*/ 74233 w 2463882"/>
                <a:gd name="connsiteY889" fmla="*/ 554633 h 664326"/>
                <a:gd name="connsiteX890" fmla="*/ 48653 w 2463882"/>
                <a:gd name="connsiteY890" fmla="*/ 562329 h 664326"/>
                <a:gd name="connsiteX891" fmla="*/ 37150 w 2463882"/>
                <a:gd name="connsiteY891" fmla="*/ 574262 h 664326"/>
                <a:gd name="connsiteX892" fmla="*/ 36777 w 2463882"/>
                <a:gd name="connsiteY892" fmla="*/ 575368 h 664326"/>
                <a:gd name="connsiteX893" fmla="*/ 44734 w 2463882"/>
                <a:gd name="connsiteY893" fmla="*/ 594627 h 664326"/>
                <a:gd name="connsiteX894" fmla="*/ 56053 w 2463882"/>
                <a:gd name="connsiteY894" fmla="*/ 596823 h 664326"/>
                <a:gd name="connsiteX895" fmla="*/ 79815 w 2463882"/>
                <a:gd name="connsiteY895" fmla="*/ 599567 h 664326"/>
                <a:gd name="connsiteX896" fmla="*/ 129057 w 2463882"/>
                <a:gd name="connsiteY896" fmla="*/ 593508 h 664326"/>
                <a:gd name="connsiteX897" fmla="*/ 147579 w 2463882"/>
                <a:gd name="connsiteY897" fmla="*/ 588865 h 664326"/>
                <a:gd name="connsiteX898" fmla="*/ 177082 w 2463882"/>
                <a:gd name="connsiteY898" fmla="*/ 587399 h 664326"/>
                <a:gd name="connsiteX899" fmla="*/ 187205 w 2463882"/>
                <a:gd name="connsiteY899" fmla="*/ 584933 h 664326"/>
                <a:gd name="connsiteX900" fmla="*/ 203073 w 2463882"/>
                <a:gd name="connsiteY900" fmla="*/ 582944 h 664326"/>
                <a:gd name="connsiteX901" fmla="*/ 216467 w 2463882"/>
                <a:gd name="connsiteY901" fmla="*/ 577023 h 664326"/>
                <a:gd name="connsiteX902" fmla="*/ 224485 w 2463882"/>
                <a:gd name="connsiteY902" fmla="*/ 579175 h 664326"/>
                <a:gd name="connsiteX903" fmla="*/ 259531 w 2463882"/>
                <a:gd name="connsiteY903" fmla="*/ 565378 h 664326"/>
                <a:gd name="connsiteX904" fmla="*/ 294616 w 2463882"/>
                <a:gd name="connsiteY904" fmla="*/ 544510 h 664326"/>
                <a:gd name="connsiteX905" fmla="*/ 328436 w 2463882"/>
                <a:gd name="connsiteY905" fmla="*/ 531005 h 664326"/>
                <a:gd name="connsiteX906" fmla="*/ 383912 w 2463882"/>
                <a:gd name="connsiteY906" fmla="*/ 507994 h 664326"/>
                <a:gd name="connsiteX907" fmla="*/ 374214 w 2463882"/>
                <a:gd name="connsiteY907" fmla="*/ 498582 h 664326"/>
                <a:gd name="connsiteX908" fmla="*/ 370346 w 2463882"/>
                <a:gd name="connsiteY908" fmla="*/ 496645 h 664326"/>
                <a:gd name="connsiteX909" fmla="*/ 365519 w 2463882"/>
                <a:gd name="connsiteY909" fmla="*/ 486539 h 664326"/>
                <a:gd name="connsiteX910" fmla="*/ 362882 w 2463882"/>
                <a:gd name="connsiteY910" fmla="*/ 468368 h 664326"/>
                <a:gd name="connsiteX911" fmla="*/ 349788 w 2463882"/>
                <a:gd name="connsiteY911" fmla="*/ 457358 h 664326"/>
                <a:gd name="connsiteX912" fmla="*/ 341453 w 2463882"/>
                <a:gd name="connsiteY912" fmla="*/ 410868 h 664326"/>
                <a:gd name="connsiteX913" fmla="*/ 333144 w 2463882"/>
                <a:gd name="connsiteY913" fmla="*/ 408098 h 664326"/>
                <a:gd name="connsiteX914" fmla="*/ 334353 w 2463882"/>
                <a:gd name="connsiteY914" fmla="*/ 404544 h 664326"/>
                <a:gd name="connsiteX915" fmla="*/ 332449 w 2463882"/>
                <a:gd name="connsiteY915" fmla="*/ 400985 h 664326"/>
                <a:gd name="connsiteX916" fmla="*/ 332367 w 2463882"/>
                <a:gd name="connsiteY916" fmla="*/ 397603 h 664326"/>
                <a:gd name="connsiteX917" fmla="*/ 332273 w 2463882"/>
                <a:gd name="connsiteY917" fmla="*/ 397603 h 664326"/>
                <a:gd name="connsiteX918" fmla="*/ 328179 w 2463882"/>
                <a:gd name="connsiteY918" fmla="*/ 368602 h 664326"/>
                <a:gd name="connsiteX919" fmla="*/ 316611 w 2463882"/>
                <a:gd name="connsiteY919" fmla="*/ 328110 h 664326"/>
                <a:gd name="connsiteX920" fmla="*/ 310510 w 2463882"/>
                <a:gd name="connsiteY920" fmla="*/ 298145 h 664326"/>
                <a:gd name="connsiteX921" fmla="*/ 306531 w 2463882"/>
                <a:gd name="connsiteY921" fmla="*/ 299191 h 664326"/>
                <a:gd name="connsiteX922" fmla="*/ 299902 w 2463882"/>
                <a:gd name="connsiteY922" fmla="*/ 305682 h 664326"/>
                <a:gd name="connsiteX923" fmla="*/ 278808 w 2463882"/>
                <a:gd name="connsiteY923" fmla="*/ 305682 h 664326"/>
                <a:gd name="connsiteX924" fmla="*/ 259780 w 2463882"/>
                <a:gd name="connsiteY924" fmla="*/ 313083 h 664326"/>
                <a:gd name="connsiteX925" fmla="*/ 248799 w 2463882"/>
                <a:gd name="connsiteY925" fmla="*/ 325469 h 664326"/>
                <a:gd name="connsiteX926" fmla="*/ 244709 w 2463882"/>
                <a:gd name="connsiteY926" fmla="*/ 325469 h 664326"/>
                <a:gd name="connsiteX927" fmla="*/ 244164 w 2463882"/>
                <a:gd name="connsiteY927" fmla="*/ 327081 h 664326"/>
                <a:gd name="connsiteX928" fmla="*/ 239761 w 2463882"/>
                <a:gd name="connsiteY928" fmla="*/ 327081 h 664326"/>
                <a:gd name="connsiteX929" fmla="*/ 237197 w 2463882"/>
                <a:gd name="connsiteY929" fmla="*/ 329478 h 664326"/>
                <a:gd name="connsiteX930" fmla="*/ 230432 w 2463882"/>
                <a:gd name="connsiteY930" fmla="*/ 344724 h 664326"/>
                <a:gd name="connsiteX931" fmla="*/ 227597 w 2463882"/>
                <a:gd name="connsiteY931" fmla="*/ 347314 h 664326"/>
                <a:gd name="connsiteX932" fmla="*/ 228421 w 2463882"/>
                <a:gd name="connsiteY932" fmla="*/ 351212 h 664326"/>
                <a:gd name="connsiteX933" fmla="*/ 224579 w 2463882"/>
                <a:gd name="connsiteY933" fmla="*/ 356198 h 664326"/>
                <a:gd name="connsiteX934" fmla="*/ 209453 w 2463882"/>
                <a:gd name="connsiteY934" fmla="*/ 386232 h 664326"/>
                <a:gd name="connsiteX935" fmla="*/ 206830 w 2463882"/>
                <a:gd name="connsiteY935" fmla="*/ 386232 h 664326"/>
                <a:gd name="connsiteX936" fmla="*/ 205375 w 2463882"/>
                <a:gd name="connsiteY936" fmla="*/ 390507 h 664326"/>
                <a:gd name="connsiteX937" fmla="*/ 201469 w 2463882"/>
                <a:gd name="connsiteY937" fmla="*/ 393422 h 664326"/>
                <a:gd name="connsiteX938" fmla="*/ 197297 w 2463882"/>
                <a:gd name="connsiteY938" fmla="*/ 399339 h 664326"/>
                <a:gd name="connsiteX939" fmla="*/ 189215 w 2463882"/>
                <a:gd name="connsiteY939" fmla="*/ 405372 h 664326"/>
                <a:gd name="connsiteX940" fmla="*/ 182197 w 2463882"/>
                <a:gd name="connsiteY940" fmla="*/ 415139 h 664326"/>
                <a:gd name="connsiteX941" fmla="*/ 144334 w 2463882"/>
                <a:gd name="connsiteY941" fmla="*/ 441888 h 664326"/>
                <a:gd name="connsiteX942" fmla="*/ 106132 w 2463882"/>
                <a:gd name="connsiteY942" fmla="*/ 460826 h 664326"/>
                <a:gd name="connsiteX943" fmla="*/ 100584 w 2463882"/>
                <a:gd name="connsiteY943" fmla="*/ 460826 h 664326"/>
                <a:gd name="connsiteX944" fmla="*/ 91040 w 2463882"/>
                <a:gd name="connsiteY944" fmla="*/ 466756 h 664326"/>
                <a:gd name="connsiteX945" fmla="*/ 59351 w 2463882"/>
                <a:gd name="connsiteY945" fmla="*/ 466756 h 664326"/>
                <a:gd name="connsiteX946" fmla="*/ 47161 w 2463882"/>
                <a:gd name="connsiteY946" fmla="*/ 463905 h 664326"/>
                <a:gd name="connsiteX947" fmla="*/ 34294 w 2463882"/>
                <a:gd name="connsiteY947" fmla="*/ 460732 h 664326"/>
                <a:gd name="connsiteX948" fmla="*/ 27696 w 2463882"/>
                <a:gd name="connsiteY948" fmla="*/ 455377 h 664326"/>
                <a:gd name="connsiteX949" fmla="*/ 27451 w 2463882"/>
                <a:gd name="connsiteY949" fmla="*/ 453851 h 664326"/>
                <a:gd name="connsiteX950" fmla="*/ 10829 w 2463882"/>
                <a:gd name="connsiteY950" fmla="*/ 447972 h 664326"/>
                <a:gd name="connsiteX951" fmla="*/ 607 w 2463882"/>
                <a:gd name="connsiteY951" fmla="*/ 429009 h 664326"/>
                <a:gd name="connsiteX952" fmla="*/ 2001 w 2463882"/>
                <a:gd name="connsiteY952" fmla="*/ 403314 h 664326"/>
                <a:gd name="connsiteX953" fmla="*/ 26843 w 2463882"/>
                <a:gd name="connsiteY953" fmla="*/ 371067 h 664326"/>
                <a:gd name="connsiteX954" fmla="*/ 57524 w 2463882"/>
                <a:gd name="connsiteY954" fmla="*/ 349441 h 664326"/>
                <a:gd name="connsiteX955" fmla="*/ 73126 w 2463882"/>
                <a:gd name="connsiteY955" fmla="*/ 347773 h 664326"/>
                <a:gd name="connsiteX956" fmla="*/ 89059 w 2463882"/>
                <a:gd name="connsiteY956" fmla="*/ 336141 h 664326"/>
                <a:gd name="connsiteX957" fmla="*/ 99190 w 2463882"/>
                <a:gd name="connsiteY957" fmla="*/ 336141 h 664326"/>
                <a:gd name="connsiteX958" fmla="*/ 106801 w 2463882"/>
                <a:gd name="connsiteY958" fmla="*/ 340698 h 664326"/>
                <a:gd name="connsiteX959" fmla="*/ 112057 w 2463882"/>
                <a:gd name="connsiteY959" fmla="*/ 357270 h 664326"/>
                <a:gd name="connsiteX960" fmla="*/ 104250 w 2463882"/>
                <a:gd name="connsiteY960" fmla="*/ 380217 h 664326"/>
                <a:gd name="connsiteX961" fmla="*/ 91258 w 2463882"/>
                <a:gd name="connsiteY961" fmla="*/ 391570 h 664326"/>
                <a:gd name="connsiteX962" fmla="*/ 76050 w 2463882"/>
                <a:gd name="connsiteY962" fmla="*/ 385610 h 664326"/>
                <a:gd name="connsiteX963" fmla="*/ 73251 w 2463882"/>
                <a:gd name="connsiteY963" fmla="*/ 374956 h 664326"/>
                <a:gd name="connsiteX964" fmla="*/ 69906 w 2463882"/>
                <a:gd name="connsiteY964" fmla="*/ 372362 h 664326"/>
                <a:gd name="connsiteX965" fmla="*/ 34890 w 2463882"/>
                <a:gd name="connsiteY965" fmla="*/ 399541 h 664326"/>
                <a:gd name="connsiteX966" fmla="*/ 29651 w 2463882"/>
                <a:gd name="connsiteY966" fmla="*/ 409145 h 664326"/>
                <a:gd name="connsiteX967" fmla="*/ 33484 w 2463882"/>
                <a:gd name="connsiteY967" fmla="*/ 421831 h 664326"/>
                <a:gd name="connsiteX968" fmla="*/ 68153 w 2463882"/>
                <a:gd name="connsiteY968" fmla="*/ 436298 h 664326"/>
                <a:gd name="connsiteX969" fmla="*/ 95284 w 2463882"/>
                <a:gd name="connsiteY969" fmla="*/ 429939 h 664326"/>
                <a:gd name="connsiteX970" fmla="*/ 124585 w 2463882"/>
                <a:gd name="connsiteY970" fmla="*/ 403905 h 664326"/>
                <a:gd name="connsiteX971" fmla="*/ 139842 w 2463882"/>
                <a:gd name="connsiteY971" fmla="*/ 381016 h 664326"/>
                <a:gd name="connsiteX972" fmla="*/ 157166 w 2463882"/>
                <a:gd name="connsiteY972" fmla="*/ 356777 h 664326"/>
                <a:gd name="connsiteX973" fmla="*/ 161578 w 2463882"/>
                <a:gd name="connsiteY973" fmla="*/ 354890 h 664326"/>
                <a:gd name="connsiteX974" fmla="*/ 171259 w 2463882"/>
                <a:gd name="connsiteY974" fmla="*/ 338919 h 664326"/>
                <a:gd name="connsiteX975" fmla="*/ 201821 w 2463882"/>
                <a:gd name="connsiteY975" fmla="*/ 309665 h 664326"/>
                <a:gd name="connsiteX976" fmla="*/ 205924 w 2463882"/>
                <a:gd name="connsiteY976" fmla="*/ 308392 h 664326"/>
                <a:gd name="connsiteX977" fmla="*/ 208758 w 2463882"/>
                <a:gd name="connsiteY977" fmla="*/ 295311 h 664326"/>
                <a:gd name="connsiteX978" fmla="*/ 218932 w 2463882"/>
                <a:gd name="connsiteY978" fmla="*/ 289248 h 664326"/>
                <a:gd name="connsiteX979" fmla="*/ 256062 w 2463882"/>
                <a:gd name="connsiteY979" fmla="*/ 229789 h 664326"/>
                <a:gd name="connsiteX980" fmla="*/ 262181 w 2463882"/>
                <a:gd name="connsiteY980" fmla="*/ 226024 h 664326"/>
                <a:gd name="connsiteX981" fmla="*/ 267767 w 2463882"/>
                <a:gd name="connsiteY981" fmla="*/ 217741 h 664326"/>
                <a:gd name="connsiteX982" fmla="*/ 272462 w 2463882"/>
                <a:gd name="connsiteY982" fmla="*/ 215653 h 664326"/>
                <a:gd name="connsiteX983" fmla="*/ 272634 w 2463882"/>
                <a:gd name="connsiteY983" fmla="*/ 210413 h 664326"/>
                <a:gd name="connsiteX984" fmla="*/ 284853 w 2463882"/>
                <a:gd name="connsiteY984" fmla="*/ 195085 h 664326"/>
                <a:gd name="connsiteX985" fmla="*/ 294736 w 2463882"/>
                <a:gd name="connsiteY985" fmla="*/ 179543 h 664326"/>
                <a:gd name="connsiteX986" fmla="*/ 328702 w 2463882"/>
                <a:gd name="connsiteY986" fmla="*/ 137380 h 664326"/>
                <a:gd name="connsiteX987" fmla="*/ 324633 w 2463882"/>
                <a:gd name="connsiteY987" fmla="*/ 136651 h 664326"/>
                <a:gd name="connsiteX988" fmla="*/ 260972 w 2463882"/>
                <a:gd name="connsiteY988" fmla="*/ 157094 h 664326"/>
                <a:gd name="connsiteX989" fmla="*/ 238025 w 2463882"/>
                <a:gd name="connsiteY989" fmla="*/ 166818 h 664326"/>
                <a:gd name="connsiteX990" fmla="*/ 232481 w 2463882"/>
                <a:gd name="connsiteY990" fmla="*/ 172237 h 664326"/>
                <a:gd name="connsiteX991" fmla="*/ 219670 w 2463882"/>
                <a:gd name="connsiteY991" fmla="*/ 177528 h 664326"/>
                <a:gd name="connsiteX992" fmla="*/ 219824 w 2463882"/>
                <a:gd name="connsiteY992" fmla="*/ 177528 h 664326"/>
                <a:gd name="connsiteX993" fmla="*/ 193837 w 2463882"/>
                <a:gd name="connsiteY993" fmla="*/ 197178 h 664326"/>
                <a:gd name="connsiteX994" fmla="*/ 192997 w 2463882"/>
                <a:gd name="connsiteY994" fmla="*/ 199643 h 664326"/>
                <a:gd name="connsiteX995" fmla="*/ 187110 w 2463882"/>
                <a:gd name="connsiteY995" fmla="*/ 201127 h 664326"/>
                <a:gd name="connsiteX996" fmla="*/ 187513 w 2463882"/>
                <a:gd name="connsiteY996" fmla="*/ 204689 h 664326"/>
                <a:gd name="connsiteX997" fmla="*/ 179530 w 2463882"/>
                <a:gd name="connsiteY997" fmla="*/ 208377 h 664326"/>
                <a:gd name="connsiteX998" fmla="*/ 160639 w 2463882"/>
                <a:gd name="connsiteY998" fmla="*/ 226740 h 664326"/>
                <a:gd name="connsiteX999" fmla="*/ 158928 w 2463882"/>
                <a:gd name="connsiteY999" fmla="*/ 226740 h 664326"/>
                <a:gd name="connsiteX1000" fmla="*/ 149805 w 2463882"/>
                <a:gd name="connsiteY1000" fmla="*/ 241451 h 664326"/>
                <a:gd name="connsiteX1001" fmla="*/ 148831 w 2463882"/>
                <a:gd name="connsiteY1001" fmla="*/ 245884 h 664326"/>
                <a:gd name="connsiteX1002" fmla="*/ 152836 w 2463882"/>
                <a:gd name="connsiteY1002" fmla="*/ 246960 h 664326"/>
                <a:gd name="connsiteX1003" fmla="*/ 166410 w 2463882"/>
                <a:gd name="connsiteY1003" fmla="*/ 243625 h 664326"/>
                <a:gd name="connsiteX1004" fmla="*/ 181219 w 2463882"/>
                <a:gd name="connsiteY1004" fmla="*/ 235920 h 664326"/>
                <a:gd name="connsiteX1005" fmla="*/ 202627 w 2463882"/>
                <a:gd name="connsiteY1005" fmla="*/ 217921 h 664326"/>
                <a:gd name="connsiteX1006" fmla="*/ 209002 w 2463882"/>
                <a:gd name="connsiteY1006" fmla="*/ 208441 h 664326"/>
                <a:gd name="connsiteX1007" fmla="*/ 214628 w 2463882"/>
                <a:gd name="connsiteY1007" fmla="*/ 204754 h 664326"/>
                <a:gd name="connsiteX1008" fmla="*/ 226478 w 2463882"/>
                <a:gd name="connsiteY1008" fmla="*/ 196732 h 664326"/>
                <a:gd name="connsiteX1009" fmla="*/ 241077 w 2463882"/>
                <a:gd name="connsiteY1009" fmla="*/ 171800 h 664326"/>
                <a:gd name="connsiteX1010" fmla="*/ 253190 w 2463882"/>
                <a:gd name="connsiteY1010" fmla="*/ 162800 h 664326"/>
                <a:gd name="connsiteX1011" fmla="*/ 266018 w 2463882"/>
                <a:gd name="connsiteY1011" fmla="*/ 162800 h 664326"/>
                <a:gd name="connsiteX1012" fmla="*/ 268530 w 2463882"/>
                <a:gd name="connsiteY1012" fmla="*/ 175873 h 664326"/>
                <a:gd name="connsiteX1013" fmla="*/ 264535 w 2463882"/>
                <a:gd name="connsiteY1013" fmla="*/ 191342 h 664326"/>
                <a:gd name="connsiteX1014" fmla="*/ 251273 w 2463882"/>
                <a:gd name="connsiteY1014" fmla="*/ 211970 h 664326"/>
                <a:gd name="connsiteX1015" fmla="*/ 223923 w 2463882"/>
                <a:gd name="connsiteY1015" fmla="*/ 231825 h 664326"/>
                <a:gd name="connsiteX1016" fmla="*/ 212956 w 2463882"/>
                <a:gd name="connsiteY1016" fmla="*/ 236837 h 664326"/>
                <a:gd name="connsiteX1017" fmla="*/ 208093 w 2463882"/>
                <a:gd name="connsiteY1017" fmla="*/ 244611 h 664326"/>
                <a:gd name="connsiteX1018" fmla="*/ 189640 w 2463882"/>
                <a:gd name="connsiteY1018" fmla="*/ 257079 h 664326"/>
                <a:gd name="connsiteX1019" fmla="*/ 182450 w 2463882"/>
                <a:gd name="connsiteY1019" fmla="*/ 257992 h 664326"/>
                <a:gd name="connsiteX1020" fmla="*/ 181279 w 2463882"/>
                <a:gd name="connsiteY1020" fmla="*/ 259973 h 664326"/>
                <a:gd name="connsiteX1021" fmla="*/ 171684 w 2463882"/>
                <a:gd name="connsiteY1021" fmla="*/ 267660 h 664326"/>
                <a:gd name="connsiteX1022" fmla="*/ 145397 w 2463882"/>
                <a:gd name="connsiteY1022" fmla="*/ 274126 h 664326"/>
                <a:gd name="connsiteX1023" fmla="*/ 127488 w 2463882"/>
                <a:gd name="connsiteY1023" fmla="*/ 272145 h 664326"/>
                <a:gd name="connsiteX1024" fmla="*/ 120229 w 2463882"/>
                <a:gd name="connsiteY1024" fmla="*/ 238604 h 664326"/>
                <a:gd name="connsiteX1025" fmla="*/ 118120 w 2463882"/>
                <a:gd name="connsiteY1025" fmla="*/ 238604 h 664326"/>
                <a:gd name="connsiteX1026" fmla="*/ 133992 w 2463882"/>
                <a:gd name="connsiteY1026" fmla="*/ 208471 h 664326"/>
                <a:gd name="connsiteX1027" fmla="*/ 166359 w 2463882"/>
                <a:gd name="connsiteY1027" fmla="*/ 184774 h 664326"/>
                <a:gd name="connsiteX1028" fmla="*/ 206631 w 2463882"/>
                <a:gd name="connsiteY1028" fmla="*/ 160622 h 664326"/>
                <a:gd name="connsiteX1029" fmla="*/ 207476 w 2463882"/>
                <a:gd name="connsiteY1029" fmla="*/ 160622 h 664326"/>
                <a:gd name="connsiteX1030" fmla="*/ 211982 w 2463882"/>
                <a:gd name="connsiteY1030" fmla="*/ 155254 h 664326"/>
                <a:gd name="connsiteX1031" fmla="*/ 229793 w 2463882"/>
                <a:gd name="connsiteY1031" fmla="*/ 145444 h 664326"/>
                <a:gd name="connsiteX1032" fmla="*/ 242488 w 2463882"/>
                <a:gd name="connsiteY1032" fmla="*/ 140638 h 664326"/>
                <a:gd name="connsiteX1033" fmla="*/ 272492 w 2463882"/>
                <a:gd name="connsiteY1033" fmla="*/ 124234 h 664326"/>
                <a:gd name="connsiteX1034" fmla="*/ 311479 w 2463882"/>
                <a:gd name="connsiteY1034" fmla="*/ 114904 h 664326"/>
                <a:gd name="connsiteX1035" fmla="*/ 352605 w 2463882"/>
                <a:gd name="connsiteY1035" fmla="*/ 110034 h 664326"/>
                <a:gd name="connsiteX1036" fmla="*/ 363208 w 2463882"/>
                <a:gd name="connsiteY1036" fmla="*/ 105510 h 664326"/>
                <a:gd name="connsiteX1037" fmla="*/ 374278 w 2463882"/>
                <a:gd name="connsiteY1037" fmla="*/ 92322 h 664326"/>
                <a:gd name="connsiteX1038" fmla="*/ 409745 w 2463882"/>
                <a:gd name="connsiteY1038" fmla="*/ 72668 h 664326"/>
                <a:gd name="connsiteX1039" fmla="*/ 419859 w 2463882"/>
                <a:gd name="connsiteY1039" fmla="*/ 65113 h 664326"/>
                <a:gd name="connsiteX1040" fmla="*/ 450210 w 2463882"/>
                <a:gd name="connsiteY1040" fmla="*/ 54948 h 664326"/>
                <a:gd name="connsiteX1041" fmla="*/ 474825 w 2463882"/>
                <a:gd name="connsiteY1041" fmla="*/ 45241 h 664326"/>
                <a:gd name="connsiteX1042" fmla="*/ 496130 w 2463882"/>
                <a:gd name="connsiteY1042" fmla="*/ 39161 h 664326"/>
                <a:gd name="connsiteX1043" fmla="*/ 513383 w 2463882"/>
                <a:gd name="connsiteY1043" fmla="*/ 34848 h 664326"/>
                <a:gd name="connsiteX1044" fmla="*/ 1798166 w 2463882"/>
                <a:gd name="connsiteY1044" fmla="*/ 0 h 664326"/>
                <a:gd name="connsiteX1045" fmla="*/ 1832029 w 2463882"/>
                <a:gd name="connsiteY1045" fmla="*/ 8467 h 664326"/>
                <a:gd name="connsiteX1046" fmla="*/ 1829251 w 2463882"/>
                <a:gd name="connsiteY1046" fmla="*/ 62499 h 664326"/>
                <a:gd name="connsiteX1047" fmla="*/ 1815209 w 2463882"/>
                <a:gd name="connsiteY1047" fmla="*/ 65856 h 664326"/>
                <a:gd name="connsiteX1048" fmla="*/ 1792991 w 2463882"/>
                <a:gd name="connsiteY1048" fmla="*/ 61950 h 664326"/>
                <a:gd name="connsiteX1049" fmla="*/ 1783147 w 2463882"/>
                <a:gd name="connsiteY1049" fmla="*/ 54871 h 664326"/>
                <a:gd name="connsiteX1050" fmla="*/ 1776544 w 2463882"/>
                <a:gd name="connsiteY1050" fmla="*/ 36589 h 664326"/>
                <a:gd name="connsiteX1051" fmla="*/ 1777882 w 2463882"/>
                <a:gd name="connsiteY1051" fmla="*/ 32649 h 664326"/>
                <a:gd name="connsiteX1052" fmla="*/ 1774507 w 2463882"/>
                <a:gd name="connsiteY1052" fmla="*/ 30458 h 664326"/>
                <a:gd name="connsiteX1053" fmla="*/ 1733459 w 2463882"/>
                <a:gd name="connsiteY1053" fmla="*/ 43454 h 664326"/>
                <a:gd name="connsiteX1054" fmla="*/ 1687496 w 2463882"/>
                <a:gd name="connsiteY1054" fmla="*/ 63108 h 664326"/>
                <a:gd name="connsiteX1055" fmla="*/ 1683106 w 2463882"/>
                <a:gd name="connsiteY1055" fmla="*/ 66375 h 664326"/>
                <a:gd name="connsiteX1056" fmla="*/ 1682951 w 2463882"/>
                <a:gd name="connsiteY1056" fmla="*/ 66821 h 664326"/>
                <a:gd name="connsiteX1057" fmla="*/ 1685400 w 2463882"/>
                <a:gd name="connsiteY1057" fmla="*/ 77034 h 664326"/>
                <a:gd name="connsiteX1058" fmla="*/ 1680010 w 2463882"/>
                <a:gd name="connsiteY1058" fmla="*/ 90848 h 664326"/>
                <a:gd name="connsiteX1059" fmla="*/ 1664657 w 2463882"/>
                <a:gd name="connsiteY1059" fmla="*/ 107012 h 664326"/>
                <a:gd name="connsiteX1060" fmla="*/ 1661720 w 2463882"/>
                <a:gd name="connsiteY1060" fmla="*/ 107012 h 664326"/>
                <a:gd name="connsiteX1061" fmla="*/ 1658139 w 2463882"/>
                <a:gd name="connsiteY1061" fmla="*/ 109679 h 664326"/>
                <a:gd name="connsiteX1062" fmla="*/ 1655589 w 2463882"/>
                <a:gd name="connsiteY1062" fmla="*/ 117186 h 664326"/>
                <a:gd name="connsiteX1063" fmla="*/ 1649389 w 2463882"/>
                <a:gd name="connsiteY1063" fmla="*/ 125200 h 664326"/>
                <a:gd name="connsiteX1064" fmla="*/ 1638335 w 2463882"/>
                <a:gd name="connsiteY1064" fmla="*/ 156237 h 664326"/>
                <a:gd name="connsiteX1065" fmla="*/ 1624521 w 2463882"/>
                <a:gd name="connsiteY1065" fmla="*/ 185452 h 664326"/>
                <a:gd name="connsiteX1066" fmla="*/ 1611800 w 2463882"/>
                <a:gd name="connsiteY1066" fmla="*/ 193307 h 664326"/>
                <a:gd name="connsiteX1067" fmla="*/ 1599456 w 2463882"/>
                <a:gd name="connsiteY1067" fmla="*/ 208172 h 664326"/>
                <a:gd name="connsiteX1068" fmla="*/ 1595636 w 2463882"/>
                <a:gd name="connsiteY1068" fmla="*/ 219397 h 664326"/>
                <a:gd name="connsiteX1069" fmla="*/ 1583352 w 2463882"/>
                <a:gd name="connsiteY1069" fmla="*/ 230304 h 664326"/>
                <a:gd name="connsiteX1070" fmla="*/ 1576260 w 2463882"/>
                <a:gd name="connsiteY1070" fmla="*/ 242345 h 664326"/>
                <a:gd name="connsiteX1071" fmla="*/ 1598359 w 2463882"/>
                <a:gd name="connsiteY1071" fmla="*/ 247622 h 664326"/>
                <a:gd name="connsiteX1072" fmla="*/ 1616237 w 2463882"/>
                <a:gd name="connsiteY1072" fmla="*/ 245666 h 664326"/>
                <a:gd name="connsiteX1073" fmla="*/ 1636792 w 2463882"/>
                <a:gd name="connsiteY1073" fmla="*/ 238806 h 664326"/>
                <a:gd name="connsiteX1074" fmla="*/ 1650885 w 2463882"/>
                <a:gd name="connsiteY1074" fmla="*/ 227166 h 664326"/>
                <a:gd name="connsiteX1075" fmla="*/ 1653029 w 2463882"/>
                <a:gd name="connsiteY1075" fmla="*/ 223363 h 664326"/>
                <a:gd name="connsiteX1076" fmla="*/ 1651871 w 2463882"/>
                <a:gd name="connsiteY1076" fmla="*/ 223363 h 664326"/>
                <a:gd name="connsiteX1077" fmla="*/ 1638177 w 2463882"/>
                <a:gd name="connsiteY1077" fmla="*/ 233404 h 664326"/>
                <a:gd name="connsiteX1078" fmla="*/ 1624208 w 2463882"/>
                <a:gd name="connsiteY1078" fmla="*/ 230733 h 664326"/>
                <a:gd name="connsiteX1079" fmla="*/ 1621850 w 2463882"/>
                <a:gd name="connsiteY1079" fmla="*/ 224700 h 664326"/>
                <a:gd name="connsiteX1080" fmla="*/ 1614004 w 2463882"/>
                <a:gd name="connsiteY1080" fmla="*/ 222235 h 664326"/>
                <a:gd name="connsiteX1081" fmla="*/ 1615787 w 2463882"/>
                <a:gd name="connsiteY1081" fmla="*/ 207683 h 664326"/>
                <a:gd name="connsiteX1082" fmla="*/ 1621867 w 2463882"/>
                <a:gd name="connsiteY1082" fmla="*/ 204300 h 664326"/>
                <a:gd name="connsiteX1083" fmla="*/ 1633555 w 2463882"/>
                <a:gd name="connsiteY1083" fmla="*/ 195129 h 664326"/>
                <a:gd name="connsiteX1084" fmla="*/ 1648668 w 2463882"/>
                <a:gd name="connsiteY1084" fmla="*/ 196746 h 664326"/>
                <a:gd name="connsiteX1085" fmla="*/ 1668434 w 2463882"/>
                <a:gd name="connsiteY1085" fmla="*/ 192977 h 664326"/>
                <a:gd name="connsiteX1086" fmla="*/ 1684868 w 2463882"/>
                <a:gd name="connsiteY1086" fmla="*/ 205874 h 664326"/>
                <a:gd name="connsiteX1087" fmla="*/ 1683830 w 2463882"/>
                <a:gd name="connsiteY1087" fmla="*/ 208931 h 664326"/>
                <a:gd name="connsiteX1088" fmla="*/ 1686429 w 2463882"/>
                <a:gd name="connsiteY1088" fmla="*/ 218591 h 664326"/>
                <a:gd name="connsiteX1089" fmla="*/ 1680992 w 2463882"/>
                <a:gd name="connsiteY1089" fmla="*/ 234575 h 664326"/>
                <a:gd name="connsiteX1090" fmla="*/ 1656163 w 2463882"/>
                <a:gd name="connsiteY1090" fmla="*/ 248878 h 664326"/>
                <a:gd name="connsiteX1091" fmla="*/ 1637478 w 2463882"/>
                <a:gd name="connsiteY1091" fmla="*/ 263481 h 664326"/>
                <a:gd name="connsiteX1092" fmla="*/ 1609099 w 2463882"/>
                <a:gd name="connsiteY1092" fmla="*/ 272455 h 664326"/>
                <a:gd name="connsiteX1093" fmla="*/ 1580381 w 2463882"/>
                <a:gd name="connsiteY1093" fmla="*/ 278526 h 664326"/>
                <a:gd name="connsiteX1094" fmla="*/ 1562373 w 2463882"/>
                <a:gd name="connsiteY1094" fmla="*/ 279937 h 664326"/>
                <a:gd name="connsiteX1095" fmla="*/ 1552977 w 2463882"/>
                <a:gd name="connsiteY1095" fmla="*/ 294570 h 664326"/>
                <a:gd name="connsiteX1096" fmla="*/ 1538316 w 2463882"/>
                <a:gd name="connsiteY1096" fmla="*/ 313847 h 664326"/>
                <a:gd name="connsiteX1097" fmla="*/ 1537073 w 2463882"/>
                <a:gd name="connsiteY1097" fmla="*/ 317500 h 664326"/>
                <a:gd name="connsiteX1098" fmla="*/ 1534969 w 2463882"/>
                <a:gd name="connsiteY1098" fmla="*/ 317380 h 664326"/>
                <a:gd name="connsiteX1099" fmla="*/ 1532189 w 2463882"/>
                <a:gd name="connsiteY1099" fmla="*/ 325547 h 664326"/>
                <a:gd name="connsiteX1100" fmla="*/ 1530041 w 2463882"/>
                <a:gd name="connsiteY1100" fmla="*/ 325547 h 664326"/>
                <a:gd name="connsiteX1101" fmla="*/ 1525063 w 2463882"/>
                <a:gd name="connsiteY1101" fmla="*/ 346501 h 664326"/>
                <a:gd name="connsiteX1102" fmla="*/ 1515318 w 2463882"/>
                <a:gd name="connsiteY1102" fmla="*/ 362274 h 664326"/>
                <a:gd name="connsiteX1103" fmla="*/ 1504509 w 2463882"/>
                <a:gd name="connsiteY1103" fmla="*/ 381298 h 664326"/>
                <a:gd name="connsiteX1104" fmla="*/ 1480829 w 2463882"/>
                <a:gd name="connsiteY1104" fmla="*/ 404597 h 664326"/>
                <a:gd name="connsiteX1105" fmla="*/ 1460720 w 2463882"/>
                <a:gd name="connsiteY1105" fmla="*/ 427303 h 664326"/>
                <a:gd name="connsiteX1106" fmla="*/ 1449528 w 2463882"/>
                <a:gd name="connsiteY1106" fmla="*/ 437920 h 664326"/>
                <a:gd name="connsiteX1107" fmla="*/ 1451781 w 2463882"/>
                <a:gd name="connsiteY1107" fmla="*/ 438494 h 664326"/>
                <a:gd name="connsiteX1108" fmla="*/ 1465197 w 2463882"/>
                <a:gd name="connsiteY1108" fmla="*/ 436341 h 664326"/>
                <a:gd name="connsiteX1109" fmla="*/ 1474256 w 2463882"/>
                <a:gd name="connsiteY1109" fmla="*/ 440110 h 664326"/>
                <a:gd name="connsiteX1110" fmla="*/ 1478895 w 2463882"/>
                <a:gd name="connsiteY1110" fmla="*/ 440110 h 664326"/>
                <a:gd name="connsiteX1111" fmla="*/ 1497014 w 2463882"/>
                <a:gd name="connsiteY1111" fmla="*/ 452381 h 664326"/>
                <a:gd name="connsiteX1112" fmla="*/ 1495291 w 2463882"/>
                <a:gd name="connsiteY1112" fmla="*/ 457453 h 664326"/>
                <a:gd name="connsiteX1113" fmla="*/ 1497353 w 2463882"/>
                <a:gd name="connsiteY1113" fmla="*/ 460600 h 664326"/>
                <a:gd name="connsiteX1114" fmla="*/ 1496825 w 2463882"/>
                <a:gd name="connsiteY1114" fmla="*/ 471889 h 664326"/>
                <a:gd name="connsiteX1115" fmla="*/ 1488949 w 2463882"/>
                <a:gd name="connsiteY1115" fmla="*/ 484662 h 664326"/>
                <a:gd name="connsiteX1116" fmla="*/ 1473433 w 2463882"/>
                <a:gd name="connsiteY1116" fmla="*/ 492551 h 664326"/>
                <a:gd name="connsiteX1117" fmla="*/ 1465767 w 2463882"/>
                <a:gd name="connsiteY1117" fmla="*/ 492551 h 664326"/>
                <a:gd name="connsiteX1118" fmla="*/ 1458937 w 2463882"/>
                <a:gd name="connsiteY1118" fmla="*/ 486986 h 664326"/>
                <a:gd name="connsiteX1119" fmla="*/ 1458868 w 2463882"/>
                <a:gd name="connsiteY1119" fmla="*/ 476353 h 664326"/>
                <a:gd name="connsiteX1120" fmla="*/ 1463391 w 2463882"/>
                <a:gd name="connsiteY1120" fmla="*/ 470950 h 664326"/>
                <a:gd name="connsiteX1121" fmla="*/ 1439068 w 2463882"/>
                <a:gd name="connsiteY1121" fmla="*/ 466757 h 664326"/>
                <a:gd name="connsiteX1122" fmla="*/ 1432967 w 2463882"/>
                <a:gd name="connsiteY1122" fmla="*/ 475538 h 664326"/>
                <a:gd name="connsiteX1123" fmla="*/ 1408237 w 2463882"/>
                <a:gd name="connsiteY1123" fmla="*/ 482364 h 664326"/>
                <a:gd name="connsiteX1124" fmla="*/ 1397171 w 2463882"/>
                <a:gd name="connsiteY1124" fmla="*/ 480752 h 664326"/>
                <a:gd name="connsiteX1125" fmla="*/ 1381538 w 2463882"/>
                <a:gd name="connsiteY1125" fmla="*/ 484516 h 664326"/>
                <a:gd name="connsiteX1126" fmla="*/ 1370532 w 2463882"/>
                <a:gd name="connsiteY1126" fmla="*/ 480752 h 664326"/>
                <a:gd name="connsiteX1127" fmla="*/ 1347920 w 2463882"/>
                <a:gd name="connsiteY1127" fmla="*/ 482904 h 664326"/>
                <a:gd name="connsiteX1128" fmla="*/ 1337334 w 2463882"/>
                <a:gd name="connsiteY1128" fmla="*/ 477707 h 664326"/>
                <a:gd name="connsiteX1129" fmla="*/ 1331370 w 2463882"/>
                <a:gd name="connsiteY1129" fmla="*/ 468657 h 664326"/>
                <a:gd name="connsiteX1130" fmla="*/ 1331391 w 2463882"/>
                <a:gd name="connsiteY1130" fmla="*/ 453890 h 664326"/>
                <a:gd name="connsiteX1131" fmla="*/ 1342101 w 2463882"/>
                <a:gd name="connsiteY1131" fmla="*/ 436787 h 664326"/>
                <a:gd name="connsiteX1132" fmla="*/ 1354793 w 2463882"/>
                <a:gd name="connsiteY1132" fmla="*/ 427303 h 664326"/>
                <a:gd name="connsiteX1133" fmla="*/ 1366691 w 2463882"/>
                <a:gd name="connsiteY1133" fmla="*/ 424499 h 664326"/>
                <a:gd name="connsiteX1134" fmla="*/ 1401771 w 2463882"/>
                <a:gd name="connsiteY1134" fmla="*/ 428594 h 664326"/>
                <a:gd name="connsiteX1135" fmla="*/ 1414908 w 2463882"/>
                <a:gd name="connsiteY1135" fmla="*/ 437135 h 664326"/>
                <a:gd name="connsiteX1136" fmla="*/ 1416477 w 2463882"/>
                <a:gd name="connsiteY1136" fmla="*/ 435484 h 664326"/>
                <a:gd name="connsiteX1137" fmla="*/ 1418793 w 2463882"/>
                <a:gd name="connsiteY1137" fmla="*/ 418167 h 664326"/>
                <a:gd name="connsiteX1138" fmla="*/ 1436376 w 2463882"/>
                <a:gd name="connsiteY1138" fmla="*/ 384870 h 664326"/>
                <a:gd name="connsiteX1139" fmla="*/ 1445255 w 2463882"/>
                <a:gd name="connsiteY1139" fmla="*/ 377242 h 664326"/>
                <a:gd name="connsiteX1140" fmla="*/ 1452059 w 2463882"/>
                <a:gd name="connsiteY1140" fmla="*/ 359290 h 664326"/>
                <a:gd name="connsiteX1141" fmla="*/ 1457946 w 2463882"/>
                <a:gd name="connsiteY1141" fmla="*/ 348503 h 664326"/>
                <a:gd name="connsiteX1142" fmla="*/ 1465089 w 2463882"/>
                <a:gd name="connsiteY1142" fmla="*/ 334568 h 664326"/>
                <a:gd name="connsiteX1143" fmla="*/ 1492963 w 2463882"/>
                <a:gd name="connsiteY1143" fmla="*/ 297571 h 664326"/>
                <a:gd name="connsiteX1144" fmla="*/ 1493151 w 2463882"/>
                <a:gd name="connsiteY1144" fmla="*/ 295434 h 664326"/>
                <a:gd name="connsiteX1145" fmla="*/ 1494163 w 2463882"/>
                <a:gd name="connsiteY1145" fmla="*/ 290878 h 664326"/>
                <a:gd name="connsiteX1146" fmla="*/ 1499338 w 2463882"/>
                <a:gd name="connsiteY1146" fmla="*/ 280078 h 664326"/>
                <a:gd name="connsiteX1147" fmla="*/ 1508110 w 2463882"/>
                <a:gd name="connsiteY1147" fmla="*/ 270423 h 664326"/>
                <a:gd name="connsiteX1148" fmla="*/ 1494575 w 2463882"/>
                <a:gd name="connsiteY1148" fmla="*/ 262293 h 664326"/>
                <a:gd name="connsiteX1149" fmla="*/ 1456673 w 2463882"/>
                <a:gd name="connsiteY1149" fmla="*/ 261989 h 664326"/>
                <a:gd name="connsiteX1150" fmla="*/ 1428710 w 2463882"/>
                <a:gd name="connsiteY1150" fmla="*/ 260107 h 664326"/>
                <a:gd name="connsiteX1151" fmla="*/ 1401668 w 2463882"/>
                <a:gd name="connsiteY1151" fmla="*/ 258225 h 664326"/>
                <a:gd name="connsiteX1152" fmla="*/ 1390002 w 2463882"/>
                <a:gd name="connsiteY1152" fmla="*/ 250859 h 664326"/>
                <a:gd name="connsiteX1153" fmla="*/ 1380955 w 2463882"/>
                <a:gd name="connsiteY1153" fmla="*/ 260038 h 664326"/>
                <a:gd name="connsiteX1154" fmla="*/ 1378670 w 2463882"/>
                <a:gd name="connsiteY1154" fmla="*/ 266761 h 664326"/>
                <a:gd name="connsiteX1155" fmla="*/ 1370000 w 2463882"/>
                <a:gd name="connsiteY1155" fmla="*/ 274826 h 664326"/>
                <a:gd name="connsiteX1156" fmla="*/ 1368680 w 2463882"/>
                <a:gd name="connsiteY1156" fmla="*/ 278715 h 664326"/>
                <a:gd name="connsiteX1157" fmla="*/ 1357820 w 2463882"/>
                <a:gd name="connsiteY1157" fmla="*/ 293211 h 664326"/>
                <a:gd name="connsiteX1158" fmla="*/ 1357618 w 2463882"/>
                <a:gd name="connsiteY1158" fmla="*/ 303304 h 664326"/>
                <a:gd name="connsiteX1159" fmla="*/ 1331511 w 2463882"/>
                <a:gd name="connsiteY1159" fmla="*/ 339666 h 664326"/>
                <a:gd name="connsiteX1160" fmla="*/ 1326413 w 2463882"/>
                <a:gd name="connsiteY1160" fmla="*/ 339666 h 664326"/>
                <a:gd name="connsiteX1161" fmla="*/ 1323858 w 2463882"/>
                <a:gd name="connsiteY1161" fmla="*/ 342380 h 664326"/>
                <a:gd name="connsiteX1162" fmla="*/ 1323627 w 2463882"/>
                <a:gd name="connsiteY1162" fmla="*/ 349313 h 664326"/>
                <a:gd name="connsiteX1163" fmla="*/ 1304127 w 2463882"/>
                <a:gd name="connsiteY1163" fmla="*/ 376629 h 664326"/>
                <a:gd name="connsiteX1164" fmla="*/ 1300958 w 2463882"/>
                <a:gd name="connsiteY1164" fmla="*/ 385941 h 664326"/>
                <a:gd name="connsiteX1165" fmla="*/ 1289022 w 2463882"/>
                <a:gd name="connsiteY1165" fmla="*/ 397282 h 664326"/>
                <a:gd name="connsiteX1166" fmla="*/ 1287217 w 2463882"/>
                <a:gd name="connsiteY1166" fmla="*/ 402586 h 664326"/>
                <a:gd name="connsiteX1167" fmla="*/ 1271297 w 2463882"/>
                <a:gd name="connsiteY1167" fmla="*/ 407375 h 664326"/>
                <a:gd name="connsiteX1168" fmla="*/ 1247857 w 2463882"/>
                <a:gd name="connsiteY1168" fmla="*/ 441173 h 664326"/>
                <a:gd name="connsiteX1169" fmla="*/ 1239947 w 2463882"/>
                <a:gd name="connsiteY1169" fmla="*/ 447065 h 664326"/>
                <a:gd name="connsiteX1170" fmla="*/ 1232011 w 2463882"/>
                <a:gd name="connsiteY1170" fmla="*/ 458847 h 664326"/>
                <a:gd name="connsiteX1171" fmla="*/ 1207396 w 2463882"/>
                <a:gd name="connsiteY1171" fmla="*/ 472339 h 664326"/>
                <a:gd name="connsiteX1172" fmla="*/ 1186263 w 2463882"/>
                <a:gd name="connsiteY1172" fmla="*/ 472794 h 664326"/>
                <a:gd name="connsiteX1173" fmla="*/ 1180685 w 2463882"/>
                <a:gd name="connsiteY1173" fmla="*/ 474946 h 664326"/>
                <a:gd name="connsiteX1174" fmla="*/ 1163813 w 2463882"/>
                <a:gd name="connsiteY1174" fmla="*/ 468236 h 664326"/>
                <a:gd name="connsiteX1175" fmla="*/ 1157549 w 2463882"/>
                <a:gd name="connsiteY1175" fmla="*/ 457702 h 664326"/>
                <a:gd name="connsiteX1176" fmla="*/ 1160666 w 2463882"/>
                <a:gd name="connsiteY1176" fmla="*/ 448548 h 664326"/>
                <a:gd name="connsiteX1177" fmla="*/ 1169095 w 2463882"/>
                <a:gd name="connsiteY1177" fmla="*/ 439424 h 664326"/>
                <a:gd name="connsiteX1178" fmla="*/ 1176740 w 2463882"/>
                <a:gd name="connsiteY1178" fmla="*/ 436573 h 664326"/>
                <a:gd name="connsiteX1179" fmla="*/ 1187266 w 2463882"/>
                <a:gd name="connsiteY1179" fmla="*/ 436573 h 664326"/>
                <a:gd name="connsiteX1180" fmla="*/ 1194782 w 2463882"/>
                <a:gd name="connsiteY1180" fmla="*/ 441576 h 664326"/>
                <a:gd name="connsiteX1181" fmla="*/ 1194761 w 2463882"/>
                <a:gd name="connsiteY1181" fmla="*/ 445234 h 664326"/>
                <a:gd name="connsiteX1182" fmla="*/ 1204652 w 2463882"/>
                <a:gd name="connsiteY1182" fmla="*/ 447275 h 664326"/>
                <a:gd name="connsiteX1183" fmla="*/ 1207902 w 2463882"/>
                <a:gd name="connsiteY1183" fmla="*/ 444192 h 664326"/>
                <a:gd name="connsiteX1184" fmla="*/ 1214702 w 2463882"/>
                <a:gd name="connsiteY1184" fmla="*/ 430446 h 664326"/>
                <a:gd name="connsiteX1185" fmla="*/ 1221830 w 2463882"/>
                <a:gd name="connsiteY1185" fmla="*/ 413163 h 664326"/>
                <a:gd name="connsiteX1186" fmla="*/ 1230330 w 2463882"/>
                <a:gd name="connsiteY1186" fmla="*/ 399486 h 664326"/>
                <a:gd name="connsiteX1187" fmla="*/ 1236783 w 2463882"/>
                <a:gd name="connsiteY1187" fmla="*/ 387665 h 664326"/>
                <a:gd name="connsiteX1188" fmla="*/ 1238459 w 2463882"/>
                <a:gd name="connsiteY1188" fmla="*/ 381148 h 664326"/>
                <a:gd name="connsiteX1189" fmla="*/ 1251901 w 2463882"/>
                <a:gd name="connsiteY1189" fmla="*/ 371947 h 664326"/>
                <a:gd name="connsiteX1190" fmla="*/ 1262799 w 2463882"/>
                <a:gd name="connsiteY1190" fmla="*/ 349163 h 664326"/>
                <a:gd name="connsiteX1191" fmla="*/ 1292967 w 2463882"/>
                <a:gd name="connsiteY1191" fmla="*/ 312432 h 664326"/>
                <a:gd name="connsiteX1192" fmla="*/ 1300967 w 2463882"/>
                <a:gd name="connsiteY1192" fmla="*/ 296825 h 664326"/>
                <a:gd name="connsiteX1193" fmla="*/ 1316711 w 2463882"/>
                <a:gd name="connsiteY1193" fmla="*/ 280494 h 664326"/>
                <a:gd name="connsiteX1194" fmla="*/ 1322160 w 2463882"/>
                <a:gd name="connsiteY1194" fmla="*/ 267250 h 664326"/>
                <a:gd name="connsiteX1195" fmla="*/ 1324231 w 2463882"/>
                <a:gd name="connsiteY1195" fmla="*/ 257830 h 664326"/>
                <a:gd name="connsiteX1196" fmla="*/ 1320728 w 2463882"/>
                <a:gd name="connsiteY1196" fmla="*/ 256608 h 664326"/>
                <a:gd name="connsiteX1197" fmla="*/ 1316659 w 2463882"/>
                <a:gd name="connsiteY1197" fmla="*/ 258649 h 664326"/>
                <a:gd name="connsiteX1198" fmla="*/ 1281605 w 2463882"/>
                <a:gd name="connsiteY1198" fmla="*/ 258761 h 664326"/>
                <a:gd name="connsiteX1199" fmla="*/ 1263880 w 2463882"/>
                <a:gd name="connsiteY1199" fmla="*/ 263824 h 664326"/>
                <a:gd name="connsiteX1200" fmla="*/ 1248993 w 2463882"/>
                <a:gd name="connsiteY1200" fmla="*/ 272716 h 664326"/>
                <a:gd name="connsiteX1201" fmla="*/ 1248967 w 2463882"/>
                <a:gd name="connsiteY1201" fmla="*/ 272730 h 664326"/>
                <a:gd name="connsiteX1202" fmla="*/ 1270573 w 2463882"/>
                <a:gd name="connsiteY1202" fmla="*/ 265526 h 664326"/>
                <a:gd name="connsiteX1203" fmla="*/ 1278921 w 2463882"/>
                <a:gd name="connsiteY1203" fmla="*/ 265526 h 664326"/>
                <a:gd name="connsiteX1204" fmla="*/ 1291929 w 2463882"/>
                <a:gd name="connsiteY1204" fmla="*/ 284554 h 664326"/>
                <a:gd name="connsiteX1205" fmla="*/ 1289682 w 2463882"/>
                <a:gd name="connsiteY1205" fmla="*/ 296731 h 664326"/>
                <a:gd name="connsiteX1206" fmla="*/ 1284078 w 2463882"/>
                <a:gd name="connsiteY1206" fmla="*/ 306001 h 664326"/>
                <a:gd name="connsiteX1207" fmla="*/ 1273132 w 2463882"/>
                <a:gd name="connsiteY1207" fmla="*/ 311720 h 664326"/>
                <a:gd name="connsiteX1208" fmla="*/ 1261951 w 2463882"/>
                <a:gd name="connsiteY1208" fmla="*/ 311720 h 664326"/>
                <a:gd name="connsiteX1209" fmla="*/ 1259061 w 2463882"/>
                <a:gd name="connsiteY1209" fmla="*/ 313872 h 664326"/>
                <a:gd name="connsiteX1210" fmla="*/ 1245478 w 2463882"/>
                <a:gd name="connsiteY1210" fmla="*/ 313872 h 664326"/>
                <a:gd name="connsiteX1211" fmla="*/ 1227449 w 2463882"/>
                <a:gd name="connsiteY1211" fmla="*/ 303921 h 664326"/>
                <a:gd name="connsiteX1212" fmla="*/ 1202062 w 2463882"/>
                <a:gd name="connsiteY1212" fmla="*/ 298009 h 664326"/>
                <a:gd name="connsiteX1213" fmla="*/ 1198628 w 2463882"/>
                <a:gd name="connsiteY1213" fmla="*/ 284490 h 664326"/>
                <a:gd name="connsiteX1214" fmla="*/ 1203164 w 2463882"/>
                <a:gd name="connsiteY1214" fmla="*/ 271160 h 664326"/>
                <a:gd name="connsiteX1215" fmla="*/ 1208463 w 2463882"/>
                <a:gd name="connsiteY1215" fmla="*/ 269179 h 664326"/>
                <a:gd name="connsiteX1216" fmla="*/ 1212725 w 2463882"/>
                <a:gd name="connsiteY1216" fmla="*/ 262148 h 664326"/>
                <a:gd name="connsiteX1217" fmla="*/ 1217004 w 2463882"/>
                <a:gd name="connsiteY1217" fmla="*/ 258953 h 664326"/>
                <a:gd name="connsiteX1218" fmla="*/ 1217737 w 2463882"/>
                <a:gd name="connsiteY1218" fmla="*/ 256797 h 664326"/>
                <a:gd name="connsiteX1219" fmla="*/ 1226578 w 2463882"/>
                <a:gd name="connsiteY1219" fmla="*/ 250198 h 664326"/>
                <a:gd name="connsiteX1220" fmla="*/ 1241229 w 2463882"/>
                <a:gd name="connsiteY1220" fmla="*/ 247098 h 664326"/>
                <a:gd name="connsiteX1221" fmla="*/ 1263164 w 2463882"/>
                <a:gd name="connsiteY1221" fmla="*/ 238313 h 664326"/>
                <a:gd name="connsiteX1222" fmla="*/ 1294720 w 2463882"/>
                <a:gd name="connsiteY1222" fmla="*/ 229918 h 664326"/>
                <a:gd name="connsiteX1223" fmla="*/ 1302287 w 2463882"/>
                <a:gd name="connsiteY1223" fmla="*/ 229918 h 664326"/>
                <a:gd name="connsiteX1224" fmla="*/ 1306935 w 2463882"/>
                <a:gd name="connsiteY1224" fmla="*/ 232075 h 664326"/>
                <a:gd name="connsiteX1225" fmla="*/ 1320209 w 2463882"/>
                <a:gd name="connsiteY1225" fmla="*/ 232075 h 664326"/>
                <a:gd name="connsiteX1226" fmla="*/ 1337201 w 2463882"/>
                <a:gd name="connsiteY1226" fmla="*/ 228941 h 664326"/>
                <a:gd name="connsiteX1227" fmla="*/ 1354643 w 2463882"/>
                <a:gd name="connsiteY1227" fmla="*/ 206500 h 664326"/>
                <a:gd name="connsiteX1228" fmla="*/ 1357305 w 2463882"/>
                <a:gd name="connsiteY1228" fmla="*/ 192347 h 664326"/>
                <a:gd name="connsiteX1229" fmla="*/ 1363128 w 2463882"/>
                <a:gd name="connsiteY1229" fmla="*/ 188248 h 664326"/>
                <a:gd name="connsiteX1230" fmla="*/ 1368011 w 2463882"/>
                <a:gd name="connsiteY1230" fmla="*/ 183008 h 664326"/>
                <a:gd name="connsiteX1231" fmla="*/ 1372354 w 2463882"/>
                <a:gd name="connsiteY1231" fmla="*/ 173387 h 664326"/>
                <a:gd name="connsiteX1232" fmla="*/ 1377692 w 2463882"/>
                <a:gd name="connsiteY1232" fmla="*/ 164023 h 664326"/>
                <a:gd name="connsiteX1233" fmla="*/ 1379502 w 2463882"/>
                <a:gd name="connsiteY1233" fmla="*/ 158792 h 664326"/>
                <a:gd name="connsiteX1234" fmla="*/ 1382460 w 2463882"/>
                <a:gd name="connsiteY1234" fmla="*/ 148417 h 664326"/>
                <a:gd name="connsiteX1235" fmla="*/ 1390285 w 2463882"/>
                <a:gd name="connsiteY1235" fmla="*/ 143850 h 664326"/>
                <a:gd name="connsiteX1236" fmla="*/ 1395297 w 2463882"/>
                <a:gd name="connsiteY1236" fmla="*/ 133963 h 664326"/>
                <a:gd name="connsiteX1237" fmla="*/ 1403859 w 2463882"/>
                <a:gd name="connsiteY1237" fmla="*/ 129474 h 664326"/>
                <a:gd name="connsiteX1238" fmla="*/ 1411405 w 2463882"/>
                <a:gd name="connsiteY1238" fmla="*/ 126542 h 664326"/>
                <a:gd name="connsiteX1239" fmla="*/ 1347195 w 2463882"/>
                <a:gd name="connsiteY1239" fmla="*/ 121101 h 664326"/>
                <a:gd name="connsiteX1240" fmla="*/ 1342603 w 2463882"/>
                <a:gd name="connsiteY1240" fmla="*/ 123266 h 664326"/>
                <a:gd name="connsiteX1241" fmla="*/ 1291384 w 2463882"/>
                <a:gd name="connsiteY1241" fmla="*/ 109212 h 664326"/>
                <a:gd name="connsiteX1242" fmla="*/ 1271820 w 2463882"/>
                <a:gd name="connsiteY1242" fmla="*/ 114335 h 664326"/>
                <a:gd name="connsiteX1243" fmla="*/ 1263430 w 2463882"/>
                <a:gd name="connsiteY1243" fmla="*/ 121410 h 664326"/>
                <a:gd name="connsiteX1244" fmla="*/ 1263091 w 2463882"/>
                <a:gd name="connsiteY1244" fmla="*/ 131490 h 664326"/>
                <a:gd name="connsiteX1245" fmla="*/ 1268733 w 2463882"/>
                <a:gd name="connsiteY1245" fmla="*/ 135524 h 664326"/>
                <a:gd name="connsiteX1246" fmla="*/ 1287573 w 2463882"/>
                <a:gd name="connsiteY1246" fmla="*/ 137475 h 664326"/>
                <a:gd name="connsiteX1247" fmla="*/ 1290810 w 2463882"/>
                <a:gd name="connsiteY1247" fmla="*/ 132004 h 664326"/>
                <a:gd name="connsiteX1248" fmla="*/ 1302206 w 2463882"/>
                <a:gd name="connsiteY1248" fmla="*/ 123480 h 664326"/>
                <a:gd name="connsiteX1249" fmla="*/ 1321530 w 2463882"/>
                <a:gd name="connsiteY1249" fmla="*/ 123480 h 664326"/>
                <a:gd name="connsiteX1250" fmla="*/ 1339379 w 2463882"/>
                <a:gd name="connsiteY1250" fmla="*/ 150951 h 664326"/>
                <a:gd name="connsiteX1251" fmla="*/ 1334045 w 2463882"/>
                <a:gd name="connsiteY1251" fmla="*/ 173572 h 664326"/>
                <a:gd name="connsiteX1252" fmla="*/ 1326238 w 2463882"/>
                <a:gd name="connsiteY1252" fmla="*/ 181654 h 664326"/>
                <a:gd name="connsiteX1253" fmla="*/ 1301139 w 2463882"/>
                <a:gd name="connsiteY1253" fmla="*/ 174313 h 664326"/>
                <a:gd name="connsiteX1254" fmla="*/ 1303698 w 2463882"/>
                <a:gd name="connsiteY1254" fmla="*/ 166784 h 664326"/>
                <a:gd name="connsiteX1255" fmla="*/ 1303016 w 2463882"/>
                <a:gd name="connsiteY1255" fmla="*/ 165777 h 664326"/>
                <a:gd name="connsiteX1256" fmla="*/ 1274020 w 2463882"/>
                <a:gd name="connsiteY1256" fmla="*/ 163543 h 664326"/>
                <a:gd name="connsiteX1257" fmla="*/ 1241387 w 2463882"/>
                <a:gd name="connsiteY1257" fmla="*/ 153485 h 664326"/>
                <a:gd name="connsiteX1258" fmla="*/ 1227517 w 2463882"/>
                <a:gd name="connsiteY1258" fmla="*/ 135828 h 664326"/>
                <a:gd name="connsiteX1259" fmla="*/ 1235428 w 2463882"/>
                <a:gd name="connsiteY1259" fmla="*/ 112573 h 664326"/>
                <a:gd name="connsiteX1260" fmla="*/ 1248175 w 2463882"/>
                <a:gd name="connsiteY1260" fmla="*/ 97404 h 664326"/>
                <a:gd name="connsiteX1261" fmla="*/ 1315184 w 2463882"/>
                <a:gd name="connsiteY1261" fmla="*/ 84790 h 664326"/>
                <a:gd name="connsiteX1262" fmla="*/ 1345484 w 2463882"/>
                <a:gd name="connsiteY1262" fmla="*/ 96117 h 664326"/>
                <a:gd name="connsiteX1263" fmla="*/ 1352953 w 2463882"/>
                <a:gd name="connsiteY1263" fmla="*/ 94497 h 664326"/>
                <a:gd name="connsiteX1264" fmla="*/ 1380531 w 2463882"/>
                <a:gd name="connsiteY1264" fmla="*/ 98238 h 664326"/>
                <a:gd name="connsiteX1265" fmla="*/ 1408991 w 2463882"/>
                <a:gd name="connsiteY1265" fmla="*/ 100431 h 664326"/>
                <a:gd name="connsiteX1266" fmla="*/ 1415924 w 2463882"/>
                <a:gd name="connsiteY1266" fmla="*/ 104199 h 664326"/>
                <a:gd name="connsiteX1267" fmla="*/ 1427689 w 2463882"/>
                <a:gd name="connsiteY1267" fmla="*/ 98283 h 664326"/>
                <a:gd name="connsiteX1268" fmla="*/ 1435295 w 2463882"/>
                <a:gd name="connsiteY1268" fmla="*/ 100431 h 664326"/>
                <a:gd name="connsiteX1269" fmla="*/ 1442845 w 2463882"/>
                <a:gd name="connsiteY1269" fmla="*/ 92988 h 664326"/>
                <a:gd name="connsiteX1270" fmla="*/ 1484379 w 2463882"/>
                <a:gd name="connsiteY1270" fmla="*/ 74637 h 664326"/>
                <a:gd name="connsiteX1271" fmla="*/ 1506301 w 2463882"/>
                <a:gd name="connsiteY1271" fmla="*/ 74637 h 664326"/>
                <a:gd name="connsiteX1272" fmla="*/ 1509161 w 2463882"/>
                <a:gd name="connsiteY1272" fmla="*/ 97597 h 664326"/>
                <a:gd name="connsiteX1273" fmla="*/ 1501340 w 2463882"/>
                <a:gd name="connsiteY1273" fmla="*/ 104161 h 664326"/>
                <a:gd name="connsiteX1274" fmla="*/ 1471653 w 2463882"/>
                <a:gd name="connsiteY1274" fmla="*/ 114970 h 664326"/>
                <a:gd name="connsiteX1275" fmla="*/ 1468065 w 2463882"/>
                <a:gd name="connsiteY1275" fmla="*/ 119244 h 664326"/>
                <a:gd name="connsiteX1276" fmla="*/ 1463722 w 2463882"/>
                <a:gd name="connsiteY1276" fmla="*/ 131447 h 664326"/>
                <a:gd name="connsiteX1277" fmla="*/ 1447755 w 2463882"/>
                <a:gd name="connsiteY1277" fmla="*/ 143396 h 664326"/>
                <a:gd name="connsiteX1278" fmla="*/ 1419869 w 2463882"/>
                <a:gd name="connsiteY1278" fmla="*/ 186927 h 664326"/>
                <a:gd name="connsiteX1279" fmla="*/ 1395961 w 2463882"/>
                <a:gd name="connsiteY1279" fmla="*/ 227907 h 664326"/>
                <a:gd name="connsiteX1280" fmla="*/ 1396660 w 2463882"/>
                <a:gd name="connsiteY1280" fmla="*/ 228302 h 664326"/>
                <a:gd name="connsiteX1281" fmla="*/ 1414428 w 2463882"/>
                <a:gd name="connsiteY1281" fmla="*/ 226656 h 664326"/>
                <a:gd name="connsiteX1282" fmla="*/ 1427089 w 2463882"/>
                <a:gd name="connsiteY1282" fmla="*/ 227933 h 664326"/>
                <a:gd name="connsiteX1283" fmla="*/ 1436933 w 2463882"/>
                <a:gd name="connsiteY1283" fmla="*/ 228851 h 664326"/>
                <a:gd name="connsiteX1284" fmla="*/ 1449296 w 2463882"/>
                <a:gd name="connsiteY1284" fmla="*/ 228744 h 664326"/>
                <a:gd name="connsiteX1285" fmla="*/ 1458962 w 2463882"/>
                <a:gd name="connsiteY1285" fmla="*/ 228302 h 664326"/>
                <a:gd name="connsiteX1286" fmla="*/ 1479349 w 2463882"/>
                <a:gd name="connsiteY1286" fmla="*/ 231196 h 664326"/>
                <a:gd name="connsiteX1287" fmla="*/ 1498489 w 2463882"/>
                <a:gd name="connsiteY1287" fmla="*/ 234240 h 664326"/>
                <a:gd name="connsiteX1288" fmla="*/ 1518083 w 2463882"/>
                <a:gd name="connsiteY1288" fmla="*/ 232311 h 664326"/>
                <a:gd name="connsiteX1289" fmla="*/ 1526898 w 2463882"/>
                <a:gd name="connsiteY1289" fmla="*/ 237996 h 664326"/>
                <a:gd name="connsiteX1290" fmla="*/ 1531589 w 2463882"/>
                <a:gd name="connsiteY1290" fmla="*/ 236564 h 664326"/>
                <a:gd name="connsiteX1291" fmla="*/ 1541184 w 2463882"/>
                <a:gd name="connsiteY1291" fmla="*/ 228302 h 664326"/>
                <a:gd name="connsiteX1292" fmla="*/ 1547989 w 2463882"/>
                <a:gd name="connsiteY1292" fmla="*/ 228302 h 664326"/>
                <a:gd name="connsiteX1293" fmla="*/ 1548632 w 2463882"/>
                <a:gd name="connsiteY1293" fmla="*/ 210590 h 664326"/>
                <a:gd name="connsiteX1294" fmla="*/ 1551907 w 2463882"/>
                <a:gd name="connsiteY1294" fmla="*/ 204120 h 664326"/>
                <a:gd name="connsiteX1295" fmla="*/ 1552401 w 2463882"/>
                <a:gd name="connsiteY1295" fmla="*/ 193187 h 664326"/>
                <a:gd name="connsiteX1296" fmla="*/ 1562090 w 2463882"/>
                <a:gd name="connsiteY1296" fmla="*/ 184826 h 664326"/>
                <a:gd name="connsiteX1297" fmla="*/ 1565126 w 2463882"/>
                <a:gd name="connsiteY1297" fmla="*/ 179497 h 664326"/>
                <a:gd name="connsiteX1298" fmla="*/ 1565902 w 2463882"/>
                <a:gd name="connsiteY1298" fmla="*/ 170896 h 664326"/>
                <a:gd name="connsiteX1299" fmla="*/ 1573002 w 2463882"/>
                <a:gd name="connsiteY1299" fmla="*/ 168311 h 664326"/>
                <a:gd name="connsiteX1300" fmla="*/ 1602316 w 2463882"/>
                <a:gd name="connsiteY1300" fmla="*/ 114447 h 664326"/>
                <a:gd name="connsiteX1301" fmla="*/ 1620877 w 2463882"/>
                <a:gd name="connsiteY1301" fmla="*/ 93579 h 664326"/>
                <a:gd name="connsiteX1302" fmla="*/ 1626815 w 2463882"/>
                <a:gd name="connsiteY1302" fmla="*/ 90475 h 664326"/>
                <a:gd name="connsiteX1303" fmla="*/ 1636590 w 2463882"/>
                <a:gd name="connsiteY1303" fmla="*/ 74594 h 664326"/>
                <a:gd name="connsiteX1304" fmla="*/ 1651057 w 2463882"/>
                <a:gd name="connsiteY1304" fmla="*/ 68416 h 664326"/>
                <a:gd name="connsiteX1305" fmla="*/ 1663906 w 2463882"/>
                <a:gd name="connsiteY1305" fmla="*/ 52633 h 664326"/>
                <a:gd name="connsiteX1306" fmla="*/ 1683054 w 2463882"/>
                <a:gd name="connsiteY1306" fmla="*/ 44217 h 664326"/>
                <a:gd name="connsiteX1307" fmla="*/ 1697478 w 2463882"/>
                <a:gd name="connsiteY1307" fmla="*/ 32233 h 664326"/>
                <a:gd name="connsiteX1308" fmla="*/ 1716420 w 2463882"/>
                <a:gd name="connsiteY1308" fmla="*/ 23521 h 664326"/>
                <a:gd name="connsiteX1309" fmla="*/ 1721051 w 2463882"/>
                <a:gd name="connsiteY1309" fmla="*/ 16940 h 664326"/>
                <a:gd name="connsiteX1310" fmla="*/ 1736275 w 2463882"/>
                <a:gd name="connsiteY1310" fmla="*/ 11837 h 664326"/>
                <a:gd name="connsiteX1311" fmla="*/ 1747706 w 2463882"/>
                <a:gd name="connsiteY1311" fmla="*/ 11837 h 664326"/>
                <a:gd name="connsiteX1312" fmla="*/ 1798166 w 2463882"/>
                <a:gd name="connsiteY1312" fmla="*/ 0 h 66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</a:cxnLst>
              <a:rect l="l" t="t" r="r" b="b"/>
              <a:pathLst>
                <a:path w="2463882" h="664326">
                  <a:moveTo>
                    <a:pt x="519964" y="504349"/>
                  </a:moveTo>
                  <a:cubicBezTo>
                    <a:pt x="517151" y="504349"/>
                    <a:pt x="512305" y="505428"/>
                    <a:pt x="505425" y="507586"/>
                  </a:cubicBezTo>
                  <a:cubicBezTo>
                    <a:pt x="496587" y="510399"/>
                    <a:pt x="490641" y="511899"/>
                    <a:pt x="487587" y="512086"/>
                  </a:cubicBezTo>
                  <a:cubicBezTo>
                    <a:pt x="484533" y="512273"/>
                    <a:pt x="479901" y="512728"/>
                    <a:pt x="473693" y="513452"/>
                  </a:cubicBezTo>
                  <a:cubicBezTo>
                    <a:pt x="465993" y="514895"/>
                    <a:pt x="460176" y="515933"/>
                    <a:pt x="456243" y="516565"/>
                  </a:cubicBezTo>
                  <a:lnTo>
                    <a:pt x="452430" y="516988"/>
                  </a:lnTo>
                  <a:lnTo>
                    <a:pt x="455390" y="523356"/>
                  </a:lnTo>
                  <a:lnTo>
                    <a:pt x="459776" y="526006"/>
                  </a:lnTo>
                  <a:cubicBezTo>
                    <a:pt x="459490" y="539860"/>
                    <a:pt x="461183" y="548592"/>
                    <a:pt x="464856" y="552202"/>
                  </a:cubicBezTo>
                  <a:cubicBezTo>
                    <a:pt x="476450" y="559603"/>
                    <a:pt x="492057" y="564147"/>
                    <a:pt x="511676" y="565837"/>
                  </a:cubicBezTo>
                  <a:cubicBezTo>
                    <a:pt x="519945" y="564316"/>
                    <a:pt x="527129" y="561719"/>
                    <a:pt x="533225" y="558046"/>
                  </a:cubicBezTo>
                  <a:lnTo>
                    <a:pt x="538147" y="548339"/>
                  </a:lnTo>
                  <a:lnTo>
                    <a:pt x="544947" y="544270"/>
                  </a:lnTo>
                  <a:lnTo>
                    <a:pt x="545158" y="544270"/>
                  </a:lnTo>
                  <a:lnTo>
                    <a:pt x="546877" y="541861"/>
                  </a:lnTo>
                  <a:lnTo>
                    <a:pt x="570595" y="528908"/>
                  </a:lnTo>
                  <a:lnTo>
                    <a:pt x="571993" y="525765"/>
                  </a:lnTo>
                  <a:lnTo>
                    <a:pt x="572122" y="520033"/>
                  </a:lnTo>
                  <a:cubicBezTo>
                    <a:pt x="553331" y="509577"/>
                    <a:pt x="535945" y="504349"/>
                    <a:pt x="519964" y="504349"/>
                  </a:cubicBezTo>
                  <a:close/>
                  <a:moveTo>
                    <a:pt x="2273148" y="469363"/>
                  </a:moveTo>
                  <a:lnTo>
                    <a:pt x="2265784" y="470439"/>
                  </a:lnTo>
                  <a:lnTo>
                    <a:pt x="2268757" y="470439"/>
                  </a:lnTo>
                  <a:cubicBezTo>
                    <a:pt x="2269858" y="469027"/>
                    <a:pt x="2271321" y="468668"/>
                    <a:pt x="2273148" y="469363"/>
                  </a:cubicBezTo>
                  <a:close/>
                  <a:moveTo>
                    <a:pt x="1377397" y="454409"/>
                  </a:moveTo>
                  <a:cubicBezTo>
                    <a:pt x="1375487" y="454409"/>
                    <a:pt x="1372113" y="454679"/>
                    <a:pt x="1367273" y="455219"/>
                  </a:cubicBezTo>
                  <a:cubicBezTo>
                    <a:pt x="1362435" y="455760"/>
                    <a:pt x="1360451" y="456030"/>
                    <a:pt x="1361323" y="456030"/>
                  </a:cubicBezTo>
                  <a:lnTo>
                    <a:pt x="1360216" y="458684"/>
                  </a:lnTo>
                  <a:cubicBezTo>
                    <a:pt x="1359636" y="458298"/>
                    <a:pt x="1364332" y="459343"/>
                    <a:pt x="1374305" y="461818"/>
                  </a:cubicBezTo>
                  <a:lnTo>
                    <a:pt x="1380861" y="461818"/>
                  </a:lnTo>
                  <a:lnTo>
                    <a:pt x="1392845" y="457577"/>
                  </a:lnTo>
                  <a:lnTo>
                    <a:pt x="1395357" y="458092"/>
                  </a:lnTo>
                  <a:lnTo>
                    <a:pt x="1392964" y="457535"/>
                  </a:lnTo>
                  <a:lnTo>
                    <a:pt x="1392845" y="457577"/>
                  </a:lnTo>
                  <a:close/>
                  <a:moveTo>
                    <a:pt x="1958018" y="428488"/>
                  </a:moveTo>
                  <a:lnTo>
                    <a:pt x="1953992" y="432289"/>
                  </a:lnTo>
                  <a:lnTo>
                    <a:pt x="1953366" y="433279"/>
                  </a:lnTo>
                  <a:close/>
                  <a:moveTo>
                    <a:pt x="1703349" y="340892"/>
                  </a:moveTo>
                  <a:lnTo>
                    <a:pt x="1700542" y="341861"/>
                  </a:lnTo>
                  <a:lnTo>
                    <a:pt x="1696777" y="346063"/>
                  </a:lnTo>
                  <a:lnTo>
                    <a:pt x="1682719" y="352366"/>
                  </a:lnTo>
                  <a:lnTo>
                    <a:pt x="1684018" y="352366"/>
                  </a:lnTo>
                  <a:cubicBezTo>
                    <a:pt x="1683496" y="353208"/>
                    <a:pt x="1682243" y="354374"/>
                    <a:pt x="1680259" y="355866"/>
                  </a:cubicBezTo>
                  <a:lnTo>
                    <a:pt x="1672795" y="360857"/>
                  </a:lnTo>
                  <a:lnTo>
                    <a:pt x="1673865" y="362480"/>
                  </a:lnTo>
                  <a:lnTo>
                    <a:pt x="1672141" y="367548"/>
                  </a:lnTo>
                  <a:lnTo>
                    <a:pt x="1671983" y="371184"/>
                  </a:lnTo>
                  <a:lnTo>
                    <a:pt x="1662970" y="383352"/>
                  </a:lnTo>
                  <a:lnTo>
                    <a:pt x="1661452" y="387815"/>
                  </a:lnTo>
                  <a:cubicBezTo>
                    <a:pt x="1661801" y="388327"/>
                    <a:pt x="1662314" y="390581"/>
                    <a:pt x="1662991" y="394577"/>
                  </a:cubicBezTo>
                  <a:cubicBezTo>
                    <a:pt x="1662408" y="396289"/>
                    <a:pt x="1661813" y="397771"/>
                    <a:pt x="1661204" y="399023"/>
                  </a:cubicBezTo>
                  <a:cubicBezTo>
                    <a:pt x="1660595" y="400275"/>
                    <a:pt x="1660195" y="401182"/>
                    <a:pt x="1660003" y="401745"/>
                  </a:cubicBezTo>
                  <a:cubicBezTo>
                    <a:pt x="1659829" y="402266"/>
                    <a:pt x="1659604" y="403197"/>
                    <a:pt x="1659330" y="404541"/>
                  </a:cubicBezTo>
                  <a:cubicBezTo>
                    <a:pt x="1659056" y="405884"/>
                    <a:pt x="1658978" y="406377"/>
                    <a:pt x="1659099" y="406020"/>
                  </a:cubicBezTo>
                  <a:cubicBezTo>
                    <a:pt x="1659779" y="408275"/>
                    <a:pt x="1659660" y="411892"/>
                    <a:pt x="1658743" y="416872"/>
                  </a:cubicBezTo>
                  <a:lnTo>
                    <a:pt x="1664235" y="422261"/>
                  </a:lnTo>
                  <a:lnTo>
                    <a:pt x="1665431" y="429790"/>
                  </a:lnTo>
                  <a:lnTo>
                    <a:pt x="1670876" y="436153"/>
                  </a:lnTo>
                  <a:lnTo>
                    <a:pt x="1680309" y="437945"/>
                  </a:lnTo>
                  <a:cubicBezTo>
                    <a:pt x="1684125" y="435698"/>
                    <a:pt x="1689661" y="433202"/>
                    <a:pt x="1696919" y="430455"/>
                  </a:cubicBezTo>
                  <a:lnTo>
                    <a:pt x="1697566" y="426969"/>
                  </a:lnTo>
                  <a:cubicBezTo>
                    <a:pt x="1701248" y="425614"/>
                    <a:pt x="1707383" y="421927"/>
                    <a:pt x="1715973" y="415907"/>
                  </a:cubicBezTo>
                  <a:lnTo>
                    <a:pt x="1719240" y="410792"/>
                  </a:lnTo>
                  <a:cubicBezTo>
                    <a:pt x="1724021" y="407654"/>
                    <a:pt x="1729032" y="403250"/>
                    <a:pt x="1734272" y="397582"/>
                  </a:cubicBezTo>
                  <a:lnTo>
                    <a:pt x="1743151" y="393998"/>
                  </a:lnTo>
                  <a:cubicBezTo>
                    <a:pt x="1747630" y="388095"/>
                    <a:pt x="1751036" y="380719"/>
                    <a:pt x="1753368" y="371870"/>
                  </a:cubicBezTo>
                  <a:lnTo>
                    <a:pt x="1753107" y="361481"/>
                  </a:lnTo>
                  <a:lnTo>
                    <a:pt x="1753167" y="361297"/>
                  </a:lnTo>
                  <a:lnTo>
                    <a:pt x="1750787" y="358291"/>
                  </a:lnTo>
                  <a:lnTo>
                    <a:pt x="1750667" y="354655"/>
                  </a:lnTo>
                  <a:lnTo>
                    <a:pt x="1748271" y="352332"/>
                  </a:lnTo>
                  <a:lnTo>
                    <a:pt x="1746200" y="354098"/>
                  </a:lnTo>
                  <a:cubicBezTo>
                    <a:pt x="1743902" y="357528"/>
                    <a:pt x="1741363" y="360135"/>
                    <a:pt x="1738585" y="361918"/>
                  </a:cubicBezTo>
                  <a:cubicBezTo>
                    <a:pt x="1738839" y="362230"/>
                    <a:pt x="1736766" y="365686"/>
                    <a:pt x="1732364" y="372286"/>
                  </a:cubicBezTo>
                  <a:lnTo>
                    <a:pt x="1728617" y="373898"/>
                  </a:lnTo>
                  <a:lnTo>
                    <a:pt x="1728291" y="374854"/>
                  </a:lnTo>
                  <a:lnTo>
                    <a:pt x="1714493" y="381967"/>
                  </a:lnTo>
                  <a:lnTo>
                    <a:pt x="1703161" y="374687"/>
                  </a:lnTo>
                  <a:lnTo>
                    <a:pt x="1701408" y="370373"/>
                  </a:lnTo>
                  <a:lnTo>
                    <a:pt x="1706926" y="354154"/>
                  </a:lnTo>
                  <a:lnTo>
                    <a:pt x="1705910" y="344464"/>
                  </a:lnTo>
                  <a:lnTo>
                    <a:pt x="1705995" y="344202"/>
                  </a:lnTo>
                  <a:lnTo>
                    <a:pt x="1702956" y="342050"/>
                  </a:lnTo>
                  <a:close/>
                  <a:moveTo>
                    <a:pt x="588924" y="340892"/>
                  </a:moveTo>
                  <a:lnTo>
                    <a:pt x="586117" y="341861"/>
                  </a:lnTo>
                  <a:lnTo>
                    <a:pt x="582352" y="346063"/>
                  </a:lnTo>
                  <a:lnTo>
                    <a:pt x="568293" y="352366"/>
                  </a:lnTo>
                  <a:lnTo>
                    <a:pt x="569593" y="352366"/>
                  </a:lnTo>
                  <a:cubicBezTo>
                    <a:pt x="569071" y="353208"/>
                    <a:pt x="567818" y="354374"/>
                    <a:pt x="565833" y="355866"/>
                  </a:cubicBezTo>
                  <a:lnTo>
                    <a:pt x="558369" y="360857"/>
                  </a:lnTo>
                  <a:lnTo>
                    <a:pt x="559440" y="362480"/>
                  </a:lnTo>
                  <a:lnTo>
                    <a:pt x="557716" y="367548"/>
                  </a:lnTo>
                  <a:lnTo>
                    <a:pt x="557557" y="371184"/>
                  </a:lnTo>
                  <a:lnTo>
                    <a:pt x="548545" y="383352"/>
                  </a:lnTo>
                  <a:lnTo>
                    <a:pt x="547027" y="387815"/>
                  </a:lnTo>
                  <a:cubicBezTo>
                    <a:pt x="547376" y="388327"/>
                    <a:pt x="547889" y="390581"/>
                    <a:pt x="548566" y="394577"/>
                  </a:cubicBezTo>
                  <a:cubicBezTo>
                    <a:pt x="547983" y="396289"/>
                    <a:pt x="547387" y="397771"/>
                    <a:pt x="546779" y="399023"/>
                  </a:cubicBezTo>
                  <a:cubicBezTo>
                    <a:pt x="546170" y="400275"/>
                    <a:pt x="545770" y="401182"/>
                    <a:pt x="545578" y="401745"/>
                  </a:cubicBezTo>
                  <a:cubicBezTo>
                    <a:pt x="545404" y="402266"/>
                    <a:pt x="545179" y="403197"/>
                    <a:pt x="544905" y="404541"/>
                  </a:cubicBezTo>
                  <a:cubicBezTo>
                    <a:pt x="544631" y="405884"/>
                    <a:pt x="544553" y="406377"/>
                    <a:pt x="544673" y="406020"/>
                  </a:cubicBezTo>
                  <a:cubicBezTo>
                    <a:pt x="545354" y="408275"/>
                    <a:pt x="545235" y="411892"/>
                    <a:pt x="544317" y="416872"/>
                  </a:cubicBezTo>
                  <a:lnTo>
                    <a:pt x="549810" y="422261"/>
                  </a:lnTo>
                  <a:lnTo>
                    <a:pt x="551006" y="429790"/>
                  </a:lnTo>
                  <a:lnTo>
                    <a:pt x="556451" y="436153"/>
                  </a:lnTo>
                  <a:lnTo>
                    <a:pt x="565884" y="437945"/>
                  </a:lnTo>
                  <a:cubicBezTo>
                    <a:pt x="569700" y="435698"/>
                    <a:pt x="575236" y="433202"/>
                    <a:pt x="582494" y="430455"/>
                  </a:cubicBezTo>
                  <a:lnTo>
                    <a:pt x="583141" y="426969"/>
                  </a:lnTo>
                  <a:cubicBezTo>
                    <a:pt x="586823" y="425614"/>
                    <a:pt x="592958" y="421927"/>
                    <a:pt x="601547" y="415907"/>
                  </a:cubicBezTo>
                  <a:lnTo>
                    <a:pt x="604815" y="410792"/>
                  </a:lnTo>
                  <a:cubicBezTo>
                    <a:pt x="609597" y="407654"/>
                    <a:pt x="614607" y="403250"/>
                    <a:pt x="619847" y="397582"/>
                  </a:cubicBezTo>
                  <a:lnTo>
                    <a:pt x="628726" y="393998"/>
                  </a:lnTo>
                  <a:cubicBezTo>
                    <a:pt x="633205" y="388095"/>
                    <a:pt x="636611" y="380719"/>
                    <a:pt x="638943" y="371870"/>
                  </a:cubicBezTo>
                  <a:lnTo>
                    <a:pt x="638682" y="361481"/>
                  </a:lnTo>
                  <a:lnTo>
                    <a:pt x="638742" y="361297"/>
                  </a:lnTo>
                  <a:lnTo>
                    <a:pt x="636362" y="358291"/>
                  </a:lnTo>
                  <a:lnTo>
                    <a:pt x="636242" y="354655"/>
                  </a:lnTo>
                  <a:lnTo>
                    <a:pt x="633845" y="352332"/>
                  </a:lnTo>
                  <a:lnTo>
                    <a:pt x="631775" y="354098"/>
                  </a:lnTo>
                  <a:cubicBezTo>
                    <a:pt x="629477" y="357528"/>
                    <a:pt x="626938" y="360135"/>
                    <a:pt x="624160" y="361918"/>
                  </a:cubicBezTo>
                  <a:cubicBezTo>
                    <a:pt x="624414" y="362230"/>
                    <a:pt x="622341" y="365686"/>
                    <a:pt x="617939" y="372286"/>
                  </a:cubicBezTo>
                  <a:lnTo>
                    <a:pt x="614191" y="373898"/>
                  </a:lnTo>
                  <a:lnTo>
                    <a:pt x="613866" y="374854"/>
                  </a:lnTo>
                  <a:lnTo>
                    <a:pt x="600068" y="381967"/>
                  </a:lnTo>
                  <a:lnTo>
                    <a:pt x="588736" y="374687"/>
                  </a:lnTo>
                  <a:lnTo>
                    <a:pt x="586983" y="370373"/>
                  </a:lnTo>
                  <a:lnTo>
                    <a:pt x="592501" y="354154"/>
                  </a:lnTo>
                  <a:lnTo>
                    <a:pt x="591485" y="344464"/>
                  </a:lnTo>
                  <a:lnTo>
                    <a:pt x="591570" y="344202"/>
                  </a:lnTo>
                  <a:lnTo>
                    <a:pt x="588531" y="342050"/>
                  </a:lnTo>
                  <a:close/>
                  <a:moveTo>
                    <a:pt x="2152989" y="325440"/>
                  </a:moveTo>
                  <a:cubicBezTo>
                    <a:pt x="2148287" y="325440"/>
                    <a:pt x="2140860" y="327220"/>
                    <a:pt x="2130707" y="330778"/>
                  </a:cubicBezTo>
                  <a:lnTo>
                    <a:pt x="2127062" y="334538"/>
                  </a:lnTo>
                  <a:lnTo>
                    <a:pt x="2121472" y="337565"/>
                  </a:lnTo>
                  <a:lnTo>
                    <a:pt x="2118054" y="341900"/>
                  </a:lnTo>
                  <a:lnTo>
                    <a:pt x="2117116" y="342599"/>
                  </a:lnTo>
                  <a:lnTo>
                    <a:pt x="2115568" y="347148"/>
                  </a:lnTo>
                  <a:lnTo>
                    <a:pt x="2110024" y="350728"/>
                  </a:lnTo>
                  <a:cubicBezTo>
                    <a:pt x="2109204" y="351700"/>
                    <a:pt x="2106960" y="355976"/>
                    <a:pt x="2103292" y="363556"/>
                  </a:cubicBezTo>
                  <a:lnTo>
                    <a:pt x="2101634" y="363556"/>
                  </a:lnTo>
                  <a:lnTo>
                    <a:pt x="2101462" y="365769"/>
                  </a:lnTo>
                  <a:cubicBezTo>
                    <a:pt x="2108779" y="370302"/>
                    <a:pt x="2124689" y="373232"/>
                    <a:pt x="2149190" y="374558"/>
                  </a:cubicBezTo>
                  <a:cubicBezTo>
                    <a:pt x="2151817" y="370142"/>
                    <a:pt x="2154467" y="367367"/>
                    <a:pt x="2157140" y="366232"/>
                  </a:cubicBezTo>
                  <a:lnTo>
                    <a:pt x="2161564" y="358347"/>
                  </a:lnTo>
                  <a:lnTo>
                    <a:pt x="2159952" y="356641"/>
                  </a:lnTo>
                  <a:cubicBezTo>
                    <a:pt x="2162519" y="349094"/>
                    <a:pt x="2164091" y="344048"/>
                    <a:pt x="2164668" y="341501"/>
                  </a:cubicBezTo>
                  <a:cubicBezTo>
                    <a:pt x="2164177" y="338491"/>
                    <a:pt x="2160284" y="333138"/>
                    <a:pt x="2152989" y="325440"/>
                  </a:cubicBezTo>
                  <a:close/>
                  <a:moveTo>
                    <a:pt x="990939" y="325440"/>
                  </a:moveTo>
                  <a:cubicBezTo>
                    <a:pt x="986237" y="325440"/>
                    <a:pt x="978810" y="327220"/>
                    <a:pt x="968657" y="330778"/>
                  </a:cubicBezTo>
                  <a:lnTo>
                    <a:pt x="965012" y="334538"/>
                  </a:lnTo>
                  <a:lnTo>
                    <a:pt x="959422" y="337565"/>
                  </a:lnTo>
                  <a:lnTo>
                    <a:pt x="956004" y="341900"/>
                  </a:lnTo>
                  <a:lnTo>
                    <a:pt x="955065" y="342599"/>
                  </a:lnTo>
                  <a:lnTo>
                    <a:pt x="953518" y="347148"/>
                  </a:lnTo>
                  <a:lnTo>
                    <a:pt x="947974" y="350728"/>
                  </a:lnTo>
                  <a:cubicBezTo>
                    <a:pt x="947154" y="351700"/>
                    <a:pt x="944910" y="355976"/>
                    <a:pt x="941242" y="363556"/>
                  </a:cubicBezTo>
                  <a:lnTo>
                    <a:pt x="939584" y="363556"/>
                  </a:lnTo>
                  <a:lnTo>
                    <a:pt x="939412" y="365769"/>
                  </a:lnTo>
                  <a:cubicBezTo>
                    <a:pt x="946729" y="370302"/>
                    <a:pt x="962639" y="373232"/>
                    <a:pt x="987140" y="374558"/>
                  </a:cubicBezTo>
                  <a:cubicBezTo>
                    <a:pt x="989767" y="370142"/>
                    <a:pt x="992417" y="367367"/>
                    <a:pt x="995090" y="366232"/>
                  </a:cubicBezTo>
                  <a:lnTo>
                    <a:pt x="999514" y="358347"/>
                  </a:lnTo>
                  <a:lnTo>
                    <a:pt x="997902" y="356641"/>
                  </a:lnTo>
                  <a:cubicBezTo>
                    <a:pt x="1000469" y="349094"/>
                    <a:pt x="1002041" y="344048"/>
                    <a:pt x="1002618" y="341501"/>
                  </a:cubicBezTo>
                  <a:cubicBezTo>
                    <a:pt x="1002127" y="338491"/>
                    <a:pt x="998234" y="333138"/>
                    <a:pt x="990939" y="325440"/>
                  </a:cubicBezTo>
                  <a:close/>
                  <a:moveTo>
                    <a:pt x="1715840" y="305958"/>
                  </a:moveTo>
                  <a:lnTo>
                    <a:pt x="1721276" y="309508"/>
                  </a:lnTo>
                  <a:lnTo>
                    <a:pt x="1722113" y="320382"/>
                  </a:lnTo>
                  <a:lnTo>
                    <a:pt x="1731215" y="317242"/>
                  </a:lnTo>
                  <a:lnTo>
                    <a:pt x="1737569" y="311995"/>
                  </a:lnTo>
                  <a:lnTo>
                    <a:pt x="1751083" y="311995"/>
                  </a:lnTo>
                  <a:lnTo>
                    <a:pt x="1760597" y="318147"/>
                  </a:lnTo>
                  <a:lnTo>
                    <a:pt x="1759843" y="331031"/>
                  </a:lnTo>
                  <a:lnTo>
                    <a:pt x="1764992" y="333325"/>
                  </a:lnTo>
                  <a:lnTo>
                    <a:pt x="1769301" y="333325"/>
                  </a:lnTo>
                  <a:cubicBezTo>
                    <a:pt x="1770659" y="337447"/>
                    <a:pt x="1773157" y="340597"/>
                    <a:pt x="1776795" y="342775"/>
                  </a:cubicBezTo>
                  <a:cubicBezTo>
                    <a:pt x="1778722" y="349946"/>
                    <a:pt x="1779675" y="360718"/>
                    <a:pt x="1779655" y="375090"/>
                  </a:cubicBezTo>
                  <a:lnTo>
                    <a:pt x="1769515" y="395430"/>
                  </a:lnTo>
                  <a:lnTo>
                    <a:pt x="1768761" y="395430"/>
                  </a:lnTo>
                  <a:lnTo>
                    <a:pt x="1768692" y="395640"/>
                  </a:lnTo>
                  <a:lnTo>
                    <a:pt x="1763517" y="399945"/>
                  </a:lnTo>
                  <a:lnTo>
                    <a:pt x="1762711" y="402324"/>
                  </a:lnTo>
                  <a:lnTo>
                    <a:pt x="1753720" y="407559"/>
                  </a:lnTo>
                  <a:lnTo>
                    <a:pt x="1744120" y="417828"/>
                  </a:lnTo>
                  <a:lnTo>
                    <a:pt x="1739147" y="419320"/>
                  </a:lnTo>
                  <a:lnTo>
                    <a:pt x="1740883" y="420555"/>
                  </a:lnTo>
                  <a:cubicBezTo>
                    <a:pt x="1735781" y="427246"/>
                    <a:pt x="1732011" y="431501"/>
                    <a:pt x="1729573" y="433319"/>
                  </a:cubicBezTo>
                  <a:lnTo>
                    <a:pt x="1726258" y="439454"/>
                  </a:lnTo>
                  <a:cubicBezTo>
                    <a:pt x="1721611" y="441732"/>
                    <a:pt x="1716297" y="445505"/>
                    <a:pt x="1710317" y="450773"/>
                  </a:cubicBezTo>
                  <a:cubicBezTo>
                    <a:pt x="1701891" y="457951"/>
                    <a:pt x="1694939" y="463096"/>
                    <a:pt x="1689463" y="466208"/>
                  </a:cubicBezTo>
                  <a:cubicBezTo>
                    <a:pt x="1684718" y="465671"/>
                    <a:pt x="1679503" y="466388"/>
                    <a:pt x="1673818" y="468361"/>
                  </a:cubicBezTo>
                  <a:cubicBezTo>
                    <a:pt x="1668784" y="466926"/>
                    <a:pt x="1662033" y="466208"/>
                    <a:pt x="1653563" y="466208"/>
                  </a:cubicBezTo>
                  <a:cubicBezTo>
                    <a:pt x="1649073" y="467103"/>
                    <a:pt x="1645510" y="468001"/>
                    <a:pt x="1642875" y="468901"/>
                  </a:cubicBezTo>
                  <a:lnTo>
                    <a:pt x="1630325" y="465711"/>
                  </a:lnTo>
                  <a:cubicBezTo>
                    <a:pt x="1625929" y="460143"/>
                    <a:pt x="1621570" y="456720"/>
                    <a:pt x="1617248" y="455442"/>
                  </a:cubicBezTo>
                  <a:cubicBezTo>
                    <a:pt x="1614790" y="452384"/>
                    <a:pt x="1612005" y="447202"/>
                    <a:pt x="1608896" y="439896"/>
                  </a:cubicBezTo>
                  <a:cubicBezTo>
                    <a:pt x="1609210" y="436363"/>
                    <a:pt x="1610151" y="431335"/>
                    <a:pt x="1611717" y="424812"/>
                  </a:cubicBezTo>
                  <a:cubicBezTo>
                    <a:pt x="1610245" y="421911"/>
                    <a:pt x="1609036" y="416766"/>
                    <a:pt x="1608090" y="409377"/>
                  </a:cubicBezTo>
                  <a:cubicBezTo>
                    <a:pt x="1602382" y="402892"/>
                    <a:pt x="1602270" y="391582"/>
                    <a:pt x="1607755" y="375450"/>
                  </a:cubicBezTo>
                  <a:lnTo>
                    <a:pt x="1619392" y="359453"/>
                  </a:lnTo>
                  <a:cubicBezTo>
                    <a:pt x="1625451" y="354951"/>
                    <a:pt x="1632109" y="351160"/>
                    <a:pt x="1639363" y="348078"/>
                  </a:cubicBezTo>
                  <a:cubicBezTo>
                    <a:pt x="1641075" y="346452"/>
                    <a:pt x="1643107" y="344112"/>
                    <a:pt x="1645460" y="341060"/>
                  </a:cubicBezTo>
                  <a:lnTo>
                    <a:pt x="1657864" y="334791"/>
                  </a:lnTo>
                  <a:lnTo>
                    <a:pt x="1672540" y="320960"/>
                  </a:lnTo>
                  <a:lnTo>
                    <a:pt x="1686809" y="316179"/>
                  </a:lnTo>
                  <a:lnTo>
                    <a:pt x="1691259" y="316179"/>
                  </a:lnTo>
                  <a:lnTo>
                    <a:pt x="1701365" y="308646"/>
                  </a:lnTo>
                  <a:close/>
                  <a:moveTo>
                    <a:pt x="601415" y="305958"/>
                  </a:moveTo>
                  <a:lnTo>
                    <a:pt x="606851" y="309508"/>
                  </a:lnTo>
                  <a:lnTo>
                    <a:pt x="607688" y="320382"/>
                  </a:lnTo>
                  <a:lnTo>
                    <a:pt x="616790" y="317242"/>
                  </a:lnTo>
                  <a:lnTo>
                    <a:pt x="623144" y="311995"/>
                  </a:lnTo>
                  <a:lnTo>
                    <a:pt x="636658" y="311995"/>
                  </a:lnTo>
                  <a:lnTo>
                    <a:pt x="646172" y="318147"/>
                  </a:lnTo>
                  <a:lnTo>
                    <a:pt x="645417" y="331031"/>
                  </a:lnTo>
                  <a:lnTo>
                    <a:pt x="650567" y="333325"/>
                  </a:lnTo>
                  <a:lnTo>
                    <a:pt x="654876" y="333325"/>
                  </a:lnTo>
                  <a:cubicBezTo>
                    <a:pt x="656233" y="337447"/>
                    <a:pt x="658732" y="340597"/>
                    <a:pt x="662370" y="342775"/>
                  </a:cubicBezTo>
                  <a:cubicBezTo>
                    <a:pt x="664297" y="349946"/>
                    <a:pt x="665250" y="360718"/>
                    <a:pt x="665230" y="375090"/>
                  </a:cubicBezTo>
                  <a:lnTo>
                    <a:pt x="655090" y="395430"/>
                  </a:lnTo>
                  <a:lnTo>
                    <a:pt x="654336" y="395430"/>
                  </a:lnTo>
                  <a:lnTo>
                    <a:pt x="654267" y="395640"/>
                  </a:lnTo>
                  <a:lnTo>
                    <a:pt x="649092" y="399945"/>
                  </a:lnTo>
                  <a:lnTo>
                    <a:pt x="648286" y="402324"/>
                  </a:lnTo>
                  <a:lnTo>
                    <a:pt x="639295" y="407559"/>
                  </a:lnTo>
                  <a:lnTo>
                    <a:pt x="629695" y="417828"/>
                  </a:lnTo>
                  <a:lnTo>
                    <a:pt x="624722" y="419320"/>
                  </a:lnTo>
                  <a:lnTo>
                    <a:pt x="626458" y="420555"/>
                  </a:lnTo>
                  <a:cubicBezTo>
                    <a:pt x="621356" y="427246"/>
                    <a:pt x="617586" y="431501"/>
                    <a:pt x="615147" y="433319"/>
                  </a:cubicBezTo>
                  <a:lnTo>
                    <a:pt x="611833" y="439454"/>
                  </a:lnTo>
                  <a:cubicBezTo>
                    <a:pt x="607186" y="441732"/>
                    <a:pt x="601872" y="445505"/>
                    <a:pt x="595892" y="450773"/>
                  </a:cubicBezTo>
                  <a:cubicBezTo>
                    <a:pt x="587466" y="457951"/>
                    <a:pt x="580514" y="463096"/>
                    <a:pt x="575038" y="466208"/>
                  </a:cubicBezTo>
                  <a:cubicBezTo>
                    <a:pt x="570293" y="465671"/>
                    <a:pt x="565078" y="466388"/>
                    <a:pt x="559393" y="468361"/>
                  </a:cubicBezTo>
                  <a:cubicBezTo>
                    <a:pt x="554359" y="466926"/>
                    <a:pt x="547608" y="466208"/>
                    <a:pt x="539138" y="466208"/>
                  </a:cubicBezTo>
                  <a:cubicBezTo>
                    <a:pt x="534648" y="467103"/>
                    <a:pt x="531085" y="468001"/>
                    <a:pt x="528449" y="468901"/>
                  </a:cubicBezTo>
                  <a:lnTo>
                    <a:pt x="515900" y="465711"/>
                  </a:lnTo>
                  <a:cubicBezTo>
                    <a:pt x="511504" y="460143"/>
                    <a:pt x="507145" y="456720"/>
                    <a:pt x="502823" y="455442"/>
                  </a:cubicBezTo>
                  <a:cubicBezTo>
                    <a:pt x="500365" y="452384"/>
                    <a:pt x="497581" y="447202"/>
                    <a:pt x="494471" y="439896"/>
                  </a:cubicBezTo>
                  <a:cubicBezTo>
                    <a:pt x="494785" y="436363"/>
                    <a:pt x="495726" y="431335"/>
                    <a:pt x="497292" y="424812"/>
                  </a:cubicBezTo>
                  <a:cubicBezTo>
                    <a:pt x="495820" y="421911"/>
                    <a:pt x="494611" y="416766"/>
                    <a:pt x="493665" y="409377"/>
                  </a:cubicBezTo>
                  <a:cubicBezTo>
                    <a:pt x="487957" y="402892"/>
                    <a:pt x="487845" y="391582"/>
                    <a:pt x="493330" y="375450"/>
                  </a:cubicBezTo>
                  <a:lnTo>
                    <a:pt x="504967" y="359453"/>
                  </a:lnTo>
                  <a:cubicBezTo>
                    <a:pt x="511026" y="354951"/>
                    <a:pt x="517683" y="351160"/>
                    <a:pt x="524938" y="348078"/>
                  </a:cubicBezTo>
                  <a:cubicBezTo>
                    <a:pt x="526650" y="346452"/>
                    <a:pt x="528682" y="344112"/>
                    <a:pt x="531035" y="341060"/>
                  </a:cubicBezTo>
                  <a:lnTo>
                    <a:pt x="543439" y="334791"/>
                  </a:lnTo>
                  <a:lnTo>
                    <a:pt x="558115" y="320960"/>
                  </a:lnTo>
                  <a:lnTo>
                    <a:pt x="572384" y="316179"/>
                  </a:lnTo>
                  <a:lnTo>
                    <a:pt x="576834" y="316179"/>
                  </a:lnTo>
                  <a:lnTo>
                    <a:pt x="586940" y="308646"/>
                  </a:lnTo>
                  <a:close/>
                  <a:moveTo>
                    <a:pt x="2446870" y="301566"/>
                  </a:moveTo>
                  <a:lnTo>
                    <a:pt x="2463882" y="301566"/>
                  </a:lnTo>
                  <a:lnTo>
                    <a:pt x="2463115" y="319252"/>
                  </a:lnTo>
                  <a:cubicBezTo>
                    <a:pt x="2457670" y="326147"/>
                    <a:pt x="2453128" y="332344"/>
                    <a:pt x="2449489" y="337843"/>
                  </a:cubicBezTo>
                  <a:lnTo>
                    <a:pt x="2447607" y="337843"/>
                  </a:lnTo>
                  <a:lnTo>
                    <a:pt x="2445442" y="341376"/>
                  </a:lnTo>
                  <a:lnTo>
                    <a:pt x="2439546" y="345342"/>
                  </a:lnTo>
                  <a:lnTo>
                    <a:pt x="2436597" y="349466"/>
                  </a:lnTo>
                  <a:lnTo>
                    <a:pt x="2429827" y="354509"/>
                  </a:lnTo>
                  <a:lnTo>
                    <a:pt x="2429544" y="355332"/>
                  </a:lnTo>
                  <a:lnTo>
                    <a:pt x="2417693" y="367774"/>
                  </a:lnTo>
                  <a:lnTo>
                    <a:pt x="2406254" y="371479"/>
                  </a:lnTo>
                  <a:lnTo>
                    <a:pt x="2407626" y="372199"/>
                  </a:lnTo>
                  <a:lnTo>
                    <a:pt x="2402738" y="377104"/>
                  </a:lnTo>
                  <a:cubicBezTo>
                    <a:pt x="2399200" y="383421"/>
                    <a:pt x="2393121" y="394448"/>
                    <a:pt x="2384503" y="410186"/>
                  </a:cubicBezTo>
                  <a:lnTo>
                    <a:pt x="2374350" y="417750"/>
                  </a:lnTo>
                  <a:lnTo>
                    <a:pt x="2368982" y="427277"/>
                  </a:lnTo>
                  <a:lnTo>
                    <a:pt x="2364510" y="430784"/>
                  </a:lnTo>
                  <a:cubicBezTo>
                    <a:pt x="2363836" y="434354"/>
                    <a:pt x="2361151" y="439243"/>
                    <a:pt x="2356454" y="445451"/>
                  </a:cubicBezTo>
                  <a:lnTo>
                    <a:pt x="2352180" y="448796"/>
                  </a:lnTo>
                  <a:lnTo>
                    <a:pt x="2349727" y="456003"/>
                  </a:lnTo>
                  <a:lnTo>
                    <a:pt x="2344385" y="456003"/>
                  </a:lnTo>
                  <a:lnTo>
                    <a:pt x="2337357" y="466632"/>
                  </a:lnTo>
                  <a:cubicBezTo>
                    <a:pt x="2330612" y="472540"/>
                    <a:pt x="2326524" y="475696"/>
                    <a:pt x="2325095" y="476099"/>
                  </a:cubicBezTo>
                  <a:lnTo>
                    <a:pt x="2325044" y="476249"/>
                  </a:lnTo>
                  <a:cubicBezTo>
                    <a:pt x="2316146" y="483380"/>
                    <a:pt x="2310911" y="491372"/>
                    <a:pt x="2309338" y="500225"/>
                  </a:cubicBezTo>
                  <a:lnTo>
                    <a:pt x="2302706" y="507025"/>
                  </a:lnTo>
                  <a:lnTo>
                    <a:pt x="2301552" y="510416"/>
                  </a:lnTo>
                  <a:cubicBezTo>
                    <a:pt x="2297285" y="515495"/>
                    <a:pt x="2291445" y="521039"/>
                    <a:pt x="2284034" y="527047"/>
                  </a:cubicBezTo>
                  <a:lnTo>
                    <a:pt x="2282031" y="532934"/>
                  </a:lnTo>
                  <a:lnTo>
                    <a:pt x="2277705" y="534551"/>
                  </a:lnTo>
                  <a:lnTo>
                    <a:pt x="2276432" y="538298"/>
                  </a:lnTo>
                  <a:lnTo>
                    <a:pt x="2269220" y="542067"/>
                  </a:lnTo>
                  <a:lnTo>
                    <a:pt x="2267089" y="548322"/>
                  </a:lnTo>
                  <a:lnTo>
                    <a:pt x="2264620" y="548322"/>
                  </a:lnTo>
                  <a:cubicBezTo>
                    <a:pt x="2264025" y="549877"/>
                    <a:pt x="2257640" y="558136"/>
                    <a:pt x="2245463" y="573100"/>
                  </a:cubicBezTo>
                  <a:cubicBezTo>
                    <a:pt x="2240875" y="575352"/>
                    <a:pt x="2236599" y="577637"/>
                    <a:pt x="2232635" y="579956"/>
                  </a:cubicBezTo>
                  <a:lnTo>
                    <a:pt x="2233342" y="582614"/>
                  </a:lnTo>
                  <a:lnTo>
                    <a:pt x="2228060" y="591232"/>
                  </a:lnTo>
                  <a:lnTo>
                    <a:pt x="2218734" y="597016"/>
                  </a:lnTo>
                  <a:lnTo>
                    <a:pt x="2217358" y="599584"/>
                  </a:lnTo>
                  <a:cubicBezTo>
                    <a:pt x="2215424" y="600799"/>
                    <a:pt x="2213110" y="601710"/>
                    <a:pt x="2210416" y="602317"/>
                  </a:cubicBezTo>
                  <a:lnTo>
                    <a:pt x="2201610" y="603187"/>
                  </a:lnTo>
                  <a:lnTo>
                    <a:pt x="2199882" y="608266"/>
                  </a:lnTo>
                  <a:cubicBezTo>
                    <a:pt x="2188815" y="615532"/>
                    <a:pt x="2181500" y="621747"/>
                    <a:pt x="2177938" y="626913"/>
                  </a:cubicBezTo>
                  <a:lnTo>
                    <a:pt x="2175208" y="626913"/>
                  </a:lnTo>
                  <a:lnTo>
                    <a:pt x="2173866" y="628658"/>
                  </a:lnTo>
                  <a:lnTo>
                    <a:pt x="2163597" y="634652"/>
                  </a:lnTo>
                  <a:lnTo>
                    <a:pt x="2153722" y="636452"/>
                  </a:lnTo>
                  <a:lnTo>
                    <a:pt x="2150764" y="638446"/>
                  </a:lnTo>
                  <a:lnTo>
                    <a:pt x="2147141" y="643514"/>
                  </a:lnTo>
                  <a:lnTo>
                    <a:pt x="2127268" y="650867"/>
                  </a:lnTo>
                  <a:lnTo>
                    <a:pt x="2127894" y="650867"/>
                  </a:lnTo>
                  <a:lnTo>
                    <a:pt x="2125082" y="653958"/>
                  </a:lnTo>
                  <a:cubicBezTo>
                    <a:pt x="2115375" y="656148"/>
                    <a:pt x="2103227" y="658867"/>
                    <a:pt x="2088638" y="662117"/>
                  </a:cubicBezTo>
                  <a:cubicBezTo>
                    <a:pt x="2081529" y="663589"/>
                    <a:pt x="2069471" y="664326"/>
                    <a:pt x="2052464" y="664326"/>
                  </a:cubicBezTo>
                  <a:cubicBezTo>
                    <a:pt x="2047230" y="662831"/>
                    <a:pt x="2044614" y="662083"/>
                    <a:pt x="2044614" y="662083"/>
                  </a:cubicBezTo>
                  <a:cubicBezTo>
                    <a:pt x="2042624" y="657338"/>
                    <a:pt x="2038688" y="653248"/>
                    <a:pt x="2032806" y="649812"/>
                  </a:cubicBezTo>
                  <a:lnTo>
                    <a:pt x="2029517" y="641310"/>
                  </a:lnTo>
                  <a:lnTo>
                    <a:pt x="2032437" y="632731"/>
                  </a:lnTo>
                  <a:lnTo>
                    <a:pt x="2031326" y="624927"/>
                  </a:lnTo>
                  <a:lnTo>
                    <a:pt x="2036189" y="610637"/>
                  </a:lnTo>
                  <a:lnTo>
                    <a:pt x="2038933" y="609025"/>
                  </a:lnTo>
                  <a:lnTo>
                    <a:pt x="2041402" y="601758"/>
                  </a:lnTo>
                  <a:lnTo>
                    <a:pt x="2056516" y="588372"/>
                  </a:lnTo>
                  <a:cubicBezTo>
                    <a:pt x="2064156" y="587357"/>
                    <a:pt x="2069617" y="586150"/>
                    <a:pt x="2072898" y="584749"/>
                  </a:cubicBezTo>
                  <a:lnTo>
                    <a:pt x="2087896" y="584749"/>
                  </a:lnTo>
                  <a:cubicBezTo>
                    <a:pt x="2088394" y="584749"/>
                    <a:pt x="2093116" y="585422"/>
                    <a:pt x="2102062" y="586768"/>
                  </a:cubicBezTo>
                  <a:lnTo>
                    <a:pt x="2105595" y="593401"/>
                  </a:lnTo>
                  <a:cubicBezTo>
                    <a:pt x="2105450" y="601019"/>
                    <a:pt x="2104249" y="607097"/>
                    <a:pt x="2101994" y="611636"/>
                  </a:cubicBezTo>
                  <a:lnTo>
                    <a:pt x="2094413" y="619418"/>
                  </a:lnTo>
                  <a:cubicBezTo>
                    <a:pt x="2085810" y="624111"/>
                    <a:pt x="2077619" y="626458"/>
                    <a:pt x="2069842" y="626458"/>
                  </a:cubicBezTo>
                  <a:lnTo>
                    <a:pt x="2061248" y="624700"/>
                  </a:lnTo>
                  <a:lnTo>
                    <a:pt x="2063247" y="631822"/>
                  </a:lnTo>
                  <a:lnTo>
                    <a:pt x="2068135" y="631822"/>
                  </a:lnTo>
                  <a:lnTo>
                    <a:pt x="2068615" y="637237"/>
                  </a:lnTo>
                  <a:lnTo>
                    <a:pt x="2072684" y="639904"/>
                  </a:lnTo>
                  <a:cubicBezTo>
                    <a:pt x="2081254" y="639458"/>
                    <a:pt x="2090096" y="637779"/>
                    <a:pt x="2099211" y="634866"/>
                  </a:cubicBezTo>
                  <a:cubicBezTo>
                    <a:pt x="2100312" y="633883"/>
                    <a:pt x="2103647" y="631613"/>
                    <a:pt x="2109218" y="628057"/>
                  </a:cubicBezTo>
                  <a:cubicBezTo>
                    <a:pt x="2117084" y="629675"/>
                    <a:pt x="2125751" y="627310"/>
                    <a:pt x="2135218" y="620961"/>
                  </a:cubicBezTo>
                  <a:lnTo>
                    <a:pt x="2136311" y="617746"/>
                  </a:lnTo>
                  <a:lnTo>
                    <a:pt x="2142425" y="615593"/>
                  </a:lnTo>
                  <a:lnTo>
                    <a:pt x="2142506" y="615349"/>
                  </a:lnTo>
                  <a:lnTo>
                    <a:pt x="2157577" y="604103"/>
                  </a:lnTo>
                  <a:lnTo>
                    <a:pt x="2158469" y="604103"/>
                  </a:lnTo>
                  <a:lnTo>
                    <a:pt x="2164982" y="596025"/>
                  </a:lnTo>
                  <a:lnTo>
                    <a:pt x="2172065" y="596025"/>
                  </a:lnTo>
                  <a:lnTo>
                    <a:pt x="2185884" y="584882"/>
                  </a:lnTo>
                  <a:cubicBezTo>
                    <a:pt x="2190897" y="579685"/>
                    <a:pt x="2197846" y="570584"/>
                    <a:pt x="2206730" y="557579"/>
                  </a:cubicBezTo>
                  <a:cubicBezTo>
                    <a:pt x="2212826" y="553031"/>
                    <a:pt x="2217820" y="545041"/>
                    <a:pt x="2221710" y="533607"/>
                  </a:cubicBezTo>
                  <a:lnTo>
                    <a:pt x="2223862" y="533607"/>
                  </a:lnTo>
                  <a:lnTo>
                    <a:pt x="2223742" y="533959"/>
                  </a:lnTo>
                  <a:lnTo>
                    <a:pt x="2229715" y="526850"/>
                  </a:lnTo>
                  <a:lnTo>
                    <a:pt x="2234002" y="525251"/>
                  </a:lnTo>
                  <a:lnTo>
                    <a:pt x="2245128" y="511835"/>
                  </a:lnTo>
                  <a:lnTo>
                    <a:pt x="2244717" y="511835"/>
                  </a:lnTo>
                  <a:lnTo>
                    <a:pt x="2245154" y="510549"/>
                  </a:lnTo>
                  <a:lnTo>
                    <a:pt x="2253206" y="504958"/>
                  </a:lnTo>
                  <a:lnTo>
                    <a:pt x="2260662" y="488678"/>
                  </a:lnTo>
                  <a:lnTo>
                    <a:pt x="2265505" y="470480"/>
                  </a:lnTo>
                  <a:lnTo>
                    <a:pt x="2257189" y="471695"/>
                  </a:lnTo>
                  <a:cubicBezTo>
                    <a:pt x="2251764" y="469163"/>
                    <a:pt x="2247821" y="467247"/>
                    <a:pt x="2245360" y="465948"/>
                  </a:cubicBezTo>
                  <a:cubicBezTo>
                    <a:pt x="2242899" y="464649"/>
                    <a:pt x="2240928" y="462357"/>
                    <a:pt x="2239448" y="459073"/>
                  </a:cubicBezTo>
                  <a:cubicBezTo>
                    <a:pt x="2237212" y="457975"/>
                    <a:pt x="2235170" y="457517"/>
                    <a:pt x="2233321" y="457697"/>
                  </a:cubicBezTo>
                  <a:lnTo>
                    <a:pt x="2228896" y="450155"/>
                  </a:lnTo>
                  <a:lnTo>
                    <a:pt x="2224458" y="450155"/>
                  </a:lnTo>
                  <a:cubicBezTo>
                    <a:pt x="2227394" y="443109"/>
                    <a:pt x="2227255" y="434317"/>
                    <a:pt x="2224042" y="423778"/>
                  </a:cubicBezTo>
                  <a:lnTo>
                    <a:pt x="2225809" y="411344"/>
                  </a:lnTo>
                  <a:cubicBezTo>
                    <a:pt x="2227207" y="408386"/>
                    <a:pt x="2229899" y="403910"/>
                    <a:pt x="2233886" y="397916"/>
                  </a:cubicBezTo>
                  <a:cubicBezTo>
                    <a:pt x="2237585" y="392328"/>
                    <a:pt x="2240204" y="387008"/>
                    <a:pt x="2241741" y="381957"/>
                  </a:cubicBezTo>
                  <a:lnTo>
                    <a:pt x="2249343" y="379428"/>
                  </a:lnTo>
                  <a:lnTo>
                    <a:pt x="2251594" y="375620"/>
                  </a:lnTo>
                  <a:lnTo>
                    <a:pt x="2254316" y="374368"/>
                  </a:lnTo>
                  <a:lnTo>
                    <a:pt x="2254857" y="372786"/>
                  </a:lnTo>
                  <a:lnTo>
                    <a:pt x="2268367" y="364494"/>
                  </a:lnTo>
                  <a:lnTo>
                    <a:pt x="2274271" y="356978"/>
                  </a:lnTo>
                  <a:lnTo>
                    <a:pt x="2275840" y="352365"/>
                  </a:lnTo>
                  <a:lnTo>
                    <a:pt x="2281294" y="347447"/>
                  </a:lnTo>
                  <a:lnTo>
                    <a:pt x="2280938" y="342135"/>
                  </a:lnTo>
                  <a:lnTo>
                    <a:pt x="2283904" y="338094"/>
                  </a:lnTo>
                  <a:lnTo>
                    <a:pt x="2273310" y="341758"/>
                  </a:lnTo>
                  <a:cubicBezTo>
                    <a:pt x="2269340" y="347640"/>
                    <a:pt x="2264345" y="352173"/>
                    <a:pt x="2258326" y="355358"/>
                  </a:cubicBezTo>
                  <a:cubicBezTo>
                    <a:pt x="2252186" y="356241"/>
                    <a:pt x="2243815" y="359531"/>
                    <a:pt x="2233214" y="365227"/>
                  </a:cubicBezTo>
                  <a:lnTo>
                    <a:pt x="2228270" y="365227"/>
                  </a:lnTo>
                  <a:lnTo>
                    <a:pt x="2217474" y="363345"/>
                  </a:lnTo>
                  <a:lnTo>
                    <a:pt x="2214503" y="357458"/>
                  </a:lnTo>
                  <a:lnTo>
                    <a:pt x="2221311" y="346461"/>
                  </a:lnTo>
                  <a:lnTo>
                    <a:pt x="2230885" y="342495"/>
                  </a:lnTo>
                  <a:lnTo>
                    <a:pt x="2234920" y="344647"/>
                  </a:lnTo>
                  <a:lnTo>
                    <a:pt x="2242106" y="341749"/>
                  </a:lnTo>
                  <a:lnTo>
                    <a:pt x="2248044" y="337328"/>
                  </a:lnTo>
                  <a:lnTo>
                    <a:pt x="2250882" y="333367"/>
                  </a:lnTo>
                  <a:cubicBezTo>
                    <a:pt x="2256088" y="328693"/>
                    <a:pt x="2264270" y="322591"/>
                    <a:pt x="2275428" y="315059"/>
                  </a:cubicBezTo>
                  <a:lnTo>
                    <a:pt x="2280484" y="315059"/>
                  </a:lnTo>
                  <a:lnTo>
                    <a:pt x="2295211" y="307526"/>
                  </a:lnTo>
                  <a:cubicBezTo>
                    <a:pt x="2298478" y="307886"/>
                    <a:pt x="2302623" y="307519"/>
                    <a:pt x="2307645" y="306424"/>
                  </a:cubicBezTo>
                  <a:cubicBezTo>
                    <a:pt x="2316926" y="304649"/>
                    <a:pt x="2322827" y="303761"/>
                    <a:pt x="2325348" y="303761"/>
                  </a:cubicBezTo>
                  <a:cubicBezTo>
                    <a:pt x="2328710" y="303761"/>
                    <a:pt x="2334204" y="305526"/>
                    <a:pt x="2341834" y="309057"/>
                  </a:cubicBezTo>
                  <a:cubicBezTo>
                    <a:pt x="2341136" y="318075"/>
                    <a:pt x="2340454" y="328942"/>
                    <a:pt x="2339788" y="341659"/>
                  </a:cubicBezTo>
                  <a:lnTo>
                    <a:pt x="2333753" y="341659"/>
                  </a:lnTo>
                  <a:lnTo>
                    <a:pt x="2330274" y="351889"/>
                  </a:lnTo>
                  <a:lnTo>
                    <a:pt x="2328126" y="351889"/>
                  </a:lnTo>
                  <a:lnTo>
                    <a:pt x="2327573" y="353505"/>
                  </a:lnTo>
                  <a:lnTo>
                    <a:pt x="2325361" y="353505"/>
                  </a:lnTo>
                  <a:lnTo>
                    <a:pt x="2322531" y="359864"/>
                  </a:lnTo>
                  <a:lnTo>
                    <a:pt x="2318458" y="364511"/>
                  </a:lnTo>
                  <a:lnTo>
                    <a:pt x="2316790" y="374158"/>
                  </a:lnTo>
                  <a:lnTo>
                    <a:pt x="2306809" y="390400"/>
                  </a:lnTo>
                  <a:lnTo>
                    <a:pt x="2302136" y="393559"/>
                  </a:lnTo>
                  <a:lnTo>
                    <a:pt x="2299640" y="400891"/>
                  </a:lnTo>
                  <a:lnTo>
                    <a:pt x="2295640" y="400891"/>
                  </a:lnTo>
                  <a:lnTo>
                    <a:pt x="2286581" y="410597"/>
                  </a:lnTo>
                  <a:lnTo>
                    <a:pt x="2286579" y="410473"/>
                  </a:lnTo>
                  <a:lnTo>
                    <a:pt x="2286354" y="410841"/>
                  </a:lnTo>
                  <a:lnTo>
                    <a:pt x="2286344" y="410851"/>
                  </a:lnTo>
                  <a:lnTo>
                    <a:pt x="2286348" y="410851"/>
                  </a:lnTo>
                  <a:lnTo>
                    <a:pt x="2283253" y="415906"/>
                  </a:lnTo>
                  <a:cubicBezTo>
                    <a:pt x="2283619" y="420762"/>
                    <a:pt x="2284950" y="424225"/>
                    <a:pt x="2287245" y="426295"/>
                  </a:cubicBezTo>
                  <a:lnTo>
                    <a:pt x="2287120" y="426659"/>
                  </a:lnTo>
                  <a:cubicBezTo>
                    <a:pt x="2288270" y="427062"/>
                    <a:pt x="2290210" y="430228"/>
                    <a:pt x="2292943" y="436156"/>
                  </a:cubicBezTo>
                  <a:lnTo>
                    <a:pt x="2293059" y="440980"/>
                  </a:lnTo>
                  <a:lnTo>
                    <a:pt x="2292956" y="441237"/>
                  </a:lnTo>
                  <a:lnTo>
                    <a:pt x="2306268" y="438771"/>
                  </a:lnTo>
                  <a:cubicBezTo>
                    <a:pt x="2309018" y="437108"/>
                    <a:pt x="2314920" y="433233"/>
                    <a:pt x="2323972" y="427148"/>
                  </a:cubicBezTo>
                  <a:lnTo>
                    <a:pt x="2327753" y="422222"/>
                  </a:lnTo>
                  <a:lnTo>
                    <a:pt x="2334970" y="420459"/>
                  </a:lnTo>
                  <a:lnTo>
                    <a:pt x="2336136" y="417034"/>
                  </a:lnTo>
                  <a:cubicBezTo>
                    <a:pt x="2339577" y="414307"/>
                    <a:pt x="2343410" y="409533"/>
                    <a:pt x="2347634" y="402713"/>
                  </a:cubicBezTo>
                  <a:cubicBezTo>
                    <a:pt x="2354115" y="392440"/>
                    <a:pt x="2358302" y="386175"/>
                    <a:pt x="2360197" y="383917"/>
                  </a:cubicBezTo>
                  <a:lnTo>
                    <a:pt x="2369896" y="376872"/>
                  </a:lnTo>
                  <a:lnTo>
                    <a:pt x="2378831" y="361287"/>
                  </a:lnTo>
                  <a:lnTo>
                    <a:pt x="2384486" y="356327"/>
                  </a:lnTo>
                  <a:lnTo>
                    <a:pt x="2386458" y="350530"/>
                  </a:lnTo>
                  <a:lnTo>
                    <a:pt x="2389670" y="350530"/>
                  </a:lnTo>
                  <a:lnTo>
                    <a:pt x="2393837" y="344613"/>
                  </a:lnTo>
                  <a:lnTo>
                    <a:pt x="2398485" y="344613"/>
                  </a:lnTo>
                  <a:lnTo>
                    <a:pt x="2399021" y="344356"/>
                  </a:lnTo>
                  <a:lnTo>
                    <a:pt x="2404925" y="334927"/>
                  </a:lnTo>
                  <a:lnTo>
                    <a:pt x="2405212" y="334927"/>
                  </a:lnTo>
                  <a:lnTo>
                    <a:pt x="2406147" y="332183"/>
                  </a:lnTo>
                  <a:lnTo>
                    <a:pt x="2409032" y="330031"/>
                  </a:lnTo>
                  <a:lnTo>
                    <a:pt x="2413603" y="316585"/>
                  </a:lnTo>
                  <a:lnTo>
                    <a:pt x="2424862" y="308165"/>
                  </a:lnTo>
                  <a:cubicBezTo>
                    <a:pt x="2429730" y="306944"/>
                    <a:pt x="2437066" y="304745"/>
                    <a:pt x="2446870" y="301566"/>
                  </a:cubicBezTo>
                  <a:close/>
                  <a:moveTo>
                    <a:pt x="2162186" y="299921"/>
                  </a:moveTo>
                  <a:cubicBezTo>
                    <a:pt x="2166288" y="300195"/>
                    <a:pt x="2170641" y="301229"/>
                    <a:pt x="2175246" y="303023"/>
                  </a:cubicBezTo>
                  <a:cubicBezTo>
                    <a:pt x="2179850" y="304816"/>
                    <a:pt x="2183988" y="305838"/>
                    <a:pt x="2187658" y="306086"/>
                  </a:cubicBezTo>
                  <a:lnTo>
                    <a:pt x="2191470" y="312749"/>
                  </a:lnTo>
                  <a:lnTo>
                    <a:pt x="2196413" y="315034"/>
                  </a:lnTo>
                  <a:lnTo>
                    <a:pt x="2197862" y="318889"/>
                  </a:lnTo>
                  <a:lnTo>
                    <a:pt x="2203946" y="321937"/>
                  </a:lnTo>
                  <a:lnTo>
                    <a:pt x="2207544" y="328459"/>
                  </a:lnTo>
                  <a:cubicBezTo>
                    <a:pt x="2207850" y="331134"/>
                    <a:pt x="2207720" y="334623"/>
                    <a:pt x="2207156" y="338924"/>
                  </a:cubicBezTo>
                  <a:cubicBezTo>
                    <a:pt x="2206591" y="343226"/>
                    <a:pt x="2206196" y="347327"/>
                    <a:pt x="2205970" y="351225"/>
                  </a:cubicBezTo>
                  <a:lnTo>
                    <a:pt x="2202343" y="354638"/>
                  </a:lnTo>
                  <a:lnTo>
                    <a:pt x="2201177" y="357254"/>
                  </a:lnTo>
                  <a:lnTo>
                    <a:pt x="2201314" y="363308"/>
                  </a:lnTo>
                  <a:lnTo>
                    <a:pt x="2196683" y="370459"/>
                  </a:lnTo>
                  <a:lnTo>
                    <a:pt x="2194913" y="378893"/>
                  </a:lnTo>
                  <a:cubicBezTo>
                    <a:pt x="2185809" y="390312"/>
                    <a:pt x="2177311" y="398300"/>
                    <a:pt x="2169419" y="402856"/>
                  </a:cubicBezTo>
                  <a:cubicBezTo>
                    <a:pt x="2168378" y="402856"/>
                    <a:pt x="2166599" y="403124"/>
                    <a:pt x="2164081" y="403662"/>
                  </a:cubicBezTo>
                  <a:cubicBezTo>
                    <a:pt x="2161563" y="404199"/>
                    <a:pt x="2159825" y="404468"/>
                    <a:pt x="2158867" y="404468"/>
                  </a:cubicBezTo>
                  <a:cubicBezTo>
                    <a:pt x="2157936" y="404468"/>
                    <a:pt x="2153544" y="403868"/>
                    <a:pt x="2145692" y="402667"/>
                  </a:cubicBezTo>
                  <a:lnTo>
                    <a:pt x="2143278" y="400626"/>
                  </a:lnTo>
                  <a:cubicBezTo>
                    <a:pt x="2139554" y="401164"/>
                    <a:pt x="2130361" y="400008"/>
                    <a:pt x="2115700" y="397160"/>
                  </a:cubicBezTo>
                  <a:cubicBezTo>
                    <a:pt x="2101040" y="394311"/>
                    <a:pt x="2092142" y="391900"/>
                    <a:pt x="2089006" y="389925"/>
                  </a:cubicBezTo>
                  <a:lnTo>
                    <a:pt x="2085684" y="391845"/>
                  </a:lnTo>
                  <a:cubicBezTo>
                    <a:pt x="2085932" y="391574"/>
                    <a:pt x="2083320" y="395472"/>
                    <a:pt x="2077846" y="403540"/>
                  </a:cubicBezTo>
                  <a:cubicBezTo>
                    <a:pt x="2072372" y="411607"/>
                    <a:pt x="2069597" y="415756"/>
                    <a:pt x="2069520" y="415984"/>
                  </a:cubicBezTo>
                  <a:cubicBezTo>
                    <a:pt x="2068685" y="418434"/>
                    <a:pt x="2067842" y="421181"/>
                    <a:pt x="2066990" y="424227"/>
                  </a:cubicBezTo>
                  <a:cubicBezTo>
                    <a:pt x="2066138" y="427273"/>
                    <a:pt x="2065690" y="428863"/>
                    <a:pt x="2065644" y="428997"/>
                  </a:cubicBezTo>
                  <a:lnTo>
                    <a:pt x="2067569" y="442404"/>
                  </a:lnTo>
                  <a:cubicBezTo>
                    <a:pt x="2070098" y="443450"/>
                    <a:pt x="2071498" y="443973"/>
                    <a:pt x="2071766" y="443973"/>
                  </a:cubicBezTo>
                  <a:cubicBezTo>
                    <a:pt x="2071789" y="443973"/>
                    <a:pt x="2072102" y="443883"/>
                    <a:pt x="2072703" y="443703"/>
                  </a:cubicBezTo>
                  <a:cubicBezTo>
                    <a:pt x="2073305" y="443523"/>
                    <a:pt x="2074033" y="443433"/>
                    <a:pt x="2074888" y="443433"/>
                  </a:cubicBezTo>
                  <a:lnTo>
                    <a:pt x="2090374" y="445079"/>
                  </a:lnTo>
                  <a:cubicBezTo>
                    <a:pt x="2093516" y="444322"/>
                    <a:pt x="2098728" y="442167"/>
                    <a:pt x="2106011" y="438614"/>
                  </a:cubicBezTo>
                  <a:cubicBezTo>
                    <a:pt x="2112917" y="434815"/>
                    <a:pt x="2117878" y="432365"/>
                    <a:pt x="2120897" y="431265"/>
                  </a:cubicBezTo>
                  <a:lnTo>
                    <a:pt x="2124173" y="430815"/>
                  </a:lnTo>
                  <a:cubicBezTo>
                    <a:pt x="2127643" y="428768"/>
                    <a:pt x="2131563" y="425205"/>
                    <a:pt x="2135934" y="420126"/>
                  </a:cubicBezTo>
                  <a:lnTo>
                    <a:pt x="2156038" y="415993"/>
                  </a:lnTo>
                  <a:lnTo>
                    <a:pt x="2156625" y="426926"/>
                  </a:lnTo>
                  <a:cubicBezTo>
                    <a:pt x="2153144" y="433520"/>
                    <a:pt x="2138763" y="446214"/>
                    <a:pt x="2113484" y="465008"/>
                  </a:cubicBezTo>
                  <a:cubicBezTo>
                    <a:pt x="2105026" y="468515"/>
                    <a:pt x="2095382" y="470705"/>
                    <a:pt x="2084552" y="471576"/>
                  </a:cubicBezTo>
                  <a:cubicBezTo>
                    <a:pt x="2071949" y="472525"/>
                    <a:pt x="2062671" y="473937"/>
                    <a:pt x="2056717" y="475812"/>
                  </a:cubicBezTo>
                  <a:lnTo>
                    <a:pt x="2042208" y="473223"/>
                  </a:lnTo>
                  <a:lnTo>
                    <a:pt x="2041136" y="471551"/>
                  </a:lnTo>
                  <a:lnTo>
                    <a:pt x="2032651" y="469471"/>
                  </a:lnTo>
                  <a:cubicBezTo>
                    <a:pt x="2024562" y="462505"/>
                    <a:pt x="2018831" y="450970"/>
                    <a:pt x="2015458" y="434866"/>
                  </a:cubicBezTo>
                  <a:cubicBezTo>
                    <a:pt x="2016656" y="430156"/>
                    <a:pt x="2017676" y="424359"/>
                    <a:pt x="2018520" y="417476"/>
                  </a:cubicBezTo>
                  <a:cubicBezTo>
                    <a:pt x="2020718" y="413703"/>
                    <a:pt x="2024648" y="406173"/>
                    <a:pt x="2030310" y="394885"/>
                  </a:cubicBezTo>
                  <a:lnTo>
                    <a:pt x="2032261" y="394585"/>
                  </a:lnTo>
                  <a:lnTo>
                    <a:pt x="2031755" y="392977"/>
                  </a:lnTo>
                  <a:lnTo>
                    <a:pt x="2037989" y="387078"/>
                  </a:lnTo>
                  <a:lnTo>
                    <a:pt x="2043263" y="378323"/>
                  </a:lnTo>
                  <a:cubicBezTo>
                    <a:pt x="2047070" y="376276"/>
                    <a:pt x="2050347" y="373195"/>
                    <a:pt x="2053094" y="369079"/>
                  </a:cubicBezTo>
                  <a:lnTo>
                    <a:pt x="2060113" y="348438"/>
                  </a:lnTo>
                  <a:lnTo>
                    <a:pt x="2065991" y="346492"/>
                  </a:lnTo>
                  <a:lnTo>
                    <a:pt x="2073623" y="333981"/>
                  </a:lnTo>
                  <a:cubicBezTo>
                    <a:pt x="2093654" y="317305"/>
                    <a:pt x="2112655" y="306489"/>
                    <a:pt x="2130626" y="301533"/>
                  </a:cubicBezTo>
                  <a:cubicBezTo>
                    <a:pt x="2131834" y="301533"/>
                    <a:pt x="2133310" y="301623"/>
                    <a:pt x="2135052" y="301803"/>
                  </a:cubicBezTo>
                  <a:cubicBezTo>
                    <a:pt x="2136794" y="301983"/>
                    <a:pt x="2138042" y="302073"/>
                    <a:pt x="2138793" y="302073"/>
                  </a:cubicBezTo>
                  <a:cubicBezTo>
                    <a:pt x="2138693" y="307956"/>
                    <a:pt x="2142304" y="310897"/>
                    <a:pt x="2149624" y="310897"/>
                  </a:cubicBezTo>
                  <a:lnTo>
                    <a:pt x="2153744" y="302665"/>
                  </a:lnTo>
                  <a:cubicBezTo>
                    <a:pt x="2154524" y="302428"/>
                    <a:pt x="2157338" y="301513"/>
                    <a:pt x="2162186" y="299921"/>
                  </a:cubicBezTo>
                  <a:close/>
                  <a:moveTo>
                    <a:pt x="1000136" y="299921"/>
                  </a:moveTo>
                  <a:cubicBezTo>
                    <a:pt x="1004238" y="300195"/>
                    <a:pt x="1008591" y="301229"/>
                    <a:pt x="1013196" y="303023"/>
                  </a:cubicBezTo>
                  <a:cubicBezTo>
                    <a:pt x="1017800" y="304816"/>
                    <a:pt x="1021938" y="305838"/>
                    <a:pt x="1025608" y="306086"/>
                  </a:cubicBezTo>
                  <a:lnTo>
                    <a:pt x="1029420" y="312749"/>
                  </a:lnTo>
                  <a:lnTo>
                    <a:pt x="1034363" y="315034"/>
                  </a:lnTo>
                  <a:lnTo>
                    <a:pt x="1035812" y="318889"/>
                  </a:lnTo>
                  <a:lnTo>
                    <a:pt x="1041896" y="321937"/>
                  </a:lnTo>
                  <a:lnTo>
                    <a:pt x="1045494" y="328459"/>
                  </a:lnTo>
                  <a:cubicBezTo>
                    <a:pt x="1045800" y="331134"/>
                    <a:pt x="1045670" y="334623"/>
                    <a:pt x="1045106" y="338924"/>
                  </a:cubicBezTo>
                  <a:cubicBezTo>
                    <a:pt x="1044541" y="343226"/>
                    <a:pt x="1044146" y="347327"/>
                    <a:pt x="1043920" y="351225"/>
                  </a:cubicBezTo>
                  <a:lnTo>
                    <a:pt x="1040293" y="354638"/>
                  </a:lnTo>
                  <a:lnTo>
                    <a:pt x="1039127" y="357254"/>
                  </a:lnTo>
                  <a:lnTo>
                    <a:pt x="1039264" y="363308"/>
                  </a:lnTo>
                  <a:lnTo>
                    <a:pt x="1034633" y="370459"/>
                  </a:lnTo>
                  <a:lnTo>
                    <a:pt x="1032863" y="378893"/>
                  </a:lnTo>
                  <a:cubicBezTo>
                    <a:pt x="1023759" y="390312"/>
                    <a:pt x="1015261" y="398300"/>
                    <a:pt x="1007369" y="402856"/>
                  </a:cubicBezTo>
                  <a:cubicBezTo>
                    <a:pt x="1006329" y="402856"/>
                    <a:pt x="1004549" y="403124"/>
                    <a:pt x="1002031" y="403662"/>
                  </a:cubicBezTo>
                  <a:cubicBezTo>
                    <a:pt x="999513" y="404199"/>
                    <a:pt x="997775" y="404468"/>
                    <a:pt x="996817" y="404468"/>
                  </a:cubicBezTo>
                  <a:cubicBezTo>
                    <a:pt x="995886" y="404468"/>
                    <a:pt x="991494" y="403868"/>
                    <a:pt x="983642" y="402667"/>
                  </a:cubicBezTo>
                  <a:lnTo>
                    <a:pt x="981228" y="400626"/>
                  </a:lnTo>
                  <a:cubicBezTo>
                    <a:pt x="977504" y="401164"/>
                    <a:pt x="968311" y="400008"/>
                    <a:pt x="953651" y="397160"/>
                  </a:cubicBezTo>
                  <a:cubicBezTo>
                    <a:pt x="938990" y="394311"/>
                    <a:pt x="930092" y="391900"/>
                    <a:pt x="926956" y="389925"/>
                  </a:cubicBezTo>
                  <a:lnTo>
                    <a:pt x="923634" y="391845"/>
                  </a:lnTo>
                  <a:cubicBezTo>
                    <a:pt x="923882" y="391574"/>
                    <a:pt x="921270" y="395472"/>
                    <a:pt x="915796" y="403540"/>
                  </a:cubicBezTo>
                  <a:cubicBezTo>
                    <a:pt x="910322" y="411607"/>
                    <a:pt x="907547" y="415756"/>
                    <a:pt x="907470" y="415984"/>
                  </a:cubicBezTo>
                  <a:cubicBezTo>
                    <a:pt x="906635" y="418434"/>
                    <a:pt x="905792" y="421181"/>
                    <a:pt x="904940" y="424227"/>
                  </a:cubicBezTo>
                  <a:cubicBezTo>
                    <a:pt x="904088" y="427273"/>
                    <a:pt x="903639" y="428863"/>
                    <a:pt x="903594" y="428997"/>
                  </a:cubicBezTo>
                  <a:lnTo>
                    <a:pt x="905519" y="442404"/>
                  </a:lnTo>
                  <a:cubicBezTo>
                    <a:pt x="908048" y="443450"/>
                    <a:pt x="909448" y="443973"/>
                    <a:pt x="909716" y="443973"/>
                  </a:cubicBezTo>
                  <a:cubicBezTo>
                    <a:pt x="909739" y="443973"/>
                    <a:pt x="910051" y="443883"/>
                    <a:pt x="910653" y="443703"/>
                  </a:cubicBezTo>
                  <a:cubicBezTo>
                    <a:pt x="911255" y="443523"/>
                    <a:pt x="911983" y="443433"/>
                    <a:pt x="912838" y="443433"/>
                  </a:cubicBezTo>
                  <a:lnTo>
                    <a:pt x="928324" y="445079"/>
                  </a:lnTo>
                  <a:cubicBezTo>
                    <a:pt x="931466" y="444322"/>
                    <a:pt x="936678" y="442167"/>
                    <a:pt x="943961" y="438614"/>
                  </a:cubicBezTo>
                  <a:cubicBezTo>
                    <a:pt x="950866" y="434815"/>
                    <a:pt x="955829" y="432365"/>
                    <a:pt x="958847" y="431265"/>
                  </a:cubicBezTo>
                  <a:lnTo>
                    <a:pt x="962123" y="430815"/>
                  </a:lnTo>
                  <a:cubicBezTo>
                    <a:pt x="965593" y="428768"/>
                    <a:pt x="969513" y="425205"/>
                    <a:pt x="973884" y="420126"/>
                  </a:cubicBezTo>
                  <a:lnTo>
                    <a:pt x="993988" y="415993"/>
                  </a:lnTo>
                  <a:lnTo>
                    <a:pt x="994575" y="426926"/>
                  </a:lnTo>
                  <a:cubicBezTo>
                    <a:pt x="991094" y="433520"/>
                    <a:pt x="976713" y="446214"/>
                    <a:pt x="951434" y="465008"/>
                  </a:cubicBezTo>
                  <a:cubicBezTo>
                    <a:pt x="942976" y="468515"/>
                    <a:pt x="933332" y="470705"/>
                    <a:pt x="922502" y="471576"/>
                  </a:cubicBezTo>
                  <a:cubicBezTo>
                    <a:pt x="909899" y="472525"/>
                    <a:pt x="900621" y="473937"/>
                    <a:pt x="894667" y="475812"/>
                  </a:cubicBezTo>
                  <a:lnTo>
                    <a:pt x="880158" y="473223"/>
                  </a:lnTo>
                  <a:lnTo>
                    <a:pt x="879086" y="471551"/>
                  </a:lnTo>
                  <a:lnTo>
                    <a:pt x="870601" y="469471"/>
                  </a:lnTo>
                  <a:cubicBezTo>
                    <a:pt x="862512" y="462505"/>
                    <a:pt x="856781" y="450970"/>
                    <a:pt x="853408" y="434866"/>
                  </a:cubicBezTo>
                  <a:cubicBezTo>
                    <a:pt x="854606" y="430156"/>
                    <a:pt x="855626" y="424359"/>
                    <a:pt x="856469" y="417476"/>
                  </a:cubicBezTo>
                  <a:cubicBezTo>
                    <a:pt x="858668" y="413703"/>
                    <a:pt x="862598" y="406173"/>
                    <a:pt x="868260" y="394885"/>
                  </a:cubicBezTo>
                  <a:lnTo>
                    <a:pt x="870211" y="394585"/>
                  </a:lnTo>
                  <a:lnTo>
                    <a:pt x="869705" y="392977"/>
                  </a:lnTo>
                  <a:lnTo>
                    <a:pt x="875939" y="387078"/>
                  </a:lnTo>
                  <a:lnTo>
                    <a:pt x="881213" y="378323"/>
                  </a:lnTo>
                  <a:cubicBezTo>
                    <a:pt x="885020" y="376276"/>
                    <a:pt x="888297" y="373195"/>
                    <a:pt x="891044" y="369079"/>
                  </a:cubicBezTo>
                  <a:lnTo>
                    <a:pt x="898063" y="348438"/>
                  </a:lnTo>
                  <a:lnTo>
                    <a:pt x="903941" y="346492"/>
                  </a:lnTo>
                  <a:lnTo>
                    <a:pt x="911573" y="333981"/>
                  </a:lnTo>
                  <a:cubicBezTo>
                    <a:pt x="931604" y="317305"/>
                    <a:pt x="950605" y="306489"/>
                    <a:pt x="968576" y="301533"/>
                  </a:cubicBezTo>
                  <a:cubicBezTo>
                    <a:pt x="969784" y="301533"/>
                    <a:pt x="971260" y="301623"/>
                    <a:pt x="973002" y="301803"/>
                  </a:cubicBezTo>
                  <a:cubicBezTo>
                    <a:pt x="974745" y="301983"/>
                    <a:pt x="975992" y="302073"/>
                    <a:pt x="976743" y="302073"/>
                  </a:cubicBezTo>
                  <a:cubicBezTo>
                    <a:pt x="976643" y="307956"/>
                    <a:pt x="980253" y="310897"/>
                    <a:pt x="987574" y="310897"/>
                  </a:cubicBezTo>
                  <a:lnTo>
                    <a:pt x="991694" y="302665"/>
                  </a:lnTo>
                  <a:cubicBezTo>
                    <a:pt x="992474" y="302428"/>
                    <a:pt x="995288" y="301513"/>
                    <a:pt x="1000136" y="299921"/>
                  </a:cubicBezTo>
                  <a:close/>
                  <a:moveTo>
                    <a:pt x="835476" y="298273"/>
                  </a:moveTo>
                  <a:cubicBezTo>
                    <a:pt x="840661" y="298273"/>
                    <a:pt x="848227" y="299084"/>
                    <a:pt x="858174" y="300704"/>
                  </a:cubicBezTo>
                  <a:cubicBezTo>
                    <a:pt x="861384" y="303037"/>
                    <a:pt x="866079" y="306015"/>
                    <a:pt x="872259" y="309640"/>
                  </a:cubicBezTo>
                  <a:cubicBezTo>
                    <a:pt x="874725" y="313684"/>
                    <a:pt x="877589" y="319524"/>
                    <a:pt x="880851" y="327158"/>
                  </a:cubicBezTo>
                  <a:lnTo>
                    <a:pt x="878257" y="340330"/>
                  </a:lnTo>
                  <a:lnTo>
                    <a:pt x="873592" y="347781"/>
                  </a:lnTo>
                  <a:lnTo>
                    <a:pt x="862998" y="357270"/>
                  </a:lnTo>
                  <a:lnTo>
                    <a:pt x="848720" y="355962"/>
                  </a:lnTo>
                  <a:lnTo>
                    <a:pt x="844115" y="348918"/>
                  </a:lnTo>
                  <a:lnTo>
                    <a:pt x="844403" y="338207"/>
                  </a:lnTo>
                  <a:lnTo>
                    <a:pt x="849209" y="328921"/>
                  </a:lnTo>
                  <a:lnTo>
                    <a:pt x="846396" y="325293"/>
                  </a:lnTo>
                  <a:cubicBezTo>
                    <a:pt x="845239" y="324293"/>
                    <a:pt x="839962" y="323793"/>
                    <a:pt x="830567" y="323793"/>
                  </a:cubicBezTo>
                  <a:cubicBezTo>
                    <a:pt x="829440" y="323793"/>
                    <a:pt x="827847" y="324030"/>
                    <a:pt x="825786" y="324504"/>
                  </a:cubicBezTo>
                  <a:cubicBezTo>
                    <a:pt x="821561" y="327160"/>
                    <a:pt x="818697" y="328809"/>
                    <a:pt x="817194" y="329452"/>
                  </a:cubicBezTo>
                  <a:lnTo>
                    <a:pt x="813944" y="332565"/>
                  </a:lnTo>
                  <a:cubicBezTo>
                    <a:pt x="813995" y="336713"/>
                    <a:pt x="813494" y="340337"/>
                    <a:pt x="812439" y="343438"/>
                  </a:cubicBezTo>
                  <a:lnTo>
                    <a:pt x="812928" y="345741"/>
                  </a:lnTo>
                  <a:cubicBezTo>
                    <a:pt x="818422" y="350131"/>
                    <a:pt x="822679" y="356578"/>
                    <a:pt x="825700" y="365082"/>
                  </a:cubicBezTo>
                  <a:cubicBezTo>
                    <a:pt x="830479" y="378279"/>
                    <a:pt x="831173" y="389532"/>
                    <a:pt x="827780" y="398842"/>
                  </a:cubicBezTo>
                  <a:lnTo>
                    <a:pt x="820414" y="408669"/>
                  </a:lnTo>
                  <a:lnTo>
                    <a:pt x="814844" y="412124"/>
                  </a:lnTo>
                  <a:lnTo>
                    <a:pt x="811723" y="418131"/>
                  </a:lnTo>
                  <a:cubicBezTo>
                    <a:pt x="806301" y="421270"/>
                    <a:pt x="801797" y="426741"/>
                    <a:pt x="798213" y="434544"/>
                  </a:cubicBezTo>
                  <a:lnTo>
                    <a:pt x="789591" y="438746"/>
                  </a:lnTo>
                  <a:lnTo>
                    <a:pt x="785822" y="443844"/>
                  </a:lnTo>
                  <a:cubicBezTo>
                    <a:pt x="782638" y="445644"/>
                    <a:pt x="778226" y="448463"/>
                    <a:pt x="772586" y="452299"/>
                  </a:cubicBezTo>
                  <a:lnTo>
                    <a:pt x="763960" y="451222"/>
                  </a:lnTo>
                  <a:cubicBezTo>
                    <a:pt x="759995" y="452526"/>
                    <a:pt x="753554" y="456506"/>
                    <a:pt x="744636" y="463163"/>
                  </a:cubicBezTo>
                  <a:cubicBezTo>
                    <a:pt x="737193" y="464455"/>
                    <a:pt x="730333" y="467238"/>
                    <a:pt x="724056" y="471511"/>
                  </a:cubicBezTo>
                  <a:cubicBezTo>
                    <a:pt x="714552" y="472366"/>
                    <a:pt x="708113" y="470964"/>
                    <a:pt x="704741" y="467305"/>
                  </a:cubicBezTo>
                  <a:cubicBezTo>
                    <a:pt x="704303" y="463646"/>
                    <a:pt x="699623" y="464532"/>
                    <a:pt x="690699" y="469963"/>
                  </a:cubicBezTo>
                  <a:cubicBezTo>
                    <a:pt x="683810" y="468648"/>
                    <a:pt x="679621" y="467601"/>
                    <a:pt x="678132" y="466820"/>
                  </a:cubicBezTo>
                  <a:cubicBezTo>
                    <a:pt x="674170" y="465537"/>
                    <a:pt x="669569" y="462730"/>
                    <a:pt x="664326" y="458400"/>
                  </a:cubicBezTo>
                  <a:cubicBezTo>
                    <a:pt x="662394" y="452672"/>
                    <a:pt x="659447" y="447397"/>
                    <a:pt x="655485" y="442574"/>
                  </a:cubicBezTo>
                  <a:cubicBezTo>
                    <a:pt x="655188" y="437587"/>
                    <a:pt x="656491" y="430825"/>
                    <a:pt x="659396" y="422290"/>
                  </a:cubicBezTo>
                  <a:cubicBezTo>
                    <a:pt x="664143" y="414075"/>
                    <a:pt x="667408" y="408907"/>
                    <a:pt x="669188" y="406786"/>
                  </a:cubicBezTo>
                  <a:lnTo>
                    <a:pt x="674689" y="402134"/>
                  </a:lnTo>
                  <a:lnTo>
                    <a:pt x="681575" y="390468"/>
                  </a:lnTo>
                  <a:lnTo>
                    <a:pt x="683230" y="390468"/>
                  </a:lnTo>
                  <a:lnTo>
                    <a:pt x="685858" y="384920"/>
                  </a:lnTo>
                  <a:lnTo>
                    <a:pt x="700251" y="376478"/>
                  </a:lnTo>
                  <a:lnTo>
                    <a:pt x="707905" y="376478"/>
                  </a:lnTo>
                  <a:cubicBezTo>
                    <a:pt x="708771" y="376478"/>
                    <a:pt x="712252" y="377134"/>
                    <a:pt x="718349" y="378446"/>
                  </a:cubicBezTo>
                  <a:cubicBezTo>
                    <a:pt x="727236" y="382613"/>
                    <a:pt x="731125" y="391752"/>
                    <a:pt x="730015" y="405860"/>
                  </a:cubicBezTo>
                  <a:lnTo>
                    <a:pt x="726770" y="412180"/>
                  </a:lnTo>
                  <a:lnTo>
                    <a:pt x="726054" y="419932"/>
                  </a:lnTo>
                  <a:lnTo>
                    <a:pt x="720510" y="429592"/>
                  </a:lnTo>
                  <a:lnTo>
                    <a:pt x="706721" y="442609"/>
                  </a:lnTo>
                  <a:lnTo>
                    <a:pt x="694463" y="442609"/>
                  </a:lnTo>
                  <a:lnTo>
                    <a:pt x="692187" y="430887"/>
                  </a:lnTo>
                  <a:lnTo>
                    <a:pt x="693743" y="423332"/>
                  </a:lnTo>
                  <a:lnTo>
                    <a:pt x="693049" y="421754"/>
                  </a:lnTo>
                  <a:lnTo>
                    <a:pt x="692049" y="421754"/>
                  </a:lnTo>
                  <a:lnTo>
                    <a:pt x="689610" y="422972"/>
                  </a:lnTo>
                  <a:cubicBezTo>
                    <a:pt x="686546" y="427722"/>
                    <a:pt x="684542" y="432010"/>
                    <a:pt x="683599" y="435834"/>
                  </a:cubicBezTo>
                  <a:lnTo>
                    <a:pt x="688075" y="442004"/>
                  </a:lnTo>
                  <a:cubicBezTo>
                    <a:pt x="696873" y="444785"/>
                    <a:pt x="704016" y="446176"/>
                    <a:pt x="709504" y="446176"/>
                  </a:cubicBezTo>
                  <a:cubicBezTo>
                    <a:pt x="711853" y="446176"/>
                    <a:pt x="714575" y="446086"/>
                    <a:pt x="717670" y="445906"/>
                  </a:cubicBezTo>
                  <a:cubicBezTo>
                    <a:pt x="720764" y="445726"/>
                    <a:pt x="722348" y="445636"/>
                    <a:pt x="722422" y="445636"/>
                  </a:cubicBezTo>
                  <a:cubicBezTo>
                    <a:pt x="724426" y="444947"/>
                    <a:pt x="728420" y="442264"/>
                    <a:pt x="734404" y="437588"/>
                  </a:cubicBezTo>
                  <a:cubicBezTo>
                    <a:pt x="740388" y="432912"/>
                    <a:pt x="744616" y="430125"/>
                    <a:pt x="747089" y="429227"/>
                  </a:cubicBezTo>
                  <a:cubicBezTo>
                    <a:pt x="746963" y="429413"/>
                    <a:pt x="748741" y="427365"/>
                    <a:pt x="752422" y="423083"/>
                  </a:cubicBezTo>
                  <a:lnTo>
                    <a:pt x="754506" y="415379"/>
                  </a:lnTo>
                  <a:lnTo>
                    <a:pt x="760586" y="411987"/>
                  </a:lnTo>
                  <a:lnTo>
                    <a:pt x="759304" y="407794"/>
                  </a:lnTo>
                  <a:lnTo>
                    <a:pt x="761992" y="404626"/>
                  </a:lnTo>
                  <a:lnTo>
                    <a:pt x="761027" y="404656"/>
                  </a:lnTo>
                  <a:lnTo>
                    <a:pt x="752984" y="402272"/>
                  </a:lnTo>
                  <a:cubicBezTo>
                    <a:pt x="752332" y="400248"/>
                    <a:pt x="751546" y="397438"/>
                    <a:pt x="750626" y="393842"/>
                  </a:cubicBezTo>
                  <a:cubicBezTo>
                    <a:pt x="749705" y="390247"/>
                    <a:pt x="749131" y="388090"/>
                    <a:pt x="748902" y="387373"/>
                  </a:cubicBezTo>
                  <a:lnTo>
                    <a:pt x="747397" y="387373"/>
                  </a:lnTo>
                  <a:lnTo>
                    <a:pt x="744683" y="383226"/>
                  </a:lnTo>
                  <a:cubicBezTo>
                    <a:pt x="744903" y="374197"/>
                    <a:pt x="744858" y="366964"/>
                    <a:pt x="744546" y="361527"/>
                  </a:cubicBezTo>
                  <a:cubicBezTo>
                    <a:pt x="746292" y="356391"/>
                    <a:pt x="748729" y="351317"/>
                    <a:pt x="751856" y="346307"/>
                  </a:cubicBezTo>
                  <a:cubicBezTo>
                    <a:pt x="756435" y="342419"/>
                    <a:pt x="761033" y="337937"/>
                    <a:pt x="765649" y="332861"/>
                  </a:cubicBezTo>
                  <a:lnTo>
                    <a:pt x="769242" y="324110"/>
                  </a:lnTo>
                  <a:lnTo>
                    <a:pt x="775995" y="319947"/>
                  </a:lnTo>
                  <a:lnTo>
                    <a:pt x="781020" y="311741"/>
                  </a:lnTo>
                  <a:lnTo>
                    <a:pt x="785050" y="311741"/>
                  </a:lnTo>
                  <a:lnTo>
                    <a:pt x="789406" y="308486"/>
                  </a:lnTo>
                  <a:cubicBezTo>
                    <a:pt x="794989" y="307440"/>
                    <a:pt x="802921" y="304988"/>
                    <a:pt x="813202" y="301129"/>
                  </a:cubicBezTo>
                  <a:cubicBezTo>
                    <a:pt x="825253" y="299225"/>
                    <a:pt x="832678" y="298273"/>
                    <a:pt x="835476" y="298273"/>
                  </a:cubicBezTo>
                  <a:close/>
                  <a:moveTo>
                    <a:pt x="1920940" y="296627"/>
                  </a:moveTo>
                  <a:lnTo>
                    <a:pt x="1928134" y="300263"/>
                  </a:lnTo>
                  <a:cubicBezTo>
                    <a:pt x="1934240" y="310339"/>
                    <a:pt x="1934984" y="319638"/>
                    <a:pt x="1930368" y="328162"/>
                  </a:cubicBezTo>
                  <a:lnTo>
                    <a:pt x="1926702" y="329915"/>
                  </a:lnTo>
                  <a:lnTo>
                    <a:pt x="1925849" y="332419"/>
                  </a:lnTo>
                  <a:lnTo>
                    <a:pt x="1920001" y="337744"/>
                  </a:lnTo>
                  <a:cubicBezTo>
                    <a:pt x="1920089" y="338539"/>
                    <a:pt x="1918956" y="340816"/>
                    <a:pt x="1916601" y="344574"/>
                  </a:cubicBezTo>
                  <a:lnTo>
                    <a:pt x="1916694" y="345229"/>
                  </a:lnTo>
                  <a:lnTo>
                    <a:pt x="1935419" y="336137"/>
                  </a:lnTo>
                  <a:lnTo>
                    <a:pt x="1937078" y="331266"/>
                  </a:lnTo>
                  <a:lnTo>
                    <a:pt x="1943025" y="331266"/>
                  </a:lnTo>
                  <a:lnTo>
                    <a:pt x="1949688" y="327514"/>
                  </a:lnTo>
                  <a:lnTo>
                    <a:pt x="1951934" y="327514"/>
                  </a:lnTo>
                  <a:lnTo>
                    <a:pt x="1956458" y="324757"/>
                  </a:lnTo>
                  <a:lnTo>
                    <a:pt x="1960917" y="319883"/>
                  </a:lnTo>
                  <a:lnTo>
                    <a:pt x="1967215" y="318669"/>
                  </a:lnTo>
                  <a:lnTo>
                    <a:pt x="1967566" y="317640"/>
                  </a:lnTo>
                  <a:cubicBezTo>
                    <a:pt x="1976556" y="313598"/>
                    <a:pt x="1982877" y="311076"/>
                    <a:pt x="1986530" y="310073"/>
                  </a:cubicBezTo>
                  <a:lnTo>
                    <a:pt x="1989733" y="307144"/>
                  </a:lnTo>
                  <a:lnTo>
                    <a:pt x="1996109" y="307144"/>
                  </a:lnTo>
                  <a:cubicBezTo>
                    <a:pt x="2000513" y="305601"/>
                    <a:pt x="2004946" y="303010"/>
                    <a:pt x="2009408" y="299371"/>
                  </a:cubicBezTo>
                  <a:lnTo>
                    <a:pt x="2021680" y="299371"/>
                  </a:lnTo>
                  <a:lnTo>
                    <a:pt x="2021924" y="303406"/>
                  </a:lnTo>
                  <a:lnTo>
                    <a:pt x="2023189" y="303406"/>
                  </a:lnTo>
                  <a:cubicBezTo>
                    <a:pt x="2025912" y="309194"/>
                    <a:pt x="2027072" y="316134"/>
                    <a:pt x="2026666" y="324226"/>
                  </a:cubicBezTo>
                  <a:lnTo>
                    <a:pt x="2023776" y="332724"/>
                  </a:lnTo>
                  <a:lnTo>
                    <a:pt x="2021426" y="334880"/>
                  </a:lnTo>
                  <a:lnTo>
                    <a:pt x="2017885" y="345286"/>
                  </a:lnTo>
                  <a:lnTo>
                    <a:pt x="2013705" y="348395"/>
                  </a:lnTo>
                  <a:lnTo>
                    <a:pt x="2008032" y="355195"/>
                  </a:lnTo>
                  <a:lnTo>
                    <a:pt x="2007946" y="360215"/>
                  </a:lnTo>
                  <a:lnTo>
                    <a:pt x="2004302" y="363624"/>
                  </a:lnTo>
                  <a:cubicBezTo>
                    <a:pt x="2002787" y="366842"/>
                    <a:pt x="1999906" y="371660"/>
                    <a:pt x="1995658" y="378077"/>
                  </a:cubicBezTo>
                  <a:lnTo>
                    <a:pt x="1995470" y="381807"/>
                  </a:lnTo>
                  <a:cubicBezTo>
                    <a:pt x="1989202" y="388010"/>
                    <a:pt x="1981655" y="396349"/>
                    <a:pt x="1972832" y="406825"/>
                  </a:cubicBezTo>
                  <a:cubicBezTo>
                    <a:pt x="1969333" y="411110"/>
                    <a:pt x="1966512" y="414904"/>
                    <a:pt x="1964367" y="418208"/>
                  </a:cubicBezTo>
                  <a:lnTo>
                    <a:pt x="1960153" y="426289"/>
                  </a:lnTo>
                  <a:lnTo>
                    <a:pt x="1968724" y="417462"/>
                  </a:lnTo>
                  <a:lnTo>
                    <a:pt x="1980013" y="413522"/>
                  </a:lnTo>
                  <a:lnTo>
                    <a:pt x="1993403" y="417265"/>
                  </a:lnTo>
                  <a:cubicBezTo>
                    <a:pt x="1989693" y="425223"/>
                    <a:pt x="1983219" y="433088"/>
                    <a:pt x="1973981" y="440859"/>
                  </a:cubicBezTo>
                  <a:cubicBezTo>
                    <a:pt x="1965002" y="448420"/>
                    <a:pt x="1958627" y="454442"/>
                    <a:pt x="1954854" y="458927"/>
                  </a:cubicBezTo>
                  <a:lnTo>
                    <a:pt x="1951771" y="460548"/>
                  </a:lnTo>
                  <a:lnTo>
                    <a:pt x="1951180" y="462276"/>
                  </a:lnTo>
                  <a:lnTo>
                    <a:pt x="1930102" y="473067"/>
                  </a:lnTo>
                  <a:cubicBezTo>
                    <a:pt x="1921896" y="472427"/>
                    <a:pt x="1914474" y="468518"/>
                    <a:pt x="1907837" y="461341"/>
                  </a:cubicBezTo>
                  <a:cubicBezTo>
                    <a:pt x="1907488" y="459740"/>
                    <a:pt x="1906065" y="457621"/>
                    <a:pt x="1903567" y="454983"/>
                  </a:cubicBezTo>
                  <a:lnTo>
                    <a:pt x="1902645" y="446888"/>
                  </a:lnTo>
                  <a:lnTo>
                    <a:pt x="1904690" y="440877"/>
                  </a:lnTo>
                  <a:lnTo>
                    <a:pt x="1904158" y="436117"/>
                  </a:lnTo>
                  <a:lnTo>
                    <a:pt x="1907764" y="430248"/>
                  </a:lnTo>
                  <a:cubicBezTo>
                    <a:pt x="1908462" y="427147"/>
                    <a:pt x="1908810" y="425596"/>
                    <a:pt x="1908810" y="425596"/>
                  </a:cubicBezTo>
                  <a:cubicBezTo>
                    <a:pt x="1911814" y="416769"/>
                    <a:pt x="1919457" y="405522"/>
                    <a:pt x="1931738" y="391853"/>
                  </a:cubicBezTo>
                  <a:cubicBezTo>
                    <a:pt x="1944019" y="378184"/>
                    <a:pt x="1951688" y="366059"/>
                    <a:pt x="1954747" y="355478"/>
                  </a:cubicBezTo>
                  <a:lnTo>
                    <a:pt x="1965556" y="341138"/>
                  </a:lnTo>
                  <a:lnTo>
                    <a:pt x="1957165" y="345801"/>
                  </a:lnTo>
                  <a:lnTo>
                    <a:pt x="1955883" y="349565"/>
                  </a:lnTo>
                  <a:lnTo>
                    <a:pt x="1947522" y="351173"/>
                  </a:lnTo>
                  <a:lnTo>
                    <a:pt x="1946969" y="352798"/>
                  </a:lnTo>
                  <a:cubicBezTo>
                    <a:pt x="1938900" y="355199"/>
                    <a:pt x="1934240" y="357020"/>
                    <a:pt x="1932988" y="358260"/>
                  </a:cubicBezTo>
                  <a:lnTo>
                    <a:pt x="1931122" y="363748"/>
                  </a:lnTo>
                  <a:cubicBezTo>
                    <a:pt x="1925280" y="367004"/>
                    <a:pt x="1919843" y="368989"/>
                    <a:pt x="1914813" y="369704"/>
                  </a:cubicBezTo>
                  <a:lnTo>
                    <a:pt x="1913282" y="374206"/>
                  </a:lnTo>
                  <a:lnTo>
                    <a:pt x="1906495" y="374206"/>
                  </a:lnTo>
                  <a:lnTo>
                    <a:pt x="1903875" y="376358"/>
                  </a:lnTo>
                  <a:lnTo>
                    <a:pt x="1902584" y="376358"/>
                  </a:lnTo>
                  <a:lnTo>
                    <a:pt x="1900201" y="383355"/>
                  </a:lnTo>
                  <a:lnTo>
                    <a:pt x="1893727" y="384967"/>
                  </a:lnTo>
                  <a:lnTo>
                    <a:pt x="1893487" y="385675"/>
                  </a:lnTo>
                  <a:lnTo>
                    <a:pt x="1888174" y="392175"/>
                  </a:lnTo>
                  <a:lnTo>
                    <a:pt x="1884251" y="402049"/>
                  </a:lnTo>
                  <a:cubicBezTo>
                    <a:pt x="1880455" y="405759"/>
                    <a:pt x="1876269" y="411438"/>
                    <a:pt x="1871691" y="419085"/>
                  </a:cubicBezTo>
                  <a:cubicBezTo>
                    <a:pt x="1867113" y="426733"/>
                    <a:pt x="1862659" y="432787"/>
                    <a:pt x="1858329" y="437249"/>
                  </a:cubicBezTo>
                  <a:cubicBezTo>
                    <a:pt x="1854047" y="439476"/>
                    <a:pt x="1849519" y="443012"/>
                    <a:pt x="1844746" y="447857"/>
                  </a:cubicBezTo>
                  <a:cubicBezTo>
                    <a:pt x="1837975" y="454780"/>
                    <a:pt x="1832547" y="459669"/>
                    <a:pt x="1828462" y="462524"/>
                  </a:cubicBezTo>
                  <a:cubicBezTo>
                    <a:pt x="1820290" y="464214"/>
                    <a:pt x="1808515" y="466520"/>
                    <a:pt x="1793137" y="469444"/>
                  </a:cubicBezTo>
                  <a:lnTo>
                    <a:pt x="1787520" y="466756"/>
                  </a:lnTo>
                  <a:lnTo>
                    <a:pt x="1776514" y="469444"/>
                  </a:lnTo>
                  <a:lnTo>
                    <a:pt x="1765856" y="460659"/>
                  </a:lnTo>
                  <a:lnTo>
                    <a:pt x="1764861" y="447021"/>
                  </a:lnTo>
                  <a:lnTo>
                    <a:pt x="1772570" y="432919"/>
                  </a:lnTo>
                  <a:lnTo>
                    <a:pt x="1784969" y="429437"/>
                  </a:lnTo>
                  <a:cubicBezTo>
                    <a:pt x="1791126" y="432602"/>
                    <a:pt x="1795158" y="435071"/>
                    <a:pt x="1797064" y="436846"/>
                  </a:cubicBezTo>
                  <a:lnTo>
                    <a:pt x="1804400" y="435479"/>
                  </a:lnTo>
                  <a:lnTo>
                    <a:pt x="1808658" y="433249"/>
                  </a:lnTo>
                  <a:lnTo>
                    <a:pt x="1814112" y="421883"/>
                  </a:lnTo>
                  <a:lnTo>
                    <a:pt x="1816388" y="420575"/>
                  </a:lnTo>
                  <a:cubicBezTo>
                    <a:pt x="1817952" y="415442"/>
                    <a:pt x="1820746" y="409822"/>
                    <a:pt x="1824770" y="403717"/>
                  </a:cubicBezTo>
                  <a:cubicBezTo>
                    <a:pt x="1829684" y="398114"/>
                    <a:pt x="1835968" y="390667"/>
                    <a:pt x="1843623" y="381374"/>
                  </a:cubicBezTo>
                  <a:cubicBezTo>
                    <a:pt x="1848216" y="373008"/>
                    <a:pt x="1856310" y="360866"/>
                    <a:pt x="1867903" y="344947"/>
                  </a:cubicBezTo>
                  <a:lnTo>
                    <a:pt x="1868327" y="339586"/>
                  </a:lnTo>
                  <a:lnTo>
                    <a:pt x="1858976" y="341873"/>
                  </a:lnTo>
                  <a:lnTo>
                    <a:pt x="1851572" y="345895"/>
                  </a:lnTo>
                  <a:cubicBezTo>
                    <a:pt x="1842251" y="347270"/>
                    <a:pt x="1834016" y="348866"/>
                    <a:pt x="1826867" y="350684"/>
                  </a:cubicBezTo>
                  <a:lnTo>
                    <a:pt x="1814944" y="344712"/>
                  </a:lnTo>
                  <a:lnTo>
                    <a:pt x="1815286" y="334263"/>
                  </a:lnTo>
                  <a:lnTo>
                    <a:pt x="1822721" y="325461"/>
                  </a:lnTo>
                  <a:cubicBezTo>
                    <a:pt x="1842644" y="325841"/>
                    <a:pt x="1865355" y="319730"/>
                    <a:pt x="1890854" y="307127"/>
                  </a:cubicBezTo>
                  <a:lnTo>
                    <a:pt x="1894872" y="307127"/>
                  </a:lnTo>
                  <a:lnTo>
                    <a:pt x="1910744" y="297995"/>
                  </a:lnTo>
                  <a:close/>
                  <a:moveTo>
                    <a:pt x="313670" y="275052"/>
                  </a:moveTo>
                  <a:lnTo>
                    <a:pt x="313627" y="275178"/>
                  </a:lnTo>
                  <a:lnTo>
                    <a:pt x="313628" y="275177"/>
                  </a:lnTo>
                  <a:lnTo>
                    <a:pt x="313671" y="275052"/>
                  </a:lnTo>
                  <a:close/>
                  <a:moveTo>
                    <a:pt x="1248477" y="272970"/>
                  </a:moveTo>
                  <a:lnTo>
                    <a:pt x="1239582" y="277337"/>
                  </a:lnTo>
                  <a:cubicBezTo>
                    <a:pt x="1237519" y="278303"/>
                    <a:pt x="1236528" y="278693"/>
                    <a:pt x="1236611" y="278509"/>
                  </a:cubicBezTo>
                  <a:lnTo>
                    <a:pt x="1237023" y="282179"/>
                  </a:lnTo>
                  <a:lnTo>
                    <a:pt x="1240367" y="283680"/>
                  </a:lnTo>
                  <a:lnTo>
                    <a:pt x="1243103" y="282488"/>
                  </a:lnTo>
                  <a:close/>
                  <a:moveTo>
                    <a:pt x="303885" y="263973"/>
                  </a:moveTo>
                  <a:cubicBezTo>
                    <a:pt x="299269" y="266286"/>
                    <a:pt x="294722" y="267670"/>
                    <a:pt x="290243" y="268128"/>
                  </a:cubicBezTo>
                  <a:cubicBezTo>
                    <a:pt x="284766" y="272221"/>
                    <a:pt x="281120" y="276937"/>
                    <a:pt x="279305" y="282277"/>
                  </a:cubicBezTo>
                  <a:lnTo>
                    <a:pt x="277599" y="287297"/>
                  </a:lnTo>
                  <a:cubicBezTo>
                    <a:pt x="286219" y="281646"/>
                    <a:pt x="294997" y="279360"/>
                    <a:pt x="303933" y="280437"/>
                  </a:cubicBezTo>
                  <a:lnTo>
                    <a:pt x="311087" y="276556"/>
                  </a:lnTo>
                  <a:lnTo>
                    <a:pt x="310484" y="275640"/>
                  </a:lnTo>
                  <a:lnTo>
                    <a:pt x="310081" y="270186"/>
                  </a:lnTo>
                  <a:cubicBezTo>
                    <a:pt x="306477" y="268294"/>
                    <a:pt x="304411" y="266223"/>
                    <a:pt x="303885" y="263973"/>
                  </a:cubicBezTo>
                  <a:close/>
                  <a:moveTo>
                    <a:pt x="380349" y="140985"/>
                  </a:moveTo>
                  <a:cubicBezTo>
                    <a:pt x="379678" y="145593"/>
                    <a:pt x="374408" y="154471"/>
                    <a:pt x="364541" y="167620"/>
                  </a:cubicBezTo>
                  <a:lnTo>
                    <a:pt x="355554" y="174334"/>
                  </a:lnTo>
                  <a:lnTo>
                    <a:pt x="352433" y="183518"/>
                  </a:lnTo>
                  <a:lnTo>
                    <a:pt x="348840" y="183518"/>
                  </a:lnTo>
                  <a:lnTo>
                    <a:pt x="342670" y="192993"/>
                  </a:lnTo>
                  <a:lnTo>
                    <a:pt x="338169" y="196187"/>
                  </a:lnTo>
                  <a:lnTo>
                    <a:pt x="336136" y="202168"/>
                  </a:lnTo>
                  <a:lnTo>
                    <a:pt x="321953" y="212343"/>
                  </a:lnTo>
                  <a:lnTo>
                    <a:pt x="304366" y="243393"/>
                  </a:lnTo>
                  <a:lnTo>
                    <a:pt x="310051" y="237356"/>
                  </a:lnTo>
                  <a:lnTo>
                    <a:pt x="324727" y="237356"/>
                  </a:lnTo>
                  <a:lnTo>
                    <a:pt x="329722" y="241669"/>
                  </a:lnTo>
                  <a:lnTo>
                    <a:pt x="342988" y="241669"/>
                  </a:lnTo>
                  <a:lnTo>
                    <a:pt x="350984" y="251368"/>
                  </a:lnTo>
                  <a:lnTo>
                    <a:pt x="359203" y="251051"/>
                  </a:lnTo>
                  <a:cubicBezTo>
                    <a:pt x="365369" y="242939"/>
                    <a:pt x="373941" y="236573"/>
                    <a:pt x="384920" y="231954"/>
                  </a:cubicBezTo>
                  <a:lnTo>
                    <a:pt x="394112" y="219404"/>
                  </a:lnTo>
                  <a:lnTo>
                    <a:pt x="397589" y="196457"/>
                  </a:lnTo>
                  <a:lnTo>
                    <a:pt x="401791" y="199690"/>
                  </a:lnTo>
                  <a:lnTo>
                    <a:pt x="401307" y="195025"/>
                  </a:lnTo>
                  <a:lnTo>
                    <a:pt x="400887" y="185177"/>
                  </a:lnTo>
                  <a:cubicBezTo>
                    <a:pt x="402919" y="180258"/>
                    <a:pt x="404344" y="173827"/>
                    <a:pt x="405161" y="165885"/>
                  </a:cubicBezTo>
                  <a:cubicBezTo>
                    <a:pt x="405979" y="157943"/>
                    <a:pt x="406973" y="152515"/>
                    <a:pt x="408145" y="149599"/>
                  </a:cubicBezTo>
                  <a:cubicBezTo>
                    <a:pt x="403595" y="142579"/>
                    <a:pt x="394329" y="139708"/>
                    <a:pt x="380349" y="140985"/>
                  </a:cubicBezTo>
                  <a:close/>
                  <a:moveTo>
                    <a:pt x="513383" y="34848"/>
                  </a:moveTo>
                  <a:lnTo>
                    <a:pt x="530344" y="34848"/>
                  </a:lnTo>
                  <a:lnTo>
                    <a:pt x="535635" y="38625"/>
                  </a:lnTo>
                  <a:cubicBezTo>
                    <a:pt x="537021" y="43824"/>
                    <a:pt x="535778" y="50677"/>
                    <a:pt x="531905" y="59184"/>
                  </a:cubicBezTo>
                  <a:lnTo>
                    <a:pt x="520251" y="65306"/>
                  </a:lnTo>
                  <a:lnTo>
                    <a:pt x="513113" y="65306"/>
                  </a:lnTo>
                  <a:lnTo>
                    <a:pt x="502908" y="73435"/>
                  </a:lnTo>
                  <a:cubicBezTo>
                    <a:pt x="488717" y="74001"/>
                    <a:pt x="475645" y="77094"/>
                    <a:pt x="463695" y="82714"/>
                  </a:cubicBezTo>
                  <a:lnTo>
                    <a:pt x="451462" y="82173"/>
                  </a:lnTo>
                  <a:lnTo>
                    <a:pt x="433455" y="87623"/>
                  </a:lnTo>
                  <a:cubicBezTo>
                    <a:pt x="429673" y="89641"/>
                    <a:pt x="423923" y="92992"/>
                    <a:pt x="416206" y="97677"/>
                  </a:cubicBezTo>
                  <a:cubicBezTo>
                    <a:pt x="414592" y="98336"/>
                    <a:pt x="412005" y="100023"/>
                    <a:pt x="408443" y="102739"/>
                  </a:cubicBezTo>
                  <a:lnTo>
                    <a:pt x="396562" y="112546"/>
                  </a:lnTo>
                  <a:lnTo>
                    <a:pt x="428961" y="115805"/>
                  </a:lnTo>
                  <a:cubicBezTo>
                    <a:pt x="431171" y="119152"/>
                    <a:pt x="436839" y="122748"/>
                    <a:pt x="445966" y="126592"/>
                  </a:cubicBezTo>
                  <a:lnTo>
                    <a:pt x="449327" y="134164"/>
                  </a:lnTo>
                  <a:lnTo>
                    <a:pt x="454361" y="136252"/>
                  </a:lnTo>
                  <a:cubicBezTo>
                    <a:pt x="456307" y="140014"/>
                    <a:pt x="457598" y="144758"/>
                    <a:pt x="458232" y="150487"/>
                  </a:cubicBezTo>
                  <a:cubicBezTo>
                    <a:pt x="458535" y="158256"/>
                    <a:pt x="458048" y="162966"/>
                    <a:pt x="456770" y="164618"/>
                  </a:cubicBezTo>
                  <a:lnTo>
                    <a:pt x="458044" y="165622"/>
                  </a:lnTo>
                  <a:cubicBezTo>
                    <a:pt x="457075" y="176898"/>
                    <a:pt x="454023" y="190083"/>
                    <a:pt x="448890" y="205178"/>
                  </a:cubicBezTo>
                  <a:cubicBezTo>
                    <a:pt x="445045" y="216483"/>
                    <a:pt x="434718" y="229340"/>
                    <a:pt x="417908" y="243749"/>
                  </a:cubicBezTo>
                  <a:lnTo>
                    <a:pt x="411828" y="245721"/>
                  </a:lnTo>
                  <a:lnTo>
                    <a:pt x="411267" y="246339"/>
                  </a:lnTo>
                  <a:lnTo>
                    <a:pt x="410443" y="248761"/>
                  </a:lnTo>
                  <a:cubicBezTo>
                    <a:pt x="409127" y="250073"/>
                    <a:pt x="405481" y="252505"/>
                    <a:pt x="399506" y="256056"/>
                  </a:cubicBezTo>
                  <a:lnTo>
                    <a:pt x="377772" y="268281"/>
                  </a:lnTo>
                  <a:lnTo>
                    <a:pt x="378085" y="268244"/>
                  </a:lnTo>
                  <a:cubicBezTo>
                    <a:pt x="383971" y="278076"/>
                    <a:pt x="386898" y="288937"/>
                    <a:pt x="386866" y="300824"/>
                  </a:cubicBezTo>
                  <a:lnTo>
                    <a:pt x="380945" y="307166"/>
                  </a:lnTo>
                  <a:lnTo>
                    <a:pt x="380598" y="312714"/>
                  </a:lnTo>
                  <a:cubicBezTo>
                    <a:pt x="384197" y="316227"/>
                    <a:pt x="386336" y="318815"/>
                    <a:pt x="387016" y="320479"/>
                  </a:cubicBezTo>
                  <a:lnTo>
                    <a:pt x="388208" y="320479"/>
                  </a:lnTo>
                  <a:lnTo>
                    <a:pt x="397426" y="330224"/>
                  </a:lnTo>
                  <a:lnTo>
                    <a:pt x="398747" y="350483"/>
                  </a:lnTo>
                  <a:lnTo>
                    <a:pt x="402760" y="357013"/>
                  </a:lnTo>
                  <a:lnTo>
                    <a:pt x="399785" y="367478"/>
                  </a:lnTo>
                  <a:cubicBezTo>
                    <a:pt x="401174" y="372829"/>
                    <a:pt x="402461" y="380214"/>
                    <a:pt x="403648" y="389632"/>
                  </a:cubicBezTo>
                  <a:cubicBezTo>
                    <a:pt x="405517" y="391238"/>
                    <a:pt x="408700" y="395120"/>
                    <a:pt x="413196" y="401277"/>
                  </a:cubicBezTo>
                  <a:lnTo>
                    <a:pt x="411760" y="411906"/>
                  </a:lnTo>
                  <a:lnTo>
                    <a:pt x="419010" y="425347"/>
                  </a:lnTo>
                  <a:cubicBezTo>
                    <a:pt x="418533" y="430638"/>
                    <a:pt x="420692" y="441398"/>
                    <a:pt x="425488" y="457628"/>
                  </a:cubicBezTo>
                  <a:cubicBezTo>
                    <a:pt x="427009" y="464685"/>
                    <a:pt x="428365" y="470979"/>
                    <a:pt x="429557" y="476510"/>
                  </a:cubicBezTo>
                  <a:cubicBezTo>
                    <a:pt x="431710" y="485054"/>
                    <a:pt x="435277" y="490346"/>
                    <a:pt x="440259" y="492387"/>
                  </a:cubicBezTo>
                  <a:lnTo>
                    <a:pt x="440117" y="492803"/>
                  </a:lnTo>
                  <a:lnTo>
                    <a:pt x="444422" y="492803"/>
                  </a:lnTo>
                  <a:lnTo>
                    <a:pt x="444005" y="494022"/>
                  </a:lnTo>
                  <a:lnTo>
                    <a:pt x="458429" y="488498"/>
                  </a:lnTo>
                  <a:lnTo>
                    <a:pt x="469285" y="488498"/>
                  </a:lnTo>
                  <a:cubicBezTo>
                    <a:pt x="469789" y="488124"/>
                    <a:pt x="471717" y="487624"/>
                    <a:pt x="475069" y="486998"/>
                  </a:cubicBezTo>
                  <a:cubicBezTo>
                    <a:pt x="479183" y="486817"/>
                    <a:pt x="485455" y="486257"/>
                    <a:pt x="493887" y="485317"/>
                  </a:cubicBezTo>
                  <a:cubicBezTo>
                    <a:pt x="495071" y="485114"/>
                    <a:pt x="498494" y="484145"/>
                    <a:pt x="504156" y="482410"/>
                  </a:cubicBezTo>
                  <a:cubicBezTo>
                    <a:pt x="512860" y="479657"/>
                    <a:pt x="519490" y="478281"/>
                    <a:pt x="524046" y="478281"/>
                  </a:cubicBezTo>
                  <a:cubicBezTo>
                    <a:pt x="556894" y="478281"/>
                    <a:pt x="578549" y="483455"/>
                    <a:pt x="589010" y="493802"/>
                  </a:cubicBezTo>
                  <a:cubicBezTo>
                    <a:pt x="592303" y="497969"/>
                    <a:pt x="598074" y="504561"/>
                    <a:pt x="606323" y="513576"/>
                  </a:cubicBezTo>
                  <a:lnTo>
                    <a:pt x="599871" y="532540"/>
                  </a:lnTo>
                  <a:cubicBezTo>
                    <a:pt x="597387" y="536519"/>
                    <a:pt x="593909" y="540280"/>
                    <a:pt x="589437" y="543824"/>
                  </a:cubicBezTo>
                  <a:cubicBezTo>
                    <a:pt x="584965" y="547369"/>
                    <a:pt x="582603" y="549214"/>
                    <a:pt x="582352" y="549360"/>
                  </a:cubicBezTo>
                  <a:lnTo>
                    <a:pt x="583124" y="559748"/>
                  </a:lnTo>
                  <a:lnTo>
                    <a:pt x="573691" y="570712"/>
                  </a:lnTo>
                  <a:cubicBezTo>
                    <a:pt x="565625" y="575219"/>
                    <a:pt x="556279" y="578595"/>
                    <a:pt x="545655" y="580839"/>
                  </a:cubicBezTo>
                  <a:cubicBezTo>
                    <a:pt x="523826" y="585349"/>
                    <a:pt x="512282" y="587750"/>
                    <a:pt x="511025" y="588042"/>
                  </a:cubicBezTo>
                  <a:cubicBezTo>
                    <a:pt x="500843" y="586967"/>
                    <a:pt x="495624" y="586430"/>
                    <a:pt x="495367" y="586430"/>
                  </a:cubicBezTo>
                  <a:cubicBezTo>
                    <a:pt x="484485" y="586430"/>
                    <a:pt x="474270" y="587699"/>
                    <a:pt x="464723" y="590237"/>
                  </a:cubicBezTo>
                  <a:lnTo>
                    <a:pt x="454682" y="587600"/>
                  </a:lnTo>
                  <a:lnTo>
                    <a:pt x="447672" y="580166"/>
                  </a:lnTo>
                  <a:lnTo>
                    <a:pt x="438145" y="577872"/>
                  </a:lnTo>
                  <a:lnTo>
                    <a:pt x="432370" y="565768"/>
                  </a:lnTo>
                  <a:lnTo>
                    <a:pt x="427924" y="563976"/>
                  </a:lnTo>
                  <a:cubicBezTo>
                    <a:pt x="426237" y="557319"/>
                    <a:pt x="421048" y="552192"/>
                    <a:pt x="412356" y="548597"/>
                  </a:cubicBezTo>
                  <a:lnTo>
                    <a:pt x="406302" y="538598"/>
                  </a:lnTo>
                  <a:lnTo>
                    <a:pt x="401855" y="537415"/>
                  </a:lnTo>
                  <a:cubicBezTo>
                    <a:pt x="400198" y="537746"/>
                    <a:pt x="398144" y="538179"/>
                    <a:pt x="395694" y="538714"/>
                  </a:cubicBezTo>
                  <a:cubicBezTo>
                    <a:pt x="389709" y="541749"/>
                    <a:pt x="379655" y="546406"/>
                    <a:pt x="365532" y="552683"/>
                  </a:cubicBezTo>
                  <a:cubicBezTo>
                    <a:pt x="359612" y="554223"/>
                    <a:pt x="351710" y="556674"/>
                    <a:pt x="341826" y="560036"/>
                  </a:cubicBezTo>
                  <a:cubicBezTo>
                    <a:pt x="330324" y="564743"/>
                    <a:pt x="321537" y="569986"/>
                    <a:pt x="315466" y="575762"/>
                  </a:cubicBezTo>
                  <a:lnTo>
                    <a:pt x="295439" y="581924"/>
                  </a:lnTo>
                  <a:lnTo>
                    <a:pt x="283764" y="590143"/>
                  </a:lnTo>
                  <a:cubicBezTo>
                    <a:pt x="276707" y="589965"/>
                    <a:pt x="259282" y="594529"/>
                    <a:pt x="231491" y="603833"/>
                  </a:cubicBezTo>
                  <a:cubicBezTo>
                    <a:pt x="225608" y="605794"/>
                    <a:pt x="213703" y="607138"/>
                    <a:pt x="195775" y="607867"/>
                  </a:cubicBezTo>
                  <a:cubicBezTo>
                    <a:pt x="181069" y="608548"/>
                    <a:pt x="169919" y="611070"/>
                    <a:pt x="162324" y="615435"/>
                  </a:cubicBezTo>
                  <a:lnTo>
                    <a:pt x="150671" y="613818"/>
                  </a:lnTo>
                  <a:lnTo>
                    <a:pt x="139532" y="619688"/>
                  </a:lnTo>
                  <a:cubicBezTo>
                    <a:pt x="133378" y="619888"/>
                    <a:pt x="124252" y="621112"/>
                    <a:pt x="112154" y="623360"/>
                  </a:cubicBezTo>
                  <a:cubicBezTo>
                    <a:pt x="100056" y="625608"/>
                    <a:pt x="91100" y="626732"/>
                    <a:pt x="85286" y="626732"/>
                  </a:cubicBezTo>
                  <a:cubicBezTo>
                    <a:pt x="66995" y="626732"/>
                    <a:pt x="47700" y="624400"/>
                    <a:pt x="27400" y="619735"/>
                  </a:cubicBezTo>
                  <a:cubicBezTo>
                    <a:pt x="23655" y="619158"/>
                    <a:pt x="19295" y="613698"/>
                    <a:pt x="14319" y="603357"/>
                  </a:cubicBezTo>
                  <a:lnTo>
                    <a:pt x="8428" y="600913"/>
                  </a:lnTo>
                  <a:lnTo>
                    <a:pt x="6267" y="581992"/>
                  </a:lnTo>
                  <a:lnTo>
                    <a:pt x="5006" y="578416"/>
                  </a:lnTo>
                  <a:lnTo>
                    <a:pt x="25303" y="551079"/>
                  </a:lnTo>
                  <a:cubicBezTo>
                    <a:pt x="31663" y="545688"/>
                    <a:pt x="39999" y="540580"/>
                    <a:pt x="50312" y="535755"/>
                  </a:cubicBezTo>
                  <a:cubicBezTo>
                    <a:pt x="61780" y="530427"/>
                    <a:pt x="70857" y="527763"/>
                    <a:pt x="77542" y="527763"/>
                  </a:cubicBezTo>
                  <a:cubicBezTo>
                    <a:pt x="78760" y="527763"/>
                    <a:pt x="79277" y="527852"/>
                    <a:pt x="79095" y="528029"/>
                  </a:cubicBezTo>
                  <a:lnTo>
                    <a:pt x="89127" y="522112"/>
                  </a:lnTo>
                  <a:cubicBezTo>
                    <a:pt x="93115" y="522650"/>
                    <a:pt x="96653" y="522550"/>
                    <a:pt x="99743" y="521812"/>
                  </a:cubicBezTo>
                  <a:cubicBezTo>
                    <a:pt x="108544" y="519786"/>
                    <a:pt x="114564" y="518630"/>
                    <a:pt x="117802" y="518344"/>
                  </a:cubicBezTo>
                  <a:cubicBezTo>
                    <a:pt x="117802" y="518344"/>
                    <a:pt x="127016" y="518344"/>
                    <a:pt x="145444" y="518344"/>
                  </a:cubicBezTo>
                  <a:cubicBezTo>
                    <a:pt x="147799" y="521545"/>
                    <a:pt x="150946" y="524303"/>
                    <a:pt x="154885" y="526619"/>
                  </a:cubicBezTo>
                  <a:cubicBezTo>
                    <a:pt x="164321" y="530843"/>
                    <a:pt x="170135" y="533968"/>
                    <a:pt x="172329" y="535993"/>
                  </a:cubicBezTo>
                  <a:cubicBezTo>
                    <a:pt x="174523" y="538018"/>
                    <a:pt x="179764" y="542011"/>
                    <a:pt x="188054" y="547971"/>
                  </a:cubicBezTo>
                  <a:lnTo>
                    <a:pt x="201594" y="549673"/>
                  </a:lnTo>
                  <a:lnTo>
                    <a:pt x="204209" y="553656"/>
                  </a:lnTo>
                  <a:lnTo>
                    <a:pt x="209616" y="553656"/>
                  </a:lnTo>
                  <a:lnTo>
                    <a:pt x="209238" y="566085"/>
                  </a:lnTo>
                  <a:lnTo>
                    <a:pt x="196341" y="578163"/>
                  </a:lnTo>
                  <a:lnTo>
                    <a:pt x="170745" y="578163"/>
                  </a:lnTo>
                  <a:cubicBezTo>
                    <a:pt x="164193" y="575851"/>
                    <a:pt x="154381" y="572061"/>
                    <a:pt x="141307" y="566793"/>
                  </a:cubicBezTo>
                  <a:cubicBezTo>
                    <a:pt x="136745" y="564429"/>
                    <a:pt x="130303" y="561416"/>
                    <a:pt x="121983" y="557755"/>
                  </a:cubicBezTo>
                  <a:cubicBezTo>
                    <a:pt x="116343" y="556480"/>
                    <a:pt x="108870" y="553679"/>
                    <a:pt x="99563" y="549351"/>
                  </a:cubicBezTo>
                  <a:cubicBezTo>
                    <a:pt x="92755" y="549514"/>
                    <a:pt x="84311" y="551275"/>
                    <a:pt x="74233" y="554633"/>
                  </a:cubicBezTo>
                  <a:cubicBezTo>
                    <a:pt x="60504" y="559281"/>
                    <a:pt x="51977" y="561846"/>
                    <a:pt x="48653" y="562329"/>
                  </a:cubicBezTo>
                  <a:lnTo>
                    <a:pt x="37150" y="574262"/>
                  </a:lnTo>
                  <a:lnTo>
                    <a:pt x="36777" y="575368"/>
                  </a:lnTo>
                  <a:lnTo>
                    <a:pt x="44734" y="594627"/>
                  </a:lnTo>
                  <a:cubicBezTo>
                    <a:pt x="45440" y="594267"/>
                    <a:pt x="49213" y="594999"/>
                    <a:pt x="56053" y="596823"/>
                  </a:cubicBezTo>
                  <a:cubicBezTo>
                    <a:pt x="68936" y="598652"/>
                    <a:pt x="76857" y="599567"/>
                    <a:pt x="79815" y="599567"/>
                  </a:cubicBezTo>
                  <a:cubicBezTo>
                    <a:pt x="89605" y="599567"/>
                    <a:pt x="106019" y="597547"/>
                    <a:pt x="129057" y="593508"/>
                  </a:cubicBezTo>
                  <a:cubicBezTo>
                    <a:pt x="133059" y="592374"/>
                    <a:pt x="139233" y="590826"/>
                    <a:pt x="147579" y="588865"/>
                  </a:cubicBezTo>
                  <a:cubicBezTo>
                    <a:pt x="155211" y="588865"/>
                    <a:pt x="165045" y="588376"/>
                    <a:pt x="177082" y="587399"/>
                  </a:cubicBezTo>
                  <a:cubicBezTo>
                    <a:pt x="179300" y="587121"/>
                    <a:pt x="182674" y="586300"/>
                    <a:pt x="187205" y="584933"/>
                  </a:cubicBezTo>
                  <a:cubicBezTo>
                    <a:pt x="195128" y="582890"/>
                    <a:pt x="200417" y="582226"/>
                    <a:pt x="203073" y="582944"/>
                  </a:cubicBezTo>
                  <a:lnTo>
                    <a:pt x="216467" y="577023"/>
                  </a:lnTo>
                  <a:lnTo>
                    <a:pt x="224485" y="579175"/>
                  </a:lnTo>
                  <a:cubicBezTo>
                    <a:pt x="236827" y="576111"/>
                    <a:pt x="248509" y="571512"/>
                    <a:pt x="259531" y="565378"/>
                  </a:cubicBezTo>
                  <a:cubicBezTo>
                    <a:pt x="268721" y="560916"/>
                    <a:pt x="280415" y="553960"/>
                    <a:pt x="294616" y="544510"/>
                  </a:cubicBezTo>
                  <a:cubicBezTo>
                    <a:pt x="302745" y="541372"/>
                    <a:pt x="314018" y="536870"/>
                    <a:pt x="328436" y="531005"/>
                  </a:cubicBezTo>
                  <a:cubicBezTo>
                    <a:pt x="339944" y="525088"/>
                    <a:pt x="358436" y="517418"/>
                    <a:pt x="383912" y="507994"/>
                  </a:cubicBezTo>
                  <a:lnTo>
                    <a:pt x="374214" y="498582"/>
                  </a:lnTo>
                  <a:lnTo>
                    <a:pt x="370346" y="496645"/>
                  </a:lnTo>
                  <a:cubicBezTo>
                    <a:pt x="369606" y="492045"/>
                    <a:pt x="367997" y="488677"/>
                    <a:pt x="365519" y="486539"/>
                  </a:cubicBezTo>
                  <a:lnTo>
                    <a:pt x="362882" y="468368"/>
                  </a:lnTo>
                  <a:cubicBezTo>
                    <a:pt x="360109" y="464841"/>
                    <a:pt x="355745" y="461171"/>
                    <a:pt x="349788" y="457358"/>
                  </a:cubicBezTo>
                  <a:cubicBezTo>
                    <a:pt x="344200" y="439282"/>
                    <a:pt x="341421" y="423785"/>
                    <a:pt x="341453" y="410868"/>
                  </a:cubicBezTo>
                  <a:lnTo>
                    <a:pt x="333144" y="408098"/>
                  </a:lnTo>
                  <a:lnTo>
                    <a:pt x="334353" y="404544"/>
                  </a:lnTo>
                  <a:lnTo>
                    <a:pt x="332449" y="400985"/>
                  </a:lnTo>
                  <a:lnTo>
                    <a:pt x="332367" y="397603"/>
                  </a:lnTo>
                  <a:lnTo>
                    <a:pt x="332273" y="397603"/>
                  </a:lnTo>
                  <a:cubicBezTo>
                    <a:pt x="327788" y="390811"/>
                    <a:pt x="326424" y="381144"/>
                    <a:pt x="328179" y="368602"/>
                  </a:cubicBezTo>
                  <a:cubicBezTo>
                    <a:pt x="325329" y="364288"/>
                    <a:pt x="321473" y="350791"/>
                    <a:pt x="316611" y="328110"/>
                  </a:cubicBezTo>
                  <a:cubicBezTo>
                    <a:pt x="312378" y="308288"/>
                    <a:pt x="310344" y="298299"/>
                    <a:pt x="310510" y="298145"/>
                  </a:cubicBezTo>
                  <a:lnTo>
                    <a:pt x="306531" y="299191"/>
                  </a:lnTo>
                  <a:lnTo>
                    <a:pt x="299902" y="305682"/>
                  </a:lnTo>
                  <a:lnTo>
                    <a:pt x="278808" y="305682"/>
                  </a:lnTo>
                  <a:lnTo>
                    <a:pt x="259780" y="313083"/>
                  </a:lnTo>
                  <a:cubicBezTo>
                    <a:pt x="257967" y="314014"/>
                    <a:pt x="254307" y="318143"/>
                    <a:pt x="248799" y="325469"/>
                  </a:cubicBezTo>
                  <a:lnTo>
                    <a:pt x="244709" y="325469"/>
                  </a:lnTo>
                  <a:lnTo>
                    <a:pt x="244164" y="327081"/>
                  </a:lnTo>
                  <a:lnTo>
                    <a:pt x="239761" y="327081"/>
                  </a:lnTo>
                  <a:lnTo>
                    <a:pt x="237197" y="329478"/>
                  </a:lnTo>
                  <a:lnTo>
                    <a:pt x="230432" y="344724"/>
                  </a:lnTo>
                  <a:lnTo>
                    <a:pt x="227597" y="347314"/>
                  </a:lnTo>
                  <a:lnTo>
                    <a:pt x="228421" y="351212"/>
                  </a:lnTo>
                  <a:lnTo>
                    <a:pt x="224579" y="356198"/>
                  </a:lnTo>
                  <a:cubicBezTo>
                    <a:pt x="223490" y="360405"/>
                    <a:pt x="218448" y="370417"/>
                    <a:pt x="209453" y="386232"/>
                  </a:cubicBezTo>
                  <a:lnTo>
                    <a:pt x="206830" y="386232"/>
                  </a:lnTo>
                  <a:lnTo>
                    <a:pt x="205375" y="390507"/>
                  </a:lnTo>
                  <a:lnTo>
                    <a:pt x="201469" y="393422"/>
                  </a:lnTo>
                  <a:lnTo>
                    <a:pt x="197297" y="399339"/>
                  </a:lnTo>
                  <a:lnTo>
                    <a:pt x="189215" y="405372"/>
                  </a:lnTo>
                  <a:lnTo>
                    <a:pt x="182197" y="415139"/>
                  </a:lnTo>
                  <a:cubicBezTo>
                    <a:pt x="173041" y="422139"/>
                    <a:pt x="160420" y="431055"/>
                    <a:pt x="144334" y="441888"/>
                  </a:cubicBezTo>
                  <a:cubicBezTo>
                    <a:pt x="135879" y="445827"/>
                    <a:pt x="123145" y="452140"/>
                    <a:pt x="106132" y="460826"/>
                  </a:cubicBezTo>
                  <a:lnTo>
                    <a:pt x="100584" y="460826"/>
                  </a:lnTo>
                  <a:lnTo>
                    <a:pt x="91040" y="466756"/>
                  </a:lnTo>
                  <a:lnTo>
                    <a:pt x="59351" y="466756"/>
                  </a:lnTo>
                  <a:cubicBezTo>
                    <a:pt x="57098" y="466756"/>
                    <a:pt x="53035" y="465806"/>
                    <a:pt x="47161" y="463905"/>
                  </a:cubicBezTo>
                  <a:cubicBezTo>
                    <a:pt x="41287" y="462004"/>
                    <a:pt x="36998" y="460947"/>
                    <a:pt x="34294" y="460732"/>
                  </a:cubicBezTo>
                  <a:lnTo>
                    <a:pt x="27696" y="455377"/>
                  </a:lnTo>
                  <a:lnTo>
                    <a:pt x="27451" y="453851"/>
                  </a:lnTo>
                  <a:cubicBezTo>
                    <a:pt x="22875" y="453851"/>
                    <a:pt x="17334" y="451891"/>
                    <a:pt x="10829" y="447972"/>
                  </a:cubicBezTo>
                  <a:lnTo>
                    <a:pt x="607" y="429009"/>
                  </a:lnTo>
                  <a:cubicBezTo>
                    <a:pt x="-533" y="421903"/>
                    <a:pt x="-69" y="413338"/>
                    <a:pt x="2001" y="403314"/>
                  </a:cubicBezTo>
                  <a:cubicBezTo>
                    <a:pt x="5625" y="394458"/>
                    <a:pt x="13906" y="383710"/>
                    <a:pt x="26843" y="371067"/>
                  </a:cubicBezTo>
                  <a:cubicBezTo>
                    <a:pt x="42352" y="362403"/>
                    <a:pt x="52579" y="355195"/>
                    <a:pt x="57524" y="349441"/>
                  </a:cubicBezTo>
                  <a:lnTo>
                    <a:pt x="73126" y="347773"/>
                  </a:lnTo>
                  <a:cubicBezTo>
                    <a:pt x="79786" y="341708"/>
                    <a:pt x="85097" y="337830"/>
                    <a:pt x="89059" y="336141"/>
                  </a:cubicBezTo>
                  <a:lnTo>
                    <a:pt x="99190" y="336141"/>
                  </a:lnTo>
                  <a:lnTo>
                    <a:pt x="106801" y="340698"/>
                  </a:lnTo>
                  <a:lnTo>
                    <a:pt x="112057" y="357270"/>
                  </a:lnTo>
                  <a:lnTo>
                    <a:pt x="104250" y="380217"/>
                  </a:lnTo>
                  <a:lnTo>
                    <a:pt x="91258" y="391570"/>
                  </a:lnTo>
                  <a:lnTo>
                    <a:pt x="76050" y="385610"/>
                  </a:lnTo>
                  <a:lnTo>
                    <a:pt x="73251" y="374956"/>
                  </a:lnTo>
                  <a:lnTo>
                    <a:pt x="69906" y="372362"/>
                  </a:lnTo>
                  <a:cubicBezTo>
                    <a:pt x="57507" y="377724"/>
                    <a:pt x="45835" y="386784"/>
                    <a:pt x="34890" y="399541"/>
                  </a:cubicBezTo>
                  <a:lnTo>
                    <a:pt x="29651" y="409145"/>
                  </a:lnTo>
                  <a:lnTo>
                    <a:pt x="33484" y="421831"/>
                  </a:lnTo>
                  <a:cubicBezTo>
                    <a:pt x="45652" y="431475"/>
                    <a:pt x="57208" y="436298"/>
                    <a:pt x="68153" y="436298"/>
                  </a:cubicBezTo>
                  <a:cubicBezTo>
                    <a:pt x="79429" y="436298"/>
                    <a:pt x="88473" y="434178"/>
                    <a:pt x="95284" y="429939"/>
                  </a:cubicBezTo>
                  <a:cubicBezTo>
                    <a:pt x="101335" y="424351"/>
                    <a:pt x="111102" y="415673"/>
                    <a:pt x="124585" y="403905"/>
                  </a:cubicBezTo>
                  <a:cubicBezTo>
                    <a:pt x="125714" y="401813"/>
                    <a:pt x="130800" y="394183"/>
                    <a:pt x="139842" y="381016"/>
                  </a:cubicBezTo>
                  <a:cubicBezTo>
                    <a:pt x="148885" y="367849"/>
                    <a:pt x="154659" y="359769"/>
                    <a:pt x="157166" y="356777"/>
                  </a:cubicBezTo>
                  <a:lnTo>
                    <a:pt x="161578" y="354890"/>
                  </a:lnTo>
                  <a:lnTo>
                    <a:pt x="171259" y="338919"/>
                  </a:lnTo>
                  <a:cubicBezTo>
                    <a:pt x="181627" y="329930"/>
                    <a:pt x="191814" y="320178"/>
                    <a:pt x="201821" y="309665"/>
                  </a:cubicBezTo>
                  <a:lnTo>
                    <a:pt x="205924" y="308392"/>
                  </a:lnTo>
                  <a:lnTo>
                    <a:pt x="208758" y="295311"/>
                  </a:lnTo>
                  <a:lnTo>
                    <a:pt x="218932" y="289248"/>
                  </a:lnTo>
                  <a:cubicBezTo>
                    <a:pt x="228079" y="273364"/>
                    <a:pt x="240456" y="253544"/>
                    <a:pt x="256062" y="229789"/>
                  </a:cubicBezTo>
                  <a:lnTo>
                    <a:pt x="262181" y="226024"/>
                  </a:lnTo>
                  <a:lnTo>
                    <a:pt x="267767" y="217741"/>
                  </a:lnTo>
                  <a:lnTo>
                    <a:pt x="272462" y="215653"/>
                  </a:lnTo>
                  <a:lnTo>
                    <a:pt x="272634" y="210413"/>
                  </a:lnTo>
                  <a:cubicBezTo>
                    <a:pt x="277318" y="205986"/>
                    <a:pt x="281392" y="200876"/>
                    <a:pt x="284853" y="195085"/>
                  </a:cubicBezTo>
                  <a:cubicBezTo>
                    <a:pt x="287786" y="190666"/>
                    <a:pt x="291080" y="185486"/>
                    <a:pt x="294736" y="179543"/>
                  </a:cubicBezTo>
                  <a:cubicBezTo>
                    <a:pt x="303928" y="166349"/>
                    <a:pt x="315250" y="152294"/>
                    <a:pt x="328702" y="137380"/>
                  </a:cubicBezTo>
                  <a:lnTo>
                    <a:pt x="324633" y="136651"/>
                  </a:lnTo>
                  <a:cubicBezTo>
                    <a:pt x="309498" y="138191"/>
                    <a:pt x="288277" y="145006"/>
                    <a:pt x="260972" y="157094"/>
                  </a:cubicBezTo>
                  <a:cubicBezTo>
                    <a:pt x="255875" y="160021"/>
                    <a:pt x="248226" y="163262"/>
                    <a:pt x="238025" y="166818"/>
                  </a:cubicBezTo>
                  <a:lnTo>
                    <a:pt x="232481" y="172237"/>
                  </a:lnTo>
                  <a:cubicBezTo>
                    <a:pt x="228882" y="174027"/>
                    <a:pt x="224612" y="175790"/>
                    <a:pt x="219670" y="177528"/>
                  </a:cubicBezTo>
                  <a:lnTo>
                    <a:pt x="219824" y="177528"/>
                  </a:lnTo>
                  <a:cubicBezTo>
                    <a:pt x="208173" y="188207"/>
                    <a:pt x="199511" y="194757"/>
                    <a:pt x="193837" y="197178"/>
                  </a:cubicBezTo>
                  <a:lnTo>
                    <a:pt x="192997" y="199643"/>
                  </a:lnTo>
                  <a:lnTo>
                    <a:pt x="187110" y="201127"/>
                  </a:lnTo>
                  <a:lnTo>
                    <a:pt x="187513" y="204689"/>
                  </a:lnTo>
                  <a:lnTo>
                    <a:pt x="179530" y="208377"/>
                  </a:lnTo>
                  <a:lnTo>
                    <a:pt x="160639" y="226740"/>
                  </a:lnTo>
                  <a:lnTo>
                    <a:pt x="158928" y="226740"/>
                  </a:lnTo>
                  <a:cubicBezTo>
                    <a:pt x="157894" y="227521"/>
                    <a:pt x="154852" y="232424"/>
                    <a:pt x="149805" y="241451"/>
                  </a:cubicBezTo>
                  <a:lnTo>
                    <a:pt x="148831" y="245884"/>
                  </a:lnTo>
                  <a:lnTo>
                    <a:pt x="152836" y="246960"/>
                  </a:lnTo>
                  <a:lnTo>
                    <a:pt x="166410" y="243625"/>
                  </a:lnTo>
                  <a:cubicBezTo>
                    <a:pt x="170646" y="241507"/>
                    <a:pt x="175583" y="238938"/>
                    <a:pt x="181219" y="235920"/>
                  </a:cubicBezTo>
                  <a:cubicBezTo>
                    <a:pt x="192101" y="225893"/>
                    <a:pt x="199237" y="219893"/>
                    <a:pt x="202627" y="217921"/>
                  </a:cubicBezTo>
                  <a:lnTo>
                    <a:pt x="209002" y="208441"/>
                  </a:lnTo>
                  <a:lnTo>
                    <a:pt x="214628" y="204754"/>
                  </a:lnTo>
                  <a:cubicBezTo>
                    <a:pt x="214470" y="205211"/>
                    <a:pt x="218421" y="202537"/>
                    <a:pt x="226478" y="196732"/>
                  </a:cubicBezTo>
                  <a:cubicBezTo>
                    <a:pt x="234102" y="185713"/>
                    <a:pt x="238968" y="177402"/>
                    <a:pt x="241077" y="171800"/>
                  </a:cubicBezTo>
                  <a:lnTo>
                    <a:pt x="253190" y="162800"/>
                  </a:lnTo>
                  <a:lnTo>
                    <a:pt x="266018" y="162800"/>
                  </a:lnTo>
                  <a:lnTo>
                    <a:pt x="268530" y="175873"/>
                  </a:lnTo>
                  <a:lnTo>
                    <a:pt x="264535" y="191342"/>
                  </a:lnTo>
                  <a:lnTo>
                    <a:pt x="251273" y="211970"/>
                  </a:lnTo>
                  <a:cubicBezTo>
                    <a:pt x="240277" y="217235"/>
                    <a:pt x="231160" y="223853"/>
                    <a:pt x="223923" y="231825"/>
                  </a:cubicBezTo>
                  <a:lnTo>
                    <a:pt x="212956" y="236837"/>
                  </a:lnTo>
                  <a:lnTo>
                    <a:pt x="208093" y="244611"/>
                  </a:lnTo>
                  <a:cubicBezTo>
                    <a:pt x="201311" y="247175"/>
                    <a:pt x="195159" y="251331"/>
                    <a:pt x="189640" y="257079"/>
                  </a:cubicBezTo>
                  <a:lnTo>
                    <a:pt x="182450" y="257992"/>
                  </a:lnTo>
                  <a:lnTo>
                    <a:pt x="181279" y="259973"/>
                  </a:lnTo>
                  <a:lnTo>
                    <a:pt x="171684" y="267660"/>
                  </a:lnTo>
                  <a:cubicBezTo>
                    <a:pt x="161605" y="271971"/>
                    <a:pt x="152843" y="274126"/>
                    <a:pt x="145397" y="274126"/>
                  </a:cubicBezTo>
                  <a:cubicBezTo>
                    <a:pt x="138940" y="274126"/>
                    <a:pt x="132970" y="273466"/>
                    <a:pt x="127488" y="272145"/>
                  </a:cubicBezTo>
                  <a:cubicBezTo>
                    <a:pt x="119279" y="263942"/>
                    <a:pt x="116859" y="252761"/>
                    <a:pt x="120229" y="238604"/>
                  </a:cubicBezTo>
                  <a:lnTo>
                    <a:pt x="118120" y="238604"/>
                  </a:lnTo>
                  <a:cubicBezTo>
                    <a:pt x="121901" y="227482"/>
                    <a:pt x="127192" y="217438"/>
                    <a:pt x="133992" y="208471"/>
                  </a:cubicBezTo>
                  <a:cubicBezTo>
                    <a:pt x="141621" y="203226"/>
                    <a:pt x="152410" y="195327"/>
                    <a:pt x="166359" y="184774"/>
                  </a:cubicBezTo>
                  <a:cubicBezTo>
                    <a:pt x="171772" y="183153"/>
                    <a:pt x="185197" y="175103"/>
                    <a:pt x="206631" y="160622"/>
                  </a:cubicBezTo>
                  <a:lnTo>
                    <a:pt x="207476" y="160622"/>
                  </a:lnTo>
                  <a:lnTo>
                    <a:pt x="211982" y="155254"/>
                  </a:lnTo>
                  <a:cubicBezTo>
                    <a:pt x="218205" y="150778"/>
                    <a:pt x="224142" y="147508"/>
                    <a:pt x="229793" y="145444"/>
                  </a:cubicBezTo>
                  <a:cubicBezTo>
                    <a:pt x="237419" y="142698"/>
                    <a:pt x="241651" y="141095"/>
                    <a:pt x="242488" y="140638"/>
                  </a:cubicBezTo>
                  <a:cubicBezTo>
                    <a:pt x="248525" y="137094"/>
                    <a:pt x="258526" y="131626"/>
                    <a:pt x="272492" y="124234"/>
                  </a:cubicBezTo>
                  <a:cubicBezTo>
                    <a:pt x="278986" y="121198"/>
                    <a:pt x="291982" y="118089"/>
                    <a:pt x="311479" y="114904"/>
                  </a:cubicBezTo>
                  <a:cubicBezTo>
                    <a:pt x="334123" y="111120"/>
                    <a:pt x="347831" y="109496"/>
                    <a:pt x="352605" y="110034"/>
                  </a:cubicBezTo>
                  <a:lnTo>
                    <a:pt x="363208" y="105510"/>
                  </a:lnTo>
                  <a:lnTo>
                    <a:pt x="374278" y="92322"/>
                  </a:lnTo>
                  <a:cubicBezTo>
                    <a:pt x="390379" y="80297"/>
                    <a:pt x="402201" y="73746"/>
                    <a:pt x="409745" y="72668"/>
                  </a:cubicBezTo>
                  <a:lnTo>
                    <a:pt x="419859" y="65113"/>
                  </a:lnTo>
                  <a:cubicBezTo>
                    <a:pt x="427259" y="62649"/>
                    <a:pt x="437376" y="59261"/>
                    <a:pt x="450210" y="54948"/>
                  </a:cubicBezTo>
                  <a:cubicBezTo>
                    <a:pt x="455041" y="52735"/>
                    <a:pt x="463246" y="49500"/>
                    <a:pt x="474825" y="45241"/>
                  </a:cubicBezTo>
                  <a:cubicBezTo>
                    <a:pt x="478990" y="44889"/>
                    <a:pt x="486091" y="42862"/>
                    <a:pt x="496130" y="39161"/>
                  </a:cubicBezTo>
                  <a:cubicBezTo>
                    <a:pt x="501020" y="39698"/>
                    <a:pt x="506771" y="38260"/>
                    <a:pt x="513383" y="34848"/>
                  </a:cubicBezTo>
                  <a:close/>
                  <a:moveTo>
                    <a:pt x="1798166" y="0"/>
                  </a:moveTo>
                  <a:cubicBezTo>
                    <a:pt x="1808953" y="0"/>
                    <a:pt x="1820241" y="2822"/>
                    <a:pt x="1832029" y="8467"/>
                  </a:cubicBezTo>
                  <a:cubicBezTo>
                    <a:pt x="1839807" y="22939"/>
                    <a:pt x="1838880" y="40950"/>
                    <a:pt x="1829251" y="62499"/>
                  </a:cubicBezTo>
                  <a:lnTo>
                    <a:pt x="1815209" y="65856"/>
                  </a:lnTo>
                  <a:lnTo>
                    <a:pt x="1792991" y="61950"/>
                  </a:lnTo>
                  <a:lnTo>
                    <a:pt x="1783147" y="54871"/>
                  </a:lnTo>
                  <a:cubicBezTo>
                    <a:pt x="1781958" y="50621"/>
                    <a:pt x="1779757" y="44527"/>
                    <a:pt x="1776544" y="36589"/>
                  </a:cubicBezTo>
                  <a:lnTo>
                    <a:pt x="1777882" y="32649"/>
                  </a:lnTo>
                  <a:lnTo>
                    <a:pt x="1774507" y="30458"/>
                  </a:lnTo>
                  <a:cubicBezTo>
                    <a:pt x="1765441" y="30458"/>
                    <a:pt x="1751758" y="34790"/>
                    <a:pt x="1733459" y="43454"/>
                  </a:cubicBezTo>
                  <a:cubicBezTo>
                    <a:pt x="1709640" y="54916"/>
                    <a:pt x="1694319" y="61467"/>
                    <a:pt x="1687496" y="63108"/>
                  </a:cubicBezTo>
                  <a:lnTo>
                    <a:pt x="1683106" y="66375"/>
                  </a:lnTo>
                  <a:lnTo>
                    <a:pt x="1682951" y="66821"/>
                  </a:lnTo>
                  <a:lnTo>
                    <a:pt x="1685400" y="77034"/>
                  </a:lnTo>
                  <a:lnTo>
                    <a:pt x="1680010" y="90848"/>
                  </a:lnTo>
                  <a:lnTo>
                    <a:pt x="1664657" y="107012"/>
                  </a:lnTo>
                  <a:lnTo>
                    <a:pt x="1661720" y="107012"/>
                  </a:lnTo>
                  <a:lnTo>
                    <a:pt x="1658139" y="109679"/>
                  </a:lnTo>
                  <a:lnTo>
                    <a:pt x="1655589" y="117186"/>
                  </a:lnTo>
                  <a:cubicBezTo>
                    <a:pt x="1648889" y="119050"/>
                    <a:pt x="1646822" y="121721"/>
                    <a:pt x="1649389" y="125200"/>
                  </a:cubicBezTo>
                  <a:cubicBezTo>
                    <a:pt x="1651524" y="129950"/>
                    <a:pt x="1647839" y="140296"/>
                    <a:pt x="1638335" y="156237"/>
                  </a:cubicBezTo>
                  <a:cubicBezTo>
                    <a:pt x="1637324" y="157858"/>
                    <a:pt x="1632719" y="167596"/>
                    <a:pt x="1624521" y="185452"/>
                  </a:cubicBezTo>
                  <a:lnTo>
                    <a:pt x="1611800" y="193307"/>
                  </a:lnTo>
                  <a:cubicBezTo>
                    <a:pt x="1607547" y="199884"/>
                    <a:pt x="1603432" y="204839"/>
                    <a:pt x="1599456" y="208172"/>
                  </a:cubicBezTo>
                  <a:lnTo>
                    <a:pt x="1595636" y="219397"/>
                  </a:lnTo>
                  <a:lnTo>
                    <a:pt x="1583352" y="230304"/>
                  </a:lnTo>
                  <a:lnTo>
                    <a:pt x="1576260" y="242345"/>
                  </a:lnTo>
                  <a:lnTo>
                    <a:pt x="1598359" y="247622"/>
                  </a:lnTo>
                  <a:lnTo>
                    <a:pt x="1616237" y="245666"/>
                  </a:lnTo>
                  <a:cubicBezTo>
                    <a:pt x="1620682" y="243763"/>
                    <a:pt x="1627534" y="241476"/>
                    <a:pt x="1636792" y="238806"/>
                  </a:cubicBezTo>
                  <a:lnTo>
                    <a:pt x="1650885" y="227166"/>
                  </a:lnTo>
                  <a:lnTo>
                    <a:pt x="1653029" y="223363"/>
                  </a:lnTo>
                  <a:lnTo>
                    <a:pt x="1651871" y="223363"/>
                  </a:lnTo>
                  <a:lnTo>
                    <a:pt x="1638177" y="233404"/>
                  </a:lnTo>
                  <a:lnTo>
                    <a:pt x="1624208" y="230733"/>
                  </a:lnTo>
                  <a:lnTo>
                    <a:pt x="1621850" y="224700"/>
                  </a:lnTo>
                  <a:lnTo>
                    <a:pt x="1614004" y="222235"/>
                  </a:lnTo>
                  <a:lnTo>
                    <a:pt x="1615787" y="207683"/>
                  </a:lnTo>
                  <a:lnTo>
                    <a:pt x="1621867" y="204300"/>
                  </a:lnTo>
                  <a:cubicBezTo>
                    <a:pt x="1623899" y="201694"/>
                    <a:pt x="1627795" y="198637"/>
                    <a:pt x="1633555" y="195129"/>
                  </a:cubicBezTo>
                  <a:cubicBezTo>
                    <a:pt x="1642867" y="196207"/>
                    <a:pt x="1647905" y="196746"/>
                    <a:pt x="1648668" y="196746"/>
                  </a:cubicBezTo>
                  <a:cubicBezTo>
                    <a:pt x="1649100" y="196746"/>
                    <a:pt x="1655689" y="195489"/>
                    <a:pt x="1668434" y="192977"/>
                  </a:cubicBezTo>
                  <a:cubicBezTo>
                    <a:pt x="1674779" y="195670"/>
                    <a:pt x="1680258" y="199969"/>
                    <a:pt x="1684868" y="205874"/>
                  </a:cubicBezTo>
                  <a:lnTo>
                    <a:pt x="1683830" y="208931"/>
                  </a:lnTo>
                  <a:lnTo>
                    <a:pt x="1686429" y="218591"/>
                  </a:lnTo>
                  <a:lnTo>
                    <a:pt x="1680992" y="234575"/>
                  </a:lnTo>
                  <a:cubicBezTo>
                    <a:pt x="1670208" y="240546"/>
                    <a:pt x="1661931" y="245313"/>
                    <a:pt x="1656163" y="248878"/>
                  </a:cubicBezTo>
                  <a:cubicBezTo>
                    <a:pt x="1647897" y="254120"/>
                    <a:pt x="1641668" y="258988"/>
                    <a:pt x="1637478" y="263481"/>
                  </a:cubicBezTo>
                  <a:cubicBezTo>
                    <a:pt x="1629889" y="266231"/>
                    <a:pt x="1620429" y="269222"/>
                    <a:pt x="1609099" y="272455"/>
                  </a:cubicBezTo>
                  <a:cubicBezTo>
                    <a:pt x="1603433" y="273755"/>
                    <a:pt x="1593861" y="275779"/>
                    <a:pt x="1580381" y="278526"/>
                  </a:cubicBezTo>
                  <a:cubicBezTo>
                    <a:pt x="1575896" y="278709"/>
                    <a:pt x="1569894" y="279179"/>
                    <a:pt x="1562373" y="279937"/>
                  </a:cubicBezTo>
                  <a:cubicBezTo>
                    <a:pt x="1562093" y="280142"/>
                    <a:pt x="1558961" y="285020"/>
                    <a:pt x="1552977" y="294570"/>
                  </a:cubicBezTo>
                  <a:cubicBezTo>
                    <a:pt x="1546993" y="304120"/>
                    <a:pt x="1542106" y="310545"/>
                    <a:pt x="1538316" y="313847"/>
                  </a:cubicBezTo>
                  <a:lnTo>
                    <a:pt x="1537073" y="317500"/>
                  </a:lnTo>
                  <a:lnTo>
                    <a:pt x="1534969" y="317380"/>
                  </a:lnTo>
                  <a:lnTo>
                    <a:pt x="1532189" y="325547"/>
                  </a:lnTo>
                  <a:lnTo>
                    <a:pt x="1530041" y="325547"/>
                  </a:lnTo>
                  <a:lnTo>
                    <a:pt x="1525063" y="346501"/>
                  </a:lnTo>
                  <a:cubicBezTo>
                    <a:pt x="1521942" y="350025"/>
                    <a:pt x="1518693" y="355283"/>
                    <a:pt x="1515318" y="362274"/>
                  </a:cubicBezTo>
                  <a:cubicBezTo>
                    <a:pt x="1510993" y="371124"/>
                    <a:pt x="1507390" y="377465"/>
                    <a:pt x="1504509" y="381298"/>
                  </a:cubicBezTo>
                  <a:cubicBezTo>
                    <a:pt x="1497960" y="387504"/>
                    <a:pt x="1490067" y="395270"/>
                    <a:pt x="1480829" y="404597"/>
                  </a:cubicBezTo>
                  <a:cubicBezTo>
                    <a:pt x="1476804" y="409387"/>
                    <a:pt x="1470101" y="416956"/>
                    <a:pt x="1460720" y="427303"/>
                  </a:cubicBezTo>
                  <a:lnTo>
                    <a:pt x="1449528" y="437920"/>
                  </a:lnTo>
                  <a:lnTo>
                    <a:pt x="1451781" y="438494"/>
                  </a:lnTo>
                  <a:lnTo>
                    <a:pt x="1465197" y="436341"/>
                  </a:lnTo>
                  <a:lnTo>
                    <a:pt x="1474256" y="440110"/>
                  </a:lnTo>
                  <a:lnTo>
                    <a:pt x="1478895" y="440110"/>
                  </a:lnTo>
                  <a:cubicBezTo>
                    <a:pt x="1483983" y="443057"/>
                    <a:pt x="1490023" y="447147"/>
                    <a:pt x="1497014" y="452381"/>
                  </a:cubicBezTo>
                  <a:lnTo>
                    <a:pt x="1495291" y="457453"/>
                  </a:lnTo>
                  <a:lnTo>
                    <a:pt x="1497353" y="460600"/>
                  </a:lnTo>
                  <a:lnTo>
                    <a:pt x="1496825" y="471889"/>
                  </a:lnTo>
                  <a:lnTo>
                    <a:pt x="1488949" y="484662"/>
                  </a:lnTo>
                  <a:lnTo>
                    <a:pt x="1473433" y="492551"/>
                  </a:lnTo>
                  <a:lnTo>
                    <a:pt x="1465767" y="492551"/>
                  </a:lnTo>
                  <a:lnTo>
                    <a:pt x="1458937" y="486986"/>
                  </a:lnTo>
                  <a:lnTo>
                    <a:pt x="1458868" y="476353"/>
                  </a:lnTo>
                  <a:lnTo>
                    <a:pt x="1463391" y="470950"/>
                  </a:lnTo>
                  <a:cubicBezTo>
                    <a:pt x="1461619" y="469487"/>
                    <a:pt x="1453511" y="468089"/>
                    <a:pt x="1439068" y="466757"/>
                  </a:cubicBezTo>
                  <a:lnTo>
                    <a:pt x="1432967" y="475538"/>
                  </a:lnTo>
                  <a:cubicBezTo>
                    <a:pt x="1420716" y="480089"/>
                    <a:pt x="1412473" y="482364"/>
                    <a:pt x="1408237" y="482364"/>
                  </a:cubicBezTo>
                  <a:cubicBezTo>
                    <a:pt x="1407308" y="482364"/>
                    <a:pt x="1403619" y="481826"/>
                    <a:pt x="1397171" y="480752"/>
                  </a:cubicBezTo>
                  <a:lnTo>
                    <a:pt x="1381538" y="484516"/>
                  </a:lnTo>
                  <a:lnTo>
                    <a:pt x="1370532" y="480752"/>
                  </a:lnTo>
                  <a:lnTo>
                    <a:pt x="1347920" y="482904"/>
                  </a:lnTo>
                  <a:lnTo>
                    <a:pt x="1337334" y="477707"/>
                  </a:lnTo>
                  <a:lnTo>
                    <a:pt x="1331370" y="468657"/>
                  </a:lnTo>
                  <a:lnTo>
                    <a:pt x="1331391" y="453890"/>
                  </a:lnTo>
                  <a:lnTo>
                    <a:pt x="1342101" y="436787"/>
                  </a:lnTo>
                  <a:lnTo>
                    <a:pt x="1354793" y="427303"/>
                  </a:lnTo>
                  <a:lnTo>
                    <a:pt x="1366691" y="424499"/>
                  </a:lnTo>
                  <a:lnTo>
                    <a:pt x="1401771" y="428594"/>
                  </a:lnTo>
                  <a:cubicBezTo>
                    <a:pt x="1405961" y="435374"/>
                    <a:pt x="1410340" y="438221"/>
                    <a:pt x="1414908" y="437135"/>
                  </a:cubicBezTo>
                  <a:lnTo>
                    <a:pt x="1416477" y="435484"/>
                  </a:lnTo>
                  <a:cubicBezTo>
                    <a:pt x="1415148" y="430436"/>
                    <a:pt x="1415920" y="424664"/>
                    <a:pt x="1418793" y="418167"/>
                  </a:cubicBezTo>
                  <a:cubicBezTo>
                    <a:pt x="1426376" y="411295"/>
                    <a:pt x="1432237" y="400196"/>
                    <a:pt x="1436376" y="384870"/>
                  </a:cubicBezTo>
                  <a:lnTo>
                    <a:pt x="1445255" y="377242"/>
                  </a:lnTo>
                  <a:cubicBezTo>
                    <a:pt x="1446393" y="375270"/>
                    <a:pt x="1448661" y="369286"/>
                    <a:pt x="1452059" y="359290"/>
                  </a:cubicBezTo>
                  <a:cubicBezTo>
                    <a:pt x="1453005" y="356512"/>
                    <a:pt x="1454968" y="352916"/>
                    <a:pt x="1457946" y="348503"/>
                  </a:cubicBezTo>
                  <a:cubicBezTo>
                    <a:pt x="1459173" y="345827"/>
                    <a:pt x="1461553" y="341183"/>
                    <a:pt x="1465089" y="334568"/>
                  </a:cubicBezTo>
                  <a:cubicBezTo>
                    <a:pt x="1472615" y="326805"/>
                    <a:pt x="1481906" y="314473"/>
                    <a:pt x="1492963" y="297571"/>
                  </a:cubicBezTo>
                  <a:cubicBezTo>
                    <a:pt x="1492808" y="298023"/>
                    <a:pt x="1492871" y="297310"/>
                    <a:pt x="1493151" y="295434"/>
                  </a:cubicBezTo>
                  <a:cubicBezTo>
                    <a:pt x="1493431" y="293557"/>
                    <a:pt x="1493769" y="292039"/>
                    <a:pt x="1494163" y="290878"/>
                  </a:cubicBezTo>
                  <a:cubicBezTo>
                    <a:pt x="1494906" y="288689"/>
                    <a:pt x="1496631" y="285089"/>
                    <a:pt x="1499338" y="280078"/>
                  </a:cubicBezTo>
                  <a:cubicBezTo>
                    <a:pt x="1503251" y="277166"/>
                    <a:pt x="1506175" y="273947"/>
                    <a:pt x="1508110" y="270423"/>
                  </a:cubicBezTo>
                  <a:lnTo>
                    <a:pt x="1494575" y="262293"/>
                  </a:lnTo>
                  <a:cubicBezTo>
                    <a:pt x="1493629" y="262091"/>
                    <a:pt x="1480995" y="261989"/>
                    <a:pt x="1456673" y="261989"/>
                  </a:cubicBezTo>
                  <a:cubicBezTo>
                    <a:pt x="1449990" y="261989"/>
                    <a:pt x="1440669" y="261362"/>
                    <a:pt x="1428710" y="260107"/>
                  </a:cubicBezTo>
                  <a:cubicBezTo>
                    <a:pt x="1416750" y="258852"/>
                    <a:pt x="1407737" y="258225"/>
                    <a:pt x="1401668" y="258225"/>
                  </a:cubicBezTo>
                  <a:cubicBezTo>
                    <a:pt x="1390606" y="258225"/>
                    <a:pt x="1386717" y="255769"/>
                    <a:pt x="1390002" y="250859"/>
                  </a:cubicBezTo>
                  <a:lnTo>
                    <a:pt x="1380955" y="260038"/>
                  </a:lnTo>
                  <a:lnTo>
                    <a:pt x="1378670" y="266761"/>
                  </a:lnTo>
                  <a:lnTo>
                    <a:pt x="1370000" y="274826"/>
                  </a:lnTo>
                  <a:lnTo>
                    <a:pt x="1368680" y="278715"/>
                  </a:lnTo>
                  <a:cubicBezTo>
                    <a:pt x="1363746" y="283231"/>
                    <a:pt x="1360126" y="288063"/>
                    <a:pt x="1357820" y="293211"/>
                  </a:cubicBezTo>
                  <a:lnTo>
                    <a:pt x="1357618" y="303304"/>
                  </a:lnTo>
                  <a:cubicBezTo>
                    <a:pt x="1353182" y="316349"/>
                    <a:pt x="1344480" y="328470"/>
                    <a:pt x="1331511" y="339666"/>
                  </a:cubicBezTo>
                  <a:lnTo>
                    <a:pt x="1326413" y="339666"/>
                  </a:lnTo>
                  <a:lnTo>
                    <a:pt x="1323858" y="342380"/>
                  </a:lnTo>
                  <a:lnTo>
                    <a:pt x="1323627" y="349313"/>
                  </a:lnTo>
                  <a:cubicBezTo>
                    <a:pt x="1319945" y="358223"/>
                    <a:pt x="1313445" y="367328"/>
                    <a:pt x="1304127" y="376629"/>
                  </a:cubicBezTo>
                  <a:lnTo>
                    <a:pt x="1300958" y="385941"/>
                  </a:lnTo>
                  <a:cubicBezTo>
                    <a:pt x="1295942" y="391907"/>
                    <a:pt x="1291963" y="395687"/>
                    <a:pt x="1289022" y="397282"/>
                  </a:cubicBezTo>
                  <a:lnTo>
                    <a:pt x="1287217" y="402586"/>
                  </a:lnTo>
                  <a:lnTo>
                    <a:pt x="1271297" y="407375"/>
                  </a:lnTo>
                  <a:cubicBezTo>
                    <a:pt x="1270863" y="407621"/>
                    <a:pt x="1263049" y="418887"/>
                    <a:pt x="1247857" y="441173"/>
                  </a:cubicBezTo>
                  <a:lnTo>
                    <a:pt x="1239947" y="447065"/>
                  </a:lnTo>
                  <a:lnTo>
                    <a:pt x="1232011" y="458847"/>
                  </a:lnTo>
                  <a:lnTo>
                    <a:pt x="1207396" y="472339"/>
                  </a:lnTo>
                  <a:cubicBezTo>
                    <a:pt x="1200113" y="474077"/>
                    <a:pt x="1193069" y="474229"/>
                    <a:pt x="1186263" y="472794"/>
                  </a:cubicBezTo>
                  <a:lnTo>
                    <a:pt x="1180685" y="474946"/>
                  </a:lnTo>
                  <a:lnTo>
                    <a:pt x="1163813" y="468236"/>
                  </a:lnTo>
                  <a:lnTo>
                    <a:pt x="1157549" y="457702"/>
                  </a:lnTo>
                  <a:lnTo>
                    <a:pt x="1160666" y="448548"/>
                  </a:lnTo>
                  <a:lnTo>
                    <a:pt x="1169095" y="439424"/>
                  </a:lnTo>
                  <a:lnTo>
                    <a:pt x="1176740" y="436573"/>
                  </a:lnTo>
                  <a:lnTo>
                    <a:pt x="1187266" y="436573"/>
                  </a:lnTo>
                  <a:lnTo>
                    <a:pt x="1194782" y="441576"/>
                  </a:lnTo>
                  <a:lnTo>
                    <a:pt x="1194761" y="445234"/>
                  </a:lnTo>
                  <a:lnTo>
                    <a:pt x="1204652" y="447275"/>
                  </a:lnTo>
                  <a:lnTo>
                    <a:pt x="1207902" y="444192"/>
                  </a:lnTo>
                  <a:cubicBezTo>
                    <a:pt x="1210014" y="441188"/>
                    <a:pt x="1212281" y="436606"/>
                    <a:pt x="1214702" y="430446"/>
                  </a:cubicBezTo>
                  <a:cubicBezTo>
                    <a:pt x="1218501" y="420951"/>
                    <a:pt x="1220877" y="415190"/>
                    <a:pt x="1221830" y="413163"/>
                  </a:cubicBezTo>
                  <a:cubicBezTo>
                    <a:pt x="1222783" y="411136"/>
                    <a:pt x="1225617" y="406577"/>
                    <a:pt x="1230330" y="399486"/>
                  </a:cubicBezTo>
                  <a:cubicBezTo>
                    <a:pt x="1233663" y="394455"/>
                    <a:pt x="1235814" y="390515"/>
                    <a:pt x="1236783" y="387665"/>
                  </a:cubicBezTo>
                  <a:cubicBezTo>
                    <a:pt x="1237100" y="386736"/>
                    <a:pt x="1237659" y="384564"/>
                    <a:pt x="1238459" y="381148"/>
                  </a:cubicBezTo>
                  <a:lnTo>
                    <a:pt x="1251901" y="371947"/>
                  </a:lnTo>
                  <a:cubicBezTo>
                    <a:pt x="1258017" y="362772"/>
                    <a:pt x="1261650" y="355177"/>
                    <a:pt x="1262799" y="349163"/>
                  </a:cubicBezTo>
                  <a:cubicBezTo>
                    <a:pt x="1270291" y="338419"/>
                    <a:pt x="1280347" y="326175"/>
                    <a:pt x="1292967" y="312432"/>
                  </a:cubicBezTo>
                  <a:lnTo>
                    <a:pt x="1300967" y="296825"/>
                  </a:lnTo>
                  <a:lnTo>
                    <a:pt x="1316711" y="280494"/>
                  </a:lnTo>
                  <a:cubicBezTo>
                    <a:pt x="1319266" y="274834"/>
                    <a:pt x="1321083" y="270420"/>
                    <a:pt x="1322160" y="267250"/>
                  </a:cubicBezTo>
                  <a:cubicBezTo>
                    <a:pt x="1322249" y="266990"/>
                    <a:pt x="1322939" y="263850"/>
                    <a:pt x="1324231" y="257830"/>
                  </a:cubicBezTo>
                  <a:lnTo>
                    <a:pt x="1320728" y="256608"/>
                  </a:lnTo>
                  <a:lnTo>
                    <a:pt x="1316659" y="258649"/>
                  </a:lnTo>
                  <a:cubicBezTo>
                    <a:pt x="1299732" y="260153"/>
                    <a:pt x="1288047" y="260190"/>
                    <a:pt x="1281605" y="258761"/>
                  </a:cubicBezTo>
                  <a:lnTo>
                    <a:pt x="1263880" y="263824"/>
                  </a:lnTo>
                  <a:cubicBezTo>
                    <a:pt x="1262093" y="265685"/>
                    <a:pt x="1257131" y="268649"/>
                    <a:pt x="1248993" y="272716"/>
                  </a:cubicBezTo>
                  <a:lnTo>
                    <a:pt x="1248967" y="272730"/>
                  </a:lnTo>
                  <a:lnTo>
                    <a:pt x="1270573" y="265526"/>
                  </a:lnTo>
                  <a:lnTo>
                    <a:pt x="1278921" y="265526"/>
                  </a:lnTo>
                  <a:cubicBezTo>
                    <a:pt x="1284640" y="270254"/>
                    <a:pt x="1288976" y="276597"/>
                    <a:pt x="1291929" y="284554"/>
                  </a:cubicBezTo>
                  <a:lnTo>
                    <a:pt x="1289682" y="296731"/>
                  </a:lnTo>
                  <a:lnTo>
                    <a:pt x="1284078" y="306001"/>
                  </a:lnTo>
                  <a:lnTo>
                    <a:pt x="1273132" y="311720"/>
                  </a:lnTo>
                  <a:lnTo>
                    <a:pt x="1261951" y="311720"/>
                  </a:lnTo>
                  <a:lnTo>
                    <a:pt x="1259061" y="313872"/>
                  </a:lnTo>
                  <a:lnTo>
                    <a:pt x="1245478" y="313872"/>
                  </a:lnTo>
                  <a:cubicBezTo>
                    <a:pt x="1235888" y="308570"/>
                    <a:pt x="1229879" y="305253"/>
                    <a:pt x="1227449" y="303921"/>
                  </a:cubicBezTo>
                  <a:cubicBezTo>
                    <a:pt x="1219114" y="300825"/>
                    <a:pt x="1210651" y="298855"/>
                    <a:pt x="1202062" y="298009"/>
                  </a:cubicBezTo>
                  <a:lnTo>
                    <a:pt x="1198628" y="284490"/>
                  </a:lnTo>
                  <a:lnTo>
                    <a:pt x="1203164" y="271160"/>
                  </a:lnTo>
                  <a:lnTo>
                    <a:pt x="1208463" y="269179"/>
                  </a:lnTo>
                  <a:lnTo>
                    <a:pt x="1212725" y="262148"/>
                  </a:lnTo>
                  <a:lnTo>
                    <a:pt x="1217004" y="258953"/>
                  </a:lnTo>
                  <a:lnTo>
                    <a:pt x="1217737" y="256797"/>
                  </a:lnTo>
                  <a:lnTo>
                    <a:pt x="1226578" y="250198"/>
                  </a:lnTo>
                  <a:cubicBezTo>
                    <a:pt x="1232858" y="249372"/>
                    <a:pt x="1237742" y="248339"/>
                    <a:pt x="1241229" y="247098"/>
                  </a:cubicBezTo>
                  <a:cubicBezTo>
                    <a:pt x="1249701" y="243711"/>
                    <a:pt x="1257013" y="240783"/>
                    <a:pt x="1263164" y="238313"/>
                  </a:cubicBezTo>
                  <a:cubicBezTo>
                    <a:pt x="1270439" y="236727"/>
                    <a:pt x="1280957" y="233929"/>
                    <a:pt x="1294720" y="229918"/>
                  </a:cubicBezTo>
                  <a:lnTo>
                    <a:pt x="1302287" y="229918"/>
                  </a:lnTo>
                  <a:lnTo>
                    <a:pt x="1306935" y="232075"/>
                  </a:lnTo>
                  <a:lnTo>
                    <a:pt x="1320209" y="232075"/>
                  </a:lnTo>
                  <a:cubicBezTo>
                    <a:pt x="1320395" y="232075"/>
                    <a:pt x="1326059" y="231030"/>
                    <a:pt x="1337201" y="228941"/>
                  </a:cubicBezTo>
                  <a:cubicBezTo>
                    <a:pt x="1346333" y="219480"/>
                    <a:pt x="1352147" y="211999"/>
                    <a:pt x="1354643" y="206500"/>
                  </a:cubicBezTo>
                  <a:lnTo>
                    <a:pt x="1357305" y="192347"/>
                  </a:lnTo>
                  <a:lnTo>
                    <a:pt x="1363128" y="188248"/>
                  </a:lnTo>
                  <a:lnTo>
                    <a:pt x="1368011" y="183008"/>
                  </a:lnTo>
                  <a:cubicBezTo>
                    <a:pt x="1368563" y="180856"/>
                    <a:pt x="1370011" y="177649"/>
                    <a:pt x="1372354" y="173387"/>
                  </a:cubicBezTo>
                  <a:cubicBezTo>
                    <a:pt x="1375315" y="168431"/>
                    <a:pt x="1377095" y="165310"/>
                    <a:pt x="1377692" y="164023"/>
                  </a:cubicBezTo>
                  <a:cubicBezTo>
                    <a:pt x="1378338" y="162651"/>
                    <a:pt x="1378941" y="160908"/>
                    <a:pt x="1379502" y="158792"/>
                  </a:cubicBezTo>
                  <a:cubicBezTo>
                    <a:pt x="1380348" y="155188"/>
                    <a:pt x="1381334" y="151729"/>
                    <a:pt x="1382460" y="148417"/>
                  </a:cubicBezTo>
                  <a:lnTo>
                    <a:pt x="1390285" y="143850"/>
                  </a:lnTo>
                  <a:lnTo>
                    <a:pt x="1395297" y="133963"/>
                  </a:lnTo>
                  <a:lnTo>
                    <a:pt x="1403859" y="129474"/>
                  </a:lnTo>
                  <a:lnTo>
                    <a:pt x="1411405" y="126542"/>
                  </a:lnTo>
                  <a:cubicBezTo>
                    <a:pt x="1397473" y="125961"/>
                    <a:pt x="1376070" y="124148"/>
                    <a:pt x="1347195" y="121101"/>
                  </a:cubicBezTo>
                  <a:lnTo>
                    <a:pt x="1342603" y="123266"/>
                  </a:lnTo>
                  <a:cubicBezTo>
                    <a:pt x="1338447" y="122883"/>
                    <a:pt x="1321374" y="118198"/>
                    <a:pt x="1291384" y="109212"/>
                  </a:cubicBezTo>
                  <a:lnTo>
                    <a:pt x="1271820" y="114335"/>
                  </a:lnTo>
                  <a:cubicBezTo>
                    <a:pt x="1268036" y="118194"/>
                    <a:pt x="1265239" y="120552"/>
                    <a:pt x="1263430" y="121410"/>
                  </a:cubicBezTo>
                  <a:lnTo>
                    <a:pt x="1263091" y="131490"/>
                  </a:lnTo>
                  <a:lnTo>
                    <a:pt x="1268733" y="135524"/>
                  </a:lnTo>
                  <a:lnTo>
                    <a:pt x="1287573" y="137475"/>
                  </a:lnTo>
                  <a:lnTo>
                    <a:pt x="1290810" y="132004"/>
                  </a:lnTo>
                  <a:lnTo>
                    <a:pt x="1302206" y="123480"/>
                  </a:lnTo>
                  <a:lnTo>
                    <a:pt x="1321530" y="123480"/>
                  </a:lnTo>
                  <a:cubicBezTo>
                    <a:pt x="1331183" y="130320"/>
                    <a:pt x="1337132" y="139477"/>
                    <a:pt x="1339379" y="150951"/>
                  </a:cubicBezTo>
                  <a:lnTo>
                    <a:pt x="1334045" y="173572"/>
                  </a:lnTo>
                  <a:lnTo>
                    <a:pt x="1326238" y="181654"/>
                  </a:lnTo>
                  <a:cubicBezTo>
                    <a:pt x="1319738" y="180587"/>
                    <a:pt x="1311371" y="178141"/>
                    <a:pt x="1301139" y="174313"/>
                  </a:cubicBezTo>
                  <a:lnTo>
                    <a:pt x="1303698" y="166784"/>
                  </a:lnTo>
                  <a:lnTo>
                    <a:pt x="1303016" y="165777"/>
                  </a:lnTo>
                  <a:cubicBezTo>
                    <a:pt x="1300444" y="165157"/>
                    <a:pt x="1290779" y="164412"/>
                    <a:pt x="1274020" y="163543"/>
                  </a:cubicBezTo>
                  <a:cubicBezTo>
                    <a:pt x="1261577" y="162777"/>
                    <a:pt x="1250700" y="159424"/>
                    <a:pt x="1241387" y="153485"/>
                  </a:cubicBezTo>
                  <a:lnTo>
                    <a:pt x="1227517" y="135828"/>
                  </a:lnTo>
                  <a:lnTo>
                    <a:pt x="1235428" y="112573"/>
                  </a:lnTo>
                  <a:lnTo>
                    <a:pt x="1248175" y="97404"/>
                  </a:lnTo>
                  <a:cubicBezTo>
                    <a:pt x="1269649" y="88994"/>
                    <a:pt x="1291986" y="84790"/>
                    <a:pt x="1315184" y="84790"/>
                  </a:cubicBezTo>
                  <a:cubicBezTo>
                    <a:pt x="1323239" y="84790"/>
                    <a:pt x="1333339" y="88566"/>
                    <a:pt x="1345484" y="96117"/>
                  </a:cubicBezTo>
                  <a:lnTo>
                    <a:pt x="1352953" y="94497"/>
                  </a:lnTo>
                  <a:cubicBezTo>
                    <a:pt x="1355823" y="95317"/>
                    <a:pt x="1365015" y="96564"/>
                    <a:pt x="1380531" y="98238"/>
                  </a:cubicBezTo>
                  <a:cubicBezTo>
                    <a:pt x="1396046" y="99911"/>
                    <a:pt x="1405533" y="100642"/>
                    <a:pt x="1408991" y="100431"/>
                  </a:cubicBezTo>
                  <a:lnTo>
                    <a:pt x="1415924" y="104199"/>
                  </a:lnTo>
                  <a:lnTo>
                    <a:pt x="1427689" y="98283"/>
                  </a:lnTo>
                  <a:lnTo>
                    <a:pt x="1435295" y="100431"/>
                  </a:lnTo>
                  <a:lnTo>
                    <a:pt x="1442845" y="92988"/>
                  </a:lnTo>
                  <a:cubicBezTo>
                    <a:pt x="1450857" y="91190"/>
                    <a:pt x="1464702" y="85073"/>
                    <a:pt x="1484379" y="74637"/>
                  </a:cubicBezTo>
                  <a:lnTo>
                    <a:pt x="1506301" y="74637"/>
                  </a:lnTo>
                  <a:cubicBezTo>
                    <a:pt x="1510177" y="82069"/>
                    <a:pt x="1511130" y="89722"/>
                    <a:pt x="1509161" y="97597"/>
                  </a:cubicBezTo>
                  <a:lnTo>
                    <a:pt x="1501340" y="104161"/>
                  </a:lnTo>
                  <a:cubicBezTo>
                    <a:pt x="1487989" y="110918"/>
                    <a:pt x="1478093" y="114521"/>
                    <a:pt x="1471653" y="114970"/>
                  </a:cubicBezTo>
                  <a:lnTo>
                    <a:pt x="1468065" y="119244"/>
                  </a:lnTo>
                  <a:lnTo>
                    <a:pt x="1463722" y="131447"/>
                  </a:lnTo>
                  <a:lnTo>
                    <a:pt x="1447755" y="143396"/>
                  </a:lnTo>
                  <a:cubicBezTo>
                    <a:pt x="1443907" y="152754"/>
                    <a:pt x="1434612" y="167265"/>
                    <a:pt x="1419869" y="186927"/>
                  </a:cubicBezTo>
                  <a:cubicBezTo>
                    <a:pt x="1407000" y="204017"/>
                    <a:pt x="1399031" y="217677"/>
                    <a:pt x="1395961" y="227907"/>
                  </a:cubicBezTo>
                  <a:lnTo>
                    <a:pt x="1396660" y="228302"/>
                  </a:lnTo>
                  <a:cubicBezTo>
                    <a:pt x="1408505" y="227204"/>
                    <a:pt x="1414428" y="226656"/>
                    <a:pt x="1414428" y="226656"/>
                  </a:cubicBezTo>
                  <a:cubicBezTo>
                    <a:pt x="1417097" y="226656"/>
                    <a:pt x="1421318" y="227081"/>
                    <a:pt x="1427089" y="227933"/>
                  </a:cubicBezTo>
                  <a:cubicBezTo>
                    <a:pt x="1431831" y="228545"/>
                    <a:pt x="1435112" y="228851"/>
                    <a:pt x="1436933" y="228851"/>
                  </a:cubicBezTo>
                  <a:cubicBezTo>
                    <a:pt x="1439966" y="229074"/>
                    <a:pt x="1444087" y="229038"/>
                    <a:pt x="1449296" y="228744"/>
                  </a:cubicBezTo>
                  <a:cubicBezTo>
                    <a:pt x="1454506" y="228449"/>
                    <a:pt x="1457728" y="228302"/>
                    <a:pt x="1458962" y="228302"/>
                  </a:cubicBezTo>
                  <a:cubicBezTo>
                    <a:pt x="1462107" y="228302"/>
                    <a:pt x="1468902" y="229267"/>
                    <a:pt x="1479349" y="231196"/>
                  </a:cubicBezTo>
                  <a:cubicBezTo>
                    <a:pt x="1489797" y="233125"/>
                    <a:pt x="1496177" y="234140"/>
                    <a:pt x="1498489" y="234240"/>
                  </a:cubicBezTo>
                  <a:cubicBezTo>
                    <a:pt x="1503448" y="231902"/>
                    <a:pt x="1509980" y="231259"/>
                    <a:pt x="1518083" y="232311"/>
                  </a:cubicBezTo>
                  <a:lnTo>
                    <a:pt x="1526898" y="237996"/>
                  </a:lnTo>
                  <a:lnTo>
                    <a:pt x="1531589" y="236564"/>
                  </a:lnTo>
                  <a:lnTo>
                    <a:pt x="1541184" y="228302"/>
                  </a:lnTo>
                  <a:lnTo>
                    <a:pt x="1547989" y="228302"/>
                  </a:lnTo>
                  <a:cubicBezTo>
                    <a:pt x="1548346" y="223737"/>
                    <a:pt x="1548560" y="217833"/>
                    <a:pt x="1548632" y="210590"/>
                  </a:cubicBezTo>
                  <a:lnTo>
                    <a:pt x="1551907" y="204120"/>
                  </a:lnTo>
                  <a:lnTo>
                    <a:pt x="1552401" y="193187"/>
                  </a:lnTo>
                  <a:lnTo>
                    <a:pt x="1562090" y="184826"/>
                  </a:lnTo>
                  <a:lnTo>
                    <a:pt x="1565126" y="179497"/>
                  </a:lnTo>
                  <a:lnTo>
                    <a:pt x="1565902" y="170896"/>
                  </a:lnTo>
                  <a:lnTo>
                    <a:pt x="1573002" y="168311"/>
                  </a:lnTo>
                  <a:cubicBezTo>
                    <a:pt x="1590318" y="138950"/>
                    <a:pt x="1600089" y="120995"/>
                    <a:pt x="1602316" y="114447"/>
                  </a:cubicBezTo>
                  <a:cubicBezTo>
                    <a:pt x="1607630" y="106763"/>
                    <a:pt x="1613817" y="99808"/>
                    <a:pt x="1620877" y="93579"/>
                  </a:cubicBezTo>
                  <a:lnTo>
                    <a:pt x="1626815" y="90475"/>
                  </a:lnTo>
                  <a:lnTo>
                    <a:pt x="1636590" y="74594"/>
                  </a:lnTo>
                  <a:lnTo>
                    <a:pt x="1651057" y="68416"/>
                  </a:lnTo>
                  <a:lnTo>
                    <a:pt x="1663906" y="52633"/>
                  </a:lnTo>
                  <a:lnTo>
                    <a:pt x="1683054" y="44217"/>
                  </a:lnTo>
                  <a:lnTo>
                    <a:pt x="1697478" y="32233"/>
                  </a:lnTo>
                  <a:cubicBezTo>
                    <a:pt x="1705164" y="29266"/>
                    <a:pt x="1711478" y="26362"/>
                    <a:pt x="1716420" y="23521"/>
                  </a:cubicBezTo>
                  <a:lnTo>
                    <a:pt x="1721051" y="16940"/>
                  </a:lnTo>
                  <a:lnTo>
                    <a:pt x="1736275" y="11837"/>
                  </a:lnTo>
                  <a:lnTo>
                    <a:pt x="1747706" y="11837"/>
                  </a:lnTo>
                  <a:cubicBezTo>
                    <a:pt x="1765628" y="3946"/>
                    <a:pt x="1782448" y="0"/>
                    <a:pt x="17981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357563"/>
            <a:ext cx="12192000" cy="3095773"/>
          </a:xfrm>
          <a:prstGeom prst="rect">
            <a:avLst/>
          </a:prstGeom>
          <a:solidFill>
            <a:srgbClr val="F3EEE8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0" b="6289"/>
          <a:stretch>
            <a:fillRect/>
          </a:stretch>
        </p:blipFill>
        <p:spPr>
          <a:xfrm>
            <a:off x="0" y="-27384"/>
            <a:ext cx="12192000" cy="33843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39416" y="4865841"/>
            <a:ext cx="10585176" cy="101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8E5F48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马卡龙刚传到法国时，与如今的马卡龙还是有很大区别的：只是单片，没有</a:t>
            </a:r>
            <a:r>
              <a:rPr lang="zh-CN" altLang="en-US" sz="1400" dirty="0" smtClean="0">
                <a:solidFill>
                  <a:srgbClr val="8E5F48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夹心</a:t>
            </a:r>
            <a:endParaRPr lang="en-US" altLang="zh-CN" sz="1400" dirty="0" smtClean="0">
              <a:solidFill>
                <a:srgbClr val="8E5F48"/>
              </a:solidFill>
              <a:latin typeface="浪漫雅圆" panose="02010601040101010101" pitchFamily="2" charset="-122"/>
              <a:ea typeface="浪漫雅圆" panose="02010601040101010101" pitchFamily="2" charset="-122"/>
              <a:cs typeface="Miriam" panose="020B0502050101010101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rgbClr val="8E5F48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蛋白</a:t>
            </a:r>
            <a:r>
              <a:rPr lang="zh-CN" altLang="en-US" sz="1400" dirty="0">
                <a:solidFill>
                  <a:srgbClr val="8E5F48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杏仁饼传到法国后，特别是进入</a:t>
            </a:r>
            <a:r>
              <a:rPr lang="en-US" altLang="zh-CN" sz="1400" dirty="0">
                <a:solidFill>
                  <a:srgbClr val="8E5F48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19</a:t>
            </a:r>
            <a:r>
              <a:rPr lang="zh-CN" altLang="en-US" sz="1400" dirty="0">
                <a:solidFill>
                  <a:srgbClr val="8E5F48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世纪后，大批法国厨师竞相制作这种甜品，单片渐渐变成夹心；同时，富有想象力的法国大厨们也尝试加入不同的水果和果酱，</a:t>
            </a:r>
            <a:r>
              <a:rPr lang="en-US" altLang="zh-CN" sz="1400" dirty="0">
                <a:solidFill>
                  <a:srgbClr val="8E5F48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——</a:t>
            </a:r>
            <a:r>
              <a:rPr lang="zh-CN" altLang="en-US" sz="1400" dirty="0">
                <a:solidFill>
                  <a:srgbClr val="8E5F48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甚至是咖啡、巧克力来创造五彩缤纷的颜色。就这样，杏仁饼变成了今天的马卡龙</a:t>
            </a:r>
            <a:endParaRPr lang="zh-CN" altLang="en-US" sz="1400" dirty="0">
              <a:solidFill>
                <a:srgbClr val="8E5F48"/>
              </a:solidFill>
              <a:latin typeface="浪漫雅圆" panose="02010601040101010101" pitchFamily="2" charset="-122"/>
              <a:ea typeface="浪漫雅圆" panose="02010601040101010101" pitchFamily="2" charset="-122"/>
              <a:cs typeface="Miriam" panose="020B0502050101010101" pitchFamily="34" charset="-79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0"/>
          <a:stretch>
            <a:fillRect/>
          </a:stretch>
        </p:blipFill>
        <p:spPr>
          <a:xfrm>
            <a:off x="0" y="6381328"/>
            <a:ext cx="12192000" cy="490364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0" y="-27384"/>
            <a:ext cx="12192000" cy="3384376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t="547" r="15039" b="594"/>
          <a:stretch>
            <a:fillRect/>
          </a:stretch>
        </p:blipFill>
        <p:spPr>
          <a:xfrm>
            <a:off x="4904651" y="2159901"/>
            <a:ext cx="2394182" cy="2394182"/>
          </a:xfrm>
          <a:custGeom>
            <a:avLst/>
            <a:gdLst>
              <a:gd name="connsiteX0" fmla="*/ 1197091 w 2394182"/>
              <a:gd name="connsiteY0" fmla="*/ 0 h 2394182"/>
              <a:gd name="connsiteX1" fmla="*/ 2394182 w 2394182"/>
              <a:gd name="connsiteY1" fmla="*/ 1197091 h 2394182"/>
              <a:gd name="connsiteX2" fmla="*/ 1197091 w 2394182"/>
              <a:gd name="connsiteY2" fmla="*/ 2394182 h 2394182"/>
              <a:gd name="connsiteX3" fmla="*/ 0 w 2394182"/>
              <a:gd name="connsiteY3" fmla="*/ 1197091 h 2394182"/>
              <a:gd name="connsiteX4" fmla="*/ 1197091 w 2394182"/>
              <a:gd name="connsiteY4" fmla="*/ 0 h 239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182" h="2394182">
                <a:moveTo>
                  <a:pt x="1197091" y="0"/>
                </a:moveTo>
                <a:cubicBezTo>
                  <a:pt x="1858226" y="0"/>
                  <a:pt x="2394182" y="535956"/>
                  <a:pt x="2394182" y="1197091"/>
                </a:cubicBezTo>
                <a:cubicBezTo>
                  <a:pt x="2394182" y="1858226"/>
                  <a:pt x="1858226" y="2394182"/>
                  <a:pt x="1197091" y="2394182"/>
                </a:cubicBezTo>
                <a:cubicBezTo>
                  <a:pt x="535956" y="2394182"/>
                  <a:pt x="0" y="1858226"/>
                  <a:pt x="0" y="1197091"/>
                </a:cubicBezTo>
                <a:cubicBezTo>
                  <a:pt x="0" y="535956"/>
                  <a:pt x="535956" y="0"/>
                  <a:pt x="1197091" y="0"/>
                </a:cubicBezTo>
                <a:close/>
              </a:path>
            </a:pathLst>
          </a:custGeom>
          <a:ln w="28575">
            <a:solidFill>
              <a:srgbClr val="8E5F48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870" r="17395" b="823"/>
          <a:stretch>
            <a:fillRect/>
          </a:stretch>
        </p:blipFill>
        <p:spPr>
          <a:xfrm>
            <a:off x="1458460" y="2160472"/>
            <a:ext cx="2394182" cy="2394182"/>
          </a:xfrm>
          <a:custGeom>
            <a:avLst/>
            <a:gdLst>
              <a:gd name="connsiteX0" fmla="*/ 1197091 w 2394182"/>
              <a:gd name="connsiteY0" fmla="*/ 0 h 2394182"/>
              <a:gd name="connsiteX1" fmla="*/ 2394182 w 2394182"/>
              <a:gd name="connsiteY1" fmla="*/ 1197091 h 2394182"/>
              <a:gd name="connsiteX2" fmla="*/ 1197091 w 2394182"/>
              <a:gd name="connsiteY2" fmla="*/ 2394182 h 2394182"/>
              <a:gd name="connsiteX3" fmla="*/ 0 w 2394182"/>
              <a:gd name="connsiteY3" fmla="*/ 1197091 h 2394182"/>
              <a:gd name="connsiteX4" fmla="*/ 1197091 w 2394182"/>
              <a:gd name="connsiteY4" fmla="*/ 0 h 239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182" h="2394182">
                <a:moveTo>
                  <a:pt x="1197091" y="0"/>
                </a:moveTo>
                <a:cubicBezTo>
                  <a:pt x="1858226" y="0"/>
                  <a:pt x="2394182" y="535956"/>
                  <a:pt x="2394182" y="1197091"/>
                </a:cubicBezTo>
                <a:cubicBezTo>
                  <a:pt x="2394182" y="1858226"/>
                  <a:pt x="1858226" y="2394182"/>
                  <a:pt x="1197091" y="2394182"/>
                </a:cubicBezTo>
                <a:cubicBezTo>
                  <a:pt x="535956" y="2394182"/>
                  <a:pt x="0" y="1858226"/>
                  <a:pt x="0" y="1197091"/>
                </a:cubicBezTo>
                <a:cubicBezTo>
                  <a:pt x="0" y="535956"/>
                  <a:pt x="535956" y="0"/>
                  <a:pt x="1197091" y="0"/>
                </a:cubicBezTo>
                <a:close/>
              </a:path>
            </a:pathLst>
          </a:custGeom>
          <a:ln w="28575">
            <a:solidFill>
              <a:srgbClr val="8E5F48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5" r="18504" b="488"/>
          <a:stretch>
            <a:fillRect/>
          </a:stretch>
        </p:blipFill>
        <p:spPr>
          <a:xfrm>
            <a:off x="8350842" y="2160472"/>
            <a:ext cx="2394182" cy="2394182"/>
          </a:xfrm>
          <a:custGeom>
            <a:avLst/>
            <a:gdLst>
              <a:gd name="connsiteX0" fmla="*/ 1197091 w 2394182"/>
              <a:gd name="connsiteY0" fmla="*/ 0 h 2394182"/>
              <a:gd name="connsiteX1" fmla="*/ 2394182 w 2394182"/>
              <a:gd name="connsiteY1" fmla="*/ 1197091 h 2394182"/>
              <a:gd name="connsiteX2" fmla="*/ 1197091 w 2394182"/>
              <a:gd name="connsiteY2" fmla="*/ 2394182 h 2394182"/>
              <a:gd name="connsiteX3" fmla="*/ 0 w 2394182"/>
              <a:gd name="connsiteY3" fmla="*/ 1197091 h 2394182"/>
              <a:gd name="connsiteX4" fmla="*/ 1197091 w 2394182"/>
              <a:gd name="connsiteY4" fmla="*/ 0 h 239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182" h="2394182">
                <a:moveTo>
                  <a:pt x="1197091" y="0"/>
                </a:moveTo>
                <a:cubicBezTo>
                  <a:pt x="1858226" y="0"/>
                  <a:pt x="2394182" y="535956"/>
                  <a:pt x="2394182" y="1197091"/>
                </a:cubicBezTo>
                <a:cubicBezTo>
                  <a:pt x="2394182" y="1858226"/>
                  <a:pt x="1858226" y="2394182"/>
                  <a:pt x="1197091" y="2394182"/>
                </a:cubicBezTo>
                <a:cubicBezTo>
                  <a:pt x="535956" y="2394182"/>
                  <a:pt x="0" y="1858226"/>
                  <a:pt x="0" y="1197091"/>
                </a:cubicBezTo>
                <a:cubicBezTo>
                  <a:pt x="0" y="535956"/>
                  <a:pt x="535956" y="0"/>
                  <a:pt x="1197091" y="0"/>
                </a:cubicBezTo>
                <a:close/>
              </a:path>
            </a:pathLst>
          </a:custGeom>
          <a:ln w="28575">
            <a:solidFill>
              <a:srgbClr val="8E5F48"/>
            </a:solidFill>
          </a:ln>
        </p:spPr>
      </p:pic>
      <p:grpSp>
        <p:nvGrpSpPr>
          <p:cNvPr id="28" name="组合 27"/>
          <p:cNvGrpSpPr/>
          <p:nvPr/>
        </p:nvGrpSpPr>
        <p:grpSpPr>
          <a:xfrm>
            <a:off x="4347945" y="463773"/>
            <a:ext cx="3496110" cy="1087125"/>
            <a:chOff x="299520" y="1622589"/>
            <a:chExt cx="4975996" cy="1547301"/>
          </a:xfrm>
        </p:grpSpPr>
        <p:sp>
          <p:nvSpPr>
            <p:cNvPr id="29" name="矩形 28"/>
            <p:cNvSpPr/>
            <p:nvPr/>
          </p:nvSpPr>
          <p:spPr>
            <a:xfrm>
              <a:off x="2013085" y="1924049"/>
              <a:ext cx="3262431" cy="657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i="1" kern="100" dirty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餐厅特色介绍</a:t>
              </a:r>
              <a:endParaRPr lang="zh-CN" altLang="en-US" sz="2400" i="1" kern="1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1014406" y="1622589"/>
              <a:ext cx="921071" cy="893440"/>
            </a:xfrm>
            <a:custGeom>
              <a:avLst/>
              <a:gdLst>
                <a:gd name="connsiteX0" fmla="*/ 1568645 w 3117872"/>
                <a:gd name="connsiteY0" fmla="*/ 0 h 3024336"/>
                <a:gd name="connsiteX1" fmla="*/ 1599852 w 3117872"/>
                <a:gd name="connsiteY1" fmla="*/ 692 h 3024336"/>
                <a:gd name="connsiteX2" fmla="*/ 1630364 w 3117872"/>
                <a:gd name="connsiteY2" fmla="*/ 2773 h 3024336"/>
                <a:gd name="connsiteX3" fmla="*/ 1660184 w 3117872"/>
                <a:gd name="connsiteY3" fmla="*/ 6239 h 3024336"/>
                <a:gd name="connsiteX4" fmla="*/ 1690003 w 3117872"/>
                <a:gd name="connsiteY4" fmla="*/ 11786 h 3024336"/>
                <a:gd name="connsiteX5" fmla="*/ 1719129 w 3117872"/>
                <a:gd name="connsiteY5" fmla="*/ 18720 h 3024336"/>
                <a:gd name="connsiteX6" fmla="*/ 1748256 w 3117872"/>
                <a:gd name="connsiteY6" fmla="*/ 27040 h 3024336"/>
                <a:gd name="connsiteX7" fmla="*/ 1775994 w 3117872"/>
                <a:gd name="connsiteY7" fmla="*/ 36053 h 3024336"/>
                <a:gd name="connsiteX8" fmla="*/ 1803734 w 3117872"/>
                <a:gd name="connsiteY8" fmla="*/ 47146 h 3024336"/>
                <a:gd name="connsiteX9" fmla="*/ 1830779 w 3117872"/>
                <a:gd name="connsiteY9" fmla="*/ 58934 h 3024336"/>
                <a:gd name="connsiteX10" fmla="*/ 1857131 w 3117872"/>
                <a:gd name="connsiteY10" fmla="*/ 72800 h 3024336"/>
                <a:gd name="connsiteX11" fmla="*/ 1882097 w 3117872"/>
                <a:gd name="connsiteY11" fmla="*/ 87361 h 3024336"/>
                <a:gd name="connsiteX12" fmla="*/ 1906369 w 3117872"/>
                <a:gd name="connsiteY12" fmla="*/ 102613 h 3024336"/>
                <a:gd name="connsiteX13" fmla="*/ 1930641 w 3117872"/>
                <a:gd name="connsiteY13" fmla="*/ 119253 h 3024336"/>
                <a:gd name="connsiteX14" fmla="*/ 1953525 w 3117872"/>
                <a:gd name="connsiteY14" fmla="*/ 137974 h 3024336"/>
                <a:gd name="connsiteX15" fmla="*/ 1975022 w 3117872"/>
                <a:gd name="connsiteY15" fmla="*/ 156694 h 3024336"/>
                <a:gd name="connsiteX16" fmla="*/ 1996520 w 3117872"/>
                <a:gd name="connsiteY16" fmla="*/ 176801 h 3024336"/>
                <a:gd name="connsiteX17" fmla="*/ 2015938 w 3117872"/>
                <a:gd name="connsiteY17" fmla="*/ 197601 h 3024336"/>
                <a:gd name="connsiteX18" fmla="*/ 2034661 w 3117872"/>
                <a:gd name="connsiteY18" fmla="*/ 219094 h 3024336"/>
                <a:gd name="connsiteX19" fmla="*/ 2053385 w 3117872"/>
                <a:gd name="connsiteY19" fmla="*/ 242667 h 3024336"/>
                <a:gd name="connsiteX20" fmla="*/ 2070028 w 3117872"/>
                <a:gd name="connsiteY20" fmla="*/ 266242 h 3024336"/>
                <a:gd name="connsiteX21" fmla="*/ 2085979 w 3117872"/>
                <a:gd name="connsiteY21" fmla="*/ 290509 h 3024336"/>
                <a:gd name="connsiteX22" fmla="*/ 2100542 w 3117872"/>
                <a:gd name="connsiteY22" fmla="*/ 316162 h 3024336"/>
                <a:gd name="connsiteX23" fmla="*/ 2113718 w 3117872"/>
                <a:gd name="connsiteY23" fmla="*/ 342508 h 3024336"/>
                <a:gd name="connsiteX24" fmla="*/ 2126201 w 3117872"/>
                <a:gd name="connsiteY24" fmla="*/ 368855 h 3024336"/>
                <a:gd name="connsiteX25" fmla="*/ 2136603 w 3117872"/>
                <a:gd name="connsiteY25" fmla="*/ 396589 h 3024336"/>
                <a:gd name="connsiteX26" fmla="*/ 2146312 w 3117872"/>
                <a:gd name="connsiteY26" fmla="*/ 425016 h 3024336"/>
                <a:gd name="connsiteX27" fmla="*/ 2154633 w 3117872"/>
                <a:gd name="connsiteY27" fmla="*/ 453442 h 3024336"/>
                <a:gd name="connsiteX28" fmla="*/ 2160874 w 3117872"/>
                <a:gd name="connsiteY28" fmla="*/ 482563 h 3024336"/>
                <a:gd name="connsiteX29" fmla="*/ 2165728 w 3117872"/>
                <a:gd name="connsiteY29" fmla="*/ 512375 h 3024336"/>
                <a:gd name="connsiteX30" fmla="*/ 2170582 w 3117872"/>
                <a:gd name="connsiteY30" fmla="*/ 542883 h 3024336"/>
                <a:gd name="connsiteX31" fmla="*/ 2172664 w 3117872"/>
                <a:gd name="connsiteY31" fmla="*/ 573389 h 3024336"/>
                <a:gd name="connsiteX32" fmla="*/ 2173357 w 3117872"/>
                <a:gd name="connsiteY32" fmla="*/ 604589 h 3024336"/>
                <a:gd name="connsiteX33" fmla="*/ 2172664 w 3117872"/>
                <a:gd name="connsiteY33" fmla="*/ 633710 h 3024336"/>
                <a:gd name="connsiteX34" fmla="*/ 2170582 w 3117872"/>
                <a:gd name="connsiteY34" fmla="*/ 663523 h 3024336"/>
                <a:gd name="connsiteX35" fmla="*/ 2167116 w 3117872"/>
                <a:gd name="connsiteY35" fmla="*/ 692644 h 3024336"/>
                <a:gd name="connsiteX36" fmla="*/ 2161568 w 3117872"/>
                <a:gd name="connsiteY36" fmla="*/ 721070 h 3024336"/>
                <a:gd name="connsiteX37" fmla="*/ 2156019 w 3117872"/>
                <a:gd name="connsiteY37" fmla="*/ 748803 h 3024336"/>
                <a:gd name="connsiteX38" fmla="*/ 2147698 w 3117872"/>
                <a:gd name="connsiteY38" fmla="*/ 776537 h 3024336"/>
                <a:gd name="connsiteX39" fmla="*/ 2139376 w 3117872"/>
                <a:gd name="connsiteY39" fmla="*/ 804270 h 3024336"/>
                <a:gd name="connsiteX40" fmla="*/ 2128975 w 3117872"/>
                <a:gd name="connsiteY40" fmla="*/ 830618 h 3024336"/>
                <a:gd name="connsiteX41" fmla="*/ 2149085 w 3117872"/>
                <a:gd name="connsiteY41" fmla="*/ 815364 h 3024336"/>
                <a:gd name="connsiteX42" fmla="*/ 2169890 w 3117872"/>
                <a:gd name="connsiteY42" fmla="*/ 800112 h 3024336"/>
                <a:gd name="connsiteX43" fmla="*/ 2190694 w 3117872"/>
                <a:gd name="connsiteY43" fmla="*/ 786244 h 3024336"/>
                <a:gd name="connsiteX44" fmla="*/ 2212886 w 3117872"/>
                <a:gd name="connsiteY44" fmla="*/ 773070 h 3024336"/>
                <a:gd name="connsiteX45" fmla="*/ 2235076 w 3117872"/>
                <a:gd name="connsiteY45" fmla="*/ 760591 h 3024336"/>
                <a:gd name="connsiteX46" fmla="*/ 2257961 w 3117872"/>
                <a:gd name="connsiteY46" fmla="*/ 748803 h 3024336"/>
                <a:gd name="connsiteX47" fmla="*/ 2281539 w 3117872"/>
                <a:gd name="connsiteY47" fmla="*/ 739098 h 3024336"/>
                <a:gd name="connsiteX48" fmla="*/ 2305117 w 3117872"/>
                <a:gd name="connsiteY48" fmla="*/ 729391 h 3024336"/>
                <a:gd name="connsiteX49" fmla="*/ 2330083 w 3117872"/>
                <a:gd name="connsiteY49" fmla="*/ 721070 h 3024336"/>
                <a:gd name="connsiteX50" fmla="*/ 2355048 w 3117872"/>
                <a:gd name="connsiteY50" fmla="*/ 714137 h 3024336"/>
                <a:gd name="connsiteX51" fmla="*/ 2380706 w 3117872"/>
                <a:gd name="connsiteY51" fmla="*/ 707204 h 3024336"/>
                <a:gd name="connsiteX52" fmla="*/ 2406366 w 3117872"/>
                <a:gd name="connsiteY52" fmla="*/ 702349 h 3024336"/>
                <a:gd name="connsiteX53" fmla="*/ 2432718 w 3117872"/>
                <a:gd name="connsiteY53" fmla="*/ 698191 h 3024336"/>
                <a:gd name="connsiteX54" fmla="*/ 2459070 w 3117872"/>
                <a:gd name="connsiteY54" fmla="*/ 695417 h 3024336"/>
                <a:gd name="connsiteX55" fmla="*/ 2486114 w 3117872"/>
                <a:gd name="connsiteY55" fmla="*/ 693336 h 3024336"/>
                <a:gd name="connsiteX56" fmla="*/ 2513160 w 3117872"/>
                <a:gd name="connsiteY56" fmla="*/ 692644 h 3024336"/>
                <a:gd name="connsiteX57" fmla="*/ 2544367 w 3117872"/>
                <a:gd name="connsiteY57" fmla="*/ 693336 h 3024336"/>
                <a:gd name="connsiteX58" fmla="*/ 2574880 w 3117872"/>
                <a:gd name="connsiteY58" fmla="*/ 696110 h 3024336"/>
                <a:gd name="connsiteX59" fmla="*/ 2605394 w 3117872"/>
                <a:gd name="connsiteY59" fmla="*/ 700271 h 3024336"/>
                <a:gd name="connsiteX60" fmla="*/ 2635212 w 3117872"/>
                <a:gd name="connsiteY60" fmla="*/ 705124 h 3024336"/>
                <a:gd name="connsiteX61" fmla="*/ 2665033 w 3117872"/>
                <a:gd name="connsiteY61" fmla="*/ 712057 h 3024336"/>
                <a:gd name="connsiteX62" fmla="*/ 2693465 w 3117872"/>
                <a:gd name="connsiteY62" fmla="*/ 719684 h 3024336"/>
                <a:gd name="connsiteX63" fmla="*/ 2721204 w 3117872"/>
                <a:gd name="connsiteY63" fmla="*/ 729391 h 3024336"/>
                <a:gd name="connsiteX64" fmla="*/ 2748250 w 3117872"/>
                <a:gd name="connsiteY64" fmla="*/ 740484 h 3024336"/>
                <a:gd name="connsiteX65" fmla="*/ 2775294 w 3117872"/>
                <a:gd name="connsiteY65" fmla="*/ 752964 h 3024336"/>
                <a:gd name="connsiteX66" fmla="*/ 2801646 w 3117872"/>
                <a:gd name="connsiteY66" fmla="*/ 766137 h 3024336"/>
                <a:gd name="connsiteX67" fmla="*/ 2827306 w 3117872"/>
                <a:gd name="connsiteY67" fmla="*/ 780697 h 3024336"/>
                <a:gd name="connsiteX68" fmla="*/ 2851578 w 3117872"/>
                <a:gd name="connsiteY68" fmla="*/ 796643 h 3024336"/>
                <a:gd name="connsiteX69" fmla="*/ 2875156 w 3117872"/>
                <a:gd name="connsiteY69" fmla="*/ 813284 h 3024336"/>
                <a:gd name="connsiteX70" fmla="*/ 2898040 w 3117872"/>
                <a:gd name="connsiteY70" fmla="*/ 831312 h 3024336"/>
                <a:gd name="connsiteX71" fmla="*/ 2919538 w 3117872"/>
                <a:gd name="connsiteY71" fmla="*/ 850030 h 3024336"/>
                <a:gd name="connsiteX72" fmla="*/ 2941036 w 3117872"/>
                <a:gd name="connsiteY72" fmla="*/ 870139 h 3024336"/>
                <a:gd name="connsiteX73" fmla="*/ 2961147 w 3117872"/>
                <a:gd name="connsiteY73" fmla="*/ 890939 h 3024336"/>
                <a:gd name="connsiteX74" fmla="*/ 2980565 w 3117872"/>
                <a:gd name="connsiteY74" fmla="*/ 913126 h 3024336"/>
                <a:gd name="connsiteX75" fmla="*/ 2997900 w 3117872"/>
                <a:gd name="connsiteY75" fmla="*/ 935313 h 3024336"/>
                <a:gd name="connsiteX76" fmla="*/ 3014544 w 3117872"/>
                <a:gd name="connsiteY76" fmla="*/ 959578 h 3024336"/>
                <a:gd name="connsiteX77" fmla="*/ 3030495 w 3117872"/>
                <a:gd name="connsiteY77" fmla="*/ 984539 h 3024336"/>
                <a:gd name="connsiteX78" fmla="*/ 3045058 w 3117872"/>
                <a:gd name="connsiteY78" fmla="*/ 1009498 h 3024336"/>
                <a:gd name="connsiteX79" fmla="*/ 3058233 w 3117872"/>
                <a:gd name="connsiteY79" fmla="*/ 1035153 h 3024336"/>
                <a:gd name="connsiteX80" fmla="*/ 3070716 w 3117872"/>
                <a:gd name="connsiteY80" fmla="*/ 1062193 h 3024336"/>
                <a:gd name="connsiteX81" fmla="*/ 3081811 w 3117872"/>
                <a:gd name="connsiteY81" fmla="*/ 1089926 h 3024336"/>
                <a:gd name="connsiteX82" fmla="*/ 3090826 w 3117872"/>
                <a:gd name="connsiteY82" fmla="*/ 1117660 h 3024336"/>
                <a:gd name="connsiteX83" fmla="*/ 3099149 w 3117872"/>
                <a:gd name="connsiteY83" fmla="*/ 1146780 h 3024336"/>
                <a:gd name="connsiteX84" fmla="*/ 3105389 w 3117872"/>
                <a:gd name="connsiteY84" fmla="*/ 1175899 h 3024336"/>
                <a:gd name="connsiteX85" fmla="*/ 3111631 w 3117872"/>
                <a:gd name="connsiteY85" fmla="*/ 1205713 h 3024336"/>
                <a:gd name="connsiteX86" fmla="*/ 3115098 w 3117872"/>
                <a:gd name="connsiteY86" fmla="*/ 1235527 h 3024336"/>
                <a:gd name="connsiteX87" fmla="*/ 3117178 w 3117872"/>
                <a:gd name="connsiteY87" fmla="*/ 1266727 h 3024336"/>
                <a:gd name="connsiteX88" fmla="*/ 3117872 w 3117872"/>
                <a:gd name="connsiteY88" fmla="*/ 1297927 h 3024336"/>
                <a:gd name="connsiteX89" fmla="*/ 3117178 w 3117872"/>
                <a:gd name="connsiteY89" fmla="*/ 1329127 h 3024336"/>
                <a:gd name="connsiteX90" fmla="*/ 3115098 w 3117872"/>
                <a:gd name="connsiteY90" fmla="*/ 1359635 h 3024336"/>
                <a:gd name="connsiteX91" fmla="*/ 3111631 w 3117872"/>
                <a:gd name="connsiteY91" fmla="*/ 1389448 h 3024336"/>
                <a:gd name="connsiteX92" fmla="*/ 3105389 w 3117872"/>
                <a:gd name="connsiteY92" fmla="*/ 1419261 h 3024336"/>
                <a:gd name="connsiteX93" fmla="*/ 3099149 w 3117872"/>
                <a:gd name="connsiteY93" fmla="*/ 1448382 h 3024336"/>
                <a:gd name="connsiteX94" fmla="*/ 3090826 w 3117872"/>
                <a:gd name="connsiteY94" fmla="*/ 1477502 h 3024336"/>
                <a:gd name="connsiteX95" fmla="*/ 3081811 w 3117872"/>
                <a:gd name="connsiteY95" fmla="*/ 1505235 h 3024336"/>
                <a:gd name="connsiteX96" fmla="*/ 3070716 w 3117872"/>
                <a:gd name="connsiteY96" fmla="*/ 1532969 h 3024336"/>
                <a:gd name="connsiteX97" fmla="*/ 3058233 w 3117872"/>
                <a:gd name="connsiteY97" fmla="*/ 1560008 h 3024336"/>
                <a:gd name="connsiteX98" fmla="*/ 3045058 w 3117872"/>
                <a:gd name="connsiteY98" fmla="*/ 1586356 h 3024336"/>
                <a:gd name="connsiteX99" fmla="*/ 3030495 w 3117872"/>
                <a:gd name="connsiteY99" fmla="*/ 1611315 h 3024336"/>
                <a:gd name="connsiteX100" fmla="*/ 3014544 w 3117872"/>
                <a:gd name="connsiteY100" fmla="*/ 1635582 h 3024336"/>
                <a:gd name="connsiteX101" fmla="*/ 2997900 w 3117872"/>
                <a:gd name="connsiteY101" fmla="*/ 1659849 h 3024336"/>
                <a:gd name="connsiteX102" fmla="*/ 2980565 w 3117872"/>
                <a:gd name="connsiteY102" fmla="*/ 1682730 h 3024336"/>
                <a:gd name="connsiteX103" fmla="*/ 2961147 w 3117872"/>
                <a:gd name="connsiteY103" fmla="*/ 1704223 h 3024336"/>
                <a:gd name="connsiteX104" fmla="*/ 2941036 w 3117872"/>
                <a:gd name="connsiteY104" fmla="*/ 1725717 h 3024336"/>
                <a:gd name="connsiteX105" fmla="*/ 2919538 w 3117872"/>
                <a:gd name="connsiteY105" fmla="*/ 1745130 h 3024336"/>
                <a:gd name="connsiteX106" fmla="*/ 2898040 w 3117872"/>
                <a:gd name="connsiteY106" fmla="*/ 1763850 h 3024336"/>
                <a:gd name="connsiteX107" fmla="*/ 2875156 w 3117872"/>
                <a:gd name="connsiteY107" fmla="*/ 1782570 h 3024336"/>
                <a:gd name="connsiteX108" fmla="*/ 2851578 w 3117872"/>
                <a:gd name="connsiteY108" fmla="*/ 1799210 h 3024336"/>
                <a:gd name="connsiteX109" fmla="*/ 2827306 w 3117872"/>
                <a:gd name="connsiteY109" fmla="*/ 1815157 h 3024336"/>
                <a:gd name="connsiteX110" fmla="*/ 2801646 w 3117872"/>
                <a:gd name="connsiteY110" fmla="*/ 1829717 h 3024336"/>
                <a:gd name="connsiteX111" fmla="*/ 2775294 w 3117872"/>
                <a:gd name="connsiteY111" fmla="*/ 1842890 h 3024336"/>
                <a:gd name="connsiteX112" fmla="*/ 2748250 w 3117872"/>
                <a:gd name="connsiteY112" fmla="*/ 1855370 h 3024336"/>
                <a:gd name="connsiteX113" fmla="*/ 2721204 w 3117872"/>
                <a:gd name="connsiteY113" fmla="*/ 1866463 h 3024336"/>
                <a:gd name="connsiteX114" fmla="*/ 2693465 w 3117872"/>
                <a:gd name="connsiteY114" fmla="*/ 1875476 h 3024336"/>
                <a:gd name="connsiteX115" fmla="*/ 2665033 w 3117872"/>
                <a:gd name="connsiteY115" fmla="*/ 1883797 h 3024336"/>
                <a:gd name="connsiteX116" fmla="*/ 2635212 w 3117872"/>
                <a:gd name="connsiteY116" fmla="*/ 1890038 h 3024336"/>
                <a:gd name="connsiteX117" fmla="*/ 2616370 w 3117872"/>
                <a:gd name="connsiteY117" fmla="*/ 1893543 h 3024336"/>
                <a:gd name="connsiteX118" fmla="*/ 2527757 w 3117872"/>
                <a:gd name="connsiteY118" fmla="*/ 1752033 h 3024336"/>
                <a:gd name="connsiteX119" fmla="*/ 2520604 w 3117872"/>
                <a:gd name="connsiteY119" fmla="*/ 1742363 h 3024336"/>
                <a:gd name="connsiteX120" fmla="*/ 2513017 w 3117872"/>
                <a:gd name="connsiteY120" fmla="*/ 1733753 h 3024336"/>
                <a:gd name="connsiteX121" fmla="*/ 2503067 w 3117872"/>
                <a:gd name="connsiteY121" fmla="*/ 1726622 h 3024336"/>
                <a:gd name="connsiteX122" fmla="*/ 2493470 w 3117872"/>
                <a:gd name="connsiteY122" fmla="*/ 1720056 h 3024336"/>
                <a:gd name="connsiteX123" fmla="*/ 2486510 w 3117872"/>
                <a:gd name="connsiteY123" fmla="*/ 1714197 h 3024336"/>
                <a:gd name="connsiteX124" fmla="*/ 2478762 w 3117872"/>
                <a:gd name="connsiteY124" fmla="*/ 1708830 h 3024336"/>
                <a:gd name="connsiteX125" fmla="*/ 2471014 w 3117872"/>
                <a:gd name="connsiteY125" fmla="*/ 1703464 h 3024336"/>
                <a:gd name="connsiteX126" fmla="*/ 2462832 w 3117872"/>
                <a:gd name="connsiteY126" fmla="*/ 1699156 h 3024336"/>
                <a:gd name="connsiteX127" fmla="*/ 2453072 w 3117872"/>
                <a:gd name="connsiteY127" fmla="*/ 1695835 h 3024336"/>
                <a:gd name="connsiteX128" fmla="*/ 2443667 w 3117872"/>
                <a:gd name="connsiteY128" fmla="*/ 1693080 h 3024336"/>
                <a:gd name="connsiteX129" fmla="*/ 2433827 w 3117872"/>
                <a:gd name="connsiteY129" fmla="*/ 1691382 h 3024336"/>
                <a:gd name="connsiteX130" fmla="*/ 2422846 w 3117872"/>
                <a:gd name="connsiteY130" fmla="*/ 1689612 h 3024336"/>
                <a:gd name="connsiteX131" fmla="*/ 2394068 w 3117872"/>
                <a:gd name="connsiteY131" fmla="*/ 1707633 h 3024336"/>
                <a:gd name="connsiteX132" fmla="*/ 2317349 w 3117872"/>
                <a:gd name="connsiteY132" fmla="*/ 1585116 h 3024336"/>
                <a:gd name="connsiteX133" fmla="*/ 2344550 w 3117872"/>
                <a:gd name="connsiteY133" fmla="*/ 1568083 h 3024336"/>
                <a:gd name="connsiteX134" fmla="*/ 1646567 w 3117872"/>
                <a:gd name="connsiteY134" fmla="*/ 455193 h 3024336"/>
                <a:gd name="connsiteX135" fmla="*/ 1607165 w 3117872"/>
                <a:gd name="connsiteY135" fmla="*/ 479867 h 3024336"/>
                <a:gd name="connsiteX136" fmla="*/ 1568904 w 3117872"/>
                <a:gd name="connsiteY136" fmla="*/ 504611 h 3024336"/>
                <a:gd name="connsiteX137" fmla="*/ 1531785 w 3117872"/>
                <a:gd name="connsiteY137" fmla="*/ 529428 h 3024336"/>
                <a:gd name="connsiteX138" fmla="*/ 1496949 w 3117872"/>
                <a:gd name="connsiteY138" fmla="*/ 554385 h 3024336"/>
                <a:gd name="connsiteX139" fmla="*/ 1479531 w 3117872"/>
                <a:gd name="connsiteY139" fmla="*/ 566865 h 3024336"/>
                <a:gd name="connsiteX140" fmla="*/ 1462821 w 3117872"/>
                <a:gd name="connsiteY140" fmla="*/ 580472 h 3024336"/>
                <a:gd name="connsiteX141" fmla="*/ 1446897 w 3117872"/>
                <a:gd name="connsiteY141" fmla="*/ 593588 h 3024336"/>
                <a:gd name="connsiteX142" fmla="*/ 1432117 w 3117872"/>
                <a:gd name="connsiteY142" fmla="*/ 606772 h 3024336"/>
                <a:gd name="connsiteX143" fmla="*/ 1418831 w 3117872"/>
                <a:gd name="connsiteY143" fmla="*/ 620594 h 3024336"/>
                <a:gd name="connsiteX144" fmla="*/ 1405544 w 3117872"/>
                <a:gd name="connsiteY144" fmla="*/ 634417 h 3024336"/>
                <a:gd name="connsiteX145" fmla="*/ 1393400 w 3117872"/>
                <a:gd name="connsiteY145" fmla="*/ 648309 h 3024336"/>
                <a:gd name="connsiteX146" fmla="*/ 1382751 w 3117872"/>
                <a:gd name="connsiteY146" fmla="*/ 662837 h 3024336"/>
                <a:gd name="connsiteX147" fmla="*/ 1372455 w 3117872"/>
                <a:gd name="connsiteY147" fmla="*/ 677930 h 3024336"/>
                <a:gd name="connsiteX148" fmla="*/ 1364088 w 3117872"/>
                <a:gd name="connsiteY148" fmla="*/ 692601 h 3024336"/>
                <a:gd name="connsiteX149" fmla="*/ 1355287 w 3117872"/>
                <a:gd name="connsiteY149" fmla="*/ 708330 h 3024336"/>
                <a:gd name="connsiteX150" fmla="*/ 1349558 w 3117872"/>
                <a:gd name="connsiteY150" fmla="*/ 723707 h 3024336"/>
                <a:gd name="connsiteX151" fmla="*/ 1344182 w 3117872"/>
                <a:gd name="connsiteY151" fmla="*/ 739648 h 3024336"/>
                <a:gd name="connsiteX152" fmla="*/ 1340657 w 3117872"/>
                <a:gd name="connsiteY152" fmla="*/ 756792 h 3024336"/>
                <a:gd name="connsiteX153" fmla="*/ 1337917 w 3117872"/>
                <a:gd name="connsiteY153" fmla="*/ 773441 h 3024336"/>
                <a:gd name="connsiteX154" fmla="*/ 1337025 w 3117872"/>
                <a:gd name="connsiteY154" fmla="*/ 791290 h 3024336"/>
                <a:gd name="connsiteX155" fmla="*/ 1337630 w 3117872"/>
                <a:gd name="connsiteY155" fmla="*/ 809775 h 3024336"/>
                <a:gd name="connsiteX156" fmla="*/ 1340518 w 3117872"/>
                <a:gd name="connsiteY156" fmla="*/ 828402 h 3024336"/>
                <a:gd name="connsiteX157" fmla="*/ 1343759 w 3117872"/>
                <a:gd name="connsiteY157" fmla="*/ 847594 h 3024336"/>
                <a:gd name="connsiteX158" fmla="*/ 1350779 w 3117872"/>
                <a:gd name="connsiteY158" fmla="*/ 867564 h 3024336"/>
                <a:gd name="connsiteX159" fmla="*/ 1357010 w 3117872"/>
                <a:gd name="connsiteY159" fmla="*/ 888028 h 3024336"/>
                <a:gd name="connsiteX160" fmla="*/ 1367022 w 3117872"/>
                <a:gd name="connsiteY160" fmla="*/ 909269 h 3024336"/>
                <a:gd name="connsiteX161" fmla="*/ 1378172 w 3117872"/>
                <a:gd name="connsiteY161" fmla="*/ 930581 h 3024336"/>
                <a:gd name="connsiteX162" fmla="*/ 1391172 w 3117872"/>
                <a:gd name="connsiteY162" fmla="*/ 953094 h 3024336"/>
                <a:gd name="connsiteX163" fmla="*/ 1852551 w 3117872"/>
                <a:gd name="connsiteY163" fmla="*/ 1689891 h 3024336"/>
                <a:gd name="connsiteX164" fmla="*/ 2059019 w 3117872"/>
                <a:gd name="connsiteY164" fmla="*/ 1560601 h 3024336"/>
                <a:gd name="connsiteX165" fmla="*/ 2142811 w 3117872"/>
                <a:gd name="connsiteY165" fmla="*/ 1694411 h 3024336"/>
                <a:gd name="connsiteX166" fmla="*/ 2160092 w 3117872"/>
                <a:gd name="connsiteY166" fmla="*/ 1683590 h 3024336"/>
                <a:gd name="connsiteX167" fmla="*/ 2236811 w 3117872"/>
                <a:gd name="connsiteY167" fmla="*/ 1806106 h 3024336"/>
                <a:gd name="connsiteX168" fmla="*/ 2217167 w 3117872"/>
                <a:gd name="connsiteY168" fmla="*/ 1818408 h 3024336"/>
                <a:gd name="connsiteX169" fmla="*/ 2213882 w 3117872"/>
                <a:gd name="connsiteY169" fmla="*/ 1830682 h 3024336"/>
                <a:gd name="connsiteX170" fmla="*/ 2211387 w 3117872"/>
                <a:gd name="connsiteY170" fmla="*/ 1842464 h 3024336"/>
                <a:gd name="connsiteX171" fmla="*/ 2209596 w 3117872"/>
                <a:gd name="connsiteY171" fmla="*/ 1855373 h 3024336"/>
                <a:gd name="connsiteX172" fmla="*/ 2209383 w 3117872"/>
                <a:gd name="connsiteY172" fmla="*/ 1867296 h 3024336"/>
                <a:gd name="connsiteX173" fmla="*/ 2210311 w 3117872"/>
                <a:gd name="connsiteY173" fmla="*/ 1879291 h 3024336"/>
                <a:gd name="connsiteX174" fmla="*/ 2212817 w 3117872"/>
                <a:gd name="connsiteY174" fmla="*/ 1890298 h 3024336"/>
                <a:gd name="connsiteX175" fmla="*/ 2217250 w 3117872"/>
                <a:gd name="connsiteY175" fmla="*/ 1900883 h 3024336"/>
                <a:gd name="connsiteX176" fmla="*/ 2222039 w 3117872"/>
                <a:gd name="connsiteY176" fmla="*/ 1912032 h 3024336"/>
                <a:gd name="connsiteX177" fmla="*/ 2230171 w 3117872"/>
                <a:gd name="connsiteY177" fmla="*/ 1925018 h 3024336"/>
                <a:gd name="connsiteX178" fmla="*/ 2232562 w 3117872"/>
                <a:gd name="connsiteY178" fmla="*/ 1930594 h 3024336"/>
                <a:gd name="connsiteX179" fmla="*/ 2235391 w 3117872"/>
                <a:gd name="connsiteY179" fmla="*/ 1935111 h 3024336"/>
                <a:gd name="connsiteX180" fmla="*/ 2705787 w 3117872"/>
                <a:gd name="connsiteY180" fmla="*/ 2686309 h 3024336"/>
                <a:gd name="connsiteX181" fmla="*/ 2694851 w 3117872"/>
                <a:gd name="connsiteY181" fmla="*/ 2708174 h 3024336"/>
                <a:gd name="connsiteX182" fmla="*/ 2680288 w 3117872"/>
                <a:gd name="connsiteY182" fmla="*/ 2732441 h 3024336"/>
                <a:gd name="connsiteX183" fmla="*/ 2665033 w 3117872"/>
                <a:gd name="connsiteY183" fmla="*/ 2757402 h 3024336"/>
                <a:gd name="connsiteX184" fmla="*/ 2647001 w 3117872"/>
                <a:gd name="connsiteY184" fmla="*/ 2781669 h 3024336"/>
                <a:gd name="connsiteX185" fmla="*/ 2629664 w 3117872"/>
                <a:gd name="connsiteY185" fmla="*/ 2803856 h 3024336"/>
                <a:gd name="connsiteX186" fmla="*/ 2610941 w 3117872"/>
                <a:gd name="connsiteY186" fmla="*/ 2826043 h 3024336"/>
                <a:gd name="connsiteX187" fmla="*/ 2590137 w 3117872"/>
                <a:gd name="connsiteY187" fmla="*/ 2846842 h 3024336"/>
                <a:gd name="connsiteX188" fmla="*/ 2569333 w 3117872"/>
                <a:gd name="connsiteY188" fmla="*/ 2866948 h 3024336"/>
                <a:gd name="connsiteX189" fmla="*/ 2547141 w 3117872"/>
                <a:gd name="connsiteY189" fmla="*/ 2885669 h 3024336"/>
                <a:gd name="connsiteX190" fmla="*/ 2524949 w 3117872"/>
                <a:gd name="connsiteY190" fmla="*/ 2903697 h 3024336"/>
                <a:gd name="connsiteX191" fmla="*/ 2500677 w 3117872"/>
                <a:gd name="connsiteY191" fmla="*/ 2920337 h 3024336"/>
                <a:gd name="connsiteX192" fmla="*/ 2476406 w 3117872"/>
                <a:gd name="connsiteY192" fmla="*/ 2936977 h 3024336"/>
                <a:gd name="connsiteX193" fmla="*/ 2451441 w 3117872"/>
                <a:gd name="connsiteY193" fmla="*/ 2951537 h 3024336"/>
                <a:gd name="connsiteX194" fmla="*/ 2425089 w 3117872"/>
                <a:gd name="connsiteY194" fmla="*/ 2964709 h 3024336"/>
                <a:gd name="connsiteX195" fmla="*/ 2398043 w 3117872"/>
                <a:gd name="connsiteY195" fmla="*/ 2976496 h 3024336"/>
                <a:gd name="connsiteX196" fmla="*/ 2370999 w 3117872"/>
                <a:gd name="connsiteY196" fmla="*/ 2986895 h 3024336"/>
                <a:gd name="connsiteX197" fmla="*/ 2342565 w 3117872"/>
                <a:gd name="connsiteY197" fmla="*/ 2997297 h 3024336"/>
                <a:gd name="connsiteX198" fmla="*/ 2314132 w 3117872"/>
                <a:gd name="connsiteY198" fmla="*/ 3004923 h 3024336"/>
                <a:gd name="connsiteX199" fmla="*/ 2285007 w 3117872"/>
                <a:gd name="connsiteY199" fmla="*/ 3011856 h 3024336"/>
                <a:gd name="connsiteX200" fmla="*/ 2255187 w 3117872"/>
                <a:gd name="connsiteY200" fmla="*/ 3016709 h 3024336"/>
                <a:gd name="connsiteX201" fmla="*/ 2224675 w 3117872"/>
                <a:gd name="connsiteY201" fmla="*/ 3021564 h 3024336"/>
                <a:gd name="connsiteX202" fmla="*/ 2193468 w 3117872"/>
                <a:gd name="connsiteY202" fmla="*/ 3023644 h 3024336"/>
                <a:gd name="connsiteX203" fmla="*/ 2162955 w 3117872"/>
                <a:gd name="connsiteY203" fmla="*/ 3024336 h 3024336"/>
                <a:gd name="connsiteX204" fmla="*/ 2135215 w 3117872"/>
                <a:gd name="connsiteY204" fmla="*/ 3023644 h 3024336"/>
                <a:gd name="connsiteX205" fmla="*/ 2113521 w 3117872"/>
                <a:gd name="connsiteY205" fmla="*/ 3022017 h 3024336"/>
                <a:gd name="connsiteX206" fmla="*/ 1661730 w 3117872"/>
                <a:gd name="connsiteY206" fmla="*/ 2300531 h 3024336"/>
                <a:gd name="connsiteX207" fmla="*/ 1653856 w 3117872"/>
                <a:gd name="connsiteY207" fmla="*/ 2289534 h 3024336"/>
                <a:gd name="connsiteX208" fmla="*/ 1644608 w 3117872"/>
                <a:gd name="connsiteY208" fmla="*/ 2281071 h 3024336"/>
                <a:gd name="connsiteX209" fmla="*/ 1635737 w 3117872"/>
                <a:gd name="connsiteY209" fmla="*/ 2273213 h 3024336"/>
                <a:gd name="connsiteX210" fmla="*/ 1625779 w 3117872"/>
                <a:gd name="connsiteY210" fmla="*/ 2265195 h 3024336"/>
                <a:gd name="connsiteX211" fmla="*/ 1614448 w 3117872"/>
                <a:gd name="connsiteY211" fmla="*/ 2259716 h 3024336"/>
                <a:gd name="connsiteX212" fmla="*/ 1602407 w 3117872"/>
                <a:gd name="connsiteY212" fmla="*/ 2254679 h 3024336"/>
                <a:gd name="connsiteX213" fmla="*/ 1591120 w 3117872"/>
                <a:gd name="connsiteY213" fmla="*/ 2250848 h 3024336"/>
                <a:gd name="connsiteX214" fmla="*/ 1578415 w 3117872"/>
                <a:gd name="connsiteY214" fmla="*/ 2247905 h 3024336"/>
                <a:gd name="connsiteX215" fmla="*/ 1543327 w 3117872"/>
                <a:gd name="connsiteY215" fmla="*/ 2269878 h 3024336"/>
                <a:gd name="connsiteX216" fmla="*/ 1461115 w 3117872"/>
                <a:gd name="connsiteY216" fmla="*/ 2138589 h 3024336"/>
                <a:gd name="connsiteX217" fmla="*/ 1490528 w 3117872"/>
                <a:gd name="connsiteY217" fmla="*/ 2120171 h 3024336"/>
                <a:gd name="connsiteX218" fmla="*/ 1407186 w 3117872"/>
                <a:gd name="connsiteY218" fmla="*/ 1987078 h 3024336"/>
                <a:gd name="connsiteX219" fmla="*/ 1473668 w 3117872"/>
                <a:gd name="connsiteY219" fmla="*/ 1885083 h 3024336"/>
                <a:gd name="connsiteX220" fmla="*/ 1487828 w 3117872"/>
                <a:gd name="connsiteY220" fmla="*/ 1861964 h 3024336"/>
                <a:gd name="connsiteX221" fmla="*/ 1499105 w 3117872"/>
                <a:gd name="connsiteY221" fmla="*/ 1838971 h 3024336"/>
                <a:gd name="connsiteX222" fmla="*/ 1508964 w 3117872"/>
                <a:gd name="connsiteY222" fmla="*/ 1816869 h 3024336"/>
                <a:gd name="connsiteX223" fmla="*/ 1517028 w 3117872"/>
                <a:gd name="connsiteY223" fmla="*/ 1795051 h 3024336"/>
                <a:gd name="connsiteX224" fmla="*/ 1522964 w 3117872"/>
                <a:gd name="connsiteY224" fmla="*/ 1774567 h 3024336"/>
                <a:gd name="connsiteX225" fmla="*/ 1527436 w 3117872"/>
                <a:gd name="connsiteY225" fmla="*/ 1753323 h 3024336"/>
                <a:gd name="connsiteX226" fmla="*/ 1529403 w 3117872"/>
                <a:gd name="connsiteY226" fmla="*/ 1732808 h 3024336"/>
                <a:gd name="connsiteX227" fmla="*/ 1530282 w 3117872"/>
                <a:gd name="connsiteY227" fmla="*/ 1712136 h 3024336"/>
                <a:gd name="connsiteX228" fmla="*/ 1529743 w 3117872"/>
                <a:gd name="connsiteY228" fmla="*/ 1692352 h 3024336"/>
                <a:gd name="connsiteX229" fmla="*/ 1527033 w 3117872"/>
                <a:gd name="connsiteY229" fmla="*/ 1672252 h 3024336"/>
                <a:gd name="connsiteX230" fmla="*/ 1522192 w 3117872"/>
                <a:gd name="connsiteY230" fmla="*/ 1653485 h 3024336"/>
                <a:gd name="connsiteX231" fmla="*/ 1516975 w 3117872"/>
                <a:gd name="connsiteY231" fmla="*/ 1634116 h 3024336"/>
                <a:gd name="connsiteX232" fmla="*/ 1509964 w 3117872"/>
                <a:gd name="connsiteY232" fmla="*/ 1615031 h 3024336"/>
                <a:gd name="connsiteX233" fmla="*/ 1500778 w 3117872"/>
                <a:gd name="connsiteY233" fmla="*/ 1595632 h 3024336"/>
                <a:gd name="connsiteX234" fmla="*/ 1491592 w 3117872"/>
                <a:gd name="connsiteY234" fmla="*/ 1576232 h 3024336"/>
                <a:gd name="connsiteX235" fmla="*/ 1480611 w 3117872"/>
                <a:gd name="connsiteY235" fmla="*/ 1557118 h 3024336"/>
                <a:gd name="connsiteX236" fmla="*/ 1085769 w 3117872"/>
                <a:gd name="connsiteY236" fmla="*/ 926578 h 3024336"/>
                <a:gd name="connsiteX237" fmla="*/ 987169 w 3117872"/>
                <a:gd name="connsiteY237" fmla="*/ 988321 h 3024336"/>
                <a:gd name="connsiteX238" fmla="*/ 1374846 w 3117872"/>
                <a:gd name="connsiteY238" fmla="*/ 1607419 h 3024336"/>
                <a:gd name="connsiteX239" fmla="*/ 1377109 w 3117872"/>
                <a:gd name="connsiteY239" fmla="*/ 1611032 h 3024336"/>
                <a:gd name="connsiteX240" fmla="*/ 1379039 w 3117872"/>
                <a:gd name="connsiteY240" fmla="*/ 1615692 h 3024336"/>
                <a:gd name="connsiteX241" fmla="*/ 1380018 w 3117872"/>
                <a:gd name="connsiteY241" fmla="*/ 1625139 h 3024336"/>
                <a:gd name="connsiteX242" fmla="*/ 1380619 w 3117872"/>
                <a:gd name="connsiteY242" fmla="*/ 1633986 h 3024336"/>
                <a:gd name="connsiteX243" fmla="*/ 1378339 w 3117872"/>
                <a:gd name="connsiteY243" fmla="*/ 1642959 h 3024336"/>
                <a:gd name="connsiteX244" fmla="*/ 1374262 w 3117872"/>
                <a:gd name="connsiteY244" fmla="*/ 1652220 h 3024336"/>
                <a:gd name="connsiteX245" fmla="*/ 1369099 w 3117872"/>
                <a:gd name="connsiteY245" fmla="*/ 1661320 h 3024336"/>
                <a:gd name="connsiteX246" fmla="*/ 1362427 w 3117872"/>
                <a:gd name="connsiteY246" fmla="*/ 1668014 h 3024336"/>
                <a:gd name="connsiteX247" fmla="*/ 1357839 w 3117872"/>
                <a:gd name="connsiteY247" fmla="*/ 1671725 h 3024336"/>
                <a:gd name="connsiteX248" fmla="*/ 1352873 w 3117872"/>
                <a:gd name="connsiteY248" fmla="*/ 1674835 h 3024336"/>
                <a:gd name="connsiteX249" fmla="*/ 1348617 w 3117872"/>
                <a:gd name="connsiteY249" fmla="*/ 1677500 h 3024336"/>
                <a:gd name="connsiteX250" fmla="*/ 1343275 w 3117872"/>
                <a:gd name="connsiteY250" fmla="*/ 1680007 h 3024336"/>
                <a:gd name="connsiteX251" fmla="*/ 1334340 w 3117872"/>
                <a:gd name="connsiteY251" fmla="*/ 1683086 h 3024336"/>
                <a:gd name="connsiteX252" fmla="*/ 1323897 w 3117872"/>
                <a:gd name="connsiteY252" fmla="*/ 1683758 h 3024336"/>
                <a:gd name="connsiteX253" fmla="*/ 1313787 w 3117872"/>
                <a:gd name="connsiteY253" fmla="*/ 1683381 h 3024336"/>
                <a:gd name="connsiteX254" fmla="*/ 1304718 w 3117872"/>
                <a:gd name="connsiteY254" fmla="*/ 1681515 h 3024336"/>
                <a:gd name="connsiteX255" fmla="*/ 1296314 w 3117872"/>
                <a:gd name="connsiteY255" fmla="*/ 1677554 h 3024336"/>
                <a:gd name="connsiteX256" fmla="*/ 1288951 w 3117872"/>
                <a:gd name="connsiteY256" fmla="*/ 1672105 h 3024336"/>
                <a:gd name="connsiteX257" fmla="*/ 1285603 w 3117872"/>
                <a:gd name="connsiteY257" fmla="*/ 1668333 h 3024336"/>
                <a:gd name="connsiteX258" fmla="*/ 1283340 w 3117872"/>
                <a:gd name="connsiteY258" fmla="*/ 1664720 h 3024336"/>
                <a:gd name="connsiteX259" fmla="*/ 895664 w 3117872"/>
                <a:gd name="connsiteY259" fmla="*/ 1045621 h 3024336"/>
                <a:gd name="connsiteX260" fmla="*/ 794934 w 3117872"/>
                <a:gd name="connsiteY260" fmla="*/ 1108698 h 3024336"/>
                <a:gd name="connsiteX261" fmla="*/ 1221454 w 3117872"/>
                <a:gd name="connsiteY261" fmla="*/ 1789826 h 3024336"/>
                <a:gd name="connsiteX262" fmla="*/ 1224094 w 3117872"/>
                <a:gd name="connsiteY262" fmla="*/ 1794042 h 3024336"/>
                <a:gd name="connsiteX263" fmla="*/ 1225270 w 3117872"/>
                <a:gd name="connsiteY263" fmla="*/ 1797497 h 3024336"/>
                <a:gd name="connsiteX264" fmla="*/ 1228045 w 3117872"/>
                <a:gd name="connsiteY264" fmla="*/ 1806659 h 3024336"/>
                <a:gd name="connsiteX265" fmla="*/ 1227229 w 3117872"/>
                <a:gd name="connsiteY265" fmla="*/ 1816393 h 3024336"/>
                <a:gd name="connsiteX266" fmla="*/ 1225656 w 3117872"/>
                <a:gd name="connsiteY266" fmla="*/ 1824923 h 3024336"/>
                <a:gd name="connsiteX267" fmla="*/ 1222289 w 3117872"/>
                <a:gd name="connsiteY267" fmla="*/ 1833738 h 3024336"/>
                <a:gd name="connsiteX268" fmla="*/ 1216748 w 3117872"/>
                <a:gd name="connsiteY268" fmla="*/ 1842237 h 3024336"/>
                <a:gd name="connsiteX269" fmla="*/ 1208658 w 3117872"/>
                <a:gd name="connsiteY269" fmla="*/ 1849819 h 3024336"/>
                <a:gd name="connsiteX270" fmla="*/ 1204779 w 3117872"/>
                <a:gd name="connsiteY270" fmla="*/ 1853085 h 3024336"/>
                <a:gd name="connsiteX271" fmla="*/ 1200191 w 3117872"/>
                <a:gd name="connsiteY271" fmla="*/ 1856797 h 3024336"/>
                <a:gd name="connsiteX272" fmla="*/ 1194848 w 3117872"/>
                <a:gd name="connsiteY272" fmla="*/ 1859304 h 3024336"/>
                <a:gd name="connsiteX273" fmla="*/ 1190924 w 3117872"/>
                <a:gd name="connsiteY273" fmla="*/ 1860923 h 3024336"/>
                <a:gd name="connsiteX274" fmla="*/ 1181280 w 3117872"/>
                <a:gd name="connsiteY274" fmla="*/ 1864447 h 3024336"/>
                <a:gd name="connsiteX275" fmla="*/ 1171216 w 3117872"/>
                <a:gd name="connsiteY275" fmla="*/ 1865719 h 3024336"/>
                <a:gd name="connsiteX276" fmla="*/ 1161105 w 3117872"/>
                <a:gd name="connsiteY276" fmla="*/ 1865344 h 3024336"/>
                <a:gd name="connsiteX277" fmla="*/ 1152747 w 3117872"/>
                <a:gd name="connsiteY277" fmla="*/ 1863033 h 3024336"/>
                <a:gd name="connsiteX278" fmla="*/ 1143632 w 3117872"/>
                <a:gd name="connsiteY278" fmla="*/ 1859519 h 3024336"/>
                <a:gd name="connsiteX279" fmla="*/ 1136602 w 3117872"/>
                <a:gd name="connsiteY279" fmla="*/ 1853021 h 3024336"/>
                <a:gd name="connsiteX280" fmla="*/ 1134007 w 3117872"/>
                <a:gd name="connsiteY280" fmla="*/ 1850454 h 3024336"/>
                <a:gd name="connsiteX281" fmla="*/ 1131367 w 3117872"/>
                <a:gd name="connsiteY281" fmla="*/ 1846238 h 3024336"/>
                <a:gd name="connsiteX282" fmla="*/ 704847 w 3117872"/>
                <a:gd name="connsiteY282" fmla="*/ 1165110 h 3024336"/>
                <a:gd name="connsiteX283" fmla="*/ 603410 w 3117872"/>
                <a:gd name="connsiteY283" fmla="*/ 1228629 h 3024336"/>
                <a:gd name="connsiteX284" fmla="*/ 991087 w 3117872"/>
                <a:gd name="connsiteY284" fmla="*/ 1847728 h 3024336"/>
                <a:gd name="connsiteX285" fmla="*/ 993349 w 3117872"/>
                <a:gd name="connsiteY285" fmla="*/ 1851341 h 3024336"/>
                <a:gd name="connsiteX286" fmla="*/ 995279 w 3117872"/>
                <a:gd name="connsiteY286" fmla="*/ 1856001 h 3024336"/>
                <a:gd name="connsiteX287" fmla="*/ 997676 w 3117872"/>
                <a:gd name="connsiteY287" fmla="*/ 1864560 h 3024336"/>
                <a:gd name="connsiteX288" fmla="*/ 997569 w 3117872"/>
                <a:gd name="connsiteY288" fmla="*/ 1873850 h 3024336"/>
                <a:gd name="connsiteX289" fmla="*/ 995288 w 3117872"/>
                <a:gd name="connsiteY289" fmla="*/ 1882824 h 3024336"/>
                <a:gd name="connsiteX290" fmla="*/ 991212 w 3117872"/>
                <a:gd name="connsiteY290" fmla="*/ 1892084 h 3024336"/>
                <a:gd name="connsiteX291" fmla="*/ 986048 w 3117872"/>
                <a:gd name="connsiteY291" fmla="*/ 1901185 h 3024336"/>
                <a:gd name="connsiteX292" fmla="*/ 978667 w 3117872"/>
                <a:gd name="connsiteY292" fmla="*/ 1908322 h 3024336"/>
                <a:gd name="connsiteX293" fmla="*/ 975498 w 3117872"/>
                <a:gd name="connsiteY293" fmla="*/ 1911145 h 3024336"/>
                <a:gd name="connsiteX294" fmla="*/ 970532 w 3117872"/>
                <a:gd name="connsiteY294" fmla="*/ 1914256 h 3024336"/>
                <a:gd name="connsiteX295" fmla="*/ 965567 w 3117872"/>
                <a:gd name="connsiteY295" fmla="*/ 1917365 h 3024336"/>
                <a:gd name="connsiteX296" fmla="*/ 960933 w 3117872"/>
                <a:gd name="connsiteY296" fmla="*/ 1919427 h 3024336"/>
                <a:gd name="connsiteX297" fmla="*/ 950580 w 3117872"/>
                <a:gd name="connsiteY297" fmla="*/ 1923395 h 3024336"/>
                <a:gd name="connsiteX298" fmla="*/ 940847 w 3117872"/>
                <a:gd name="connsiteY298" fmla="*/ 1923622 h 3024336"/>
                <a:gd name="connsiteX299" fmla="*/ 931446 w 3117872"/>
                <a:gd name="connsiteY299" fmla="*/ 1922801 h 3024336"/>
                <a:gd name="connsiteX300" fmla="*/ 922377 w 3117872"/>
                <a:gd name="connsiteY300" fmla="*/ 1920935 h 3024336"/>
                <a:gd name="connsiteX301" fmla="*/ 913973 w 3117872"/>
                <a:gd name="connsiteY301" fmla="*/ 1916974 h 3024336"/>
                <a:gd name="connsiteX302" fmla="*/ 906610 w 3117872"/>
                <a:gd name="connsiteY302" fmla="*/ 1911525 h 3024336"/>
                <a:gd name="connsiteX303" fmla="*/ 903260 w 3117872"/>
                <a:gd name="connsiteY303" fmla="*/ 1907754 h 3024336"/>
                <a:gd name="connsiteX304" fmla="*/ 900288 w 3117872"/>
                <a:gd name="connsiteY304" fmla="*/ 1904585 h 3024336"/>
                <a:gd name="connsiteX305" fmla="*/ 512612 w 3117872"/>
                <a:gd name="connsiteY305" fmla="*/ 1285487 h 3024336"/>
                <a:gd name="connsiteX306" fmla="*/ 413303 w 3117872"/>
                <a:gd name="connsiteY306" fmla="*/ 1347674 h 3024336"/>
                <a:gd name="connsiteX307" fmla="*/ 807435 w 3117872"/>
                <a:gd name="connsiteY307" fmla="*/ 1978658 h 3024336"/>
                <a:gd name="connsiteX308" fmla="*/ 820212 w 3117872"/>
                <a:gd name="connsiteY308" fmla="*/ 1997486 h 3024336"/>
                <a:gd name="connsiteX309" fmla="*/ 832567 w 3117872"/>
                <a:gd name="connsiteY309" fmla="*/ 2014062 h 3024336"/>
                <a:gd name="connsiteX310" fmla="*/ 845300 w 3117872"/>
                <a:gd name="connsiteY310" fmla="*/ 2031240 h 3024336"/>
                <a:gd name="connsiteX311" fmla="*/ 859029 w 3117872"/>
                <a:gd name="connsiteY311" fmla="*/ 2045281 h 3024336"/>
                <a:gd name="connsiteX312" fmla="*/ 873089 w 3117872"/>
                <a:gd name="connsiteY312" fmla="*/ 2058274 h 3024336"/>
                <a:gd name="connsiteX313" fmla="*/ 887484 w 3117872"/>
                <a:gd name="connsiteY313" fmla="*/ 2070219 h 3024336"/>
                <a:gd name="connsiteX314" fmla="*/ 903628 w 3117872"/>
                <a:gd name="connsiteY314" fmla="*/ 2080232 h 3024336"/>
                <a:gd name="connsiteX315" fmla="*/ 919395 w 3117872"/>
                <a:gd name="connsiteY315" fmla="*/ 2089641 h 3024336"/>
                <a:gd name="connsiteX316" fmla="*/ 936912 w 3117872"/>
                <a:gd name="connsiteY316" fmla="*/ 2097116 h 3024336"/>
                <a:gd name="connsiteX317" fmla="*/ 955849 w 3117872"/>
                <a:gd name="connsiteY317" fmla="*/ 2103702 h 3024336"/>
                <a:gd name="connsiteX318" fmla="*/ 976205 w 3117872"/>
                <a:gd name="connsiteY318" fmla="*/ 2109400 h 3024336"/>
                <a:gd name="connsiteX319" fmla="*/ 997933 w 3117872"/>
                <a:gd name="connsiteY319" fmla="*/ 2112561 h 3024336"/>
                <a:gd name="connsiteX320" fmla="*/ 1020752 w 3117872"/>
                <a:gd name="connsiteY320" fmla="*/ 2115880 h 3024336"/>
                <a:gd name="connsiteX321" fmla="*/ 1045318 w 3117872"/>
                <a:gd name="connsiteY321" fmla="*/ 2117264 h 3024336"/>
                <a:gd name="connsiteX322" fmla="*/ 1072013 w 3117872"/>
                <a:gd name="connsiteY322" fmla="*/ 2117316 h 3024336"/>
                <a:gd name="connsiteX323" fmla="*/ 1101212 w 3117872"/>
                <a:gd name="connsiteY323" fmla="*/ 2116636 h 3024336"/>
                <a:gd name="connsiteX324" fmla="*/ 1227054 w 3117872"/>
                <a:gd name="connsiteY324" fmla="*/ 2101552 h 3024336"/>
                <a:gd name="connsiteX325" fmla="*/ 1309642 w 3117872"/>
                <a:gd name="connsiteY325" fmla="*/ 2233441 h 3024336"/>
                <a:gd name="connsiteX326" fmla="*/ 1339055 w 3117872"/>
                <a:gd name="connsiteY326" fmla="*/ 2215022 h 3024336"/>
                <a:gd name="connsiteX327" fmla="*/ 1421267 w 3117872"/>
                <a:gd name="connsiteY327" fmla="*/ 2346311 h 3024336"/>
                <a:gd name="connsiteX328" fmla="*/ 1386180 w 3117872"/>
                <a:gd name="connsiteY328" fmla="*/ 2368282 h 3024336"/>
                <a:gd name="connsiteX329" fmla="*/ 1383279 w 3117872"/>
                <a:gd name="connsiteY329" fmla="*/ 2380998 h 3024336"/>
                <a:gd name="connsiteX330" fmla="*/ 1381089 w 3117872"/>
                <a:gd name="connsiteY330" fmla="*/ 2393267 h 3024336"/>
                <a:gd name="connsiteX331" fmla="*/ 1381070 w 3117872"/>
                <a:gd name="connsiteY331" fmla="*/ 2405856 h 3024336"/>
                <a:gd name="connsiteX332" fmla="*/ 1381762 w 3117872"/>
                <a:gd name="connsiteY332" fmla="*/ 2417998 h 3024336"/>
                <a:gd name="connsiteX333" fmla="*/ 1383917 w 3117872"/>
                <a:gd name="connsiteY333" fmla="*/ 2430901 h 3024336"/>
                <a:gd name="connsiteX334" fmla="*/ 1386403 w 3117872"/>
                <a:gd name="connsiteY334" fmla="*/ 2442757 h 3024336"/>
                <a:gd name="connsiteX335" fmla="*/ 1391397 w 3117872"/>
                <a:gd name="connsiteY335" fmla="*/ 2453884 h 3024336"/>
                <a:gd name="connsiteX336" fmla="*/ 1397852 w 3117872"/>
                <a:gd name="connsiteY336" fmla="*/ 2465771 h 3024336"/>
                <a:gd name="connsiteX337" fmla="*/ 1524745 w 3117872"/>
                <a:gd name="connsiteY337" fmla="*/ 2668411 h 3024336"/>
                <a:gd name="connsiteX338" fmla="*/ 1519409 w 3117872"/>
                <a:gd name="connsiteY338" fmla="*/ 2679748 h 3024336"/>
                <a:gd name="connsiteX339" fmla="*/ 1507620 w 3117872"/>
                <a:gd name="connsiteY339" fmla="*/ 2702627 h 3024336"/>
                <a:gd name="connsiteX340" fmla="*/ 1495137 w 3117872"/>
                <a:gd name="connsiteY340" fmla="*/ 2725508 h 3024336"/>
                <a:gd name="connsiteX341" fmla="*/ 1481268 w 3117872"/>
                <a:gd name="connsiteY341" fmla="*/ 2747001 h 3024336"/>
                <a:gd name="connsiteX342" fmla="*/ 1466704 w 3117872"/>
                <a:gd name="connsiteY342" fmla="*/ 2769188 h 3024336"/>
                <a:gd name="connsiteX343" fmla="*/ 1451447 w 3117872"/>
                <a:gd name="connsiteY343" fmla="*/ 2789294 h 3024336"/>
                <a:gd name="connsiteX344" fmla="*/ 1435498 w 3117872"/>
                <a:gd name="connsiteY344" fmla="*/ 2810095 h 3024336"/>
                <a:gd name="connsiteX345" fmla="*/ 1418855 w 3117872"/>
                <a:gd name="connsiteY345" fmla="*/ 2828815 h 3024336"/>
                <a:gd name="connsiteX346" fmla="*/ 1400823 w 3117872"/>
                <a:gd name="connsiteY346" fmla="*/ 2847536 h 3024336"/>
                <a:gd name="connsiteX347" fmla="*/ 1382100 w 3117872"/>
                <a:gd name="connsiteY347" fmla="*/ 2865562 h 3024336"/>
                <a:gd name="connsiteX348" fmla="*/ 1362682 w 3117872"/>
                <a:gd name="connsiteY348" fmla="*/ 2882202 h 3024336"/>
                <a:gd name="connsiteX349" fmla="*/ 1343265 w 3117872"/>
                <a:gd name="connsiteY349" fmla="*/ 2898842 h 3024336"/>
                <a:gd name="connsiteX350" fmla="*/ 1321767 w 3117872"/>
                <a:gd name="connsiteY350" fmla="*/ 2914096 h 3024336"/>
                <a:gd name="connsiteX351" fmla="*/ 1300963 w 3117872"/>
                <a:gd name="connsiteY351" fmla="*/ 2927962 h 3024336"/>
                <a:gd name="connsiteX352" fmla="*/ 1278771 w 3117872"/>
                <a:gd name="connsiteY352" fmla="*/ 2941830 h 3024336"/>
                <a:gd name="connsiteX353" fmla="*/ 1256581 w 3117872"/>
                <a:gd name="connsiteY353" fmla="*/ 2954309 h 3024336"/>
                <a:gd name="connsiteX354" fmla="*/ 1233003 w 3117872"/>
                <a:gd name="connsiteY354" fmla="*/ 2966097 h 3024336"/>
                <a:gd name="connsiteX355" fmla="*/ 1208731 w 3117872"/>
                <a:gd name="connsiteY355" fmla="*/ 2976496 h 3024336"/>
                <a:gd name="connsiteX356" fmla="*/ 1185153 w 3117872"/>
                <a:gd name="connsiteY356" fmla="*/ 2986203 h 3024336"/>
                <a:gd name="connsiteX357" fmla="*/ 1160187 w 3117872"/>
                <a:gd name="connsiteY357" fmla="*/ 2995216 h 3024336"/>
                <a:gd name="connsiteX358" fmla="*/ 1134529 w 3117872"/>
                <a:gd name="connsiteY358" fmla="*/ 3002149 h 3024336"/>
                <a:gd name="connsiteX359" fmla="*/ 1108869 w 3117872"/>
                <a:gd name="connsiteY359" fmla="*/ 3009082 h 3024336"/>
                <a:gd name="connsiteX360" fmla="*/ 1082517 w 3117872"/>
                <a:gd name="connsiteY360" fmla="*/ 3014629 h 3024336"/>
                <a:gd name="connsiteX361" fmla="*/ 1056165 w 3117872"/>
                <a:gd name="connsiteY361" fmla="*/ 3018097 h 3024336"/>
                <a:gd name="connsiteX362" fmla="*/ 1029121 w 3117872"/>
                <a:gd name="connsiteY362" fmla="*/ 3021564 h 3024336"/>
                <a:gd name="connsiteX363" fmla="*/ 1002074 w 3117872"/>
                <a:gd name="connsiteY363" fmla="*/ 3023644 h 3024336"/>
                <a:gd name="connsiteX364" fmla="*/ 974336 w 3117872"/>
                <a:gd name="connsiteY364" fmla="*/ 3024336 h 3024336"/>
                <a:gd name="connsiteX365" fmla="*/ 943129 w 3117872"/>
                <a:gd name="connsiteY365" fmla="*/ 3023644 h 3024336"/>
                <a:gd name="connsiteX366" fmla="*/ 911923 w 3117872"/>
                <a:gd name="connsiteY366" fmla="*/ 3021564 h 3024336"/>
                <a:gd name="connsiteX367" fmla="*/ 881409 w 3117872"/>
                <a:gd name="connsiteY367" fmla="*/ 3016709 h 3024336"/>
                <a:gd name="connsiteX368" fmla="*/ 851590 w 3117872"/>
                <a:gd name="connsiteY368" fmla="*/ 3011856 h 3024336"/>
                <a:gd name="connsiteX369" fmla="*/ 822464 w 3117872"/>
                <a:gd name="connsiteY369" fmla="*/ 3004923 h 3024336"/>
                <a:gd name="connsiteX370" fmla="*/ 794031 w 3117872"/>
                <a:gd name="connsiteY370" fmla="*/ 2997297 h 3024336"/>
                <a:gd name="connsiteX371" fmla="*/ 765599 w 3117872"/>
                <a:gd name="connsiteY371" fmla="*/ 2986895 h 3024336"/>
                <a:gd name="connsiteX372" fmla="*/ 738553 w 3117872"/>
                <a:gd name="connsiteY372" fmla="*/ 2976496 h 3024336"/>
                <a:gd name="connsiteX373" fmla="*/ 711507 w 3117872"/>
                <a:gd name="connsiteY373" fmla="*/ 2964709 h 3024336"/>
                <a:gd name="connsiteX374" fmla="*/ 685849 w 3117872"/>
                <a:gd name="connsiteY374" fmla="*/ 2951537 h 3024336"/>
                <a:gd name="connsiteX375" fmla="*/ 660190 w 3117872"/>
                <a:gd name="connsiteY375" fmla="*/ 2936977 h 3024336"/>
                <a:gd name="connsiteX376" fmla="*/ 635918 w 3117872"/>
                <a:gd name="connsiteY376" fmla="*/ 2920337 h 3024336"/>
                <a:gd name="connsiteX377" fmla="*/ 611647 w 3117872"/>
                <a:gd name="connsiteY377" fmla="*/ 2903697 h 3024336"/>
                <a:gd name="connsiteX378" fmla="*/ 589455 w 3117872"/>
                <a:gd name="connsiteY378" fmla="*/ 2885669 h 3024336"/>
                <a:gd name="connsiteX379" fmla="*/ 567265 w 3117872"/>
                <a:gd name="connsiteY379" fmla="*/ 2866948 h 3024336"/>
                <a:gd name="connsiteX380" fmla="*/ 546459 w 3117872"/>
                <a:gd name="connsiteY380" fmla="*/ 2846842 h 3024336"/>
                <a:gd name="connsiteX381" fmla="*/ 525655 w 3117872"/>
                <a:gd name="connsiteY381" fmla="*/ 2826043 h 3024336"/>
                <a:gd name="connsiteX382" fmla="*/ 506932 w 3117872"/>
                <a:gd name="connsiteY382" fmla="*/ 2803856 h 3024336"/>
                <a:gd name="connsiteX383" fmla="*/ 489595 w 3117872"/>
                <a:gd name="connsiteY383" fmla="*/ 2781669 h 3024336"/>
                <a:gd name="connsiteX384" fmla="*/ 472951 w 3117872"/>
                <a:gd name="connsiteY384" fmla="*/ 2757402 h 3024336"/>
                <a:gd name="connsiteX385" fmla="*/ 456308 w 3117872"/>
                <a:gd name="connsiteY385" fmla="*/ 2732441 h 3024336"/>
                <a:gd name="connsiteX386" fmla="*/ 441745 w 3117872"/>
                <a:gd name="connsiteY386" fmla="*/ 2708174 h 3024336"/>
                <a:gd name="connsiteX387" fmla="*/ 429262 w 3117872"/>
                <a:gd name="connsiteY387" fmla="*/ 2681828 h 3024336"/>
                <a:gd name="connsiteX388" fmla="*/ 416779 w 3117872"/>
                <a:gd name="connsiteY388" fmla="*/ 2654787 h 3024336"/>
                <a:gd name="connsiteX389" fmla="*/ 405684 w 3117872"/>
                <a:gd name="connsiteY389" fmla="*/ 2627748 h 3024336"/>
                <a:gd name="connsiteX390" fmla="*/ 395975 w 3117872"/>
                <a:gd name="connsiteY390" fmla="*/ 2599320 h 3024336"/>
                <a:gd name="connsiteX391" fmla="*/ 388346 w 3117872"/>
                <a:gd name="connsiteY391" fmla="*/ 2570894 h 3024336"/>
                <a:gd name="connsiteX392" fmla="*/ 381412 w 3117872"/>
                <a:gd name="connsiteY392" fmla="*/ 2541775 h 3024336"/>
                <a:gd name="connsiteX393" fmla="*/ 375865 w 3117872"/>
                <a:gd name="connsiteY393" fmla="*/ 2511961 h 3024336"/>
                <a:gd name="connsiteX394" fmla="*/ 372397 w 3117872"/>
                <a:gd name="connsiteY394" fmla="*/ 2481453 h 3024336"/>
                <a:gd name="connsiteX395" fmla="*/ 369623 w 3117872"/>
                <a:gd name="connsiteY395" fmla="*/ 2450947 h 3024336"/>
                <a:gd name="connsiteX396" fmla="*/ 368929 w 3117872"/>
                <a:gd name="connsiteY396" fmla="*/ 2419053 h 3024336"/>
                <a:gd name="connsiteX397" fmla="*/ 368929 w 3117872"/>
                <a:gd name="connsiteY397" fmla="*/ 2398947 h 3024336"/>
                <a:gd name="connsiteX398" fmla="*/ 370317 w 3117872"/>
                <a:gd name="connsiteY398" fmla="*/ 2378146 h 3024336"/>
                <a:gd name="connsiteX399" fmla="*/ 372397 w 3117872"/>
                <a:gd name="connsiteY399" fmla="*/ 2358039 h 3024336"/>
                <a:gd name="connsiteX400" fmla="*/ 374477 w 3117872"/>
                <a:gd name="connsiteY400" fmla="*/ 2337933 h 3024336"/>
                <a:gd name="connsiteX401" fmla="*/ 377945 w 3117872"/>
                <a:gd name="connsiteY401" fmla="*/ 2317826 h 3024336"/>
                <a:gd name="connsiteX402" fmla="*/ 381412 w 3117872"/>
                <a:gd name="connsiteY402" fmla="*/ 2298412 h 3024336"/>
                <a:gd name="connsiteX403" fmla="*/ 385572 w 3117872"/>
                <a:gd name="connsiteY403" fmla="*/ 2278305 h 3024336"/>
                <a:gd name="connsiteX404" fmla="*/ 390427 w 3117872"/>
                <a:gd name="connsiteY404" fmla="*/ 2259585 h 3024336"/>
                <a:gd name="connsiteX405" fmla="*/ 395975 w 3117872"/>
                <a:gd name="connsiteY405" fmla="*/ 2240866 h 3024336"/>
                <a:gd name="connsiteX406" fmla="*/ 402217 w 3117872"/>
                <a:gd name="connsiteY406" fmla="*/ 2222146 h 3024336"/>
                <a:gd name="connsiteX407" fmla="*/ 409152 w 3117872"/>
                <a:gd name="connsiteY407" fmla="*/ 2203426 h 3024336"/>
                <a:gd name="connsiteX408" fmla="*/ 416779 w 3117872"/>
                <a:gd name="connsiteY408" fmla="*/ 2185399 h 3024336"/>
                <a:gd name="connsiteX409" fmla="*/ 423715 w 3117872"/>
                <a:gd name="connsiteY409" fmla="*/ 2168065 h 3024336"/>
                <a:gd name="connsiteX410" fmla="*/ 432730 w 3117872"/>
                <a:gd name="connsiteY410" fmla="*/ 2149345 h 3024336"/>
                <a:gd name="connsiteX411" fmla="*/ 441051 w 3117872"/>
                <a:gd name="connsiteY411" fmla="*/ 2132705 h 3024336"/>
                <a:gd name="connsiteX412" fmla="*/ 450759 w 3117872"/>
                <a:gd name="connsiteY412" fmla="*/ 2116065 h 3024336"/>
                <a:gd name="connsiteX413" fmla="*/ 461162 w 3117872"/>
                <a:gd name="connsiteY413" fmla="*/ 2099425 h 3024336"/>
                <a:gd name="connsiteX414" fmla="*/ 470871 w 3117872"/>
                <a:gd name="connsiteY414" fmla="*/ 2083479 h 3024336"/>
                <a:gd name="connsiteX415" fmla="*/ 482660 w 3117872"/>
                <a:gd name="connsiteY415" fmla="*/ 2067531 h 3024336"/>
                <a:gd name="connsiteX416" fmla="*/ 493755 w 3117872"/>
                <a:gd name="connsiteY416" fmla="*/ 2052279 h 3024336"/>
                <a:gd name="connsiteX417" fmla="*/ 506238 w 3117872"/>
                <a:gd name="connsiteY417" fmla="*/ 2037025 h 3024336"/>
                <a:gd name="connsiteX418" fmla="*/ 518721 w 3117872"/>
                <a:gd name="connsiteY418" fmla="*/ 2022465 h 3024336"/>
                <a:gd name="connsiteX419" fmla="*/ 531896 w 3117872"/>
                <a:gd name="connsiteY419" fmla="*/ 2007211 h 3024336"/>
                <a:gd name="connsiteX420" fmla="*/ 545073 w 3117872"/>
                <a:gd name="connsiteY420" fmla="*/ 1994037 h 3024336"/>
                <a:gd name="connsiteX421" fmla="*/ 558942 w 3117872"/>
                <a:gd name="connsiteY421" fmla="*/ 1980864 h 3024336"/>
                <a:gd name="connsiteX422" fmla="*/ 572811 w 3117872"/>
                <a:gd name="connsiteY422" fmla="*/ 1967690 h 3024336"/>
                <a:gd name="connsiteX423" fmla="*/ 587375 w 3117872"/>
                <a:gd name="connsiteY423" fmla="*/ 1955210 h 3024336"/>
                <a:gd name="connsiteX424" fmla="*/ 602632 w 3117872"/>
                <a:gd name="connsiteY424" fmla="*/ 1942731 h 3024336"/>
                <a:gd name="connsiteX425" fmla="*/ 617887 w 3117872"/>
                <a:gd name="connsiteY425" fmla="*/ 1930943 h 3024336"/>
                <a:gd name="connsiteX426" fmla="*/ 633838 w 3117872"/>
                <a:gd name="connsiteY426" fmla="*/ 1919850 h 3024336"/>
                <a:gd name="connsiteX427" fmla="*/ 649788 w 3117872"/>
                <a:gd name="connsiteY427" fmla="*/ 1910145 h 3024336"/>
                <a:gd name="connsiteX428" fmla="*/ 666431 w 3117872"/>
                <a:gd name="connsiteY428" fmla="*/ 1899743 h 3024336"/>
                <a:gd name="connsiteX429" fmla="*/ 635918 w 3117872"/>
                <a:gd name="connsiteY429" fmla="*/ 1901824 h 3024336"/>
                <a:gd name="connsiteX430" fmla="*/ 605406 w 3117872"/>
                <a:gd name="connsiteY430" fmla="*/ 1902518 h 3024336"/>
                <a:gd name="connsiteX431" fmla="*/ 574892 w 3117872"/>
                <a:gd name="connsiteY431" fmla="*/ 1901824 h 3024336"/>
                <a:gd name="connsiteX432" fmla="*/ 544379 w 3117872"/>
                <a:gd name="connsiteY432" fmla="*/ 1899743 h 3024336"/>
                <a:gd name="connsiteX433" fmla="*/ 513173 w 3117872"/>
                <a:gd name="connsiteY433" fmla="*/ 1895585 h 3024336"/>
                <a:gd name="connsiteX434" fmla="*/ 483354 w 3117872"/>
                <a:gd name="connsiteY434" fmla="*/ 1890038 h 3024336"/>
                <a:gd name="connsiteX435" fmla="*/ 454228 w 3117872"/>
                <a:gd name="connsiteY435" fmla="*/ 1883797 h 3024336"/>
                <a:gd name="connsiteX436" fmla="*/ 425795 w 3117872"/>
                <a:gd name="connsiteY436" fmla="*/ 1875476 h 3024336"/>
                <a:gd name="connsiteX437" fmla="*/ 397363 w 3117872"/>
                <a:gd name="connsiteY437" fmla="*/ 1866463 h 3024336"/>
                <a:gd name="connsiteX438" fmla="*/ 369623 w 3117872"/>
                <a:gd name="connsiteY438" fmla="*/ 1855370 h 3024336"/>
                <a:gd name="connsiteX439" fmla="*/ 342577 w 3117872"/>
                <a:gd name="connsiteY439" fmla="*/ 1842890 h 3024336"/>
                <a:gd name="connsiteX440" fmla="*/ 317612 w 3117872"/>
                <a:gd name="connsiteY440" fmla="*/ 1829717 h 3024336"/>
                <a:gd name="connsiteX441" fmla="*/ 291954 w 3117872"/>
                <a:gd name="connsiteY441" fmla="*/ 1815157 h 3024336"/>
                <a:gd name="connsiteX442" fmla="*/ 266988 w 3117872"/>
                <a:gd name="connsiteY442" fmla="*/ 1799210 h 3024336"/>
                <a:gd name="connsiteX443" fmla="*/ 244104 w 3117872"/>
                <a:gd name="connsiteY443" fmla="*/ 1782570 h 3024336"/>
                <a:gd name="connsiteX444" fmla="*/ 220526 w 3117872"/>
                <a:gd name="connsiteY444" fmla="*/ 1763850 h 3024336"/>
                <a:gd name="connsiteX445" fmla="*/ 198335 w 3117872"/>
                <a:gd name="connsiteY445" fmla="*/ 1745130 h 3024336"/>
                <a:gd name="connsiteX446" fmla="*/ 177531 w 3117872"/>
                <a:gd name="connsiteY446" fmla="*/ 1725717 h 3024336"/>
                <a:gd name="connsiteX447" fmla="*/ 157419 w 3117872"/>
                <a:gd name="connsiteY447" fmla="*/ 1704223 h 3024336"/>
                <a:gd name="connsiteX448" fmla="*/ 138696 w 3117872"/>
                <a:gd name="connsiteY448" fmla="*/ 1682730 h 3024336"/>
                <a:gd name="connsiteX449" fmla="*/ 120664 w 3117872"/>
                <a:gd name="connsiteY449" fmla="*/ 1659849 h 3024336"/>
                <a:gd name="connsiteX450" fmla="*/ 104021 w 3117872"/>
                <a:gd name="connsiteY450" fmla="*/ 1635582 h 3024336"/>
                <a:gd name="connsiteX451" fmla="*/ 88765 w 3117872"/>
                <a:gd name="connsiteY451" fmla="*/ 1611315 h 3024336"/>
                <a:gd name="connsiteX452" fmla="*/ 74202 w 3117872"/>
                <a:gd name="connsiteY452" fmla="*/ 1586356 h 3024336"/>
                <a:gd name="connsiteX453" fmla="*/ 60333 w 3117872"/>
                <a:gd name="connsiteY453" fmla="*/ 1560008 h 3024336"/>
                <a:gd name="connsiteX454" fmla="*/ 48542 w 3117872"/>
                <a:gd name="connsiteY454" fmla="*/ 1532969 h 3024336"/>
                <a:gd name="connsiteX455" fmla="*/ 37447 w 3117872"/>
                <a:gd name="connsiteY455" fmla="*/ 1505235 h 3024336"/>
                <a:gd name="connsiteX456" fmla="*/ 27739 w 3117872"/>
                <a:gd name="connsiteY456" fmla="*/ 1477502 h 3024336"/>
                <a:gd name="connsiteX457" fmla="*/ 20110 w 3117872"/>
                <a:gd name="connsiteY457" fmla="*/ 1448382 h 3024336"/>
                <a:gd name="connsiteX458" fmla="*/ 12483 w 3117872"/>
                <a:gd name="connsiteY458" fmla="*/ 1419261 h 3024336"/>
                <a:gd name="connsiteX459" fmla="*/ 7629 w 3117872"/>
                <a:gd name="connsiteY459" fmla="*/ 1389448 h 3024336"/>
                <a:gd name="connsiteX460" fmla="*/ 4161 w 3117872"/>
                <a:gd name="connsiteY460" fmla="*/ 1359635 h 3024336"/>
                <a:gd name="connsiteX461" fmla="*/ 2080 w 3117872"/>
                <a:gd name="connsiteY461" fmla="*/ 1329127 h 3024336"/>
                <a:gd name="connsiteX462" fmla="*/ 0 w 3117872"/>
                <a:gd name="connsiteY462" fmla="*/ 1297927 h 3024336"/>
                <a:gd name="connsiteX463" fmla="*/ 2080 w 3117872"/>
                <a:gd name="connsiteY463" fmla="*/ 1266727 h 3024336"/>
                <a:gd name="connsiteX464" fmla="*/ 4161 w 3117872"/>
                <a:gd name="connsiteY464" fmla="*/ 1235527 h 3024336"/>
                <a:gd name="connsiteX465" fmla="*/ 7629 w 3117872"/>
                <a:gd name="connsiteY465" fmla="*/ 1205713 h 3024336"/>
                <a:gd name="connsiteX466" fmla="*/ 12483 w 3117872"/>
                <a:gd name="connsiteY466" fmla="*/ 1175899 h 3024336"/>
                <a:gd name="connsiteX467" fmla="*/ 20110 w 3117872"/>
                <a:gd name="connsiteY467" fmla="*/ 1146780 h 3024336"/>
                <a:gd name="connsiteX468" fmla="*/ 27739 w 3117872"/>
                <a:gd name="connsiteY468" fmla="*/ 1117660 h 3024336"/>
                <a:gd name="connsiteX469" fmla="*/ 37447 w 3117872"/>
                <a:gd name="connsiteY469" fmla="*/ 1089926 h 3024336"/>
                <a:gd name="connsiteX470" fmla="*/ 48542 w 3117872"/>
                <a:gd name="connsiteY470" fmla="*/ 1062193 h 3024336"/>
                <a:gd name="connsiteX471" fmla="*/ 60333 w 3117872"/>
                <a:gd name="connsiteY471" fmla="*/ 1035153 h 3024336"/>
                <a:gd name="connsiteX472" fmla="*/ 74202 w 3117872"/>
                <a:gd name="connsiteY472" fmla="*/ 1009498 h 3024336"/>
                <a:gd name="connsiteX473" fmla="*/ 88765 w 3117872"/>
                <a:gd name="connsiteY473" fmla="*/ 984539 h 3024336"/>
                <a:gd name="connsiteX474" fmla="*/ 104021 w 3117872"/>
                <a:gd name="connsiteY474" fmla="*/ 959578 h 3024336"/>
                <a:gd name="connsiteX475" fmla="*/ 120664 w 3117872"/>
                <a:gd name="connsiteY475" fmla="*/ 935313 h 3024336"/>
                <a:gd name="connsiteX476" fmla="*/ 138696 w 3117872"/>
                <a:gd name="connsiteY476" fmla="*/ 913126 h 3024336"/>
                <a:gd name="connsiteX477" fmla="*/ 157419 w 3117872"/>
                <a:gd name="connsiteY477" fmla="*/ 890939 h 3024336"/>
                <a:gd name="connsiteX478" fmla="*/ 177531 w 3117872"/>
                <a:gd name="connsiteY478" fmla="*/ 870139 h 3024336"/>
                <a:gd name="connsiteX479" fmla="*/ 198335 w 3117872"/>
                <a:gd name="connsiteY479" fmla="*/ 850030 h 3024336"/>
                <a:gd name="connsiteX480" fmla="*/ 220526 w 3117872"/>
                <a:gd name="connsiteY480" fmla="*/ 831312 h 3024336"/>
                <a:gd name="connsiteX481" fmla="*/ 244104 w 3117872"/>
                <a:gd name="connsiteY481" fmla="*/ 813284 h 3024336"/>
                <a:gd name="connsiteX482" fmla="*/ 266988 w 3117872"/>
                <a:gd name="connsiteY482" fmla="*/ 796643 h 3024336"/>
                <a:gd name="connsiteX483" fmla="*/ 291954 w 3117872"/>
                <a:gd name="connsiteY483" fmla="*/ 780697 h 3024336"/>
                <a:gd name="connsiteX484" fmla="*/ 317612 w 3117872"/>
                <a:gd name="connsiteY484" fmla="*/ 766137 h 3024336"/>
                <a:gd name="connsiteX485" fmla="*/ 342577 w 3117872"/>
                <a:gd name="connsiteY485" fmla="*/ 752964 h 3024336"/>
                <a:gd name="connsiteX486" fmla="*/ 369623 w 3117872"/>
                <a:gd name="connsiteY486" fmla="*/ 740484 h 3024336"/>
                <a:gd name="connsiteX487" fmla="*/ 397363 w 3117872"/>
                <a:gd name="connsiteY487" fmla="*/ 729391 h 3024336"/>
                <a:gd name="connsiteX488" fmla="*/ 425795 w 3117872"/>
                <a:gd name="connsiteY488" fmla="*/ 719684 h 3024336"/>
                <a:gd name="connsiteX489" fmla="*/ 454228 w 3117872"/>
                <a:gd name="connsiteY489" fmla="*/ 712057 h 3024336"/>
                <a:gd name="connsiteX490" fmla="*/ 483354 w 3117872"/>
                <a:gd name="connsiteY490" fmla="*/ 705124 h 3024336"/>
                <a:gd name="connsiteX491" fmla="*/ 513173 w 3117872"/>
                <a:gd name="connsiteY491" fmla="*/ 700271 h 3024336"/>
                <a:gd name="connsiteX492" fmla="*/ 544379 w 3117872"/>
                <a:gd name="connsiteY492" fmla="*/ 696110 h 3024336"/>
                <a:gd name="connsiteX493" fmla="*/ 574892 w 3117872"/>
                <a:gd name="connsiteY493" fmla="*/ 693336 h 3024336"/>
                <a:gd name="connsiteX494" fmla="*/ 605406 w 3117872"/>
                <a:gd name="connsiteY494" fmla="*/ 692644 h 3024336"/>
                <a:gd name="connsiteX495" fmla="*/ 635224 w 3117872"/>
                <a:gd name="connsiteY495" fmla="*/ 693336 h 3024336"/>
                <a:gd name="connsiteX496" fmla="*/ 665045 w 3117872"/>
                <a:gd name="connsiteY496" fmla="*/ 696110 h 3024336"/>
                <a:gd name="connsiteX497" fmla="*/ 694169 w 3117872"/>
                <a:gd name="connsiteY497" fmla="*/ 699577 h 3024336"/>
                <a:gd name="connsiteX498" fmla="*/ 722603 w 3117872"/>
                <a:gd name="connsiteY498" fmla="*/ 704430 h 3024336"/>
                <a:gd name="connsiteX499" fmla="*/ 751036 w 3117872"/>
                <a:gd name="connsiteY499" fmla="*/ 710670 h 3024336"/>
                <a:gd name="connsiteX500" fmla="*/ 778774 w 3117872"/>
                <a:gd name="connsiteY500" fmla="*/ 718297 h 3024336"/>
                <a:gd name="connsiteX501" fmla="*/ 805820 w 3117872"/>
                <a:gd name="connsiteY501" fmla="*/ 727310 h 3024336"/>
                <a:gd name="connsiteX502" fmla="*/ 832173 w 3117872"/>
                <a:gd name="connsiteY502" fmla="*/ 737710 h 3024336"/>
                <a:gd name="connsiteX503" fmla="*/ 858525 w 3117872"/>
                <a:gd name="connsiteY503" fmla="*/ 748111 h 3024336"/>
                <a:gd name="connsiteX504" fmla="*/ 882797 w 3117872"/>
                <a:gd name="connsiteY504" fmla="*/ 760591 h 3024336"/>
                <a:gd name="connsiteX505" fmla="*/ 907761 w 3117872"/>
                <a:gd name="connsiteY505" fmla="*/ 774457 h 3024336"/>
                <a:gd name="connsiteX506" fmla="*/ 932033 w 3117872"/>
                <a:gd name="connsiteY506" fmla="*/ 789018 h 3024336"/>
                <a:gd name="connsiteX507" fmla="*/ 954918 w 3117872"/>
                <a:gd name="connsiteY507" fmla="*/ 804270 h 3024336"/>
                <a:gd name="connsiteX508" fmla="*/ 977110 w 3117872"/>
                <a:gd name="connsiteY508" fmla="*/ 820911 h 3024336"/>
                <a:gd name="connsiteX509" fmla="*/ 999300 w 3117872"/>
                <a:gd name="connsiteY509" fmla="*/ 839631 h 3024336"/>
                <a:gd name="connsiteX510" fmla="*/ 1020106 w 3117872"/>
                <a:gd name="connsiteY510" fmla="*/ 857657 h 3024336"/>
                <a:gd name="connsiteX511" fmla="*/ 1006929 w 3117872"/>
                <a:gd name="connsiteY511" fmla="*/ 828537 h 3024336"/>
                <a:gd name="connsiteX512" fmla="*/ 995834 w 3117872"/>
                <a:gd name="connsiteY512" fmla="*/ 798724 h 3024336"/>
                <a:gd name="connsiteX513" fmla="*/ 986125 w 3117872"/>
                <a:gd name="connsiteY513" fmla="*/ 767524 h 3024336"/>
                <a:gd name="connsiteX514" fmla="*/ 981965 w 3117872"/>
                <a:gd name="connsiteY514" fmla="*/ 752270 h 3024336"/>
                <a:gd name="connsiteX515" fmla="*/ 977803 w 3117872"/>
                <a:gd name="connsiteY515" fmla="*/ 735630 h 3024336"/>
                <a:gd name="connsiteX516" fmla="*/ 975028 w 3117872"/>
                <a:gd name="connsiteY516" fmla="*/ 719684 h 3024336"/>
                <a:gd name="connsiteX517" fmla="*/ 972256 w 3117872"/>
                <a:gd name="connsiteY517" fmla="*/ 703737 h 3024336"/>
                <a:gd name="connsiteX518" fmla="*/ 968788 w 3117872"/>
                <a:gd name="connsiteY518" fmla="*/ 687790 h 3024336"/>
                <a:gd name="connsiteX519" fmla="*/ 966707 w 3117872"/>
                <a:gd name="connsiteY519" fmla="*/ 671149 h 3024336"/>
                <a:gd name="connsiteX520" fmla="*/ 965320 w 3117872"/>
                <a:gd name="connsiteY520" fmla="*/ 655203 h 3024336"/>
                <a:gd name="connsiteX521" fmla="*/ 964627 w 3117872"/>
                <a:gd name="connsiteY521" fmla="*/ 638563 h 3024336"/>
                <a:gd name="connsiteX522" fmla="*/ 963933 w 3117872"/>
                <a:gd name="connsiteY522" fmla="*/ 621229 h 3024336"/>
                <a:gd name="connsiteX523" fmla="*/ 963239 w 3117872"/>
                <a:gd name="connsiteY523" fmla="*/ 604589 h 3024336"/>
                <a:gd name="connsiteX524" fmla="*/ 963933 w 3117872"/>
                <a:gd name="connsiteY524" fmla="*/ 573389 h 3024336"/>
                <a:gd name="connsiteX525" fmla="*/ 966707 w 3117872"/>
                <a:gd name="connsiteY525" fmla="*/ 542883 h 3024336"/>
                <a:gd name="connsiteX526" fmla="*/ 970868 w 3117872"/>
                <a:gd name="connsiteY526" fmla="*/ 512375 h 3024336"/>
                <a:gd name="connsiteX527" fmla="*/ 975722 w 3117872"/>
                <a:gd name="connsiteY527" fmla="*/ 482563 h 3024336"/>
                <a:gd name="connsiteX528" fmla="*/ 981965 w 3117872"/>
                <a:gd name="connsiteY528" fmla="*/ 453442 h 3024336"/>
                <a:gd name="connsiteX529" fmla="*/ 990979 w 3117872"/>
                <a:gd name="connsiteY529" fmla="*/ 425016 h 3024336"/>
                <a:gd name="connsiteX530" fmla="*/ 1000688 w 3117872"/>
                <a:gd name="connsiteY530" fmla="*/ 396589 h 3024336"/>
                <a:gd name="connsiteX531" fmla="*/ 1010397 w 3117872"/>
                <a:gd name="connsiteY531" fmla="*/ 368855 h 3024336"/>
                <a:gd name="connsiteX532" fmla="*/ 1022878 w 3117872"/>
                <a:gd name="connsiteY532" fmla="*/ 342508 h 3024336"/>
                <a:gd name="connsiteX533" fmla="*/ 1036055 w 3117872"/>
                <a:gd name="connsiteY533" fmla="*/ 316162 h 3024336"/>
                <a:gd name="connsiteX534" fmla="*/ 1050618 w 3117872"/>
                <a:gd name="connsiteY534" fmla="*/ 290509 h 3024336"/>
                <a:gd name="connsiteX535" fmla="*/ 1066568 w 3117872"/>
                <a:gd name="connsiteY535" fmla="*/ 266242 h 3024336"/>
                <a:gd name="connsiteX536" fmla="*/ 1083211 w 3117872"/>
                <a:gd name="connsiteY536" fmla="*/ 242667 h 3024336"/>
                <a:gd name="connsiteX537" fmla="*/ 1101935 w 3117872"/>
                <a:gd name="connsiteY537" fmla="*/ 219094 h 3024336"/>
                <a:gd name="connsiteX538" fmla="*/ 1120660 w 3117872"/>
                <a:gd name="connsiteY538" fmla="*/ 197601 h 3024336"/>
                <a:gd name="connsiteX539" fmla="*/ 1140076 w 3117872"/>
                <a:gd name="connsiteY539" fmla="*/ 176801 h 3024336"/>
                <a:gd name="connsiteX540" fmla="*/ 1161574 w 3117872"/>
                <a:gd name="connsiteY540" fmla="*/ 156694 h 3024336"/>
                <a:gd name="connsiteX541" fmla="*/ 1183071 w 3117872"/>
                <a:gd name="connsiteY541" fmla="*/ 137974 h 3024336"/>
                <a:gd name="connsiteX542" fmla="*/ 1206651 w 3117872"/>
                <a:gd name="connsiteY542" fmla="*/ 119253 h 3024336"/>
                <a:gd name="connsiteX543" fmla="*/ 1230229 w 3117872"/>
                <a:gd name="connsiteY543" fmla="*/ 102613 h 3024336"/>
                <a:gd name="connsiteX544" fmla="*/ 1255193 w 3117872"/>
                <a:gd name="connsiteY544" fmla="*/ 87361 h 3024336"/>
                <a:gd name="connsiteX545" fmla="*/ 1279465 w 3117872"/>
                <a:gd name="connsiteY545" fmla="*/ 72800 h 3024336"/>
                <a:gd name="connsiteX546" fmla="*/ 1305817 w 3117872"/>
                <a:gd name="connsiteY546" fmla="*/ 58934 h 3024336"/>
                <a:gd name="connsiteX547" fmla="*/ 1332863 w 3117872"/>
                <a:gd name="connsiteY547" fmla="*/ 47146 h 3024336"/>
                <a:gd name="connsiteX548" fmla="*/ 1360602 w 3117872"/>
                <a:gd name="connsiteY548" fmla="*/ 36053 h 3024336"/>
                <a:gd name="connsiteX549" fmla="*/ 1388342 w 3117872"/>
                <a:gd name="connsiteY549" fmla="*/ 27040 h 3024336"/>
                <a:gd name="connsiteX550" fmla="*/ 1417467 w 3117872"/>
                <a:gd name="connsiteY550" fmla="*/ 18720 h 3024336"/>
                <a:gd name="connsiteX551" fmla="*/ 1446593 w 3117872"/>
                <a:gd name="connsiteY551" fmla="*/ 11786 h 3024336"/>
                <a:gd name="connsiteX552" fmla="*/ 1476413 w 3117872"/>
                <a:gd name="connsiteY552" fmla="*/ 6239 h 3024336"/>
                <a:gd name="connsiteX553" fmla="*/ 1506232 w 3117872"/>
                <a:gd name="connsiteY553" fmla="*/ 2773 h 3024336"/>
                <a:gd name="connsiteX554" fmla="*/ 1536744 w 3117872"/>
                <a:gd name="connsiteY554" fmla="*/ 692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3117872" h="3024336">
                  <a:moveTo>
                    <a:pt x="1568645" y="0"/>
                  </a:moveTo>
                  <a:lnTo>
                    <a:pt x="1599852" y="692"/>
                  </a:lnTo>
                  <a:lnTo>
                    <a:pt x="1630364" y="2773"/>
                  </a:lnTo>
                  <a:lnTo>
                    <a:pt x="1660184" y="6239"/>
                  </a:lnTo>
                  <a:lnTo>
                    <a:pt x="1690003" y="11786"/>
                  </a:lnTo>
                  <a:lnTo>
                    <a:pt x="1719129" y="18720"/>
                  </a:lnTo>
                  <a:lnTo>
                    <a:pt x="1748256" y="27040"/>
                  </a:lnTo>
                  <a:lnTo>
                    <a:pt x="1775994" y="36053"/>
                  </a:lnTo>
                  <a:lnTo>
                    <a:pt x="1803734" y="47146"/>
                  </a:lnTo>
                  <a:lnTo>
                    <a:pt x="1830779" y="58934"/>
                  </a:lnTo>
                  <a:lnTo>
                    <a:pt x="1857131" y="72800"/>
                  </a:lnTo>
                  <a:lnTo>
                    <a:pt x="1882097" y="87361"/>
                  </a:lnTo>
                  <a:lnTo>
                    <a:pt x="1906369" y="102613"/>
                  </a:lnTo>
                  <a:lnTo>
                    <a:pt x="1930641" y="119253"/>
                  </a:lnTo>
                  <a:lnTo>
                    <a:pt x="1953525" y="137974"/>
                  </a:lnTo>
                  <a:lnTo>
                    <a:pt x="1975022" y="156694"/>
                  </a:lnTo>
                  <a:lnTo>
                    <a:pt x="1996520" y="176801"/>
                  </a:lnTo>
                  <a:lnTo>
                    <a:pt x="2015938" y="197601"/>
                  </a:lnTo>
                  <a:lnTo>
                    <a:pt x="2034661" y="219094"/>
                  </a:lnTo>
                  <a:lnTo>
                    <a:pt x="2053385" y="242667"/>
                  </a:lnTo>
                  <a:lnTo>
                    <a:pt x="2070028" y="266242"/>
                  </a:lnTo>
                  <a:lnTo>
                    <a:pt x="2085979" y="290509"/>
                  </a:lnTo>
                  <a:lnTo>
                    <a:pt x="2100542" y="316162"/>
                  </a:lnTo>
                  <a:lnTo>
                    <a:pt x="2113718" y="342508"/>
                  </a:lnTo>
                  <a:lnTo>
                    <a:pt x="2126201" y="368855"/>
                  </a:lnTo>
                  <a:lnTo>
                    <a:pt x="2136603" y="396589"/>
                  </a:lnTo>
                  <a:lnTo>
                    <a:pt x="2146312" y="425016"/>
                  </a:lnTo>
                  <a:lnTo>
                    <a:pt x="2154633" y="453442"/>
                  </a:lnTo>
                  <a:lnTo>
                    <a:pt x="2160874" y="482563"/>
                  </a:lnTo>
                  <a:lnTo>
                    <a:pt x="2165728" y="512375"/>
                  </a:lnTo>
                  <a:lnTo>
                    <a:pt x="2170582" y="542883"/>
                  </a:lnTo>
                  <a:lnTo>
                    <a:pt x="2172664" y="573389"/>
                  </a:lnTo>
                  <a:lnTo>
                    <a:pt x="2173357" y="604589"/>
                  </a:lnTo>
                  <a:lnTo>
                    <a:pt x="2172664" y="633710"/>
                  </a:lnTo>
                  <a:lnTo>
                    <a:pt x="2170582" y="663523"/>
                  </a:lnTo>
                  <a:lnTo>
                    <a:pt x="2167116" y="692644"/>
                  </a:lnTo>
                  <a:lnTo>
                    <a:pt x="2161568" y="721070"/>
                  </a:lnTo>
                  <a:lnTo>
                    <a:pt x="2156019" y="748803"/>
                  </a:lnTo>
                  <a:lnTo>
                    <a:pt x="2147698" y="776537"/>
                  </a:lnTo>
                  <a:lnTo>
                    <a:pt x="2139376" y="804270"/>
                  </a:lnTo>
                  <a:lnTo>
                    <a:pt x="2128975" y="830618"/>
                  </a:lnTo>
                  <a:lnTo>
                    <a:pt x="2149085" y="815364"/>
                  </a:lnTo>
                  <a:lnTo>
                    <a:pt x="2169890" y="800112"/>
                  </a:lnTo>
                  <a:lnTo>
                    <a:pt x="2190694" y="786244"/>
                  </a:lnTo>
                  <a:lnTo>
                    <a:pt x="2212886" y="773070"/>
                  </a:lnTo>
                  <a:lnTo>
                    <a:pt x="2235076" y="760591"/>
                  </a:lnTo>
                  <a:lnTo>
                    <a:pt x="2257961" y="748803"/>
                  </a:lnTo>
                  <a:lnTo>
                    <a:pt x="2281539" y="739098"/>
                  </a:lnTo>
                  <a:lnTo>
                    <a:pt x="2305117" y="729391"/>
                  </a:lnTo>
                  <a:lnTo>
                    <a:pt x="2330083" y="721070"/>
                  </a:lnTo>
                  <a:lnTo>
                    <a:pt x="2355048" y="714137"/>
                  </a:lnTo>
                  <a:lnTo>
                    <a:pt x="2380706" y="707204"/>
                  </a:lnTo>
                  <a:lnTo>
                    <a:pt x="2406366" y="702349"/>
                  </a:lnTo>
                  <a:lnTo>
                    <a:pt x="2432718" y="698191"/>
                  </a:lnTo>
                  <a:lnTo>
                    <a:pt x="2459070" y="695417"/>
                  </a:lnTo>
                  <a:lnTo>
                    <a:pt x="2486114" y="693336"/>
                  </a:lnTo>
                  <a:lnTo>
                    <a:pt x="2513160" y="692644"/>
                  </a:lnTo>
                  <a:lnTo>
                    <a:pt x="2544367" y="693336"/>
                  </a:lnTo>
                  <a:lnTo>
                    <a:pt x="2574880" y="696110"/>
                  </a:lnTo>
                  <a:lnTo>
                    <a:pt x="2605394" y="700271"/>
                  </a:lnTo>
                  <a:lnTo>
                    <a:pt x="2635212" y="705124"/>
                  </a:lnTo>
                  <a:lnTo>
                    <a:pt x="2665033" y="712057"/>
                  </a:lnTo>
                  <a:lnTo>
                    <a:pt x="2693465" y="719684"/>
                  </a:lnTo>
                  <a:lnTo>
                    <a:pt x="2721204" y="729391"/>
                  </a:lnTo>
                  <a:lnTo>
                    <a:pt x="2748250" y="740484"/>
                  </a:lnTo>
                  <a:lnTo>
                    <a:pt x="2775294" y="752964"/>
                  </a:lnTo>
                  <a:lnTo>
                    <a:pt x="2801646" y="766137"/>
                  </a:lnTo>
                  <a:lnTo>
                    <a:pt x="2827306" y="780697"/>
                  </a:lnTo>
                  <a:lnTo>
                    <a:pt x="2851578" y="796643"/>
                  </a:lnTo>
                  <a:lnTo>
                    <a:pt x="2875156" y="813284"/>
                  </a:lnTo>
                  <a:lnTo>
                    <a:pt x="2898040" y="831312"/>
                  </a:lnTo>
                  <a:lnTo>
                    <a:pt x="2919538" y="850030"/>
                  </a:lnTo>
                  <a:lnTo>
                    <a:pt x="2941036" y="870139"/>
                  </a:lnTo>
                  <a:lnTo>
                    <a:pt x="2961147" y="890939"/>
                  </a:lnTo>
                  <a:lnTo>
                    <a:pt x="2980565" y="913126"/>
                  </a:lnTo>
                  <a:lnTo>
                    <a:pt x="2997900" y="935313"/>
                  </a:lnTo>
                  <a:lnTo>
                    <a:pt x="3014544" y="959578"/>
                  </a:lnTo>
                  <a:lnTo>
                    <a:pt x="3030495" y="984539"/>
                  </a:lnTo>
                  <a:lnTo>
                    <a:pt x="3045058" y="1009498"/>
                  </a:lnTo>
                  <a:lnTo>
                    <a:pt x="3058233" y="1035153"/>
                  </a:lnTo>
                  <a:lnTo>
                    <a:pt x="3070716" y="1062193"/>
                  </a:lnTo>
                  <a:lnTo>
                    <a:pt x="3081811" y="1089926"/>
                  </a:lnTo>
                  <a:lnTo>
                    <a:pt x="3090826" y="1117660"/>
                  </a:lnTo>
                  <a:lnTo>
                    <a:pt x="3099149" y="1146780"/>
                  </a:lnTo>
                  <a:lnTo>
                    <a:pt x="3105389" y="1175899"/>
                  </a:lnTo>
                  <a:lnTo>
                    <a:pt x="3111631" y="1205713"/>
                  </a:lnTo>
                  <a:lnTo>
                    <a:pt x="3115098" y="1235527"/>
                  </a:lnTo>
                  <a:lnTo>
                    <a:pt x="3117178" y="1266727"/>
                  </a:lnTo>
                  <a:lnTo>
                    <a:pt x="3117872" y="1297927"/>
                  </a:lnTo>
                  <a:lnTo>
                    <a:pt x="3117178" y="1329127"/>
                  </a:lnTo>
                  <a:lnTo>
                    <a:pt x="3115098" y="1359635"/>
                  </a:lnTo>
                  <a:lnTo>
                    <a:pt x="3111631" y="1389448"/>
                  </a:lnTo>
                  <a:lnTo>
                    <a:pt x="3105389" y="1419261"/>
                  </a:lnTo>
                  <a:lnTo>
                    <a:pt x="3099149" y="1448382"/>
                  </a:lnTo>
                  <a:lnTo>
                    <a:pt x="3090826" y="1477502"/>
                  </a:lnTo>
                  <a:lnTo>
                    <a:pt x="3081811" y="1505235"/>
                  </a:lnTo>
                  <a:lnTo>
                    <a:pt x="3070716" y="1532969"/>
                  </a:lnTo>
                  <a:lnTo>
                    <a:pt x="3058233" y="1560008"/>
                  </a:lnTo>
                  <a:lnTo>
                    <a:pt x="3045058" y="1586356"/>
                  </a:lnTo>
                  <a:lnTo>
                    <a:pt x="3030495" y="1611315"/>
                  </a:lnTo>
                  <a:lnTo>
                    <a:pt x="3014544" y="1635582"/>
                  </a:lnTo>
                  <a:lnTo>
                    <a:pt x="2997900" y="1659849"/>
                  </a:lnTo>
                  <a:lnTo>
                    <a:pt x="2980565" y="1682730"/>
                  </a:lnTo>
                  <a:lnTo>
                    <a:pt x="2961147" y="1704223"/>
                  </a:lnTo>
                  <a:lnTo>
                    <a:pt x="2941036" y="1725717"/>
                  </a:lnTo>
                  <a:lnTo>
                    <a:pt x="2919538" y="1745130"/>
                  </a:lnTo>
                  <a:lnTo>
                    <a:pt x="2898040" y="1763850"/>
                  </a:lnTo>
                  <a:lnTo>
                    <a:pt x="2875156" y="1782570"/>
                  </a:lnTo>
                  <a:lnTo>
                    <a:pt x="2851578" y="1799210"/>
                  </a:lnTo>
                  <a:lnTo>
                    <a:pt x="2827306" y="1815157"/>
                  </a:lnTo>
                  <a:lnTo>
                    <a:pt x="2801646" y="1829717"/>
                  </a:lnTo>
                  <a:lnTo>
                    <a:pt x="2775294" y="1842890"/>
                  </a:lnTo>
                  <a:lnTo>
                    <a:pt x="2748250" y="1855370"/>
                  </a:lnTo>
                  <a:lnTo>
                    <a:pt x="2721204" y="1866463"/>
                  </a:lnTo>
                  <a:lnTo>
                    <a:pt x="2693465" y="1875476"/>
                  </a:lnTo>
                  <a:lnTo>
                    <a:pt x="2665033" y="1883797"/>
                  </a:lnTo>
                  <a:lnTo>
                    <a:pt x="2635212" y="1890038"/>
                  </a:lnTo>
                  <a:lnTo>
                    <a:pt x="2616370" y="1893543"/>
                  </a:lnTo>
                  <a:lnTo>
                    <a:pt x="2527757" y="1752033"/>
                  </a:lnTo>
                  <a:lnTo>
                    <a:pt x="2520604" y="1742363"/>
                  </a:lnTo>
                  <a:lnTo>
                    <a:pt x="2513017" y="1733753"/>
                  </a:lnTo>
                  <a:lnTo>
                    <a:pt x="2503067" y="1726622"/>
                  </a:lnTo>
                  <a:lnTo>
                    <a:pt x="2493470" y="1720056"/>
                  </a:lnTo>
                  <a:lnTo>
                    <a:pt x="2486510" y="1714197"/>
                  </a:lnTo>
                  <a:lnTo>
                    <a:pt x="2478762" y="1708830"/>
                  </a:lnTo>
                  <a:lnTo>
                    <a:pt x="2471014" y="1703464"/>
                  </a:lnTo>
                  <a:lnTo>
                    <a:pt x="2462832" y="1699156"/>
                  </a:lnTo>
                  <a:lnTo>
                    <a:pt x="2453072" y="1695835"/>
                  </a:lnTo>
                  <a:lnTo>
                    <a:pt x="2443667" y="1693080"/>
                  </a:lnTo>
                  <a:lnTo>
                    <a:pt x="2433827" y="1691382"/>
                  </a:lnTo>
                  <a:lnTo>
                    <a:pt x="2422846" y="1689612"/>
                  </a:lnTo>
                  <a:lnTo>
                    <a:pt x="2394068" y="1707633"/>
                  </a:lnTo>
                  <a:lnTo>
                    <a:pt x="2317349" y="1585116"/>
                  </a:lnTo>
                  <a:lnTo>
                    <a:pt x="2344550" y="1568083"/>
                  </a:lnTo>
                  <a:lnTo>
                    <a:pt x="1646567" y="455193"/>
                  </a:lnTo>
                  <a:lnTo>
                    <a:pt x="1607165" y="479867"/>
                  </a:lnTo>
                  <a:lnTo>
                    <a:pt x="1568904" y="504611"/>
                  </a:lnTo>
                  <a:lnTo>
                    <a:pt x="1531785" y="529428"/>
                  </a:lnTo>
                  <a:lnTo>
                    <a:pt x="1496949" y="554385"/>
                  </a:lnTo>
                  <a:lnTo>
                    <a:pt x="1479531" y="566865"/>
                  </a:lnTo>
                  <a:lnTo>
                    <a:pt x="1462821" y="580472"/>
                  </a:lnTo>
                  <a:lnTo>
                    <a:pt x="1446897" y="593588"/>
                  </a:lnTo>
                  <a:lnTo>
                    <a:pt x="1432117" y="606772"/>
                  </a:lnTo>
                  <a:lnTo>
                    <a:pt x="1418831" y="620594"/>
                  </a:lnTo>
                  <a:lnTo>
                    <a:pt x="1405544" y="634417"/>
                  </a:lnTo>
                  <a:lnTo>
                    <a:pt x="1393400" y="648309"/>
                  </a:lnTo>
                  <a:lnTo>
                    <a:pt x="1382751" y="662837"/>
                  </a:lnTo>
                  <a:lnTo>
                    <a:pt x="1372455" y="677930"/>
                  </a:lnTo>
                  <a:lnTo>
                    <a:pt x="1364088" y="692601"/>
                  </a:lnTo>
                  <a:lnTo>
                    <a:pt x="1355287" y="708330"/>
                  </a:lnTo>
                  <a:lnTo>
                    <a:pt x="1349558" y="723707"/>
                  </a:lnTo>
                  <a:lnTo>
                    <a:pt x="1344182" y="739648"/>
                  </a:lnTo>
                  <a:lnTo>
                    <a:pt x="1340657" y="756792"/>
                  </a:lnTo>
                  <a:lnTo>
                    <a:pt x="1337917" y="773441"/>
                  </a:lnTo>
                  <a:lnTo>
                    <a:pt x="1337025" y="791290"/>
                  </a:lnTo>
                  <a:lnTo>
                    <a:pt x="1337630" y="809775"/>
                  </a:lnTo>
                  <a:lnTo>
                    <a:pt x="1340518" y="828402"/>
                  </a:lnTo>
                  <a:lnTo>
                    <a:pt x="1343759" y="847594"/>
                  </a:lnTo>
                  <a:lnTo>
                    <a:pt x="1350779" y="867564"/>
                  </a:lnTo>
                  <a:lnTo>
                    <a:pt x="1357010" y="888028"/>
                  </a:lnTo>
                  <a:lnTo>
                    <a:pt x="1367022" y="909269"/>
                  </a:lnTo>
                  <a:lnTo>
                    <a:pt x="1378172" y="930581"/>
                  </a:lnTo>
                  <a:lnTo>
                    <a:pt x="1391172" y="953094"/>
                  </a:lnTo>
                  <a:lnTo>
                    <a:pt x="1852551" y="1689891"/>
                  </a:lnTo>
                  <a:lnTo>
                    <a:pt x="2059019" y="1560601"/>
                  </a:lnTo>
                  <a:lnTo>
                    <a:pt x="2142811" y="1694411"/>
                  </a:lnTo>
                  <a:lnTo>
                    <a:pt x="2160092" y="1683590"/>
                  </a:lnTo>
                  <a:lnTo>
                    <a:pt x="2236811" y="1806106"/>
                  </a:lnTo>
                  <a:lnTo>
                    <a:pt x="2217167" y="1818408"/>
                  </a:lnTo>
                  <a:lnTo>
                    <a:pt x="2213882" y="1830682"/>
                  </a:lnTo>
                  <a:lnTo>
                    <a:pt x="2211387" y="1842464"/>
                  </a:lnTo>
                  <a:lnTo>
                    <a:pt x="2209596" y="1855373"/>
                  </a:lnTo>
                  <a:lnTo>
                    <a:pt x="2209383" y="1867296"/>
                  </a:lnTo>
                  <a:lnTo>
                    <a:pt x="2210311" y="1879291"/>
                  </a:lnTo>
                  <a:lnTo>
                    <a:pt x="2212817" y="1890298"/>
                  </a:lnTo>
                  <a:lnTo>
                    <a:pt x="2217250" y="1900883"/>
                  </a:lnTo>
                  <a:lnTo>
                    <a:pt x="2222039" y="1912032"/>
                  </a:lnTo>
                  <a:lnTo>
                    <a:pt x="2230171" y="1925018"/>
                  </a:lnTo>
                  <a:lnTo>
                    <a:pt x="2232562" y="1930594"/>
                  </a:lnTo>
                  <a:lnTo>
                    <a:pt x="2235391" y="1935111"/>
                  </a:lnTo>
                  <a:lnTo>
                    <a:pt x="2705787" y="2686309"/>
                  </a:lnTo>
                  <a:lnTo>
                    <a:pt x="2694851" y="2708174"/>
                  </a:lnTo>
                  <a:lnTo>
                    <a:pt x="2680288" y="2732441"/>
                  </a:lnTo>
                  <a:lnTo>
                    <a:pt x="2665033" y="2757402"/>
                  </a:lnTo>
                  <a:lnTo>
                    <a:pt x="2647001" y="2781669"/>
                  </a:lnTo>
                  <a:lnTo>
                    <a:pt x="2629664" y="2803856"/>
                  </a:lnTo>
                  <a:lnTo>
                    <a:pt x="2610941" y="2826043"/>
                  </a:lnTo>
                  <a:lnTo>
                    <a:pt x="2590137" y="2846842"/>
                  </a:lnTo>
                  <a:lnTo>
                    <a:pt x="2569333" y="2866948"/>
                  </a:lnTo>
                  <a:lnTo>
                    <a:pt x="2547141" y="2885669"/>
                  </a:lnTo>
                  <a:lnTo>
                    <a:pt x="2524949" y="2903697"/>
                  </a:lnTo>
                  <a:lnTo>
                    <a:pt x="2500677" y="2920337"/>
                  </a:lnTo>
                  <a:lnTo>
                    <a:pt x="2476406" y="2936977"/>
                  </a:lnTo>
                  <a:lnTo>
                    <a:pt x="2451441" y="2951537"/>
                  </a:lnTo>
                  <a:lnTo>
                    <a:pt x="2425089" y="2964709"/>
                  </a:lnTo>
                  <a:lnTo>
                    <a:pt x="2398043" y="2976496"/>
                  </a:lnTo>
                  <a:lnTo>
                    <a:pt x="2370999" y="2986895"/>
                  </a:lnTo>
                  <a:lnTo>
                    <a:pt x="2342565" y="2997297"/>
                  </a:lnTo>
                  <a:lnTo>
                    <a:pt x="2314132" y="3004923"/>
                  </a:lnTo>
                  <a:lnTo>
                    <a:pt x="2285007" y="3011856"/>
                  </a:lnTo>
                  <a:lnTo>
                    <a:pt x="2255187" y="3016709"/>
                  </a:lnTo>
                  <a:lnTo>
                    <a:pt x="2224675" y="3021564"/>
                  </a:lnTo>
                  <a:lnTo>
                    <a:pt x="2193468" y="3023644"/>
                  </a:lnTo>
                  <a:lnTo>
                    <a:pt x="2162955" y="3024336"/>
                  </a:lnTo>
                  <a:lnTo>
                    <a:pt x="2135215" y="3023644"/>
                  </a:lnTo>
                  <a:lnTo>
                    <a:pt x="2113521" y="3022017"/>
                  </a:lnTo>
                  <a:lnTo>
                    <a:pt x="1661730" y="2300531"/>
                  </a:lnTo>
                  <a:lnTo>
                    <a:pt x="1653856" y="2289534"/>
                  </a:lnTo>
                  <a:lnTo>
                    <a:pt x="1644608" y="2281071"/>
                  </a:lnTo>
                  <a:lnTo>
                    <a:pt x="1635737" y="2273213"/>
                  </a:lnTo>
                  <a:lnTo>
                    <a:pt x="1625779" y="2265195"/>
                  </a:lnTo>
                  <a:lnTo>
                    <a:pt x="1614448" y="2259716"/>
                  </a:lnTo>
                  <a:lnTo>
                    <a:pt x="1602407" y="2254679"/>
                  </a:lnTo>
                  <a:lnTo>
                    <a:pt x="1591120" y="2250848"/>
                  </a:lnTo>
                  <a:lnTo>
                    <a:pt x="1578415" y="2247905"/>
                  </a:lnTo>
                  <a:lnTo>
                    <a:pt x="1543327" y="2269878"/>
                  </a:lnTo>
                  <a:lnTo>
                    <a:pt x="1461115" y="2138589"/>
                  </a:lnTo>
                  <a:lnTo>
                    <a:pt x="1490528" y="2120171"/>
                  </a:lnTo>
                  <a:lnTo>
                    <a:pt x="1407186" y="1987078"/>
                  </a:lnTo>
                  <a:lnTo>
                    <a:pt x="1473668" y="1885083"/>
                  </a:lnTo>
                  <a:lnTo>
                    <a:pt x="1487828" y="1861964"/>
                  </a:lnTo>
                  <a:lnTo>
                    <a:pt x="1499105" y="1838971"/>
                  </a:lnTo>
                  <a:lnTo>
                    <a:pt x="1508964" y="1816869"/>
                  </a:lnTo>
                  <a:lnTo>
                    <a:pt x="1517028" y="1795051"/>
                  </a:lnTo>
                  <a:lnTo>
                    <a:pt x="1522964" y="1774567"/>
                  </a:lnTo>
                  <a:lnTo>
                    <a:pt x="1527436" y="1753323"/>
                  </a:lnTo>
                  <a:lnTo>
                    <a:pt x="1529403" y="1732808"/>
                  </a:lnTo>
                  <a:lnTo>
                    <a:pt x="1530282" y="1712136"/>
                  </a:lnTo>
                  <a:lnTo>
                    <a:pt x="1529743" y="1692352"/>
                  </a:lnTo>
                  <a:lnTo>
                    <a:pt x="1527033" y="1672252"/>
                  </a:lnTo>
                  <a:lnTo>
                    <a:pt x="1522192" y="1653485"/>
                  </a:lnTo>
                  <a:lnTo>
                    <a:pt x="1516975" y="1634116"/>
                  </a:lnTo>
                  <a:lnTo>
                    <a:pt x="1509964" y="1615031"/>
                  </a:lnTo>
                  <a:lnTo>
                    <a:pt x="1500778" y="1595632"/>
                  </a:lnTo>
                  <a:lnTo>
                    <a:pt x="1491592" y="1576232"/>
                  </a:lnTo>
                  <a:lnTo>
                    <a:pt x="1480611" y="1557118"/>
                  </a:lnTo>
                  <a:lnTo>
                    <a:pt x="1085769" y="926578"/>
                  </a:lnTo>
                  <a:lnTo>
                    <a:pt x="987169" y="988321"/>
                  </a:lnTo>
                  <a:lnTo>
                    <a:pt x="1374846" y="1607419"/>
                  </a:lnTo>
                  <a:lnTo>
                    <a:pt x="1377109" y="1611032"/>
                  </a:lnTo>
                  <a:lnTo>
                    <a:pt x="1379039" y="1615692"/>
                  </a:lnTo>
                  <a:lnTo>
                    <a:pt x="1380018" y="1625139"/>
                  </a:lnTo>
                  <a:lnTo>
                    <a:pt x="1380619" y="1633986"/>
                  </a:lnTo>
                  <a:lnTo>
                    <a:pt x="1378339" y="1642959"/>
                  </a:lnTo>
                  <a:lnTo>
                    <a:pt x="1374262" y="1652220"/>
                  </a:lnTo>
                  <a:lnTo>
                    <a:pt x="1369099" y="1661320"/>
                  </a:lnTo>
                  <a:lnTo>
                    <a:pt x="1362427" y="1668014"/>
                  </a:lnTo>
                  <a:lnTo>
                    <a:pt x="1357839" y="1671725"/>
                  </a:lnTo>
                  <a:lnTo>
                    <a:pt x="1352873" y="1674835"/>
                  </a:lnTo>
                  <a:lnTo>
                    <a:pt x="1348617" y="1677500"/>
                  </a:lnTo>
                  <a:lnTo>
                    <a:pt x="1343275" y="1680007"/>
                  </a:lnTo>
                  <a:lnTo>
                    <a:pt x="1334340" y="1683086"/>
                  </a:lnTo>
                  <a:lnTo>
                    <a:pt x="1323897" y="1683758"/>
                  </a:lnTo>
                  <a:lnTo>
                    <a:pt x="1313787" y="1683381"/>
                  </a:lnTo>
                  <a:lnTo>
                    <a:pt x="1304718" y="1681515"/>
                  </a:lnTo>
                  <a:lnTo>
                    <a:pt x="1296314" y="1677554"/>
                  </a:lnTo>
                  <a:lnTo>
                    <a:pt x="1288951" y="1672105"/>
                  </a:lnTo>
                  <a:lnTo>
                    <a:pt x="1285603" y="1668333"/>
                  </a:lnTo>
                  <a:lnTo>
                    <a:pt x="1283340" y="1664720"/>
                  </a:lnTo>
                  <a:lnTo>
                    <a:pt x="895664" y="1045621"/>
                  </a:lnTo>
                  <a:lnTo>
                    <a:pt x="794934" y="1108698"/>
                  </a:lnTo>
                  <a:lnTo>
                    <a:pt x="1221454" y="1789826"/>
                  </a:lnTo>
                  <a:lnTo>
                    <a:pt x="1224094" y="1794042"/>
                  </a:lnTo>
                  <a:lnTo>
                    <a:pt x="1225270" y="1797497"/>
                  </a:lnTo>
                  <a:lnTo>
                    <a:pt x="1228045" y="1806659"/>
                  </a:lnTo>
                  <a:lnTo>
                    <a:pt x="1227229" y="1816393"/>
                  </a:lnTo>
                  <a:lnTo>
                    <a:pt x="1225656" y="1824923"/>
                  </a:lnTo>
                  <a:lnTo>
                    <a:pt x="1222289" y="1833738"/>
                  </a:lnTo>
                  <a:lnTo>
                    <a:pt x="1216748" y="1842237"/>
                  </a:lnTo>
                  <a:lnTo>
                    <a:pt x="1208658" y="1849819"/>
                  </a:lnTo>
                  <a:lnTo>
                    <a:pt x="1204779" y="1853085"/>
                  </a:lnTo>
                  <a:lnTo>
                    <a:pt x="1200191" y="1856797"/>
                  </a:lnTo>
                  <a:lnTo>
                    <a:pt x="1194848" y="1859304"/>
                  </a:lnTo>
                  <a:lnTo>
                    <a:pt x="1190924" y="1860923"/>
                  </a:lnTo>
                  <a:lnTo>
                    <a:pt x="1181280" y="1864447"/>
                  </a:lnTo>
                  <a:lnTo>
                    <a:pt x="1171216" y="1865719"/>
                  </a:lnTo>
                  <a:lnTo>
                    <a:pt x="1161105" y="1865344"/>
                  </a:lnTo>
                  <a:lnTo>
                    <a:pt x="1152747" y="1863033"/>
                  </a:lnTo>
                  <a:lnTo>
                    <a:pt x="1143632" y="1859519"/>
                  </a:lnTo>
                  <a:lnTo>
                    <a:pt x="1136602" y="1853021"/>
                  </a:lnTo>
                  <a:lnTo>
                    <a:pt x="1134007" y="1850454"/>
                  </a:lnTo>
                  <a:lnTo>
                    <a:pt x="1131367" y="1846238"/>
                  </a:lnTo>
                  <a:lnTo>
                    <a:pt x="704847" y="1165110"/>
                  </a:lnTo>
                  <a:lnTo>
                    <a:pt x="603410" y="1228629"/>
                  </a:lnTo>
                  <a:lnTo>
                    <a:pt x="991087" y="1847728"/>
                  </a:lnTo>
                  <a:lnTo>
                    <a:pt x="993349" y="1851341"/>
                  </a:lnTo>
                  <a:lnTo>
                    <a:pt x="995279" y="1856001"/>
                  </a:lnTo>
                  <a:lnTo>
                    <a:pt x="997676" y="1864560"/>
                  </a:lnTo>
                  <a:lnTo>
                    <a:pt x="997569" y="1873850"/>
                  </a:lnTo>
                  <a:lnTo>
                    <a:pt x="995288" y="1882824"/>
                  </a:lnTo>
                  <a:lnTo>
                    <a:pt x="991212" y="1892084"/>
                  </a:lnTo>
                  <a:lnTo>
                    <a:pt x="986048" y="1901185"/>
                  </a:lnTo>
                  <a:lnTo>
                    <a:pt x="978667" y="1908322"/>
                  </a:lnTo>
                  <a:lnTo>
                    <a:pt x="975498" y="1911145"/>
                  </a:lnTo>
                  <a:lnTo>
                    <a:pt x="970532" y="1914256"/>
                  </a:lnTo>
                  <a:lnTo>
                    <a:pt x="965567" y="1917365"/>
                  </a:lnTo>
                  <a:lnTo>
                    <a:pt x="960933" y="1919427"/>
                  </a:lnTo>
                  <a:lnTo>
                    <a:pt x="950580" y="1923395"/>
                  </a:lnTo>
                  <a:lnTo>
                    <a:pt x="940847" y="1923622"/>
                  </a:lnTo>
                  <a:lnTo>
                    <a:pt x="931446" y="1922801"/>
                  </a:lnTo>
                  <a:lnTo>
                    <a:pt x="922377" y="1920935"/>
                  </a:lnTo>
                  <a:lnTo>
                    <a:pt x="913973" y="1916974"/>
                  </a:lnTo>
                  <a:lnTo>
                    <a:pt x="906610" y="1911525"/>
                  </a:lnTo>
                  <a:lnTo>
                    <a:pt x="903260" y="1907754"/>
                  </a:lnTo>
                  <a:lnTo>
                    <a:pt x="900288" y="1904585"/>
                  </a:lnTo>
                  <a:lnTo>
                    <a:pt x="512612" y="1285487"/>
                  </a:lnTo>
                  <a:lnTo>
                    <a:pt x="413303" y="1347674"/>
                  </a:lnTo>
                  <a:lnTo>
                    <a:pt x="807435" y="1978658"/>
                  </a:lnTo>
                  <a:lnTo>
                    <a:pt x="820212" y="1997486"/>
                  </a:lnTo>
                  <a:lnTo>
                    <a:pt x="832567" y="2014062"/>
                  </a:lnTo>
                  <a:lnTo>
                    <a:pt x="845300" y="2031240"/>
                  </a:lnTo>
                  <a:lnTo>
                    <a:pt x="859029" y="2045281"/>
                  </a:lnTo>
                  <a:lnTo>
                    <a:pt x="873089" y="2058274"/>
                  </a:lnTo>
                  <a:lnTo>
                    <a:pt x="887484" y="2070219"/>
                  </a:lnTo>
                  <a:lnTo>
                    <a:pt x="903628" y="2080232"/>
                  </a:lnTo>
                  <a:lnTo>
                    <a:pt x="919395" y="2089641"/>
                  </a:lnTo>
                  <a:lnTo>
                    <a:pt x="936912" y="2097116"/>
                  </a:lnTo>
                  <a:lnTo>
                    <a:pt x="955849" y="2103702"/>
                  </a:lnTo>
                  <a:lnTo>
                    <a:pt x="976205" y="2109400"/>
                  </a:lnTo>
                  <a:lnTo>
                    <a:pt x="997933" y="2112561"/>
                  </a:lnTo>
                  <a:lnTo>
                    <a:pt x="1020752" y="2115880"/>
                  </a:lnTo>
                  <a:lnTo>
                    <a:pt x="1045318" y="2117264"/>
                  </a:lnTo>
                  <a:lnTo>
                    <a:pt x="1072013" y="2117316"/>
                  </a:lnTo>
                  <a:lnTo>
                    <a:pt x="1101212" y="2116636"/>
                  </a:lnTo>
                  <a:lnTo>
                    <a:pt x="1227054" y="2101552"/>
                  </a:lnTo>
                  <a:lnTo>
                    <a:pt x="1309642" y="2233441"/>
                  </a:lnTo>
                  <a:lnTo>
                    <a:pt x="1339055" y="2215022"/>
                  </a:lnTo>
                  <a:lnTo>
                    <a:pt x="1421267" y="2346311"/>
                  </a:lnTo>
                  <a:lnTo>
                    <a:pt x="1386180" y="2368282"/>
                  </a:lnTo>
                  <a:lnTo>
                    <a:pt x="1383279" y="2380998"/>
                  </a:lnTo>
                  <a:lnTo>
                    <a:pt x="1381089" y="2393267"/>
                  </a:lnTo>
                  <a:lnTo>
                    <a:pt x="1381070" y="2405856"/>
                  </a:lnTo>
                  <a:lnTo>
                    <a:pt x="1381762" y="2417998"/>
                  </a:lnTo>
                  <a:lnTo>
                    <a:pt x="1383917" y="2430901"/>
                  </a:lnTo>
                  <a:lnTo>
                    <a:pt x="1386403" y="2442757"/>
                  </a:lnTo>
                  <a:lnTo>
                    <a:pt x="1391397" y="2453884"/>
                  </a:lnTo>
                  <a:lnTo>
                    <a:pt x="1397852" y="2465771"/>
                  </a:lnTo>
                  <a:lnTo>
                    <a:pt x="1524745" y="2668411"/>
                  </a:lnTo>
                  <a:lnTo>
                    <a:pt x="1519409" y="2679748"/>
                  </a:lnTo>
                  <a:lnTo>
                    <a:pt x="1507620" y="2702627"/>
                  </a:lnTo>
                  <a:lnTo>
                    <a:pt x="1495137" y="2725508"/>
                  </a:lnTo>
                  <a:lnTo>
                    <a:pt x="1481268" y="2747001"/>
                  </a:lnTo>
                  <a:lnTo>
                    <a:pt x="1466704" y="2769188"/>
                  </a:lnTo>
                  <a:lnTo>
                    <a:pt x="1451447" y="2789294"/>
                  </a:lnTo>
                  <a:lnTo>
                    <a:pt x="1435498" y="2810095"/>
                  </a:lnTo>
                  <a:lnTo>
                    <a:pt x="1418855" y="2828815"/>
                  </a:lnTo>
                  <a:lnTo>
                    <a:pt x="1400823" y="2847536"/>
                  </a:lnTo>
                  <a:lnTo>
                    <a:pt x="1382100" y="2865562"/>
                  </a:lnTo>
                  <a:lnTo>
                    <a:pt x="1362682" y="2882202"/>
                  </a:lnTo>
                  <a:lnTo>
                    <a:pt x="1343265" y="2898842"/>
                  </a:lnTo>
                  <a:lnTo>
                    <a:pt x="1321767" y="2914096"/>
                  </a:lnTo>
                  <a:lnTo>
                    <a:pt x="1300963" y="2927962"/>
                  </a:lnTo>
                  <a:lnTo>
                    <a:pt x="1278771" y="2941830"/>
                  </a:lnTo>
                  <a:lnTo>
                    <a:pt x="1256581" y="2954309"/>
                  </a:lnTo>
                  <a:lnTo>
                    <a:pt x="1233003" y="2966097"/>
                  </a:lnTo>
                  <a:lnTo>
                    <a:pt x="1208731" y="2976496"/>
                  </a:lnTo>
                  <a:lnTo>
                    <a:pt x="1185153" y="2986203"/>
                  </a:lnTo>
                  <a:lnTo>
                    <a:pt x="1160187" y="2995216"/>
                  </a:lnTo>
                  <a:lnTo>
                    <a:pt x="1134529" y="3002149"/>
                  </a:lnTo>
                  <a:lnTo>
                    <a:pt x="1108869" y="3009082"/>
                  </a:lnTo>
                  <a:lnTo>
                    <a:pt x="1082517" y="3014629"/>
                  </a:lnTo>
                  <a:lnTo>
                    <a:pt x="1056165" y="3018097"/>
                  </a:lnTo>
                  <a:lnTo>
                    <a:pt x="1029121" y="3021564"/>
                  </a:lnTo>
                  <a:lnTo>
                    <a:pt x="1002074" y="3023644"/>
                  </a:lnTo>
                  <a:lnTo>
                    <a:pt x="974336" y="3024336"/>
                  </a:lnTo>
                  <a:lnTo>
                    <a:pt x="943129" y="3023644"/>
                  </a:lnTo>
                  <a:lnTo>
                    <a:pt x="911923" y="3021564"/>
                  </a:lnTo>
                  <a:lnTo>
                    <a:pt x="881409" y="3016709"/>
                  </a:lnTo>
                  <a:lnTo>
                    <a:pt x="851590" y="3011856"/>
                  </a:lnTo>
                  <a:lnTo>
                    <a:pt x="822464" y="3004923"/>
                  </a:lnTo>
                  <a:lnTo>
                    <a:pt x="794031" y="2997297"/>
                  </a:lnTo>
                  <a:lnTo>
                    <a:pt x="765599" y="2986895"/>
                  </a:lnTo>
                  <a:lnTo>
                    <a:pt x="738553" y="2976496"/>
                  </a:lnTo>
                  <a:lnTo>
                    <a:pt x="711507" y="2964709"/>
                  </a:lnTo>
                  <a:lnTo>
                    <a:pt x="685849" y="2951537"/>
                  </a:lnTo>
                  <a:lnTo>
                    <a:pt x="660190" y="2936977"/>
                  </a:lnTo>
                  <a:lnTo>
                    <a:pt x="635918" y="2920337"/>
                  </a:lnTo>
                  <a:lnTo>
                    <a:pt x="611647" y="2903697"/>
                  </a:lnTo>
                  <a:lnTo>
                    <a:pt x="589455" y="2885669"/>
                  </a:lnTo>
                  <a:lnTo>
                    <a:pt x="567265" y="2866948"/>
                  </a:lnTo>
                  <a:lnTo>
                    <a:pt x="546459" y="2846842"/>
                  </a:lnTo>
                  <a:lnTo>
                    <a:pt x="525655" y="2826043"/>
                  </a:lnTo>
                  <a:lnTo>
                    <a:pt x="506932" y="2803856"/>
                  </a:lnTo>
                  <a:lnTo>
                    <a:pt x="489595" y="2781669"/>
                  </a:lnTo>
                  <a:lnTo>
                    <a:pt x="472951" y="2757402"/>
                  </a:lnTo>
                  <a:lnTo>
                    <a:pt x="456308" y="2732441"/>
                  </a:lnTo>
                  <a:lnTo>
                    <a:pt x="441745" y="2708174"/>
                  </a:lnTo>
                  <a:lnTo>
                    <a:pt x="429262" y="2681828"/>
                  </a:lnTo>
                  <a:lnTo>
                    <a:pt x="416779" y="2654787"/>
                  </a:lnTo>
                  <a:lnTo>
                    <a:pt x="405684" y="2627748"/>
                  </a:lnTo>
                  <a:lnTo>
                    <a:pt x="395975" y="2599320"/>
                  </a:lnTo>
                  <a:lnTo>
                    <a:pt x="388346" y="2570894"/>
                  </a:lnTo>
                  <a:lnTo>
                    <a:pt x="381412" y="2541775"/>
                  </a:lnTo>
                  <a:lnTo>
                    <a:pt x="375865" y="2511961"/>
                  </a:lnTo>
                  <a:lnTo>
                    <a:pt x="372397" y="2481453"/>
                  </a:lnTo>
                  <a:lnTo>
                    <a:pt x="369623" y="2450947"/>
                  </a:lnTo>
                  <a:lnTo>
                    <a:pt x="368929" y="2419053"/>
                  </a:lnTo>
                  <a:lnTo>
                    <a:pt x="368929" y="2398947"/>
                  </a:lnTo>
                  <a:lnTo>
                    <a:pt x="370317" y="2378146"/>
                  </a:lnTo>
                  <a:lnTo>
                    <a:pt x="372397" y="2358039"/>
                  </a:lnTo>
                  <a:lnTo>
                    <a:pt x="374477" y="2337933"/>
                  </a:lnTo>
                  <a:lnTo>
                    <a:pt x="377945" y="2317826"/>
                  </a:lnTo>
                  <a:lnTo>
                    <a:pt x="381412" y="2298412"/>
                  </a:lnTo>
                  <a:lnTo>
                    <a:pt x="385572" y="2278305"/>
                  </a:lnTo>
                  <a:lnTo>
                    <a:pt x="390427" y="2259585"/>
                  </a:lnTo>
                  <a:lnTo>
                    <a:pt x="395975" y="2240866"/>
                  </a:lnTo>
                  <a:lnTo>
                    <a:pt x="402217" y="2222146"/>
                  </a:lnTo>
                  <a:lnTo>
                    <a:pt x="409152" y="2203426"/>
                  </a:lnTo>
                  <a:lnTo>
                    <a:pt x="416779" y="2185399"/>
                  </a:lnTo>
                  <a:lnTo>
                    <a:pt x="423715" y="2168065"/>
                  </a:lnTo>
                  <a:lnTo>
                    <a:pt x="432730" y="2149345"/>
                  </a:lnTo>
                  <a:lnTo>
                    <a:pt x="441051" y="2132705"/>
                  </a:lnTo>
                  <a:lnTo>
                    <a:pt x="450759" y="2116065"/>
                  </a:lnTo>
                  <a:lnTo>
                    <a:pt x="461162" y="2099425"/>
                  </a:lnTo>
                  <a:lnTo>
                    <a:pt x="470871" y="2083479"/>
                  </a:lnTo>
                  <a:lnTo>
                    <a:pt x="482660" y="2067531"/>
                  </a:lnTo>
                  <a:lnTo>
                    <a:pt x="493755" y="2052279"/>
                  </a:lnTo>
                  <a:lnTo>
                    <a:pt x="506238" y="2037025"/>
                  </a:lnTo>
                  <a:lnTo>
                    <a:pt x="518721" y="2022465"/>
                  </a:lnTo>
                  <a:lnTo>
                    <a:pt x="531896" y="2007211"/>
                  </a:lnTo>
                  <a:lnTo>
                    <a:pt x="545073" y="1994037"/>
                  </a:lnTo>
                  <a:lnTo>
                    <a:pt x="558942" y="1980864"/>
                  </a:lnTo>
                  <a:lnTo>
                    <a:pt x="572811" y="1967690"/>
                  </a:lnTo>
                  <a:lnTo>
                    <a:pt x="587375" y="1955210"/>
                  </a:lnTo>
                  <a:lnTo>
                    <a:pt x="602632" y="1942731"/>
                  </a:lnTo>
                  <a:lnTo>
                    <a:pt x="617887" y="1930943"/>
                  </a:lnTo>
                  <a:lnTo>
                    <a:pt x="633838" y="1919850"/>
                  </a:lnTo>
                  <a:lnTo>
                    <a:pt x="649788" y="1910145"/>
                  </a:lnTo>
                  <a:lnTo>
                    <a:pt x="666431" y="1899743"/>
                  </a:lnTo>
                  <a:lnTo>
                    <a:pt x="635918" y="1901824"/>
                  </a:lnTo>
                  <a:lnTo>
                    <a:pt x="605406" y="1902518"/>
                  </a:lnTo>
                  <a:lnTo>
                    <a:pt x="574892" y="1901824"/>
                  </a:lnTo>
                  <a:lnTo>
                    <a:pt x="544379" y="1899743"/>
                  </a:lnTo>
                  <a:lnTo>
                    <a:pt x="513173" y="1895585"/>
                  </a:lnTo>
                  <a:lnTo>
                    <a:pt x="483354" y="1890038"/>
                  </a:lnTo>
                  <a:lnTo>
                    <a:pt x="454228" y="1883797"/>
                  </a:lnTo>
                  <a:lnTo>
                    <a:pt x="425795" y="1875476"/>
                  </a:lnTo>
                  <a:lnTo>
                    <a:pt x="397363" y="1866463"/>
                  </a:lnTo>
                  <a:lnTo>
                    <a:pt x="369623" y="1855370"/>
                  </a:lnTo>
                  <a:lnTo>
                    <a:pt x="342577" y="1842890"/>
                  </a:lnTo>
                  <a:lnTo>
                    <a:pt x="317612" y="1829717"/>
                  </a:lnTo>
                  <a:lnTo>
                    <a:pt x="291954" y="1815157"/>
                  </a:lnTo>
                  <a:lnTo>
                    <a:pt x="266988" y="1799210"/>
                  </a:lnTo>
                  <a:lnTo>
                    <a:pt x="244104" y="1782570"/>
                  </a:lnTo>
                  <a:lnTo>
                    <a:pt x="220526" y="1763850"/>
                  </a:lnTo>
                  <a:lnTo>
                    <a:pt x="198335" y="1745130"/>
                  </a:lnTo>
                  <a:lnTo>
                    <a:pt x="177531" y="1725717"/>
                  </a:lnTo>
                  <a:lnTo>
                    <a:pt x="157419" y="1704223"/>
                  </a:lnTo>
                  <a:lnTo>
                    <a:pt x="138696" y="1682730"/>
                  </a:lnTo>
                  <a:lnTo>
                    <a:pt x="120664" y="1659849"/>
                  </a:lnTo>
                  <a:lnTo>
                    <a:pt x="104021" y="1635582"/>
                  </a:lnTo>
                  <a:lnTo>
                    <a:pt x="88765" y="1611315"/>
                  </a:lnTo>
                  <a:lnTo>
                    <a:pt x="74202" y="1586356"/>
                  </a:lnTo>
                  <a:lnTo>
                    <a:pt x="60333" y="1560008"/>
                  </a:lnTo>
                  <a:lnTo>
                    <a:pt x="48542" y="1532969"/>
                  </a:lnTo>
                  <a:lnTo>
                    <a:pt x="37447" y="1505235"/>
                  </a:lnTo>
                  <a:lnTo>
                    <a:pt x="27739" y="1477502"/>
                  </a:lnTo>
                  <a:lnTo>
                    <a:pt x="20110" y="1448382"/>
                  </a:lnTo>
                  <a:lnTo>
                    <a:pt x="12483" y="1419261"/>
                  </a:lnTo>
                  <a:lnTo>
                    <a:pt x="7629" y="1389448"/>
                  </a:lnTo>
                  <a:lnTo>
                    <a:pt x="4161" y="1359635"/>
                  </a:lnTo>
                  <a:lnTo>
                    <a:pt x="2080" y="1329127"/>
                  </a:lnTo>
                  <a:lnTo>
                    <a:pt x="0" y="1297927"/>
                  </a:lnTo>
                  <a:lnTo>
                    <a:pt x="2080" y="1266727"/>
                  </a:lnTo>
                  <a:lnTo>
                    <a:pt x="4161" y="1235527"/>
                  </a:lnTo>
                  <a:lnTo>
                    <a:pt x="7629" y="1205713"/>
                  </a:lnTo>
                  <a:lnTo>
                    <a:pt x="12483" y="1175899"/>
                  </a:lnTo>
                  <a:lnTo>
                    <a:pt x="20110" y="1146780"/>
                  </a:lnTo>
                  <a:lnTo>
                    <a:pt x="27739" y="1117660"/>
                  </a:lnTo>
                  <a:lnTo>
                    <a:pt x="37447" y="1089926"/>
                  </a:lnTo>
                  <a:lnTo>
                    <a:pt x="48542" y="1062193"/>
                  </a:lnTo>
                  <a:lnTo>
                    <a:pt x="60333" y="1035153"/>
                  </a:lnTo>
                  <a:lnTo>
                    <a:pt x="74202" y="1009498"/>
                  </a:lnTo>
                  <a:lnTo>
                    <a:pt x="88765" y="984539"/>
                  </a:lnTo>
                  <a:lnTo>
                    <a:pt x="104021" y="959578"/>
                  </a:lnTo>
                  <a:lnTo>
                    <a:pt x="120664" y="935313"/>
                  </a:lnTo>
                  <a:lnTo>
                    <a:pt x="138696" y="913126"/>
                  </a:lnTo>
                  <a:lnTo>
                    <a:pt x="157419" y="890939"/>
                  </a:lnTo>
                  <a:lnTo>
                    <a:pt x="177531" y="870139"/>
                  </a:lnTo>
                  <a:lnTo>
                    <a:pt x="198335" y="850030"/>
                  </a:lnTo>
                  <a:lnTo>
                    <a:pt x="220526" y="831312"/>
                  </a:lnTo>
                  <a:lnTo>
                    <a:pt x="244104" y="813284"/>
                  </a:lnTo>
                  <a:lnTo>
                    <a:pt x="266988" y="796643"/>
                  </a:lnTo>
                  <a:lnTo>
                    <a:pt x="291954" y="780697"/>
                  </a:lnTo>
                  <a:lnTo>
                    <a:pt x="317612" y="766137"/>
                  </a:lnTo>
                  <a:lnTo>
                    <a:pt x="342577" y="752964"/>
                  </a:lnTo>
                  <a:lnTo>
                    <a:pt x="369623" y="740484"/>
                  </a:lnTo>
                  <a:lnTo>
                    <a:pt x="397363" y="729391"/>
                  </a:lnTo>
                  <a:lnTo>
                    <a:pt x="425795" y="719684"/>
                  </a:lnTo>
                  <a:lnTo>
                    <a:pt x="454228" y="712057"/>
                  </a:lnTo>
                  <a:lnTo>
                    <a:pt x="483354" y="705124"/>
                  </a:lnTo>
                  <a:lnTo>
                    <a:pt x="513173" y="700271"/>
                  </a:lnTo>
                  <a:lnTo>
                    <a:pt x="544379" y="696110"/>
                  </a:lnTo>
                  <a:lnTo>
                    <a:pt x="574892" y="693336"/>
                  </a:lnTo>
                  <a:lnTo>
                    <a:pt x="605406" y="692644"/>
                  </a:lnTo>
                  <a:lnTo>
                    <a:pt x="635224" y="693336"/>
                  </a:lnTo>
                  <a:lnTo>
                    <a:pt x="665045" y="696110"/>
                  </a:lnTo>
                  <a:lnTo>
                    <a:pt x="694169" y="699577"/>
                  </a:lnTo>
                  <a:lnTo>
                    <a:pt x="722603" y="704430"/>
                  </a:lnTo>
                  <a:lnTo>
                    <a:pt x="751036" y="710670"/>
                  </a:lnTo>
                  <a:lnTo>
                    <a:pt x="778774" y="718297"/>
                  </a:lnTo>
                  <a:lnTo>
                    <a:pt x="805820" y="727310"/>
                  </a:lnTo>
                  <a:lnTo>
                    <a:pt x="832173" y="737710"/>
                  </a:lnTo>
                  <a:lnTo>
                    <a:pt x="858525" y="748111"/>
                  </a:lnTo>
                  <a:lnTo>
                    <a:pt x="882797" y="760591"/>
                  </a:lnTo>
                  <a:lnTo>
                    <a:pt x="907761" y="774457"/>
                  </a:lnTo>
                  <a:lnTo>
                    <a:pt x="932033" y="789018"/>
                  </a:lnTo>
                  <a:lnTo>
                    <a:pt x="954918" y="804270"/>
                  </a:lnTo>
                  <a:lnTo>
                    <a:pt x="977110" y="820911"/>
                  </a:lnTo>
                  <a:lnTo>
                    <a:pt x="999300" y="839631"/>
                  </a:lnTo>
                  <a:lnTo>
                    <a:pt x="1020106" y="857657"/>
                  </a:lnTo>
                  <a:lnTo>
                    <a:pt x="1006929" y="828537"/>
                  </a:lnTo>
                  <a:lnTo>
                    <a:pt x="995834" y="798724"/>
                  </a:lnTo>
                  <a:lnTo>
                    <a:pt x="986125" y="767524"/>
                  </a:lnTo>
                  <a:lnTo>
                    <a:pt x="981965" y="752270"/>
                  </a:lnTo>
                  <a:lnTo>
                    <a:pt x="977803" y="735630"/>
                  </a:lnTo>
                  <a:lnTo>
                    <a:pt x="975028" y="719684"/>
                  </a:lnTo>
                  <a:lnTo>
                    <a:pt x="972256" y="703737"/>
                  </a:lnTo>
                  <a:lnTo>
                    <a:pt x="968788" y="687790"/>
                  </a:lnTo>
                  <a:lnTo>
                    <a:pt x="966707" y="671149"/>
                  </a:lnTo>
                  <a:lnTo>
                    <a:pt x="965320" y="655203"/>
                  </a:lnTo>
                  <a:lnTo>
                    <a:pt x="964627" y="638563"/>
                  </a:lnTo>
                  <a:lnTo>
                    <a:pt x="963933" y="621229"/>
                  </a:lnTo>
                  <a:lnTo>
                    <a:pt x="963239" y="604589"/>
                  </a:lnTo>
                  <a:lnTo>
                    <a:pt x="963933" y="573389"/>
                  </a:lnTo>
                  <a:lnTo>
                    <a:pt x="966707" y="542883"/>
                  </a:lnTo>
                  <a:lnTo>
                    <a:pt x="970868" y="512375"/>
                  </a:lnTo>
                  <a:lnTo>
                    <a:pt x="975722" y="482563"/>
                  </a:lnTo>
                  <a:lnTo>
                    <a:pt x="981965" y="453442"/>
                  </a:lnTo>
                  <a:lnTo>
                    <a:pt x="990979" y="425016"/>
                  </a:lnTo>
                  <a:lnTo>
                    <a:pt x="1000688" y="396589"/>
                  </a:lnTo>
                  <a:lnTo>
                    <a:pt x="1010397" y="368855"/>
                  </a:lnTo>
                  <a:lnTo>
                    <a:pt x="1022878" y="342508"/>
                  </a:lnTo>
                  <a:lnTo>
                    <a:pt x="1036055" y="316162"/>
                  </a:lnTo>
                  <a:lnTo>
                    <a:pt x="1050618" y="290509"/>
                  </a:lnTo>
                  <a:lnTo>
                    <a:pt x="1066568" y="266242"/>
                  </a:lnTo>
                  <a:lnTo>
                    <a:pt x="1083211" y="242667"/>
                  </a:lnTo>
                  <a:lnTo>
                    <a:pt x="1101935" y="219094"/>
                  </a:lnTo>
                  <a:lnTo>
                    <a:pt x="1120660" y="197601"/>
                  </a:lnTo>
                  <a:lnTo>
                    <a:pt x="1140076" y="176801"/>
                  </a:lnTo>
                  <a:lnTo>
                    <a:pt x="1161574" y="156694"/>
                  </a:lnTo>
                  <a:lnTo>
                    <a:pt x="1183071" y="137974"/>
                  </a:lnTo>
                  <a:lnTo>
                    <a:pt x="1206651" y="119253"/>
                  </a:lnTo>
                  <a:lnTo>
                    <a:pt x="1230229" y="102613"/>
                  </a:lnTo>
                  <a:lnTo>
                    <a:pt x="1255193" y="87361"/>
                  </a:lnTo>
                  <a:lnTo>
                    <a:pt x="1279465" y="72800"/>
                  </a:lnTo>
                  <a:lnTo>
                    <a:pt x="1305817" y="58934"/>
                  </a:lnTo>
                  <a:lnTo>
                    <a:pt x="1332863" y="47146"/>
                  </a:lnTo>
                  <a:lnTo>
                    <a:pt x="1360602" y="36053"/>
                  </a:lnTo>
                  <a:lnTo>
                    <a:pt x="1388342" y="27040"/>
                  </a:lnTo>
                  <a:lnTo>
                    <a:pt x="1417467" y="18720"/>
                  </a:lnTo>
                  <a:lnTo>
                    <a:pt x="1446593" y="11786"/>
                  </a:lnTo>
                  <a:lnTo>
                    <a:pt x="1476413" y="6239"/>
                  </a:lnTo>
                  <a:lnTo>
                    <a:pt x="1506232" y="2773"/>
                  </a:lnTo>
                  <a:lnTo>
                    <a:pt x="1536744" y="69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811516" y="2682393"/>
              <a:ext cx="446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299520" y="2823029"/>
              <a:ext cx="3287568" cy="237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3587088" y="2775638"/>
              <a:ext cx="1351133" cy="394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i="1" dirty="0" smtClean="0">
                  <a:solidFill>
                    <a:schemeClr val="bg1"/>
                  </a:solidFill>
                  <a:effectLst/>
                  <a:latin typeface="Miriam" panose="020B0502050101010101" pitchFamily="34" charset="-79"/>
                  <a:cs typeface="Miriam" panose="020B0502050101010101" pitchFamily="34" charset="-79"/>
                </a:rPr>
                <a:t>Rose Honey</a:t>
              </a:r>
              <a:endParaRPr lang="zh-CN" altLang="en-US" sz="1200" b="1" i="1" dirty="0">
                <a:solidFill>
                  <a:schemeClr val="bg1"/>
                </a:solidFill>
                <a:latin typeface="Miriam" panose="020B0502050101010101" pitchFamily="34" charset="-79"/>
                <a:cs typeface="Miriam" panose="020B0502050101010101" pitchFamily="34" charset="-79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1652" y="335021"/>
            <a:ext cx="2954203" cy="564492"/>
            <a:chOff x="609013" y="5690507"/>
            <a:chExt cx="3780000" cy="722286"/>
          </a:xfrm>
          <a:solidFill>
            <a:srgbClr val="8E5F48"/>
          </a:solidFill>
        </p:grpSpPr>
        <p:grpSp>
          <p:nvGrpSpPr>
            <p:cNvPr id="35" name="组合 34"/>
            <p:cNvGrpSpPr/>
            <p:nvPr/>
          </p:nvGrpSpPr>
          <p:grpSpPr>
            <a:xfrm>
              <a:off x="609013" y="5690507"/>
              <a:ext cx="3780000" cy="718514"/>
              <a:chOff x="609013" y="5690507"/>
              <a:chExt cx="3780000" cy="718514"/>
            </a:xfrm>
            <a:grpFill/>
          </p:grpSpPr>
          <p:cxnSp>
            <p:nvCxnSpPr>
              <p:cNvPr id="37" name="直接连接符 36"/>
              <p:cNvCxnSpPr/>
              <p:nvPr/>
            </p:nvCxnSpPr>
            <p:spPr>
              <a:xfrm flipV="1">
                <a:off x="609013" y="6237312"/>
                <a:ext cx="3780000" cy="1"/>
              </a:xfrm>
              <a:prstGeom prst="line">
                <a:avLst/>
              </a:prstGeom>
              <a:grpFill/>
              <a:ln w="28575">
                <a:solidFill>
                  <a:srgbClr val="8E5F48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KSO_Shape"/>
              <p:cNvSpPr/>
              <p:nvPr/>
            </p:nvSpPr>
            <p:spPr>
              <a:xfrm rot="9538638" flipV="1">
                <a:off x="1076677" y="5690507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grpFill/>
              <a:ln w="12700">
                <a:solidFill>
                  <a:srgbClr val="8E5F48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KSO_Shape"/>
              <p:cNvSpPr/>
              <p:nvPr/>
            </p:nvSpPr>
            <p:spPr bwMode="auto">
              <a:xfrm rot="592700">
                <a:off x="3430658" y="5724459"/>
                <a:ext cx="434065" cy="411638"/>
              </a:xfrm>
              <a:custGeom>
                <a:avLst/>
                <a:gdLst>
                  <a:gd name="T0" fmla="*/ 2147483646 w 5471"/>
                  <a:gd name="T1" fmla="*/ 2147483646 h 5188"/>
                  <a:gd name="T2" fmla="*/ 2147483646 w 5471"/>
                  <a:gd name="T3" fmla="*/ 2147483646 h 5188"/>
                  <a:gd name="T4" fmla="*/ 2147483646 w 5471"/>
                  <a:gd name="T5" fmla="*/ 126593967 h 5188"/>
                  <a:gd name="T6" fmla="*/ 2147483646 w 5471"/>
                  <a:gd name="T7" fmla="*/ 2147483646 h 5188"/>
                  <a:gd name="T8" fmla="*/ 2147483646 w 5471"/>
                  <a:gd name="T9" fmla="*/ 2147483646 h 5188"/>
                  <a:gd name="T10" fmla="*/ 2147483646 w 5471"/>
                  <a:gd name="T11" fmla="*/ 2147483646 h 5188"/>
                  <a:gd name="T12" fmla="*/ 2147483646 w 5471"/>
                  <a:gd name="T13" fmla="*/ 2147483646 h 5188"/>
                  <a:gd name="T14" fmla="*/ 2147483646 w 5471"/>
                  <a:gd name="T15" fmla="*/ 2147483646 h 5188"/>
                  <a:gd name="T16" fmla="*/ 2147483646 w 5471"/>
                  <a:gd name="T17" fmla="*/ 2147483646 h 5188"/>
                  <a:gd name="T18" fmla="*/ 2147483646 w 5471"/>
                  <a:gd name="T19" fmla="*/ 2147483646 h 5188"/>
                  <a:gd name="T20" fmla="*/ 2147483646 w 5471"/>
                  <a:gd name="T21" fmla="*/ 2147483646 h 5188"/>
                  <a:gd name="T22" fmla="*/ 2147483646 w 5471"/>
                  <a:gd name="T23" fmla="*/ 2147483646 h 5188"/>
                  <a:gd name="T24" fmla="*/ 2147483646 w 5471"/>
                  <a:gd name="T25" fmla="*/ 2147483646 h 5188"/>
                  <a:gd name="T26" fmla="*/ 2147483646 w 5471"/>
                  <a:gd name="T27" fmla="*/ 2147483646 h 5188"/>
                  <a:gd name="T28" fmla="*/ 2147483646 w 5471"/>
                  <a:gd name="T29" fmla="*/ 2147483646 h 5188"/>
                  <a:gd name="T30" fmla="*/ 2147483646 w 5471"/>
                  <a:gd name="T31" fmla="*/ 2147483646 h 5188"/>
                  <a:gd name="T32" fmla="*/ 2147483646 w 5471"/>
                  <a:gd name="T33" fmla="*/ 2147483646 h 5188"/>
                  <a:gd name="T34" fmla="*/ 379975597 w 5471"/>
                  <a:gd name="T35" fmla="*/ 2147483646 h 5188"/>
                  <a:gd name="T36" fmla="*/ 2147483646 w 5471"/>
                  <a:gd name="T37" fmla="*/ 2147483646 h 5188"/>
                  <a:gd name="T38" fmla="*/ 2147483646 w 5471"/>
                  <a:gd name="T39" fmla="*/ 2147483646 h 5188"/>
                  <a:gd name="T40" fmla="*/ 2147483646 w 5471"/>
                  <a:gd name="T41" fmla="*/ 2147483646 h 5188"/>
                  <a:gd name="T42" fmla="*/ 2147483646 w 5471"/>
                  <a:gd name="T43" fmla="*/ 2147483646 h 5188"/>
                  <a:gd name="T44" fmla="*/ 2147483646 w 5471"/>
                  <a:gd name="T45" fmla="*/ 2147483646 h 5188"/>
                  <a:gd name="T46" fmla="*/ 2147483646 w 5471"/>
                  <a:gd name="T47" fmla="*/ 2147483646 h 5188"/>
                  <a:gd name="T48" fmla="*/ 2147483646 w 5471"/>
                  <a:gd name="T49" fmla="*/ 2147483646 h 5188"/>
                  <a:gd name="T50" fmla="*/ 2147483646 w 5471"/>
                  <a:gd name="T51" fmla="*/ 2147483646 h 5188"/>
                  <a:gd name="T52" fmla="*/ 2147483646 w 5471"/>
                  <a:gd name="T53" fmla="*/ 2147483646 h 5188"/>
                  <a:gd name="T54" fmla="*/ 2147483646 w 5471"/>
                  <a:gd name="T55" fmla="*/ 2147483646 h 5188"/>
                  <a:gd name="T56" fmla="*/ 2147483646 w 5471"/>
                  <a:gd name="T57" fmla="*/ 2147483646 h 5188"/>
                  <a:gd name="T58" fmla="*/ 2147483646 w 5471"/>
                  <a:gd name="T59" fmla="*/ 2147483646 h 5188"/>
                  <a:gd name="T60" fmla="*/ 2147483646 w 5471"/>
                  <a:gd name="T61" fmla="*/ 2147483646 h 5188"/>
                  <a:gd name="T62" fmla="*/ 2147483646 w 5471"/>
                  <a:gd name="T63" fmla="*/ 2147483646 h 5188"/>
                  <a:gd name="T64" fmla="*/ 2147483646 w 5471"/>
                  <a:gd name="T65" fmla="*/ 2147483646 h 5188"/>
                  <a:gd name="T66" fmla="*/ 2147483646 w 5471"/>
                  <a:gd name="T67" fmla="*/ 2147483646 h 5188"/>
                  <a:gd name="T68" fmla="*/ 2147483646 w 5471"/>
                  <a:gd name="T69" fmla="*/ 2147483646 h 5188"/>
                  <a:gd name="T70" fmla="*/ 2147483646 w 5471"/>
                  <a:gd name="T71" fmla="*/ 2147483646 h 5188"/>
                  <a:gd name="T72" fmla="*/ 2147483646 w 5471"/>
                  <a:gd name="T73" fmla="*/ 2147483646 h 5188"/>
                  <a:gd name="T74" fmla="*/ 2147483646 w 5471"/>
                  <a:gd name="T75" fmla="*/ 2147483646 h 5188"/>
                  <a:gd name="T76" fmla="*/ 2147483646 w 5471"/>
                  <a:gd name="T77" fmla="*/ 2147483646 h 5188"/>
                  <a:gd name="T78" fmla="*/ 2147483646 w 5471"/>
                  <a:gd name="T79" fmla="*/ 2147483646 h 5188"/>
                  <a:gd name="T80" fmla="*/ 2147483646 w 5471"/>
                  <a:gd name="T81" fmla="*/ 2147483646 h 5188"/>
                  <a:gd name="T82" fmla="*/ 2147483646 w 5471"/>
                  <a:gd name="T83" fmla="*/ 2147483646 h 5188"/>
                  <a:gd name="T84" fmla="*/ 2147483646 w 5471"/>
                  <a:gd name="T85" fmla="*/ 2147483646 h 5188"/>
                  <a:gd name="T86" fmla="*/ 2147483646 w 5471"/>
                  <a:gd name="T87" fmla="*/ 2147483646 h 5188"/>
                  <a:gd name="T88" fmla="*/ 2147483646 w 5471"/>
                  <a:gd name="T89" fmla="*/ 2147483646 h 5188"/>
                  <a:gd name="T90" fmla="*/ 2147483646 w 5471"/>
                  <a:gd name="T91" fmla="*/ 2147483646 h 5188"/>
                  <a:gd name="T92" fmla="*/ 2147483646 w 5471"/>
                  <a:gd name="T93" fmla="*/ 2147483646 h 5188"/>
                  <a:gd name="T94" fmla="*/ 2147483646 w 5471"/>
                  <a:gd name="T95" fmla="*/ 2147483646 h 5188"/>
                  <a:gd name="T96" fmla="*/ 2147483646 w 5471"/>
                  <a:gd name="T97" fmla="*/ 2147483646 h 5188"/>
                  <a:gd name="T98" fmla="*/ 2147483646 w 5471"/>
                  <a:gd name="T99" fmla="*/ 2147483646 h 5188"/>
                  <a:gd name="T100" fmla="*/ 2147483646 w 5471"/>
                  <a:gd name="T101" fmla="*/ 2147483646 h 5188"/>
                  <a:gd name="T102" fmla="*/ 2147483646 w 5471"/>
                  <a:gd name="T103" fmla="*/ 2147483646 h 5188"/>
                  <a:gd name="T104" fmla="*/ 2147483646 w 5471"/>
                  <a:gd name="T105" fmla="*/ 2147483646 h 5188"/>
                  <a:gd name="T106" fmla="*/ 2147483646 w 5471"/>
                  <a:gd name="T107" fmla="*/ 2147483646 h 5188"/>
                  <a:gd name="T108" fmla="*/ 2147483646 w 5471"/>
                  <a:gd name="T109" fmla="*/ 2147483646 h 5188"/>
                  <a:gd name="T110" fmla="*/ 2147483646 w 5471"/>
                  <a:gd name="T111" fmla="*/ 2147483646 h 5188"/>
                  <a:gd name="T112" fmla="*/ 2147483646 w 5471"/>
                  <a:gd name="T113" fmla="*/ 2147483646 h 5188"/>
                  <a:gd name="T114" fmla="*/ 2147483646 w 5471"/>
                  <a:gd name="T115" fmla="*/ 2147483646 h 5188"/>
                  <a:gd name="T116" fmla="*/ 2147483646 w 5471"/>
                  <a:gd name="T117" fmla="*/ 2147483646 h 5188"/>
                  <a:gd name="T118" fmla="*/ 2147483646 w 5471"/>
                  <a:gd name="T119" fmla="*/ 2147483646 h 51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471" h="5188">
                    <a:moveTo>
                      <a:pt x="3062" y="530"/>
                    </a:moveTo>
                    <a:lnTo>
                      <a:pt x="3062" y="530"/>
                    </a:lnTo>
                    <a:lnTo>
                      <a:pt x="3073" y="522"/>
                    </a:lnTo>
                    <a:lnTo>
                      <a:pt x="3103" y="499"/>
                    </a:lnTo>
                    <a:lnTo>
                      <a:pt x="3122" y="482"/>
                    </a:lnTo>
                    <a:lnTo>
                      <a:pt x="3143" y="462"/>
                    </a:lnTo>
                    <a:lnTo>
                      <a:pt x="3166" y="440"/>
                    </a:lnTo>
                    <a:lnTo>
                      <a:pt x="3188" y="415"/>
                    </a:lnTo>
                    <a:lnTo>
                      <a:pt x="3211" y="388"/>
                    </a:lnTo>
                    <a:lnTo>
                      <a:pt x="3221" y="372"/>
                    </a:lnTo>
                    <a:lnTo>
                      <a:pt x="3232" y="358"/>
                    </a:lnTo>
                    <a:lnTo>
                      <a:pt x="3242" y="341"/>
                    </a:lnTo>
                    <a:lnTo>
                      <a:pt x="3250" y="325"/>
                    </a:lnTo>
                    <a:lnTo>
                      <a:pt x="3258" y="308"/>
                    </a:lnTo>
                    <a:lnTo>
                      <a:pt x="3266" y="292"/>
                    </a:lnTo>
                    <a:lnTo>
                      <a:pt x="3272" y="273"/>
                    </a:lnTo>
                    <a:lnTo>
                      <a:pt x="3278" y="256"/>
                    </a:lnTo>
                    <a:lnTo>
                      <a:pt x="3282" y="237"/>
                    </a:lnTo>
                    <a:lnTo>
                      <a:pt x="3286" y="218"/>
                    </a:lnTo>
                    <a:lnTo>
                      <a:pt x="3287" y="200"/>
                    </a:lnTo>
                    <a:lnTo>
                      <a:pt x="3287" y="180"/>
                    </a:lnTo>
                    <a:lnTo>
                      <a:pt x="3286" y="160"/>
                    </a:lnTo>
                    <a:lnTo>
                      <a:pt x="3282" y="140"/>
                    </a:lnTo>
                    <a:lnTo>
                      <a:pt x="3279" y="126"/>
                    </a:lnTo>
                    <a:lnTo>
                      <a:pt x="3276" y="113"/>
                    </a:lnTo>
                    <a:lnTo>
                      <a:pt x="3270" y="99"/>
                    </a:lnTo>
                    <a:lnTo>
                      <a:pt x="3264" y="87"/>
                    </a:lnTo>
                    <a:lnTo>
                      <a:pt x="3257" y="75"/>
                    </a:lnTo>
                    <a:lnTo>
                      <a:pt x="3249" y="64"/>
                    </a:lnTo>
                    <a:lnTo>
                      <a:pt x="3242" y="54"/>
                    </a:lnTo>
                    <a:lnTo>
                      <a:pt x="3232" y="44"/>
                    </a:lnTo>
                    <a:lnTo>
                      <a:pt x="3223" y="36"/>
                    </a:lnTo>
                    <a:lnTo>
                      <a:pt x="3212" y="28"/>
                    </a:lnTo>
                    <a:lnTo>
                      <a:pt x="3202" y="21"/>
                    </a:lnTo>
                    <a:lnTo>
                      <a:pt x="3190" y="15"/>
                    </a:lnTo>
                    <a:lnTo>
                      <a:pt x="3179" y="10"/>
                    </a:lnTo>
                    <a:lnTo>
                      <a:pt x="3167" y="6"/>
                    </a:lnTo>
                    <a:lnTo>
                      <a:pt x="3155" y="3"/>
                    </a:lnTo>
                    <a:lnTo>
                      <a:pt x="3142" y="1"/>
                    </a:lnTo>
                    <a:lnTo>
                      <a:pt x="3123" y="0"/>
                    </a:lnTo>
                    <a:lnTo>
                      <a:pt x="3104" y="0"/>
                    </a:lnTo>
                    <a:lnTo>
                      <a:pt x="3088" y="3"/>
                    </a:lnTo>
                    <a:lnTo>
                      <a:pt x="3071" y="6"/>
                    </a:lnTo>
                    <a:lnTo>
                      <a:pt x="3056" y="11"/>
                    </a:lnTo>
                    <a:lnTo>
                      <a:pt x="3041" y="18"/>
                    </a:lnTo>
                    <a:lnTo>
                      <a:pt x="3027" y="26"/>
                    </a:lnTo>
                    <a:lnTo>
                      <a:pt x="3015" y="34"/>
                    </a:lnTo>
                    <a:lnTo>
                      <a:pt x="3004" y="44"/>
                    </a:lnTo>
                    <a:lnTo>
                      <a:pt x="2994" y="55"/>
                    </a:lnTo>
                    <a:lnTo>
                      <a:pt x="2984" y="67"/>
                    </a:lnTo>
                    <a:lnTo>
                      <a:pt x="2976" y="80"/>
                    </a:lnTo>
                    <a:lnTo>
                      <a:pt x="2970" y="93"/>
                    </a:lnTo>
                    <a:lnTo>
                      <a:pt x="2964" y="106"/>
                    </a:lnTo>
                    <a:lnTo>
                      <a:pt x="2960" y="120"/>
                    </a:lnTo>
                    <a:lnTo>
                      <a:pt x="2958" y="135"/>
                    </a:lnTo>
                    <a:lnTo>
                      <a:pt x="2950" y="127"/>
                    </a:lnTo>
                    <a:lnTo>
                      <a:pt x="2941" y="120"/>
                    </a:lnTo>
                    <a:lnTo>
                      <a:pt x="2932" y="114"/>
                    </a:lnTo>
                    <a:lnTo>
                      <a:pt x="2923" y="108"/>
                    </a:lnTo>
                    <a:lnTo>
                      <a:pt x="2912" y="103"/>
                    </a:lnTo>
                    <a:lnTo>
                      <a:pt x="2901" y="98"/>
                    </a:lnTo>
                    <a:lnTo>
                      <a:pt x="2890" y="95"/>
                    </a:lnTo>
                    <a:lnTo>
                      <a:pt x="2877" y="92"/>
                    </a:lnTo>
                    <a:lnTo>
                      <a:pt x="2865" y="91"/>
                    </a:lnTo>
                    <a:lnTo>
                      <a:pt x="2852" y="89"/>
                    </a:lnTo>
                    <a:lnTo>
                      <a:pt x="2840" y="91"/>
                    </a:lnTo>
                    <a:lnTo>
                      <a:pt x="2828" y="92"/>
                    </a:lnTo>
                    <a:lnTo>
                      <a:pt x="2815" y="95"/>
                    </a:lnTo>
                    <a:lnTo>
                      <a:pt x="2803" y="99"/>
                    </a:lnTo>
                    <a:lnTo>
                      <a:pt x="2791" y="105"/>
                    </a:lnTo>
                    <a:lnTo>
                      <a:pt x="2780" y="111"/>
                    </a:lnTo>
                    <a:lnTo>
                      <a:pt x="2770" y="118"/>
                    </a:lnTo>
                    <a:lnTo>
                      <a:pt x="2761" y="126"/>
                    </a:lnTo>
                    <a:lnTo>
                      <a:pt x="2753" y="135"/>
                    </a:lnTo>
                    <a:lnTo>
                      <a:pt x="2745" y="143"/>
                    </a:lnTo>
                    <a:lnTo>
                      <a:pt x="2739" y="152"/>
                    </a:lnTo>
                    <a:lnTo>
                      <a:pt x="2733" y="162"/>
                    </a:lnTo>
                    <a:lnTo>
                      <a:pt x="2728" y="171"/>
                    </a:lnTo>
                    <a:lnTo>
                      <a:pt x="2725" y="182"/>
                    </a:lnTo>
                    <a:lnTo>
                      <a:pt x="2720" y="192"/>
                    </a:lnTo>
                    <a:lnTo>
                      <a:pt x="2718" y="203"/>
                    </a:lnTo>
                    <a:lnTo>
                      <a:pt x="2717" y="214"/>
                    </a:lnTo>
                    <a:lnTo>
                      <a:pt x="2716" y="225"/>
                    </a:lnTo>
                    <a:lnTo>
                      <a:pt x="2716" y="236"/>
                    </a:lnTo>
                    <a:lnTo>
                      <a:pt x="2717" y="248"/>
                    </a:lnTo>
                    <a:lnTo>
                      <a:pt x="2719" y="259"/>
                    </a:lnTo>
                    <a:lnTo>
                      <a:pt x="2721" y="270"/>
                    </a:lnTo>
                    <a:lnTo>
                      <a:pt x="2727" y="288"/>
                    </a:lnTo>
                    <a:lnTo>
                      <a:pt x="2733" y="303"/>
                    </a:lnTo>
                    <a:lnTo>
                      <a:pt x="2741" y="318"/>
                    </a:lnTo>
                    <a:lnTo>
                      <a:pt x="2751" y="334"/>
                    </a:lnTo>
                    <a:lnTo>
                      <a:pt x="2761" y="348"/>
                    </a:lnTo>
                    <a:lnTo>
                      <a:pt x="2772" y="362"/>
                    </a:lnTo>
                    <a:lnTo>
                      <a:pt x="2784" y="376"/>
                    </a:lnTo>
                    <a:lnTo>
                      <a:pt x="2796" y="388"/>
                    </a:lnTo>
                    <a:lnTo>
                      <a:pt x="2809" y="400"/>
                    </a:lnTo>
                    <a:lnTo>
                      <a:pt x="2824" y="412"/>
                    </a:lnTo>
                    <a:lnTo>
                      <a:pt x="2837" y="422"/>
                    </a:lnTo>
                    <a:lnTo>
                      <a:pt x="2851" y="433"/>
                    </a:lnTo>
                    <a:lnTo>
                      <a:pt x="2881" y="451"/>
                    </a:lnTo>
                    <a:lnTo>
                      <a:pt x="2910" y="468"/>
                    </a:lnTo>
                    <a:lnTo>
                      <a:pt x="2940" y="483"/>
                    </a:lnTo>
                    <a:lnTo>
                      <a:pt x="2968" y="495"/>
                    </a:lnTo>
                    <a:lnTo>
                      <a:pt x="2993" y="506"/>
                    </a:lnTo>
                    <a:lnTo>
                      <a:pt x="3016" y="514"/>
                    </a:lnTo>
                    <a:lnTo>
                      <a:pt x="3049" y="525"/>
                    </a:lnTo>
                    <a:lnTo>
                      <a:pt x="3062" y="530"/>
                    </a:lnTo>
                    <a:close/>
                    <a:moveTo>
                      <a:pt x="2435" y="3095"/>
                    </a:moveTo>
                    <a:lnTo>
                      <a:pt x="2435" y="3095"/>
                    </a:lnTo>
                    <a:lnTo>
                      <a:pt x="2463" y="3057"/>
                    </a:lnTo>
                    <a:lnTo>
                      <a:pt x="2490" y="3020"/>
                    </a:lnTo>
                    <a:lnTo>
                      <a:pt x="2520" y="2985"/>
                    </a:lnTo>
                    <a:lnTo>
                      <a:pt x="2551" y="2951"/>
                    </a:lnTo>
                    <a:lnTo>
                      <a:pt x="2583" y="2919"/>
                    </a:lnTo>
                    <a:lnTo>
                      <a:pt x="2617" y="2888"/>
                    </a:lnTo>
                    <a:lnTo>
                      <a:pt x="2651" y="2859"/>
                    </a:lnTo>
                    <a:lnTo>
                      <a:pt x="2687" y="2831"/>
                    </a:lnTo>
                    <a:lnTo>
                      <a:pt x="2723" y="2805"/>
                    </a:lnTo>
                    <a:lnTo>
                      <a:pt x="2762" y="2779"/>
                    </a:lnTo>
                    <a:lnTo>
                      <a:pt x="2800" y="2756"/>
                    </a:lnTo>
                    <a:lnTo>
                      <a:pt x="2840" y="2735"/>
                    </a:lnTo>
                    <a:lnTo>
                      <a:pt x="2882" y="2714"/>
                    </a:lnTo>
                    <a:lnTo>
                      <a:pt x="2924" y="2697"/>
                    </a:lnTo>
                    <a:lnTo>
                      <a:pt x="2965" y="2680"/>
                    </a:lnTo>
                    <a:lnTo>
                      <a:pt x="3009" y="2666"/>
                    </a:lnTo>
                    <a:lnTo>
                      <a:pt x="2986" y="2646"/>
                    </a:lnTo>
                    <a:lnTo>
                      <a:pt x="2964" y="2626"/>
                    </a:lnTo>
                    <a:lnTo>
                      <a:pt x="2940" y="2609"/>
                    </a:lnTo>
                    <a:lnTo>
                      <a:pt x="2916" y="2591"/>
                    </a:lnTo>
                    <a:lnTo>
                      <a:pt x="2891" y="2575"/>
                    </a:lnTo>
                    <a:lnTo>
                      <a:pt x="2865" y="2558"/>
                    </a:lnTo>
                    <a:lnTo>
                      <a:pt x="2839" y="2544"/>
                    </a:lnTo>
                    <a:lnTo>
                      <a:pt x="2813" y="2530"/>
                    </a:lnTo>
                    <a:lnTo>
                      <a:pt x="2785" y="2516"/>
                    </a:lnTo>
                    <a:lnTo>
                      <a:pt x="2758" y="2503"/>
                    </a:lnTo>
                    <a:lnTo>
                      <a:pt x="2729" y="2492"/>
                    </a:lnTo>
                    <a:lnTo>
                      <a:pt x="2700" y="2481"/>
                    </a:lnTo>
                    <a:lnTo>
                      <a:pt x="2671" y="2471"/>
                    </a:lnTo>
                    <a:lnTo>
                      <a:pt x="2641" y="2462"/>
                    </a:lnTo>
                    <a:lnTo>
                      <a:pt x="2610" y="2455"/>
                    </a:lnTo>
                    <a:lnTo>
                      <a:pt x="2579" y="2448"/>
                    </a:lnTo>
                    <a:lnTo>
                      <a:pt x="2536" y="2442"/>
                    </a:lnTo>
                    <a:lnTo>
                      <a:pt x="2495" y="2436"/>
                    </a:lnTo>
                    <a:lnTo>
                      <a:pt x="2453" y="2433"/>
                    </a:lnTo>
                    <a:lnTo>
                      <a:pt x="2411" y="2432"/>
                    </a:lnTo>
                    <a:lnTo>
                      <a:pt x="2370" y="2433"/>
                    </a:lnTo>
                    <a:lnTo>
                      <a:pt x="2330" y="2435"/>
                    </a:lnTo>
                    <a:lnTo>
                      <a:pt x="2289" y="2440"/>
                    </a:lnTo>
                    <a:lnTo>
                      <a:pt x="2248" y="2446"/>
                    </a:lnTo>
                    <a:lnTo>
                      <a:pt x="2209" y="2455"/>
                    </a:lnTo>
                    <a:lnTo>
                      <a:pt x="2170" y="2465"/>
                    </a:lnTo>
                    <a:lnTo>
                      <a:pt x="2132" y="2476"/>
                    </a:lnTo>
                    <a:lnTo>
                      <a:pt x="2094" y="2489"/>
                    </a:lnTo>
                    <a:lnTo>
                      <a:pt x="2057" y="2504"/>
                    </a:lnTo>
                    <a:lnTo>
                      <a:pt x="2020" y="2521"/>
                    </a:lnTo>
                    <a:lnTo>
                      <a:pt x="1985" y="2539"/>
                    </a:lnTo>
                    <a:lnTo>
                      <a:pt x="1950" y="2558"/>
                    </a:lnTo>
                    <a:lnTo>
                      <a:pt x="1938" y="2531"/>
                    </a:lnTo>
                    <a:lnTo>
                      <a:pt x="1925" y="2502"/>
                    </a:lnTo>
                    <a:lnTo>
                      <a:pt x="1911" y="2475"/>
                    </a:lnTo>
                    <a:lnTo>
                      <a:pt x="1897" y="2448"/>
                    </a:lnTo>
                    <a:lnTo>
                      <a:pt x="1882" y="2421"/>
                    </a:lnTo>
                    <a:lnTo>
                      <a:pt x="1865" y="2395"/>
                    </a:lnTo>
                    <a:lnTo>
                      <a:pt x="1849" y="2369"/>
                    </a:lnTo>
                    <a:lnTo>
                      <a:pt x="1831" y="2344"/>
                    </a:lnTo>
                    <a:lnTo>
                      <a:pt x="1812" y="2319"/>
                    </a:lnTo>
                    <a:lnTo>
                      <a:pt x="1794" y="2295"/>
                    </a:lnTo>
                    <a:lnTo>
                      <a:pt x="1774" y="2272"/>
                    </a:lnTo>
                    <a:lnTo>
                      <a:pt x="1753" y="2249"/>
                    </a:lnTo>
                    <a:lnTo>
                      <a:pt x="1731" y="2227"/>
                    </a:lnTo>
                    <a:lnTo>
                      <a:pt x="1709" y="2205"/>
                    </a:lnTo>
                    <a:lnTo>
                      <a:pt x="1687" y="2184"/>
                    </a:lnTo>
                    <a:lnTo>
                      <a:pt x="1663" y="2164"/>
                    </a:lnTo>
                    <a:lnTo>
                      <a:pt x="1640" y="2145"/>
                    </a:lnTo>
                    <a:lnTo>
                      <a:pt x="1614" y="2126"/>
                    </a:lnTo>
                    <a:lnTo>
                      <a:pt x="1589" y="2108"/>
                    </a:lnTo>
                    <a:lnTo>
                      <a:pt x="1564" y="2091"/>
                    </a:lnTo>
                    <a:lnTo>
                      <a:pt x="1537" y="2074"/>
                    </a:lnTo>
                    <a:lnTo>
                      <a:pt x="1510" y="2058"/>
                    </a:lnTo>
                    <a:lnTo>
                      <a:pt x="1482" y="2043"/>
                    </a:lnTo>
                    <a:lnTo>
                      <a:pt x="1454" y="2029"/>
                    </a:lnTo>
                    <a:lnTo>
                      <a:pt x="1425" y="2016"/>
                    </a:lnTo>
                    <a:lnTo>
                      <a:pt x="1395" y="2003"/>
                    </a:lnTo>
                    <a:lnTo>
                      <a:pt x="1366" y="1992"/>
                    </a:lnTo>
                    <a:lnTo>
                      <a:pt x="1335" y="1981"/>
                    </a:lnTo>
                    <a:lnTo>
                      <a:pt x="1304" y="1971"/>
                    </a:lnTo>
                    <a:lnTo>
                      <a:pt x="1273" y="1962"/>
                    </a:lnTo>
                    <a:lnTo>
                      <a:pt x="1241" y="1954"/>
                    </a:lnTo>
                    <a:lnTo>
                      <a:pt x="1210" y="1948"/>
                    </a:lnTo>
                    <a:lnTo>
                      <a:pt x="1158" y="1939"/>
                    </a:lnTo>
                    <a:lnTo>
                      <a:pt x="1107" y="1933"/>
                    </a:lnTo>
                    <a:lnTo>
                      <a:pt x="1057" y="1930"/>
                    </a:lnTo>
                    <a:lnTo>
                      <a:pt x="1006" y="1929"/>
                    </a:lnTo>
                    <a:lnTo>
                      <a:pt x="955" y="1930"/>
                    </a:lnTo>
                    <a:lnTo>
                      <a:pt x="906" y="1934"/>
                    </a:lnTo>
                    <a:lnTo>
                      <a:pt x="857" y="1941"/>
                    </a:lnTo>
                    <a:lnTo>
                      <a:pt x="809" y="1950"/>
                    </a:lnTo>
                    <a:lnTo>
                      <a:pt x="761" y="1962"/>
                    </a:lnTo>
                    <a:lnTo>
                      <a:pt x="714" y="1975"/>
                    </a:lnTo>
                    <a:lnTo>
                      <a:pt x="668" y="1991"/>
                    </a:lnTo>
                    <a:lnTo>
                      <a:pt x="623" y="2009"/>
                    </a:lnTo>
                    <a:lnTo>
                      <a:pt x="579" y="2029"/>
                    </a:lnTo>
                    <a:lnTo>
                      <a:pt x="536" y="2051"/>
                    </a:lnTo>
                    <a:lnTo>
                      <a:pt x="493" y="2075"/>
                    </a:lnTo>
                    <a:lnTo>
                      <a:pt x="453" y="2101"/>
                    </a:lnTo>
                    <a:lnTo>
                      <a:pt x="414" y="2129"/>
                    </a:lnTo>
                    <a:lnTo>
                      <a:pt x="376" y="2159"/>
                    </a:lnTo>
                    <a:lnTo>
                      <a:pt x="339" y="2191"/>
                    </a:lnTo>
                    <a:lnTo>
                      <a:pt x="304" y="2224"/>
                    </a:lnTo>
                    <a:lnTo>
                      <a:pt x="270" y="2259"/>
                    </a:lnTo>
                    <a:lnTo>
                      <a:pt x="238" y="2295"/>
                    </a:lnTo>
                    <a:lnTo>
                      <a:pt x="208" y="2334"/>
                    </a:lnTo>
                    <a:lnTo>
                      <a:pt x="180" y="2374"/>
                    </a:lnTo>
                    <a:lnTo>
                      <a:pt x="153" y="2415"/>
                    </a:lnTo>
                    <a:lnTo>
                      <a:pt x="129" y="2458"/>
                    </a:lnTo>
                    <a:lnTo>
                      <a:pt x="106" y="2503"/>
                    </a:lnTo>
                    <a:lnTo>
                      <a:pt x="86" y="2548"/>
                    </a:lnTo>
                    <a:lnTo>
                      <a:pt x="67" y="2596"/>
                    </a:lnTo>
                    <a:lnTo>
                      <a:pt x="52" y="2644"/>
                    </a:lnTo>
                    <a:lnTo>
                      <a:pt x="38" y="2694"/>
                    </a:lnTo>
                    <a:lnTo>
                      <a:pt x="27" y="2744"/>
                    </a:lnTo>
                    <a:lnTo>
                      <a:pt x="17" y="2802"/>
                    </a:lnTo>
                    <a:lnTo>
                      <a:pt x="9" y="2860"/>
                    </a:lnTo>
                    <a:lnTo>
                      <a:pt x="4" y="2918"/>
                    </a:lnTo>
                    <a:lnTo>
                      <a:pt x="1" y="2974"/>
                    </a:lnTo>
                    <a:lnTo>
                      <a:pt x="0" y="3031"/>
                    </a:lnTo>
                    <a:lnTo>
                      <a:pt x="3" y="3087"/>
                    </a:lnTo>
                    <a:lnTo>
                      <a:pt x="6" y="3143"/>
                    </a:lnTo>
                    <a:lnTo>
                      <a:pt x="12" y="3198"/>
                    </a:lnTo>
                    <a:lnTo>
                      <a:pt x="20" y="3253"/>
                    </a:lnTo>
                    <a:lnTo>
                      <a:pt x="30" y="3307"/>
                    </a:lnTo>
                    <a:lnTo>
                      <a:pt x="41" y="3361"/>
                    </a:lnTo>
                    <a:lnTo>
                      <a:pt x="55" y="3415"/>
                    </a:lnTo>
                    <a:lnTo>
                      <a:pt x="70" y="3468"/>
                    </a:lnTo>
                    <a:lnTo>
                      <a:pt x="86" y="3520"/>
                    </a:lnTo>
                    <a:lnTo>
                      <a:pt x="105" y="3571"/>
                    </a:lnTo>
                    <a:lnTo>
                      <a:pt x="125" y="3622"/>
                    </a:lnTo>
                    <a:lnTo>
                      <a:pt x="146" y="3673"/>
                    </a:lnTo>
                    <a:lnTo>
                      <a:pt x="168" y="3722"/>
                    </a:lnTo>
                    <a:lnTo>
                      <a:pt x="192" y="3772"/>
                    </a:lnTo>
                    <a:lnTo>
                      <a:pt x="216" y="3820"/>
                    </a:lnTo>
                    <a:lnTo>
                      <a:pt x="242" y="3867"/>
                    </a:lnTo>
                    <a:lnTo>
                      <a:pt x="269" y="3915"/>
                    </a:lnTo>
                    <a:lnTo>
                      <a:pt x="297" y="3961"/>
                    </a:lnTo>
                    <a:lnTo>
                      <a:pt x="326" y="4006"/>
                    </a:lnTo>
                    <a:lnTo>
                      <a:pt x="355" y="4051"/>
                    </a:lnTo>
                    <a:lnTo>
                      <a:pt x="385" y="4095"/>
                    </a:lnTo>
                    <a:lnTo>
                      <a:pt x="416" y="4138"/>
                    </a:lnTo>
                    <a:lnTo>
                      <a:pt x="447" y="4180"/>
                    </a:lnTo>
                    <a:lnTo>
                      <a:pt x="479" y="4222"/>
                    </a:lnTo>
                    <a:lnTo>
                      <a:pt x="511" y="4262"/>
                    </a:lnTo>
                    <a:lnTo>
                      <a:pt x="544" y="4302"/>
                    </a:lnTo>
                    <a:lnTo>
                      <a:pt x="577" y="4340"/>
                    </a:lnTo>
                    <a:lnTo>
                      <a:pt x="610" y="4379"/>
                    </a:lnTo>
                    <a:lnTo>
                      <a:pt x="643" y="4415"/>
                    </a:lnTo>
                    <a:lnTo>
                      <a:pt x="709" y="4487"/>
                    </a:lnTo>
                    <a:lnTo>
                      <a:pt x="775" y="4554"/>
                    </a:lnTo>
                    <a:lnTo>
                      <a:pt x="839" y="4617"/>
                    </a:lnTo>
                    <a:lnTo>
                      <a:pt x="903" y="4676"/>
                    </a:lnTo>
                    <a:lnTo>
                      <a:pt x="963" y="4731"/>
                    </a:lnTo>
                    <a:lnTo>
                      <a:pt x="1020" y="4780"/>
                    </a:lnTo>
                    <a:lnTo>
                      <a:pt x="1074" y="4826"/>
                    </a:lnTo>
                    <a:lnTo>
                      <a:pt x="1125" y="4866"/>
                    </a:lnTo>
                    <a:lnTo>
                      <a:pt x="1170" y="4901"/>
                    </a:lnTo>
                    <a:lnTo>
                      <a:pt x="1210" y="4932"/>
                    </a:lnTo>
                    <a:lnTo>
                      <a:pt x="1244" y="4958"/>
                    </a:lnTo>
                    <a:lnTo>
                      <a:pt x="1292" y="4992"/>
                    </a:lnTo>
                    <a:lnTo>
                      <a:pt x="1309" y="5004"/>
                    </a:lnTo>
                    <a:lnTo>
                      <a:pt x="1338" y="4996"/>
                    </a:lnTo>
                    <a:lnTo>
                      <a:pt x="1373" y="4986"/>
                    </a:lnTo>
                    <a:lnTo>
                      <a:pt x="1421" y="4973"/>
                    </a:lnTo>
                    <a:lnTo>
                      <a:pt x="1479" y="4955"/>
                    </a:lnTo>
                    <a:lnTo>
                      <a:pt x="1547" y="4934"/>
                    </a:lnTo>
                    <a:lnTo>
                      <a:pt x="1623" y="4908"/>
                    </a:lnTo>
                    <a:lnTo>
                      <a:pt x="1708" y="4878"/>
                    </a:lnTo>
                    <a:lnTo>
                      <a:pt x="1799" y="4844"/>
                    </a:lnTo>
                    <a:lnTo>
                      <a:pt x="1896" y="4806"/>
                    </a:lnTo>
                    <a:lnTo>
                      <a:pt x="1946" y="4785"/>
                    </a:lnTo>
                    <a:lnTo>
                      <a:pt x="1997" y="4763"/>
                    </a:lnTo>
                    <a:lnTo>
                      <a:pt x="2049" y="4739"/>
                    </a:lnTo>
                    <a:lnTo>
                      <a:pt x="2101" y="4714"/>
                    </a:lnTo>
                    <a:lnTo>
                      <a:pt x="2154" y="4689"/>
                    </a:lnTo>
                    <a:lnTo>
                      <a:pt x="2207" y="4663"/>
                    </a:lnTo>
                    <a:lnTo>
                      <a:pt x="2261" y="4634"/>
                    </a:lnTo>
                    <a:lnTo>
                      <a:pt x="2315" y="4606"/>
                    </a:lnTo>
                    <a:lnTo>
                      <a:pt x="2368" y="4575"/>
                    </a:lnTo>
                    <a:lnTo>
                      <a:pt x="2422" y="4543"/>
                    </a:lnTo>
                    <a:lnTo>
                      <a:pt x="2476" y="4511"/>
                    </a:lnTo>
                    <a:lnTo>
                      <a:pt x="2529" y="4477"/>
                    </a:lnTo>
                    <a:lnTo>
                      <a:pt x="2506" y="4446"/>
                    </a:lnTo>
                    <a:lnTo>
                      <a:pt x="2484" y="4414"/>
                    </a:lnTo>
                    <a:lnTo>
                      <a:pt x="2462" y="4382"/>
                    </a:lnTo>
                    <a:lnTo>
                      <a:pt x="2442" y="4349"/>
                    </a:lnTo>
                    <a:lnTo>
                      <a:pt x="2422" y="4316"/>
                    </a:lnTo>
                    <a:lnTo>
                      <a:pt x="2403" y="4282"/>
                    </a:lnTo>
                    <a:lnTo>
                      <a:pt x="2385" y="4248"/>
                    </a:lnTo>
                    <a:lnTo>
                      <a:pt x="2368" y="4213"/>
                    </a:lnTo>
                    <a:lnTo>
                      <a:pt x="2353" y="4178"/>
                    </a:lnTo>
                    <a:lnTo>
                      <a:pt x="2337" y="4141"/>
                    </a:lnTo>
                    <a:lnTo>
                      <a:pt x="2323" y="4105"/>
                    </a:lnTo>
                    <a:lnTo>
                      <a:pt x="2310" y="4068"/>
                    </a:lnTo>
                    <a:lnTo>
                      <a:pt x="2299" y="4030"/>
                    </a:lnTo>
                    <a:lnTo>
                      <a:pt x="2288" y="3992"/>
                    </a:lnTo>
                    <a:lnTo>
                      <a:pt x="2278" y="3953"/>
                    </a:lnTo>
                    <a:lnTo>
                      <a:pt x="2270" y="3914"/>
                    </a:lnTo>
                    <a:lnTo>
                      <a:pt x="2265" y="3886"/>
                    </a:lnTo>
                    <a:lnTo>
                      <a:pt x="2260" y="3860"/>
                    </a:lnTo>
                    <a:lnTo>
                      <a:pt x="2257" y="3832"/>
                    </a:lnTo>
                    <a:lnTo>
                      <a:pt x="2255" y="3806"/>
                    </a:lnTo>
                    <a:lnTo>
                      <a:pt x="2250" y="3752"/>
                    </a:lnTo>
                    <a:lnTo>
                      <a:pt x="2249" y="3699"/>
                    </a:lnTo>
                    <a:lnTo>
                      <a:pt x="2250" y="3645"/>
                    </a:lnTo>
                    <a:lnTo>
                      <a:pt x="2255" y="3592"/>
                    </a:lnTo>
                    <a:lnTo>
                      <a:pt x="2261" y="3540"/>
                    </a:lnTo>
                    <a:lnTo>
                      <a:pt x="2271" y="3488"/>
                    </a:lnTo>
                    <a:lnTo>
                      <a:pt x="2282" y="3436"/>
                    </a:lnTo>
                    <a:lnTo>
                      <a:pt x="2297" y="3384"/>
                    </a:lnTo>
                    <a:lnTo>
                      <a:pt x="2314" y="3334"/>
                    </a:lnTo>
                    <a:lnTo>
                      <a:pt x="2333" y="3284"/>
                    </a:lnTo>
                    <a:lnTo>
                      <a:pt x="2355" y="3236"/>
                    </a:lnTo>
                    <a:lnTo>
                      <a:pt x="2379" y="3187"/>
                    </a:lnTo>
                    <a:lnTo>
                      <a:pt x="2392" y="3164"/>
                    </a:lnTo>
                    <a:lnTo>
                      <a:pt x="2407" y="3141"/>
                    </a:lnTo>
                    <a:lnTo>
                      <a:pt x="2421" y="3118"/>
                    </a:lnTo>
                    <a:lnTo>
                      <a:pt x="2435" y="3095"/>
                    </a:lnTo>
                    <a:close/>
                    <a:moveTo>
                      <a:pt x="3250" y="1604"/>
                    </a:moveTo>
                    <a:lnTo>
                      <a:pt x="3250" y="1604"/>
                    </a:lnTo>
                    <a:lnTo>
                      <a:pt x="3255" y="1581"/>
                    </a:lnTo>
                    <a:lnTo>
                      <a:pt x="3261" y="1559"/>
                    </a:lnTo>
                    <a:lnTo>
                      <a:pt x="3270" y="1537"/>
                    </a:lnTo>
                    <a:lnTo>
                      <a:pt x="3281" y="1516"/>
                    </a:lnTo>
                    <a:lnTo>
                      <a:pt x="3294" y="1497"/>
                    </a:lnTo>
                    <a:lnTo>
                      <a:pt x="3309" y="1478"/>
                    </a:lnTo>
                    <a:lnTo>
                      <a:pt x="3325" y="1460"/>
                    </a:lnTo>
                    <a:lnTo>
                      <a:pt x="3343" y="1445"/>
                    </a:lnTo>
                    <a:lnTo>
                      <a:pt x="3363" y="1431"/>
                    </a:lnTo>
                    <a:lnTo>
                      <a:pt x="3385" y="1418"/>
                    </a:lnTo>
                    <a:lnTo>
                      <a:pt x="3408" y="1407"/>
                    </a:lnTo>
                    <a:lnTo>
                      <a:pt x="3432" y="1400"/>
                    </a:lnTo>
                    <a:lnTo>
                      <a:pt x="3445" y="1396"/>
                    </a:lnTo>
                    <a:lnTo>
                      <a:pt x="3458" y="1394"/>
                    </a:lnTo>
                    <a:lnTo>
                      <a:pt x="3472" y="1392"/>
                    </a:lnTo>
                    <a:lnTo>
                      <a:pt x="3486" y="1390"/>
                    </a:lnTo>
                    <a:lnTo>
                      <a:pt x="3500" y="1390"/>
                    </a:lnTo>
                    <a:lnTo>
                      <a:pt x="3515" y="1390"/>
                    </a:lnTo>
                    <a:lnTo>
                      <a:pt x="3530" y="1390"/>
                    </a:lnTo>
                    <a:lnTo>
                      <a:pt x="3545" y="1391"/>
                    </a:lnTo>
                    <a:lnTo>
                      <a:pt x="3565" y="1394"/>
                    </a:lnTo>
                    <a:lnTo>
                      <a:pt x="3585" y="1400"/>
                    </a:lnTo>
                    <a:lnTo>
                      <a:pt x="3604" y="1405"/>
                    </a:lnTo>
                    <a:lnTo>
                      <a:pt x="3622" y="1414"/>
                    </a:lnTo>
                    <a:lnTo>
                      <a:pt x="3641" y="1424"/>
                    </a:lnTo>
                    <a:lnTo>
                      <a:pt x="3658" y="1435"/>
                    </a:lnTo>
                    <a:lnTo>
                      <a:pt x="3674" y="1447"/>
                    </a:lnTo>
                    <a:lnTo>
                      <a:pt x="3689" y="1461"/>
                    </a:lnTo>
                    <a:lnTo>
                      <a:pt x="3704" y="1476"/>
                    </a:lnTo>
                    <a:lnTo>
                      <a:pt x="3717" y="1492"/>
                    </a:lnTo>
                    <a:lnTo>
                      <a:pt x="3729" y="1510"/>
                    </a:lnTo>
                    <a:lnTo>
                      <a:pt x="3740" y="1528"/>
                    </a:lnTo>
                    <a:lnTo>
                      <a:pt x="3750" y="1548"/>
                    </a:lnTo>
                    <a:lnTo>
                      <a:pt x="3758" y="1569"/>
                    </a:lnTo>
                    <a:lnTo>
                      <a:pt x="3765" y="1591"/>
                    </a:lnTo>
                    <a:lnTo>
                      <a:pt x="3770" y="1613"/>
                    </a:lnTo>
                    <a:lnTo>
                      <a:pt x="3773" y="1630"/>
                    </a:lnTo>
                    <a:lnTo>
                      <a:pt x="3775" y="1645"/>
                    </a:lnTo>
                    <a:lnTo>
                      <a:pt x="3777" y="1677"/>
                    </a:lnTo>
                    <a:lnTo>
                      <a:pt x="3777" y="1708"/>
                    </a:lnTo>
                    <a:lnTo>
                      <a:pt x="3774" y="1739"/>
                    </a:lnTo>
                    <a:lnTo>
                      <a:pt x="3770" y="1768"/>
                    </a:lnTo>
                    <a:lnTo>
                      <a:pt x="3762" y="1798"/>
                    </a:lnTo>
                    <a:lnTo>
                      <a:pt x="3753" y="1827"/>
                    </a:lnTo>
                    <a:lnTo>
                      <a:pt x="3743" y="1855"/>
                    </a:lnTo>
                    <a:lnTo>
                      <a:pt x="3731" y="1883"/>
                    </a:lnTo>
                    <a:lnTo>
                      <a:pt x="3718" y="1909"/>
                    </a:lnTo>
                    <a:lnTo>
                      <a:pt x="3704" y="1936"/>
                    </a:lnTo>
                    <a:lnTo>
                      <a:pt x="3688" y="1961"/>
                    </a:lnTo>
                    <a:lnTo>
                      <a:pt x="3672" y="1985"/>
                    </a:lnTo>
                    <a:lnTo>
                      <a:pt x="3654" y="2008"/>
                    </a:lnTo>
                    <a:lnTo>
                      <a:pt x="3637" y="2031"/>
                    </a:lnTo>
                    <a:lnTo>
                      <a:pt x="3619" y="2052"/>
                    </a:lnTo>
                    <a:lnTo>
                      <a:pt x="3600" y="2073"/>
                    </a:lnTo>
                    <a:lnTo>
                      <a:pt x="3583" y="2093"/>
                    </a:lnTo>
                    <a:lnTo>
                      <a:pt x="3546" y="2128"/>
                    </a:lnTo>
                    <a:lnTo>
                      <a:pt x="3512" y="2160"/>
                    </a:lnTo>
                    <a:lnTo>
                      <a:pt x="3481" y="2186"/>
                    </a:lnTo>
                    <a:lnTo>
                      <a:pt x="3456" y="2207"/>
                    </a:lnTo>
                    <a:lnTo>
                      <a:pt x="3435" y="2223"/>
                    </a:lnTo>
                    <a:lnTo>
                      <a:pt x="3418" y="2235"/>
                    </a:lnTo>
                    <a:lnTo>
                      <a:pt x="3398" y="2229"/>
                    </a:lnTo>
                    <a:lnTo>
                      <a:pt x="3375" y="2222"/>
                    </a:lnTo>
                    <a:lnTo>
                      <a:pt x="3344" y="2212"/>
                    </a:lnTo>
                    <a:lnTo>
                      <a:pt x="3308" y="2197"/>
                    </a:lnTo>
                    <a:lnTo>
                      <a:pt x="3267" y="2181"/>
                    </a:lnTo>
                    <a:lnTo>
                      <a:pt x="3223" y="2161"/>
                    </a:lnTo>
                    <a:lnTo>
                      <a:pt x="3176" y="2138"/>
                    </a:lnTo>
                    <a:lnTo>
                      <a:pt x="3153" y="2125"/>
                    </a:lnTo>
                    <a:lnTo>
                      <a:pt x="3128" y="2110"/>
                    </a:lnTo>
                    <a:lnTo>
                      <a:pt x="3105" y="2096"/>
                    </a:lnTo>
                    <a:lnTo>
                      <a:pt x="3081" y="2081"/>
                    </a:lnTo>
                    <a:lnTo>
                      <a:pt x="3058" y="2064"/>
                    </a:lnTo>
                    <a:lnTo>
                      <a:pt x="3036" y="2047"/>
                    </a:lnTo>
                    <a:lnTo>
                      <a:pt x="3014" y="2028"/>
                    </a:lnTo>
                    <a:lnTo>
                      <a:pt x="2993" y="2009"/>
                    </a:lnTo>
                    <a:lnTo>
                      <a:pt x="2973" y="1988"/>
                    </a:lnTo>
                    <a:lnTo>
                      <a:pt x="2954" y="1967"/>
                    </a:lnTo>
                    <a:lnTo>
                      <a:pt x="2937" y="1945"/>
                    </a:lnTo>
                    <a:lnTo>
                      <a:pt x="2920" y="1922"/>
                    </a:lnTo>
                    <a:lnTo>
                      <a:pt x="2906" y="1899"/>
                    </a:lnTo>
                    <a:lnTo>
                      <a:pt x="2893" y="1874"/>
                    </a:lnTo>
                    <a:lnTo>
                      <a:pt x="2882" y="1848"/>
                    </a:lnTo>
                    <a:lnTo>
                      <a:pt x="2873" y="1821"/>
                    </a:lnTo>
                    <a:lnTo>
                      <a:pt x="2869" y="1802"/>
                    </a:lnTo>
                    <a:lnTo>
                      <a:pt x="2866" y="1785"/>
                    </a:lnTo>
                    <a:lnTo>
                      <a:pt x="2864" y="1767"/>
                    </a:lnTo>
                    <a:lnTo>
                      <a:pt x="2864" y="1748"/>
                    </a:lnTo>
                    <a:lnTo>
                      <a:pt x="2865" y="1731"/>
                    </a:lnTo>
                    <a:lnTo>
                      <a:pt x="2869" y="1713"/>
                    </a:lnTo>
                    <a:lnTo>
                      <a:pt x="2873" y="1697"/>
                    </a:lnTo>
                    <a:lnTo>
                      <a:pt x="2877" y="1679"/>
                    </a:lnTo>
                    <a:lnTo>
                      <a:pt x="2884" y="1664"/>
                    </a:lnTo>
                    <a:lnTo>
                      <a:pt x="2893" y="1647"/>
                    </a:lnTo>
                    <a:lnTo>
                      <a:pt x="2902" y="1633"/>
                    </a:lnTo>
                    <a:lnTo>
                      <a:pt x="2913" y="1618"/>
                    </a:lnTo>
                    <a:lnTo>
                      <a:pt x="2924" y="1604"/>
                    </a:lnTo>
                    <a:lnTo>
                      <a:pt x="2937" y="1591"/>
                    </a:lnTo>
                    <a:lnTo>
                      <a:pt x="2951" y="1579"/>
                    </a:lnTo>
                    <a:lnTo>
                      <a:pt x="2967" y="1568"/>
                    </a:lnTo>
                    <a:lnTo>
                      <a:pt x="2985" y="1557"/>
                    </a:lnTo>
                    <a:lnTo>
                      <a:pt x="3004" y="1548"/>
                    </a:lnTo>
                    <a:lnTo>
                      <a:pt x="3024" y="1542"/>
                    </a:lnTo>
                    <a:lnTo>
                      <a:pt x="3044" y="1536"/>
                    </a:lnTo>
                    <a:lnTo>
                      <a:pt x="3063" y="1534"/>
                    </a:lnTo>
                    <a:lnTo>
                      <a:pt x="3083" y="1533"/>
                    </a:lnTo>
                    <a:lnTo>
                      <a:pt x="3103" y="1534"/>
                    </a:lnTo>
                    <a:lnTo>
                      <a:pt x="3123" y="1537"/>
                    </a:lnTo>
                    <a:lnTo>
                      <a:pt x="3142" y="1541"/>
                    </a:lnTo>
                    <a:lnTo>
                      <a:pt x="3160" y="1547"/>
                    </a:lnTo>
                    <a:lnTo>
                      <a:pt x="3178" y="1554"/>
                    </a:lnTo>
                    <a:lnTo>
                      <a:pt x="3195" y="1561"/>
                    </a:lnTo>
                    <a:lnTo>
                      <a:pt x="3211" y="1571"/>
                    </a:lnTo>
                    <a:lnTo>
                      <a:pt x="3225" y="1581"/>
                    </a:lnTo>
                    <a:lnTo>
                      <a:pt x="3238" y="1592"/>
                    </a:lnTo>
                    <a:lnTo>
                      <a:pt x="3250" y="1604"/>
                    </a:lnTo>
                    <a:close/>
                    <a:moveTo>
                      <a:pt x="2345" y="1525"/>
                    </a:moveTo>
                    <a:lnTo>
                      <a:pt x="2345" y="1525"/>
                    </a:lnTo>
                    <a:lnTo>
                      <a:pt x="2361" y="1521"/>
                    </a:lnTo>
                    <a:lnTo>
                      <a:pt x="2403" y="1506"/>
                    </a:lnTo>
                    <a:lnTo>
                      <a:pt x="2432" y="1495"/>
                    </a:lnTo>
                    <a:lnTo>
                      <a:pt x="2464" y="1482"/>
                    </a:lnTo>
                    <a:lnTo>
                      <a:pt x="2499" y="1467"/>
                    </a:lnTo>
                    <a:lnTo>
                      <a:pt x="2535" y="1448"/>
                    </a:lnTo>
                    <a:lnTo>
                      <a:pt x="2573" y="1427"/>
                    </a:lnTo>
                    <a:lnTo>
                      <a:pt x="2591" y="1415"/>
                    </a:lnTo>
                    <a:lnTo>
                      <a:pt x="2610" y="1403"/>
                    </a:lnTo>
                    <a:lnTo>
                      <a:pt x="2629" y="1390"/>
                    </a:lnTo>
                    <a:lnTo>
                      <a:pt x="2646" y="1377"/>
                    </a:lnTo>
                    <a:lnTo>
                      <a:pt x="2663" y="1362"/>
                    </a:lnTo>
                    <a:lnTo>
                      <a:pt x="2679" y="1347"/>
                    </a:lnTo>
                    <a:lnTo>
                      <a:pt x="2696" y="1332"/>
                    </a:lnTo>
                    <a:lnTo>
                      <a:pt x="2710" y="1315"/>
                    </a:lnTo>
                    <a:lnTo>
                      <a:pt x="2725" y="1297"/>
                    </a:lnTo>
                    <a:lnTo>
                      <a:pt x="2737" y="1279"/>
                    </a:lnTo>
                    <a:lnTo>
                      <a:pt x="2749" y="1260"/>
                    </a:lnTo>
                    <a:lnTo>
                      <a:pt x="2759" y="1240"/>
                    </a:lnTo>
                    <a:lnTo>
                      <a:pt x="2767" y="1220"/>
                    </a:lnTo>
                    <a:lnTo>
                      <a:pt x="2774" y="1200"/>
                    </a:lnTo>
                    <a:lnTo>
                      <a:pt x="2777" y="1185"/>
                    </a:lnTo>
                    <a:lnTo>
                      <a:pt x="2780" y="1171"/>
                    </a:lnTo>
                    <a:lnTo>
                      <a:pt x="2781" y="1157"/>
                    </a:lnTo>
                    <a:lnTo>
                      <a:pt x="2781" y="1142"/>
                    </a:lnTo>
                    <a:lnTo>
                      <a:pt x="2780" y="1128"/>
                    </a:lnTo>
                    <a:lnTo>
                      <a:pt x="2778" y="1115"/>
                    </a:lnTo>
                    <a:lnTo>
                      <a:pt x="2775" y="1101"/>
                    </a:lnTo>
                    <a:lnTo>
                      <a:pt x="2771" y="1087"/>
                    </a:lnTo>
                    <a:lnTo>
                      <a:pt x="2765" y="1075"/>
                    </a:lnTo>
                    <a:lnTo>
                      <a:pt x="2759" y="1062"/>
                    </a:lnTo>
                    <a:lnTo>
                      <a:pt x="2752" y="1051"/>
                    </a:lnTo>
                    <a:lnTo>
                      <a:pt x="2743" y="1039"/>
                    </a:lnTo>
                    <a:lnTo>
                      <a:pt x="2734" y="1028"/>
                    </a:lnTo>
                    <a:lnTo>
                      <a:pt x="2725" y="1018"/>
                    </a:lnTo>
                    <a:lnTo>
                      <a:pt x="2712" y="1008"/>
                    </a:lnTo>
                    <a:lnTo>
                      <a:pt x="2700" y="999"/>
                    </a:lnTo>
                    <a:lnTo>
                      <a:pt x="2686" y="990"/>
                    </a:lnTo>
                    <a:lnTo>
                      <a:pt x="2672" y="984"/>
                    </a:lnTo>
                    <a:lnTo>
                      <a:pt x="2656" y="978"/>
                    </a:lnTo>
                    <a:lnTo>
                      <a:pt x="2641" y="975"/>
                    </a:lnTo>
                    <a:lnTo>
                      <a:pt x="2624" y="973"/>
                    </a:lnTo>
                    <a:lnTo>
                      <a:pt x="2609" y="973"/>
                    </a:lnTo>
                    <a:lnTo>
                      <a:pt x="2594" y="973"/>
                    </a:lnTo>
                    <a:lnTo>
                      <a:pt x="2578" y="975"/>
                    </a:lnTo>
                    <a:lnTo>
                      <a:pt x="2563" y="978"/>
                    </a:lnTo>
                    <a:lnTo>
                      <a:pt x="2548" y="983"/>
                    </a:lnTo>
                    <a:lnTo>
                      <a:pt x="2534" y="988"/>
                    </a:lnTo>
                    <a:lnTo>
                      <a:pt x="2521" y="995"/>
                    </a:lnTo>
                    <a:lnTo>
                      <a:pt x="2509" y="1003"/>
                    </a:lnTo>
                    <a:lnTo>
                      <a:pt x="2497" y="1010"/>
                    </a:lnTo>
                    <a:lnTo>
                      <a:pt x="2487" y="1019"/>
                    </a:lnTo>
                    <a:lnTo>
                      <a:pt x="2477" y="1029"/>
                    </a:lnTo>
                    <a:lnTo>
                      <a:pt x="2474" y="1010"/>
                    </a:lnTo>
                    <a:lnTo>
                      <a:pt x="2468" y="993"/>
                    </a:lnTo>
                    <a:lnTo>
                      <a:pt x="2462" y="975"/>
                    </a:lnTo>
                    <a:lnTo>
                      <a:pt x="2453" y="959"/>
                    </a:lnTo>
                    <a:lnTo>
                      <a:pt x="2443" y="943"/>
                    </a:lnTo>
                    <a:lnTo>
                      <a:pt x="2432" y="929"/>
                    </a:lnTo>
                    <a:lnTo>
                      <a:pt x="2419" y="915"/>
                    </a:lnTo>
                    <a:lnTo>
                      <a:pt x="2404" y="902"/>
                    </a:lnTo>
                    <a:lnTo>
                      <a:pt x="2389" y="891"/>
                    </a:lnTo>
                    <a:lnTo>
                      <a:pt x="2371" y="882"/>
                    </a:lnTo>
                    <a:lnTo>
                      <a:pt x="2354" y="874"/>
                    </a:lnTo>
                    <a:lnTo>
                      <a:pt x="2334" y="867"/>
                    </a:lnTo>
                    <a:lnTo>
                      <a:pt x="2313" y="863"/>
                    </a:lnTo>
                    <a:lnTo>
                      <a:pt x="2292" y="860"/>
                    </a:lnTo>
                    <a:lnTo>
                      <a:pt x="2269" y="858"/>
                    </a:lnTo>
                    <a:lnTo>
                      <a:pt x="2245" y="861"/>
                    </a:lnTo>
                    <a:lnTo>
                      <a:pt x="2229" y="863"/>
                    </a:lnTo>
                    <a:lnTo>
                      <a:pt x="2214" y="866"/>
                    </a:lnTo>
                    <a:lnTo>
                      <a:pt x="2199" y="872"/>
                    </a:lnTo>
                    <a:lnTo>
                      <a:pt x="2183" y="878"/>
                    </a:lnTo>
                    <a:lnTo>
                      <a:pt x="2170" y="886"/>
                    </a:lnTo>
                    <a:lnTo>
                      <a:pt x="2156" y="895"/>
                    </a:lnTo>
                    <a:lnTo>
                      <a:pt x="2144" y="905"/>
                    </a:lnTo>
                    <a:lnTo>
                      <a:pt x="2132" y="916"/>
                    </a:lnTo>
                    <a:lnTo>
                      <a:pt x="2119" y="928"/>
                    </a:lnTo>
                    <a:lnTo>
                      <a:pt x="2110" y="940"/>
                    </a:lnTo>
                    <a:lnTo>
                      <a:pt x="2100" y="954"/>
                    </a:lnTo>
                    <a:lnTo>
                      <a:pt x="2091" y="968"/>
                    </a:lnTo>
                    <a:lnTo>
                      <a:pt x="2083" y="985"/>
                    </a:lnTo>
                    <a:lnTo>
                      <a:pt x="2078" y="1000"/>
                    </a:lnTo>
                    <a:lnTo>
                      <a:pt x="2072" y="1018"/>
                    </a:lnTo>
                    <a:lnTo>
                      <a:pt x="2068" y="1036"/>
                    </a:lnTo>
                    <a:lnTo>
                      <a:pt x="2063" y="1061"/>
                    </a:lnTo>
                    <a:lnTo>
                      <a:pt x="2062" y="1085"/>
                    </a:lnTo>
                    <a:lnTo>
                      <a:pt x="2062" y="1110"/>
                    </a:lnTo>
                    <a:lnTo>
                      <a:pt x="2064" y="1134"/>
                    </a:lnTo>
                    <a:lnTo>
                      <a:pt x="2068" y="1158"/>
                    </a:lnTo>
                    <a:lnTo>
                      <a:pt x="2073" y="1181"/>
                    </a:lnTo>
                    <a:lnTo>
                      <a:pt x="2081" y="1204"/>
                    </a:lnTo>
                    <a:lnTo>
                      <a:pt x="2089" y="1226"/>
                    </a:lnTo>
                    <a:lnTo>
                      <a:pt x="2099" y="1248"/>
                    </a:lnTo>
                    <a:lnTo>
                      <a:pt x="2108" y="1269"/>
                    </a:lnTo>
                    <a:lnTo>
                      <a:pt x="2121" y="1289"/>
                    </a:lnTo>
                    <a:lnTo>
                      <a:pt x="2133" y="1310"/>
                    </a:lnTo>
                    <a:lnTo>
                      <a:pt x="2145" y="1328"/>
                    </a:lnTo>
                    <a:lnTo>
                      <a:pt x="2159" y="1347"/>
                    </a:lnTo>
                    <a:lnTo>
                      <a:pt x="2172" y="1365"/>
                    </a:lnTo>
                    <a:lnTo>
                      <a:pt x="2187" y="1381"/>
                    </a:lnTo>
                    <a:lnTo>
                      <a:pt x="2215" y="1413"/>
                    </a:lnTo>
                    <a:lnTo>
                      <a:pt x="2244" y="1442"/>
                    </a:lnTo>
                    <a:lnTo>
                      <a:pt x="2270" y="1466"/>
                    </a:lnTo>
                    <a:lnTo>
                      <a:pt x="2294" y="1487"/>
                    </a:lnTo>
                    <a:lnTo>
                      <a:pt x="2315" y="1503"/>
                    </a:lnTo>
                    <a:lnTo>
                      <a:pt x="2331" y="1515"/>
                    </a:lnTo>
                    <a:lnTo>
                      <a:pt x="2345" y="1525"/>
                    </a:lnTo>
                    <a:close/>
                    <a:moveTo>
                      <a:pt x="5448" y="3187"/>
                    </a:moveTo>
                    <a:lnTo>
                      <a:pt x="5448" y="3187"/>
                    </a:lnTo>
                    <a:lnTo>
                      <a:pt x="5438" y="3142"/>
                    </a:lnTo>
                    <a:lnTo>
                      <a:pt x="5426" y="3098"/>
                    </a:lnTo>
                    <a:lnTo>
                      <a:pt x="5411" y="3057"/>
                    </a:lnTo>
                    <a:lnTo>
                      <a:pt x="5395" y="3015"/>
                    </a:lnTo>
                    <a:lnTo>
                      <a:pt x="5377" y="2974"/>
                    </a:lnTo>
                    <a:lnTo>
                      <a:pt x="5357" y="2934"/>
                    </a:lnTo>
                    <a:lnTo>
                      <a:pt x="5335" y="2897"/>
                    </a:lnTo>
                    <a:lnTo>
                      <a:pt x="5312" y="2860"/>
                    </a:lnTo>
                    <a:lnTo>
                      <a:pt x="5287" y="2824"/>
                    </a:lnTo>
                    <a:lnTo>
                      <a:pt x="5261" y="2790"/>
                    </a:lnTo>
                    <a:lnTo>
                      <a:pt x="5232" y="2758"/>
                    </a:lnTo>
                    <a:lnTo>
                      <a:pt x="5202" y="2728"/>
                    </a:lnTo>
                    <a:lnTo>
                      <a:pt x="5171" y="2698"/>
                    </a:lnTo>
                    <a:lnTo>
                      <a:pt x="5138" y="2669"/>
                    </a:lnTo>
                    <a:lnTo>
                      <a:pt x="5105" y="2643"/>
                    </a:lnTo>
                    <a:lnTo>
                      <a:pt x="5070" y="2619"/>
                    </a:lnTo>
                    <a:lnTo>
                      <a:pt x="5034" y="2596"/>
                    </a:lnTo>
                    <a:lnTo>
                      <a:pt x="4998" y="2574"/>
                    </a:lnTo>
                    <a:lnTo>
                      <a:pt x="4959" y="2555"/>
                    </a:lnTo>
                    <a:lnTo>
                      <a:pt x="4919" y="2537"/>
                    </a:lnTo>
                    <a:lnTo>
                      <a:pt x="4880" y="2521"/>
                    </a:lnTo>
                    <a:lnTo>
                      <a:pt x="4839" y="2506"/>
                    </a:lnTo>
                    <a:lnTo>
                      <a:pt x="4797" y="2495"/>
                    </a:lnTo>
                    <a:lnTo>
                      <a:pt x="4756" y="2486"/>
                    </a:lnTo>
                    <a:lnTo>
                      <a:pt x="4713" y="2477"/>
                    </a:lnTo>
                    <a:lnTo>
                      <a:pt x="4670" y="2471"/>
                    </a:lnTo>
                    <a:lnTo>
                      <a:pt x="4626" y="2468"/>
                    </a:lnTo>
                    <a:lnTo>
                      <a:pt x="4581" y="2466"/>
                    </a:lnTo>
                    <a:lnTo>
                      <a:pt x="4537" y="2467"/>
                    </a:lnTo>
                    <a:lnTo>
                      <a:pt x="4492" y="2470"/>
                    </a:lnTo>
                    <a:lnTo>
                      <a:pt x="4446" y="2476"/>
                    </a:lnTo>
                    <a:lnTo>
                      <a:pt x="4401" y="2483"/>
                    </a:lnTo>
                    <a:lnTo>
                      <a:pt x="4373" y="2489"/>
                    </a:lnTo>
                    <a:lnTo>
                      <a:pt x="4344" y="2495"/>
                    </a:lnTo>
                    <a:lnTo>
                      <a:pt x="4317" y="2503"/>
                    </a:lnTo>
                    <a:lnTo>
                      <a:pt x="4289" y="2512"/>
                    </a:lnTo>
                    <a:lnTo>
                      <a:pt x="4263" y="2522"/>
                    </a:lnTo>
                    <a:lnTo>
                      <a:pt x="4236" y="2532"/>
                    </a:lnTo>
                    <a:lnTo>
                      <a:pt x="4210" y="2543"/>
                    </a:lnTo>
                    <a:lnTo>
                      <a:pt x="4185" y="2555"/>
                    </a:lnTo>
                    <a:lnTo>
                      <a:pt x="4159" y="2567"/>
                    </a:lnTo>
                    <a:lnTo>
                      <a:pt x="4135" y="2580"/>
                    </a:lnTo>
                    <a:lnTo>
                      <a:pt x="4111" y="2594"/>
                    </a:lnTo>
                    <a:lnTo>
                      <a:pt x="4088" y="2609"/>
                    </a:lnTo>
                    <a:lnTo>
                      <a:pt x="4065" y="2624"/>
                    </a:lnTo>
                    <a:lnTo>
                      <a:pt x="4043" y="2641"/>
                    </a:lnTo>
                    <a:lnTo>
                      <a:pt x="4021" y="2657"/>
                    </a:lnTo>
                    <a:lnTo>
                      <a:pt x="3999" y="2675"/>
                    </a:lnTo>
                    <a:lnTo>
                      <a:pt x="3979" y="2692"/>
                    </a:lnTo>
                    <a:lnTo>
                      <a:pt x="3958" y="2711"/>
                    </a:lnTo>
                    <a:lnTo>
                      <a:pt x="3939" y="2730"/>
                    </a:lnTo>
                    <a:lnTo>
                      <a:pt x="3920" y="2750"/>
                    </a:lnTo>
                    <a:lnTo>
                      <a:pt x="3902" y="2769"/>
                    </a:lnTo>
                    <a:lnTo>
                      <a:pt x="3884" y="2790"/>
                    </a:lnTo>
                    <a:lnTo>
                      <a:pt x="3868" y="2812"/>
                    </a:lnTo>
                    <a:lnTo>
                      <a:pt x="3851" y="2833"/>
                    </a:lnTo>
                    <a:lnTo>
                      <a:pt x="3835" y="2856"/>
                    </a:lnTo>
                    <a:lnTo>
                      <a:pt x="3820" y="2878"/>
                    </a:lnTo>
                    <a:lnTo>
                      <a:pt x="3806" y="2901"/>
                    </a:lnTo>
                    <a:lnTo>
                      <a:pt x="3793" y="2926"/>
                    </a:lnTo>
                    <a:lnTo>
                      <a:pt x="3780" y="2949"/>
                    </a:lnTo>
                    <a:lnTo>
                      <a:pt x="3768" y="2974"/>
                    </a:lnTo>
                    <a:lnTo>
                      <a:pt x="3757" y="2998"/>
                    </a:lnTo>
                    <a:lnTo>
                      <a:pt x="3746" y="3024"/>
                    </a:lnTo>
                    <a:lnTo>
                      <a:pt x="3715" y="3006"/>
                    </a:lnTo>
                    <a:lnTo>
                      <a:pt x="3683" y="2991"/>
                    </a:lnTo>
                    <a:lnTo>
                      <a:pt x="3651" y="2975"/>
                    </a:lnTo>
                    <a:lnTo>
                      <a:pt x="3618" y="2962"/>
                    </a:lnTo>
                    <a:lnTo>
                      <a:pt x="3585" y="2950"/>
                    </a:lnTo>
                    <a:lnTo>
                      <a:pt x="3551" y="2940"/>
                    </a:lnTo>
                    <a:lnTo>
                      <a:pt x="3517" y="2931"/>
                    </a:lnTo>
                    <a:lnTo>
                      <a:pt x="3481" y="2925"/>
                    </a:lnTo>
                    <a:lnTo>
                      <a:pt x="3445" y="2918"/>
                    </a:lnTo>
                    <a:lnTo>
                      <a:pt x="3410" y="2915"/>
                    </a:lnTo>
                    <a:lnTo>
                      <a:pt x="3374" y="2912"/>
                    </a:lnTo>
                    <a:lnTo>
                      <a:pt x="3337" y="2911"/>
                    </a:lnTo>
                    <a:lnTo>
                      <a:pt x="3300" y="2912"/>
                    </a:lnTo>
                    <a:lnTo>
                      <a:pt x="3264" y="2915"/>
                    </a:lnTo>
                    <a:lnTo>
                      <a:pt x="3226" y="2920"/>
                    </a:lnTo>
                    <a:lnTo>
                      <a:pt x="3189" y="2926"/>
                    </a:lnTo>
                    <a:lnTo>
                      <a:pt x="3149" y="2934"/>
                    </a:lnTo>
                    <a:lnTo>
                      <a:pt x="3110" y="2945"/>
                    </a:lnTo>
                    <a:lnTo>
                      <a:pt x="3072" y="2958"/>
                    </a:lnTo>
                    <a:lnTo>
                      <a:pt x="3035" y="2972"/>
                    </a:lnTo>
                    <a:lnTo>
                      <a:pt x="2998" y="2988"/>
                    </a:lnTo>
                    <a:lnTo>
                      <a:pt x="2964" y="3006"/>
                    </a:lnTo>
                    <a:lnTo>
                      <a:pt x="2930" y="3026"/>
                    </a:lnTo>
                    <a:lnTo>
                      <a:pt x="2897" y="3047"/>
                    </a:lnTo>
                    <a:lnTo>
                      <a:pt x="2866" y="3069"/>
                    </a:lnTo>
                    <a:lnTo>
                      <a:pt x="2836" y="3092"/>
                    </a:lnTo>
                    <a:lnTo>
                      <a:pt x="2807" y="3117"/>
                    </a:lnTo>
                    <a:lnTo>
                      <a:pt x="2780" y="3143"/>
                    </a:lnTo>
                    <a:lnTo>
                      <a:pt x="2753" y="3171"/>
                    </a:lnTo>
                    <a:lnTo>
                      <a:pt x="2728" y="3201"/>
                    </a:lnTo>
                    <a:lnTo>
                      <a:pt x="2705" y="3230"/>
                    </a:lnTo>
                    <a:lnTo>
                      <a:pt x="2683" y="3261"/>
                    </a:lnTo>
                    <a:lnTo>
                      <a:pt x="2662" y="3293"/>
                    </a:lnTo>
                    <a:lnTo>
                      <a:pt x="2643" y="3326"/>
                    </a:lnTo>
                    <a:lnTo>
                      <a:pt x="2626" y="3360"/>
                    </a:lnTo>
                    <a:lnTo>
                      <a:pt x="2610" y="3395"/>
                    </a:lnTo>
                    <a:lnTo>
                      <a:pt x="2596" y="3431"/>
                    </a:lnTo>
                    <a:lnTo>
                      <a:pt x="2584" y="3467"/>
                    </a:lnTo>
                    <a:lnTo>
                      <a:pt x="2573" y="3503"/>
                    </a:lnTo>
                    <a:lnTo>
                      <a:pt x="2564" y="3542"/>
                    </a:lnTo>
                    <a:lnTo>
                      <a:pt x="2557" y="3579"/>
                    </a:lnTo>
                    <a:lnTo>
                      <a:pt x="2552" y="3618"/>
                    </a:lnTo>
                    <a:lnTo>
                      <a:pt x="2548" y="3657"/>
                    </a:lnTo>
                    <a:lnTo>
                      <a:pt x="2547" y="3696"/>
                    </a:lnTo>
                    <a:lnTo>
                      <a:pt x="2548" y="3735"/>
                    </a:lnTo>
                    <a:lnTo>
                      <a:pt x="2551" y="3776"/>
                    </a:lnTo>
                    <a:lnTo>
                      <a:pt x="2555" y="3816"/>
                    </a:lnTo>
                    <a:lnTo>
                      <a:pt x="2563" y="3856"/>
                    </a:lnTo>
                    <a:lnTo>
                      <a:pt x="2572" y="3900"/>
                    </a:lnTo>
                    <a:lnTo>
                      <a:pt x="2584" y="3944"/>
                    </a:lnTo>
                    <a:lnTo>
                      <a:pt x="2597" y="3987"/>
                    </a:lnTo>
                    <a:lnTo>
                      <a:pt x="2612" y="4029"/>
                    </a:lnTo>
                    <a:lnTo>
                      <a:pt x="2630" y="4070"/>
                    </a:lnTo>
                    <a:lnTo>
                      <a:pt x="2649" y="4110"/>
                    </a:lnTo>
                    <a:lnTo>
                      <a:pt x="2670" y="4149"/>
                    </a:lnTo>
                    <a:lnTo>
                      <a:pt x="2692" y="4189"/>
                    </a:lnTo>
                    <a:lnTo>
                      <a:pt x="2715" y="4226"/>
                    </a:lnTo>
                    <a:lnTo>
                      <a:pt x="2740" y="4262"/>
                    </a:lnTo>
                    <a:lnTo>
                      <a:pt x="2765" y="4299"/>
                    </a:lnTo>
                    <a:lnTo>
                      <a:pt x="2793" y="4334"/>
                    </a:lnTo>
                    <a:lnTo>
                      <a:pt x="2821" y="4369"/>
                    </a:lnTo>
                    <a:lnTo>
                      <a:pt x="2852" y="4403"/>
                    </a:lnTo>
                    <a:lnTo>
                      <a:pt x="2883" y="4436"/>
                    </a:lnTo>
                    <a:lnTo>
                      <a:pt x="2915" y="4468"/>
                    </a:lnTo>
                    <a:lnTo>
                      <a:pt x="2948" y="4499"/>
                    </a:lnTo>
                    <a:lnTo>
                      <a:pt x="2981" y="4530"/>
                    </a:lnTo>
                    <a:lnTo>
                      <a:pt x="3016" y="4559"/>
                    </a:lnTo>
                    <a:lnTo>
                      <a:pt x="3051" y="4589"/>
                    </a:lnTo>
                    <a:lnTo>
                      <a:pt x="3087" y="4618"/>
                    </a:lnTo>
                    <a:lnTo>
                      <a:pt x="3124" y="4645"/>
                    </a:lnTo>
                    <a:lnTo>
                      <a:pt x="3160" y="4672"/>
                    </a:lnTo>
                    <a:lnTo>
                      <a:pt x="3199" y="4698"/>
                    </a:lnTo>
                    <a:lnTo>
                      <a:pt x="3236" y="4723"/>
                    </a:lnTo>
                    <a:lnTo>
                      <a:pt x="3275" y="4747"/>
                    </a:lnTo>
                    <a:lnTo>
                      <a:pt x="3313" y="4772"/>
                    </a:lnTo>
                    <a:lnTo>
                      <a:pt x="3352" y="4795"/>
                    </a:lnTo>
                    <a:lnTo>
                      <a:pt x="3391" y="4818"/>
                    </a:lnTo>
                    <a:lnTo>
                      <a:pt x="3430" y="4839"/>
                    </a:lnTo>
                    <a:lnTo>
                      <a:pt x="3508" y="4881"/>
                    </a:lnTo>
                    <a:lnTo>
                      <a:pt x="3585" y="4919"/>
                    </a:lnTo>
                    <a:lnTo>
                      <a:pt x="3661" y="4955"/>
                    </a:lnTo>
                    <a:lnTo>
                      <a:pt x="3736" y="4988"/>
                    </a:lnTo>
                    <a:lnTo>
                      <a:pt x="3808" y="5018"/>
                    </a:lnTo>
                    <a:lnTo>
                      <a:pt x="3878" y="5047"/>
                    </a:lnTo>
                    <a:lnTo>
                      <a:pt x="3945" y="5071"/>
                    </a:lnTo>
                    <a:lnTo>
                      <a:pt x="4007" y="5094"/>
                    </a:lnTo>
                    <a:lnTo>
                      <a:pt x="4066" y="5114"/>
                    </a:lnTo>
                    <a:lnTo>
                      <a:pt x="4120" y="5131"/>
                    </a:lnTo>
                    <a:lnTo>
                      <a:pt x="4167" y="5147"/>
                    </a:lnTo>
                    <a:lnTo>
                      <a:pt x="4245" y="5169"/>
                    </a:lnTo>
                    <a:lnTo>
                      <a:pt x="4296" y="5183"/>
                    </a:lnTo>
                    <a:lnTo>
                      <a:pt x="4313" y="5188"/>
                    </a:lnTo>
                    <a:lnTo>
                      <a:pt x="4328" y="5177"/>
                    </a:lnTo>
                    <a:lnTo>
                      <a:pt x="4370" y="5147"/>
                    </a:lnTo>
                    <a:lnTo>
                      <a:pt x="4436" y="5097"/>
                    </a:lnTo>
                    <a:lnTo>
                      <a:pt x="4476" y="5065"/>
                    </a:lnTo>
                    <a:lnTo>
                      <a:pt x="4520" y="5030"/>
                    </a:lnTo>
                    <a:lnTo>
                      <a:pt x="4569" y="4989"/>
                    </a:lnTo>
                    <a:lnTo>
                      <a:pt x="4619" y="4945"/>
                    </a:lnTo>
                    <a:lnTo>
                      <a:pt x="4673" y="4897"/>
                    </a:lnTo>
                    <a:lnTo>
                      <a:pt x="4728" y="4845"/>
                    </a:lnTo>
                    <a:lnTo>
                      <a:pt x="4785" y="4789"/>
                    </a:lnTo>
                    <a:lnTo>
                      <a:pt x="4844" y="4730"/>
                    </a:lnTo>
                    <a:lnTo>
                      <a:pt x="4902" y="4667"/>
                    </a:lnTo>
                    <a:lnTo>
                      <a:pt x="4961" y="4601"/>
                    </a:lnTo>
                    <a:lnTo>
                      <a:pt x="4990" y="4566"/>
                    </a:lnTo>
                    <a:lnTo>
                      <a:pt x="5019" y="4531"/>
                    </a:lnTo>
                    <a:lnTo>
                      <a:pt x="5047" y="4496"/>
                    </a:lnTo>
                    <a:lnTo>
                      <a:pt x="5076" y="4458"/>
                    </a:lnTo>
                    <a:lnTo>
                      <a:pt x="5103" y="4421"/>
                    </a:lnTo>
                    <a:lnTo>
                      <a:pt x="5131" y="4383"/>
                    </a:lnTo>
                    <a:lnTo>
                      <a:pt x="5157" y="4344"/>
                    </a:lnTo>
                    <a:lnTo>
                      <a:pt x="5184" y="4304"/>
                    </a:lnTo>
                    <a:lnTo>
                      <a:pt x="5209" y="4264"/>
                    </a:lnTo>
                    <a:lnTo>
                      <a:pt x="5233" y="4224"/>
                    </a:lnTo>
                    <a:lnTo>
                      <a:pt x="5257" y="4182"/>
                    </a:lnTo>
                    <a:lnTo>
                      <a:pt x="5279" y="4139"/>
                    </a:lnTo>
                    <a:lnTo>
                      <a:pt x="5301" y="4097"/>
                    </a:lnTo>
                    <a:lnTo>
                      <a:pt x="5322" y="4053"/>
                    </a:lnTo>
                    <a:lnTo>
                      <a:pt x="5342" y="4009"/>
                    </a:lnTo>
                    <a:lnTo>
                      <a:pt x="5361" y="3965"/>
                    </a:lnTo>
                    <a:lnTo>
                      <a:pt x="5378" y="3920"/>
                    </a:lnTo>
                    <a:lnTo>
                      <a:pt x="5395" y="3874"/>
                    </a:lnTo>
                    <a:lnTo>
                      <a:pt x="5409" y="3828"/>
                    </a:lnTo>
                    <a:lnTo>
                      <a:pt x="5422" y="3782"/>
                    </a:lnTo>
                    <a:lnTo>
                      <a:pt x="5434" y="3734"/>
                    </a:lnTo>
                    <a:lnTo>
                      <a:pt x="5445" y="3687"/>
                    </a:lnTo>
                    <a:lnTo>
                      <a:pt x="5453" y="3639"/>
                    </a:lnTo>
                    <a:lnTo>
                      <a:pt x="5461" y="3590"/>
                    </a:lnTo>
                    <a:lnTo>
                      <a:pt x="5466" y="3541"/>
                    </a:lnTo>
                    <a:lnTo>
                      <a:pt x="5470" y="3491"/>
                    </a:lnTo>
                    <a:lnTo>
                      <a:pt x="5471" y="3442"/>
                    </a:lnTo>
                    <a:lnTo>
                      <a:pt x="5471" y="3391"/>
                    </a:lnTo>
                    <a:lnTo>
                      <a:pt x="5467" y="3341"/>
                    </a:lnTo>
                    <a:lnTo>
                      <a:pt x="5463" y="3290"/>
                    </a:lnTo>
                    <a:lnTo>
                      <a:pt x="5456" y="3239"/>
                    </a:lnTo>
                    <a:lnTo>
                      <a:pt x="5448" y="3187"/>
                    </a:lnTo>
                    <a:close/>
                  </a:path>
                </a:pathLst>
              </a:custGeom>
              <a:noFill/>
              <a:ln w="28575">
                <a:solidFill>
                  <a:srgbClr val="8E5F48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KSO_Shape"/>
              <p:cNvSpPr/>
              <p:nvPr/>
            </p:nvSpPr>
            <p:spPr>
              <a:xfrm rot="9538638" flipV="1">
                <a:off x="976976" y="5690509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grpFill/>
              <a:ln w="12700">
                <a:solidFill>
                  <a:srgbClr val="8E5F48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KSO_Shape"/>
              <p:cNvSpPr/>
              <p:nvPr/>
            </p:nvSpPr>
            <p:spPr>
              <a:xfrm rot="19054718">
                <a:off x="749325" y="6099439"/>
                <a:ext cx="78827" cy="63147"/>
              </a:xfrm>
              <a:prstGeom prst="heart">
                <a:avLst/>
              </a:prstGeom>
              <a:grpFill/>
              <a:ln w="12700">
                <a:solidFill>
                  <a:srgbClr val="8E5F48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KSO_Shape"/>
              <p:cNvSpPr/>
              <p:nvPr/>
            </p:nvSpPr>
            <p:spPr>
              <a:xfrm rot="19054718" flipH="1">
                <a:off x="656159" y="6088261"/>
                <a:ext cx="57071" cy="45719"/>
              </a:xfrm>
              <a:prstGeom prst="heart">
                <a:avLst/>
              </a:prstGeom>
              <a:grpFill/>
              <a:ln w="12700">
                <a:solidFill>
                  <a:srgbClr val="8E5F48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KSO_Shape"/>
              <p:cNvSpPr/>
              <p:nvPr/>
            </p:nvSpPr>
            <p:spPr>
              <a:xfrm rot="2747576" flipV="1">
                <a:off x="1800306" y="6300091"/>
                <a:ext cx="104242" cy="113617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grpFill/>
              <a:ln w="12700">
                <a:solidFill>
                  <a:srgbClr val="8E5F48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KSO_Shape"/>
              <p:cNvSpPr/>
              <p:nvPr/>
            </p:nvSpPr>
            <p:spPr>
              <a:xfrm rot="19054718" flipH="1" flipV="1">
                <a:off x="1910810" y="6296027"/>
                <a:ext cx="95490" cy="90613"/>
              </a:xfrm>
              <a:prstGeom prst="heart">
                <a:avLst/>
              </a:prstGeom>
              <a:grpFill/>
              <a:ln w="12700">
                <a:solidFill>
                  <a:srgbClr val="8E5F48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6" name="任意多边形 35"/>
            <p:cNvSpPr/>
            <p:nvPr/>
          </p:nvSpPr>
          <p:spPr>
            <a:xfrm>
              <a:off x="934684" y="5748467"/>
              <a:ext cx="2463882" cy="664326"/>
            </a:xfrm>
            <a:custGeom>
              <a:avLst/>
              <a:gdLst>
                <a:gd name="connsiteX0" fmla="*/ 519964 w 2463882"/>
                <a:gd name="connsiteY0" fmla="*/ 504349 h 664326"/>
                <a:gd name="connsiteX1" fmla="*/ 505425 w 2463882"/>
                <a:gd name="connsiteY1" fmla="*/ 507586 h 664326"/>
                <a:gd name="connsiteX2" fmla="*/ 487587 w 2463882"/>
                <a:gd name="connsiteY2" fmla="*/ 512086 h 664326"/>
                <a:gd name="connsiteX3" fmla="*/ 473693 w 2463882"/>
                <a:gd name="connsiteY3" fmla="*/ 513452 h 664326"/>
                <a:gd name="connsiteX4" fmla="*/ 456243 w 2463882"/>
                <a:gd name="connsiteY4" fmla="*/ 516565 h 664326"/>
                <a:gd name="connsiteX5" fmla="*/ 452430 w 2463882"/>
                <a:gd name="connsiteY5" fmla="*/ 516988 h 664326"/>
                <a:gd name="connsiteX6" fmla="*/ 455390 w 2463882"/>
                <a:gd name="connsiteY6" fmla="*/ 523356 h 664326"/>
                <a:gd name="connsiteX7" fmla="*/ 459776 w 2463882"/>
                <a:gd name="connsiteY7" fmla="*/ 526006 h 664326"/>
                <a:gd name="connsiteX8" fmla="*/ 464856 w 2463882"/>
                <a:gd name="connsiteY8" fmla="*/ 552202 h 664326"/>
                <a:gd name="connsiteX9" fmla="*/ 511676 w 2463882"/>
                <a:gd name="connsiteY9" fmla="*/ 565837 h 664326"/>
                <a:gd name="connsiteX10" fmla="*/ 533225 w 2463882"/>
                <a:gd name="connsiteY10" fmla="*/ 558046 h 664326"/>
                <a:gd name="connsiteX11" fmla="*/ 538147 w 2463882"/>
                <a:gd name="connsiteY11" fmla="*/ 548339 h 664326"/>
                <a:gd name="connsiteX12" fmla="*/ 544947 w 2463882"/>
                <a:gd name="connsiteY12" fmla="*/ 544270 h 664326"/>
                <a:gd name="connsiteX13" fmla="*/ 545158 w 2463882"/>
                <a:gd name="connsiteY13" fmla="*/ 544270 h 664326"/>
                <a:gd name="connsiteX14" fmla="*/ 546877 w 2463882"/>
                <a:gd name="connsiteY14" fmla="*/ 541861 h 664326"/>
                <a:gd name="connsiteX15" fmla="*/ 570595 w 2463882"/>
                <a:gd name="connsiteY15" fmla="*/ 528908 h 664326"/>
                <a:gd name="connsiteX16" fmla="*/ 571993 w 2463882"/>
                <a:gd name="connsiteY16" fmla="*/ 525765 h 664326"/>
                <a:gd name="connsiteX17" fmla="*/ 572122 w 2463882"/>
                <a:gd name="connsiteY17" fmla="*/ 520033 h 664326"/>
                <a:gd name="connsiteX18" fmla="*/ 519964 w 2463882"/>
                <a:gd name="connsiteY18" fmla="*/ 504349 h 664326"/>
                <a:gd name="connsiteX19" fmla="*/ 2273148 w 2463882"/>
                <a:gd name="connsiteY19" fmla="*/ 469363 h 664326"/>
                <a:gd name="connsiteX20" fmla="*/ 2265784 w 2463882"/>
                <a:gd name="connsiteY20" fmla="*/ 470439 h 664326"/>
                <a:gd name="connsiteX21" fmla="*/ 2268757 w 2463882"/>
                <a:gd name="connsiteY21" fmla="*/ 470439 h 664326"/>
                <a:gd name="connsiteX22" fmla="*/ 2273148 w 2463882"/>
                <a:gd name="connsiteY22" fmla="*/ 469363 h 664326"/>
                <a:gd name="connsiteX23" fmla="*/ 1377397 w 2463882"/>
                <a:gd name="connsiteY23" fmla="*/ 454409 h 664326"/>
                <a:gd name="connsiteX24" fmla="*/ 1367273 w 2463882"/>
                <a:gd name="connsiteY24" fmla="*/ 455219 h 664326"/>
                <a:gd name="connsiteX25" fmla="*/ 1361323 w 2463882"/>
                <a:gd name="connsiteY25" fmla="*/ 456030 h 664326"/>
                <a:gd name="connsiteX26" fmla="*/ 1360216 w 2463882"/>
                <a:gd name="connsiteY26" fmla="*/ 458684 h 664326"/>
                <a:gd name="connsiteX27" fmla="*/ 1374305 w 2463882"/>
                <a:gd name="connsiteY27" fmla="*/ 461818 h 664326"/>
                <a:gd name="connsiteX28" fmla="*/ 1380861 w 2463882"/>
                <a:gd name="connsiteY28" fmla="*/ 461818 h 664326"/>
                <a:gd name="connsiteX29" fmla="*/ 1392845 w 2463882"/>
                <a:gd name="connsiteY29" fmla="*/ 457577 h 664326"/>
                <a:gd name="connsiteX30" fmla="*/ 1395357 w 2463882"/>
                <a:gd name="connsiteY30" fmla="*/ 458092 h 664326"/>
                <a:gd name="connsiteX31" fmla="*/ 1392964 w 2463882"/>
                <a:gd name="connsiteY31" fmla="*/ 457535 h 664326"/>
                <a:gd name="connsiteX32" fmla="*/ 1392845 w 2463882"/>
                <a:gd name="connsiteY32" fmla="*/ 457577 h 664326"/>
                <a:gd name="connsiteX33" fmla="*/ 1958018 w 2463882"/>
                <a:gd name="connsiteY33" fmla="*/ 428488 h 664326"/>
                <a:gd name="connsiteX34" fmla="*/ 1953992 w 2463882"/>
                <a:gd name="connsiteY34" fmla="*/ 432289 h 664326"/>
                <a:gd name="connsiteX35" fmla="*/ 1953366 w 2463882"/>
                <a:gd name="connsiteY35" fmla="*/ 433279 h 664326"/>
                <a:gd name="connsiteX36" fmla="*/ 1703349 w 2463882"/>
                <a:gd name="connsiteY36" fmla="*/ 340892 h 664326"/>
                <a:gd name="connsiteX37" fmla="*/ 1700542 w 2463882"/>
                <a:gd name="connsiteY37" fmla="*/ 341861 h 664326"/>
                <a:gd name="connsiteX38" fmla="*/ 1696777 w 2463882"/>
                <a:gd name="connsiteY38" fmla="*/ 346063 h 664326"/>
                <a:gd name="connsiteX39" fmla="*/ 1682719 w 2463882"/>
                <a:gd name="connsiteY39" fmla="*/ 352366 h 664326"/>
                <a:gd name="connsiteX40" fmla="*/ 1684018 w 2463882"/>
                <a:gd name="connsiteY40" fmla="*/ 352366 h 664326"/>
                <a:gd name="connsiteX41" fmla="*/ 1680259 w 2463882"/>
                <a:gd name="connsiteY41" fmla="*/ 355866 h 664326"/>
                <a:gd name="connsiteX42" fmla="*/ 1672795 w 2463882"/>
                <a:gd name="connsiteY42" fmla="*/ 360857 h 664326"/>
                <a:gd name="connsiteX43" fmla="*/ 1673865 w 2463882"/>
                <a:gd name="connsiteY43" fmla="*/ 362480 h 664326"/>
                <a:gd name="connsiteX44" fmla="*/ 1672141 w 2463882"/>
                <a:gd name="connsiteY44" fmla="*/ 367548 h 664326"/>
                <a:gd name="connsiteX45" fmla="*/ 1671983 w 2463882"/>
                <a:gd name="connsiteY45" fmla="*/ 371184 h 664326"/>
                <a:gd name="connsiteX46" fmla="*/ 1662970 w 2463882"/>
                <a:gd name="connsiteY46" fmla="*/ 383352 h 664326"/>
                <a:gd name="connsiteX47" fmla="*/ 1661452 w 2463882"/>
                <a:gd name="connsiteY47" fmla="*/ 387815 h 664326"/>
                <a:gd name="connsiteX48" fmla="*/ 1662991 w 2463882"/>
                <a:gd name="connsiteY48" fmla="*/ 394577 h 664326"/>
                <a:gd name="connsiteX49" fmla="*/ 1661204 w 2463882"/>
                <a:gd name="connsiteY49" fmla="*/ 399023 h 664326"/>
                <a:gd name="connsiteX50" fmla="*/ 1660003 w 2463882"/>
                <a:gd name="connsiteY50" fmla="*/ 401745 h 664326"/>
                <a:gd name="connsiteX51" fmla="*/ 1659330 w 2463882"/>
                <a:gd name="connsiteY51" fmla="*/ 404541 h 664326"/>
                <a:gd name="connsiteX52" fmla="*/ 1659099 w 2463882"/>
                <a:gd name="connsiteY52" fmla="*/ 406020 h 664326"/>
                <a:gd name="connsiteX53" fmla="*/ 1658743 w 2463882"/>
                <a:gd name="connsiteY53" fmla="*/ 416872 h 664326"/>
                <a:gd name="connsiteX54" fmla="*/ 1664235 w 2463882"/>
                <a:gd name="connsiteY54" fmla="*/ 422261 h 664326"/>
                <a:gd name="connsiteX55" fmla="*/ 1665431 w 2463882"/>
                <a:gd name="connsiteY55" fmla="*/ 429790 h 664326"/>
                <a:gd name="connsiteX56" fmla="*/ 1670876 w 2463882"/>
                <a:gd name="connsiteY56" fmla="*/ 436153 h 664326"/>
                <a:gd name="connsiteX57" fmla="*/ 1680309 w 2463882"/>
                <a:gd name="connsiteY57" fmla="*/ 437945 h 664326"/>
                <a:gd name="connsiteX58" fmla="*/ 1696919 w 2463882"/>
                <a:gd name="connsiteY58" fmla="*/ 430455 h 664326"/>
                <a:gd name="connsiteX59" fmla="*/ 1697566 w 2463882"/>
                <a:gd name="connsiteY59" fmla="*/ 426969 h 664326"/>
                <a:gd name="connsiteX60" fmla="*/ 1715973 w 2463882"/>
                <a:gd name="connsiteY60" fmla="*/ 415907 h 664326"/>
                <a:gd name="connsiteX61" fmla="*/ 1719240 w 2463882"/>
                <a:gd name="connsiteY61" fmla="*/ 410792 h 664326"/>
                <a:gd name="connsiteX62" fmla="*/ 1734272 w 2463882"/>
                <a:gd name="connsiteY62" fmla="*/ 397582 h 664326"/>
                <a:gd name="connsiteX63" fmla="*/ 1743151 w 2463882"/>
                <a:gd name="connsiteY63" fmla="*/ 393998 h 664326"/>
                <a:gd name="connsiteX64" fmla="*/ 1753368 w 2463882"/>
                <a:gd name="connsiteY64" fmla="*/ 371870 h 664326"/>
                <a:gd name="connsiteX65" fmla="*/ 1753107 w 2463882"/>
                <a:gd name="connsiteY65" fmla="*/ 361481 h 664326"/>
                <a:gd name="connsiteX66" fmla="*/ 1753167 w 2463882"/>
                <a:gd name="connsiteY66" fmla="*/ 361297 h 664326"/>
                <a:gd name="connsiteX67" fmla="*/ 1750787 w 2463882"/>
                <a:gd name="connsiteY67" fmla="*/ 358291 h 664326"/>
                <a:gd name="connsiteX68" fmla="*/ 1750667 w 2463882"/>
                <a:gd name="connsiteY68" fmla="*/ 354655 h 664326"/>
                <a:gd name="connsiteX69" fmla="*/ 1748271 w 2463882"/>
                <a:gd name="connsiteY69" fmla="*/ 352332 h 664326"/>
                <a:gd name="connsiteX70" fmla="*/ 1746200 w 2463882"/>
                <a:gd name="connsiteY70" fmla="*/ 354098 h 664326"/>
                <a:gd name="connsiteX71" fmla="*/ 1738585 w 2463882"/>
                <a:gd name="connsiteY71" fmla="*/ 361918 h 664326"/>
                <a:gd name="connsiteX72" fmla="*/ 1732364 w 2463882"/>
                <a:gd name="connsiteY72" fmla="*/ 372286 h 664326"/>
                <a:gd name="connsiteX73" fmla="*/ 1728617 w 2463882"/>
                <a:gd name="connsiteY73" fmla="*/ 373898 h 664326"/>
                <a:gd name="connsiteX74" fmla="*/ 1728291 w 2463882"/>
                <a:gd name="connsiteY74" fmla="*/ 374854 h 664326"/>
                <a:gd name="connsiteX75" fmla="*/ 1714493 w 2463882"/>
                <a:gd name="connsiteY75" fmla="*/ 381967 h 664326"/>
                <a:gd name="connsiteX76" fmla="*/ 1703161 w 2463882"/>
                <a:gd name="connsiteY76" fmla="*/ 374687 h 664326"/>
                <a:gd name="connsiteX77" fmla="*/ 1701408 w 2463882"/>
                <a:gd name="connsiteY77" fmla="*/ 370373 h 664326"/>
                <a:gd name="connsiteX78" fmla="*/ 1706926 w 2463882"/>
                <a:gd name="connsiteY78" fmla="*/ 354154 h 664326"/>
                <a:gd name="connsiteX79" fmla="*/ 1705910 w 2463882"/>
                <a:gd name="connsiteY79" fmla="*/ 344464 h 664326"/>
                <a:gd name="connsiteX80" fmla="*/ 1705995 w 2463882"/>
                <a:gd name="connsiteY80" fmla="*/ 344202 h 664326"/>
                <a:gd name="connsiteX81" fmla="*/ 1702956 w 2463882"/>
                <a:gd name="connsiteY81" fmla="*/ 342050 h 664326"/>
                <a:gd name="connsiteX82" fmla="*/ 588924 w 2463882"/>
                <a:gd name="connsiteY82" fmla="*/ 340892 h 664326"/>
                <a:gd name="connsiteX83" fmla="*/ 586117 w 2463882"/>
                <a:gd name="connsiteY83" fmla="*/ 341861 h 664326"/>
                <a:gd name="connsiteX84" fmla="*/ 582352 w 2463882"/>
                <a:gd name="connsiteY84" fmla="*/ 346063 h 664326"/>
                <a:gd name="connsiteX85" fmla="*/ 568293 w 2463882"/>
                <a:gd name="connsiteY85" fmla="*/ 352366 h 664326"/>
                <a:gd name="connsiteX86" fmla="*/ 569593 w 2463882"/>
                <a:gd name="connsiteY86" fmla="*/ 352366 h 664326"/>
                <a:gd name="connsiteX87" fmla="*/ 565833 w 2463882"/>
                <a:gd name="connsiteY87" fmla="*/ 355866 h 664326"/>
                <a:gd name="connsiteX88" fmla="*/ 558369 w 2463882"/>
                <a:gd name="connsiteY88" fmla="*/ 360857 h 664326"/>
                <a:gd name="connsiteX89" fmla="*/ 559440 w 2463882"/>
                <a:gd name="connsiteY89" fmla="*/ 362480 h 664326"/>
                <a:gd name="connsiteX90" fmla="*/ 557716 w 2463882"/>
                <a:gd name="connsiteY90" fmla="*/ 367548 h 664326"/>
                <a:gd name="connsiteX91" fmla="*/ 557557 w 2463882"/>
                <a:gd name="connsiteY91" fmla="*/ 371184 h 664326"/>
                <a:gd name="connsiteX92" fmla="*/ 548545 w 2463882"/>
                <a:gd name="connsiteY92" fmla="*/ 383352 h 664326"/>
                <a:gd name="connsiteX93" fmla="*/ 547027 w 2463882"/>
                <a:gd name="connsiteY93" fmla="*/ 387815 h 664326"/>
                <a:gd name="connsiteX94" fmla="*/ 548566 w 2463882"/>
                <a:gd name="connsiteY94" fmla="*/ 394577 h 664326"/>
                <a:gd name="connsiteX95" fmla="*/ 546779 w 2463882"/>
                <a:gd name="connsiteY95" fmla="*/ 399023 h 664326"/>
                <a:gd name="connsiteX96" fmla="*/ 545578 w 2463882"/>
                <a:gd name="connsiteY96" fmla="*/ 401745 h 664326"/>
                <a:gd name="connsiteX97" fmla="*/ 544905 w 2463882"/>
                <a:gd name="connsiteY97" fmla="*/ 404541 h 664326"/>
                <a:gd name="connsiteX98" fmla="*/ 544673 w 2463882"/>
                <a:gd name="connsiteY98" fmla="*/ 406020 h 664326"/>
                <a:gd name="connsiteX99" fmla="*/ 544317 w 2463882"/>
                <a:gd name="connsiteY99" fmla="*/ 416872 h 664326"/>
                <a:gd name="connsiteX100" fmla="*/ 549810 w 2463882"/>
                <a:gd name="connsiteY100" fmla="*/ 422261 h 664326"/>
                <a:gd name="connsiteX101" fmla="*/ 551006 w 2463882"/>
                <a:gd name="connsiteY101" fmla="*/ 429790 h 664326"/>
                <a:gd name="connsiteX102" fmla="*/ 556451 w 2463882"/>
                <a:gd name="connsiteY102" fmla="*/ 436153 h 664326"/>
                <a:gd name="connsiteX103" fmla="*/ 565884 w 2463882"/>
                <a:gd name="connsiteY103" fmla="*/ 437945 h 664326"/>
                <a:gd name="connsiteX104" fmla="*/ 582494 w 2463882"/>
                <a:gd name="connsiteY104" fmla="*/ 430455 h 664326"/>
                <a:gd name="connsiteX105" fmla="*/ 583141 w 2463882"/>
                <a:gd name="connsiteY105" fmla="*/ 426969 h 664326"/>
                <a:gd name="connsiteX106" fmla="*/ 601547 w 2463882"/>
                <a:gd name="connsiteY106" fmla="*/ 415907 h 664326"/>
                <a:gd name="connsiteX107" fmla="*/ 604815 w 2463882"/>
                <a:gd name="connsiteY107" fmla="*/ 410792 h 664326"/>
                <a:gd name="connsiteX108" fmla="*/ 619847 w 2463882"/>
                <a:gd name="connsiteY108" fmla="*/ 397582 h 664326"/>
                <a:gd name="connsiteX109" fmla="*/ 628726 w 2463882"/>
                <a:gd name="connsiteY109" fmla="*/ 393998 h 664326"/>
                <a:gd name="connsiteX110" fmla="*/ 638943 w 2463882"/>
                <a:gd name="connsiteY110" fmla="*/ 371870 h 664326"/>
                <a:gd name="connsiteX111" fmla="*/ 638682 w 2463882"/>
                <a:gd name="connsiteY111" fmla="*/ 361481 h 664326"/>
                <a:gd name="connsiteX112" fmla="*/ 638742 w 2463882"/>
                <a:gd name="connsiteY112" fmla="*/ 361297 h 664326"/>
                <a:gd name="connsiteX113" fmla="*/ 636362 w 2463882"/>
                <a:gd name="connsiteY113" fmla="*/ 358291 h 664326"/>
                <a:gd name="connsiteX114" fmla="*/ 636242 w 2463882"/>
                <a:gd name="connsiteY114" fmla="*/ 354655 h 664326"/>
                <a:gd name="connsiteX115" fmla="*/ 633845 w 2463882"/>
                <a:gd name="connsiteY115" fmla="*/ 352332 h 664326"/>
                <a:gd name="connsiteX116" fmla="*/ 631775 w 2463882"/>
                <a:gd name="connsiteY116" fmla="*/ 354098 h 664326"/>
                <a:gd name="connsiteX117" fmla="*/ 624160 w 2463882"/>
                <a:gd name="connsiteY117" fmla="*/ 361918 h 664326"/>
                <a:gd name="connsiteX118" fmla="*/ 617939 w 2463882"/>
                <a:gd name="connsiteY118" fmla="*/ 372286 h 664326"/>
                <a:gd name="connsiteX119" fmla="*/ 614191 w 2463882"/>
                <a:gd name="connsiteY119" fmla="*/ 373898 h 664326"/>
                <a:gd name="connsiteX120" fmla="*/ 613866 w 2463882"/>
                <a:gd name="connsiteY120" fmla="*/ 374854 h 664326"/>
                <a:gd name="connsiteX121" fmla="*/ 600068 w 2463882"/>
                <a:gd name="connsiteY121" fmla="*/ 381967 h 664326"/>
                <a:gd name="connsiteX122" fmla="*/ 588736 w 2463882"/>
                <a:gd name="connsiteY122" fmla="*/ 374687 h 664326"/>
                <a:gd name="connsiteX123" fmla="*/ 586983 w 2463882"/>
                <a:gd name="connsiteY123" fmla="*/ 370373 h 664326"/>
                <a:gd name="connsiteX124" fmla="*/ 592501 w 2463882"/>
                <a:gd name="connsiteY124" fmla="*/ 354154 h 664326"/>
                <a:gd name="connsiteX125" fmla="*/ 591485 w 2463882"/>
                <a:gd name="connsiteY125" fmla="*/ 344464 h 664326"/>
                <a:gd name="connsiteX126" fmla="*/ 591570 w 2463882"/>
                <a:gd name="connsiteY126" fmla="*/ 344202 h 664326"/>
                <a:gd name="connsiteX127" fmla="*/ 588531 w 2463882"/>
                <a:gd name="connsiteY127" fmla="*/ 342050 h 664326"/>
                <a:gd name="connsiteX128" fmla="*/ 2152989 w 2463882"/>
                <a:gd name="connsiteY128" fmla="*/ 325440 h 664326"/>
                <a:gd name="connsiteX129" fmla="*/ 2130707 w 2463882"/>
                <a:gd name="connsiteY129" fmla="*/ 330778 h 664326"/>
                <a:gd name="connsiteX130" fmla="*/ 2127062 w 2463882"/>
                <a:gd name="connsiteY130" fmla="*/ 334538 h 664326"/>
                <a:gd name="connsiteX131" fmla="*/ 2121472 w 2463882"/>
                <a:gd name="connsiteY131" fmla="*/ 337565 h 664326"/>
                <a:gd name="connsiteX132" fmla="*/ 2118054 w 2463882"/>
                <a:gd name="connsiteY132" fmla="*/ 341900 h 664326"/>
                <a:gd name="connsiteX133" fmla="*/ 2117116 w 2463882"/>
                <a:gd name="connsiteY133" fmla="*/ 342599 h 664326"/>
                <a:gd name="connsiteX134" fmla="*/ 2115568 w 2463882"/>
                <a:gd name="connsiteY134" fmla="*/ 347148 h 664326"/>
                <a:gd name="connsiteX135" fmla="*/ 2110024 w 2463882"/>
                <a:gd name="connsiteY135" fmla="*/ 350728 h 664326"/>
                <a:gd name="connsiteX136" fmla="*/ 2103292 w 2463882"/>
                <a:gd name="connsiteY136" fmla="*/ 363556 h 664326"/>
                <a:gd name="connsiteX137" fmla="*/ 2101634 w 2463882"/>
                <a:gd name="connsiteY137" fmla="*/ 363556 h 664326"/>
                <a:gd name="connsiteX138" fmla="*/ 2101462 w 2463882"/>
                <a:gd name="connsiteY138" fmla="*/ 365769 h 664326"/>
                <a:gd name="connsiteX139" fmla="*/ 2149190 w 2463882"/>
                <a:gd name="connsiteY139" fmla="*/ 374558 h 664326"/>
                <a:gd name="connsiteX140" fmla="*/ 2157140 w 2463882"/>
                <a:gd name="connsiteY140" fmla="*/ 366232 h 664326"/>
                <a:gd name="connsiteX141" fmla="*/ 2161564 w 2463882"/>
                <a:gd name="connsiteY141" fmla="*/ 358347 h 664326"/>
                <a:gd name="connsiteX142" fmla="*/ 2159952 w 2463882"/>
                <a:gd name="connsiteY142" fmla="*/ 356641 h 664326"/>
                <a:gd name="connsiteX143" fmla="*/ 2164668 w 2463882"/>
                <a:gd name="connsiteY143" fmla="*/ 341501 h 664326"/>
                <a:gd name="connsiteX144" fmla="*/ 2152989 w 2463882"/>
                <a:gd name="connsiteY144" fmla="*/ 325440 h 664326"/>
                <a:gd name="connsiteX145" fmla="*/ 990939 w 2463882"/>
                <a:gd name="connsiteY145" fmla="*/ 325440 h 664326"/>
                <a:gd name="connsiteX146" fmla="*/ 968657 w 2463882"/>
                <a:gd name="connsiteY146" fmla="*/ 330778 h 664326"/>
                <a:gd name="connsiteX147" fmla="*/ 965012 w 2463882"/>
                <a:gd name="connsiteY147" fmla="*/ 334538 h 664326"/>
                <a:gd name="connsiteX148" fmla="*/ 959422 w 2463882"/>
                <a:gd name="connsiteY148" fmla="*/ 337565 h 664326"/>
                <a:gd name="connsiteX149" fmla="*/ 956004 w 2463882"/>
                <a:gd name="connsiteY149" fmla="*/ 341900 h 664326"/>
                <a:gd name="connsiteX150" fmla="*/ 955065 w 2463882"/>
                <a:gd name="connsiteY150" fmla="*/ 342599 h 664326"/>
                <a:gd name="connsiteX151" fmla="*/ 953518 w 2463882"/>
                <a:gd name="connsiteY151" fmla="*/ 347148 h 664326"/>
                <a:gd name="connsiteX152" fmla="*/ 947974 w 2463882"/>
                <a:gd name="connsiteY152" fmla="*/ 350728 h 664326"/>
                <a:gd name="connsiteX153" fmla="*/ 941242 w 2463882"/>
                <a:gd name="connsiteY153" fmla="*/ 363556 h 664326"/>
                <a:gd name="connsiteX154" fmla="*/ 939584 w 2463882"/>
                <a:gd name="connsiteY154" fmla="*/ 363556 h 664326"/>
                <a:gd name="connsiteX155" fmla="*/ 939412 w 2463882"/>
                <a:gd name="connsiteY155" fmla="*/ 365769 h 664326"/>
                <a:gd name="connsiteX156" fmla="*/ 987140 w 2463882"/>
                <a:gd name="connsiteY156" fmla="*/ 374558 h 664326"/>
                <a:gd name="connsiteX157" fmla="*/ 995090 w 2463882"/>
                <a:gd name="connsiteY157" fmla="*/ 366232 h 664326"/>
                <a:gd name="connsiteX158" fmla="*/ 999514 w 2463882"/>
                <a:gd name="connsiteY158" fmla="*/ 358347 h 664326"/>
                <a:gd name="connsiteX159" fmla="*/ 997902 w 2463882"/>
                <a:gd name="connsiteY159" fmla="*/ 356641 h 664326"/>
                <a:gd name="connsiteX160" fmla="*/ 1002618 w 2463882"/>
                <a:gd name="connsiteY160" fmla="*/ 341501 h 664326"/>
                <a:gd name="connsiteX161" fmla="*/ 990939 w 2463882"/>
                <a:gd name="connsiteY161" fmla="*/ 325440 h 664326"/>
                <a:gd name="connsiteX162" fmla="*/ 1715840 w 2463882"/>
                <a:gd name="connsiteY162" fmla="*/ 305958 h 664326"/>
                <a:gd name="connsiteX163" fmla="*/ 1721276 w 2463882"/>
                <a:gd name="connsiteY163" fmla="*/ 309508 h 664326"/>
                <a:gd name="connsiteX164" fmla="*/ 1722113 w 2463882"/>
                <a:gd name="connsiteY164" fmla="*/ 320382 h 664326"/>
                <a:gd name="connsiteX165" fmla="*/ 1731215 w 2463882"/>
                <a:gd name="connsiteY165" fmla="*/ 317242 h 664326"/>
                <a:gd name="connsiteX166" fmla="*/ 1737569 w 2463882"/>
                <a:gd name="connsiteY166" fmla="*/ 311995 h 664326"/>
                <a:gd name="connsiteX167" fmla="*/ 1751083 w 2463882"/>
                <a:gd name="connsiteY167" fmla="*/ 311995 h 664326"/>
                <a:gd name="connsiteX168" fmla="*/ 1760597 w 2463882"/>
                <a:gd name="connsiteY168" fmla="*/ 318147 h 664326"/>
                <a:gd name="connsiteX169" fmla="*/ 1759843 w 2463882"/>
                <a:gd name="connsiteY169" fmla="*/ 331031 h 664326"/>
                <a:gd name="connsiteX170" fmla="*/ 1764992 w 2463882"/>
                <a:gd name="connsiteY170" fmla="*/ 333325 h 664326"/>
                <a:gd name="connsiteX171" fmla="*/ 1769301 w 2463882"/>
                <a:gd name="connsiteY171" fmla="*/ 333325 h 664326"/>
                <a:gd name="connsiteX172" fmla="*/ 1776795 w 2463882"/>
                <a:gd name="connsiteY172" fmla="*/ 342775 h 664326"/>
                <a:gd name="connsiteX173" fmla="*/ 1779655 w 2463882"/>
                <a:gd name="connsiteY173" fmla="*/ 375090 h 664326"/>
                <a:gd name="connsiteX174" fmla="*/ 1769515 w 2463882"/>
                <a:gd name="connsiteY174" fmla="*/ 395430 h 664326"/>
                <a:gd name="connsiteX175" fmla="*/ 1768761 w 2463882"/>
                <a:gd name="connsiteY175" fmla="*/ 395430 h 664326"/>
                <a:gd name="connsiteX176" fmla="*/ 1768692 w 2463882"/>
                <a:gd name="connsiteY176" fmla="*/ 395640 h 664326"/>
                <a:gd name="connsiteX177" fmla="*/ 1763517 w 2463882"/>
                <a:gd name="connsiteY177" fmla="*/ 399945 h 664326"/>
                <a:gd name="connsiteX178" fmla="*/ 1762711 w 2463882"/>
                <a:gd name="connsiteY178" fmla="*/ 402324 h 664326"/>
                <a:gd name="connsiteX179" fmla="*/ 1753720 w 2463882"/>
                <a:gd name="connsiteY179" fmla="*/ 407559 h 664326"/>
                <a:gd name="connsiteX180" fmla="*/ 1744120 w 2463882"/>
                <a:gd name="connsiteY180" fmla="*/ 417828 h 664326"/>
                <a:gd name="connsiteX181" fmla="*/ 1739147 w 2463882"/>
                <a:gd name="connsiteY181" fmla="*/ 419320 h 664326"/>
                <a:gd name="connsiteX182" fmla="*/ 1740883 w 2463882"/>
                <a:gd name="connsiteY182" fmla="*/ 420555 h 664326"/>
                <a:gd name="connsiteX183" fmla="*/ 1729573 w 2463882"/>
                <a:gd name="connsiteY183" fmla="*/ 433319 h 664326"/>
                <a:gd name="connsiteX184" fmla="*/ 1726258 w 2463882"/>
                <a:gd name="connsiteY184" fmla="*/ 439454 h 664326"/>
                <a:gd name="connsiteX185" fmla="*/ 1710317 w 2463882"/>
                <a:gd name="connsiteY185" fmla="*/ 450773 h 664326"/>
                <a:gd name="connsiteX186" fmla="*/ 1689463 w 2463882"/>
                <a:gd name="connsiteY186" fmla="*/ 466208 h 664326"/>
                <a:gd name="connsiteX187" fmla="*/ 1673818 w 2463882"/>
                <a:gd name="connsiteY187" fmla="*/ 468361 h 664326"/>
                <a:gd name="connsiteX188" fmla="*/ 1653563 w 2463882"/>
                <a:gd name="connsiteY188" fmla="*/ 466208 h 664326"/>
                <a:gd name="connsiteX189" fmla="*/ 1642875 w 2463882"/>
                <a:gd name="connsiteY189" fmla="*/ 468901 h 664326"/>
                <a:gd name="connsiteX190" fmla="*/ 1630325 w 2463882"/>
                <a:gd name="connsiteY190" fmla="*/ 465711 h 664326"/>
                <a:gd name="connsiteX191" fmla="*/ 1617248 w 2463882"/>
                <a:gd name="connsiteY191" fmla="*/ 455442 h 664326"/>
                <a:gd name="connsiteX192" fmla="*/ 1608896 w 2463882"/>
                <a:gd name="connsiteY192" fmla="*/ 439896 h 664326"/>
                <a:gd name="connsiteX193" fmla="*/ 1611717 w 2463882"/>
                <a:gd name="connsiteY193" fmla="*/ 424812 h 664326"/>
                <a:gd name="connsiteX194" fmla="*/ 1608090 w 2463882"/>
                <a:gd name="connsiteY194" fmla="*/ 409377 h 664326"/>
                <a:gd name="connsiteX195" fmla="*/ 1607755 w 2463882"/>
                <a:gd name="connsiteY195" fmla="*/ 375450 h 664326"/>
                <a:gd name="connsiteX196" fmla="*/ 1619392 w 2463882"/>
                <a:gd name="connsiteY196" fmla="*/ 359453 h 664326"/>
                <a:gd name="connsiteX197" fmla="*/ 1639363 w 2463882"/>
                <a:gd name="connsiteY197" fmla="*/ 348078 h 664326"/>
                <a:gd name="connsiteX198" fmla="*/ 1645460 w 2463882"/>
                <a:gd name="connsiteY198" fmla="*/ 341060 h 664326"/>
                <a:gd name="connsiteX199" fmla="*/ 1657864 w 2463882"/>
                <a:gd name="connsiteY199" fmla="*/ 334791 h 664326"/>
                <a:gd name="connsiteX200" fmla="*/ 1672540 w 2463882"/>
                <a:gd name="connsiteY200" fmla="*/ 320960 h 664326"/>
                <a:gd name="connsiteX201" fmla="*/ 1686809 w 2463882"/>
                <a:gd name="connsiteY201" fmla="*/ 316179 h 664326"/>
                <a:gd name="connsiteX202" fmla="*/ 1691259 w 2463882"/>
                <a:gd name="connsiteY202" fmla="*/ 316179 h 664326"/>
                <a:gd name="connsiteX203" fmla="*/ 1701365 w 2463882"/>
                <a:gd name="connsiteY203" fmla="*/ 308646 h 664326"/>
                <a:gd name="connsiteX204" fmla="*/ 601415 w 2463882"/>
                <a:gd name="connsiteY204" fmla="*/ 305958 h 664326"/>
                <a:gd name="connsiteX205" fmla="*/ 606851 w 2463882"/>
                <a:gd name="connsiteY205" fmla="*/ 309508 h 664326"/>
                <a:gd name="connsiteX206" fmla="*/ 607688 w 2463882"/>
                <a:gd name="connsiteY206" fmla="*/ 320382 h 664326"/>
                <a:gd name="connsiteX207" fmla="*/ 616790 w 2463882"/>
                <a:gd name="connsiteY207" fmla="*/ 317242 h 664326"/>
                <a:gd name="connsiteX208" fmla="*/ 623144 w 2463882"/>
                <a:gd name="connsiteY208" fmla="*/ 311995 h 664326"/>
                <a:gd name="connsiteX209" fmla="*/ 636658 w 2463882"/>
                <a:gd name="connsiteY209" fmla="*/ 311995 h 664326"/>
                <a:gd name="connsiteX210" fmla="*/ 646172 w 2463882"/>
                <a:gd name="connsiteY210" fmla="*/ 318147 h 664326"/>
                <a:gd name="connsiteX211" fmla="*/ 645417 w 2463882"/>
                <a:gd name="connsiteY211" fmla="*/ 331031 h 664326"/>
                <a:gd name="connsiteX212" fmla="*/ 650567 w 2463882"/>
                <a:gd name="connsiteY212" fmla="*/ 333325 h 664326"/>
                <a:gd name="connsiteX213" fmla="*/ 654876 w 2463882"/>
                <a:gd name="connsiteY213" fmla="*/ 333325 h 664326"/>
                <a:gd name="connsiteX214" fmla="*/ 662370 w 2463882"/>
                <a:gd name="connsiteY214" fmla="*/ 342775 h 664326"/>
                <a:gd name="connsiteX215" fmla="*/ 665230 w 2463882"/>
                <a:gd name="connsiteY215" fmla="*/ 375090 h 664326"/>
                <a:gd name="connsiteX216" fmla="*/ 655090 w 2463882"/>
                <a:gd name="connsiteY216" fmla="*/ 395430 h 664326"/>
                <a:gd name="connsiteX217" fmla="*/ 654336 w 2463882"/>
                <a:gd name="connsiteY217" fmla="*/ 395430 h 664326"/>
                <a:gd name="connsiteX218" fmla="*/ 654267 w 2463882"/>
                <a:gd name="connsiteY218" fmla="*/ 395640 h 664326"/>
                <a:gd name="connsiteX219" fmla="*/ 649092 w 2463882"/>
                <a:gd name="connsiteY219" fmla="*/ 399945 h 664326"/>
                <a:gd name="connsiteX220" fmla="*/ 648286 w 2463882"/>
                <a:gd name="connsiteY220" fmla="*/ 402324 h 664326"/>
                <a:gd name="connsiteX221" fmla="*/ 639295 w 2463882"/>
                <a:gd name="connsiteY221" fmla="*/ 407559 h 664326"/>
                <a:gd name="connsiteX222" fmla="*/ 629695 w 2463882"/>
                <a:gd name="connsiteY222" fmla="*/ 417828 h 664326"/>
                <a:gd name="connsiteX223" fmla="*/ 624722 w 2463882"/>
                <a:gd name="connsiteY223" fmla="*/ 419320 h 664326"/>
                <a:gd name="connsiteX224" fmla="*/ 626458 w 2463882"/>
                <a:gd name="connsiteY224" fmla="*/ 420555 h 664326"/>
                <a:gd name="connsiteX225" fmla="*/ 615147 w 2463882"/>
                <a:gd name="connsiteY225" fmla="*/ 433319 h 664326"/>
                <a:gd name="connsiteX226" fmla="*/ 611833 w 2463882"/>
                <a:gd name="connsiteY226" fmla="*/ 439454 h 664326"/>
                <a:gd name="connsiteX227" fmla="*/ 595892 w 2463882"/>
                <a:gd name="connsiteY227" fmla="*/ 450773 h 664326"/>
                <a:gd name="connsiteX228" fmla="*/ 575038 w 2463882"/>
                <a:gd name="connsiteY228" fmla="*/ 466208 h 664326"/>
                <a:gd name="connsiteX229" fmla="*/ 559393 w 2463882"/>
                <a:gd name="connsiteY229" fmla="*/ 468361 h 664326"/>
                <a:gd name="connsiteX230" fmla="*/ 539138 w 2463882"/>
                <a:gd name="connsiteY230" fmla="*/ 466208 h 664326"/>
                <a:gd name="connsiteX231" fmla="*/ 528449 w 2463882"/>
                <a:gd name="connsiteY231" fmla="*/ 468901 h 664326"/>
                <a:gd name="connsiteX232" fmla="*/ 515900 w 2463882"/>
                <a:gd name="connsiteY232" fmla="*/ 465711 h 664326"/>
                <a:gd name="connsiteX233" fmla="*/ 502823 w 2463882"/>
                <a:gd name="connsiteY233" fmla="*/ 455442 h 664326"/>
                <a:gd name="connsiteX234" fmla="*/ 494471 w 2463882"/>
                <a:gd name="connsiteY234" fmla="*/ 439896 h 664326"/>
                <a:gd name="connsiteX235" fmla="*/ 497292 w 2463882"/>
                <a:gd name="connsiteY235" fmla="*/ 424812 h 664326"/>
                <a:gd name="connsiteX236" fmla="*/ 493665 w 2463882"/>
                <a:gd name="connsiteY236" fmla="*/ 409377 h 664326"/>
                <a:gd name="connsiteX237" fmla="*/ 493330 w 2463882"/>
                <a:gd name="connsiteY237" fmla="*/ 375450 h 664326"/>
                <a:gd name="connsiteX238" fmla="*/ 504967 w 2463882"/>
                <a:gd name="connsiteY238" fmla="*/ 359453 h 664326"/>
                <a:gd name="connsiteX239" fmla="*/ 524938 w 2463882"/>
                <a:gd name="connsiteY239" fmla="*/ 348078 h 664326"/>
                <a:gd name="connsiteX240" fmla="*/ 531035 w 2463882"/>
                <a:gd name="connsiteY240" fmla="*/ 341060 h 664326"/>
                <a:gd name="connsiteX241" fmla="*/ 543439 w 2463882"/>
                <a:gd name="connsiteY241" fmla="*/ 334791 h 664326"/>
                <a:gd name="connsiteX242" fmla="*/ 558115 w 2463882"/>
                <a:gd name="connsiteY242" fmla="*/ 320960 h 664326"/>
                <a:gd name="connsiteX243" fmla="*/ 572384 w 2463882"/>
                <a:gd name="connsiteY243" fmla="*/ 316179 h 664326"/>
                <a:gd name="connsiteX244" fmla="*/ 576834 w 2463882"/>
                <a:gd name="connsiteY244" fmla="*/ 316179 h 664326"/>
                <a:gd name="connsiteX245" fmla="*/ 586940 w 2463882"/>
                <a:gd name="connsiteY245" fmla="*/ 308646 h 664326"/>
                <a:gd name="connsiteX246" fmla="*/ 2446870 w 2463882"/>
                <a:gd name="connsiteY246" fmla="*/ 301566 h 664326"/>
                <a:gd name="connsiteX247" fmla="*/ 2463882 w 2463882"/>
                <a:gd name="connsiteY247" fmla="*/ 301566 h 664326"/>
                <a:gd name="connsiteX248" fmla="*/ 2463115 w 2463882"/>
                <a:gd name="connsiteY248" fmla="*/ 319252 h 664326"/>
                <a:gd name="connsiteX249" fmla="*/ 2449489 w 2463882"/>
                <a:gd name="connsiteY249" fmla="*/ 337843 h 664326"/>
                <a:gd name="connsiteX250" fmla="*/ 2447607 w 2463882"/>
                <a:gd name="connsiteY250" fmla="*/ 337843 h 664326"/>
                <a:gd name="connsiteX251" fmla="*/ 2445442 w 2463882"/>
                <a:gd name="connsiteY251" fmla="*/ 341376 h 664326"/>
                <a:gd name="connsiteX252" fmla="*/ 2439546 w 2463882"/>
                <a:gd name="connsiteY252" fmla="*/ 345342 h 664326"/>
                <a:gd name="connsiteX253" fmla="*/ 2436597 w 2463882"/>
                <a:gd name="connsiteY253" fmla="*/ 349466 h 664326"/>
                <a:gd name="connsiteX254" fmla="*/ 2429827 w 2463882"/>
                <a:gd name="connsiteY254" fmla="*/ 354509 h 664326"/>
                <a:gd name="connsiteX255" fmla="*/ 2429544 w 2463882"/>
                <a:gd name="connsiteY255" fmla="*/ 355332 h 664326"/>
                <a:gd name="connsiteX256" fmla="*/ 2417693 w 2463882"/>
                <a:gd name="connsiteY256" fmla="*/ 367774 h 664326"/>
                <a:gd name="connsiteX257" fmla="*/ 2406254 w 2463882"/>
                <a:gd name="connsiteY257" fmla="*/ 371479 h 664326"/>
                <a:gd name="connsiteX258" fmla="*/ 2407626 w 2463882"/>
                <a:gd name="connsiteY258" fmla="*/ 372199 h 664326"/>
                <a:gd name="connsiteX259" fmla="*/ 2402738 w 2463882"/>
                <a:gd name="connsiteY259" fmla="*/ 377104 h 664326"/>
                <a:gd name="connsiteX260" fmla="*/ 2384503 w 2463882"/>
                <a:gd name="connsiteY260" fmla="*/ 410186 h 664326"/>
                <a:gd name="connsiteX261" fmla="*/ 2374350 w 2463882"/>
                <a:gd name="connsiteY261" fmla="*/ 417750 h 664326"/>
                <a:gd name="connsiteX262" fmla="*/ 2368982 w 2463882"/>
                <a:gd name="connsiteY262" fmla="*/ 427277 h 664326"/>
                <a:gd name="connsiteX263" fmla="*/ 2364510 w 2463882"/>
                <a:gd name="connsiteY263" fmla="*/ 430784 h 664326"/>
                <a:gd name="connsiteX264" fmla="*/ 2356454 w 2463882"/>
                <a:gd name="connsiteY264" fmla="*/ 445451 h 664326"/>
                <a:gd name="connsiteX265" fmla="*/ 2352180 w 2463882"/>
                <a:gd name="connsiteY265" fmla="*/ 448796 h 664326"/>
                <a:gd name="connsiteX266" fmla="*/ 2349727 w 2463882"/>
                <a:gd name="connsiteY266" fmla="*/ 456003 h 664326"/>
                <a:gd name="connsiteX267" fmla="*/ 2344385 w 2463882"/>
                <a:gd name="connsiteY267" fmla="*/ 456003 h 664326"/>
                <a:gd name="connsiteX268" fmla="*/ 2337357 w 2463882"/>
                <a:gd name="connsiteY268" fmla="*/ 466632 h 664326"/>
                <a:gd name="connsiteX269" fmla="*/ 2325095 w 2463882"/>
                <a:gd name="connsiteY269" fmla="*/ 476099 h 664326"/>
                <a:gd name="connsiteX270" fmla="*/ 2325044 w 2463882"/>
                <a:gd name="connsiteY270" fmla="*/ 476249 h 664326"/>
                <a:gd name="connsiteX271" fmla="*/ 2309338 w 2463882"/>
                <a:gd name="connsiteY271" fmla="*/ 500225 h 664326"/>
                <a:gd name="connsiteX272" fmla="*/ 2302706 w 2463882"/>
                <a:gd name="connsiteY272" fmla="*/ 507025 h 664326"/>
                <a:gd name="connsiteX273" fmla="*/ 2301552 w 2463882"/>
                <a:gd name="connsiteY273" fmla="*/ 510416 h 664326"/>
                <a:gd name="connsiteX274" fmla="*/ 2284034 w 2463882"/>
                <a:gd name="connsiteY274" fmla="*/ 527047 h 664326"/>
                <a:gd name="connsiteX275" fmla="*/ 2282031 w 2463882"/>
                <a:gd name="connsiteY275" fmla="*/ 532934 h 664326"/>
                <a:gd name="connsiteX276" fmla="*/ 2277705 w 2463882"/>
                <a:gd name="connsiteY276" fmla="*/ 534551 h 664326"/>
                <a:gd name="connsiteX277" fmla="*/ 2276432 w 2463882"/>
                <a:gd name="connsiteY277" fmla="*/ 538298 h 664326"/>
                <a:gd name="connsiteX278" fmla="*/ 2269220 w 2463882"/>
                <a:gd name="connsiteY278" fmla="*/ 542067 h 664326"/>
                <a:gd name="connsiteX279" fmla="*/ 2267089 w 2463882"/>
                <a:gd name="connsiteY279" fmla="*/ 548322 h 664326"/>
                <a:gd name="connsiteX280" fmla="*/ 2264620 w 2463882"/>
                <a:gd name="connsiteY280" fmla="*/ 548322 h 664326"/>
                <a:gd name="connsiteX281" fmla="*/ 2245463 w 2463882"/>
                <a:gd name="connsiteY281" fmla="*/ 573100 h 664326"/>
                <a:gd name="connsiteX282" fmla="*/ 2232635 w 2463882"/>
                <a:gd name="connsiteY282" fmla="*/ 579956 h 664326"/>
                <a:gd name="connsiteX283" fmla="*/ 2233342 w 2463882"/>
                <a:gd name="connsiteY283" fmla="*/ 582614 h 664326"/>
                <a:gd name="connsiteX284" fmla="*/ 2228060 w 2463882"/>
                <a:gd name="connsiteY284" fmla="*/ 591232 h 664326"/>
                <a:gd name="connsiteX285" fmla="*/ 2218734 w 2463882"/>
                <a:gd name="connsiteY285" fmla="*/ 597016 h 664326"/>
                <a:gd name="connsiteX286" fmla="*/ 2217358 w 2463882"/>
                <a:gd name="connsiteY286" fmla="*/ 599584 h 664326"/>
                <a:gd name="connsiteX287" fmla="*/ 2210416 w 2463882"/>
                <a:gd name="connsiteY287" fmla="*/ 602317 h 664326"/>
                <a:gd name="connsiteX288" fmla="*/ 2201610 w 2463882"/>
                <a:gd name="connsiteY288" fmla="*/ 603187 h 664326"/>
                <a:gd name="connsiteX289" fmla="*/ 2199882 w 2463882"/>
                <a:gd name="connsiteY289" fmla="*/ 608266 h 664326"/>
                <a:gd name="connsiteX290" fmla="*/ 2177938 w 2463882"/>
                <a:gd name="connsiteY290" fmla="*/ 626913 h 664326"/>
                <a:gd name="connsiteX291" fmla="*/ 2175208 w 2463882"/>
                <a:gd name="connsiteY291" fmla="*/ 626913 h 664326"/>
                <a:gd name="connsiteX292" fmla="*/ 2173866 w 2463882"/>
                <a:gd name="connsiteY292" fmla="*/ 628658 h 664326"/>
                <a:gd name="connsiteX293" fmla="*/ 2163597 w 2463882"/>
                <a:gd name="connsiteY293" fmla="*/ 634652 h 664326"/>
                <a:gd name="connsiteX294" fmla="*/ 2153722 w 2463882"/>
                <a:gd name="connsiteY294" fmla="*/ 636452 h 664326"/>
                <a:gd name="connsiteX295" fmla="*/ 2150764 w 2463882"/>
                <a:gd name="connsiteY295" fmla="*/ 638446 h 664326"/>
                <a:gd name="connsiteX296" fmla="*/ 2147141 w 2463882"/>
                <a:gd name="connsiteY296" fmla="*/ 643514 h 664326"/>
                <a:gd name="connsiteX297" fmla="*/ 2127268 w 2463882"/>
                <a:gd name="connsiteY297" fmla="*/ 650867 h 664326"/>
                <a:gd name="connsiteX298" fmla="*/ 2127894 w 2463882"/>
                <a:gd name="connsiteY298" fmla="*/ 650867 h 664326"/>
                <a:gd name="connsiteX299" fmla="*/ 2125082 w 2463882"/>
                <a:gd name="connsiteY299" fmla="*/ 653958 h 664326"/>
                <a:gd name="connsiteX300" fmla="*/ 2088638 w 2463882"/>
                <a:gd name="connsiteY300" fmla="*/ 662117 h 664326"/>
                <a:gd name="connsiteX301" fmla="*/ 2052464 w 2463882"/>
                <a:gd name="connsiteY301" fmla="*/ 664326 h 664326"/>
                <a:gd name="connsiteX302" fmla="*/ 2044614 w 2463882"/>
                <a:gd name="connsiteY302" fmla="*/ 662083 h 664326"/>
                <a:gd name="connsiteX303" fmla="*/ 2032806 w 2463882"/>
                <a:gd name="connsiteY303" fmla="*/ 649812 h 664326"/>
                <a:gd name="connsiteX304" fmla="*/ 2029517 w 2463882"/>
                <a:gd name="connsiteY304" fmla="*/ 641310 h 664326"/>
                <a:gd name="connsiteX305" fmla="*/ 2032437 w 2463882"/>
                <a:gd name="connsiteY305" fmla="*/ 632731 h 664326"/>
                <a:gd name="connsiteX306" fmla="*/ 2031326 w 2463882"/>
                <a:gd name="connsiteY306" fmla="*/ 624927 h 664326"/>
                <a:gd name="connsiteX307" fmla="*/ 2036189 w 2463882"/>
                <a:gd name="connsiteY307" fmla="*/ 610637 h 664326"/>
                <a:gd name="connsiteX308" fmla="*/ 2038933 w 2463882"/>
                <a:gd name="connsiteY308" fmla="*/ 609025 h 664326"/>
                <a:gd name="connsiteX309" fmla="*/ 2041402 w 2463882"/>
                <a:gd name="connsiteY309" fmla="*/ 601758 h 664326"/>
                <a:gd name="connsiteX310" fmla="*/ 2056516 w 2463882"/>
                <a:gd name="connsiteY310" fmla="*/ 588372 h 664326"/>
                <a:gd name="connsiteX311" fmla="*/ 2072898 w 2463882"/>
                <a:gd name="connsiteY311" fmla="*/ 584749 h 664326"/>
                <a:gd name="connsiteX312" fmla="*/ 2087896 w 2463882"/>
                <a:gd name="connsiteY312" fmla="*/ 584749 h 664326"/>
                <a:gd name="connsiteX313" fmla="*/ 2102062 w 2463882"/>
                <a:gd name="connsiteY313" fmla="*/ 586768 h 664326"/>
                <a:gd name="connsiteX314" fmla="*/ 2105595 w 2463882"/>
                <a:gd name="connsiteY314" fmla="*/ 593401 h 664326"/>
                <a:gd name="connsiteX315" fmla="*/ 2101994 w 2463882"/>
                <a:gd name="connsiteY315" fmla="*/ 611636 h 664326"/>
                <a:gd name="connsiteX316" fmla="*/ 2094413 w 2463882"/>
                <a:gd name="connsiteY316" fmla="*/ 619418 h 664326"/>
                <a:gd name="connsiteX317" fmla="*/ 2069842 w 2463882"/>
                <a:gd name="connsiteY317" fmla="*/ 626458 h 664326"/>
                <a:gd name="connsiteX318" fmla="*/ 2061248 w 2463882"/>
                <a:gd name="connsiteY318" fmla="*/ 624700 h 664326"/>
                <a:gd name="connsiteX319" fmla="*/ 2063247 w 2463882"/>
                <a:gd name="connsiteY319" fmla="*/ 631822 h 664326"/>
                <a:gd name="connsiteX320" fmla="*/ 2068135 w 2463882"/>
                <a:gd name="connsiteY320" fmla="*/ 631822 h 664326"/>
                <a:gd name="connsiteX321" fmla="*/ 2068615 w 2463882"/>
                <a:gd name="connsiteY321" fmla="*/ 637237 h 664326"/>
                <a:gd name="connsiteX322" fmla="*/ 2072684 w 2463882"/>
                <a:gd name="connsiteY322" fmla="*/ 639904 h 664326"/>
                <a:gd name="connsiteX323" fmla="*/ 2099211 w 2463882"/>
                <a:gd name="connsiteY323" fmla="*/ 634866 h 664326"/>
                <a:gd name="connsiteX324" fmla="*/ 2109218 w 2463882"/>
                <a:gd name="connsiteY324" fmla="*/ 628057 h 664326"/>
                <a:gd name="connsiteX325" fmla="*/ 2135218 w 2463882"/>
                <a:gd name="connsiteY325" fmla="*/ 620961 h 664326"/>
                <a:gd name="connsiteX326" fmla="*/ 2136311 w 2463882"/>
                <a:gd name="connsiteY326" fmla="*/ 617746 h 664326"/>
                <a:gd name="connsiteX327" fmla="*/ 2142425 w 2463882"/>
                <a:gd name="connsiteY327" fmla="*/ 615593 h 664326"/>
                <a:gd name="connsiteX328" fmla="*/ 2142506 w 2463882"/>
                <a:gd name="connsiteY328" fmla="*/ 615349 h 664326"/>
                <a:gd name="connsiteX329" fmla="*/ 2157577 w 2463882"/>
                <a:gd name="connsiteY329" fmla="*/ 604103 h 664326"/>
                <a:gd name="connsiteX330" fmla="*/ 2158469 w 2463882"/>
                <a:gd name="connsiteY330" fmla="*/ 604103 h 664326"/>
                <a:gd name="connsiteX331" fmla="*/ 2164982 w 2463882"/>
                <a:gd name="connsiteY331" fmla="*/ 596025 h 664326"/>
                <a:gd name="connsiteX332" fmla="*/ 2172065 w 2463882"/>
                <a:gd name="connsiteY332" fmla="*/ 596025 h 664326"/>
                <a:gd name="connsiteX333" fmla="*/ 2185884 w 2463882"/>
                <a:gd name="connsiteY333" fmla="*/ 584882 h 664326"/>
                <a:gd name="connsiteX334" fmla="*/ 2206730 w 2463882"/>
                <a:gd name="connsiteY334" fmla="*/ 557579 h 664326"/>
                <a:gd name="connsiteX335" fmla="*/ 2221710 w 2463882"/>
                <a:gd name="connsiteY335" fmla="*/ 533607 h 664326"/>
                <a:gd name="connsiteX336" fmla="*/ 2223862 w 2463882"/>
                <a:gd name="connsiteY336" fmla="*/ 533607 h 664326"/>
                <a:gd name="connsiteX337" fmla="*/ 2223742 w 2463882"/>
                <a:gd name="connsiteY337" fmla="*/ 533959 h 664326"/>
                <a:gd name="connsiteX338" fmla="*/ 2229715 w 2463882"/>
                <a:gd name="connsiteY338" fmla="*/ 526850 h 664326"/>
                <a:gd name="connsiteX339" fmla="*/ 2234002 w 2463882"/>
                <a:gd name="connsiteY339" fmla="*/ 525251 h 664326"/>
                <a:gd name="connsiteX340" fmla="*/ 2245128 w 2463882"/>
                <a:gd name="connsiteY340" fmla="*/ 511835 h 664326"/>
                <a:gd name="connsiteX341" fmla="*/ 2244717 w 2463882"/>
                <a:gd name="connsiteY341" fmla="*/ 511835 h 664326"/>
                <a:gd name="connsiteX342" fmla="*/ 2245154 w 2463882"/>
                <a:gd name="connsiteY342" fmla="*/ 510549 h 664326"/>
                <a:gd name="connsiteX343" fmla="*/ 2253206 w 2463882"/>
                <a:gd name="connsiteY343" fmla="*/ 504958 h 664326"/>
                <a:gd name="connsiteX344" fmla="*/ 2260662 w 2463882"/>
                <a:gd name="connsiteY344" fmla="*/ 488678 h 664326"/>
                <a:gd name="connsiteX345" fmla="*/ 2265505 w 2463882"/>
                <a:gd name="connsiteY345" fmla="*/ 470480 h 664326"/>
                <a:gd name="connsiteX346" fmla="*/ 2257189 w 2463882"/>
                <a:gd name="connsiteY346" fmla="*/ 471695 h 664326"/>
                <a:gd name="connsiteX347" fmla="*/ 2245360 w 2463882"/>
                <a:gd name="connsiteY347" fmla="*/ 465948 h 664326"/>
                <a:gd name="connsiteX348" fmla="*/ 2239448 w 2463882"/>
                <a:gd name="connsiteY348" fmla="*/ 459073 h 664326"/>
                <a:gd name="connsiteX349" fmla="*/ 2233321 w 2463882"/>
                <a:gd name="connsiteY349" fmla="*/ 457697 h 664326"/>
                <a:gd name="connsiteX350" fmla="*/ 2228896 w 2463882"/>
                <a:gd name="connsiteY350" fmla="*/ 450155 h 664326"/>
                <a:gd name="connsiteX351" fmla="*/ 2224458 w 2463882"/>
                <a:gd name="connsiteY351" fmla="*/ 450155 h 664326"/>
                <a:gd name="connsiteX352" fmla="*/ 2224042 w 2463882"/>
                <a:gd name="connsiteY352" fmla="*/ 423778 h 664326"/>
                <a:gd name="connsiteX353" fmla="*/ 2225809 w 2463882"/>
                <a:gd name="connsiteY353" fmla="*/ 411344 h 664326"/>
                <a:gd name="connsiteX354" fmla="*/ 2233886 w 2463882"/>
                <a:gd name="connsiteY354" fmla="*/ 397916 h 664326"/>
                <a:gd name="connsiteX355" fmla="*/ 2241741 w 2463882"/>
                <a:gd name="connsiteY355" fmla="*/ 381957 h 664326"/>
                <a:gd name="connsiteX356" fmla="*/ 2249343 w 2463882"/>
                <a:gd name="connsiteY356" fmla="*/ 379428 h 664326"/>
                <a:gd name="connsiteX357" fmla="*/ 2251594 w 2463882"/>
                <a:gd name="connsiteY357" fmla="*/ 375620 h 664326"/>
                <a:gd name="connsiteX358" fmla="*/ 2254316 w 2463882"/>
                <a:gd name="connsiteY358" fmla="*/ 374368 h 664326"/>
                <a:gd name="connsiteX359" fmla="*/ 2254857 w 2463882"/>
                <a:gd name="connsiteY359" fmla="*/ 372786 h 664326"/>
                <a:gd name="connsiteX360" fmla="*/ 2268367 w 2463882"/>
                <a:gd name="connsiteY360" fmla="*/ 364494 h 664326"/>
                <a:gd name="connsiteX361" fmla="*/ 2274271 w 2463882"/>
                <a:gd name="connsiteY361" fmla="*/ 356978 h 664326"/>
                <a:gd name="connsiteX362" fmla="*/ 2275840 w 2463882"/>
                <a:gd name="connsiteY362" fmla="*/ 352365 h 664326"/>
                <a:gd name="connsiteX363" fmla="*/ 2281294 w 2463882"/>
                <a:gd name="connsiteY363" fmla="*/ 347447 h 664326"/>
                <a:gd name="connsiteX364" fmla="*/ 2280938 w 2463882"/>
                <a:gd name="connsiteY364" fmla="*/ 342135 h 664326"/>
                <a:gd name="connsiteX365" fmla="*/ 2283904 w 2463882"/>
                <a:gd name="connsiteY365" fmla="*/ 338094 h 664326"/>
                <a:gd name="connsiteX366" fmla="*/ 2273310 w 2463882"/>
                <a:gd name="connsiteY366" fmla="*/ 341758 h 664326"/>
                <a:gd name="connsiteX367" fmla="*/ 2258326 w 2463882"/>
                <a:gd name="connsiteY367" fmla="*/ 355358 h 664326"/>
                <a:gd name="connsiteX368" fmla="*/ 2233214 w 2463882"/>
                <a:gd name="connsiteY368" fmla="*/ 365227 h 664326"/>
                <a:gd name="connsiteX369" fmla="*/ 2228270 w 2463882"/>
                <a:gd name="connsiteY369" fmla="*/ 365227 h 664326"/>
                <a:gd name="connsiteX370" fmla="*/ 2217474 w 2463882"/>
                <a:gd name="connsiteY370" fmla="*/ 363345 h 664326"/>
                <a:gd name="connsiteX371" fmla="*/ 2214503 w 2463882"/>
                <a:gd name="connsiteY371" fmla="*/ 357458 h 664326"/>
                <a:gd name="connsiteX372" fmla="*/ 2221311 w 2463882"/>
                <a:gd name="connsiteY372" fmla="*/ 346461 h 664326"/>
                <a:gd name="connsiteX373" fmla="*/ 2230885 w 2463882"/>
                <a:gd name="connsiteY373" fmla="*/ 342495 h 664326"/>
                <a:gd name="connsiteX374" fmla="*/ 2234920 w 2463882"/>
                <a:gd name="connsiteY374" fmla="*/ 344647 h 664326"/>
                <a:gd name="connsiteX375" fmla="*/ 2242106 w 2463882"/>
                <a:gd name="connsiteY375" fmla="*/ 341749 h 664326"/>
                <a:gd name="connsiteX376" fmla="*/ 2248044 w 2463882"/>
                <a:gd name="connsiteY376" fmla="*/ 337328 h 664326"/>
                <a:gd name="connsiteX377" fmla="*/ 2250882 w 2463882"/>
                <a:gd name="connsiteY377" fmla="*/ 333367 h 664326"/>
                <a:gd name="connsiteX378" fmla="*/ 2275428 w 2463882"/>
                <a:gd name="connsiteY378" fmla="*/ 315059 h 664326"/>
                <a:gd name="connsiteX379" fmla="*/ 2280484 w 2463882"/>
                <a:gd name="connsiteY379" fmla="*/ 315059 h 664326"/>
                <a:gd name="connsiteX380" fmla="*/ 2295211 w 2463882"/>
                <a:gd name="connsiteY380" fmla="*/ 307526 h 664326"/>
                <a:gd name="connsiteX381" fmla="*/ 2307645 w 2463882"/>
                <a:gd name="connsiteY381" fmla="*/ 306424 h 664326"/>
                <a:gd name="connsiteX382" fmla="*/ 2325348 w 2463882"/>
                <a:gd name="connsiteY382" fmla="*/ 303761 h 664326"/>
                <a:gd name="connsiteX383" fmla="*/ 2341834 w 2463882"/>
                <a:gd name="connsiteY383" fmla="*/ 309057 h 664326"/>
                <a:gd name="connsiteX384" fmla="*/ 2339788 w 2463882"/>
                <a:gd name="connsiteY384" fmla="*/ 341659 h 664326"/>
                <a:gd name="connsiteX385" fmla="*/ 2333753 w 2463882"/>
                <a:gd name="connsiteY385" fmla="*/ 341659 h 664326"/>
                <a:gd name="connsiteX386" fmla="*/ 2330274 w 2463882"/>
                <a:gd name="connsiteY386" fmla="*/ 351889 h 664326"/>
                <a:gd name="connsiteX387" fmla="*/ 2328126 w 2463882"/>
                <a:gd name="connsiteY387" fmla="*/ 351889 h 664326"/>
                <a:gd name="connsiteX388" fmla="*/ 2327573 w 2463882"/>
                <a:gd name="connsiteY388" fmla="*/ 353505 h 664326"/>
                <a:gd name="connsiteX389" fmla="*/ 2325361 w 2463882"/>
                <a:gd name="connsiteY389" fmla="*/ 353505 h 664326"/>
                <a:gd name="connsiteX390" fmla="*/ 2322531 w 2463882"/>
                <a:gd name="connsiteY390" fmla="*/ 359864 h 664326"/>
                <a:gd name="connsiteX391" fmla="*/ 2318458 w 2463882"/>
                <a:gd name="connsiteY391" fmla="*/ 364511 h 664326"/>
                <a:gd name="connsiteX392" fmla="*/ 2316790 w 2463882"/>
                <a:gd name="connsiteY392" fmla="*/ 374158 h 664326"/>
                <a:gd name="connsiteX393" fmla="*/ 2306809 w 2463882"/>
                <a:gd name="connsiteY393" fmla="*/ 390400 h 664326"/>
                <a:gd name="connsiteX394" fmla="*/ 2302136 w 2463882"/>
                <a:gd name="connsiteY394" fmla="*/ 393559 h 664326"/>
                <a:gd name="connsiteX395" fmla="*/ 2299640 w 2463882"/>
                <a:gd name="connsiteY395" fmla="*/ 400891 h 664326"/>
                <a:gd name="connsiteX396" fmla="*/ 2295640 w 2463882"/>
                <a:gd name="connsiteY396" fmla="*/ 400891 h 664326"/>
                <a:gd name="connsiteX397" fmla="*/ 2286581 w 2463882"/>
                <a:gd name="connsiteY397" fmla="*/ 410597 h 664326"/>
                <a:gd name="connsiteX398" fmla="*/ 2286579 w 2463882"/>
                <a:gd name="connsiteY398" fmla="*/ 410473 h 664326"/>
                <a:gd name="connsiteX399" fmla="*/ 2286354 w 2463882"/>
                <a:gd name="connsiteY399" fmla="*/ 410841 h 664326"/>
                <a:gd name="connsiteX400" fmla="*/ 2286344 w 2463882"/>
                <a:gd name="connsiteY400" fmla="*/ 410851 h 664326"/>
                <a:gd name="connsiteX401" fmla="*/ 2286348 w 2463882"/>
                <a:gd name="connsiteY401" fmla="*/ 410851 h 664326"/>
                <a:gd name="connsiteX402" fmla="*/ 2283253 w 2463882"/>
                <a:gd name="connsiteY402" fmla="*/ 415906 h 664326"/>
                <a:gd name="connsiteX403" fmla="*/ 2287245 w 2463882"/>
                <a:gd name="connsiteY403" fmla="*/ 426295 h 664326"/>
                <a:gd name="connsiteX404" fmla="*/ 2287120 w 2463882"/>
                <a:gd name="connsiteY404" fmla="*/ 426659 h 664326"/>
                <a:gd name="connsiteX405" fmla="*/ 2292943 w 2463882"/>
                <a:gd name="connsiteY405" fmla="*/ 436156 h 664326"/>
                <a:gd name="connsiteX406" fmla="*/ 2293059 w 2463882"/>
                <a:gd name="connsiteY406" fmla="*/ 440980 h 664326"/>
                <a:gd name="connsiteX407" fmla="*/ 2292956 w 2463882"/>
                <a:gd name="connsiteY407" fmla="*/ 441237 h 664326"/>
                <a:gd name="connsiteX408" fmla="*/ 2306268 w 2463882"/>
                <a:gd name="connsiteY408" fmla="*/ 438771 h 664326"/>
                <a:gd name="connsiteX409" fmla="*/ 2323972 w 2463882"/>
                <a:gd name="connsiteY409" fmla="*/ 427148 h 664326"/>
                <a:gd name="connsiteX410" fmla="*/ 2327753 w 2463882"/>
                <a:gd name="connsiteY410" fmla="*/ 422222 h 664326"/>
                <a:gd name="connsiteX411" fmla="*/ 2334970 w 2463882"/>
                <a:gd name="connsiteY411" fmla="*/ 420459 h 664326"/>
                <a:gd name="connsiteX412" fmla="*/ 2336136 w 2463882"/>
                <a:gd name="connsiteY412" fmla="*/ 417034 h 664326"/>
                <a:gd name="connsiteX413" fmla="*/ 2347634 w 2463882"/>
                <a:gd name="connsiteY413" fmla="*/ 402713 h 664326"/>
                <a:gd name="connsiteX414" fmla="*/ 2360197 w 2463882"/>
                <a:gd name="connsiteY414" fmla="*/ 383917 h 664326"/>
                <a:gd name="connsiteX415" fmla="*/ 2369896 w 2463882"/>
                <a:gd name="connsiteY415" fmla="*/ 376872 h 664326"/>
                <a:gd name="connsiteX416" fmla="*/ 2378831 w 2463882"/>
                <a:gd name="connsiteY416" fmla="*/ 361287 h 664326"/>
                <a:gd name="connsiteX417" fmla="*/ 2384486 w 2463882"/>
                <a:gd name="connsiteY417" fmla="*/ 356327 h 664326"/>
                <a:gd name="connsiteX418" fmla="*/ 2386458 w 2463882"/>
                <a:gd name="connsiteY418" fmla="*/ 350530 h 664326"/>
                <a:gd name="connsiteX419" fmla="*/ 2389670 w 2463882"/>
                <a:gd name="connsiteY419" fmla="*/ 350530 h 664326"/>
                <a:gd name="connsiteX420" fmla="*/ 2393837 w 2463882"/>
                <a:gd name="connsiteY420" fmla="*/ 344613 h 664326"/>
                <a:gd name="connsiteX421" fmla="*/ 2398485 w 2463882"/>
                <a:gd name="connsiteY421" fmla="*/ 344613 h 664326"/>
                <a:gd name="connsiteX422" fmla="*/ 2399021 w 2463882"/>
                <a:gd name="connsiteY422" fmla="*/ 344356 h 664326"/>
                <a:gd name="connsiteX423" fmla="*/ 2404925 w 2463882"/>
                <a:gd name="connsiteY423" fmla="*/ 334927 h 664326"/>
                <a:gd name="connsiteX424" fmla="*/ 2405212 w 2463882"/>
                <a:gd name="connsiteY424" fmla="*/ 334927 h 664326"/>
                <a:gd name="connsiteX425" fmla="*/ 2406147 w 2463882"/>
                <a:gd name="connsiteY425" fmla="*/ 332183 h 664326"/>
                <a:gd name="connsiteX426" fmla="*/ 2409032 w 2463882"/>
                <a:gd name="connsiteY426" fmla="*/ 330031 h 664326"/>
                <a:gd name="connsiteX427" fmla="*/ 2413603 w 2463882"/>
                <a:gd name="connsiteY427" fmla="*/ 316585 h 664326"/>
                <a:gd name="connsiteX428" fmla="*/ 2424862 w 2463882"/>
                <a:gd name="connsiteY428" fmla="*/ 308165 h 664326"/>
                <a:gd name="connsiteX429" fmla="*/ 2446870 w 2463882"/>
                <a:gd name="connsiteY429" fmla="*/ 301566 h 664326"/>
                <a:gd name="connsiteX430" fmla="*/ 2162186 w 2463882"/>
                <a:gd name="connsiteY430" fmla="*/ 299921 h 664326"/>
                <a:gd name="connsiteX431" fmla="*/ 2175246 w 2463882"/>
                <a:gd name="connsiteY431" fmla="*/ 303023 h 664326"/>
                <a:gd name="connsiteX432" fmla="*/ 2187658 w 2463882"/>
                <a:gd name="connsiteY432" fmla="*/ 306086 h 664326"/>
                <a:gd name="connsiteX433" fmla="*/ 2191470 w 2463882"/>
                <a:gd name="connsiteY433" fmla="*/ 312749 h 664326"/>
                <a:gd name="connsiteX434" fmla="*/ 2196413 w 2463882"/>
                <a:gd name="connsiteY434" fmla="*/ 315034 h 664326"/>
                <a:gd name="connsiteX435" fmla="*/ 2197862 w 2463882"/>
                <a:gd name="connsiteY435" fmla="*/ 318889 h 664326"/>
                <a:gd name="connsiteX436" fmla="*/ 2203946 w 2463882"/>
                <a:gd name="connsiteY436" fmla="*/ 321937 h 664326"/>
                <a:gd name="connsiteX437" fmla="*/ 2207544 w 2463882"/>
                <a:gd name="connsiteY437" fmla="*/ 328459 h 664326"/>
                <a:gd name="connsiteX438" fmla="*/ 2207156 w 2463882"/>
                <a:gd name="connsiteY438" fmla="*/ 338924 h 664326"/>
                <a:gd name="connsiteX439" fmla="*/ 2205970 w 2463882"/>
                <a:gd name="connsiteY439" fmla="*/ 351225 h 664326"/>
                <a:gd name="connsiteX440" fmla="*/ 2202343 w 2463882"/>
                <a:gd name="connsiteY440" fmla="*/ 354638 h 664326"/>
                <a:gd name="connsiteX441" fmla="*/ 2201177 w 2463882"/>
                <a:gd name="connsiteY441" fmla="*/ 357254 h 664326"/>
                <a:gd name="connsiteX442" fmla="*/ 2201314 w 2463882"/>
                <a:gd name="connsiteY442" fmla="*/ 363308 h 664326"/>
                <a:gd name="connsiteX443" fmla="*/ 2196683 w 2463882"/>
                <a:gd name="connsiteY443" fmla="*/ 370459 h 664326"/>
                <a:gd name="connsiteX444" fmla="*/ 2194913 w 2463882"/>
                <a:gd name="connsiteY444" fmla="*/ 378893 h 664326"/>
                <a:gd name="connsiteX445" fmla="*/ 2169419 w 2463882"/>
                <a:gd name="connsiteY445" fmla="*/ 402856 h 664326"/>
                <a:gd name="connsiteX446" fmla="*/ 2164081 w 2463882"/>
                <a:gd name="connsiteY446" fmla="*/ 403662 h 664326"/>
                <a:gd name="connsiteX447" fmla="*/ 2158867 w 2463882"/>
                <a:gd name="connsiteY447" fmla="*/ 404468 h 664326"/>
                <a:gd name="connsiteX448" fmla="*/ 2145692 w 2463882"/>
                <a:gd name="connsiteY448" fmla="*/ 402667 h 664326"/>
                <a:gd name="connsiteX449" fmla="*/ 2143278 w 2463882"/>
                <a:gd name="connsiteY449" fmla="*/ 400626 h 664326"/>
                <a:gd name="connsiteX450" fmla="*/ 2115700 w 2463882"/>
                <a:gd name="connsiteY450" fmla="*/ 397160 h 664326"/>
                <a:gd name="connsiteX451" fmla="*/ 2089006 w 2463882"/>
                <a:gd name="connsiteY451" fmla="*/ 389925 h 664326"/>
                <a:gd name="connsiteX452" fmla="*/ 2085684 w 2463882"/>
                <a:gd name="connsiteY452" fmla="*/ 391845 h 664326"/>
                <a:gd name="connsiteX453" fmla="*/ 2077846 w 2463882"/>
                <a:gd name="connsiteY453" fmla="*/ 403540 h 664326"/>
                <a:gd name="connsiteX454" fmla="*/ 2069520 w 2463882"/>
                <a:gd name="connsiteY454" fmla="*/ 415984 h 664326"/>
                <a:gd name="connsiteX455" fmla="*/ 2066990 w 2463882"/>
                <a:gd name="connsiteY455" fmla="*/ 424227 h 664326"/>
                <a:gd name="connsiteX456" fmla="*/ 2065644 w 2463882"/>
                <a:gd name="connsiteY456" fmla="*/ 428997 h 664326"/>
                <a:gd name="connsiteX457" fmla="*/ 2067569 w 2463882"/>
                <a:gd name="connsiteY457" fmla="*/ 442404 h 664326"/>
                <a:gd name="connsiteX458" fmla="*/ 2071766 w 2463882"/>
                <a:gd name="connsiteY458" fmla="*/ 443973 h 664326"/>
                <a:gd name="connsiteX459" fmla="*/ 2072703 w 2463882"/>
                <a:gd name="connsiteY459" fmla="*/ 443703 h 664326"/>
                <a:gd name="connsiteX460" fmla="*/ 2074888 w 2463882"/>
                <a:gd name="connsiteY460" fmla="*/ 443433 h 664326"/>
                <a:gd name="connsiteX461" fmla="*/ 2090374 w 2463882"/>
                <a:gd name="connsiteY461" fmla="*/ 445079 h 664326"/>
                <a:gd name="connsiteX462" fmla="*/ 2106011 w 2463882"/>
                <a:gd name="connsiteY462" fmla="*/ 438614 h 664326"/>
                <a:gd name="connsiteX463" fmla="*/ 2120897 w 2463882"/>
                <a:gd name="connsiteY463" fmla="*/ 431265 h 664326"/>
                <a:gd name="connsiteX464" fmla="*/ 2124173 w 2463882"/>
                <a:gd name="connsiteY464" fmla="*/ 430815 h 664326"/>
                <a:gd name="connsiteX465" fmla="*/ 2135934 w 2463882"/>
                <a:gd name="connsiteY465" fmla="*/ 420126 h 664326"/>
                <a:gd name="connsiteX466" fmla="*/ 2156038 w 2463882"/>
                <a:gd name="connsiteY466" fmla="*/ 415993 h 664326"/>
                <a:gd name="connsiteX467" fmla="*/ 2156625 w 2463882"/>
                <a:gd name="connsiteY467" fmla="*/ 426926 h 664326"/>
                <a:gd name="connsiteX468" fmla="*/ 2113484 w 2463882"/>
                <a:gd name="connsiteY468" fmla="*/ 465008 h 664326"/>
                <a:gd name="connsiteX469" fmla="*/ 2084552 w 2463882"/>
                <a:gd name="connsiteY469" fmla="*/ 471576 h 664326"/>
                <a:gd name="connsiteX470" fmla="*/ 2056717 w 2463882"/>
                <a:gd name="connsiteY470" fmla="*/ 475812 h 664326"/>
                <a:gd name="connsiteX471" fmla="*/ 2042208 w 2463882"/>
                <a:gd name="connsiteY471" fmla="*/ 473223 h 664326"/>
                <a:gd name="connsiteX472" fmla="*/ 2041136 w 2463882"/>
                <a:gd name="connsiteY472" fmla="*/ 471551 h 664326"/>
                <a:gd name="connsiteX473" fmla="*/ 2032651 w 2463882"/>
                <a:gd name="connsiteY473" fmla="*/ 469471 h 664326"/>
                <a:gd name="connsiteX474" fmla="*/ 2015458 w 2463882"/>
                <a:gd name="connsiteY474" fmla="*/ 434866 h 664326"/>
                <a:gd name="connsiteX475" fmla="*/ 2018520 w 2463882"/>
                <a:gd name="connsiteY475" fmla="*/ 417476 h 664326"/>
                <a:gd name="connsiteX476" fmla="*/ 2030310 w 2463882"/>
                <a:gd name="connsiteY476" fmla="*/ 394885 h 664326"/>
                <a:gd name="connsiteX477" fmla="*/ 2032261 w 2463882"/>
                <a:gd name="connsiteY477" fmla="*/ 394585 h 664326"/>
                <a:gd name="connsiteX478" fmla="*/ 2031755 w 2463882"/>
                <a:gd name="connsiteY478" fmla="*/ 392977 h 664326"/>
                <a:gd name="connsiteX479" fmla="*/ 2037989 w 2463882"/>
                <a:gd name="connsiteY479" fmla="*/ 387078 h 664326"/>
                <a:gd name="connsiteX480" fmla="*/ 2043263 w 2463882"/>
                <a:gd name="connsiteY480" fmla="*/ 378323 h 664326"/>
                <a:gd name="connsiteX481" fmla="*/ 2053094 w 2463882"/>
                <a:gd name="connsiteY481" fmla="*/ 369079 h 664326"/>
                <a:gd name="connsiteX482" fmla="*/ 2060113 w 2463882"/>
                <a:gd name="connsiteY482" fmla="*/ 348438 h 664326"/>
                <a:gd name="connsiteX483" fmla="*/ 2065991 w 2463882"/>
                <a:gd name="connsiteY483" fmla="*/ 346492 h 664326"/>
                <a:gd name="connsiteX484" fmla="*/ 2073623 w 2463882"/>
                <a:gd name="connsiteY484" fmla="*/ 333981 h 664326"/>
                <a:gd name="connsiteX485" fmla="*/ 2130626 w 2463882"/>
                <a:gd name="connsiteY485" fmla="*/ 301533 h 664326"/>
                <a:gd name="connsiteX486" fmla="*/ 2135052 w 2463882"/>
                <a:gd name="connsiteY486" fmla="*/ 301803 h 664326"/>
                <a:gd name="connsiteX487" fmla="*/ 2138793 w 2463882"/>
                <a:gd name="connsiteY487" fmla="*/ 302073 h 664326"/>
                <a:gd name="connsiteX488" fmla="*/ 2149624 w 2463882"/>
                <a:gd name="connsiteY488" fmla="*/ 310897 h 664326"/>
                <a:gd name="connsiteX489" fmla="*/ 2153744 w 2463882"/>
                <a:gd name="connsiteY489" fmla="*/ 302665 h 664326"/>
                <a:gd name="connsiteX490" fmla="*/ 2162186 w 2463882"/>
                <a:gd name="connsiteY490" fmla="*/ 299921 h 664326"/>
                <a:gd name="connsiteX491" fmla="*/ 1000136 w 2463882"/>
                <a:gd name="connsiteY491" fmla="*/ 299921 h 664326"/>
                <a:gd name="connsiteX492" fmla="*/ 1013196 w 2463882"/>
                <a:gd name="connsiteY492" fmla="*/ 303023 h 664326"/>
                <a:gd name="connsiteX493" fmla="*/ 1025608 w 2463882"/>
                <a:gd name="connsiteY493" fmla="*/ 306086 h 664326"/>
                <a:gd name="connsiteX494" fmla="*/ 1029420 w 2463882"/>
                <a:gd name="connsiteY494" fmla="*/ 312749 h 664326"/>
                <a:gd name="connsiteX495" fmla="*/ 1034363 w 2463882"/>
                <a:gd name="connsiteY495" fmla="*/ 315034 h 664326"/>
                <a:gd name="connsiteX496" fmla="*/ 1035812 w 2463882"/>
                <a:gd name="connsiteY496" fmla="*/ 318889 h 664326"/>
                <a:gd name="connsiteX497" fmla="*/ 1041896 w 2463882"/>
                <a:gd name="connsiteY497" fmla="*/ 321937 h 664326"/>
                <a:gd name="connsiteX498" fmla="*/ 1045494 w 2463882"/>
                <a:gd name="connsiteY498" fmla="*/ 328459 h 664326"/>
                <a:gd name="connsiteX499" fmla="*/ 1045106 w 2463882"/>
                <a:gd name="connsiteY499" fmla="*/ 338924 h 664326"/>
                <a:gd name="connsiteX500" fmla="*/ 1043920 w 2463882"/>
                <a:gd name="connsiteY500" fmla="*/ 351225 h 664326"/>
                <a:gd name="connsiteX501" fmla="*/ 1040293 w 2463882"/>
                <a:gd name="connsiteY501" fmla="*/ 354638 h 664326"/>
                <a:gd name="connsiteX502" fmla="*/ 1039127 w 2463882"/>
                <a:gd name="connsiteY502" fmla="*/ 357254 h 664326"/>
                <a:gd name="connsiteX503" fmla="*/ 1039264 w 2463882"/>
                <a:gd name="connsiteY503" fmla="*/ 363308 h 664326"/>
                <a:gd name="connsiteX504" fmla="*/ 1034633 w 2463882"/>
                <a:gd name="connsiteY504" fmla="*/ 370459 h 664326"/>
                <a:gd name="connsiteX505" fmla="*/ 1032863 w 2463882"/>
                <a:gd name="connsiteY505" fmla="*/ 378893 h 664326"/>
                <a:gd name="connsiteX506" fmla="*/ 1007369 w 2463882"/>
                <a:gd name="connsiteY506" fmla="*/ 402856 h 664326"/>
                <a:gd name="connsiteX507" fmla="*/ 1002031 w 2463882"/>
                <a:gd name="connsiteY507" fmla="*/ 403662 h 664326"/>
                <a:gd name="connsiteX508" fmla="*/ 996817 w 2463882"/>
                <a:gd name="connsiteY508" fmla="*/ 404468 h 664326"/>
                <a:gd name="connsiteX509" fmla="*/ 983642 w 2463882"/>
                <a:gd name="connsiteY509" fmla="*/ 402667 h 664326"/>
                <a:gd name="connsiteX510" fmla="*/ 981228 w 2463882"/>
                <a:gd name="connsiteY510" fmla="*/ 400626 h 664326"/>
                <a:gd name="connsiteX511" fmla="*/ 953651 w 2463882"/>
                <a:gd name="connsiteY511" fmla="*/ 397160 h 664326"/>
                <a:gd name="connsiteX512" fmla="*/ 926956 w 2463882"/>
                <a:gd name="connsiteY512" fmla="*/ 389925 h 664326"/>
                <a:gd name="connsiteX513" fmla="*/ 923634 w 2463882"/>
                <a:gd name="connsiteY513" fmla="*/ 391845 h 664326"/>
                <a:gd name="connsiteX514" fmla="*/ 915796 w 2463882"/>
                <a:gd name="connsiteY514" fmla="*/ 403540 h 664326"/>
                <a:gd name="connsiteX515" fmla="*/ 907470 w 2463882"/>
                <a:gd name="connsiteY515" fmla="*/ 415984 h 664326"/>
                <a:gd name="connsiteX516" fmla="*/ 904940 w 2463882"/>
                <a:gd name="connsiteY516" fmla="*/ 424227 h 664326"/>
                <a:gd name="connsiteX517" fmla="*/ 903594 w 2463882"/>
                <a:gd name="connsiteY517" fmla="*/ 428997 h 664326"/>
                <a:gd name="connsiteX518" fmla="*/ 905519 w 2463882"/>
                <a:gd name="connsiteY518" fmla="*/ 442404 h 664326"/>
                <a:gd name="connsiteX519" fmla="*/ 909716 w 2463882"/>
                <a:gd name="connsiteY519" fmla="*/ 443973 h 664326"/>
                <a:gd name="connsiteX520" fmla="*/ 910653 w 2463882"/>
                <a:gd name="connsiteY520" fmla="*/ 443703 h 664326"/>
                <a:gd name="connsiteX521" fmla="*/ 912838 w 2463882"/>
                <a:gd name="connsiteY521" fmla="*/ 443433 h 664326"/>
                <a:gd name="connsiteX522" fmla="*/ 928324 w 2463882"/>
                <a:gd name="connsiteY522" fmla="*/ 445079 h 664326"/>
                <a:gd name="connsiteX523" fmla="*/ 943961 w 2463882"/>
                <a:gd name="connsiteY523" fmla="*/ 438614 h 664326"/>
                <a:gd name="connsiteX524" fmla="*/ 958847 w 2463882"/>
                <a:gd name="connsiteY524" fmla="*/ 431265 h 664326"/>
                <a:gd name="connsiteX525" fmla="*/ 962123 w 2463882"/>
                <a:gd name="connsiteY525" fmla="*/ 430815 h 664326"/>
                <a:gd name="connsiteX526" fmla="*/ 973884 w 2463882"/>
                <a:gd name="connsiteY526" fmla="*/ 420126 h 664326"/>
                <a:gd name="connsiteX527" fmla="*/ 993988 w 2463882"/>
                <a:gd name="connsiteY527" fmla="*/ 415993 h 664326"/>
                <a:gd name="connsiteX528" fmla="*/ 994575 w 2463882"/>
                <a:gd name="connsiteY528" fmla="*/ 426926 h 664326"/>
                <a:gd name="connsiteX529" fmla="*/ 951434 w 2463882"/>
                <a:gd name="connsiteY529" fmla="*/ 465008 h 664326"/>
                <a:gd name="connsiteX530" fmla="*/ 922502 w 2463882"/>
                <a:gd name="connsiteY530" fmla="*/ 471576 h 664326"/>
                <a:gd name="connsiteX531" fmla="*/ 894667 w 2463882"/>
                <a:gd name="connsiteY531" fmla="*/ 475812 h 664326"/>
                <a:gd name="connsiteX532" fmla="*/ 880158 w 2463882"/>
                <a:gd name="connsiteY532" fmla="*/ 473223 h 664326"/>
                <a:gd name="connsiteX533" fmla="*/ 879086 w 2463882"/>
                <a:gd name="connsiteY533" fmla="*/ 471551 h 664326"/>
                <a:gd name="connsiteX534" fmla="*/ 870601 w 2463882"/>
                <a:gd name="connsiteY534" fmla="*/ 469471 h 664326"/>
                <a:gd name="connsiteX535" fmla="*/ 853408 w 2463882"/>
                <a:gd name="connsiteY535" fmla="*/ 434866 h 664326"/>
                <a:gd name="connsiteX536" fmla="*/ 856469 w 2463882"/>
                <a:gd name="connsiteY536" fmla="*/ 417476 h 664326"/>
                <a:gd name="connsiteX537" fmla="*/ 868260 w 2463882"/>
                <a:gd name="connsiteY537" fmla="*/ 394885 h 664326"/>
                <a:gd name="connsiteX538" fmla="*/ 870211 w 2463882"/>
                <a:gd name="connsiteY538" fmla="*/ 394585 h 664326"/>
                <a:gd name="connsiteX539" fmla="*/ 869705 w 2463882"/>
                <a:gd name="connsiteY539" fmla="*/ 392977 h 664326"/>
                <a:gd name="connsiteX540" fmla="*/ 875939 w 2463882"/>
                <a:gd name="connsiteY540" fmla="*/ 387078 h 664326"/>
                <a:gd name="connsiteX541" fmla="*/ 881213 w 2463882"/>
                <a:gd name="connsiteY541" fmla="*/ 378323 h 664326"/>
                <a:gd name="connsiteX542" fmla="*/ 891044 w 2463882"/>
                <a:gd name="connsiteY542" fmla="*/ 369079 h 664326"/>
                <a:gd name="connsiteX543" fmla="*/ 898063 w 2463882"/>
                <a:gd name="connsiteY543" fmla="*/ 348438 h 664326"/>
                <a:gd name="connsiteX544" fmla="*/ 903941 w 2463882"/>
                <a:gd name="connsiteY544" fmla="*/ 346492 h 664326"/>
                <a:gd name="connsiteX545" fmla="*/ 911573 w 2463882"/>
                <a:gd name="connsiteY545" fmla="*/ 333981 h 664326"/>
                <a:gd name="connsiteX546" fmla="*/ 968576 w 2463882"/>
                <a:gd name="connsiteY546" fmla="*/ 301533 h 664326"/>
                <a:gd name="connsiteX547" fmla="*/ 973002 w 2463882"/>
                <a:gd name="connsiteY547" fmla="*/ 301803 h 664326"/>
                <a:gd name="connsiteX548" fmla="*/ 976743 w 2463882"/>
                <a:gd name="connsiteY548" fmla="*/ 302073 h 664326"/>
                <a:gd name="connsiteX549" fmla="*/ 987574 w 2463882"/>
                <a:gd name="connsiteY549" fmla="*/ 310897 h 664326"/>
                <a:gd name="connsiteX550" fmla="*/ 991694 w 2463882"/>
                <a:gd name="connsiteY550" fmla="*/ 302665 h 664326"/>
                <a:gd name="connsiteX551" fmla="*/ 1000136 w 2463882"/>
                <a:gd name="connsiteY551" fmla="*/ 299921 h 664326"/>
                <a:gd name="connsiteX552" fmla="*/ 835476 w 2463882"/>
                <a:gd name="connsiteY552" fmla="*/ 298273 h 664326"/>
                <a:gd name="connsiteX553" fmla="*/ 858174 w 2463882"/>
                <a:gd name="connsiteY553" fmla="*/ 300704 h 664326"/>
                <a:gd name="connsiteX554" fmla="*/ 872259 w 2463882"/>
                <a:gd name="connsiteY554" fmla="*/ 309640 h 664326"/>
                <a:gd name="connsiteX555" fmla="*/ 880851 w 2463882"/>
                <a:gd name="connsiteY555" fmla="*/ 327158 h 664326"/>
                <a:gd name="connsiteX556" fmla="*/ 878257 w 2463882"/>
                <a:gd name="connsiteY556" fmla="*/ 340330 h 664326"/>
                <a:gd name="connsiteX557" fmla="*/ 873592 w 2463882"/>
                <a:gd name="connsiteY557" fmla="*/ 347781 h 664326"/>
                <a:gd name="connsiteX558" fmla="*/ 862998 w 2463882"/>
                <a:gd name="connsiteY558" fmla="*/ 357270 h 664326"/>
                <a:gd name="connsiteX559" fmla="*/ 848720 w 2463882"/>
                <a:gd name="connsiteY559" fmla="*/ 355962 h 664326"/>
                <a:gd name="connsiteX560" fmla="*/ 844115 w 2463882"/>
                <a:gd name="connsiteY560" fmla="*/ 348918 h 664326"/>
                <a:gd name="connsiteX561" fmla="*/ 844403 w 2463882"/>
                <a:gd name="connsiteY561" fmla="*/ 338207 h 664326"/>
                <a:gd name="connsiteX562" fmla="*/ 849209 w 2463882"/>
                <a:gd name="connsiteY562" fmla="*/ 328921 h 664326"/>
                <a:gd name="connsiteX563" fmla="*/ 846396 w 2463882"/>
                <a:gd name="connsiteY563" fmla="*/ 325293 h 664326"/>
                <a:gd name="connsiteX564" fmla="*/ 830567 w 2463882"/>
                <a:gd name="connsiteY564" fmla="*/ 323793 h 664326"/>
                <a:gd name="connsiteX565" fmla="*/ 825786 w 2463882"/>
                <a:gd name="connsiteY565" fmla="*/ 324504 h 664326"/>
                <a:gd name="connsiteX566" fmla="*/ 817194 w 2463882"/>
                <a:gd name="connsiteY566" fmla="*/ 329452 h 664326"/>
                <a:gd name="connsiteX567" fmla="*/ 813944 w 2463882"/>
                <a:gd name="connsiteY567" fmla="*/ 332565 h 664326"/>
                <a:gd name="connsiteX568" fmla="*/ 812439 w 2463882"/>
                <a:gd name="connsiteY568" fmla="*/ 343438 h 664326"/>
                <a:gd name="connsiteX569" fmla="*/ 812928 w 2463882"/>
                <a:gd name="connsiteY569" fmla="*/ 345741 h 664326"/>
                <a:gd name="connsiteX570" fmla="*/ 825700 w 2463882"/>
                <a:gd name="connsiteY570" fmla="*/ 365082 h 664326"/>
                <a:gd name="connsiteX571" fmla="*/ 827780 w 2463882"/>
                <a:gd name="connsiteY571" fmla="*/ 398842 h 664326"/>
                <a:gd name="connsiteX572" fmla="*/ 820414 w 2463882"/>
                <a:gd name="connsiteY572" fmla="*/ 408669 h 664326"/>
                <a:gd name="connsiteX573" fmla="*/ 814844 w 2463882"/>
                <a:gd name="connsiteY573" fmla="*/ 412124 h 664326"/>
                <a:gd name="connsiteX574" fmla="*/ 811723 w 2463882"/>
                <a:gd name="connsiteY574" fmla="*/ 418131 h 664326"/>
                <a:gd name="connsiteX575" fmla="*/ 798213 w 2463882"/>
                <a:gd name="connsiteY575" fmla="*/ 434544 h 664326"/>
                <a:gd name="connsiteX576" fmla="*/ 789591 w 2463882"/>
                <a:gd name="connsiteY576" fmla="*/ 438746 h 664326"/>
                <a:gd name="connsiteX577" fmla="*/ 785822 w 2463882"/>
                <a:gd name="connsiteY577" fmla="*/ 443844 h 664326"/>
                <a:gd name="connsiteX578" fmla="*/ 772586 w 2463882"/>
                <a:gd name="connsiteY578" fmla="*/ 452299 h 664326"/>
                <a:gd name="connsiteX579" fmla="*/ 763960 w 2463882"/>
                <a:gd name="connsiteY579" fmla="*/ 451222 h 664326"/>
                <a:gd name="connsiteX580" fmla="*/ 744636 w 2463882"/>
                <a:gd name="connsiteY580" fmla="*/ 463163 h 664326"/>
                <a:gd name="connsiteX581" fmla="*/ 724056 w 2463882"/>
                <a:gd name="connsiteY581" fmla="*/ 471511 h 664326"/>
                <a:gd name="connsiteX582" fmla="*/ 704741 w 2463882"/>
                <a:gd name="connsiteY582" fmla="*/ 467305 h 664326"/>
                <a:gd name="connsiteX583" fmla="*/ 690699 w 2463882"/>
                <a:gd name="connsiteY583" fmla="*/ 469963 h 664326"/>
                <a:gd name="connsiteX584" fmla="*/ 678132 w 2463882"/>
                <a:gd name="connsiteY584" fmla="*/ 466820 h 664326"/>
                <a:gd name="connsiteX585" fmla="*/ 664326 w 2463882"/>
                <a:gd name="connsiteY585" fmla="*/ 458400 h 664326"/>
                <a:gd name="connsiteX586" fmla="*/ 655485 w 2463882"/>
                <a:gd name="connsiteY586" fmla="*/ 442574 h 664326"/>
                <a:gd name="connsiteX587" fmla="*/ 659396 w 2463882"/>
                <a:gd name="connsiteY587" fmla="*/ 422290 h 664326"/>
                <a:gd name="connsiteX588" fmla="*/ 669188 w 2463882"/>
                <a:gd name="connsiteY588" fmla="*/ 406786 h 664326"/>
                <a:gd name="connsiteX589" fmla="*/ 674689 w 2463882"/>
                <a:gd name="connsiteY589" fmla="*/ 402134 h 664326"/>
                <a:gd name="connsiteX590" fmla="*/ 681575 w 2463882"/>
                <a:gd name="connsiteY590" fmla="*/ 390468 h 664326"/>
                <a:gd name="connsiteX591" fmla="*/ 683230 w 2463882"/>
                <a:gd name="connsiteY591" fmla="*/ 390468 h 664326"/>
                <a:gd name="connsiteX592" fmla="*/ 685858 w 2463882"/>
                <a:gd name="connsiteY592" fmla="*/ 384920 h 664326"/>
                <a:gd name="connsiteX593" fmla="*/ 700251 w 2463882"/>
                <a:gd name="connsiteY593" fmla="*/ 376478 h 664326"/>
                <a:gd name="connsiteX594" fmla="*/ 707905 w 2463882"/>
                <a:gd name="connsiteY594" fmla="*/ 376478 h 664326"/>
                <a:gd name="connsiteX595" fmla="*/ 718349 w 2463882"/>
                <a:gd name="connsiteY595" fmla="*/ 378446 h 664326"/>
                <a:gd name="connsiteX596" fmla="*/ 730015 w 2463882"/>
                <a:gd name="connsiteY596" fmla="*/ 405860 h 664326"/>
                <a:gd name="connsiteX597" fmla="*/ 726770 w 2463882"/>
                <a:gd name="connsiteY597" fmla="*/ 412180 h 664326"/>
                <a:gd name="connsiteX598" fmla="*/ 726054 w 2463882"/>
                <a:gd name="connsiteY598" fmla="*/ 419932 h 664326"/>
                <a:gd name="connsiteX599" fmla="*/ 720510 w 2463882"/>
                <a:gd name="connsiteY599" fmla="*/ 429592 h 664326"/>
                <a:gd name="connsiteX600" fmla="*/ 706721 w 2463882"/>
                <a:gd name="connsiteY600" fmla="*/ 442609 h 664326"/>
                <a:gd name="connsiteX601" fmla="*/ 694463 w 2463882"/>
                <a:gd name="connsiteY601" fmla="*/ 442609 h 664326"/>
                <a:gd name="connsiteX602" fmla="*/ 692187 w 2463882"/>
                <a:gd name="connsiteY602" fmla="*/ 430887 h 664326"/>
                <a:gd name="connsiteX603" fmla="*/ 693743 w 2463882"/>
                <a:gd name="connsiteY603" fmla="*/ 423332 h 664326"/>
                <a:gd name="connsiteX604" fmla="*/ 693049 w 2463882"/>
                <a:gd name="connsiteY604" fmla="*/ 421754 h 664326"/>
                <a:gd name="connsiteX605" fmla="*/ 692049 w 2463882"/>
                <a:gd name="connsiteY605" fmla="*/ 421754 h 664326"/>
                <a:gd name="connsiteX606" fmla="*/ 689610 w 2463882"/>
                <a:gd name="connsiteY606" fmla="*/ 422972 h 664326"/>
                <a:gd name="connsiteX607" fmla="*/ 683599 w 2463882"/>
                <a:gd name="connsiteY607" fmla="*/ 435834 h 664326"/>
                <a:gd name="connsiteX608" fmla="*/ 688075 w 2463882"/>
                <a:gd name="connsiteY608" fmla="*/ 442004 h 664326"/>
                <a:gd name="connsiteX609" fmla="*/ 709504 w 2463882"/>
                <a:gd name="connsiteY609" fmla="*/ 446176 h 664326"/>
                <a:gd name="connsiteX610" fmla="*/ 717670 w 2463882"/>
                <a:gd name="connsiteY610" fmla="*/ 445906 h 664326"/>
                <a:gd name="connsiteX611" fmla="*/ 722422 w 2463882"/>
                <a:gd name="connsiteY611" fmla="*/ 445636 h 664326"/>
                <a:gd name="connsiteX612" fmla="*/ 734404 w 2463882"/>
                <a:gd name="connsiteY612" fmla="*/ 437588 h 664326"/>
                <a:gd name="connsiteX613" fmla="*/ 747089 w 2463882"/>
                <a:gd name="connsiteY613" fmla="*/ 429227 h 664326"/>
                <a:gd name="connsiteX614" fmla="*/ 752422 w 2463882"/>
                <a:gd name="connsiteY614" fmla="*/ 423083 h 664326"/>
                <a:gd name="connsiteX615" fmla="*/ 754506 w 2463882"/>
                <a:gd name="connsiteY615" fmla="*/ 415379 h 664326"/>
                <a:gd name="connsiteX616" fmla="*/ 760586 w 2463882"/>
                <a:gd name="connsiteY616" fmla="*/ 411987 h 664326"/>
                <a:gd name="connsiteX617" fmla="*/ 759304 w 2463882"/>
                <a:gd name="connsiteY617" fmla="*/ 407794 h 664326"/>
                <a:gd name="connsiteX618" fmla="*/ 761992 w 2463882"/>
                <a:gd name="connsiteY618" fmla="*/ 404626 h 664326"/>
                <a:gd name="connsiteX619" fmla="*/ 761027 w 2463882"/>
                <a:gd name="connsiteY619" fmla="*/ 404656 h 664326"/>
                <a:gd name="connsiteX620" fmla="*/ 752984 w 2463882"/>
                <a:gd name="connsiteY620" fmla="*/ 402272 h 664326"/>
                <a:gd name="connsiteX621" fmla="*/ 750626 w 2463882"/>
                <a:gd name="connsiteY621" fmla="*/ 393842 h 664326"/>
                <a:gd name="connsiteX622" fmla="*/ 748902 w 2463882"/>
                <a:gd name="connsiteY622" fmla="*/ 387373 h 664326"/>
                <a:gd name="connsiteX623" fmla="*/ 747397 w 2463882"/>
                <a:gd name="connsiteY623" fmla="*/ 387373 h 664326"/>
                <a:gd name="connsiteX624" fmla="*/ 744683 w 2463882"/>
                <a:gd name="connsiteY624" fmla="*/ 383226 h 664326"/>
                <a:gd name="connsiteX625" fmla="*/ 744546 w 2463882"/>
                <a:gd name="connsiteY625" fmla="*/ 361527 h 664326"/>
                <a:gd name="connsiteX626" fmla="*/ 751856 w 2463882"/>
                <a:gd name="connsiteY626" fmla="*/ 346307 h 664326"/>
                <a:gd name="connsiteX627" fmla="*/ 765649 w 2463882"/>
                <a:gd name="connsiteY627" fmla="*/ 332861 h 664326"/>
                <a:gd name="connsiteX628" fmla="*/ 769242 w 2463882"/>
                <a:gd name="connsiteY628" fmla="*/ 324110 h 664326"/>
                <a:gd name="connsiteX629" fmla="*/ 775995 w 2463882"/>
                <a:gd name="connsiteY629" fmla="*/ 319947 h 664326"/>
                <a:gd name="connsiteX630" fmla="*/ 781020 w 2463882"/>
                <a:gd name="connsiteY630" fmla="*/ 311741 h 664326"/>
                <a:gd name="connsiteX631" fmla="*/ 785050 w 2463882"/>
                <a:gd name="connsiteY631" fmla="*/ 311741 h 664326"/>
                <a:gd name="connsiteX632" fmla="*/ 789406 w 2463882"/>
                <a:gd name="connsiteY632" fmla="*/ 308486 h 664326"/>
                <a:gd name="connsiteX633" fmla="*/ 813202 w 2463882"/>
                <a:gd name="connsiteY633" fmla="*/ 301129 h 664326"/>
                <a:gd name="connsiteX634" fmla="*/ 835476 w 2463882"/>
                <a:gd name="connsiteY634" fmla="*/ 298273 h 664326"/>
                <a:gd name="connsiteX635" fmla="*/ 1920940 w 2463882"/>
                <a:gd name="connsiteY635" fmla="*/ 296627 h 664326"/>
                <a:gd name="connsiteX636" fmla="*/ 1928134 w 2463882"/>
                <a:gd name="connsiteY636" fmla="*/ 300263 h 664326"/>
                <a:gd name="connsiteX637" fmla="*/ 1930368 w 2463882"/>
                <a:gd name="connsiteY637" fmla="*/ 328162 h 664326"/>
                <a:gd name="connsiteX638" fmla="*/ 1926702 w 2463882"/>
                <a:gd name="connsiteY638" fmla="*/ 329915 h 664326"/>
                <a:gd name="connsiteX639" fmla="*/ 1925849 w 2463882"/>
                <a:gd name="connsiteY639" fmla="*/ 332419 h 664326"/>
                <a:gd name="connsiteX640" fmla="*/ 1920001 w 2463882"/>
                <a:gd name="connsiteY640" fmla="*/ 337744 h 664326"/>
                <a:gd name="connsiteX641" fmla="*/ 1916601 w 2463882"/>
                <a:gd name="connsiteY641" fmla="*/ 344574 h 664326"/>
                <a:gd name="connsiteX642" fmla="*/ 1916694 w 2463882"/>
                <a:gd name="connsiteY642" fmla="*/ 345229 h 664326"/>
                <a:gd name="connsiteX643" fmla="*/ 1935419 w 2463882"/>
                <a:gd name="connsiteY643" fmla="*/ 336137 h 664326"/>
                <a:gd name="connsiteX644" fmla="*/ 1937078 w 2463882"/>
                <a:gd name="connsiteY644" fmla="*/ 331266 h 664326"/>
                <a:gd name="connsiteX645" fmla="*/ 1943025 w 2463882"/>
                <a:gd name="connsiteY645" fmla="*/ 331266 h 664326"/>
                <a:gd name="connsiteX646" fmla="*/ 1949688 w 2463882"/>
                <a:gd name="connsiteY646" fmla="*/ 327514 h 664326"/>
                <a:gd name="connsiteX647" fmla="*/ 1951934 w 2463882"/>
                <a:gd name="connsiteY647" fmla="*/ 327514 h 664326"/>
                <a:gd name="connsiteX648" fmla="*/ 1956458 w 2463882"/>
                <a:gd name="connsiteY648" fmla="*/ 324757 h 664326"/>
                <a:gd name="connsiteX649" fmla="*/ 1960917 w 2463882"/>
                <a:gd name="connsiteY649" fmla="*/ 319883 h 664326"/>
                <a:gd name="connsiteX650" fmla="*/ 1967215 w 2463882"/>
                <a:gd name="connsiteY650" fmla="*/ 318669 h 664326"/>
                <a:gd name="connsiteX651" fmla="*/ 1967566 w 2463882"/>
                <a:gd name="connsiteY651" fmla="*/ 317640 h 664326"/>
                <a:gd name="connsiteX652" fmla="*/ 1986530 w 2463882"/>
                <a:gd name="connsiteY652" fmla="*/ 310073 h 664326"/>
                <a:gd name="connsiteX653" fmla="*/ 1989733 w 2463882"/>
                <a:gd name="connsiteY653" fmla="*/ 307144 h 664326"/>
                <a:gd name="connsiteX654" fmla="*/ 1996109 w 2463882"/>
                <a:gd name="connsiteY654" fmla="*/ 307144 h 664326"/>
                <a:gd name="connsiteX655" fmla="*/ 2009408 w 2463882"/>
                <a:gd name="connsiteY655" fmla="*/ 299371 h 664326"/>
                <a:gd name="connsiteX656" fmla="*/ 2021680 w 2463882"/>
                <a:gd name="connsiteY656" fmla="*/ 299371 h 664326"/>
                <a:gd name="connsiteX657" fmla="*/ 2021924 w 2463882"/>
                <a:gd name="connsiteY657" fmla="*/ 303406 h 664326"/>
                <a:gd name="connsiteX658" fmla="*/ 2023189 w 2463882"/>
                <a:gd name="connsiteY658" fmla="*/ 303406 h 664326"/>
                <a:gd name="connsiteX659" fmla="*/ 2026666 w 2463882"/>
                <a:gd name="connsiteY659" fmla="*/ 324226 h 664326"/>
                <a:gd name="connsiteX660" fmla="*/ 2023776 w 2463882"/>
                <a:gd name="connsiteY660" fmla="*/ 332724 h 664326"/>
                <a:gd name="connsiteX661" fmla="*/ 2021426 w 2463882"/>
                <a:gd name="connsiteY661" fmla="*/ 334880 h 664326"/>
                <a:gd name="connsiteX662" fmla="*/ 2017885 w 2463882"/>
                <a:gd name="connsiteY662" fmla="*/ 345286 h 664326"/>
                <a:gd name="connsiteX663" fmla="*/ 2013705 w 2463882"/>
                <a:gd name="connsiteY663" fmla="*/ 348395 h 664326"/>
                <a:gd name="connsiteX664" fmla="*/ 2008032 w 2463882"/>
                <a:gd name="connsiteY664" fmla="*/ 355195 h 664326"/>
                <a:gd name="connsiteX665" fmla="*/ 2007946 w 2463882"/>
                <a:gd name="connsiteY665" fmla="*/ 360215 h 664326"/>
                <a:gd name="connsiteX666" fmla="*/ 2004302 w 2463882"/>
                <a:gd name="connsiteY666" fmla="*/ 363624 h 664326"/>
                <a:gd name="connsiteX667" fmla="*/ 1995658 w 2463882"/>
                <a:gd name="connsiteY667" fmla="*/ 378077 h 664326"/>
                <a:gd name="connsiteX668" fmla="*/ 1995470 w 2463882"/>
                <a:gd name="connsiteY668" fmla="*/ 381807 h 664326"/>
                <a:gd name="connsiteX669" fmla="*/ 1972832 w 2463882"/>
                <a:gd name="connsiteY669" fmla="*/ 406825 h 664326"/>
                <a:gd name="connsiteX670" fmla="*/ 1964367 w 2463882"/>
                <a:gd name="connsiteY670" fmla="*/ 418208 h 664326"/>
                <a:gd name="connsiteX671" fmla="*/ 1960153 w 2463882"/>
                <a:gd name="connsiteY671" fmla="*/ 426289 h 664326"/>
                <a:gd name="connsiteX672" fmla="*/ 1968724 w 2463882"/>
                <a:gd name="connsiteY672" fmla="*/ 417462 h 664326"/>
                <a:gd name="connsiteX673" fmla="*/ 1980013 w 2463882"/>
                <a:gd name="connsiteY673" fmla="*/ 413522 h 664326"/>
                <a:gd name="connsiteX674" fmla="*/ 1993403 w 2463882"/>
                <a:gd name="connsiteY674" fmla="*/ 417265 h 664326"/>
                <a:gd name="connsiteX675" fmla="*/ 1973981 w 2463882"/>
                <a:gd name="connsiteY675" fmla="*/ 440859 h 664326"/>
                <a:gd name="connsiteX676" fmla="*/ 1954854 w 2463882"/>
                <a:gd name="connsiteY676" fmla="*/ 458927 h 664326"/>
                <a:gd name="connsiteX677" fmla="*/ 1951771 w 2463882"/>
                <a:gd name="connsiteY677" fmla="*/ 460548 h 664326"/>
                <a:gd name="connsiteX678" fmla="*/ 1951180 w 2463882"/>
                <a:gd name="connsiteY678" fmla="*/ 462276 h 664326"/>
                <a:gd name="connsiteX679" fmla="*/ 1930102 w 2463882"/>
                <a:gd name="connsiteY679" fmla="*/ 473067 h 664326"/>
                <a:gd name="connsiteX680" fmla="*/ 1907837 w 2463882"/>
                <a:gd name="connsiteY680" fmla="*/ 461341 h 664326"/>
                <a:gd name="connsiteX681" fmla="*/ 1903567 w 2463882"/>
                <a:gd name="connsiteY681" fmla="*/ 454983 h 664326"/>
                <a:gd name="connsiteX682" fmla="*/ 1902645 w 2463882"/>
                <a:gd name="connsiteY682" fmla="*/ 446888 h 664326"/>
                <a:gd name="connsiteX683" fmla="*/ 1904690 w 2463882"/>
                <a:gd name="connsiteY683" fmla="*/ 440877 h 664326"/>
                <a:gd name="connsiteX684" fmla="*/ 1904158 w 2463882"/>
                <a:gd name="connsiteY684" fmla="*/ 436117 h 664326"/>
                <a:gd name="connsiteX685" fmla="*/ 1907764 w 2463882"/>
                <a:gd name="connsiteY685" fmla="*/ 430248 h 664326"/>
                <a:gd name="connsiteX686" fmla="*/ 1908810 w 2463882"/>
                <a:gd name="connsiteY686" fmla="*/ 425596 h 664326"/>
                <a:gd name="connsiteX687" fmla="*/ 1931738 w 2463882"/>
                <a:gd name="connsiteY687" fmla="*/ 391853 h 664326"/>
                <a:gd name="connsiteX688" fmla="*/ 1954747 w 2463882"/>
                <a:gd name="connsiteY688" fmla="*/ 355478 h 664326"/>
                <a:gd name="connsiteX689" fmla="*/ 1965556 w 2463882"/>
                <a:gd name="connsiteY689" fmla="*/ 341138 h 664326"/>
                <a:gd name="connsiteX690" fmla="*/ 1957165 w 2463882"/>
                <a:gd name="connsiteY690" fmla="*/ 345801 h 664326"/>
                <a:gd name="connsiteX691" fmla="*/ 1955883 w 2463882"/>
                <a:gd name="connsiteY691" fmla="*/ 349565 h 664326"/>
                <a:gd name="connsiteX692" fmla="*/ 1947522 w 2463882"/>
                <a:gd name="connsiteY692" fmla="*/ 351173 h 664326"/>
                <a:gd name="connsiteX693" fmla="*/ 1946969 w 2463882"/>
                <a:gd name="connsiteY693" fmla="*/ 352798 h 664326"/>
                <a:gd name="connsiteX694" fmla="*/ 1932988 w 2463882"/>
                <a:gd name="connsiteY694" fmla="*/ 358260 h 664326"/>
                <a:gd name="connsiteX695" fmla="*/ 1931122 w 2463882"/>
                <a:gd name="connsiteY695" fmla="*/ 363748 h 664326"/>
                <a:gd name="connsiteX696" fmla="*/ 1914813 w 2463882"/>
                <a:gd name="connsiteY696" fmla="*/ 369704 h 664326"/>
                <a:gd name="connsiteX697" fmla="*/ 1913282 w 2463882"/>
                <a:gd name="connsiteY697" fmla="*/ 374206 h 664326"/>
                <a:gd name="connsiteX698" fmla="*/ 1906495 w 2463882"/>
                <a:gd name="connsiteY698" fmla="*/ 374206 h 664326"/>
                <a:gd name="connsiteX699" fmla="*/ 1903875 w 2463882"/>
                <a:gd name="connsiteY699" fmla="*/ 376358 h 664326"/>
                <a:gd name="connsiteX700" fmla="*/ 1902584 w 2463882"/>
                <a:gd name="connsiteY700" fmla="*/ 376358 h 664326"/>
                <a:gd name="connsiteX701" fmla="*/ 1900201 w 2463882"/>
                <a:gd name="connsiteY701" fmla="*/ 383355 h 664326"/>
                <a:gd name="connsiteX702" fmla="*/ 1893727 w 2463882"/>
                <a:gd name="connsiteY702" fmla="*/ 384967 h 664326"/>
                <a:gd name="connsiteX703" fmla="*/ 1893487 w 2463882"/>
                <a:gd name="connsiteY703" fmla="*/ 385675 h 664326"/>
                <a:gd name="connsiteX704" fmla="*/ 1888174 w 2463882"/>
                <a:gd name="connsiteY704" fmla="*/ 392175 h 664326"/>
                <a:gd name="connsiteX705" fmla="*/ 1884251 w 2463882"/>
                <a:gd name="connsiteY705" fmla="*/ 402049 h 664326"/>
                <a:gd name="connsiteX706" fmla="*/ 1871691 w 2463882"/>
                <a:gd name="connsiteY706" fmla="*/ 419085 h 664326"/>
                <a:gd name="connsiteX707" fmla="*/ 1858329 w 2463882"/>
                <a:gd name="connsiteY707" fmla="*/ 437249 h 664326"/>
                <a:gd name="connsiteX708" fmla="*/ 1844746 w 2463882"/>
                <a:gd name="connsiteY708" fmla="*/ 447857 h 664326"/>
                <a:gd name="connsiteX709" fmla="*/ 1828462 w 2463882"/>
                <a:gd name="connsiteY709" fmla="*/ 462524 h 664326"/>
                <a:gd name="connsiteX710" fmla="*/ 1793137 w 2463882"/>
                <a:gd name="connsiteY710" fmla="*/ 469444 h 664326"/>
                <a:gd name="connsiteX711" fmla="*/ 1787520 w 2463882"/>
                <a:gd name="connsiteY711" fmla="*/ 466756 h 664326"/>
                <a:gd name="connsiteX712" fmla="*/ 1776514 w 2463882"/>
                <a:gd name="connsiteY712" fmla="*/ 469444 h 664326"/>
                <a:gd name="connsiteX713" fmla="*/ 1765856 w 2463882"/>
                <a:gd name="connsiteY713" fmla="*/ 460659 h 664326"/>
                <a:gd name="connsiteX714" fmla="*/ 1764861 w 2463882"/>
                <a:gd name="connsiteY714" fmla="*/ 447021 h 664326"/>
                <a:gd name="connsiteX715" fmla="*/ 1772570 w 2463882"/>
                <a:gd name="connsiteY715" fmla="*/ 432919 h 664326"/>
                <a:gd name="connsiteX716" fmla="*/ 1784969 w 2463882"/>
                <a:gd name="connsiteY716" fmla="*/ 429437 h 664326"/>
                <a:gd name="connsiteX717" fmla="*/ 1797064 w 2463882"/>
                <a:gd name="connsiteY717" fmla="*/ 436846 h 664326"/>
                <a:gd name="connsiteX718" fmla="*/ 1804400 w 2463882"/>
                <a:gd name="connsiteY718" fmla="*/ 435479 h 664326"/>
                <a:gd name="connsiteX719" fmla="*/ 1808658 w 2463882"/>
                <a:gd name="connsiteY719" fmla="*/ 433249 h 664326"/>
                <a:gd name="connsiteX720" fmla="*/ 1814112 w 2463882"/>
                <a:gd name="connsiteY720" fmla="*/ 421883 h 664326"/>
                <a:gd name="connsiteX721" fmla="*/ 1816388 w 2463882"/>
                <a:gd name="connsiteY721" fmla="*/ 420575 h 664326"/>
                <a:gd name="connsiteX722" fmla="*/ 1824770 w 2463882"/>
                <a:gd name="connsiteY722" fmla="*/ 403717 h 664326"/>
                <a:gd name="connsiteX723" fmla="*/ 1843623 w 2463882"/>
                <a:gd name="connsiteY723" fmla="*/ 381374 h 664326"/>
                <a:gd name="connsiteX724" fmla="*/ 1867903 w 2463882"/>
                <a:gd name="connsiteY724" fmla="*/ 344947 h 664326"/>
                <a:gd name="connsiteX725" fmla="*/ 1868327 w 2463882"/>
                <a:gd name="connsiteY725" fmla="*/ 339586 h 664326"/>
                <a:gd name="connsiteX726" fmla="*/ 1858976 w 2463882"/>
                <a:gd name="connsiteY726" fmla="*/ 341873 h 664326"/>
                <a:gd name="connsiteX727" fmla="*/ 1851572 w 2463882"/>
                <a:gd name="connsiteY727" fmla="*/ 345895 h 664326"/>
                <a:gd name="connsiteX728" fmla="*/ 1826867 w 2463882"/>
                <a:gd name="connsiteY728" fmla="*/ 350684 h 664326"/>
                <a:gd name="connsiteX729" fmla="*/ 1814944 w 2463882"/>
                <a:gd name="connsiteY729" fmla="*/ 344712 h 664326"/>
                <a:gd name="connsiteX730" fmla="*/ 1815286 w 2463882"/>
                <a:gd name="connsiteY730" fmla="*/ 334263 h 664326"/>
                <a:gd name="connsiteX731" fmla="*/ 1822721 w 2463882"/>
                <a:gd name="connsiteY731" fmla="*/ 325461 h 664326"/>
                <a:gd name="connsiteX732" fmla="*/ 1890854 w 2463882"/>
                <a:gd name="connsiteY732" fmla="*/ 307127 h 664326"/>
                <a:gd name="connsiteX733" fmla="*/ 1894872 w 2463882"/>
                <a:gd name="connsiteY733" fmla="*/ 307127 h 664326"/>
                <a:gd name="connsiteX734" fmla="*/ 1910744 w 2463882"/>
                <a:gd name="connsiteY734" fmla="*/ 297995 h 664326"/>
                <a:gd name="connsiteX735" fmla="*/ 313670 w 2463882"/>
                <a:gd name="connsiteY735" fmla="*/ 275052 h 664326"/>
                <a:gd name="connsiteX736" fmla="*/ 313627 w 2463882"/>
                <a:gd name="connsiteY736" fmla="*/ 275178 h 664326"/>
                <a:gd name="connsiteX737" fmla="*/ 313628 w 2463882"/>
                <a:gd name="connsiteY737" fmla="*/ 275177 h 664326"/>
                <a:gd name="connsiteX738" fmla="*/ 313671 w 2463882"/>
                <a:gd name="connsiteY738" fmla="*/ 275052 h 664326"/>
                <a:gd name="connsiteX739" fmla="*/ 1248477 w 2463882"/>
                <a:gd name="connsiteY739" fmla="*/ 272970 h 664326"/>
                <a:gd name="connsiteX740" fmla="*/ 1239582 w 2463882"/>
                <a:gd name="connsiteY740" fmla="*/ 277337 h 664326"/>
                <a:gd name="connsiteX741" fmla="*/ 1236611 w 2463882"/>
                <a:gd name="connsiteY741" fmla="*/ 278509 h 664326"/>
                <a:gd name="connsiteX742" fmla="*/ 1237023 w 2463882"/>
                <a:gd name="connsiteY742" fmla="*/ 282179 h 664326"/>
                <a:gd name="connsiteX743" fmla="*/ 1240367 w 2463882"/>
                <a:gd name="connsiteY743" fmla="*/ 283680 h 664326"/>
                <a:gd name="connsiteX744" fmla="*/ 1243103 w 2463882"/>
                <a:gd name="connsiteY744" fmla="*/ 282488 h 664326"/>
                <a:gd name="connsiteX745" fmla="*/ 303885 w 2463882"/>
                <a:gd name="connsiteY745" fmla="*/ 263973 h 664326"/>
                <a:gd name="connsiteX746" fmla="*/ 290243 w 2463882"/>
                <a:gd name="connsiteY746" fmla="*/ 268128 h 664326"/>
                <a:gd name="connsiteX747" fmla="*/ 279305 w 2463882"/>
                <a:gd name="connsiteY747" fmla="*/ 282277 h 664326"/>
                <a:gd name="connsiteX748" fmla="*/ 277599 w 2463882"/>
                <a:gd name="connsiteY748" fmla="*/ 287297 h 664326"/>
                <a:gd name="connsiteX749" fmla="*/ 303933 w 2463882"/>
                <a:gd name="connsiteY749" fmla="*/ 280437 h 664326"/>
                <a:gd name="connsiteX750" fmla="*/ 311087 w 2463882"/>
                <a:gd name="connsiteY750" fmla="*/ 276556 h 664326"/>
                <a:gd name="connsiteX751" fmla="*/ 310484 w 2463882"/>
                <a:gd name="connsiteY751" fmla="*/ 275640 h 664326"/>
                <a:gd name="connsiteX752" fmla="*/ 310081 w 2463882"/>
                <a:gd name="connsiteY752" fmla="*/ 270186 h 664326"/>
                <a:gd name="connsiteX753" fmla="*/ 303885 w 2463882"/>
                <a:gd name="connsiteY753" fmla="*/ 263973 h 664326"/>
                <a:gd name="connsiteX754" fmla="*/ 380349 w 2463882"/>
                <a:gd name="connsiteY754" fmla="*/ 140985 h 664326"/>
                <a:gd name="connsiteX755" fmla="*/ 364541 w 2463882"/>
                <a:gd name="connsiteY755" fmla="*/ 167620 h 664326"/>
                <a:gd name="connsiteX756" fmla="*/ 355554 w 2463882"/>
                <a:gd name="connsiteY756" fmla="*/ 174334 h 664326"/>
                <a:gd name="connsiteX757" fmla="*/ 352433 w 2463882"/>
                <a:gd name="connsiteY757" fmla="*/ 183518 h 664326"/>
                <a:gd name="connsiteX758" fmla="*/ 348840 w 2463882"/>
                <a:gd name="connsiteY758" fmla="*/ 183518 h 664326"/>
                <a:gd name="connsiteX759" fmla="*/ 342670 w 2463882"/>
                <a:gd name="connsiteY759" fmla="*/ 192993 h 664326"/>
                <a:gd name="connsiteX760" fmla="*/ 338169 w 2463882"/>
                <a:gd name="connsiteY760" fmla="*/ 196187 h 664326"/>
                <a:gd name="connsiteX761" fmla="*/ 336136 w 2463882"/>
                <a:gd name="connsiteY761" fmla="*/ 202168 h 664326"/>
                <a:gd name="connsiteX762" fmla="*/ 321953 w 2463882"/>
                <a:gd name="connsiteY762" fmla="*/ 212343 h 664326"/>
                <a:gd name="connsiteX763" fmla="*/ 304366 w 2463882"/>
                <a:gd name="connsiteY763" fmla="*/ 243393 h 664326"/>
                <a:gd name="connsiteX764" fmla="*/ 310051 w 2463882"/>
                <a:gd name="connsiteY764" fmla="*/ 237356 h 664326"/>
                <a:gd name="connsiteX765" fmla="*/ 324727 w 2463882"/>
                <a:gd name="connsiteY765" fmla="*/ 237356 h 664326"/>
                <a:gd name="connsiteX766" fmla="*/ 329722 w 2463882"/>
                <a:gd name="connsiteY766" fmla="*/ 241669 h 664326"/>
                <a:gd name="connsiteX767" fmla="*/ 342988 w 2463882"/>
                <a:gd name="connsiteY767" fmla="*/ 241669 h 664326"/>
                <a:gd name="connsiteX768" fmla="*/ 350984 w 2463882"/>
                <a:gd name="connsiteY768" fmla="*/ 251368 h 664326"/>
                <a:gd name="connsiteX769" fmla="*/ 359203 w 2463882"/>
                <a:gd name="connsiteY769" fmla="*/ 251051 h 664326"/>
                <a:gd name="connsiteX770" fmla="*/ 384920 w 2463882"/>
                <a:gd name="connsiteY770" fmla="*/ 231954 h 664326"/>
                <a:gd name="connsiteX771" fmla="*/ 394112 w 2463882"/>
                <a:gd name="connsiteY771" fmla="*/ 219404 h 664326"/>
                <a:gd name="connsiteX772" fmla="*/ 397589 w 2463882"/>
                <a:gd name="connsiteY772" fmla="*/ 196457 h 664326"/>
                <a:gd name="connsiteX773" fmla="*/ 401791 w 2463882"/>
                <a:gd name="connsiteY773" fmla="*/ 199690 h 664326"/>
                <a:gd name="connsiteX774" fmla="*/ 401307 w 2463882"/>
                <a:gd name="connsiteY774" fmla="*/ 195025 h 664326"/>
                <a:gd name="connsiteX775" fmla="*/ 400887 w 2463882"/>
                <a:gd name="connsiteY775" fmla="*/ 185177 h 664326"/>
                <a:gd name="connsiteX776" fmla="*/ 405161 w 2463882"/>
                <a:gd name="connsiteY776" fmla="*/ 165885 h 664326"/>
                <a:gd name="connsiteX777" fmla="*/ 408145 w 2463882"/>
                <a:gd name="connsiteY777" fmla="*/ 149599 h 664326"/>
                <a:gd name="connsiteX778" fmla="*/ 380349 w 2463882"/>
                <a:gd name="connsiteY778" fmla="*/ 140985 h 664326"/>
                <a:gd name="connsiteX779" fmla="*/ 513383 w 2463882"/>
                <a:gd name="connsiteY779" fmla="*/ 34848 h 664326"/>
                <a:gd name="connsiteX780" fmla="*/ 530344 w 2463882"/>
                <a:gd name="connsiteY780" fmla="*/ 34848 h 664326"/>
                <a:gd name="connsiteX781" fmla="*/ 535635 w 2463882"/>
                <a:gd name="connsiteY781" fmla="*/ 38625 h 664326"/>
                <a:gd name="connsiteX782" fmla="*/ 531905 w 2463882"/>
                <a:gd name="connsiteY782" fmla="*/ 59184 h 664326"/>
                <a:gd name="connsiteX783" fmla="*/ 520251 w 2463882"/>
                <a:gd name="connsiteY783" fmla="*/ 65306 h 664326"/>
                <a:gd name="connsiteX784" fmla="*/ 513113 w 2463882"/>
                <a:gd name="connsiteY784" fmla="*/ 65306 h 664326"/>
                <a:gd name="connsiteX785" fmla="*/ 502908 w 2463882"/>
                <a:gd name="connsiteY785" fmla="*/ 73435 h 664326"/>
                <a:gd name="connsiteX786" fmla="*/ 463695 w 2463882"/>
                <a:gd name="connsiteY786" fmla="*/ 82714 h 664326"/>
                <a:gd name="connsiteX787" fmla="*/ 451462 w 2463882"/>
                <a:gd name="connsiteY787" fmla="*/ 82173 h 664326"/>
                <a:gd name="connsiteX788" fmla="*/ 433455 w 2463882"/>
                <a:gd name="connsiteY788" fmla="*/ 87623 h 664326"/>
                <a:gd name="connsiteX789" fmla="*/ 416206 w 2463882"/>
                <a:gd name="connsiteY789" fmla="*/ 97677 h 664326"/>
                <a:gd name="connsiteX790" fmla="*/ 408443 w 2463882"/>
                <a:gd name="connsiteY790" fmla="*/ 102739 h 664326"/>
                <a:gd name="connsiteX791" fmla="*/ 396562 w 2463882"/>
                <a:gd name="connsiteY791" fmla="*/ 112546 h 664326"/>
                <a:gd name="connsiteX792" fmla="*/ 428961 w 2463882"/>
                <a:gd name="connsiteY792" fmla="*/ 115805 h 664326"/>
                <a:gd name="connsiteX793" fmla="*/ 445966 w 2463882"/>
                <a:gd name="connsiteY793" fmla="*/ 126592 h 664326"/>
                <a:gd name="connsiteX794" fmla="*/ 449327 w 2463882"/>
                <a:gd name="connsiteY794" fmla="*/ 134164 h 664326"/>
                <a:gd name="connsiteX795" fmla="*/ 454361 w 2463882"/>
                <a:gd name="connsiteY795" fmla="*/ 136252 h 664326"/>
                <a:gd name="connsiteX796" fmla="*/ 458232 w 2463882"/>
                <a:gd name="connsiteY796" fmla="*/ 150487 h 664326"/>
                <a:gd name="connsiteX797" fmla="*/ 456770 w 2463882"/>
                <a:gd name="connsiteY797" fmla="*/ 164618 h 664326"/>
                <a:gd name="connsiteX798" fmla="*/ 458044 w 2463882"/>
                <a:gd name="connsiteY798" fmla="*/ 165622 h 664326"/>
                <a:gd name="connsiteX799" fmla="*/ 448890 w 2463882"/>
                <a:gd name="connsiteY799" fmla="*/ 205178 h 664326"/>
                <a:gd name="connsiteX800" fmla="*/ 417908 w 2463882"/>
                <a:gd name="connsiteY800" fmla="*/ 243749 h 664326"/>
                <a:gd name="connsiteX801" fmla="*/ 411828 w 2463882"/>
                <a:gd name="connsiteY801" fmla="*/ 245721 h 664326"/>
                <a:gd name="connsiteX802" fmla="*/ 411267 w 2463882"/>
                <a:gd name="connsiteY802" fmla="*/ 246339 h 664326"/>
                <a:gd name="connsiteX803" fmla="*/ 410443 w 2463882"/>
                <a:gd name="connsiteY803" fmla="*/ 248761 h 664326"/>
                <a:gd name="connsiteX804" fmla="*/ 399506 w 2463882"/>
                <a:gd name="connsiteY804" fmla="*/ 256056 h 664326"/>
                <a:gd name="connsiteX805" fmla="*/ 377772 w 2463882"/>
                <a:gd name="connsiteY805" fmla="*/ 268281 h 664326"/>
                <a:gd name="connsiteX806" fmla="*/ 378085 w 2463882"/>
                <a:gd name="connsiteY806" fmla="*/ 268244 h 664326"/>
                <a:gd name="connsiteX807" fmla="*/ 386866 w 2463882"/>
                <a:gd name="connsiteY807" fmla="*/ 300824 h 664326"/>
                <a:gd name="connsiteX808" fmla="*/ 380945 w 2463882"/>
                <a:gd name="connsiteY808" fmla="*/ 307166 h 664326"/>
                <a:gd name="connsiteX809" fmla="*/ 380598 w 2463882"/>
                <a:gd name="connsiteY809" fmla="*/ 312714 h 664326"/>
                <a:gd name="connsiteX810" fmla="*/ 387016 w 2463882"/>
                <a:gd name="connsiteY810" fmla="*/ 320479 h 664326"/>
                <a:gd name="connsiteX811" fmla="*/ 388208 w 2463882"/>
                <a:gd name="connsiteY811" fmla="*/ 320479 h 664326"/>
                <a:gd name="connsiteX812" fmla="*/ 397426 w 2463882"/>
                <a:gd name="connsiteY812" fmla="*/ 330224 h 664326"/>
                <a:gd name="connsiteX813" fmla="*/ 398747 w 2463882"/>
                <a:gd name="connsiteY813" fmla="*/ 350483 h 664326"/>
                <a:gd name="connsiteX814" fmla="*/ 402760 w 2463882"/>
                <a:gd name="connsiteY814" fmla="*/ 357013 h 664326"/>
                <a:gd name="connsiteX815" fmla="*/ 399785 w 2463882"/>
                <a:gd name="connsiteY815" fmla="*/ 367478 h 664326"/>
                <a:gd name="connsiteX816" fmla="*/ 403648 w 2463882"/>
                <a:gd name="connsiteY816" fmla="*/ 389632 h 664326"/>
                <a:gd name="connsiteX817" fmla="*/ 413196 w 2463882"/>
                <a:gd name="connsiteY817" fmla="*/ 401277 h 664326"/>
                <a:gd name="connsiteX818" fmla="*/ 411760 w 2463882"/>
                <a:gd name="connsiteY818" fmla="*/ 411906 h 664326"/>
                <a:gd name="connsiteX819" fmla="*/ 419010 w 2463882"/>
                <a:gd name="connsiteY819" fmla="*/ 425347 h 664326"/>
                <a:gd name="connsiteX820" fmla="*/ 425488 w 2463882"/>
                <a:gd name="connsiteY820" fmla="*/ 457628 h 664326"/>
                <a:gd name="connsiteX821" fmla="*/ 429557 w 2463882"/>
                <a:gd name="connsiteY821" fmla="*/ 476510 h 664326"/>
                <a:gd name="connsiteX822" fmla="*/ 440259 w 2463882"/>
                <a:gd name="connsiteY822" fmla="*/ 492387 h 664326"/>
                <a:gd name="connsiteX823" fmla="*/ 440117 w 2463882"/>
                <a:gd name="connsiteY823" fmla="*/ 492803 h 664326"/>
                <a:gd name="connsiteX824" fmla="*/ 444422 w 2463882"/>
                <a:gd name="connsiteY824" fmla="*/ 492803 h 664326"/>
                <a:gd name="connsiteX825" fmla="*/ 444005 w 2463882"/>
                <a:gd name="connsiteY825" fmla="*/ 494022 h 664326"/>
                <a:gd name="connsiteX826" fmla="*/ 458429 w 2463882"/>
                <a:gd name="connsiteY826" fmla="*/ 488498 h 664326"/>
                <a:gd name="connsiteX827" fmla="*/ 469285 w 2463882"/>
                <a:gd name="connsiteY827" fmla="*/ 488498 h 664326"/>
                <a:gd name="connsiteX828" fmla="*/ 475069 w 2463882"/>
                <a:gd name="connsiteY828" fmla="*/ 486998 h 664326"/>
                <a:gd name="connsiteX829" fmla="*/ 493887 w 2463882"/>
                <a:gd name="connsiteY829" fmla="*/ 485317 h 664326"/>
                <a:gd name="connsiteX830" fmla="*/ 504156 w 2463882"/>
                <a:gd name="connsiteY830" fmla="*/ 482410 h 664326"/>
                <a:gd name="connsiteX831" fmla="*/ 524046 w 2463882"/>
                <a:gd name="connsiteY831" fmla="*/ 478281 h 664326"/>
                <a:gd name="connsiteX832" fmla="*/ 589010 w 2463882"/>
                <a:gd name="connsiteY832" fmla="*/ 493802 h 664326"/>
                <a:gd name="connsiteX833" fmla="*/ 606323 w 2463882"/>
                <a:gd name="connsiteY833" fmla="*/ 513576 h 664326"/>
                <a:gd name="connsiteX834" fmla="*/ 599871 w 2463882"/>
                <a:gd name="connsiteY834" fmla="*/ 532540 h 664326"/>
                <a:gd name="connsiteX835" fmla="*/ 589437 w 2463882"/>
                <a:gd name="connsiteY835" fmla="*/ 543824 h 664326"/>
                <a:gd name="connsiteX836" fmla="*/ 582352 w 2463882"/>
                <a:gd name="connsiteY836" fmla="*/ 549360 h 664326"/>
                <a:gd name="connsiteX837" fmla="*/ 583124 w 2463882"/>
                <a:gd name="connsiteY837" fmla="*/ 559748 h 664326"/>
                <a:gd name="connsiteX838" fmla="*/ 573691 w 2463882"/>
                <a:gd name="connsiteY838" fmla="*/ 570712 h 664326"/>
                <a:gd name="connsiteX839" fmla="*/ 545655 w 2463882"/>
                <a:gd name="connsiteY839" fmla="*/ 580839 h 664326"/>
                <a:gd name="connsiteX840" fmla="*/ 511025 w 2463882"/>
                <a:gd name="connsiteY840" fmla="*/ 588042 h 664326"/>
                <a:gd name="connsiteX841" fmla="*/ 495367 w 2463882"/>
                <a:gd name="connsiteY841" fmla="*/ 586430 h 664326"/>
                <a:gd name="connsiteX842" fmla="*/ 464723 w 2463882"/>
                <a:gd name="connsiteY842" fmla="*/ 590237 h 664326"/>
                <a:gd name="connsiteX843" fmla="*/ 454682 w 2463882"/>
                <a:gd name="connsiteY843" fmla="*/ 587600 h 664326"/>
                <a:gd name="connsiteX844" fmla="*/ 447672 w 2463882"/>
                <a:gd name="connsiteY844" fmla="*/ 580166 h 664326"/>
                <a:gd name="connsiteX845" fmla="*/ 438145 w 2463882"/>
                <a:gd name="connsiteY845" fmla="*/ 577872 h 664326"/>
                <a:gd name="connsiteX846" fmla="*/ 432370 w 2463882"/>
                <a:gd name="connsiteY846" fmla="*/ 565768 h 664326"/>
                <a:gd name="connsiteX847" fmla="*/ 427924 w 2463882"/>
                <a:gd name="connsiteY847" fmla="*/ 563976 h 664326"/>
                <a:gd name="connsiteX848" fmla="*/ 412356 w 2463882"/>
                <a:gd name="connsiteY848" fmla="*/ 548597 h 664326"/>
                <a:gd name="connsiteX849" fmla="*/ 406302 w 2463882"/>
                <a:gd name="connsiteY849" fmla="*/ 538598 h 664326"/>
                <a:gd name="connsiteX850" fmla="*/ 401855 w 2463882"/>
                <a:gd name="connsiteY850" fmla="*/ 537415 h 664326"/>
                <a:gd name="connsiteX851" fmla="*/ 395694 w 2463882"/>
                <a:gd name="connsiteY851" fmla="*/ 538714 h 664326"/>
                <a:gd name="connsiteX852" fmla="*/ 365532 w 2463882"/>
                <a:gd name="connsiteY852" fmla="*/ 552683 h 664326"/>
                <a:gd name="connsiteX853" fmla="*/ 341826 w 2463882"/>
                <a:gd name="connsiteY853" fmla="*/ 560036 h 664326"/>
                <a:gd name="connsiteX854" fmla="*/ 315466 w 2463882"/>
                <a:gd name="connsiteY854" fmla="*/ 575762 h 664326"/>
                <a:gd name="connsiteX855" fmla="*/ 295439 w 2463882"/>
                <a:gd name="connsiteY855" fmla="*/ 581924 h 664326"/>
                <a:gd name="connsiteX856" fmla="*/ 283764 w 2463882"/>
                <a:gd name="connsiteY856" fmla="*/ 590143 h 664326"/>
                <a:gd name="connsiteX857" fmla="*/ 231491 w 2463882"/>
                <a:gd name="connsiteY857" fmla="*/ 603833 h 664326"/>
                <a:gd name="connsiteX858" fmla="*/ 195775 w 2463882"/>
                <a:gd name="connsiteY858" fmla="*/ 607867 h 664326"/>
                <a:gd name="connsiteX859" fmla="*/ 162324 w 2463882"/>
                <a:gd name="connsiteY859" fmla="*/ 615435 h 664326"/>
                <a:gd name="connsiteX860" fmla="*/ 150671 w 2463882"/>
                <a:gd name="connsiteY860" fmla="*/ 613818 h 664326"/>
                <a:gd name="connsiteX861" fmla="*/ 139532 w 2463882"/>
                <a:gd name="connsiteY861" fmla="*/ 619688 h 664326"/>
                <a:gd name="connsiteX862" fmla="*/ 112154 w 2463882"/>
                <a:gd name="connsiteY862" fmla="*/ 623360 h 664326"/>
                <a:gd name="connsiteX863" fmla="*/ 85286 w 2463882"/>
                <a:gd name="connsiteY863" fmla="*/ 626732 h 664326"/>
                <a:gd name="connsiteX864" fmla="*/ 27400 w 2463882"/>
                <a:gd name="connsiteY864" fmla="*/ 619735 h 664326"/>
                <a:gd name="connsiteX865" fmla="*/ 14319 w 2463882"/>
                <a:gd name="connsiteY865" fmla="*/ 603357 h 664326"/>
                <a:gd name="connsiteX866" fmla="*/ 8428 w 2463882"/>
                <a:gd name="connsiteY866" fmla="*/ 600913 h 664326"/>
                <a:gd name="connsiteX867" fmla="*/ 6267 w 2463882"/>
                <a:gd name="connsiteY867" fmla="*/ 581992 h 664326"/>
                <a:gd name="connsiteX868" fmla="*/ 5006 w 2463882"/>
                <a:gd name="connsiteY868" fmla="*/ 578416 h 664326"/>
                <a:gd name="connsiteX869" fmla="*/ 25303 w 2463882"/>
                <a:gd name="connsiteY869" fmla="*/ 551079 h 664326"/>
                <a:gd name="connsiteX870" fmla="*/ 50312 w 2463882"/>
                <a:gd name="connsiteY870" fmla="*/ 535755 h 664326"/>
                <a:gd name="connsiteX871" fmla="*/ 77542 w 2463882"/>
                <a:gd name="connsiteY871" fmla="*/ 527763 h 664326"/>
                <a:gd name="connsiteX872" fmla="*/ 79095 w 2463882"/>
                <a:gd name="connsiteY872" fmla="*/ 528029 h 664326"/>
                <a:gd name="connsiteX873" fmla="*/ 89127 w 2463882"/>
                <a:gd name="connsiteY873" fmla="*/ 522112 h 664326"/>
                <a:gd name="connsiteX874" fmla="*/ 99743 w 2463882"/>
                <a:gd name="connsiteY874" fmla="*/ 521812 h 664326"/>
                <a:gd name="connsiteX875" fmla="*/ 117802 w 2463882"/>
                <a:gd name="connsiteY875" fmla="*/ 518344 h 664326"/>
                <a:gd name="connsiteX876" fmla="*/ 145444 w 2463882"/>
                <a:gd name="connsiteY876" fmla="*/ 518344 h 664326"/>
                <a:gd name="connsiteX877" fmla="*/ 154885 w 2463882"/>
                <a:gd name="connsiteY877" fmla="*/ 526619 h 664326"/>
                <a:gd name="connsiteX878" fmla="*/ 172329 w 2463882"/>
                <a:gd name="connsiteY878" fmla="*/ 535993 h 664326"/>
                <a:gd name="connsiteX879" fmla="*/ 188054 w 2463882"/>
                <a:gd name="connsiteY879" fmla="*/ 547971 h 664326"/>
                <a:gd name="connsiteX880" fmla="*/ 201594 w 2463882"/>
                <a:gd name="connsiteY880" fmla="*/ 549673 h 664326"/>
                <a:gd name="connsiteX881" fmla="*/ 204209 w 2463882"/>
                <a:gd name="connsiteY881" fmla="*/ 553656 h 664326"/>
                <a:gd name="connsiteX882" fmla="*/ 209616 w 2463882"/>
                <a:gd name="connsiteY882" fmla="*/ 553656 h 664326"/>
                <a:gd name="connsiteX883" fmla="*/ 209238 w 2463882"/>
                <a:gd name="connsiteY883" fmla="*/ 566085 h 664326"/>
                <a:gd name="connsiteX884" fmla="*/ 196341 w 2463882"/>
                <a:gd name="connsiteY884" fmla="*/ 578163 h 664326"/>
                <a:gd name="connsiteX885" fmla="*/ 170745 w 2463882"/>
                <a:gd name="connsiteY885" fmla="*/ 578163 h 664326"/>
                <a:gd name="connsiteX886" fmla="*/ 141307 w 2463882"/>
                <a:gd name="connsiteY886" fmla="*/ 566793 h 664326"/>
                <a:gd name="connsiteX887" fmla="*/ 121983 w 2463882"/>
                <a:gd name="connsiteY887" fmla="*/ 557755 h 664326"/>
                <a:gd name="connsiteX888" fmla="*/ 99563 w 2463882"/>
                <a:gd name="connsiteY888" fmla="*/ 549351 h 664326"/>
                <a:gd name="connsiteX889" fmla="*/ 74233 w 2463882"/>
                <a:gd name="connsiteY889" fmla="*/ 554633 h 664326"/>
                <a:gd name="connsiteX890" fmla="*/ 48653 w 2463882"/>
                <a:gd name="connsiteY890" fmla="*/ 562329 h 664326"/>
                <a:gd name="connsiteX891" fmla="*/ 37150 w 2463882"/>
                <a:gd name="connsiteY891" fmla="*/ 574262 h 664326"/>
                <a:gd name="connsiteX892" fmla="*/ 36777 w 2463882"/>
                <a:gd name="connsiteY892" fmla="*/ 575368 h 664326"/>
                <a:gd name="connsiteX893" fmla="*/ 44734 w 2463882"/>
                <a:gd name="connsiteY893" fmla="*/ 594627 h 664326"/>
                <a:gd name="connsiteX894" fmla="*/ 56053 w 2463882"/>
                <a:gd name="connsiteY894" fmla="*/ 596823 h 664326"/>
                <a:gd name="connsiteX895" fmla="*/ 79815 w 2463882"/>
                <a:gd name="connsiteY895" fmla="*/ 599567 h 664326"/>
                <a:gd name="connsiteX896" fmla="*/ 129057 w 2463882"/>
                <a:gd name="connsiteY896" fmla="*/ 593508 h 664326"/>
                <a:gd name="connsiteX897" fmla="*/ 147579 w 2463882"/>
                <a:gd name="connsiteY897" fmla="*/ 588865 h 664326"/>
                <a:gd name="connsiteX898" fmla="*/ 177082 w 2463882"/>
                <a:gd name="connsiteY898" fmla="*/ 587399 h 664326"/>
                <a:gd name="connsiteX899" fmla="*/ 187205 w 2463882"/>
                <a:gd name="connsiteY899" fmla="*/ 584933 h 664326"/>
                <a:gd name="connsiteX900" fmla="*/ 203073 w 2463882"/>
                <a:gd name="connsiteY900" fmla="*/ 582944 h 664326"/>
                <a:gd name="connsiteX901" fmla="*/ 216467 w 2463882"/>
                <a:gd name="connsiteY901" fmla="*/ 577023 h 664326"/>
                <a:gd name="connsiteX902" fmla="*/ 224485 w 2463882"/>
                <a:gd name="connsiteY902" fmla="*/ 579175 h 664326"/>
                <a:gd name="connsiteX903" fmla="*/ 259531 w 2463882"/>
                <a:gd name="connsiteY903" fmla="*/ 565378 h 664326"/>
                <a:gd name="connsiteX904" fmla="*/ 294616 w 2463882"/>
                <a:gd name="connsiteY904" fmla="*/ 544510 h 664326"/>
                <a:gd name="connsiteX905" fmla="*/ 328436 w 2463882"/>
                <a:gd name="connsiteY905" fmla="*/ 531005 h 664326"/>
                <a:gd name="connsiteX906" fmla="*/ 383912 w 2463882"/>
                <a:gd name="connsiteY906" fmla="*/ 507994 h 664326"/>
                <a:gd name="connsiteX907" fmla="*/ 374214 w 2463882"/>
                <a:gd name="connsiteY907" fmla="*/ 498582 h 664326"/>
                <a:gd name="connsiteX908" fmla="*/ 370346 w 2463882"/>
                <a:gd name="connsiteY908" fmla="*/ 496645 h 664326"/>
                <a:gd name="connsiteX909" fmla="*/ 365519 w 2463882"/>
                <a:gd name="connsiteY909" fmla="*/ 486539 h 664326"/>
                <a:gd name="connsiteX910" fmla="*/ 362882 w 2463882"/>
                <a:gd name="connsiteY910" fmla="*/ 468368 h 664326"/>
                <a:gd name="connsiteX911" fmla="*/ 349788 w 2463882"/>
                <a:gd name="connsiteY911" fmla="*/ 457358 h 664326"/>
                <a:gd name="connsiteX912" fmla="*/ 341453 w 2463882"/>
                <a:gd name="connsiteY912" fmla="*/ 410868 h 664326"/>
                <a:gd name="connsiteX913" fmla="*/ 333144 w 2463882"/>
                <a:gd name="connsiteY913" fmla="*/ 408098 h 664326"/>
                <a:gd name="connsiteX914" fmla="*/ 334353 w 2463882"/>
                <a:gd name="connsiteY914" fmla="*/ 404544 h 664326"/>
                <a:gd name="connsiteX915" fmla="*/ 332449 w 2463882"/>
                <a:gd name="connsiteY915" fmla="*/ 400985 h 664326"/>
                <a:gd name="connsiteX916" fmla="*/ 332367 w 2463882"/>
                <a:gd name="connsiteY916" fmla="*/ 397603 h 664326"/>
                <a:gd name="connsiteX917" fmla="*/ 332273 w 2463882"/>
                <a:gd name="connsiteY917" fmla="*/ 397603 h 664326"/>
                <a:gd name="connsiteX918" fmla="*/ 328179 w 2463882"/>
                <a:gd name="connsiteY918" fmla="*/ 368602 h 664326"/>
                <a:gd name="connsiteX919" fmla="*/ 316611 w 2463882"/>
                <a:gd name="connsiteY919" fmla="*/ 328110 h 664326"/>
                <a:gd name="connsiteX920" fmla="*/ 310510 w 2463882"/>
                <a:gd name="connsiteY920" fmla="*/ 298145 h 664326"/>
                <a:gd name="connsiteX921" fmla="*/ 306531 w 2463882"/>
                <a:gd name="connsiteY921" fmla="*/ 299191 h 664326"/>
                <a:gd name="connsiteX922" fmla="*/ 299902 w 2463882"/>
                <a:gd name="connsiteY922" fmla="*/ 305682 h 664326"/>
                <a:gd name="connsiteX923" fmla="*/ 278808 w 2463882"/>
                <a:gd name="connsiteY923" fmla="*/ 305682 h 664326"/>
                <a:gd name="connsiteX924" fmla="*/ 259780 w 2463882"/>
                <a:gd name="connsiteY924" fmla="*/ 313083 h 664326"/>
                <a:gd name="connsiteX925" fmla="*/ 248799 w 2463882"/>
                <a:gd name="connsiteY925" fmla="*/ 325469 h 664326"/>
                <a:gd name="connsiteX926" fmla="*/ 244709 w 2463882"/>
                <a:gd name="connsiteY926" fmla="*/ 325469 h 664326"/>
                <a:gd name="connsiteX927" fmla="*/ 244164 w 2463882"/>
                <a:gd name="connsiteY927" fmla="*/ 327081 h 664326"/>
                <a:gd name="connsiteX928" fmla="*/ 239761 w 2463882"/>
                <a:gd name="connsiteY928" fmla="*/ 327081 h 664326"/>
                <a:gd name="connsiteX929" fmla="*/ 237197 w 2463882"/>
                <a:gd name="connsiteY929" fmla="*/ 329478 h 664326"/>
                <a:gd name="connsiteX930" fmla="*/ 230432 w 2463882"/>
                <a:gd name="connsiteY930" fmla="*/ 344724 h 664326"/>
                <a:gd name="connsiteX931" fmla="*/ 227597 w 2463882"/>
                <a:gd name="connsiteY931" fmla="*/ 347314 h 664326"/>
                <a:gd name="connsiteX932" fmla="*/ 228421 w 2463882"/>
                <a:gd name="connsiteY932" fmla="*/ 351212 h 664326"/>
                <a:gd name="connsiteX933" fmla="*/ 224579 w 2463882"/>
                <a:gd name="connsiteY933" fmla="*/ 356198 h 664326"/>
                <a:gd name="connsiteX934" fmla="*/ 209453 w 2463882"/>
                <a:gd name="connsiteY934" fmla="*/ 386232 h 664326"/>
                <a:gd name="connsiteX935" fmla="*/ 206830 w 2463882"/>
                <a:gd name="connsiteY935" fmla="*/ 386232 h 664326"/>
                <a:gd name="connsiteX936" fmla="*/ 205375 w 2463882"/>
                <a:gd name="connsiteY936" fmla="*/ 390507 h 664326"/>
                <a:gd name="connsiteX937" fmla="*/ 201469 w 2463882"/>
                <a:gd name="connsiteY937" fmla="*/ 393422 h 664326"/>
                <a:gd name="connsiteX938" fmla="*/ 197297 w 2463882"/>
                <a:gd name="connsiteY938" fmla="*/ 399339 h 664326"/>
                <a:gd name="connsiteX939" fmla="*/ 189215 w 2463882"/>
                <a:gd name="connsiteY939" fmla="*/ 405372 h 664326"/>
                <a:gd name="connsiteX940" fmla="*/ 182197 w 2463882"/>
                <a:gd name="connsiteY940" fmla="*/ 415139 h 664326"/>
                <a:gd name="connsiteX941" fmla="*/ 144334 w 2463882"/>
                <a:gd name="connsiteY941" fmla="*/ 441888 h 664326"/>
                <a:gd name="connsiteX942" fmla="*/ 106132 w 2463882"/>
                <a:gd name="connsiteY942" fmla="*/ 460826 h 664326"/>
                <a:gd name="connsiteX943" fmla="*/ 100584 w 2463882"/>
                <a:gd name="connsiteY943" fmla="*/ 460826 h 664326"/>
                <a:gd name="connsiteX944" fmla="*/ 91040 w 2463882"/>
                <a:gd name="connsiteY944" fmla="*/ 466756 h 664326"/>
                <a:gd name="connsiteX945" fmla="*/ 59351 w 2463882"/>
                <a:gd name="connsiteY945" fmla="*/ 466756 h 664326"/>
                <a:gd name="connsiteX946" fmla="*/ 47161 w 2463882"/>
                <a:gd name="connsiteY946" fmla="*/ 463905 h 664326"/>
                <a:gd name="connsiteX947" fmla="*/ 34294 w 2463882"/>
                <a:gd name="connsiteY947" fmla="*/ 460732 h 664326"/>
                <a:gd name="connsiteX948" fmla="*/ 27696 w 2463882"/>
                <a:gd name="connsiteY948" fmla="*/ 455377 h 664326"/>
                <a:gd name="connsiteX949" fmla="*/ 27451 w 2463882"/>
                <a:gd name="connsiteY949" fmla="*/ 453851 h 664326"/>
                <a:gd name="connsiteX950" fmla="*/ 10829 w 2463882"/>
                <a:gd name="connsiteY950" fmla="*/ 447972 h 664326"/>
                <a:gd name="connsiteX951" fmla="*/ 607 w 2463882"/>
                <a:gd name="connsiteY951" fmla="*/ 429009 h 664326"/>
                <a:gd name="connsiteX952" fmla="*/ 2001 w 2463882"/>
                <a:gd name="connsiteY952" fmla="*/ 403314 h 664326"/>
                <a:gd name="connsiteX953" fmla="*/ 26843 w 2463882"/>
                <a:gd name="connsiteY953" fmla="*/ 371067 h 664326"/>
                <a:gd name="connsiteX954" fmla="*/ 57524 w 2463882"/>
                <a:gd name="connsiteY954" fmla="*/ 349441 h 664326"/>
                <a:gd name="connsiteX955" fmla="*/ 73126 w 2463882"/>
                <a:gd name="connsiteY955" fmla="*/ 347773 h 664326"/>
                <a:gd name="connsiteX956" fmla="*/ 89059 w 2463882"/>
                <a:gd name="connsiteY956" fmla="*/ 336141 h 664326"/>
                <a:gd name="connsiteX957" fmla="*/ 99190 w 2463882"/>
                <a:gd name="connsiteY957" fmla="*/ 336141 h 664326"/>
                <a:gd name="connsiteX958" fmla="*/ 106801 w 2463882"/>
                <a:gd name="connsiteY958" fmla="*/ 340698 h 664326"/>
                <a:gd name="connsiteX959" fmla="*/ 112057 w 2463882"/>
                <a:gd name="connsiteY959" fmla="*/ 357270 h 664326"/>
                <a:gd name="connsiteX960" fmla="*/ 104250 w 2463882"/>
                <a:gd name="connsiteY960" fmla="*/ 380217 h 664326"/>
                <a:gd name="connsiteX961" fmla="*/ 91258 w 2463882"/>
                <a:gd name="connsiteY961" fmla="*/ 391570 h 664326"/>
                <a:gd name="connsiteX962" fmla="*/ 76050 w 2463882"/>
                <a:gd name="connsiteY962" fmla="*/ 385610 h 664326"/>
                <a:gd name="connsiteX963" fmla="*/ 73251 w 2463882"/>
                <a:gd name="connsiteY963" fmla="*/ 374956 h 664326"/>
                <a:gd name="connsiteX964" fmla="*/ 69906 w 2463882"/>
                <a:gd name="connsiteY964" fmla="*/ 372362 h 664326"/>
                <a:gd name="connsiteX965" fmla="*/ 34890 w 2463882"/>
                <a:gd name="connsiteY965" fmla="*/ 399541 h 664326"/>
                <a:gd name="connsiteX966" fmla="*/ 29651 w 2463882"/>
                <a:gd name="connsiteY966" fmla="*/ 409145 h 664326"/>
                <a:gd name="connsiteX967" fmla="*/ 33484 w 2463882"/>
                <a:gd name="connsiteY967" fmla="*/ 421831 h 664326"/>
                <a:gd name="connsiteX968" fmla="*/ 68153 w 2463882"/>
                <a:gd name="connsiteY968" fmla="*/ 436298 h 664326"/>
                <a:gd name="connsiteX969" fmla="*/ 95284 w 2463882"/>
                <a:gd name="connsiteY969" fmla="*/ 429939 h 664326"/>
                <a:gd name="connsiteX970" fmla="*/ 124585 w 2463882"/>
                <a:gd name="connsiteY970" fmla="*/ 403905 h 664326"/>
                <a:gd name="connsiteX971" fmla="*/ 139842 w 2463882"/>
                <a:gd name="connsiteY971" fmla="*/ 381016 h 664326"/>
                <a:gd name="connsiteX972" fmla="*/ 157166 w 2463882"/>
                <a:gd name="connsiteY972" fmla="*/ 356777 h 664326"/>
                <a:gd name="connsiteX973" fmla="*/ 161578 w 2463882"/>
                <a:gd name="connsiteY973" fmla="*/ 354890 h 664326"/>
                <a:gd name="connsiteX974" fmla="*/ 171259 w 2463882"/>
                <a:gd name="connsiteY974" fmla="*/ 338919 h 664326"/>
                <a:gd name="connsiteX975" fmla="*/ 201821 w 2463882"/>
                <a:gd name="connsiteY975" fmla="*/ 309665 h 664326"/>
                <a:gd name="connsiteX976" fmla="*/ 205924 w 2463882"/>
                <a:gd name="connsiteY976" fmla="*/ 308392 h 664326"/>
                <a:gd name="connsiteX977" fmla="*/ 208758 w 2463882"/>
                <a:gd name="connsiteY977" fmla="*/ 295311 h 664326"/>
                <a:gd name="connsiteX978" fmla="*/ 218932 w 2463882"/>
                <a:gd name="connsiteY978" fmla="*/ 289248 h 664326"/>
                <a:gd name="connsiteX979" fmla="*/ 256062 w 2463882"/>
                <a:gd name="connsiteY979" fmla="*/ 229789 h 664326"/>
                <a:gd name="connsiteX980" fmla="*/ 262181 w 2463882"/>
                <a:gd name="connsiteY980" fmla="*/ 226024 h 664326"/>
                <a:gd name="connsiteX981" fmla="*/ 267767 w 2463882"/>
                <a:gd name="connsiteY981" fmla="*/ 217741 h 664326"/>
                <a:gd name="connsiteX982" fmla="*/ 272462 w 2463882"/>
                <a:gd name="connsiteY982" fmla="*/ 215653 h 664326"/>
                <a:gd name="connsiteX983" fmla="*/ 272634 w 2463882"/>
                <a:gd name="connsiteY983" fmla="*/ 210413 h 664326"/>
                <a:gd name="connsiteX984" fmla="*/ 284853 w 2463882"/>
                <a:gd name="connsiteY984" fmla="*/ 195085 h 664326"/>
                <a:gd name="connsiteX985" fmla="*/ 294736 w 2463882"/>
                <a:gd name="connsiteY985" fmla="*/ 179543 h 664326"/>
                <a:gd name="connsiteX986" fmla="*/ 328702 w 2463882"/>
                <a:gd name="connsiteY986" fmla="*/ 137380 h 664326"/>
                <a:gd name="connsiteX987" fmla="*/ 324633 w 2463882"/>
                <a:gd name="connsiteY987" fmla="*/ 136651 h 664326"/>
                <a:gd name="connsiteX988" fmla="*/ 260972 w 2463882"/>
                <a:gd name="connsiteY988" fmla="*/ 157094 h 664326"/>
                <a:gd name="connsiteX989" fmla="*/ 238025 w 2463882"/>
                <a:gd name="connsiteY989" fmla="*/ 166818 h 664326"/>
                <a:gd name="connsiteX990" fmla="*/ 232481 w 2463882"/>
                <a:gd name="connsiteY990" fmla="*/ 172237 h 664326"/>
                <a:gd name="connsiteX991" fmla="*/ 219670 w 2463882"/>
                <a:gd name="connsiteY991" fmla="*/ 177528 h 664326"/>
                <a:gd name="connsiteX992" fmla="*/ 219824 w 2463882"/>
                <a:gd name="connsiteY992" fmla="*/ 177528 h 664326"/>
                <a:gd name="connsiteX993" fmla="*/ 193837 w 2463882"/>
                <a:gd name="connsiteY993" fmla="*/ 197178 h 664326"/>
                <a:gd name="connsiteX994" fmla="*/ 192997 w 2463882"/>
                <a:gd name="connsiteY994" fmla="*/ 199643 h 664326"/>
                <a:gd name="connsiteX995" fmla="*/ 187110 w 2463882"/>
                <a:gd name="connsiteY995" fmla="*/ 201127 h 664326"/>
                <a:gd name="connsiteX996" fmla="*/ 187513 w 2463882"/>
                <a:gd name="connsiteY996" fmla="*/ 204689 h 664326"/>
                <a:gd name="connsiteX997" fmla="*/ 179530 w 2463882"/>
                <a:gd name="connsiteY997" fmla="*/ 208377 h 664326"/>
                <a:gd name="connsiteX998" fmla="*/ 160639 w 2463882"/>
                <a:gd name="connsiteY998" fmla="*/ 226740 h 664326"/>
                <a:gd name="connsiteX999" fmla="*/ 158928 w 2463882"/>
                <a:gd name="connsiteY999" fmla="*/ 226740 h 664326"/>
                <a:gd name="connsiteX1000" fmla="*/ 149805 w 2463882"/>
                <a:gd name="connsiteY1000" fmla="*/ 241451 h 664326"/>
                <a:gd name="connsiteX1001" fmla="*/ 148831 w 2463882"/>
                <a:gd name="connsiteY1001" fmla="*/ 245884 h 664326"/>
                <a:gd name="connsiteX1002" fmla="*/ 152836 w 2463882"/>
                <a:gd name="connsiteY1002" fmla="*/ 246960 h 664326"/>
                <a:gd name="connsiteX1003" fmla="*/ 166410 w 2463882"/>
                <a:gd name="connsiteY1003" fmla="*/ 243625 h 664326"/>
                <a:gd name="connsiteX1004" fmla="*/ 181219 w 2463882"/>
                <a:gd name="connsiteY1004" fmla="*/ 235920 h 664326"/>
                <a:gd name="connsiteX1005" fmla="*/ 202627 w 2463882"/>
                <a:gd name="connsiteY1005" fmla="*/ 217921 h 664326"/>
                <a:gd name="connsiteX1006" fmla="*/ 209002 w 2463882"/>
                <a:gd name="connsiteY1006" fmla="*/ 208441 h 664326"/>
                <a:gd name="connsiteX1007" fmla="*/ 214628 w 2463882"/>
                <a:gd name="connsiteY1007" fmla="*/ 204754 h 664326"/>
                <a:gd name="connsiteX1008" fmla="*/ 226478 w 2463882"/>
                <a:gd name="connsiteY1008" fmla="*/ 196732 h 664326"/>
                <a:gd name="connsiteX1009" fmla="*/ 241077 w 2463882"/>
                <a:gd name="connsiteY1009" fmla="*/ 171800 h 664326"/>
                <a:gd name="connsiteX1010" fmla="*/ 253190 w 2463882"/>
                <a:gd name="connsiteY1010" fmla="*/ 162800 h 664326"/>
                <a:gd name="connsiteX1011" fmla="*/ 266018 w 2463882"/>
                <a:gd name="connsiteY1011" fmla="*/ 162800 h 664326"/>
                <a:gd name="connsiteX1012" fmla="*/ 268530 w 2463882"/>
                <a:gd name="connsiteY1012" fmla="*/ 175873 h 664326"/>
                <a:gd name="connsiteX1013" fmla="*/ 264535 w 2463882"/>
                <a:gd name="connsiteY1013" fmla="*/ 191342 h 664326"/>
                <a:gd name="connsiteX1014" fmla="*/ 251273 w 2463882"/>
                <a:gd name="connsiteY1014" fmla="*/ 211970 h 664326"/>
                <a:gd name="connsiteX1015" fmla="*/ 223923 w 2463882"/>
                <a:gd name="connsiteY1015" fmla="*/ 231825 h 664326"/>
                <a:gd name="connsiteX1016" fmla="*/ 212956 w 2463882"/>
                <a:gd name="connsiteY1016" fmla="*/ 236837 h 664326"/>
                <a:gd name="connsiteX1017" fmla="*/ 208093 w 2463882"/>
                <a:gd name="connsiteY1017" fmla="*/ 244611 h 664326"/>
                <a:gd name="connsiteX1018" fmla="*/ 189640 w 2463882"/>
                <a:gd name="connsiteY1018" fmla="*/ 257079 h 664326"/>
                <a:gd name="connsiteX1019" fmla="*/ 182450 w 2463882"/>
                <a:gd name="connsiteY1019" fmla="*/ 257992 h 664326"/>
                <a:gd name="connsiteX1020" fmla="*/ 181279 w 2463882"/>
                <a:gd name="connsiteY1020" fmla="*/ 259973 h 664326"/>
                <a:gd name="connsiteX1021" fmla="*/ 171684 w 2463882"/>
                <a:gd name="connsiteY1021" fmla="*/ 267660 h 664326"/>
                <a:gd name="connsiteX1022" fmla="*/ 145397 w 2463882"/>
                <a:gd name="connsiteY1022" fmla="*/ 274126 h 664326"/>
                <a:gd name="connsiteX1023" fmla="*/ 127488 w 2463882"/>
                <a:gd name="connsiteY1023" fmla="*/ 272145 h 664326"/>
                <a:gd name="connsiteX1024" fmla="*/ 120229 w 2463882"/>
                <a:gd name="connsiteY1024" fmla="*/ 238604 h 664326"/>
                <a:gd name="connsiteX1025" fmla="*/ 118120 w 2463882"/>
                <a:gd name="connsiteY1025" fmla="*/ 238604 h 664326"/>
                <a:gd name="connsiteX1026" fmla="*/ 133992 w 2463882"/>
                <a:gd name="connsiteY1026" fmla="*/ 208471 h 664326"/>
                <a:gd name="connsiteX1027" fmla="*/ 166359 w 2463882"/>
                <a:gd name="connsiteY1027" fmla="*/ 184774 h 664326"/>
                <a:gd name="connsiteX1028" fmla="*/ 206631 w 2463882"/>
                <a:gd name="connsiteY1028" fmla="*/ 160622 h 664326"/>
                <a:gd name="connsiteX1029" fmla="*/ 207476 w 2463882"/>
                <a:gd name="connsiteY1029" fmla="*/ 160622 h 664326"/>
                <a:gd name="connsiteX1030" fmla="*/ 211982 w 2463882"/>
                <a:gd name="connsiteY1030" fmla="*/ 155254 h 664326"/>
                <a:gd name="connsiteX1031" fmla="*/ 229793 w 2463882"/>
                <a:gd name="connsiteY1031" fmla="*/ 145444 h 664326"/>
                <a:gd name="connsiteX1032" fmla="*/ 242488 w 2463882"/>
                <a:gd name="connsiteY1032" fmla="*/ 140638 h 664326"/>
                <a:gd name="connsiteX1033" fmla="*/ 272492 w 2463882"/>
                <a:gd name="connsiteY1033" fmla="*/ 124234 h 664326"/>
                <a:gd name="connsiteX1034" fmla="*/ 311479 w 2463882"/>
                <a:gd name="connsiteY1034" fmla="*/ 114904 h 664326"/>
                <a:gd name="connsiteX1035" fmla="*/ 352605 w 2463882"/>
                <a:gd name="connsiteY1035" fmla="*/ 110034 h 664326"/>
                <a:gd name="connsiteX1036" fmla="*/ 363208 w 2463882"/>
                <a:gd name="connsiteY1036" fmla="*/ 105510 h 664326"/>
                <a:gd name="connsiteX1037" fmla="*/ 374278 w 2463882"/>
                <a:gd name="connsiteY1037" fmla="*/ 92322 h 664326"/>
                <a:gd name="connsiteX1038" fmla="*/ 409745 w 2463882"/>
                <a:gd name="connsiteY1038" fmla="*/ 72668 h 664326"/>
                <a:gd name="connsiteX1039" fmla="*/ 419859 w 2463882"/>
                <a:gd name="connsiteY1039" fmla="*/ 65113 h 664326"/>
                <a:gd name="connsiteX1040" fmla="*/ 450210 w 2463882"/>
                <a:gd name="connsiteY1040" fmla="*/ 54948 h 664326"/>
                <a:gd name="connsiteX1041" fmla="*/ 474825 w 2463882"/>
                <a:gd name="connsiteY1041" fmla="*/ 45241 h 664326"/>
                <a:gd name="connsiteX1042" fmla="*/ 496130 w 2463882"/>
                <a:gd name="connsiteY1042" fmla="*/ 39161 h 664326"/>
                <a:gd name="connsiteX1043" fmla="*/ 513383 w 2463882"/>
                <a:gd name="connsiteY1043" fmla="*/ 34848 h 664326"/>
                <a:gd name="connsiteX1044" fmla="*/ 1798166 w 2463882"/>
                <a:gd name="connsiteY1044" fmla="*/ 0 h 664326"/>
                <a:gd name="connsiteX1045" fmla="*/ 1832029 w 2463882"/>
                <a:gd name="connsiteY1045" fmla="*/ 8467 h 664326"/>
                <a:gd name="connsiteX1046" fmla="*/ 1829251 w 2463882"/>
                <a:gd name="connsiteY1046" fmla="*/ 62499 h 664326"/>
                <a:gd name="connsiteX1047" fmla="*/ 1815209 w 2463882"/>
                <a:gd name="connsiteY1047" fmla="*/ 65856 h 664326"/>
                <a:gd name="connsiteX1048" fmla="*/ 1792991 w 2463882"/>
                <a:gd name="connsiteY1048" fmla="*/ 61950 h 664326"/>
                <a:gd name="connsiteX1049" fmla="*/ 1783147 w 2463882"/>
                <a:gd name="connsiteY1049" fmla="*/ 54871 h 664326"/>
                <a:gd name="connsiteX1050" fmla="*/ 1776544 w 2463882"/>
                <a:gd name="connsiteY1050" fmla="*/ 36589 h 664326"/>
                <a:gd name="connsiteX1051" fmla="*/ 1777882 w 2463882"/>
                <a:gd name="connsiteY1051" fmla="*/ 32649 h 664326"/>
                <a:gd name="connsiteX1052" fmla="*/ 1774507 w 2463882"/>
                <a:gd name="connsiteY1052" fmla="*/ 30458 h 664326"/>
                <a:gd name="connsiteX1053" fmla="*/ 1733459 w 2463882"/>
                <a:gd name="connsiteY1053" fmla="*/ 43454 h 664326"/>
                <a:gd name="connsiteX1054" fmla="*/ 1687496 w 2463882"/>
                <a:gd name="connsiteY1054" fmla="*/ 63108 h 664326"/>
                <a:gd name="connsiteX1055" fmla="*/ 1683106 w 2463882"/>
                <a:gd name="connsiteY1055" fmla="*/ 66375 h 664326"/>
                <a:gd name="connsiteX1056" fmla="*/ 1682951 w 2463882"/>
                <a:gd name="connsiteY1056" fmla="*/ 66821 h 664326"/>
                <a:gd name="connsiteX1057" fmla="*/ 1685400 w 2463882"/>
                <a:gd name="connsiteY1057" fmla="*/ 77034 h 664326"/>
                <a:gd name="connsiteX1058" fmla="*/ 1680010 w 2463882"/>
                <a:gd name="connsiteY1058" fmla="*/ 90848 h 664326"/>
                <a:gd name="connsiteX1059" fmla="*/ 1664657 w 2463882"/>
                <a:gd name="connsiteY1059" fmla="*/ 107012 h 664326"/>
                <a:gd name="connsiteX1060" fmla="*/ 1661720 w 2463882"/>
                <a:gd name="connsiteY1060" fmla="*/ 107012 h 664326"/>
                <a:gd name="connsiteX1061" fmla="*/ 1658139 w 2463882"/>
                <a:gd name="connsiteY1061" fmla="*/ 109679 h 664326"/>
                <a:gd name="connsiteX1062" fmla="*/ 1655589 w 2463882"/>
                <a:gd name="connsiteY1062" fmla="*/ 117186 h 664326"/>
                <a:gd name="connsiteX1063" fmla="*/ 1649389 w 2463882"/>
                <a:gd name="connsiteY1063" fmla="*/ 125200 h 664326"/>
                <a:gd name="connsiteX1064" fmla="*/ 1638335 w 2463882"/>
                <a:gd name="connsiteY1064" fmla="*/ 156237 h 664326"/>
                <a:gd name="connsiteX1065" fmla="*/ 1624521 w 2463882"/>
                <a:gd name="connsiteY1065" fmla="*/ 185452 h 664326"/>
                <a:gd name="connsiteX1066" fmla="*/ 1611800 w 2463882"/>
                <a:gd name="connsiteY1066" fmla="*/ 193307 h 664326"/>
                <a:gd name="connsiteX1067" fmla="*/ 1599456 w 2463882"/>
                <a:gd name="connsiteY1067" fmla="*/ 208172 h 664326"/>
                <a:gd name="connsiteX1068" fmla="*/ 1595636 w 2463882"/>
                <a:gd name="connsiteY1068" fmla="*/ 219397 h 664326"/>
                <a:gd name="connsiteX1069" fmla="*/ 1583352 w 2463882"/>
                <a:gd name="connsiteY1069" fmla="*/ 230304 h 664326"/>
                <a:gd name="connsiteX1070" fmla="*/ 1576260 w 2463882"/>
                <a:gd name="connsiteY1070" fmla="*/ 242345 h 664326"/>
                <a:gd name="connsiteX1071" fmla="*/ 1598359 w 2463882"/>
                <a:gd name="connsiteY1071" fmla="*/ 247622 h 664326"/>
                <a:gd name="connsiteX1072" fmla="*/ 1616237 w 2463882"/>
                <a:gd name="connsiteY1072" fmla="*/ 245666 h 664326"/>
                <a:gd name="connsiteX1073" fmla="*/ 1636792 w 2463882"/>
                <a:gd name="connsiteY1073" fmla="*/ 238806 h 664326"/>
                <a:gd name="connsiteX1074" fmla="*/ 1650885 w 2463882"/>
                <a:gd name="connsiteY1074" fmla="*/ 227166 h 664326"/>
                <a:gd name="connsiteX1075" fmla="*/ 1653029 w 2463882"/>
                <a:gd name="connsiteY1075" fmla="*/ 223363 h 664326"/>
                <a:gd name="connsiteX1076" fmla="*/ 1651871 w 2463882"/>
                <a:gd name="connsiteY1076" fmla="*/ 223363 h 664326"/>
                <a:gd name="connsiteX1077" fmla="*/ 1638177 w 2463882"/>
                <a:gd name="connsiteY1077" fmla="*/ 233404 h 664326"/>
                <a:gd name="connsiteX1078" fmla="*/ 1624208 w 2463882"/>
                <a:gd name="connsiteY1078" fmla="*/ 230733 h 664326"/>
                <a:gd name="connsiteX1079" fmla="*/ 1621850 w 2463882"/>
                <a:gd name="connsiteY1079" fmla="*/ 224700 h 664326"/>
                <a:gd name="connsiteX1080" fmla="*/ 1614004 w 2463882"/>
                <a:gd name="connsiteY1080" fmla="*/ 222235 h 664326"/>
                <a:gd name="connsiteX1081" fmla="*/ 1615787 w 2463882"/>
                <a:gd name="connsiteY1081" fmla="*/ 207683 h 664326"/>
                <a:gd name="connsiteX1082" fmla="*/ 1621867 w 2463882"/>
                <a:gd name="connsiteY1082" fmla="*/ 204300 h 664326"/>
                <a:gd name="connsiteX1083" fmla="*/ 1633555 w 2463882"/>
                <a:gd name="connsiteY1083" fmla="*/ 195129 h 664326"/>
                <a:gd name="connsiteX1084" fmla="*/ 1648668 w 2463882"/>
                <a:gd name="connsiteY1084" fmla="*/ 196746 h 664326"/>
                <a:gd name="connsiteX1085" fmla="*/ 1668434 w 2463882"/>
                <a:gd name="connsiteY1085" fmla="*/ 192977 h 664326"/>
                <a:gd name="connsiteX1086" fmla="*/ 1684868 w 2463882"/>
                <a:gd name="connsiteY1086" fmla="*/ 205874 h 664326"/>
                <a:gd name="connsiteX1087" fmla="*/ 1683830 w 2463882"/>
                <a:gd name="connsiteY1087" fmla="*/ 208931 h 664326"/>
                <a:gd name="connsiteX1088" fmla="*/ 1686429 w 2463882"/>
                <a:gd name="connsiteY1088" fmla="*/ 218591 h 664326"/>
                <a:gd name="connsiteX1089" fmla="*/ 1680992 w 2463882"/>
                <a:gd name="connsiteY1089" fmla="*/ 234575 h 664326"/>
                <a:gd name="connsiteX1090" fmla="*/ 1656163 w 2463882"/>
                <a:gd name="connsiteY1090" fmla="*/ 248878 h 664326"/>
                <a:gd name="connsiteX1091" fmla="*/ 1637478 w 2463882"/>
                <a:gd name="connsiteY1091" fmla="*/ 263481 h 664326"/>
                <a:gd name="connsiteX1092" fmla="*/ 1609099 w 2463882"/>
                <a:gd name="connsiteY1092" fmla="*/ 272455 h 664326"/>
                <a:gd name="connsiteX1093" fmla="*/ 1580381 w 2463882"/>
                <a:gd name="connsiteY1093" fmla="*/ 278526 h 664326"/>
                <a:gd name="connsiteX1094" fmla="*/ 1562373 w 2463882"/>
                <a:gd name="connsiteY1094" fmla="*/ 279937 h 664326"/>
                <a:gd name="connsiteX1095" fmla="*/ 1552977 w 2463882"/>
                <a:gd name="connsiteY1095" fmla="*/ 294570 h 664326"/>
                <a:gd name="connsiteX1096" fmla="*/ 1538316 w 2463882"/>
                <a:gd name="connsiteY1096" fmla="*/ 313847 h 664326"/>
                <a:gd name="connsiteX1097" fmla="*/ 1537073 w 2463882"/>
                <a:gd name="connsiteY1097" fmla="*/ 317500 h 664326"/>
                <a:gd name="connsiteX1098" fmla="*/ 1534969 w 2463882"/>
                <a:gd name="connsiteY1098" fmla="*/ 317380 h 664326"/>
                <a:gd name="connsiteX1099" fmla="*/ 1532189 w 2463882"/>
                <a:gd name="connsiteY1099" fmla="*/ 325547 h 664326"/>
                <a:gd name="connsiteX1100" fmla="*/ 1530041 w 2463882"/>
                <a:gd name="connsiteY1100" fmla="*/ 325547 h 664326"/>
                <a:gd name="connsiteX1101" fmla="*/ 1525063 w 2463882"/>
                <a:gd name="connsiteY1101" fmla="*/ 346501 h 664326"/>
                <a:gd name="connsiteX1102" fmla="*/ 1515318 w 2463882"/>
                <a:gd name="connsiteY1102" fmla="*/ 362274 h 664326"/>
                <a:gd name="connsiteX1103" fmla="*/ 1504509 w 2463882"/>
                <a:gd name="connsiteY1103" fmla="*/ 381298 h 664326"/>
                <a:gd name="connsiteX1104" fmla="*/ 1480829 w 2463882"/>
                <a:gd name="connsiteY1104" fmla="*/ 404597 h 664326"/>
                <a:gd name="connsiteX1105" fmla="*/ 1460720 w 2463882"/>
                <a:gd name="connsiteY1105" fmla="*/ 427303 h 664326"/>
                <a:gd name="connsiteX1106" fmla="*/ 1449528 w 2463882"/>
                <a:gd name="connsiteY1106" fmla="*/ 437920 h 664326"/>
                <a:gd name="connsiteX1107" fmla="*/ 1451781 w 2463882"/>
                <a:gd name="connsiteY1107" fmla="*/ 438494 h 664326"/>
                <a:gd name="connsiteX1108" fmla="*/ 1465197 w 2463882"/>
                <a:gd name="connsiteY1108" fmla="*/ 436341 h 664326"/>
                <a:gd name="connsiteX1109" fmla="*/ 1474256 w 2463882"/>
                <a:gd name="connsiteY1109" fmla="*/ 440110 h 664326"/>
                <a:gd name="connsiteX1110" fmla="*/ 1478895 w 2463882"/>
                <a:gd name="connsiteY1110" fmla="*/ 440110 h 664326"/>
                <a:gd name="connsiteX1111" fmla="*/ 1497014 w 2463882"/>
                <a:gd name="connsiteY1111" fmla="*/ 452381 h 664326"/>
                <a:gd name="connsiteX1112" fmla="*/ 1495291 w 2463882"/>
                <a:gd name="connsiteY1112" fmla="*/ 457453 h 664326"/>
                <a:gd name="connsiteX1113" fmla="*/ 1497353 w 2463882"/>
                <a:gd name="connsiteY1113" fmla="*/ 460600 h 664326"/>
                <a:gd name="connsiteX1114" fmla="*/ 1496825 w 2463882"/>
                <a:gd name="connsiteY1114" fmla="*/ 471889 h 664326"/>
                <a:gd name="connsiteX1115" fmla="*/ 1488949 w 2463882"/>
                <a:gd name="connsiteY1115" fmla="*/ 484662 h 664326"/>
                <a:gd name="connsiteX1116" fmla="*/ 1473433 w 2463882"/>
                <a:gd name="connsiteY1116" fmla="*/ 492551 h 664326"/>
                <a:gd name="connsiteX1117" fmla="*/ 1465767 w 2463882"/>
                <a:gd name="connsiteY1117" fmla="*/ 492551 h 664326"/>
                <a:gd name="connsiteX1118" fmla="*/ 1458937 w 2463882"/>
                <a:gd name="connsiteY1118" fmla="*/ 486986 h 664326"/>
                <a:gd name="connsiteX1119" fmla="*/ 1458868 w 2463882"/>
                <a:gd name="connsiteY1119" fmla="*/ 476353 h 664326"/>
                <a:gd name="connsiteX1120" fmla="*/ 1463391 w 2463882"/>
                <a:gd name="connsiteY1120" fmla="*/ 470950 h 664326"/>
                <a:gd name="connsiteX1121" fmla="*/ 1439068 w 2463882"/>
                <a:gd name="connsiteY1121" fmla="*/ 466757 h 664326"/>
                <a:gd name="connsiteX1122" fmla="*/ 1432967 w 2463882"/>
                <a:gd name="connsiteY1122" fmla="*/ 475538 h 664326"/>
                <a:gd name="connsiteX1123" fmla="*/ 1408237 w 2463882"/>
                <a:gd name="connsiteY1123" fmla="*/ 482364 h 664326"/>
                <a:gd name="connsiteX1124" fmla="*/ 1397171 w 2463882"/>
                <a:gd name="connsiteY1124" fmla="*/ 480752 h 664326"/>
                <a:gd name="connsiteX1125" fmla="*/ 1381538 w 2463882"/>
                <a:gd name="connsiteY1125" fmla="*/ 484516 h 664326"/>
                <a:gd name="connsiteX1126" fmla="*/ 1370532 w 2463882"/>
                <a:gd name="connsiteY1126" fmla="*/ 480752 h 664326"/>
                <a:gd name="connsiteX1127" fmla="*/ 1347920 w 2463882"/>
                <a:gd name="connsiteY1127" fmla="*/ 482904 h 664326"/>
                <a:gd name="connsiteX1128" fmla="*/ 1337334 w 2463882"/>
                <a:gd name="connsiteY1128" fmla="*/ 477707 h 664326"/>
                <a:gd name="connsiteX1129" fmla="*/ 1331370 w 2463882"/>
                <a:gd name="connsiteY1129" fmla="*/ 468657 h 664326"/>
                <a:gd name="connsiteX1130" fmla="*/ 1331391 w 2463882"/>
                <a:gd name="connsiteY1130" fmla="*/ 453890 h 664326"/>
                <a:gd name="connsiteX1131" fmla="*/ 1342101 w 2463882"/>
                <a:gd name="connsiteY1131" fmla="*/ 436787 h 664326"/>
                <a:gd name="connsiteX1132" fmla="*/ 1354793 w 2463882"/>
                <a:gd name="connsiteY1132" fmla="*/ 427303 h 664326"/>
                <a:gd name="connsiteX1133" fmla="*/ 1366691 w 2463882"/>
                <a:gd name="connsiteY1133" fmla="*/ 424499 h 664326"/>
                <a:gd name="connsiteX1134" fmla="*/ 1401771 w 2463882"/>
                <a:gd name="connsiteY1134" fmla="*/ 428594 h 664326"/>
                <a:gd name="connsiteX1135" fmla="*/ 1414908 w 2463882"/>
                <a:gd name="connsiteY1135" fmla="*/ 437135 h 664326"/>
                <a:gd name="connsiteX1136" fmla="*/ 1416477 w 2463882"/>
                <a:gd name="connsiteY1136" fmla="*/ 435484 h 664326"/>
                <a:gd name="connsiteX1137" fmla="*/ 1418793 w 2463882"/>
                <a:gd name="connsiteY1137" fmla="*/ 418167 h 664326"/>
                <a:gd name="connsiteX1138" fmla="*/ 1436376 w 2463882"/>
                <a:gd name="connsiteY1138" fmla="*/ 384870 h 664326"/>
                <a:gd name="connsiteX1139" fmla="*/ 1445255 w 2463882"/>
                <a:gd name="connsiteY1139" fmla="*/ 377242 h 664326"/>
                <a:gd name="connsiteX1140" fmla="*/ 1452059 w 2463882"/>
                <a:gd name="connsiteY1140" fmla="*/ 359290 h 664326"/>
                <a:gd name="connsiteX1141" fmla="*/ 1457946 w 2463882"/>
                <a:gd name="connsiteY1141" fmla="*/ 348503 h 664326"/>
                <a:gd name="connsiteX1142" fmla="*/ 1465089 w 2463882"/>
                <a:gd name="connsiteY1142" fmla="*/ 334568 h 664326"/>
                <a:gd name="connsiteX1143" fmla="*/ 1492963 w 2463882"/>
                <a:gd name="connsiteY1143" fmla="*/ 297571 h 664326"/>
                <a:gd name="connsiteX1144" fmla="*/ 1493151 w 2463882"/>
                <a:gd name="connsiteY1144" fmla="*/ 295434 h 664326"/>
                <a:gd name="connsiteX1145" fmla="*/ 1494163 w 2463882"/>
                <a:gd name="connsiteY1145" fmla="*/ 290878 h 664326"/>
                <a:gd name="connsiteX1146" fmla="*/ 1499338 w 2463882"/>
                <a:gd name="connsiteY1146" fmla="*/ 280078 h 664326"/>
                <a:gd name="connsiteX1147" fmla="*/ 1508110 w 2463882"/>
                <a:gd name="connsiteY1147" fmla="*/ 270423 h 664326"/>
                <a:gd name="connsiteX1148" fmla="*/ 1494575 w 2463882"/>
                <a:gd name="connsiteY1148" fmla="*/ 262293 h 664326"/>
                <a:gd name="connsiteX1149" fmla="*/ 1456673 w 2463882"/>
                <a:gd name="connsiteY1149" fmla="*/ 261989 h 664326"/>
                <a:gd name="connsiteX1150" fmla="*/ 1428710 w 2463882"/>
                <a:gd name="connsiteY1150" fmla="*/ 260107 h 664326"/>
                <a:gd name="connsiteX1151" fmla="*/ 1401668 w 2463882"/>
                <a:gd name="connsiteY1151" fmla="*/ 258225 h 664326"/>
                <a:gd name="connsiteX1152" fmla="*/ 1390002 w 2463882"/>
                <a:gd name="connsiteY1152" fmla="*/ 250859 h 664326"/>
                <a:gd name="connsiteX1153" fmla="*/ 1380955 w 2463882"/>
                <a:gd name="connsiteY1153" fmla="*/ 260038 h 664326"/>
                <a:gd name="connsiteX1154" fmla="*/ 1378670 w 2463882"/>
                <a:gd name="connsiteY1154" fmla="*/ 266761 h 664326"/>
                <a:gd name="connsiteX1155" fmla="*/ 1370000 w 2463882"/>
                <a:gd name="connsiteY1155" fmla="*/ 274826 h 664326"/>
                <a:gd name="connsiteX1156" fmla="*/ 1368680 w 2463882"/>
                <a:gd name="connsiteY1156" fmla="*/ 278715 h 664326"/>
                <a:gd name="connsiteX1157" fmla="*/ 1357820 w 2463882"/>
                <a:gd name="connsiteY1157" fmla="*/ 293211 h 664326"/>
                <a:gd name="connsiteX1158" fmla="*/ 1357618 w 2463882"/>
                <a:gd name="connsiteY1158" fmla="*/ 303304 h 664326"/>
                <a:gd name="connsiteX1159" fmla="*/ 1331511 w 2463882"/>
                <a:gd name="connsiteY1159" fmla="*/ 339666 h 664326"/>
                <a:gd name="connsiteX1160" fmla="*/ 1326413 w 2463882"/>
                <a:gd name="connsiteY1160" fmla="*/ 339666 h 664326"/>
                <a:gd name="connsiteX1161" fmla="*/ 1323858 w 2463882"/>
                <a:gd name="connsiteY1161" fmla="*/ 342380 h 664326"/>
                <a:gd name="connsiteX1162" fmla="*/ 1323627 w 2463882"/>
                <a:gd name="connsiteY1162" fmla="*/ 349313 h 664326"/>
                <a:gd name="connsiteX1163" fmla="*/ 1304127 w 2463882"/>
                <a:gd name="connsiteY1163" fmla="*/ 376629 h 664326"/>
                <a:gd name="connsiteX1164" fmla="*/ 1300958 w 2463882"/>
                <a:gd name="connsiteY1164" fmla="*/ 385941 h 664326"/>
                <a:gd name="connsiteX1165" fmla="*/ 1289022 w 2463882"/>
                <a:gd name="connsiteY1165" fmla="*/ 397282 h 664326"/>
                <a:gd name="connsiteX1166" fmla="*/ 1287217 w 2463882"/>
                <a:gd name="connsiteY1166" fmla="*/ 402586 h 664326"/>
                <a:gd name="connsiteX1167" fmla="*/ 1271297 w 2463882"/>
                <a:gd name="connsiteY1167" fmla="*/ 407375 h 664326"/>
                <a:gd name="connsiteX1168" fmla="*/ 1247857 w 2463882"/>
                <a:gd name="connsiteY1168" fmla="*/ 441173 h 664326"/>
                <a:gd name="connsiteX1169" fmla="*/ 1239947 w 2463882"/>
                <a:gd name="connsiteY1169" fmla="*/ 447065 h 664326"/>
                <a:gd name="connsiteX1170" fmla="*/ 1232011 w 2463882"/>
                <a:gd name="connsiteY1170" fmla="*/ 458847 h 664326"/>
                <a:gd name="connsiteX1171" fmla="*/ 1207396 w 2463882"/>
                <a:gd name="connsiteY1171" fmla="*/ 472339 h 664326"/>
                <a:gd name="connsiteX1172" fmla="*/ 1186263 w 2463882"/>
                <a:gd name="connsiteY1172" fmla="*/ 472794 h 664326"/>
                <a:gd name="connsiteX1173" fmla="*/ 1180685 w 2463882"/>
                <a:gd name="connsiteY1173" fmla="*/ 474946 h 664326"/>
                <a:gd name="connsiteX1174" fmla="*/ 1163813 w 2463882"/>
                <a:gd name="connsiteY1174" fmla="*/ 468236 h 664326"/>
                <a:gd name="connsiteX1175" fmla="*/ 1157549 w 2463882"/>
                <a:gd name="connsiteY1175" fmla="*/ 457702 h 664326"/>
                <a:gd name="connsiteX1176" fmla="*/ 1160666 w 2463882"/>
                <a:gd name="connsiteY1176" fmla="*/ 448548 h 664326"/>
                <a:gd name="connsiteX1177" fmla="*/ 1169095 w 2463882"/>
                <a:gd name="connsiteY1177" fmla="*/ 439424 h 664326"/>
                <a:gd name="connsiteX1178" fmla="*/ 1176740 w 2463882"/>
                <a:gd name="connsiteY1178" fmla="*/ 436573 h 664326"/>
                <a:gd name="connsiteX1179" fmla="*/ 1187266 w 2463882"/>
                <a:gd name="connsiteY1179" fmla="*/ 436573 h 664326"/>
                <a:gd name="connsiteX1180" fmla="*/ 1194782 w 2463882"/>
                <a:gd name="connsiteY1180" fmla="*/ 441576 h 664326"/>
                <a:gd name="connsiteX1181" fmla="*/ 1194761 w 2463882"/>
                <a:gd name="connsiteY1181" fmla="*/ 445234 h 664326"/>
                <a:gd name="connsiteX1182" fmla="*/ 1204652 w 2463882"/>
                <a:gd name="connsiteY1182" fmla="*/ 447275 h 664326"/>
                <a:gd name="connsiteX1183" fmla="*/ 1207902 w 2463882"/>
                <a:gd name="connsiteY1183" fmla="*/ 444192 h 664326"/>
                <a:gd name="connsiteX1184" fmla="*/ 1214702 w 2463882"/>
                <a:gd name="connsiteY1184" fmla="*/ 430446 h 664326"/>
                <a:gd name="connsiteX1185" fmla="*/ 1221830 w 2463882"/>
                <a:gd name="connsiteY1185" fmla="*/ 413163 h 664326"/>
                <a:gd name="connsiteX1186" fmla="*/ 1230330 w 2463882"/>
                <a:gd name="connsiteY1186" fmla="*/ 399486 h 664326"/>
                <a:gd name="connsiteX1187" fmla="*/ 1236783 w 2463882"/>
                <a:gd name="connsiteY1187" fmla="*/ 387665 h 664326"/>
                <a:gd name="connsiteX1188" fmla="*/ 1238459 w 2463882"/>
                <a:gd name="connsiteY1188" fmla="*/ 381148 h 664326"/>
                <a:gd name="connsiteX1189" fmla="*/ 1251901 w 2463882"/>
                <a:gd name="connsiteY1189" fmla="*/ 371947 h 664326"/>
                <a:gd name="connsiteX1190" fmla="*/ 1262799 w 2463882"/>
                <a:gd name="connsiteY1190" fmla="*/ 349163 h 664326"/>
                <a:gd name="connsiteX1191" fmla="*/ 1292967 w 2463882"/>
                <a:gd name="connsiteY1191" fmla="*/ 312432 h 664326"/>
                <a:gd name="connsiteX1192" fmla="*/ 1300967 w 2463882"/>
                <a:gd name="connsiteY1192" fmla="*/ 296825 h 664326"/>
                <a:gd name="connsiteX1193" fmla="*/ 1316711 w 2463882"/>
                <a:gd name="connsiteY1193" fmla="*/ 280494 h 664326"/>
                <a:gd name="connsiteX1194" fmla="*/ 1322160 w 2463882"/>
                <a:gd name="connsiteY1194" fmla="*/ 267250 h 664326"/>
                <a:gd name="connsiteX1195" fmla="*/ 1324231 w 2463882"/>
                <a:gd name="connsiteY1195" fmla="*/ 257830 h 664326"/>
                <a:gd name="connsiteX1196" fmla="*/ 1320728 w 2463882"/>
                <a:gd name="connsiteY1196" fmla="*/ 256608 h 664326"/>
                <a:gd name="connsiteX1197" fmla="*/ 1316659 w 2463882"/>
                <a:gd name="connsiteY1197" fmla="*/ 258649 h 664326"/>
                <a:gd name="connsiteX1198" fmla="*/ 1281605 w 2463882"/>
                <a:gd name="connsiteY1198" fmla="*/ 258761 h 664326"/>
                <a:gd name="connsiteX1199" fmla="*/ 1263880 w 2463882"/>
                <a:gd name="connsiteY1199" fmla="*/ 263824 h 664326"/>
                <a:gd name="connsiteX1200" fmla="*/ 1248993 w 2463882"/>
                <a:gd name="connsiteY1200" fmla="*/ 272716 h 664326"/>
                <a:gd name="connsiteX1201" fmla="*/ 1248967 w 2463882"/>
                <a:gd name="connsiteY1201" fmla="*/ 272730 h 664326"/>
                <a:gd name="connsiteX1202" fmla="*/ 1270573 w 2463882"/>
                <a:gd name="connsiteY1202" fmla="*/ 265526 h 664326"/>
                <a:gd name="connsiteX1203" fmla="*/ 1278921 w 2463882"/>
                <a:gd name="connsiteY1203" fmla="*/ 265526 h 664326"/>
                <a:gd name="connsiteX1204" fmla="*/ 1291929 w 2463882"/>
                <a:gd name="connsiteY1204" fmla="*/ 284554 h 664326"/>
                <a:gd name="connsiteX1205" fmla="*/ 1289682 w 2463882"/>
                <a:gd name="connsiteY1205" fmla="*/ 296731 h 664326"/>
                <a:gd name="connsiteX1206" fmla="*/ 1284078 w 2463882"/>
                <a:gd name="connsiteY1206" fmla="*/ 306001 h 664326"/>
                <a:gd name="connsiteX1207" fmla="*/ 1273132 w 2463882"/>
                <a:gd name="connsiteY1207" fmla="*/ 311720 h 664326"/>
                <a:gd name="connsiteX1208" fmla="*/ 1261951 w 2463882"/>
                <a:gd name="connsiteY1208" fmla="*/ 311720 h 664326"/>
                <a:gd name="connsiteX1209" fmla="*/ 1259061 w 2463882"/>
                <a:gd name="connsiteY1209" fmla="*/ 313872 h 664326"/>
                <a:gd name="connsiteX1210" fmla="*/ 1245478 w 2463882"/>
                <a:gd name="connsiteY1210" fmla="*/ 313872 h 664326"/>
                <a:gd name="connsiteX1211" fmla="*/ 1227449 w 2463882"/>
                <a:gd name="connsiteY1211" fmla="*/ 303921 h 664326"/>
                <a:gd name="connsiteX1212" fmla="*/ 1202062 w 2463882"/>
                <a:gd name="connsiteY1212" fmla="*/ 298009 h 664326"/>
                <a:gd name="connsiteX1213" fmla="*/ 1198628 w 2463882"/>
                <a:gd name="connsiteY1213" fmla="*/ 284490 h 664326"/>
                <a:gd name="connsiteX1214" fmla="*/ 1203164 w 2463882"/>
                <a:gd name="connsiteY1214" fmla="*/ 271160 h 664326"/>
                <a:gd name="connsiteX1215" fmla="*/ 1208463 w 2463882"/>
                <a:gd name="connsiteY1215" fmla="*/ 269179 h 664326"/>
                <a:gd name="connsiteX1216" fmla="*/ 1212725 w 2463882"/>
                <a:gd name="connsiteY1216" fmla="*/ 262148 h 664326"/>
                <a:gd name="connsiteX1217" fmla="*/ 1217004 w 2463882"/>
                <a:gd name="connsiteY1217" fmla="*/ 258953 h 664326"/>
                <a:gd name="connsiteX1218" fmla="*/ 1217737 w 2463882"/>
                <a:gd name="connsiteY1218" fmla="*/ 256797 h 664326"/>
                <a:gd name="connsiteX1219" fmla="*/ 1226578 w 2463882"/>
                <a:gd name="connsiteY1219" fmla="*/ 250198 h 664326"/>
                <a:gd name="connsiteX1220" fmla="*/ 1241229 w 2463882"/>
                <a:gd name="connsiteY1220" fmla="*/ 247098 h 664326"/>
                <a:gd name="connsiteX1221" fmla="*/ 1263164 w 2463882"/>
                <a:gd name="connsiteY1221" fmla="*/ 238313 h 664326"/>
                <a:gd name="connsiteX1222" fmla="*/ 1294720 w 2463882"/>
                <a:gd name="connsiteY1222" fmla="*/ 229918 h 664326"/>
                <a:gd name="connsiteX1223" fmla="*/ 1302287 w 2463882"/>
                <a:gd name="connsiteY1223" fmla="*/ 229918 h 664326"/>
                <a:gd name="connsiteX1224" fmla="*/ 1306935 w 2463882"/>
                <a:gd name="connsiteY1224" fmla="*/ 232075 h 664326"/>
                <a:gd name="connsiteX1225" fmla="*/ 1320209 w 2463882"/>
                <a:gd name="connsiteY1225" fmla="*/ 232075 h 664326"/>
                <a:gd name="connsiteX1226" fmla="*/ 1337201 w 2463882"/>
                <a:gd name="connsiteY1226" fmla="*/ 228941 h 664326"/>
                <a:gd name="connsiteX1227" fmla="*/ 1354643 w 2463882"/>
                <a:gd name="connsiteY1227" fmla="*/ 206500 h 664326"/>
                <a:gd name="connsiteX1228" fmla="*/ 1357305 w 2463882"/>
                <a:gd name="connsiteY1228" fmla="*/ 192347 h 664326"/>
                <a:gd name="connsiteX1229" fmla="*/ 1363128 w 2463882"/>
                <a:gd name="connsiteY1229" fmla="*/ 188248 h 664326"/>
                <a:gd name="connsiteX1230" fmla="*/ 1368011 w 2463882"/>
                <a:gd name="connsiteY1230" fmla="*/ 183008 h 664326"/>
                <a:gd name="connsiteX1231" fmla="*/ 1372354 w 2463882"/>
                <a:gd name="connsiteY1231" fmla="*/ 173387 h 664326"/>
                <a:gd name="connsiteX1232" fmla="*/ 1377692 w 2463882"/>
                <a:gd name="connsiteY1232" fmla="*/ 164023 h 664326"/>
                <a:gd name="connsiteX1233" fmla="*/ 1379502 w 2463882"/>
                <a:gd name="connsiteY1233" fmla="*/ 158792 h 664326"/>
                <a:gd name="connsiteX1234" fmla="*/ 1382460 w 2463882"/>
                <a:gd name="connsiteY1234" fmla="*/ 148417 h 664326"/>
                <a:gd name="connsiteX1235" fmla="*/ 1390285 w 2463882"/>
                <a:gd name="connsiteY1235" fmla="*/ 143850 h 664326"/>
                <a:gd name="connsiteX1236" fmla="*/ 1395297 w 2463882"/>
                <a:gd name="connsiteY1236" fmla="*/ 133963 h 664326"/>
                <a:gd name="connsiteX1237" fmla="*/ 1403859 w 2463882"/>
                <a:gd name="connsiteY1237" fmla="*/ 129474 h 664326"/>
                <a:gd name="connsiteX1238" fmla="*/ 1411405 w 2463882"/>
                <a:gd name="connsiteY1238" fmla="*/ 126542 h 664326"/>
                <a:gd name="connsiteX1239" fmla="*/ 1347195 w 2463882"/>
                <a:gd name="connsiteY1239" fmla="*/ 121101 h 664326"/>
                <a:gd name="connsiteX1240" fmla="*/ 1342603 w 2463882"/>
                <a:gd name="connsiteY1240" fmla="*/ 123266 h 664326"/>
                <a:gd name="connsiteX1241" fmla="*/ 1291384 w 2463882"/>
                <a:gd name="connsiteY1241" fmla="*/ 109212 h 664326"/>
                <a:gd name="connsiteX1242" fmla="*/ 1271820 w 2463882"/>
                <a:gd name="connsiteY1242" fmla="*/ 114335 h 664326"/>
                <a:gd name="connsiteX1243" fmla="*/ 1263430 w 2463882"/>
                <a:gd name="connsiteY1243" fmla="*/ 121410 h 664326"/>
                <a:gd name="connsiteX1244" fmla="*/ 1263091 w 2463882"/>
                <a:gd name="connsiteY1244" fmla="*/ 131490 h 664326"/>
                <a:gd name="connsiteX1245" fmla="*/ 1268733 w 2463882"/>
                <a:gd name="connsiteY1245" fmla="*/ 135524 h 664326"/>
                <a:gd name="connsiteX1246" fmla="*/ 1287573 w 2463882"/>
                <a:gd name="connsiteY1246" fmla="*/ 137475 h 664326"/>
                <a:gd name="connsiteX1247" fmla="*/ 1290810 w 2463882"/>
                <a:gd name="connsiteY1247" fmla="*/ 132004 h 664326"/>
                <a:gd name="connsiteX1248" fmla="*/ 1302206 w 2463882"/>
                <a:gd name="connsiteY1248" fmla="*/ 123480 h 664326"/>
                <a:gd name="connsiteX1249" fmla="*/ 1321530 w 2463882"/>
                <a:gd name="connsiteY1249" fmla="*/ 123480 h 664326"/>
                <a:gd name="connsiteX1250" fmla="*/ 1339379 w 2463882"/>
                <a:gd name="connsiteY1250" fmla="*/ 150951 h 664326"/>
                <a:gd name="connsiteX1251" fmla="*/ 1334045 w 2463882"/>
                <a:gd name="connsiteY1251" fmla="*/ 173572 h 664326"/>
                <a:gd name="connsiteX1252" fmla="*/ 1326238 w 2463882"/>
                <a:gd name="connsiteY1252" fmla="*/ 181654 h 664326"/>
                <a:gd name="connsiteX1253" fmla="*/ 1301139 w 2463882"/>
                <a:gd name="connsiteY1253" fmla="*/ 174313 h 664326"/>
                <a:gd name="connsiteX1254" fmla="*/ 1303698 w 2463882"/>
                <a:gd name="connsiteY1254" fmla="*/ 166784 h 664326"/>
                <a:gd name="connsiteX1255" fmla="*/ 1303016 w 2463882"/>
                <a:gd name="connsiteY1255" fmla="*/ 165777 h 664326"/>
                <a:gd name="connsiteX1256" fmla="*/ 1274020 w 2463882"/>
                <a:gd name="connsiteY1256" fmla="*/ 163543 h 664326"/>
                <a:gd name="connsiteX1257" fmla="*/ 1241387 w 2463882"/>
                <a:gd name="connsiteY1257" fmla="*/ 153485 h 664326"/>
                <a:gd name="connsiteX1258" fmla="*/ 1227517 w 2463882"/>
                <a:gd name="connsiteY1258" fmla="*/ 135828 h 664326"/>
                <a:gd name="connsiteX1259" fmla="*/ 1235428 w 2463882"/>
                <a:gd name="connsiteY1259" fmla="*/ 112573 h 664326"/>
                <a:gd name="connsiteX1260" fmla="*/ 1248175 w 2463882"/>
                <a:gd name="connsiteY1260" fmla="*/ 97404 h 664326"/>
                <a:gd name="connsiteX1261" fmla="*/ 1315184 w 2463882"/>
                <a:gd name="connsiteY1261" fmla="*/ 84790 h 664326"/>
                <a:gd name="connsiteX1262" fmla="*/ 1345484 w 2463882"/>
                <a:gd name="connsiteY1262" fmla="*/ 96117 h 664326"/>
                <a:gd name="connsiteX1263" fmla="*/ 1352953 w 2463882"/>
                <a:gd name="connsiteY1263" fmla="*/ 94497 h 664326"/>
                <a:gd name="connsiteX1264" fmla="*/ 1380531 w 2463882"/>
                <a:gd name="connsiteY1264" fmla="*/ 98238 h 664326"/>
                <a:gd name="connsiteX1265" fmla="*/ 1408991 w 2463882"/>
                <a:gd name="connsiteY1265" fmla="*/ 100431 h 664326"/>
                <a:gd name="connsiteX1266" fmla="*/ 1415924 w 2463882"/>
                <a:gd name="connsiteY1266" fmla="*/ 104199 h 664326"/>
                <a:gd name="connsiteX1267" fmla="*/ 1427689 w 2463882"/>
                <a:gd name="connsiteY1267" fmla="*/ 98283 h 664326"/>
                <a:gd name="connsiteX1268" fmla="*/ 1435295 w 2463882"/>
                <a:gd name="connsiteY1268" fmla="*/ 100431 h 664326"/>
                <a:gd name="connsiteX1269" fmla="*/ 1442845 w 2463882"/>
                <a:gd name="connsiteY1269" fmla="*/ 92988 h 664326"/>
                <a:gd name="connsiteX1270" fmla="*/ 1484379 w 2463882"/>
                <a:gd name="connsiteY1270" fmla="*/ 74637 h 664326"/>
                <a:gd name="connsiteX1271" fmla="*/ 1506301 w 2463882"/>
                <a:gd name="connsiteY1271" fmla="*/ 74637 h 664326"/>
                <a:gd name="connsiteX1272" fmla="*/ 1509161 w 2463882"/>
                <a:gd name="connsiteY1272" fmla="*/ 97597 h 664326"/>
                <a:gd name="connsiteX1273" fmla="*/ 1501340 w 2463882"/>
                <a:gd name="connsiteY1273" fmla="*/ 104161 h 664326"/>
                <a:gd name="connsiteX1274" fmla="*/ 1471653 w 2463882"/>
                <a:gd name="connsiteY1274" fmla="*/ 114970 h 664326"/>
                <a:gd name="connsiteX1275" fmla="*/ 1468065 w 2463882"/>
                <a:gd name="connsiteY1275" fmla="*/ 119244 h 664326"/>
                <a:gd name="connsiteX1276" fmla="*/ 1463722 w 2463882"/>
                <a:gd name="connsiteY1276" fmla="*/ 131447 h 664326"/>
                <a:gd name="connsiteX1277" fmla="*/ 1447755 w 2463882"/>
                <a:gd name="connsiteY1277" fmla="*/ 143396 h 664326"/>
                <a:gd name="connsiteX1278" fmla="*/ 1419869 w 2463882"/>
                <a:gd name="connsiteY1278" fmla="*/ 186927 h 664326"/>
                <a:gd name="connsiteX1279" fmla="*/ 1395961 w 2463882"/>
                <a:gd name="connsiteY1279" fmla="*/ 227907 h 664326"/>
                <a:gd name="connsiteX1280" fmla="*/ 1396660 w 2463882"/>
                <a:gd name="connsiteY1280" fmla="*/ 228302 h 664326"/>
                <a:gd name="connsiteX1281" fmla="*/ 1414428 w 2463882"/>
                <a:gd name="connsiteY1281" fmla="*/ 226656 h 664326"/>
                <a:gd name="connsiteX1282" fmla="*/ 1427089 w 2463882"/>
                <a:gd name="connsiteY1282" fmla="*/ 227933 h 664326"/>
                <a:gd name="connsiteX1283" fmla="*/ 1436933 w 2463882"/>
                <a:gd name="connsiteY1283" fmla="*/ 228851 h 664326"/>
                <a:gd name="connsiteX1284" fmla="*/ 1449296 w 2463882"/>
                <a:gd name="connsiteY1284" fmla="*/ 228744 h 664326"/>
                <a:gd name="connsiteX1285" fmla="*/ 1458962 w 2463882"/>
                <a:gd name="connsiteY1285" fmla="*/ 228302 h 664326"/>
                <a:gd name="connsiteX1286" fmla="*/ 1479349 w 2463882"/>
                <a:gd name="connsiteY1286" fmla="*/ 231196 h 664326"/>
                <a:gd name="connsiteX1287" fmla="*/ 1498489 w 2463882"/>
                <a:gd name="connsiteY1287" fmla="*/ 234240 h 664326"/>
                <a:gd name="connsiteX1288" fmla="*/ 1518083 w 2463882"/>
                <a:gd name="connsiteY1288" fmla="*/ 232311 h 664326"/>
                <a:gd name="connsiteX1289" fmla="*/ 1526898 w 2463882"/>
                <a:gd name="connsiteY1289" fmla="*/ 237996 h 664326"/>
                <a:gd name="connsiteX1290" fmla="*/ 1531589 w 2463882"/>
                <a:gd name="connsiteY1290" fmla="*/ 236564 h 664326"/>
                <a:gd name="connsiteX1291" fmla="*/ 1541184 w 2463882"/>
                <a:gd name="connsiteY1291" fmla="*/ 228302 h 664326"/>
                <a:gd name="connsiteX1292" fmla="*/ 1547989 w 2463882"/>
                <a:gd name="connsiteY1292" fmla="*/ 228302 h 664326"/>
                <a:gd name="connsiteX1293" fmla="*/ 1548632 w 2463882"/>
                <a:gd name="connsiteY1293" fmla="*/ 210590 h 664326"/>
                <a:gd name="connsiteX1294" fmla="*/ 1551907 w 2463882"/>
                <a:gd name="connsiteY1294" fmla="*/ 204120 h 664326"/>
                <a:gd name="connsiteX1295" fmla="*/ 1552401 w 2463882"/>
                <a:gd name="connsiteY1295" fmla="*/ 193187 h 664326"/>
                <a:gd name="connsiteX1296" fmla="*/ 1562090 w 2463882"/>
                <a:gd name="connsiteY1296" fmla="*/ 184826 h 664326"/>
                <a:gd name="connsiteX1297" fmla="*/ 1565126 w 2463882"/>
                <a:gd name="connsiteY1297" fmla="*/ 179497 h 664326"/>
                <a:gd name="connsiteX1298" fmla="*/ 1565902 w 2463882"/>
                <a:gd name="connsiteY1298" fmla="*/ 170896 h 664326"/>
                <a:gd name="connsiteX1299" fmla="*/ 1573002 w 2463882"/>
                <a:gd name="connsiteY1299" fmla="*/ 168311 h 664326"/>
                <a:gd name="connsiteX1300" fmla="*/ 1602316 w 2463882"/>
                <a:gd name="connsiteY1300" fmla="*/ 114447 h 664326"/>
                <a:gd name="connsiteX1301" fmla="*/ 1620877 w 2463882"/>
                <a:gd name="connsiteY1301" fmla="*/ 93579 h 664326"/>
                <a:gd name="connsiteX1302" fmla="*/ 1626815 w 2463882"/>
                <a:gd name="connsiteY1302" fmla="*/ 90475 h 664326"/>
                <a:gd name="connsiteX1303" fmla="*/ 1636590 w 2463882"/>
                <a:gd name="connsiteY1303" fmla="*/ 74594 h 664326"/>
                <a:gd name="connsiteX1304" fmla="*/ 1651057 w 2463882"/>
                <a:gd name="connsiteY1304" fmla="*/ 68416 h 664326"/>
                <a:gd name="connsiteX1305" fmla="*/ 1663906 w 2463882"/>
                <a:gd name="connsiteY1305" fmla="*/ 52633 h 664326"/>
                <a:gd name="connsiteX1306" fmla="*/ 1683054 w 2463882"/>
                <a:gd name="connsiteY1306" fmla="*/ 44217 h 664326"/>
                <a:gd name="connsiteX1307" fmla="*/ 1697478 w 2463882"/>
                <a:gd name="connsiteY1307" fmla="*/ 32233 h 664326"/>
                <a:gd name="connsiteX1308" fmla="*/ 1716420 w 2463882"/>
                <a:gd name="connsiteY1308" fmla="*/ 23521 h 664326"/>
                <a:gd name="connsiteX1309" fmla="*/ 1721051 w 2463882"/>
                <a:gd name="connsiteY1309" fmla="*/ 16940 h 664326"/>
                <a:gd name="connsiteX1310" fmla="*/ 1736275 w 2463882"/>
                <a:gd name="connsiteY1310" fmla="*/ 11837 h 664326"/>
                <a:gd name="connsiteX1311" fmla="*/ 1747706 w 2463882"/>
                <a:gd name="connsiteY1311" fmla="*/ 11837 h 664326"/>
                <a:gd name="connsiteX1312" fmla="*/ 1798166 w 2463882"/>
                <a:gd name="connsiteY1312" fmla="*/ 0 h 66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</a:cxnLst>
              <a:rect l="l" t="t" r="r" b="b"/>
              <a:pathLst>
                <a:path w="2463882" h="664326">
                  <a:moveTo>
                    <a:pt x="519964" y="504349"/>
                  </a:moveTo>
                  <a:cubicBezTo>
                    <a:pt x="517151" y="504349"/>
                    <a:pt x="512305" y="505428"/>
                    <a:pt x="505425" y="507586"/>
                  </a:cubicBezTo>
                  <a:cubicBezTo>
                    <a:pt x="496587" y="510399"/>
                    <a:pt x="490641" y="511899"/>
                    <a:pt x="487587" y="512086"/>
                  </a:cubicBezTo>
                  <a:cubicBezTo>
                    <a:pt x="484533" y="512273"/>
                    <a:pt x="479901" y="512728"/>
                    <a:pt x="473693" y="513452"/>
                  </a:cubicBezTo>
                  <a:cubicBezTo>
                    <a:pt x="465993" y="514895"/>
                    <a:pt x="460176" y="515933"/>
                    <a:pt x="456243" y="516565"/>
                  </a:cubicBezTo>
                  <a:lnTo>
                    <a:pt x="452430" y="516988"/>
                  </a:lnTo>
                  <a:lnTo>
                    <a:pt x="455390" y="523356"/>
                  </a:lnTo>
                  <a:lnTo>
                    <a:pt x="459776" y="526006"/>
                  </a:lnTo>
                  <a:cubicBezTo>
                    <a:pt x="459490" y="539860"/>
                    <a:pt x="461183" y="548592"/>
                    <a:pt x="464856" y="552202"/>
                  </a:cubicBezTo>
                  <a:cubicBezTo>
                    <a:pt x="476450" y="559603"/>
                    <a:pt x="492057" y="564147"/>
                    <a:pt x="511676" y="565837"/>
                  </a:cubicBezTo>
                  <a:cubicBezTo>
                    <a:pt x="519945" y="564316"/>
                    <a:pt x="527129" y="561719"/>
                    <a:pt x="533225" y="558046"/>
                  </a:cubicBezTo>
                  <a:lnTo>
                    <a:pt x="538147" y="548339"/>
                  </a:lnTo>
                  <a:lnTo>
                    <a:pt x="544947" y="544270"/>
                  </a:lnTo>
                  <a:lnTo>
                    <a:pt x="545158" y="544270"/>
                  </a:lnTo>
                  <a:lnTo>
                    <a:pt x="546877" y="541861"/>
                  </a:lnTo>
                  <a:lnTo>
                    <a:pt x="570595" y="528908"/>
                  </a:lnTo>
                  <a:lnTo>
                    <a:pt x="571993" y="525765"/>
                  </a:lnTo>
                  <a:lnTo>
                    <a:pt x="572122" y="520033"/>
                  </a:lnTo>
                  <a:cubicBezTo>
                    <a:pt x="553331" y="509577"/>
                    <a:pt x="535945" y="504349"/>
                    <a:pt x="519964" y="504349"/>
                  </a:cubicBezTo>
                  <a:close/>
                  <a:moveTo>
                    <a:pt x="2273148" y="469363"/>
                  </a:moveTo>
                  <a:lnTo>
                    <a:pt x="2265784" y="470439"/>
                  </a:lnTo>
                  <a:lnTo>
                    <a:pt x="2268757" y="470439"/>
                  </a:lnTo>
                  <a:cubicBezTo>
                    <a:pt x="2269858" y="469027"/>
                    <a:pt x="2271321" y="468668"/>
                    <a:pt x="2273148" y="469363"/>
                  </a:cubicBezTo>
                  <a:close/>
                  <a:moveTo>
                    <a:pt x="1377397" y="454409"/>
                  </a:moveTo>
                  <a:cubicBezTo>
                    <a:pt x="1375487" y="454409"/>
                    <a:pt x="1372113" y="454679"/>
                    <a:pt x="1367273" y="455219"/>
                  </a:cubicBezTo>
                  <a:cubicBezTo>
                    <a:pt x="1362435" y="455760"/>
                    <a:pt x="1360451" y="456030"/>
                    <a:pt x="1361323" y="456030"/>
                  </a:cubicBezTo>
                  <a:lnTo>
                    <a:pt x="1360216" y="458684"/>
                  </a:lnTo>
                  <a:cubicBezTo>
                    <a:pt x="1359636" y="458298"/>
                    <a:pt x="1364332" y="459343"/>
                    <a:pt x="1374305" y="461818"/>
                  </a:cubicBezTo>
                  <a:lnTo>
                    <a:pt x="1380861" y="461818"/>
                  </a:lnTo>
                  <a:lnTo>
                    <a:pt x="1392845" y="457577"/>
                  </a:lnTo>
                  <a:lnTo>
                    <a:pt x="1395357" y="458092"/>
                  </a:lnTo>
                  <a:lnTo>
                    <a:pt x="1392964" y="457535"/>
                  </a:lnTo>
                  <a:lnTo>
                    <a:pt x="1392845" y="457577"/>
                  </a:lnTo>
                  <a:close/>
                  <a:moveTo>
                    <a:pt x="1958018" y="428488"/>
                  </a:moveTo>
                  <a:lnTo>
                    <a:pt x="1953992" y="432289"/>
                  </a:lnTo>
                  <a:lnTo>
                    <a:pt x="1953366" y="433279"/>
                  </a:lnTo>
                  <a:close/>
                  <a:moveTo>
                    <a:pt x="1703349" y="340892"/>
                  </a:moveTo>
                  <a:lnTo>
                    <a:pt x="1700542" y="341861"/>
                  </a:lnTo>
                  <a:lnTo>
                    <a:pt x="1696777" y="346063"/>
                  </a:lnTo>
                  <a:lnTo>
                    <a:pt x="1682719" y="352366"/>
                  </a:lnTo>
                  <a:lnTo>
                    <a:pt x="1684018" y="352366"/>
                  </a:lnTo>
                  <a:cubicBezTo>
                    <a:pt x="1683496" y="353208"/>
                    <a:pt x="1682243" y="354374"/>
                    <a:pt x="1680259" y="355866"/>
                  </a:cubicBezTo>
                  <a:lnTo>
                    <a:pt x="1672795" y="360857"/>
                  </a:lnTo>
                  <a:lnTo>
                    <a:pt x="1673865" y="362480"/>
                  </a:lnTo>
                  <a:lnTo>
                    <a:pt x="1672141" y="367548"/>
                  </a:lnTo>
                  <a:lnTo>
                    <a:pt x="1671983" y="371184"/>
                  </a:lnTo>
                  <a:lnTo>
                    <a:pt x="1662970" y="383352"/>
                  </a:lnTo>
                  <a:lnTo>
                    <a:pt x="1661452" y="387815"/>
                  </a:lnTo>
                  <a:cubicBezTo>
                    <a:pt x="1661801" y="388327"/>
                    <a:pt x="1662314" y="390581"/>
                    <a:pt x="1662991" y="394577"/>
                  </a:cubicBezTo>
                  <a:cubicBezTo>
                    <a:pt x="1662408" y="396289"/>
                    <a:pt x="1661813" y="397771"/>
                    <a:pt x="1661204" y="399023"/>
                  </a:cubicBezTo>
                  <a:cubicBezTo>
                    <a:pt x="1660595" y="400275"/>
                    <a:pt x="1660195" y="401182"/>
                    <a:pt x="1660003" y="401745"/>
                  </a:cubicBezTo>
                  <a:cubicBezTo>
                    <a:pt x="1659829" y="402266"/>
                    <a:pt x="1659604" y="403197"/>
                    <a:pt x="1659330" y="404541"/>
                  </a:cubicBezTo>
                  <a:cubicBezTo>
                    <a:pt x="1659056" y="405884"/>
                    <a:pt x="1658978" y="406377"/>
                    <a:pt x="1659099" y="406020"/>
                  </a:cubicBezTo>
                  <a:cubicBezTo>
                    <a:pt x="1659779" y="408275"/>
                    <a:pt x="1659660" y="411892"/>
                    <a:pt x="1658743" y="416872"/>
                  </a:cubicBezTo>
                  <a:lnTo>
                    <a:pt x="1664235" y="422261"/>
                  </a:lnTo>
                  <a:lnTo>
                    <a:pt x="1665431" y="429790"/>
                  </a:lnTo>
                  <a:lnTo>
                    <a:pt x="1670876" y="436153"/>
                  </a:lnTo>
                  <a:lnTo>
                    <a:pt x="1680309" y="437945"/>
                  </a:lnTo>
                  <a:cubicBezTo>
                    <a:pt x="1684125" y="435698"/>
                    <a:pt x="1689661" y="433202"/>
                    <a:pt x="1696919" y="430455"/>
                  </a:cubicBezTo>
                  <a:lnTo>
                    <a:pt x="1697566" y="426969"/>
                  </a:lnTo>
                  <a:cubicBezTo>
                    <a:pt x="1701248" y="425614"/>
                    <a:pt x="1707383" y="421927"/>
                    <a:pt x="1715973" y="415907"/>
                  </a:cubicBezTo>
                  <a:lnTo>
                    <a:pt x="1719240" y="410792"/>
                  </a:lnTo>
                  <a:cubicBezTo>
                    <a:pt x="1724021" y="407654"/>
                    <a:pt x="1729032" y="403250"/>
                    <a:pt x="1734272" y="397582"/>
                  </a:cubicBezTo>
                  <a:lnTo>
                    <a:pt x="1743151" y="393998"/>
                  </a:lnTo>
                  <a:cubicBezTo>
                    <a:pt x="1747630" y="388095"/>
                    <a:pt x="1751036" y="380719"/>
                    <a:pt x="1753368" y="371870"/>
                  </a:cubicBezTo>
                  <a:lnTo>
                    <a:pt x="1753107" y="361481"/>
                  </a:lnTo>
                  <a:lnTo>
                    <a:pt x="1753167" y="361297"/>
                  </a:lnTo>
                  <a:lnTo>
                    <a:pt x="1750787" y="358291"/>
                  </a:lnTo>
                  <a:lnTo>
                    <a:pt x="1750667" y="354655"/>
                  </a:lnTo>
                  <a:lnTo>
                    <a:pt x="1748271" y="352332"/>
                  </a:lnTo>
                  <a:lnTo>
                    <a:pt x="1746200" y="354098"/>
                  </a:lnTo>
                  <a:cubicBezTo>
                    <a:pt x="1743902" y="357528"/>
                    <a:pt x="1741363" y="360135"/>
                    <a:pt x="1738585" y="361918"/>
                  </a:cubicBezTo>
                  <a:cubicBezTo>
                    <a:pt x="1738839" y="362230"/>
                    <a:pt x="1736766" y="365686"/>
                    <a:pt x="1732364" y="372286"/>
                  </a:cubicBezTo>
                  <a:lnTo>
                    <a:pt x="1728617" y="373898"/>
                  </a:lnTo>
                  <a:lnTo>
                    <a:pt x="1728291" y="374854"/>
                  </a:lnTo>
                  <a:lnTo>
                    <a:pt x="1714493" y="381967"/>
                  </a:lnTo>
                  <a:lnTo>
                    <a:pt x="1703161" y="374687"/>
                  </a:lnTo>
                  <a:lnTo>
                    <a:pt x="1701408" y="370373"/>
                  </a:lnTo>
                  <a:lnTo>
                    <a:pt x="1706926" y="354154"/>
                  </a:lnTo>
                  <a:lnTo>
                    <a:pt x="1705910" y="344464"/>
                  </a:lnTo>
                  <a:lnTo>
                    <a:pt x="1705995" y="344202"/>
                  </a:lnTo>
                  <a:lnTo>
                    <a:pt x="1702956" y="342050"/>
                  </a:lnTo>
                  <a:close/>
                  <a:moveTo>
                    <a:pt x="588924" y="340892"/>
                  </a:moveTo>
                  <a:lnTo>
                    <a:pt x="586117" y="341861"/>
                  </a:lnTo>
                  <a:lnTo>
                    <a:pt x="582352" y="346063"/>
                  </a:lnTo>
                  <a:lnTo>
                    <a:pt x="568293" y="352366"/>
                  </a:lnTo>
                  <a:lnTo>
                    <a:pt x="569593" y="352366"/>
                  </a:lnTo>
                  <a:cubicBezTo>
                    <a:pt x="569071" y="353208"/>
                    <a:pt x="567818" y="354374"/>
                    <a:pt x="565833" y="355866"/>
                  </a:cubicBezTo>
                  <a:lnTo>
                    <a:pt x="558369" y="360857"/>
                  </a:lnTo>
                  <a:lnTo>
                    <a:pt x="559440" y="362480"/>
                  </a:lnTo>
                  <a:lnTo>
                    <a:pt x="557716" y="367548"/>
                  </a:lnTo>
                  <a:lnTo>
                    <a:pt x="557557" y="371184"/>
                  </a:lnTo>
                  <a:lnTo>
                    <a:pt x="548545" y="383352"/>
                  </a:lnTo>
                  <a:lnTo>
                    <a:pt x="547027" y="387815"/>
                  </a:lnTo>
                  <a:cubicBezTo>
                    <a:pt x="547376" y="388327"/>
                    <a:pt x="547889" y="390581"/>
                    <a:pt x="548566" y="394577"/>
                  </a:cubicBezTo>
                  <a:cubicBezTo>
                    <a:pt x="547983" y="396289"/>
                    <a:pt x="547387" y="397771"/>
                    <a:pt x="546779" y="399023"/>
                  </a:cubicBezTo>
                  <a:cubicBezTo>
                    <a:pt x="546170" y="400275"/>
                    <a:pt x="545770" y="401182"/>
                    <a:pt x="545578" y="401745"/>
                  </a:cubicBezTo>
                  <a:cubicBezTo>
                    <a:pt x="545404" y="402266"/>
                    <a:pt x="545179" y="403197"/>
                    <a:pt x="544905" y="404541"/>
                  </a:cubicBezTo>
                  <a:cubicBezTo>
                    <a:pt x="544631" y="405884"/>
                    <a:pt x="544553" y="406377"/>
                    <a:pt x="544673" y="406020"/>
                  </a:cubicBezTo>
                  <a:cubicBezTo>
                    <a:pt x="545354" y="408275"/>
                    <a:pt x="545235" y="411892"/>
                    <a:pt x="544317" y="416872"/>
                  </a:cubicBezTo>
                  <a:lnTo>
                    <a:pt x="549810" y="422261"/>
                  </a:lnTo>
                  <a:lnTo>
                    <a:pt x="551006" y="429790"/>
                  </a:lnTo>
                  <a:lnTo>
                    <a:pt x="556451" y="436153"/>
                  </a:lnTo>
                  <a:lnTo>
                    <a:pt x="565884" y="437945"/>
                  </a:lnTo>
                  <a:cubicBezTo>
                    <a:pt x="569700" y="435698"/>
                    <a:pt x="575236" y="433202"/>
                    <a:pt x="582494" y="430455"/>
                  </a:cubicBezTo>
                  <a:lnTo>
                    <a:pt x="583141" y="426969"/>
                  </a:lnTo>
                  <a:cubicBezTo>
                    <a:pt x="586823" y="425614"/>
                    <a:pt x="592958" y="421927"/>
                    <a:pt x="601547" y="415907"/>
                  </a:cubicBezTo>
                  <a:lnTo>
                    <a:pt x="604815" y="410792"/>
                  </a:lnTo>
                  <a:cubicBezTo>
                    <a:pt x="609597" y="407654"/>
                    <a:pt x="614607" y="403250"/>
                    <a:pt x="619847" y="397582"/>
                  </a:cubicBezTo>
                  <a:lnTo>
                    <a:pt x="628726" y="393998"/>
                  </a:lnTo>
                  <a:cubicBezTo>
                    <a:pt x="633205" y="388095"/>
                    <a:pt x="636611" y="380719"/>
                    <a:pt x="638943" y="371870"/>
                  </a:cubicBezTo>
                  <a:lnTo>
                    <a:pt x="638682" y="361481"/>
                  </a:lnTo>
                  <a:lnTo>
                    <a:pt x="638742" y="361297"/>
                  </a:lnTo>
                  <a:lnTo>
                    <a:pt x="636362" y="358291"/>
                  </a:lnTo>
                  <a:lnTo>
                    <a:pt x="636242" y="354655"/>
                  </a:lnTo>
                  <a:lnTo>
                    <a:pt x="633845" y="352332"/>
                  </a:lnTo>
                  <a:lnTo>
                    <a:pt x="631775" y="354098"/>
                  </a:lnTo>
                  <a:cubicBezTo>
                    <a:pt x="629477" y="357528"/>
                    <a:pt x="626938" y="360135"/>
                    <a:pt x="624160" y="361918"/>
                  </a:cubicBezTo>
                  <a:cubicBezTo>
                    <a:pt x="624414" y="362230"/>
                    <a:pt x="622341" y="365686"/>
                    <a:pt x="617939" y="372286"/>
                  </a:cubicBezTo>
                  <a:lnTo>
                    <a:pt x="614191" y="373898"/>
                  </a:lnTo>
                  <a:lnTo>
                    <a:pt x="613866" y="374854"/>
                  </a:lnTo>
                  <a:lnTo>
                    <a:pt x="600068" y="381967"/>
                  </a:lnTo>
                  <a:lnTo>
                    <a:pt x="588736" y="374687"/>
                  </a:lnTo>
                  <a:lnTo>
                    <a:pt x="586983" y="370373"/>
                  </a:lnTo>
                  <a:lnTo>
                    <a:pt x="592501" y="354154"/>
                  </a:lnTo>
                  <a:lnTo>
                    <a:pt x="591485" y="344464"/>
                  </a:lnTo>
                  <a:lnTo>
                    <a:pt x="591570" y="344202"/>
                  </a:lnTo>
                  <a:lnTo>
                    <a:pt x="588531" y="342050"/>
                  </a:lnTo>
                  <a:close/>
                  <a:moveTo>
                    <a:pt x="2152989" y="325440"/>
                  </a:moveTo>
                  <a:cubicBezTo>
                    <a:pt x="2148287" y="325440"/>
                    <a:pt x="2140860" y="327220"/>
                    <a:pt x="2130707" y="330778"/>
                  </a:cubicBezTo>
                  <a:lnTo>
                    <a:pt x="2127062" y="334538"/>
                  </a:lnTo>
                  <a:lnTo>
                    <a:pt x="2121472" y="337565"/>
                  </a:lnTo>
                  <a:lnTo>
                    <a:pt x="2118054" y="341900"/>
                  </a:lnTo>
                  <a:lnTo>
                    <a:pt x="2117116" y="342599"/>
                  </a:lnTo>
                  <a:lnTo>
                    <a:pt x="2115568" y="347148"/>
                  </a:lnTo>
                  <a:lnTo>
                    <a:pt x="2110024" y="350728"/>
                  </a:lnTo>
                  <a:cubicBezTo>
                    <a:pt x="2109204" y="351700"/>
                    <a:pt x="2106960" y="355976"/>
                    <a:pt x="2103292" y="363556"/>
                  </a:cubicBezTo>
                  <a:lnTo>
                    <a:pt x="2101634" y="363556"/>
                  </a:lnTo>
                  <a:lnTo>
                    <a:pt x="2101462" y="365769"/>
                  </a:lnTo>
                  <a:cubicBezTo>
                    <a:pt x="2108779" y="370302"/>
                    <a:pt x="2124689" y="373232"/>
                    <a:pt x="2149190" y="374558"/>
                  </a:cubicBezTo>
                  <a:cubicBezTo>
                    <a:pt x="2151817" y="370142"/>
                    <a:pt x="2154467" y="367367"/>
                    <a:pt x="2157140" y="366232"/>
                  </a:cubicBezTo>
                  <a:lnTo>
                    <a:pt x="2161564" y="358347"/>
                  </a:lnTo>
                  <a:lnTo>
                    <a:pt x="2159952" y="356641"/>
                  </a:lnTo>
                  <a:cubicBezTo>
                    <a:pt x="2162519" y="349094"/>
                    <a:pt x="2164091" y="344048"/>
                    <a:pt x="2164668" y="341501"/>
                  </a:cubicBezTo>
                  <a:cubicBezTo>
                    <a:pt x="2164177" y="338491"/>
                    <a:pt x="2160284" y="333138"/>
                    <a:pt x="2152989" y="325440"/>
                  </a:cubicBezTo>
                  <a:close/>
                  <a:moveTo>
                    <a:pt x="990939" y="325440"/>
                  </a:moveTo>
                  <a:cubicBezTo>
                    <a:pt x="986237" y="325440"/>
                    <a:pt x="978810" y="327220"/>
                    <a:pt x="968657" y="330778"/>
                  </a:cubicBezTo>
                  <a:lnTo>
                    <a:pt x="965012" y="334538"/>
                  </a:lnTo>
                  <a:lnTo>
                    <a:pt x="959422" y="337565"/>
                  </a:lnTo>
                  <a:lnTo>
                    <a:pt x="956004" y="341900"/>
                  </a:lnTo>
                  <a:lnTo>
                    <a:pt x="955065" y="342599"/>
                  </a:lnTo>
                  <a:lnTo>
                    <a:pt x="953518" y="347148"/>
                  </a:lnTo>
                  <a:lnTo>
                    <a:pt x="947974" y="350728"/>
                  </a:lnTo>
                  <a:cubicBezTo>
                    <a:pt x="947154" y="351700"/>
                    <a:pt x="944910" y="355976"/>
                    <a:pt x="941242" y="363556"/>
                  </a:cubicBezTo>
                  <a:lnTo>
                    <a:pt x="939584" y="363556"/>
                  </a:lnTo>
                  <a:lnTo>
                    <a:pt x="939412" y="365769"/>
                  </a:lnTo>
                  <a:cubicBezTo>
                    <a:pt x="946729" y="370302"/>
                    <a:pt x="962639" y="373232"/>
                    <a:pt x="987140" y="374558"/>
                  </a:cubicBezTo>
                  <a:cubicBezTo>
                    <a:pt x="989767" y="370142"/>
                    <a:pt x="992417" y="367367"/>
                    <a:pt x="995090" y="366232"/>
                  </a:cubicBezTo>
                  <a:lnTo>
                    <a:pt x="999514" y="358347"/>
                  </a:lnTo>
                  <a:lnTo>
                    <a:pt x="997902" y="356641"/>
                  </a:lnTo>
                  <a:cubicBezTo>
                    <a:pt x="1000469" y="349094"/>
                    <a:pt x="1002041" y="344048"/>
                    <a:pt x="1002618" y="341501"/>
                  </a:cubicBezTo>
                  <a:cubicBezTo>
                    <a:pt x="1002127" y="338491"/>
                    <a:pt x="998234" y="333138"/>
                    <a:pt x="990939" y="325440"/>
                  </a:cubicBezTo>
                  <a:close/>
                  <a:moveTo>
                    <a:pt x="1715840" y="305958"/>
                  </a:moveTo>
                  <a:lnTo>
                    <a:pt x="1721276" y="309508"/>
                  </a:lnTo>
                  <a:lnTo>
                    <a:pt x="1722113" y="320382"/>
                  </a:lnTo>
                  <a:lnTo>
                    <a:pt x="1731215" y="317242"/>
                  </a:lnTo>
                  <a:lnTo>
                    <a:pt x="1737569" y="311995"/>
                  </a:lnTo>
                  <a:lnTo>
                    <a:pt x="1751083" y="311995"/>
                  </a:lnTo>
                  <a:lnTo>
                    <a:pt x="1760597" y="318147"/>
                  </a:lnTo>
                  <a:lnTo>
                    <a:pt x="1759843" y="331031"/>
                  </a:lnTo>
                  <a:lnTo>
                    <a:pt x="1764992" y="333325"/>
                  </a:lnTo>
                  <a:lnTo>
                    <a:pt x="1769301" y="333325"/>
                  </a:lnTo>
                  <a:cubicBezTo>
                    <a:pt x="1770659" y="337447"/>
                    <a:pt x="1773157" y="340597"/>
                    <a:pt x="1776795" y="342775"/>
                  </a:cubicBezTo>
                  <a:cubicBezTo>
                    <a:pt x="1778722" y="349946"/>
                    <a:pt x="1779675" y="360718"/>
                    <a:pt x="1779655" y="375090"/>
                  </a:cubicBezTo>
                  <a:lnTo>
                    <a:pt x="1769515" y="395430"/>
                  </a:lnTo>
                  <a:lnTo>
                    <a:pt x="1768761" y="395430"/>
                  </a:lnTo>
                  <a:lnTo>
                    <a:pt x="1768692" y="395640"/>
                  </a:lnTo>
                  <a:lnTo>
                    <a:pt x="1763517" y="399945"/>
                  </a:lnTo>
                  <a:lnTo>
                    <a:pt x="1762711" y="402324"/>
                  </a:lnTo>
                  <a:lnTo>
                    <a:pt x="1753720" y="407559"/>
                  </a:lnTo>
                  <a:lnTo>
                    <a:pt x="1744120" y="417828"/>
                  </a:lnTo>
                  <a:lnTo>
                    <a:pt x="1739147" y="419320"/>
                  </a:lnTo>
                  <a:lnTo>
                    <a:pt x="1740883" y="420555"/>
                  </a:lnTo>
                  <a:cubicBezTo>
                    <a:pt x="1735781" y="427246"/>
                    <a:pt x="1732011" y="431501"/>
                    <a:pt x="1729573" y="433319"/>
                  </a:cubicBezTo>
                  <a:lnTo>
                    <a:pt x="1726258" y="439454"/>
                  </a:lnTo>
                  <a:cubicBezTo>
                    <a:pt x="1721611" y="441732"/>
                    <a:pt x="1716297" y="445505"/>
                    <a:pt x="1710317" y="450773"/>
                  </a:cubicBezTo>
                  <a:cubicBezTo>
                    <a:pt x="1701891" y="457951"/>
                    <a:pt x="1694939" y="463096"/>
                    <a:pt x="1689463" y="466208"/>
                  </a:cubicBezTo>
                  <a:cubicBezTo>
                    <a:pt x="1684718" y="465671"/>
                    <a:pt x="1679503" y="466388"/>
                    <a:pt x="1673818" y="468361"/>
                  </a:cubicBezTo>
                  <a:cubicBezTo>
                    <a:pt x="1668784" y="466926"/>
                    <a:pt x="1662033" y="466208"/>
                    <a:pt x="1653563" y="466208"/>
                  </a:cubicBezTo>
                  <a:cubicBezTo>
                    <a:pt x="1649073" y="467103"/>
                    <a:pt x="1645510" y="468001"/>
                    <a:pt x="1642875" y="468901"/>
                  </a:cubicBezTo>
                  <a:lnTo>
                    <a:pt x="1630325" y="465711"/>
                  </a:lnTo>
                  <a:cubicBezTo>
                    <a:pt x="1625929" y="460143"/>
                    <a:pt x="1621570" y="456720"/>
                    <a:pt x="1617248" y="455442"/>
                  </a:cubicBezTo>
                  <a:cubicBezTo>
                    <a:pt x="1614790" y="452384"/>
                    <a:pt x="1612005" y="447202"/>
                    <a:pt x="1608896" y="439896"/>
                  </a:cubicBezTo>
                  <a:cubicBezTo>
                    <a:pt x="1609210" y="436363"/>
                    <a:pt x="1610151" y="431335"/>
                    <a:pt x="1611717" y="424812"/>
                  </a:cubicBezTo>
                  <a:cubicBezTo>
                    <a:pt x="1610245" y="421911"/>
                    <a:pt x="1609036" y="416766"/>
                    <a:pt x="1608090" y="409377"/>
                  </a:cubicBezTo>
                  <a:cubicBezTo>
                    <a:pt x="1602382" y="402892"/>
                    <a:pt x="1602270" y="391582"/>
                    <a:pt x="1607755" y="375450"/>
                  </a:cubicBezTo>
                  <a:lnTo>
                    <a:pt x="1619392" y="359453"/>
                  </a:lnTo>
                  <a:cubicBezTo>
                    <a:pt x="1625451" y="354951"/>
                    <a:pt x="1632109" y="351160"/>
                    <a:pt x="1639363" y="348078"/>
                  </a:cubicBezTo>
                  <a:cubicBezTo>
                    <a:pt x="1641075" y="346452"/>
                    <a:pt x="1643107" y="344112"/>
                    <a:pt x="1645460" y="341060"/>
                  </a:cubicBezTo>
                  <a:lnTo>
                    <a:pt x="1657864" y="334791"/>
                  </a:lnTo>
                  <a:lnTo>
                    <a:pt x="1672540" y="320960"/>
                  </a:lnTo>
                  <a:lnTo>
                    <a:pt x="1686809" y="316179"/>
                  </a:lnTo>
                  <a:lnTo>
                    <a:pt x="1691259" y="316179"/>
                  </a:lnTo>
                  <a:lnTo>
                    <a:pt x="1701365" y="308646"/>
                  </a:lnTo>
                  <a:close/>
                  <a:moveTo>
                    <a:pt x="601415" y="305958"/>
                  </a:moveTo>
                  <a:lnTo>
                    <a:pt x="606851" y="309508"/>
                  </a:lnTo>
                  <a:lnTo>
                    <a:pt x="607688" y="320382"/>
                  </a:lnTo>
                  <a:lnTo>
                    <a:pt x="616790" y="317242"/>
                  </a:lnTo>
                  <a:lnTo>
                    <a:pt x="623144" y="311995"/>
                  </a:lnTo>
                  <a:lnTo>
                    <a:pt x="636658" y="311995"/>
                  </a:lnTo>
                  <a:lnTo>
                    <a:pt x="646172" y="318147"/>
                  </a:lnTo>
                  <a:lnTo>
                    <a:pt x="645417" y="331031"/>
                  </a:lnTo>
                  <a:lnTo>
                    <a:pt x="650567" y="333325"/>
                  </a:lnTo>
                  <a:lnTo>
                    <a:pt x="654876" y="333325"/>
                  </a:lnTo>
                  <a:cubicBezTo>
                    <a:pt x="656233" y="337447"/>
                    <a:pt x="658732" y="340597"/>
                    <a:pt x="662370" y="342775"/>
                  </a:cubicBezTo>
                  <a:cubicBezTo>
                    <a:pt x="664297" y="349946"/>
                    <a:pt x="665250" y="360718"/>
                    <a:pt x="665230" y="375090"/>
                  </a:cubicBezTo>
                  <a:lnTo>
                    <a:pt x="655090" y="395430"/>
                  </a:lnTo>
                  <a:lnTo>
                    <a:pt x="654336" y="395430"/>
                  </a:lnTo>
                  <a:lnTo>
                    <a:pt x="654267" y="395640"/>
                  </a:lnTo>
                  <a:lnTo>
                    <a:pt x="649092" y="399945"/>
                  </a:lnTo>
                  <a:lnTo>
                    <a:pt x="648286" y="402324"/>
                  </a:lnTo>
                  <a:lnTo>
                    <a:pt x="639295" y="407559"/>
                  </a:lnTo>
                  <a:lnTo>
                    <a:pt x="629695" y="417828"/>
                  </a:lnTo>
                  <a:lnTo>
                    <a:pt x="624722" y="419320"/>
                  </a:lnTo>
                  <a:lnTo>
                    <a:pt x="626458" y="420555"/>
                  </a:lnTo>
                  <a:cubicBezTo>
                    <a:pt x="621356" y="427246"/>
                    <a:pt x="617586" y="431501"/>
                    <a:pt x="615147" y="433319"/>
                  </a:cubicBezTo>
                  <a:lnTo>
                    <a:pt x="611833" y="439454"/>
                  </a:lnTo>
                  <a:cubicBezTo>
                    <a:pt x="607186" y="441732"/>
                    <a:pt x="601872" y="445505"/>
                    <a:pt x="595892" y="450773"/>
                  </a:cubicBezTo>
                  <a:cubicBezTo>
                    <a:pt x="587466" y="457951"/>
                    <a:pt x="580514" y="463096"/>
                    <a:pt x="575038" y="466208"/>
                  </a:cubicBezTo>
                  <a:cubicBezTo>
                    <a:pt x="570293" y="465671"/>
                    <a:pt x="565078" y="466388"/>
                    <a:pt x="559393" y="468361"/>
                  </a:cubicBezTo>
                  <a:cubicBezTo>
                    <a:pt x="554359" y="466926"/>
                    <a:pt x="547608" y="466208"/>
                    <a:pt x="539138" y="466208"/>
                  </a:cubicBezTo>
                  <a:cubicBezTo>
                    <a:pt x="534648" y="467103"/>
                    <a:pt x="531085" y="468001"/>
                    <a:pt x="528449" y="468901"/>
                  </a:cubicBezTo>
                  <a:lnTo>
                    <a:pt x="515900" y="465711"/>
                  </a:lnTo>
                  <a:cubicBezTo>
                    <a:pt x="511504" y="460143"/>
                    <a:pt x="507145" y="456720"/>
                    <a:pt x="502823" y="455442"/>
                  </a:cubicBezTo>
                  <a:cubicBezTo>
                    <a:pt x="500365" y="452384"/>
                    <a:pt x="497581" y="447202"/>
                    <a:pt x="494471" y="439896"/>
                  </a:cubicBezTo>
                  <a:cubicBezTo>
                    <a:pt x="494785" y="436363"/>
                    <a:pt x="495726" y="431335"/>
                    <a:pt x="497292" y="424812"/>
                  </a:cubicBezTo>
                  <a:cubicBezTo>
                    <a:pt x="495820" y="421911"/>
                    <a:pt x="494611" y="416766"/>
                    <a:pt x="493665" y="409377"/>
                  </a:cubicBezTo>
                  <a:cubicBezTo>
                    <a:pt x="487957" y="402892"/>
                    <a:pt x="487845" y="391582"/>
                    <a:pt x="493330" y="375450"/>
                  </a:cubicBezTo>
                  <a:lnTo>
                    <a:pt x="504967" y="359453"/>
                  </a:lnTo>
                  <a:cubicBezTo>
                    <a:pt x="511026" y="354951"/>
                    <a:pt x="517683" y="351160"/>
                    <a:pt x="524938" y="348078"/>
                  </a:cubicBezTo>
                  <a:cubicBezTo>
                    <a:pt x="526650" y="346452"/>
                    <a:pt x="528682" y="344112"/>
                    <a:pt x="531035" y="341060"/>
                  </a:cubicBezTo>
                  <a:lnTo>
                    <a:pt x="543439" y="334791"/>
                  </a:lnTo>
                  <a:lnTo>
                    <a:pt x="558115" y="320960"/>
                  </a:lnTo>
                  <a:lnTo>
                    <a:pt x="572384" y="316179"/>
                  </a:lnTo>
                  <a:lnTo>
                    <a:pt x="576834" y="316179"/>
                  </a:lnTo>
                  <a:lnTo>
                    <a:pt x="586940" y="308646"/>
                  </a:lnTo>
                  <a:close/>
                  <a:moveTo>
                    <a:pt x="2446870" y="301566"/>
                  </a:moveTo>
                  <a:lnTo>
                    <a:pt x="2463882" y="301566"/>
                  </a:lnTo>
                  <a:lnTo>
                    <a:pt x="2463115" y="319252"/>
                  </a:lnTo>
                  <a:cubicBezTo>
                    <a:pt x="2457670" y="326147"/>
                    <a:pt x="2453128" y="332344"/>
                    <a:pt x="2449489" y="337843"/>
                  </a:cubicBezTo>
                  <a:lnTo>
                    <a:pt x="2447607" y="337843"/>
                  </a:lnTo>
                  <a:lnTo>
                    <a:pt x="2445442" y="341376"/>
                  </a:lnTo>
                  <a:lnTo>
                    <a:pt x="2439546" y="345342"/>
                  </a:lnTo>
                  <a:lnTo>
                    <a:pt x="2436597" y="349466"/>
                  </a:lnTo>
                  <a:lnTo>
                    <a:pt x="2429827" y="354509"/>
                  </a:lnTo>
                  <a:lnTo>
                    <a:pt x="2429544" y="355332"/>
                  </a:lnTo>
                  <a:lnTo>
                    <a:pt x="2417693" y="367774"/>
                  </a:lnTo>
                  <a:lnTo>
                    <a:pt x="2406254" y="371479"/>
                  </a:lnTo>
                  <a:lnTo>
                    <a:pt x="2407626" y="372199"/>
                  </a:lnTo>
                  <a:lnTo>
                    <a:pt x="2402738" y="377104"/>
                  </a:lnTo>
                  <a:cubicBezTo>
                    <a:pt x="2399200" y="383421"/>
                    <a:pt x="2393121" y="394448"/>
                    <a:pt x="2384503" y="410186"/>
                  </a:cubicBezTo>
                  <a:lnTo>
                    <a:pt x="2374350" y="417750"/>
                  </a:lnTo>
                  <a:lnTo>
                    <a:pt x="2368982" y="427277"/>
                  </a:lnTo>
                  <a:lnTo>
                    <a:pt x="2364510" y="430784"/>
                  </a:lnTo>
                  <a:cubicBezTo>
                    <a:pt x="2363836" y="434354"/>
                    <a:pt x="2361151" y="439243"/>
                    <a:pt x="2356454" y="445451"/>
                  </a:cubicBezTo>
                  <a:lnTo>
                    <a:pt x="2352180" y="448796"/>
                  </a:lnTo>
                  <a:lnTo>
                    <a:pt x="2349727" y="456003"/>
                  </a:lnTo>
                  <a:lnTo>
                    <a:pt x="2344385" y="456003"/>
                  </a:lnTo>
                  <a:lnTo>
                    <a:pt x="2337357" y="466632"/>
                  </a:lnTo>
                  <a:cubicBezTo>
                    <a:pt x="2330612" y="472540"/>
                    <a:pt x="2326524" y="475696"/>
                    <a:pt x="2325095" y="476099"/>
                  </a:cubicBezTo>
                  <a:lnTo>
                    <a:pt x="2325044" y="476249"/>
                  </a:lnTo>
                  <a:cubicBezTo>
                    <a:pt x="2316146" y="483380"/>
                    <a:pt x="2310911" y="491372"/>
                    <a:pt x="2309338" y="500225"/>
                  </a:cubicBezTo>
                  <a:lnTo>
                    <a:pt x="2302706" y="507025"/>
                  </a:lnTo>
                  <a:lnTo>
                    <a:pt x="2301552" y="510416"/>
                  </a:lnTo>
                  <a:cubicBezTo>
                    <a:pt x="2297285" y="515495"/>
                    <a:pt x="2291445" y="521039"/>
                    <a:pt x="2284034" y="527047"/>
                  </a:cubicBezTo>
                  <a:lnTo>
                    <a:pt x="2282031" y="532934"/>
                  </a:lnTo>
                  <a:lnTo>
                    <a:pt x="2277705" y="534551"/>
                  </a:lnTo>
                  <a:lnTo>
                    <a:pt x="2276432" y="538298"/>
                  </a:lnTo>
                  <a:lnTo>
                    <a:pt x="2269220" y="542067"/>
                  </a:lnTo>
                  <a:lnTo>
                    <a:pt x="2267089" y="548322"/>
                  </a:lnTo>
                  <a:lnTo>
                    <a:pt x="2264620" y="548322"/>
                  </a:lnTo>
                  <a:cubicBezTo>
                    <a:pt x="2264025" y="549877"/>
                    <a:pt x="2257640" y="558136"/>
                    <a:pt x="2245463" y="573100"/>
                  </a:cubicBezTo>
                  <a:cubicBezTo>
                    <a:pt x="2240875" y="575352"/>
                    <a:pt x="2236599" y="577637"/>
                    <a:pt x="2232635" y="579956"/>
                  </a:cubicBezTo>
                  <a:lnTo>
                    <a:pt x="2233342" y="582614"/>
                  </a:lnTo>
                  <a:lnTo>
                    <a:pt x="2228060" y="591232"/>
                  </a:lnTo>
                  <a:lnTo>
                    <a:pt x="2218734" y="597016"/>
                  </a:lnTo>
                  <a:lnTo>
                    <a:pt x="2217358" y="599584"/>
                  </a:lnTo>
                  <a:cubicBezTo>
                    <a:pt x="2215424" y="600799"/>
                    <a:pt x="2213110" y="601710"/>
                    <a:pt x="2210416" y="602317"/>
                  </a:cubicBezTo>
                  <a:lnTo>
                    <a:pt x="2201610" y="603187"/>
                  </a:lnTo>
                  <a:lnTo>
                    <a:pt x="2199882" y="608266"/>
                  </a:lnTo>
                  <a:cubicBezTo>
                    <a:pt x="2188815" y="615532"/>
                    <a:pt x="2181500" y="621747"/>
                    <a:pt x="2177938" y="626913"/>
                  </a:cubicBezTo>
                  <a:lnTo>
                    <a:pt x="2175208" y="626913"/>
                  </a:lnTo>
                  <a:lnTo>
                    <a:pt x="2173866" y="628658"/>
                  </a:lnTo>
                  <a:lnTo>
                    <a:pt x="2163597" y="634652"/>
                  </a:lnTo>
                  <a:lnTo>
                    <a:pt x="2153722" y="636452"/>
                  </a:lnTo>
                  <a:lnTo>
                    <a:pt x="2150764" y="638446"/>
                  </a:lnTo>
                  <a:lnTo>
                    <a:pt x="2147141" y="643514"/>
                  </a:lnTo>
                  <a:lnTo>
                    <a:pt x="2127268" y="650867"/>
                  </a:lnTo>
                  <a:lnTo>
                    <a:pt x="2127894" y="650867"/>
                  </a:lnTo>
                  <a:lnTo>
                    <a:pt x="2125082" y="653958"/>
                  </a:lnTo>
                  <a:cubicBezTo>
                    <a:pt x="2115375" y="656148"/>
                    <a:pt x="2103227" y="658867"/>
                    <a:pt x="2088638" y="662117"/>
                  </a:cubicBezTo>
                  <a:cubicBezTo>
                    <a:pt x="2081529" y="663589"/>
                    <a:pt x="2069471" y="664326"/>
                    <a:pt x="2052464" y="664326"/>
                  </a:cubicBezTo>
                  <a:cubicBezTo>
                    <a:pt x="2047230" y="662831"/>
                    <a:pt x="2044614" y="662083"/>
                    <a:pt x="2044614" y="662083"/>
                  </a:cubicBezTo>
                  <a:cubicBezTo>
                    <a:pt x="2042624" y="657338"/>
                    <a:pt x="2038688" y="653248"/>
                    <a:pt x="2032806" y="649812"/>
                  </a:cubicBezTo>
                  <a:lnTo>
                    <a:pt x="2029517" y="641310"/>
                  </a:lnTo>
                  <a:lnTo>
                    <a:pt x="2032437" y="632731"/>
                  </a:lnTo>
                  <a:lnTo>
                    <a:pt x="2031326" y="624927"/>
                  </a:lnTo>
                  <a:lnTo>
                    <a:pt x="2036189" y="610637"/>
                  </a:lnTo>
                  <a:lnTo>
                    <a:pt x="2038933" y="609025"/>
                  </a:lnTo>
                  <a:lnTo>
                    <a:pt x="2041402" y="601758"/>
                  </a:lnTo>
                  <a:lnTo>
                    <a:pt x="2056516" y="588372"/>
                  </a:lnTo>
                  <a:cubicBezTo>
                    <a:pt x="2064156" y="587357"/>
                    <a:pt x="2069617" y="586150"/>
                    <a:pt x="2072898" y="584749"/>
                  </a:cubicBezTo>
                  <a:lnTo>
                    <a:pt x="2087896" y="584749"/>
                  </a:lnTo>
                  <a:cubicBezTo>
                    <a:pt x="2088394" y="584749"/>
                    <a:pt x="2093116" y="585422"/>
                    <a:pt x="2102062" y="586768"/>
                  </a:cubicBezTo>
                  <a:lnTo>
                    <a:pt x="2105595" y="593401"/>
                  </a:lnTo>
                  <a:cubicBezTo>
                    <a:pt x="2105450" y="601019"/>
                    <a:pt x="2104249" y="607097"/>
                    <a:pt x="2101994" y="611636"/>
                  </a:cubicBezTo>
                  <a:lnTo>
                    <a:pt x="2094413" y="619418"/>
                  </a:lnTo>
                  <a:cubicBezTo>
                    <a:pt x="2085810" y="624111"/>
                    <a:pt x="2077619" y="626458"/>
                    <a:pt x="2069842" y="626458"/>
                  </a:cubicBezTo>
                  <a:lnTo>
                    <a:pt x="2061248" y="624700"/>
                  </a:lnTo>
                  <a:lnTo>
                    <a:pt x="2063247" y="631822"/>
                  </a:lnTo>
                  <a:lnTo>
                    <a:pt x="2068135" y="631822"/>
                  </a:lnTo>
                  <a:lnTo>
                    <a:pt x="2068615" y="637237"/>
                  </a:lnTo>
                  <a:lnTo>
                    <a:pt x="2072684" y="639904"/>
                  </a:lnTo>
                  <a:cubicBezTo>
                    <a:pt x="2081254" y="639458"/>
                    <a:pt x="2090096" y="637779"/>
                    <a:pt x="2099211" y="634866"/>
                  </a:cubicBezTo>
                  <a:cubicBezTo>
                    <a:pt x="2100312" y="633883"/>
                    <a:pt x="2103647" y="631613"/>
                    <a:pt x="2109218" y="628057"/>
                  </a:cubicBezTo>
                  <a:cubicBezTo>
                    <a:pt x="2117084" y="629675"/>
                    <a:pt x="2125751" y="627310"/>
                    <a:pt x="2135218" y="620961"/>
                  </a:cubicBezTo>
                  <a:lnTo>
                    <a:pt x="2136311" y="617746"/>
                  </a:lnTo>
                  <a:lnTo>
                    <a:pt x="2142425" y="615593"/>
                  </a:lnTo>
                  <a:lnTo>
                    <a:pt x="2142506" y="615349"/>
                  </a:lnTo>
                  <a:lnTo>
                    <a:pt x="2157577" y="604103"/>
                  </a:lnTo>
                  <a:lnTo>
                    <a:pt x="2158469" y="604103"/>
                  </a:lnTo>
                  <a:lnTo>
                    <a:pt x="2164982" y="596025"/>
                  </a:lnTo>
                  <a:lnTo>
                    <a:pt x="2172065" y="596025"/>
                  </a:lnTo>
                  <a:lnTo>
                    <a:pt x="2185884" y="584882"/>
                  </a:lnTo>
                  <a:cubicBezTo>
                    <a:pt x="2190897" y="579685"/>
                    <a:pt x="2197846" y="570584"/>
                    <a:pt x="2206730" y="557579"/>
                  </a:cubicBezTo>
                  <a:cubicBezTo>
                    <a:pt x="2212826" y="553031"/>
                    <a:pt x="2217820" y="545041"/>
                    <a:pt x="2221710" y="533607"/>
                  </a:cubicBezTo>
                  <a:lnTo>
                    <a:pt x="2223862" y="533607"/>
                  </a:lnTo>
                  <a:lnTo>
                    <a:pt x="2223742" y="533959"/>
                  </a:lnTo>
                  <a:lnTo>
                    <a:pt x="2229715" y="526850"/>
                  </a:lnTo>
                  <a:lnTo>
                    <a:pt x="2234002" y="525251"/>
                  </a:lnTo>
                  <a:lnTo>
                    <a:pt x="2245128" y="511835"/>
                  </a:lnTo>
                  <a:lnTo>
                    <a:pt x="2244717" y="511835"/>
                  </a:lnTo>
                  <a:lnTo>
                    <a:pt x="2245154" y="510549"/>
                  </a:lnTo>
                  <a:lnTo>
                    <a:pt x="2253206" y="504958"/>
                  </a:lnTo>
                  <a:lnTo>
                    <a:pt x="2260662" y="488678"/>
                  </a:lnTo>
                  <a:lnTo>
                    <a:pt x="2265505" y="470480"/>
                  </a:lnTo>
                  <a:lnTo>
                    <a:pt x="2257189" y="471695"/>
                  </a:lnTo>
                  <a:cubicBezTo>
                    <a:pt x="2251764" y="469163"/>
                    <a:pt x="2247821" y="467247"/>
                    <a:pt x="2245360" y="465948"/>
                  </a:cubicBezTo>
                  <a:cubicBezTo>
                    <a:pt x="2242899" y="464649"/>
                    <a:pt x="2240928" y="462357"/>
                    <a:pt x="2239448" y="459073"/>
                  </a:cubicBezTo>
                  <a:cubicBezTo>
                    <a:pt x="2237212" y="457975"/>
                    <a:pt x="2235170" y="457517"/>
                    <a:pt x="2233321" y="457697"/>
                  </a:cubicBezTo>
                  <a:lnTo>
                    <a:pt x="2228896" y="450155"/>
                  </a:lnTo>
                  <a:lnTo>
                    <a:pt x="2224458" y="450155"/>
                  </a:lnTo>
                  <a:cubicBezTo>
                    <a:pt x="2227394" y="443109"/>
                    <a:pt x="2227255" y="434317"/>
                    <a:pt x="2224042" y="423778"/>
                  </a:cubicBezTo>
                  <a:lnTo>
                    <a:pt x="2225809" y="411344"/>
                  </a:lnTo>
                  <a:cubicBezTo>
                    <a:pt x="2227207" y="408386"/>
                    <a:pt x="2229899" y="403910"/>
                    <a:pt x="2233886" y="397916"/>
                  </a:cubicBezTo>
                  <a:cubicBezTo>
                    <a:pt x="2237585" y="392328"/>
                    <a:pt x="2240204" y="387008"/>
                    <a:pt x="2241741" y="381957"/>
                  </a:cubicBezTo>
                  <a:lnTo>
                    <a:pt x="2249343" y="379428"/>
                  </a:lnTo>
                  <a:lnTo>
                    <a:pt x="2251594" y="375620"/>
                  </a:lnTo>
                  <a:lnTo>
                    <a:pt x="2254316" y="374368"/>
                  </a:lnTo>
                  <a:lnTo>
                    <a:pt x="2254857" y="372786"/>
                  </a:lnTo>
                  <a:lnTo>
                    <a:pt x="2268367" y="364494"/>
                  </a:lnTo>
                  <a:lnTo>
                    <a:pt x="2274271" y="356978"/>
                  </a:lnTo>
                  <a:lnTo>
                    <a:pt x="2275840" y="352365"/>
                  </a:lnTo>
                  <a:lnTo>
                    <a:pt x="2281294" y="347447"/>
                  </a:lnTo>
                  <a:lnTo>
                    <a:pt x="2280938" y="342135"/>
                  </a:lnTo>
                  <a:lnTo>
                    <a:pt x="2283904" y="338094"/>
                  </a:lnTo>
                  <a:lnTo>
                    <a:pt x="2273310" y="341758"/>
                  </a:lnTo>
                  <a:cubicBezTo>
                    <a:pt x="2269340" y="347640"/>
                    <a:pt x="2264345" y="352173"/>
                    <a:pt x="2258326" y="355358"/>
                  </a:cubicBezTo>
                  <a:cubicBezTo>
                    <a:pt x="2252186" y="356241"/>
                    <a:pt x="2243815" y="359531"/>
                    <a:pt x="2233214" y="365227"/>
                  </a:cubicBezTo>
                  <a:lnTo>
                    <a:pt x="2228270" y="365227"/>
                  </a:lnTo>
                  <a:lnTo>
                    <a:pt x="2217474" y="363345"/>
                  </a:lnTo>
                  <a:lnTo>
                    <a:pt x="2214503" y="357458"/>
                  </a:lnTo>
                  <a:lnTo>
                    <a:pt x="2221311" y="346461"/>
                  </a:lnTo>
                  <a:lnTo>
                    <a:pt x="2230885" y="342495"/>
                  </a:lnTo>
                  <a:lnTo>
                    <a:pt x="2234920" y="344647"/>
                  </a:lnTo>
                  <a:lnTo>
                    <a:pt x="2242106" y="341749"/>
                  </a:lnTo>
                  <a:lnTo>
                    <a:pt x="2248044" y="337328"/>
                  </a:lnTo>
                  <a:lnTo>
                    <a:pt x="2250882" y="333367"/>
                  </a:lnTo>
                  <a:cubicBezTo>
                    <a:pt x="2256088" y="328693"/>
                    <a:pt x="2264270" y="322591"/>
                    <a:pt x="2275428" y="315059"/>
                  </a:cubicBezTo>
                  <a:lnTo>
                    <a:pt x="2280484" y="315059"/>
                  </a:lnTo>
                  <a:lnTo>
                    <a:pt x="2295211" y="307526"/>
                  </a:lnTo>
                  <a:cubicBezTo>
                    <a:pt x="2298478" y="307886"/>
                    <a:pt x="2302623" y="307519"/>
                    <a:pt x="2307645" y="306424"/>
                  </a:cubicBezTo>
                  <a:cubicBezTo>
                    <a:pt x="2316926" y="304649"/>
                    <a:pt x="2322827" y="303761"/>
                    <a:pt x="2325348" y="303761"/>
                  </a:cubicBezTo>
                  <a:cubicBezTo>
                    <a:pt x="2328710" y="303761"/>
                    <a:pt x="2334204" y="305526"/>
                    <a:pt x="2341834" y="309057"/>
                  </a:cubicBezTo>
                  <a:cubicBezTo>
                    <a:pt x="2341136" y="318075"/>
                    <a:pt x="2340454" y="328942"/>
                    <a:pt x="2339788" y="341659"/>
                  </a:cubicBezTo>
                  <a:lnTo>
                    <a:pt x="2333753" y="341659"/>
                  </a:lnTo>
                  <a:lnTo>
                    <a:pt x="2330274" y="351889"/>
                  </a:lnTo>
                  <a:lnTo>
                    <a:pt x="2328126" y="351889"/>
                  </a:lnTo>
                  <a:lnTo>
                    <a:pt x="2327573" y="353505"/>
                  </a:lnTo>
                  <a:lnTo>
                    <a:pt x="2325361" y="353505"/>
                  </a:lnTo>
                  <a:lnTo>
                    <a:pt x="2322531" y="359864"/>
                  </a:lnTo>
                  <a:lnTo>
                    <a:pt x="2318458" y="364511"/>
                  </a:lnTo>
                  <a:lnTo>
                    <a:pt x="2316790" y="374158"/>
                  </a:lnTo>
                  <a:lnTo>
                    <a:pt x="2306809" y="390400"/>
                  </a:lnTo>
                  <a:lnTo>
                    <a:pt x="2302136" y="393559"/>
                  </a:lnTo>
                  <a:lnTo>
                    <a:pt x="2299640" y="400891"/>
                  </a:lnTo>
                  <a:lnTo>
                    <a:pt x="2295640" y="400891"/>
                  </a:lnTo>
                  <a:lnTo>
                    <a:pt x="2286581" y="410597"/>
                  </a:lnTo>
                  <a:lnTo>
                    <a:pt x="2286579" y="410473"/>
                  </a:lnTo>
                  <a:lnTo>
                    <a:pt x="2286354" y="410841"/>
                  </a:lnTo>
                  <a:lnTo>
                    <a:pt x="2286344" y="410851"/>
                  </a:lnTo>
                  <a:lnTo>
                    <a:pt x="2286348" y="410851"/>
                  </a:lnTo>
                  <a:lnTo>
                    <a:pt x="2283253" y="415906"/>
                  </a:lnTo>
                  <a:cubicBezTo>
                    <a:pt x="2283619" y="420762"/>
                    <a:pt x="2284950" y="424225"/>
                    <a:pt x="2287245" y="426295"/>
                  </a:cubicBezTo>
                  <a:lnTo>
                    <a:pt x="2287120" y="426659"/>
                  </a:lnTo>
                  <a:cubicBezTo>
                    <a:pt x="2288270" y="427062"/>
                    <a:pt x="2290210" y="430228"/>
                    <a:pt x="2292943" y="436156"/>
                  </a:cubicBezTo>
                  <a:lnTo>
                    <a:pt x="2293059" y="440980"/>
                  </a:lnTo>
                  <a:lnTo>
                    <a:pt x="2292956" y="441237"/>
                  </a:lnTo>
                  <a:lnTo>
                    <a:pt x="2306268" y="438771"/>
                  </a:lnTo>
                  <a:cubicBezTo>
                    <a:pt x="2309018" y="437108"/>
                    <a:pt x="2314920" y="433233"/>
                    <a:pt x="2323972" y="427148"/>
                  </a:cubicBezTo>
                  <a:lnTo>
                    <a:pt x="2327753" y="422222"/>
                  </a:lnTo>
                  <a:lnTo>
                    <a:pt x="2334970" y="420459"/>
                  </a:lnTo>
                  <a:lnTo>
                    <a:pt x="2336136" y="417034"/>
                  </a:lnTo>
                  <a:cubicBezTo>
                    <a:pt x="2339577" y="414307"/>
                    <a:pt x="2343410" y="409533"/>
                    <a:pt x="2347634" y="402713"/>
                  </a:cubicBezTo>
                  <a:cubicBezTo>
                    <a:pt x="2354115" y="392440"/>
                    <a:pt x="2358302" y="386175"/>
                    <a:pt x="2360197" y="383917"/>
                  </a:cubicBezTo>
                  <a:lnTo>
                    <a:pt x="2369896" y="376872"/>
                  </a:lnTo>
                  <a:lnTo>
                    <a:pt x="2378831" y="361287"/>
                  </a:lnTo>
                  <a:lnTo>
                    <a:pt x="2384486" y="356327"/>
                  </a:lnTo>
                  <a:lnTo>
                    <a:pt x="2386458" y="350530"/>
                  </a:lnTo>
                  <a:lnTo>
                    <a:pt x="2389670" y="350530"/>
                  </a:lnTo>
                  <a:lnTo>
                    <a:pt x="2393837" y="344613"/>
                  </a:lnTo>
                  <a:lnTo>
                    <a:pt x="2398485" y="344613"/>
                  </a:lnTo>
                  <a:lnTo>
                    <a:pt x="2399021" y="344356"/>
                  </a:lnTo>
                  <a:lnTo>
                    <a:pt x="2404925" y="334927"/>
                  </a:lnTo>
                  <a:lnTo>
                    <a:pt x="2405212" y="334927"/>
                  </a:lnTo>
                  <a:lnTo>
                    <a:pt x="2406147" y="332183"/>
                  </a:lnTo>
                  <a:lnTo>
                    <a:pt x="2409032" y="330031"/>
                  </a:lnTo>
                  <a:lnTo>
                    <a:pt x="2413603" y="316585"/>
                  </a:lnTo>
                  <a:lnTo>
                    <a:pt x="2424862" y="308165"/>
                  </a:lnTo>
                  <a:cubicBezTo>
                    <a:pt x="2429730" y="306944"/>
                    <a:pt x="2437066" y="304745"/>
                    <a:pt x="2446870" y="301566"/>
                  </a:cubicBezTo>
                  <a:close/>
                  <a:moveTo>
                    <a:pt x="2162186" y="299921"/>
                  </a:moveTo>
                  <a:cubicBezTo>
                    <a:pt x="2166288" y="300195"/>
                    <a:pt x="2170641" y="301229"/>
                    <a:pt x="2175246" y="303023"/>
                  </a:cubicBezTo>
                  <a:cubicBezTo>
                    <a:pt x="2179850" y="304816"/>
                    <a:pt x="2183988" y="305838"/>
                    <a:pt x="2187658" y="306086"/>
                  </a:cubicBezTo>
                  <a:lnTo>
                    <a:pt x="2191470" y="312749"/>
                  </a:lnTo>
                  <a:lnTo>
                    <a:pt x="2196413" y="315034"/>
                  </a:lnTo>
                  <a:lnTo>
                    <a:pt x="2197862" y="318889"/>
                  </a:lnTo>
                  <a:lnTo>
                    <a:pt x="2203946" y="321937"/>
                  </a:lnTo>
                  <a:lnTo>
                    <a:pt x="2207544" y="328459"/>
                  </a:lnTo>
                  <a:cubicBezTo>
                    <a:pt x="2207850" y="331134"/>
                    <a:pt x="2207720" y="334623"/>
                    <a:pt x="2207156" y="338924"/>
                  </a:cubicBezTo>
                  <a:cubicBezTo>
                    <a:pt x="2206591" y="343226"/>
                    <a:pt x="2206196" y="347327"/>
                    <a:pt x="2205970" y="351225"/>
                  </a:cubicBezTo>
                  <a:lnTo>
                    <a:pt x="2202343" y="354638"/>
                  </a:lnTo>
                  <a:lnTo>
                    <a:pt x="2201177" y="357254"/>
                  </a:lnTo>
                  <a:lnTo>
                    <a:pt x="2201314" y="363308"/>
                  </a:lnTo>
                  <a:lnTo>
                    <a:pt x="2196683" y="370459"/>
                  </a:lnTo>
                  <a:lnTo>
                    <a:pt x="2194913" y="378893"/>
                  </a:lnTo>
                  <a:cubicBezTo>
                    <a:pt x="2185809" y="390312"/>
                    <a:pt x="2177311" y="398300"/>
                    <a:pt x="2169419" y="402856"/>
                  </a:cubicBezTo>
                  <a:cubicBezTo>
                    <a:pt x="2168378" y="402856"/>
                    <a:pt x="2166599" y="403124"/>
                    <a:pt x="2164081" y="403662"/>
                  </a:cubicBezTo>
                  <a:cubicBezTo>
                    <a:pt x="2161563" y="404199"/>
                    <a:pt x="2159825" y="404468"/>
                    <a:pt x="2158867" y="404468"/>
                  </a:cubicBezTo>
                  <a:cubicBezTo>
                    <a:pt x="2157936" y="404468"/>
                    <a:pt x="2153544" y="403868"/>
                    <a:pt x="2145692" y="402667"/>
                  </a:cubicBezTo>
                  <a:lnTo>
                    <a:pt x="2143278" y="400626"/>
                  </a:lnTo>
                  <a:cubicBezTo>
                    <a:pt x="2139554" y="401164"/>
                    <a:pt x="2130361" y="400008"/>
                    <a:pt x="2115700" y="397160"/>
                  </a:cubicBezTo>
                  <a:cubicBezTo>
                    <a:pt x="2101040" y="394311"/>
                    <a:pt x="2092142" y="391900"/>
                    <a:pt x="2089006" y="389925"/>
                  </a:cubicBezTo>
                  <a:lnTo>
                    <a:pt x="2085684" y="391845"/>
                  </a:lnTo>
                  <a:cubicBezTo>
                    <a:pt x="2085932" y="391574"/>
                    <a:pt x="2083320" y="395472"/>
                    <a:pt x="2077846" y="403540"/>
                  </a:cubicBezTo>
                  <a:cubicBezTo>
                    <a:pt x="2072372" y="411607"/>
                    <a:pt x="2069597" y="415756"/>
                    <a:pt x="2069520" y="415984"/>
                  </a:cubicBezTo>
                  <a:cubicBezTo>
                    <a:pt x="2068685" y="418434"/>
                    <a:pt x="2067842" y="421181"/>
                    <a:pt x="2066990" y="424227"/>
                  </a:cubicBezTo>
                  <a:cubicBezTo>
                    <a:pt x="2066138" y="427273"/>
                    <a:pt x="2065690" y="428863"/>
                    <a:pt x="2065644" y="428997"/>
                  </a:cubicBezTo>
                  <a:lnTo>
                    <a:pt x="2067569" y="442404"/>
                  </a:lnTo>
                  <a:cubicBezTo>
                    <a:pt x="2070098" y="443450"/>
                    <a:pt x="2071498" y="443973"/>
                    <a:pt x="2071766" y="443973"/>
                  </a:cubicBezTo>
                  <a:cubicBezTo>
                    <a:pt x="2071789" y="443973"/>
                    <a:pt x="2072102" y="443883"/>
                    <a:pt x="2072703" y="443703"/>
                  </a:cubicBezTo>
                  <a:cubicBezTo>
                    <a:pt x="2073305" y="443523"/>
                    <a:pt x="2074033" y="443433"/>
                    <a:pt x="2074888" y="443433"/>
                  </a:cubicBezTo>
                  <a:lnTo>
                    <a:pt x="2090374" y="445079"/>
                  </a:lnTo>
                  <a:cubicBezTo>
                    <a:pt x="2093516" y="444322"/>
                    <a:pt x="2098728" y="442167"/>
                    <a:pt x="2106011" y="438614"/>
                  </a:cubicBezTo>
                  <a:cubicBezTo>
                    <a:pt x="2112917" y="434815"/>
                    <a:pt x="2117878" y="432365"/>
                    <a:pt x="2120897" y="431265"/>
                  </a:cubicBezTo>
                  <a:lnTo>
                    <a:pt x="2124173" y="430815"/>
                  </a:lnTo>
                  <a:cubicBezTo>
                    <a:pt x="2127643" y="428768"/>
                    <a:pt x="2131563" y="425205"/>
                    <a:pt x="2135934" y="420126"/>
                  </a:cubicBezTo>
                  <a:lnTo>
                    <a:pt x="2156038" y="415993"/>
                  </a:lnTo>
                  <a:lnTo>
                    <a:pt x="2156625" y="426926"/>
                  </a:lnTo>
                  <a:cubicBezTo>
                    <a:pt x="2153144" y="433520"/>
                    <a:pt x="2138763" y="446214"/>
                    <a:pt x="2113484" y="465008"/>
                  </a:cubicBezTo>
                  <a:cubicBezTo>
                    <a:pt x="2105026" y="468515"/>
                    <a:pt x="2095382" y="470705"/>
                    <a:pt x="2084552" y="471576"/>
                  </a:cubicBezTo>
                  <a:cubicBezTo>
                    <a:pt x="2071949" y="472525"/>
                    <a:pt x="2062671" y="473937"/>
                    <a:pt x="2056717" y="475812"/>
                  </a:cubicBezTo>
                  <a:lnTo>
                    <a:pt x="2042208" y="473223"/>
                  </a:lnTo>
                  <a:lnTo>
                    <a:pt x="2041136" y="471551"/>
                  </a:lnTo>
                  <a:lnTo>
                    <a:pt x="2032651" y="469471"/>
                  </a:lnTo>
                  <a:cubicBezTo>
                    <a:pt x="2024562" y="462505"/>
                    <a:pt x="2018831" y="450970"/>
                    <a:pt x="2015458" y="434866"/>
                  </a:cubicBezTo>
                  <a:cubicBezTo>
                    <a:pt x="2016656" y="430156"/>
                    <a:pt x="2017676" y="424359"/>
                    <a:pt x="2018520" y="417476"/>
                  </a:cubicBezTo>
                  <a:cubicBezTo>
                    <a:pt x="2020718" y="413703"/>
                    <a:pt x="2024648" y="406173"/>
                    <a:pt x="2030310" y="394885"/>
                  </a:cubicBezTo>
                  <a:lnTo>
                    <a:pt x="2032261" y="394585"/>
                  </a:lnTo>
                  <a:lnTo>
                    <a:pt x="2031755" y="392977"/>
                  </a:lnTo>
                  <a:lnTo>
                    <a:pt x="2037989" y="387078"/>
                  </a:lnTo>
                  <a:lnTo>
                    <a:pt x="2043263" y="378323"/>
                  </a:lnTo>
                  <a:cubicBezTo>
                    <a:pt x="2047070" y="376276"/>
                    <a:pt x="2050347" y="373195"/>
                    <a:pt x="2053094" y="369079"/>
                  </a:cubicBezTo>
                  <a:lnTo>
                    <a:pt x="2060113" y="348438"/>
                  </a:lnTo>
                  <a:lnTo>
                    <a:pt x="2065991" y="346492"/>
                  </a:lnTo>
                  <a:lnTo>
                    <a:pt x="2073623" y="333981"/>
                  </a:lnTo>
                  <a:cubicBezTo>
                    <a:pt x="2093654" y="317305"/>
                    <a:pt x="2112655" y="306489"/>
                    <a:pt x="2130626" y="301533"/>
                  </a:cubicBezTo>
                  <a:cubicBezTo>
                    <a:pt x="2131834" y="301533"/>
                    <a:pt x="2133310" y="301623"/>
                    <a:pt x="2135052" y="301803"/>
                  </a:cubicBezTo>
                  <a:cubicBezTo>
                    <a:pt x="2136794" y="301983"/>
                    <a:pt x="2138042" y="302073"/>
                    <a:pt x="2138793" y="302073"/>
                  </a:cubicBezTo>
                  <a:cubicBezTo>
                    <a:pt x="2138693" y="307956"/>
                    <a:pt x="2142304" y="310897"/>
                    <a:pt x="2149624" y="310897"/>
                  </a:cubicBezTo>
                  <a:lnTo>
                    <a:pt x="2153744" y="302665"/>
                  </a:lnTo>
                  <a:cubicBezTo>
                    <a:pt x="2154524" y="302428"/>
                    <a:pt x="2157338" y="301513"/>
                    <a:pt x="2162186" y="299921"/>
                  </a:cubicBezTo>
                  <a:close/>
                  <a:moveTo>
                    <a:pt x="1000136" y="299921"/>
                  </a:moveTo>
                  <a:cubicBezTo>
                    <a:pt x="1004238" y="300195"/>
                    <a:pt x="1008591" y="301229"/>
                    <a:pt x="1013196" y="303023"/>
                  </a:cubicBezTo>
                  <a:cubicBezTo>
                    <a:pt x="1017800" y="304816"/>
                    <a:pt x="1021938" y="305838"/>
                    <a:pt x="1025608" y="306086"/>
                  </a:cubicBezTo>
                  <a:lnTo>
                    <a:pt x="1029420" y="312749"/>
                  </a:lnTo>
                  <a:lnTo>
                    <a:pt x="1034363" y="315034"/>
                  </a:lnTo>
                  <a:lnTo>
                    <a:pt x="1035812" y="318889"/>
                  </a:lnTo>
                  <a:lnTo>
                    <a:pt x="1041896" y="321937"/>
                  </a:lnTo>
                  <a:lnTo>
                    <a:pt x="1045494" y="328459"/>
                  </a:lnTo>
                  <a:cubicBezTo>
                    <a:pt x="1045800" y="331134"/>
                    <a:pt x="1045670" y="334623"/>
                    <a:pt x="1045106" y="338924"/>
                  </a:cubicBezTo>
                  <a:cubicBezTo>
                    <a:pt x="1044541" y="343226"/>
                    <a:pt x="1044146" y="347327"/>
                    <a:pt x="1043920" y="351225"/>
                  </a:cubicBezTo>
                  <a:lnTo>
                    <a:pt x="1040293" y="354638"/>
                  </a:lnTo>
                  <a:lnTo>
                    <a:pt x="1039127" y="357254"/>
                  </a:lnTo>
                  <a:lnTo>
                    <a:pt x="1039264" y="363308"/>
                  </a:lnTo>
                  <a:lnTo>
                    <a:pt x="1034633" y="370459"/>
                  </a:lnTo>
                  <a:lnTo>
                    <a:pt x="1032863" y="378893"/>
                  </a:lnTo>
                  <a:cubicBezTo>
                    <a:pt x="1023759" y="390312"/>
                    <a:pt x="1015261" y="398300"/>
                    <a:pt x="1007369" y="402856"/>
                  </a:cubicBezTo>
                  <a:cubicBezTo>
                    <a:pt x="1006329" y="402856"/>
                    <a:pt x="1004549" y="403124"/>
                    <a:pt x="1002031" y="403662"/>
                  </a:cubicBezTo>
                  <a:cubicBezTo>
                    <a:pt x="999513" y="404199"/>
                    <a:pt x="997775" y="404468"/>
                    <a:pt x="996817" y="404468"/>
                  </a:cubicBezTo>
                  <a:cubicBezTo>
                    <a:pt x="995886" y="404468"/>
                    <a:pt x="991494" y="403868"/>
                    <a:pt x="983642" y="402667"/>
                  </a:cubicBezTo>
                  <a:lnTo>
                    <a:pt x="981228" y="400626"/>
                  </a:lnTo>
                  <a:cubicBezTo>
                    <a:pt x="977504" y="401164"/>
                    <a:pt x="968311" y="400008"/>
                    <a:pt x="953651" y="397160"/>
                  </a:cubicBezTo>
                  <a:cubicBezTo>
                    <a:pt x="938990" y="394311"/>
                    <a:pt x="930092" y="391900"/>
                    <a:pt x="926956" y="389925"/>
                  </a:cubicBezTo>
                  <a:lnTo>
                    <a:pt x="923634" y="391845"/>
                  </a:lnTo>
                  <a:cubicBezTo>
                    <a:pt x="923882" y="391574"/>
                    <a:pt x="921270" y="395472"/>
                    <a:pt x="915796" y="403540"/>
                  </a:cubicBezTo>
                  <a:cubicBezTo>
                    <a:pt x="910322" y="411607"/>
                    <a:pt x="907547" y="415756"/>
                    <a:pt x="907470" y="415984"/>
                  </a:cubicBezTo>
                  <a:cubicBezTo>
                    <a:pt x="906635" y="418434"/>
                    <a:pt x="905792" y="421181"/>
                    <a:pt x="904940" y="424227"/>
                  </a:cubicBezTo>
                  <a:cubicBezTo>
                    <a:pt x="904088" y="427273"/>
                    <a:pt x="903639" y="428863"/>
                    <a:pt x="903594" y="428997"/>
                  </a:cubicBezTo>
                  <a:lnTo>
                    <a:pt x="905519" y="442404"/>
                  </a:lnTo>
                  <a:cubicBezTo>
                    <a:pt x="908048" y="443450"/>
                    <a:pt x="909448" y="443973"/>
                    <a:pt x="909716" y="443973"/>
                  </a:cubicBezTo>
                  <a:cubicBezTo>
                    <a:pt x="909739" y="443973"/>
                    <a:pt x="910051" y="443883"/>
                    <a:pt x="910653" y="443703"/>
                  </a:cubicBezTo>
                  <a:cubicBezTo>
                    <a:pt x="911255" y="443523"/>
                    <a:pt x="911983" y="443433"/>
                    <a:pt x="912838" y="443433"/>
                  </a:cubicBezTo>
                  <a:lnTo>
                    <a:pt x="928324" y="445079"/>
                  </a:lnTo>
                  <a:cubicBezTo>
                    <a:pt x="931466" y="444322"/>
                    <a:pt x="936678" y="442167"/>
                    <a:pt x="943961" y="438614"/>
                  </a:cubicBezTo>
                  <a:cubicBezTo>
                    <a:pt x="950866" y="434815"/>
                    <a:pt x="955829" y="432365"/>
                    <a:pt x="958847" y="431265"/>
                  </a:cubicBezTo>
                  <a:lnTo>
                    <a:pt x="962123" y="430815"/>
                  </a:lnTo>
                  <a:cubicBezTo>
                    <a:pt x="965593" y="428768"/>
                    <a:pt x="969513" y="425205"/>
                    <a:pt x="973884" y="420126"/>
                  </a:cubicBezTo>
                  <a:lnTo>
                    <a:pt x="993988" y="415993"/>
                  </a:lnTo>
                  <a:lnTo>
                    <a:pt x="994575" y="426926"/>
                  </a:lnTo>
                  <a:cubicBezTo>
                    <a:pt x="991094" y="433520"/>
                    <a:pt x="976713" y="446214"/>
                    <a:pt x="951434" y="465008"/>
                  </a:cubicBezTo>
                  <a:cubicBezTo>
                    <a:pt x="942976" y="468515"/>
                    <a:pt x="933332" y="470705"/>
                    <a:pt x="922502" y="471576"/>
                  </a:cubicBezTo>
                  <a:cubicBezTo>
                    <a:pt x="909899" y="472525"/>
                    <a:pt x="900621" y="473937"/>
                    <a:pt x="894667" y="475812"/>
                  </a:cubicBezTo>
                  <a:lnTo>
                    <a:pt x="880158" y="473223"/>
                  </a:lnTo>
                  <a:lnTo>
                    <a:pt x="879086" y="471551"/>
                  </a:lnTo>
                  <a:lnTo>
                    <a:pt x="870601" y="469471"/>
                  </a:lnTo>
                  <a:cubicBezTo>
                    <a:pt x="862512" y="462505"/>
                    <a:pt x="856781" y="450970"/>
                    <a:pt x="853408" y="434866"/>
                  </a:cubicBezTo>
                  <a:cubicBezTo>
                    <a:pt x="854606" y="430156"/>
                    <a:pt x="855626" y="424359"/>
                    <a:pt x="856469" y="417476"/>
                  </a:cubicBezTo>
                  <a:cubicBezTo>
                    <a:pt x="858668" y="413703"/>
                    <a:pt x="862598" y="406173"/>
                    <a:pt x="868260" y="394885"/>
                  </a:cubicBezTo>
                  <a:lnTo>
                    <a:pt x="870211" y="394585"/>
                  </a:lnTo>
                  <a:lnTo>
                    <a:pt x="869705" y="392977"/>
                  </a:lnTo>
                  <a:lnTo>
                    <a:pt x="875939" y="387078"/>
                  </a:lnTo>
                  <a:lnTo>
                    <a:pt x="881213" y="378323"/>
                  </a:lnTo>
                  <a:cubicBezTo>
                    <a:pt x="885020" y="376276"/>
                    <a:pt x="888297" y="373195"/>
                    <a:pt x="891044" y="369079"/>
                  </a:cubicBezTo>
                  <a:lnTo>
                    <a:pt x="898063" y="348438"/>
                  </a:lnTo>
                  <a:lnTo>
                    <a:pt x="903941" y="346492"/>
                  </a:lnTo>
                  <a:lnTo>
                    <a:pt x="911573" y="333981"/>
                  </a:lnTo>
                  <a:cubicBezTo>
                    <a:pt x="931604" y="317305"/>
                    <a:pt x="950605" y="306489"/>
                    <a:pt x="968576" y="301533"/>
                  </a:cubicBezTo>
                  <a:cubicBezTo>
                    <a:pt x="969784" y="301533"/>
                    <a:pt x="971260" y="301623"/>
                    <a:pt x="973002" y="301803"/>
                  </a:cubicBezTo>
                  <a:cubicBezTo>
                    <a:pt x="974745" y="301983"/>
                    <a:pt x="975992" y="302073"/>
                    <a:pt x="976743" y="302073"/>
                  </a:cubicBezTo>
                  <a:cubicBezTo>
                    <a:pt x="976643" y="307956"/>
                    <a:pt x="980253" y="310897"/>
                    <a:pt x="987574" y="310897"/>
                  </a:cubicBezTo>
                  <a:lnTo>
                    <a:pt x="991694" y="302665"/>
                  </a:lnTo>
                  <a:cubicBezTo>
                    <a:pt x="992474" y="302428"/>
                    <a:pt x="995288" y="301513"/>
                    <a:pt x="1000136" y="299921"/>
                  </a:cubicBezTo>
                  <a:close/>
                  <a:moveTo>
                    <a:pt x="835476" y="298273"/>
                  </a:moveTo>
                  <a:cubicBezTo>
                    <a:pt x="840661" y="298273"/>
                    <a:pt x="848227" y="299084"/>
                    <a:pt x="858174" y="300704"/>
                  </a:cubicBezTo>
                  <a:cubicBezTo>
                    <a:pt x="861384" y="303037"/>
                    <a:pt x="866079" y="306015"/>
                    <a:pt x="872259" y="309640"/>
                  </a:cubicBezTo>
                  <a:cubicBezTo>
                    <a:pt x="874725" y="313684"/>
                    <a:pt x="877589" y="319524"/>
                    <a:pt x="880851" y="327158"/>
                  </a:cubicBezTo>
                  <a:lnTo>
                    <a:pt x="878257" y="340330"/>
                  </a:lnTo>
                  <a:lnTo>
                    <a:pt x="873592" y="347781"/>
                  </a:lnTo>
                  <a:lnTo>
                    <a:pt x="862998" y="357270"/>
                  </a:lnTo>
                  <a:lnTo>
                    <a:pt x="848720" y="355962"/>
                  </a:lnTo>
                  <a:lnTo>
                    <a:pt x="844115" y="348918"/>
                  </a:lnTo>
                  <a:lnTo>
                    <a:pt x="844403" y="338207"/>
                  </a:lnTo>
                  <a:lnTo>
                    <a:pt x="849209" y="328921"/>
                  </a:lnTo>
                  <a:lnTo>
                    <a:pt x="846396" y="325293"/>
                  </a:lnTo>
                  <a:cubicBezTo>
                    <a:pt x="845239" y="324293"/>
                    <a:pt x="839962" y="323793"/>
                    <a:pt x="830567" y="323793"/>
                  </a:cubicBezTo>
                  <a:cubicBezTo>
                    <a:pt x="829440" y="323793"/>
                    <a:pt x="827847" y="324030"/>
                    <a:pt x="825786" y="324504"/>
                  </a:cubicBezTo>
                  <a:cubicBezTo>
                    <a:pt x="821561" y="327160"/>
                    <a:pt x="818697" y="328809"/>
                    <a:pt x="817194" y="329452"/>
                  </a:cubicBezTo>
                  <a:lnTo>
                    <a:pt x="813944" y="332565"/>
                  </a:lnTo>
                  <a:cubicBezTo>
                    <a:pt x="813995" y="336713"/>
                    <a:pt x="813494" y="340337"/>
                    <a:pt x="812439" y="343438"/>
                  </a:cubicBezTo>
                  <a:lnTo>
                    <a:pt x="812928" y="345741"/>
                  </a:lnTo>
                  <a:cubicBezTo>
                    <a:pt x="818422" y="350131"/>
                    <a:pt x="822679" y="356578"/>
                    <a:pt x="825700" y="365082"/>
                  </a:cubicBezTo>
                  <a:cubicBezTo>
                    <a:pt x="830479" y="378279"/>
                    <a:pt x="831173" y="389532"/>
                    <a:pt x="827780" y="398842"/>
                  </a:cubicBezTo>
                  <a:lnTo>
                    <a:pt x="820414" y="408669"/>
                  </a:lnTo>
                  <a:lnTo>
                    <a:pt x="814844" y="412124"/>
                  </a:lnTo>
                  <a:lnTo>
                    <a:pt x="811723" y="418131"/>
                  </a:lnTo>
                  <a:cubicBezTo>
                    <a:pt x="806301" y="421270"/>
                    <a:pt x="801797" y="426741"/>
                    <a:pt x="798213" y="434544"/>
                  </a:cubicBezTo>
                  <a:lnTo>
                    <a:pt x="789591" y="438746"/>
                  </a:lnTo>
                  <a:lnTo>
                    <a:pt x="785822" y="443844"/>
                  </a:lnTo>
                  <a:cubicBezTo>
                    <a:pt x="782638" y="445644"/>
                    <a:pt x="778226" y="448463"/>
                    <a:pt x="772586" y="452299"/>
                  </a:cubicBezTo>
                  <a:lnTo>
                    <a:pt x="763960" y="451222"/>
                  </a:lnTo>
                  <a:cubicBezTo>
                    <a:pt x="759995" y="452526"/>
                    <a:pt x="753554" y="456506"/>
                    <a:pt x="744636" y="463163"/>
                  </a:cubicBezTo>
                  <a:cubicBezTo>
                    <a:pt x="737193" y="464455"/>
                    <a:pt x="730333" y="467238"/>
                    <a:pt x="724056" y="471511"/>
                  </a:cubicBezTo>
                  <a:cubicBezTo>
                    <a:pt x="714552" y="472366"/>
                    <a:pt x="708113" y="470964"/>
                    <a:pt x="704741" y="467305"/>
                  </a:cubicBezTo>
                  <a:cubicBezTo>
                    <a:pt x="704303" y="463646"/>
                    <a:pt x="699623" y="464532"/>
                    <a:pt x="690699" y="469963"/>
                  </a:cubicBezTo>
                  <a:cubicBezTo>
                    <a:pt x="683810" y="468648"/>
                    <a:pt x="679621" y="467601"/>
                    <a:pt x="678132" y="466820"/>
                  </a:cubicBezTo>
                  <a:cubicBezTo>
                    <a:pt x="674170" y="465537"/>
                    <a:pt x="669569" y="462730"/>
                    <a:pt x="664326" y="458400"/>
                  </a:cubicBezTo>
                  <a:cubicBezTo>
                    <a:pt x="662394" y="452672"/>
                    <a:pt x="659447" y="447397"/>
                    <a:pt x="655485" y="442574"/>
                  </a:cubicBezTo>
                  <a:cubicBezTo>
                    <a:pt x="655188" y="437587"/>
                    <a:pt x="656491" y="430825"/>
                    <a:pt x="659396" y="422290"/>
                  </a:cubicBezTo>
                  <a:cubicBezTo>
                    <a:pt x="664143" y="414075"/>
                    <a:pt x="667408" y="408907"/>
                    <a:pt x="669188" y="406786"/>
                  </a:cubicBezTo>
                  <a:lnTo>
                    <a:pt x="674689" y="402134"/>
                  </a:lnTo>
                  <a:lnTo>
                    <a:pt x="681575" y="390468"/>
                  </a:lnTo>
                  <a:lnTo>
                    <a:pt x="683230" y="390468"/>
                  </a:lnTo>
                  <a:lnTo>
                    <a:pt x="685858" y="384920"/>
                  </a:lnTo>
                  <a:lnTo>
                    <a:pt x="700251" y="376478"/>
                  </a:lnTo>
                  <a:lnTo>
                    <a:pt x="707905" y="376478"/>
                  </a:lnTo>
                  <a:cubicBezTo>
                    <a:pt x="708771" y="376478"/>
                    <a:pt x="712252" y="377134"/>
                    <a:pt x="718349" y="378446"/>
                  </a:cubicBezTo>
                  <a:cubicBezTo>
                    <a:pt x="727236" y="382613"/>
                    <a:pt x="731125" y="391752"/>
                    <a:pt x="730015" y="405860"/>
                  </a:cubicBezTo>
                  <a:lnTo>
                    <a:pt x="726770" y="412180"/>
                  </a:lnTo>
                  <a:lnTo>
                    <a:pt x="726054" y="419932"/>
                  </a:lnTo>
                  <a:lnTo>
                    <a:pt x="720510" y="429592"/>
                  </a:lnTo>
                  <a:lnTo>
                    <a:pt x="706721" y="442609"/>
                  </a:lnTo>
                  <a:lnTo>
                    <a:pt x="694463" y="442609"/>
                  </a:lnTo>
                  <a:lnTo>
                    <a:pt x="692187" y="430887"/>
                  </a:lnTo>
                  <a:lnTo>
                    <a:pt x="693743" y="423332"/>
                  </a:lnTo>
                  <a:lnTo>
                    <a:pt x="693049" y="421754"/>
                  </a:lnTo>
                  <a:lnTo>
                    <a:pt x="692049" y="421754"/>
                  </a:lnTo>
                  <a:lnTo>
                    <a:pt x="689610" y="422972"/>
                  </a:lnTo>
                  <a:cubicBezTo>
                    <a:pt x="686546" y="427722"/>
                    <a:pt x="684542" y="432010"/>
                    <a:pt x="683599" y="435834"/>
                  </a:cubicBezTo>
                  <a:lnTo>
                    <a:pt x="688075" y="442004"/>
                  </a:lnTo>
                  <a:cubicBezTo>
                    <a:pt x="696873" y="444785"/>
                    <a:pt x="704016" y="446176"/>
                    <a:pt x="709504" y="446176"/>
                  </a:cubicBezTo>
                  <a:cubicBezTo>
                    <a:pt x="711853" y="446176"/>
                    <a:pt x="714575" y="446086"/>
                    <a:pt x="717670" y="445906"/>
                  </a:cubicBezTo>
                  <a:cubicBezTo>
                    <a:pt x="720764" y="445726"/>
                    <a:pt x="722348" y="445636"/>
                    <a:pt x="722422" y="445636"/>
                  </a:cubicBezTo>
                  <a:cubicBezTo>
                    <a:pt x="724426" y="444947"/>
                    <a:pt x="728420" y="442264"/>
                    <a:pt x="734404" y="437588"/>
                  </a:cubicBezTo>
                  <a:cubicBezTo>
                    <a:pt x="740388" y="432912"/>
                    <a:pt x="744616" y="430125"/>
                    <a:pt x="747089" y="429227"/>
                  </a:cubicBezTo>
                  <a:cubicBezTo>
                    <a:pt x="746963" y="429413"/>
                    <a:pt x="748741" y="427365"/>
                    <a:pt x="752422" y="423083"/>
                  </a:cubicBezTo>
                  <a:lnTo>
                    <a:pt x="754506" y="415379"/>
                  </a:lnTo>
                  <a:lnTo>
                    <a:pt x="760586" y="411987"/>
                  </a:lnTo>
                  <a:lnTo>
                    <a:pt x="759304" y="407794"/>
                  </a:lnTo>
                  <a:lnTo>
                    <a:pt x="761992" y="404626"/>
                  </a:lnTo>
                  <a:lnTo>
                    <a:pt x="761027" y="404656"/>
                  </a:lnTo>
                  <a:lnTo>
                    <a:pt x="752984" y="402272"/>
                  </a:lnTo>
                  <a:cubicBezTo>
                    <a:pt x="752332" y="400248"/>
                    <a:pt x="751546" y="397438"/>
                    <a:pt x="750626" y="393842"/>
                  </a:cubicBezTo>
                  <a:cubicBezTo>
                    <a:pt x="749705" y="390247"/>
                    <a:pt x="749131" y="388090"/>
                    <a:pt x="748902" y="387373"/>
                  </a:cubicBezTo>
                  <a:lnTo>
                    <a:pt x="747397" y="387373"/>
                  </a:lnTo>
                  <a:lnTo>
                    <a:pt x="744683" y="383226"/>
                  </a:lnTo>
                  <a:cubicBezTo>
                    <a:pt x="744903" y="374197"/>
                    <a:pt x="744858" y="366964"/>
                    <a:pt x="744546" y="361527"/>
                  </a:cubicBezTo>
                  <a:cubicBezTo>
                    <a:pt x="746292" y="356391"/>
                    <a:pt x="748729" y="351317"/>
                    <a:pt x="751856" y="346307"/>
                  </a:cubicBezTo>
                  <a:cubicBezTo>
                    <a:pt x="756435" y="342419"/>
                    <a:pt x="761033" y="337937"/>
                    <a:pt x="765649" y="332861"/>
                  </a:cubicBezTo>
                  <a:lnTo>
                    <a:pt x="769242" y="324110"/>
                  </a:lnTo>
                  <a:lnTo>
                    <a:pt x="775995" y="319947"/>
                  </a:lnTo>
                  <a:lnTo>
                    <a:pt x="781020" y="311741"/>
                  </a:lnTo>
                  <a:lnTo>
                    <a:pt x="785050" y="311741"/>
                  </a:lnTo>
                  <a:lnTo>
                    <a:pt x="789406" y="308486"/>
                  </a:lnTo>
                  <a:cubicBezTo>
                    <a:pt x="794989" y="307440"/>
                    <a:pt x="802921" y="304988"/>
                    <a:pt x="813202" y="301129"/>
                  </a:cubicBezTo>
                  <a:cubicBezTo>
                    <a:pt x="825253" y="299225"/>
                    <a:pt x="832678" y="298273"/>
                    <a:pt x="835476" y="298273"/>
                  </a:cubicBezTo>
                  <a:close/>
                  <a:moveTo>
                    <a:pt x="1920940" y="296627"/>
                  </a:moveTo>
                  <a:lnTo>
                    <a:pt x="1928134" y="300263"/>
                  </a:lnTo>
                  <a:cubicBezTo>
                    <a:pt x="1934240" y="310339"/>
                    <a:pt x="1934984" y="319638"/>
                    <a:pt x="1930368" y="328162"/>
                  </a:cubicBezTo>
                  <a:lnTo>
                    <a:pt x="1926702" y="329915"/>
                  </a:lnTo>
                  <a:lnTo>
                    <a:pt x="1925849" y="332419"/>
                  </a:lnTo>
                  <a:lnTo>
                    <a:pt x="1920001" y="337744"/>
                  </a:lnTo>
                  <a:cubicBezTo>
                    <a:pt x="1920089" y="338539"/>
                    <a:pt x="1918956" y="340816"/>
                    <a:pt x="1916601" y="344574"/>
                  </a:cubicBezTo>
                  <a:lnTo>
                    <a:pt x="1916694" y="345229"/>
                  </a:lnTo>
                  <a:lnTo>
                    <a:pt x="1935419" y="336137"/>
                  </a:lnTo>
                  <a:lnTo>
                    <a:pt x="1937078" y="331266"/>
                  </a:lnTo>
                  <a:lnTo>
                    <a:pt x="1943025" y="331266"/>
                  </a:lnTo>
                  <a:lnTo>
                    <a:pt x="1949688" y="327514"/>
                  </a:lnTo>
                  <a:lnTo>
                    <a:pt x="1951934" y="327514"/>
                  </a:lnTo>
                  <a:lnTo>
                    <a:pt x="1956458" y="324757"/>
                  </a:lnTo>
                  <a:lnTo>
                    <a:pt x="1960917" y="319883"/>
                  </a:lnTo>
                  <a:lnTo>
                    <a:pt x="1967215" y="318669"/>
                  </a:lnTo>
                  <a:lnTo>
                    <a:pt x="1967566" y="317640"/>
                  </a:lnTo>
                  <a:cubicBezTo>
                    <a:pt x="1976556" y="313598"/>
                    <a:pt x="1982877" y="311076"/>
                    <a:pt x="1986530" y="310073"/>
                  </a:cubicBezTo>
                  <a:lnTo>
                    <a:pt x="1989733" y="307144"/>
                  </a:lnTo>
                  <a:lnTo>
                    <a:pt x="1996109" y="307144"/>
                  </a:lnTo>
                  <a:cubicBezTo>
                    <a:pt x="2000513" y="305601"/>
                    <a:pt x="2004946" y="303010"/>
                    <a:pt x="2009408" y="299371"/>
                  </a:cubicBezTo>
                  <a:lnTo>
                    <a:pt x="2021680" y="299371"/>
                  </a:lnTo>
                  <a:lnTo>
                    <a:pt x="2021924" y="303406"/>
                  </a:lnTo>
                  <a:lnTo>
                    <a:pt x="2023189" y="303406"/>
                  </a:lnTo>
                  <a:cubicBezTo>
                    <a:pt x="2025912" y="309194"/>
                    <a:pt x="2027072" y="316134"/>
                    <a:pt x="2026666" y="324226"/>
                  </a:cubicBezTo>
                  <a:lnTo>
                    <a:pt x="2023776" y="332724"/>
                  </a:lnTo>
                  <a:lnTo>
                    <a:pt x="2021426" y="334880"/>
                  </a:lnTo>
                  <a:lnTo>
                    <a:pt x="2017885" y="345286"/>
                  </a:lnTo>
                  <a:lnTo>
                    <a:pt x="2013705" y="348395"/>
                  </a:lnTo>
                  <a:lnTo>
                    <a:pt x="2008032" y="355195"/>
                  </a:lnTo>
                  <a:lnTo>
                    <a:pt x="2007946" y="360215"/>
                  </a:lnTo>
                  <a:lnTo>
                    <a:pt x="2004302" y="363624"/>
                  </a:lnTo>
                  <a:cubicBezTo>
                    <a:pt x="2002787" y="366842"/>
                    <a:pt x="1999906" y="371660"/>
                    <a:pt x="1995658" y="378077"/>
                  </a:cubicBezTo>
                  <a:lnTo>
                    <a:pt x="1995470" y="381807"/>
                  </a:lnTo>
                  <a:cubicBezTo>
                    <a:pt x="1989202" y="388010"/>
                    <a:pt x="1981655" y="396349"/>
                    <a:pt x="1972832" y="406825"/>
                  </a:cubicBezTo>
                  <a:cubicBezTo>
                    <a:pt x="1969333" y="411110"/>
                    <a:pt x="1966512" y="414904"/>
                    <a:pt x="1964367" y="418208"/>
                  </a:cubicBezTo>
                  <a:lnTo>
                    <a:pt x="1960153" y="426289"/>
                  </a:lnTo>
                  <a:lnTo>
                    <a:pt x="1968724" y="417462"/>
                  </a:lnTo>
                  <a:lnTo>
                    <a:pt x="1980013" y="413522"/>
                  </a:lnTo>
                  <a:lnTo>
                    <a:pt x="1993403" y="417265"/>
                  </a:lnTo>
                  <a:cubicBezTo>
                    <a:pt x="1989693" y="425223"/>
                    <a:pt x="1983219" y="433088"/>
                    <a:pt x="1973981" y="440859"/>
                  </a:cubicBezTo>
                  <a:cubicBezTo>
                    <a:pt x="1965002" y="448420"/>
                    <a:pt x="1958627" y="454442"/>
                    <a:pt x="1954854" y="458927"/>
                  </a:cubicBezTo>
                  <a:lnTo>
                    <a:pt x="1951771" y="460548"/>
                  </a:lnTo>
                  <a:lnTo>
                    <a:pt x="1951180" y="462276"/>
                  </a:lnTo>
                  <a:lnTo>
                    <a:pt x="1930102" y="473067"/>
                  </a:lnTo>
                  <a:cubicBezTo>
                    <a:pt x="1921896" y="472427"/>
                    <a:pt x="1914474" y="468518"/>
                    <a:pt x="1907837" y="461341"/>
                  </a:cubicBezTo>
                  <a:cubicBezTo>
                    <a:pt x="1907488" y="459740"/>
                    <a:pt x="1906065" y="457621"/>
                    <a:pt x="1903567" y="454983"/>
                  </a:cubicBezTo>
                  <a:lnTo>
                    <a:pt x="1902645" y="446888"/>
                  </a:lnTo>
                  <a:lnTo>
                    <a:pt x="1904690" y="440877"/>
                  </a:lnTo>
                  <a:lnTo>
                    <a:pt x="1904158" y="436117"/>
                  </a:lnTo>
                  <a:lnTo>
                    <a:pt x="1907764" y="430248"/>
                  </a:lnTo>
                  <a:cubicBezTo>
                    <a:pt x="1908462" y="427147"/>
                    <a:pt x="1908810" y="425596"/>
                    <a:pt x="1908810" y="425596"/>
                  </a:cubicBezTo>
                  <a:cubicBezTo>
                    <a:pt x="1911814" y="416769"/>
                    <a:pt x="1919457" y="405522"/>
                    <a:pt x="1931738" y="391853"/>
                  </a:cubicBezTo>
                  <a:cubicBezTo>
                    <a:pt x="1944019" y="378184"/>
                    <a:pt x="1951688" y="366059"/>
                    <a:pt x="1954747" y="355478"/>
                  </a:cubicBezTo>
                  <a:lnTo>
                    <a:pt x="1965556" y="341138"/>
                  </a:lnTo>
                  <a:lnTo>
                    <a:pt x="1957165" y="345801"/>
                  </a:lnTo>
                  <a:lnTo>
                    <a:pt x="1955883" y="349565"/>
                  </a:lnTo>
                  <a:lnTo>
                    <a:pt x="1947522" y="351173"/>
                  </a:lnTo>
                  <a:lnTo>
                    <a:pt x="1946969" y="352798"/>
                  </a:lnTo>
                  <a:cubicBezTo>
                    <a:pt x="1938900" y="355199"/>
                    <a:pt x="1934240" y="357020"/>
                    <a:pt x="1932988" y="358260"/>
                  </a:cubicBezTo>
                  <a:lnTo>
                    <a:pt x="1931122" y="363748"/>
                  </a:lnTo>
                  <a:cubicBezTo>
                    <a:pt x="1925280" y="367004"/>
                    <a:pt x="1919843" y="368989"/>
                    <a:pt x="1914813" y="369704"/>
                  </a:cubicBezTo>
                  <a:lnTo>
                    <a:pt x="1913282" y="374206"/>
                  </a:lnTo>
                  <a:lnTo>
                    <a:pt x="1906495" y="374206"/>
                  </a:lnTo>
                  <a:lnTo>
                    <a:pt x="1903875" y="376358"/>
                  </a:lnTo>
                  <a:lnTo>
                    <a:pt x="1902584" y="376358"/>
                  </a:lnTo>
                  <a:lnTo>
                    <a:pt x="1900201" y="383355"/>
                  </a:lnTo>
                  <a:lnTo>
                    <a:pt x="1893727" y="384967"/>
                  </a:lnTo>
                  <a:lnTo>
                    <a:pt x="1893487" y="385675"/>
                  </a:lnTo>
                  <a:lnTo>
                    <a:pt x="1888174" y="392175"/>
                  </a:lnTo>
                  <a:lnTo>
                    <a:pt x="1884251" y="402049"/>
                  </a:lnTo>
                  <a:cubicBezTo>
                    <a:pt x="1880455" y="405759"/>
                    <a:pt x="1876269" y="411438"/>
                    <a:pt x="1871691" y="419085"/>
                  </a:cubicBezTo>
                  <a:cubicBezTo>
                    <a:pt x="1867113" y="426733"/>
                    <a:pt x="1862659" y="432787"/>
                    <a:pt x="1858329" y="437249"/>
                  </a:cubicBezTo>
                  <a:cubicBezTo>
                    <a:pt x="1854047" y="439476"/>
                    <a:pt x="1849519" y="443012"/>
                    <a:pt x="1844746" y="447857"/>
                  </a:cubicBezTo>
                  <a:cubicBezTo>
                    <a:pt x="1837975" y="454780"/>
                    <a:pt x="1832547" y="459669"/>
                    <a:pt x="1828462" y="462524"/>
                  </a:cubicBezTo>
                  <a:cubicBezTo>
                    <a:pt x="1820290" y="464214"/>
                    <a:pt x="1808515" y="466520"/>
                    <a:pt x="1793137" y="469444"/>
                  </a:cubicBezTo>
                  <a:lnTo>
                    <a:pt x="1787520" y="466756"/>
                  </a:lnTo>
                  <a:lnTo>
                    <a:pt x="1776514" y="469444"/>
                  </a:lnTo>
                  <a:lnTo>
                    <a:pt x="1765856" y="460659"/>
                  </a:lnTo>
                  <a:lnTo>
                    <a:pt x="1764861" y="447021"/>
                  </a:lnTo>
                  <a:lnTo>
                    <a:pt x="1772570" y="432919"/>
                  </a:lnTo>
                  <a:lnTo>
                    <a:pt x="1784969" y="429437"/>
                  </a:lnTo>
                  <a:cubicBezTo>
                    <a:pt x="1791126" y="432602"/>
                    <a:pt x="1795158" y="435071"/>
                    <a:pt x="1797064" y="436846"/>
                  </a:cubicBezTo>
                  <a:lnTo>
                    <a:pt x="1804400" y="435479"/>
                  </a:lnTo>
                  <a:lnTo>
                    <a:pt x="1808658" y="433249"/>
                  </a:lnTo>
                  <a:lnTo>
                    <a:pt x="1814112" y="421883"/>
                  </a:lnTo>
                  <a:lnTo>
                    <a:pt x="1816388" y="420575"/>
                  </a:lnTo>
                  <a:cubicBezTo>
                    <a:pt x="1817952" y="415442"/>
                    <a:pt x="1820746" y="409822"/>
                    <a:pt x="1824770" y="403717"/>
                  </a:cubicBezTo>
                  <a:cubicBezTo>
                    <a:pt x="1829684" y="398114"/>
                    <a:pt x="1835968" y="390667"/>
                    <a:pt x="1843623" y="381374"/>
                  </a:cubicBezTo>
                  <a:cubicBezTo>
                    <a:pt x="1848216" y="373008"/>
                    <a:pt x="1856310" y="360866"/>
                    <a:pt x="1867903" y="344947"/>
                  </a:cubicBezTo>
                  <a:lnTo>
                    <a:pt x="1868327" y="339586"/>
                  </a:lnTo>
                  <a:lnTo>
                    <a:pt x="1858976" y="341873"/>
                  </a:lnTo>
                  <a:lnTo>
                    <a:pt x="1851572" y="345895"/>
                  </a:lnTo>
                  <a:cubicBezTo>
                    <a:pt x="1842251" y="347270"/>
                    <a:pt x="1834016" y="348866"/>
                    <a:pt x="1826867" y="350684"/>
                  </a:cubicBezTo>
                  <a:lnTo>
                    <a:pt x="1814944" y="344712"/>
                  </a:lnTo>
                  <a:lnTo>
                    <a:pt x="1815286" y="334263"/>
                  </a:lnTo>
                  <a:lnTo>
                    <a:pt x="1822721" y="325461"/>
                  </a:lnTo>
                  <a:cubicBezTo>
                    <a:pt x="1842644" y="325841"/>
                    <a:pt x="1865355" y="319730"/>
                    <a:pt x="1890854" y="307127"/>
                  </a:cubicBezTo>
                  <a:lnTo>
                    <a:pt x="1894872" y="307127"/>
                  </a:lnTo>
                  <a:lnTo>
                    <a:pt x="1910744" y="297995"/>
                  </a:lnTo>
                  <a:close/>
                  <a:moveTo>
                    <a:pt x="313670" y="275052"/>
                  </a:moveTo>
                  <a:lnTo>
                    <a:pt x="313627" y="275178"/>
                  </a:lnTo>
                  <a:lnTo>
                    <a:pt x="313628" y="275177"/>
                  </a:lnTo>
                  <a:lnTo>
                    <a:pt x="313671" y="275052"/>
                  </a:lnTo>
                  <a:close/>
                  <a:moveTo>
                    <a:pt x="1248477" y="272970"/>
                  </a:moveTo>
                  <a:lnTo>
                    <a:pt x="1239582" y="277337"/>
                  </a:lnTo>
                  <a:cubicBezTo>
                    <a:pt x="1237519" y="278303"/>
                    <a:pt x="1236528" y="278693"/>
                    <a:pt x="1236611" y="278509"/>
                  </a:cubicBezTo>
                  <a:lnTo>
                    <a:pt x="1237023" y="282179"/>
                  </a:lnTo>
                  <a:lnTo>
                    <a:pt x="1240367" y="283680"/>
                  </a:lnTo>
                  <a:lnTo>
                    <a:pt x="1243103" y="282488"/>
                  </a:lnTo>
                  <a:close/>
                  <a:moveTo>
                    <a:pt x="303885" y="263973"/>
                  </a:moveTo>
                  <a:cubicBezTo>
                    <a:pt x="299269" y="266286"/>
                    <a:pt x="294722" y="267670"/>
                    <a:pt x="290243" y="268128"/>
                  </a:cubicBezTo>
                  <a:cubicBezTo>
                    <a:pt x="284766" y="272221"/>
                    <a:pt x="281120" y="276937"/>
                    <a:pt x="279305" y="282277"/>
                  </a:cubicBezTo>
                  <a:lnTo>
                    <a:pt x="277599" y="287297"/>
                  </a:lnTo>
                  <a:cubicBezTo>
                    <a:pt x="286219" y="281646"/>
                    <a:pt x="294997" y="279360"/>
                    <a:pt x="303933" y="280437"/>
                  </a:cubicBezTo>
                  <a:lnTo>
                    <a:pt x="311087" y="276556"/>
                  </a:lnTo>
                  <a:lnTo>
                    <a:pt x="310484" y="275640"/>
                  </a:lnTo>
                  <a:lnTo>
                    <a:pt x="310081" y="270186"/>
                  </a:lnTo>
                  <a:cubicBezTo>
                    <a:pt x="306477" y="268294"/>
                    <a:pt x="304411" y="266223"/>
                    <a:pt x="303885" y="263973"/>
                  </a:cubicBezTo>
                  <a:close/>
                  <a:moveTo>
                    <a:pt x="380349" y="140985"/>
                  </a:moveTo>
                  <a:cubicBezTo>
                    <a:pt x="379678" y="145593"/>
                    <a:pt x="374408" y="154471"/>
                    <a:pt x="364541" y="167620"/>
                  </a:cubicBezTo>
                  <a:lnTo>
                    <a:pt x="355554" y="174334"/>
                  </a:lnTo>
                  <a:lnTo>
                    <a:pt x="352433" y="183518"/>
                  </a:lnTo>
                  <a:lnTo>
                    <a:pt x="348840" y="183518"/>
                  </a:lnTo>
                  <a:lnTo>
                    <a:pt x="342670" y="192993"/>
                  </a:lnTo>
                  <a:lnTo>
                    <a:pt x="338169" y="196187"/>
                  </a:lnTo>
                  <a:lnTo>
                    <a:pt x="336136" y="202168"/>
                  </a:lnTo>
                  <a:lnTo>
                    <a:pt x="321953" y="212343"/>
                  </a:lnTo>
                  <a:lnTo>
                    <a:pt x="304366" y="243393"/>
                  </a:lnTo>
                  <a:lnTo>
                    <a:pt x="310051" y="237356"/>
                  </a:lnTo>
                  <a:lnTo>
                    <a:pt x="324727" y="237356"/>
                  </a:lnTo>
                  <a:lnTo>
                    <a:pt x="329722" y="241669"/>
                  </a:lnTo>
                  <a:lnTo>
                    <a:pt x="342988" y="241669"/>
                  </a:lnTo>
                  <a:lnTo>
                    <a:pt x="350984" y="251368"/>
                  </a:lnTo>
                  <a:lnTo>
                    <a:pt x="359203" y="251051"/>
                  </a:lnTo>
                  <a:cubicBezTo>
                    <a:pt x="365369" y="242939"/>
                    <a:pt x="373941" y="236573"/>
                    <a:pt x="384920" y="231954"/>
                  </a:cubicBezTo>
                  <a:lnTo>
                    <a:pt x="394112" y="219404"/>
                  </a:lnTo>
                  <a:lnTo>
                    <a:pt x="397589" y="196457"/>
                  </a:lnTo>
                  <a:lnTo>
                    <a:pt x="401791" y="199690"/>
                  </a:lnTo>
                  <a:lnTo>
                    <a:pt x="401307" y="195025"/>
                  </a:lnTo>
                  <a:lnTo>
                    <a:pt x="400887" y="185177"/>
                  </a:lnTo>
                  <a:cubicBezTo>
                    <a:pt x="402919" y="180258"/>
                    <a:pt x="404344" y="173827"/>
                    <a:pt x="405161" y="165885"/>
                  </a:cubicBezTo>
                  <a:cubicBezTo>
                    <a:pt x="405979" y="157943"/>
                    <a:pt x="406973" y="152515"/>
                    <a:pt x="408145" y="149599"/>
                  </a:cubicBezTo>
                  <a:cubicBezTo>
                    <a:pt x="403595" y="142579"/>
                    <a:pt x="394329" y="139708"/>
                    <a:pt x="380349" y="140985"/>
                  </a:cubicBezTo>
                  <a:close/>
                  <a:moveTo>
                    <a:pt x="513383" y="34848"/>
                  </a:moveTo>
                  <a:lnTo>
                    <a:pt x="530344" y="34848"/>
                  </a:lnTo>
                  <a:lnTo>
                    <a:pt x="535635" y="38625"/>
                  </a:lnTo>
                  <a:cubicBezTo>
                    <a:pt x="537021" y="43824"/>
                    <a:pt x="535778" y="50677"/>
                    <a:pt x="531905" y="59184"/>
                  </a:cubicBezTo>
                  <a:lnTo>
                    <a:pt x="520251" y="65306"/>
                  </a:lnTo>
                  <a:lnTo>
                    <a:pt x="513113" y="65306"/>
                  </a:lnTo>
                  <a:lnTo>
                    <a:pt x="502908" y="73435"/>
                  </a:lnTo>
                  <a:cubicBezTo>
                    <a:pt x="488717" y="74001"/>
                    <a:pt x="475645" y="77094"/>
                    <a:pt x="463695" y="82714"/>
                  </a:cubicBezTo>
                  <a:lnTo>
                    <a:pt x="451462" y="82173"/>
                  </a:lnTo>
                  <a:lnTo>
                    <a:pt x="433455" y="87623"/>
                  </a:lnTo>
                  <a:cubicBezTo>
                    <a:pt x="429673" y="89641"/>
                    <a:pt x="423923" y="92992"/>
                    <a:pt x="416206" y="97677"/>
                  </a:cubicBezTo>
                  <a:cubicBezTo>
                    <a:pt x="414592" y="98336"/>
                    <a:pt x="412005" y="100023"/>
                    <a:pt x="408443" y="102739"/>
                  </a:cubicBezTo>
                  <a:lnTo>
                    <a:pt x="396562" y="112546"/>
                  </a:lnTo>
                  <a:lnTo>
                    <a:pt x="428961" y="115805"/>
                  </a:lnTo>
                  <a:cubicBezTo>
                    <a:pt x="431171" y="119152"/>
                    <a:pt x="436839" y="122748"/>
                    <a:pt x="445966" y="126592"/>
                  </a:cubicBezTo>
                  <a:lnTo>
                    <a:pt x="449327" y="134164"/>
                  </a:lnTo>
                  <a:lnTo>
                    <a:pt x="454361" y="136252"/>
                  </a:lnTo>
                  <a:cubicBezTo>
                    <a:pt x="456307" y="140014"/>
                    <a:pt x="457598" y="144758"/>
                    <a:pt x="458232" y="150487"/>
                  </a:cubicBezTo>
                  <a:cubicBezTo>
                    <a:pt x="458535" y="158256"/>
                    <a:pt x="458048" y="162966"/>
                    <a:pt x="456770" y="164618"/>
                  </a:cubicBezTo>
                  <a:lnTo>
                    <a:pt x="458044" y="165622"/>
                  </a:lnTo>
                  <a:cubicBezTo>
                    <a:pt x="457075" y="176898"/>
                    <a:pt x="454023" y="190083"/>
                    <a:pt x="448890" y="205178"/>
                  </a:cubicBezTo>
                  <a:cubicBezTo>
                    <a:pt x="445045" y="216483"/>
                    <a:pt x="434718" y="229340"/>
                    <a:pt x="417908" y="243749"/>
                  </a:cubicBezTo>
                  <a:lnTo>
                    <a:pt x="411828" y="245721"/>
                  </a:lnTo>
                  <a:lnTo>
                    <a:pt x="411267" y="246339"/>
                  </a:lnTo>
                  <a:lnTo>
                    <a:pt x="410443" y="248761"/>
                  </a:lnTo>
                  <a:cubicBezTo>
                    <a:pt x="409127" y="250073"/>
                    <a:pt x="405481" y="252505"/>
                    <a:pt x="399506" y="256056"/>
                  </a:cubicBezTo>
                  <a:lnTo>
                    <a:pt x="377772" y="268281"/>
                  </a:lnTo>
                  <a:lnTo>
                    <a:pt x="378085" y="268244"/>
                  </a:lnTo>
                  <a:cubicBezTo>
                    <a:pt x="383971" y="278076"/>
                    <a:pt x="386898" y="288937"/>
                    <a:pt x="386866" y="300824"/>
                  </a:cubicBezTo>
                  <a:lnTo>
                    <a:pt x="380945" y="307166"/>
                  </a:lnTo>
                  <a:lnTo>
                    <a:pt x="380598" y="312714"/>
                  </a:lnTo>
                  <a:cubicBezTo>
                    <a:pt x="384197" y="316227"/>
                    <a:pt x="386336" y="318815"/>
                    <a:pt x="387016" y="320479"/>
                  </a:cubicBezTo>
                  <a:lnTo>
                    <a:pt x="388208" y="320479"/>
                  </a:lnTo>
                  <a:lnTo>
                    <a:pt x="397426" y="330224"/>
                  </a:lnTo>
                  <a:lnTo>
                    <a:pt x="398747" y="350483"/>
                  </a:lnTo>
                  <a:lnTo>
                    <a:pt x="402760" y="357013"/>
                  </a:lnTo>
                  <a:lnTo>
                    <a:pt x="399785" y="367478"/>
                  </a:lnTo>
                  <a:cubicBezTo>
                    <a:pt x="401174" y="372829"/>
                    <a:pt x="402461" y="380214"/>
                    <a:pt x="403648" y="389632"/>
                  </a:cubicBezTo>
                  <a:cubicBezTo>
                    <a:pt x="405517" y="391238"/>
                    <a:pt x="408700" y="395120"/>
                    <a:pt x="413196" y="401277"/>
                  </a:cubicBezTo>
                  <a:lnTo>
                    <a:pt x="411760" y="411906"/>
                  </a:lnTo>
                  <a:lnTo>
                    <a:pt x="419010" y="425347"/>
                  </a:lnTo>
                  <a:cubicBezTo>
                    <a:pt x="418533" y="430638"/>
                    <a:pt x="420692" y="441398"/>
                    <a:pt x="425488" y="457628"/>
                  </a:cubicBezTo>
                  <a:cubicBezTo>
                    <a:pt x="427009" y="464685"/>
                    <a:pt x="428365" y="470979"/>
                    <a:pt x="429557" y="476510"/>
                  </a:cubicBezTo>
                  <a:cubicBezTo>
                    <a:pt x="431710" y="485054"/>
                    <a:pt x="435277" y="490346"/>
                    <a:pt x="440259" y="492387"/>
                  </a:cubicBezTo>
                  <a:lnTo>
                    <a:pt x="440117" y="492803"/>
                  </a:lnTo>
                  <a:lnTo>
                    <a:pt x="444422" y="492803"/>
                  </a:lnTo>
                  <a:lnTo>
                    <a:pt x="444005" y="494022"/>
                  </a:lnTo>
                  <a:lnTo>
                    <a:pt x="458429" y="488498"/>
                  </a:lnTo>
                  <a:lnTo>
                    <a:pt x="469285" y="488498"/>
                  </a:lnTo>
                  <a:cubicBezTo>
                    <a:pt x="469789" y="488124"/>
                    <a:pt x="471717" y="487624"/>
                    <a:pt x="475069" y="486998"/>
                  </a:cubicBezTo>
                  <a:cubicBezTo>
                    <a:pt x="479183" y="486817"/>
                    <a:pt x="485455" y="486257"/>
                    <a:pt x="493887" y="485317"/>
                  </a:cubicBezTo>
                  <a:cubicBezTo>
                    <a:pt x="495071" y="485114"/>
                    <a:pt x="498494" y="484145"/>
                    <a:pt x="504156" y="482410"/>
                  </a:cubicBezTo>
                  <a:cubicBezTo>
                    <a:pt x="512860" y="479657"/>
                    <a:pt x="519490" y="478281"/>
                    <a:pt x="524046" y="478281"/>
                  </a:cubicBezTo>
                  <a:cubicBezTo>
                    <a:pt x="556894" y="478281"/>
                    <a:pt x="578549" y="483455"/>
                    <a:pt x="589010" y="493802"/>
                  </a:cubicBezTo>
                  <a:cubicBezTo>
                    <a:pt x="592303" y="497969"/>
                    <a:pt x="598074" y="504561"/>
                    <a:pt x="606323" y="513576"/>
                  </a:cubicBezTo>
                  <a:lnTo>
                    <a:pt x="599871" y="532540"/>
                  </a:lnTo>
                  <a:cubicBezTo>
                    <a:pt x="597387" y="536519"/>
                    <a:pt x="593909" y="540280"/>
                    <a:pt x="589437" y="543824"/>
                  </a:cubicBezTo>
                  <a:cubicBezTo>
                    <a:pt x="584965" y="547369"/>
                    <a:pt x="582603" y="549214"/>
                    <a:pt x="582352" y="549360"/>
                  </a:cubicBezTo>
                  <a:lnTo>
                    <a:pt x="583124" y="559748"/>
                  </a:lnTo>
                  <a:lnTo>
                    <a:pt x="573691" y="570712"/>
                  </a:lnTo>
                  <a:cubicBezTo>
                    <a:pt x="565625" y="575219"/>
                    <a:pt x="556279" y="578595"/>
                    <a:pt x="545655" y="580839"/>
                  </a:cubicBezTo>
                  <a:cubicBezTo>
                    <a:pt x="523826" y="585349"/>
                    <a:pt x="512282" y="587750"/>
                    <a:pt x="511025" y="588042"/>
                  </a:cubicBezTo>
                  <a:cubicBezTo>
                    <a:pt x="500843" y="586967"/>
                    <a:pt x="495624" y="586430"/>
                    <a:pt x="495367" y="586430"/>
                  </a:cubicBezTo>
                  <a:cubicBezTo>
                    <a:pt x="484485" y="586430"/>
                    <a:pt x="474270" y="587699"/>
                    <a:pt x="464723" y="590237"/>
                  </a:cubicBezTo>
                  <a:lnTo>
                    <a:pt x="454682" y="587600"/>
                  </a:lnTo>
                  <a:lnTo>
                    <a:pt x="447672" y="580166"/>
                  </a:lnTo>
                  <a:lnTo>
                    <a:pt x="438145" y="577872"/>
                  </a:lnTo>
                  <a:lnTo>
                    <a:pt x="432370" y="565768"/>
                  </a:lnTo>
                  <a:lnTo>
                    <a:pt x="427924" y="563976"/>
                  </a:lnTo>
                  <a:cubicBezTo>
                    <a:pt x="426237" y="557319"/>
                    <a:pt x="421048" y="552192"/>
                    <a:pt x="412356" y="548597"/>
                  </a:cubicBezTo>
                  <a:lnTo>
                    <a:pt x="406302" y="538598"/>
                  </a:lnTo>
                  <a:lnTo>
                    <a:pt x="401855" y="537415"/>
                  </a:lnTo>
                  <a:cubicBezTo>
                    <a:pt x="400198" y="537746"/>
                    <a:pt x="398144" y="538179"/>
                    <a:pt x="395694" y="538714"/>
                  </a:cubicBezTo>
                  <a:cubicBezTo>
                    <a:pt x="389709" y="541749"/>
                    <a:pt x="379655" y="546406"/>
                    <a:pt x="365532" y="552683"/>
                  </a:cubicBezTo>
                  <a:cubicBezTo>
                    <a:pt x="359612" y="554223"/>
                    <a:pt x="351710" y="556674"/>
                    <a:pt x="341826" y="560036"/>
                  </a:cubicBezTo>
                  <a:cubicBezTo>
                    <a:pt x="330324" y="564743"/>
                    <a:pt x="321537" y="569986"/>
                    <a:pt x="315466" y="575762"/>
                  </a:cubicBezTo>
                  <a:lnTo>
                    <a:pt x="295439" y="581924"/>
                  </a:lnTo>
                  <a:lnTo>
                    <a:pt x="283764" y="590143"/>
                  </a:lnTo>
                  <a:cubicBezTo>
                    <a:pt x="276707" y="589965"/>
                    <a:pt x="259282" y="594529"/>
                    <a:pt x="231491" y="603833"/>
                  </a:cubicBezTo>
                  <a:cubicBezTo>
                    <a:pt x="225608" y="605794"/>
                    <a:pt x="213703" y="607138"/>
                    <a:pt x="195775" y="607867"/>
                  </a:cubicBezTo>
                  <a:cubicBezTo>
                    <a:pt x="181069" y="608548"/>
                    <a:pt x="169919" y="611070"/>
                    <a:pt x="162324" y="615435"/>
                  </a:cubicBezTo>
                  <a:lnTo>
                    <a:pt x="150671" y="613818"/>
                  </a:lnTo>
                  <a:lnTo>
                    <a:pt x="139532" y="619688"/>
                  </a:lnTo>
                  <a:cubicBezTo>
                    <a:pt x="133378" y="619888"/>
                    <a:pt x="124252" y="621112"/>
                    <a:pt x="112154" y="623360"/>
                  </a:cubicBezTo>
                  <a:cubicBezTo>
                    <a:pt x="100056" y="625608"/>
                    <a:pt x="91100" y="626732"/>
                    <a:pt x="85286" y="626732"/>
                  </a:cubicBezTo>
                  <a:cubicBezTo>
                    <a:pt x="66995" y="626732"/>
                    <a:pt x="47700" y="624400"/>
                    <a:pt x="27400" y="619735"/>
                  </a:cubicBezTo>
                  <a:cubicBezTo>
                    <a:pt x="23655" y="619158"/>
                    <a:pt x="19295" y="613698"/>
                    <a:pt x="14319" y="603357"/>
                  </a:cubicBezTo>
                  <a:lnTo>
                    <a:pt x="8428" y="600913"/>
                  </a:lnTo>
                  <a:lnTo>
                    <a:pt x="6267" y="581992"/>
                  </a:lnTo>
                  <a:lnTo>
                    <a:pt x="5006" y="578416"/>
                  </a:lnTo>
                  <a:lnTo>
                    <a:pt x="25303" y="551079"/>
                  </a:lnTo>
                  <a:cubicBezTo>
                    <a:pt x="31663" y="545688"/>
                    <a:pt x="39999" y="540580"/>
                    <a:pt x="50312" y="535755"/>
                  </a:cubicBezTo>
                  <a:cubicBezTo>
                    <a:pt x="61780" y="530427"/>
                    <a:pt x="70857" y="527763"/>
                    <a:pt x="77542" y="527763"/>
                  </a:cubicBezTo>
                  <a:cubicBezTo>
                    <a:pt x="78760" y="527763"/>
                    <a:pt x="79277" y="527852"/>
                    <a:pt x="79095" y="528029"/>
                  </a:cubicBezTo>
                  <a:lnTo>
                    <a:pt x="89127" y="522112"/>
                  </a:lnTo>
                  <a:cubicBezTo>
                    <a:pt x="93115" y="522650"/>
                    <a:pt x="96653" y="522550"/>
                    <a:pt x="99743" y="521812"/>
                  </a:cubicBezTo>
                  <a:cubicBezTo>
                    <a:pt x="108544" y="519786"/>
                    <a:pt x="114564" y="518630"/>
                    <a:pt x="117802" y="518344"/>
                  </a:cubicBezTo>
                  <a:cubicBezTo>
                    <a:pt x="117802" y="518344"/>
                    <a:pt x="127016" y="518344"/>
                    <a:pt x="145444" y="518344"/>
                  </a:cubicBezTo>
                  <a:cubicBezTo>
                    <a:pt x="147799" y="521545"/>
                    <a:pt x="150946" y="524303"/>
                    <a:pt x="154885" y="526619"/>
                  </a:cubicBezTo>
                  <a:cubicBezTo>
                    <a:pt x="164321" y="530843"/>
                    <a:pt x="170135" y="533968"/>
                    <a:pt x="172329" y="535993"/>
                  </a:cubicBezTo>
                  <a:cubicBezTo>
                    <a:pt x="174523" y="538018"/>
                    <a:pt x="179764" y="542011"/>
                    <a:pt x="188054" y="547971"/>
                  </a:cubicBezTo>
                  <a:lnTo>
                    <a:pt x="201594" y="549673"/>
                  </a:lnTo>
                  <a:lnTo>
                    <a:pt x="204209" y="553656"/>
                  </a:lnTo>
                  <a:lnTo>
                    <a:pt x="209616" y="553656"/>
                  </a:lnTo>
                  <a:lnTo>
                    <a:pt x="209238" y="566085"/>
                  </a:lnTo>
                  <a:lnTo>
                    <a:pt x="196341" y="578163"/>
                  </a:lnTo>
                  <a:lnTo>
                    <a:pt x="170745" y="578163"/>
                  </a:lnTo>
                  <a:cubicBezTo>
                    <a:pt x="164193" y="575851"/>
                    <a:pt x="154381" y="572061"/>
                    <a:pt x="141307" y="566793"/>
                  </a:cubicBezTo>
                  <a:cubicBezTo>
                    <a:pt x="136745" y="564429"/>
                    <a:pt x="130303" y="561416"/>
                    <a:pt x="121983" y="557755"/>
                  </a:cubicBezTo>
                  <a:cubicBezTo>
                    <a:pt x="116343" y="556480"/>
                    <a:pt x="108870" y="553679"/>
                    <a:pt x="99563" y="549351"/>
                  </a:cubicBezTo>
                  <a:cubicBezTo>
                    <a:pt x="92755" y="549514"/>
                    <a:pt x="84311" y="551275"/>
                    <a:pt x="74233" y="554633"/>
                  </a:cubicBezTo>
                  <a:cubicBezTo>
                    <a:pt x="60504" y="559281"/>
                    <a:pt x="51977" y="561846"/>
                    <a:pt x="48653" y="562329"/>
                  </a:cubicBezTo>
                  <a:lnTo>
                    <a:pt x="37150" y="574262"/>
                  </a:lnTo>
                  <a:lnTo>
                    <a:pt x="36777" y="575368"/>
                  </a:lnTo>
                  <a:lnTo>
                    <a:pt x="44734" y="594627"/>
                  </a:lnTo>
                  <a:cubicBezTo>
                    <a:pt x="45440" y="594267"/>
                    <a:pt x="49213" y="594999"/>
                    <a:pt x="56053" y="596823"/>
                  </a:cubicBezTo>
                  <a:cubicBezTo>
                    <a:pt x="68936" y="598652"/>
                    <a:pt x="76857" y="599567"/>
                    <a:pt x="79815" y="599567"/>
                  </a:cubicBezTo>
                  <a:cubicBezTo>
                    <a:pt x="89605" y="599567"/>
                    <a:pt x="106019" y="597547"/>
                    <a:pt x="129057" y="593508"/>
                  </a:cubicBezTo>
                  <a:cubicBezTo>
                    <a:pt x="133059" y="592374"/>
                    <a:pt x="139233" y="590826"/>
                    <a:pt x="147579" y="588865"/>
                  </a:cubicBezTo>
                  <a:cubicBezTo>
                    <a:pt x="155211" y="588865"/>
                    <a:pt x="165045" y="588376"/>
                    <a:pt x="177082" y="587399"/>
                  </a:cubicBezTo>
                  <a:cubicBezTo>
                    <a:pt x="179300" y="587121"/>
                    <a:pt x="182674" y="586300"/>
                    <a:pt x="187205" y="584933"/>
                  </a:cubicBezTo>
                  <a:cubicBezTo>
                    <a:pt x="195128" y="582890"/>
                    <a:pt x="200417" y="582226"/>
                    <a:pt x="203073" y="582944"/>
                  </a:cubicBezTo>
                  <a:lnTo>
                    <a:pt x="216467" y="577023"/>
                  </a:lnTo>
                  <a:lnTo>
                    <a:pt x="224485" y="579175"/>
                  </a:lnTo>
                  <a:cubicBezTo>
                    <a:pt x="236827" y="576111"/>
                    <a:pt x="248509" y="571512"/>
                    <a:pt x="259531" y="565378"/>
                  </a:cubicBezTo>
                  <a:cubicBezTo>
                    <a:pt x="268721" y="560916"/>
                    <a:pt x="280415" y="553960"/>
                    <a:pt x="294616" y="544510"/>
                  </a:cubicBezTo>
                  <a:cubicBezTo>
                    <a:pt x="302745" y="541372"/>
                    <a:pt x="314018" y="536870"/>
                    <a:pt x="328436" y="531005"/>
                  </a:cubicBezTo>
                  <a:cubicBezTo>
                    <a:pt x="339944" y="525088"/>
                    <a:pt x="358436" y="517418"/>
                    <a:pt x="383912" y="507994"/>
                  </a:cubicBezTo>
                  <a:lnTo>
                    <a:pt x="374214" y="498582"/>
                  </a:lnTo>
                  <a:lnTo>
                    <a:pt x="370346" y="496645"/>
                  </a:lnTo>
                  <a:cubicBezTo>
                    <a:pt x="369606" y="492045"/>
                    <a:pt x="367997" y="488677"/>
                    <a:pt x="365519" y="486539"/>
                  </a:cubicBezTo>
                  <a:lnTo>
                    <a:pt x="362882" y="468368"/>
                  </a:lnTo>
                  <a:cubicBezTo>
                    <a:pt x="360109" y="464841"/>
                    <a:pt x="355745" y="461171"/>
                    <a:pt x="349788" y="457358"/>
                  </a:cubicBezTo>
                  <a:cubicBezTo>
                    <a:pt x="344200" y="439282"/>
                    <a:pt x="341421" y="423785"/>
                    <a:pt x="341453" y="410868"/>
                  </a:cubicBezTo>
                  <a:lnTo>
                    <a:pt x="333144" y="408098"/>
                  </a:lnTo>
                  <a:lnTo>
                    <a:pt x="334353" y="404544"/>
                  </a:lnTo>
                  <a:lnTo>
                    <a:pt x="332449" y="400985"/>
                  </a:lnTo>
                  <a:lnTo>
                    <a:pt x="332367" y="397603"/>
                  </a:lnTo>
                  <a:lnTo>
                    <a:pt x="332273" y="397603"/>
                  </a:lnTo>
                  <a:cubicBezTo>
                    <a:pt x="327788" y="390811"/>
                    <a:pt x="326424" y="381144"/>
                    <a:pt x="328179" y="368602"/>
                  </a:cubicBezTo>
                  <a:cubicBezTo>
                    <a:pt x="325329" y="364288"/>
                    <a:pt x="321473" y="350791"/>
                    <a:pt x="316611" y="328110"/>
                  </a:cubicBezTo>
                  <a:cubicBezTo>
                    <a:pt x="312378" y="308288"/>
                    <a:pt x="310344" y="298299"/>
                    <a:pt x="310510" y="298145"/>
                  </a:cubicBezTo>
                  <a:lnTo>
                    <a:pt x="306531" y="299191"/>
                  </a:lnTo>
                  <a:lnTo>
                    <a:pt x="299902" y="305682"/>
                  </a:lnTo>
                  <a:lnTo>
                    <a:pt x="278808" y="305682"/>
                  </a:lnTo>
                  <a:lnTo>
                    <a:pt x="259780" y="313083"/>
                  </a:lnTo>
                  <a:cubicBezTo>
                    <a:pt x="257967" y="314014"/>
                    <a:pt x="254307" y="318143"/>
                    <a:pt x="248799" y="325469"/>
                  </a:cubicBezTo>
                  <a:lnTo>
                    <a:pt x="244709" y="325469"/>
                  </a:lnTo>
                  <a:lnTo>
                    <a:pt x="244164" y="327081"/>
                  </a:lnTo>
                  <a:lnTo>
                    <a:pt x="239761" y="327081"/>
                  </a:lnTo>
                  <a:lnTo>
                    <a:pt x="237197" y="329478"/>
                  </a:lnTo>
                  <a:lnTo>
                    <a:pt x="230432" y="344724"/>
                  </a:lnTo>
                  <a:lnTo>
                    <a:pt x="227597" y="347314"/>
                  </a:lnTo>
                  <a:lnTo>
                    <a:pt x="228421" y="351212"/>
                  </a:lnTo>
                  <a:lnTo>
                    <a:pt x="224579" y="356198"/>
                  </a:lnTo>
                  <a:cubicBezTo>
                    <a:pt x="223490" y="360405"/>
                    <a:pt x="218448" y="370417"/>
                    <a:pt x="209453" y="386232"/>
                  </a:cubicBezTo>
                  <a:lnTo>
                    <a:pt x="206830" y="386232"/>
                  </a:lnTo>
                  <a:lnTo>
                    <a:pt x="205375" y="390507"/>
                  </a:lnTo>
                  <a:lnTo>
                    <a:pt x="201469" y="393422"/>
                  </a:lnTo>
                  <a:lnTo>
                    <a:pt x="197297" y="399339"/>
                  </a:lnTo>
                  <a:lnTo>
                    <a:pt x="189215" y="405372"/>
                  </a:lnTo>
                  <a:lnTo>
                    <a:pt x="182197" y="415139"/>
                  </a:lnTo>
                  <a:cubicBezTo>
                    <a:pt x="173041" y="422139"/>
                    <a:pt x="160420" y="431055"/>
                    <a:pt x="144334" y="441888"/>
                  </a:cubicBezTo>
                  <a:cubicBezTo>
                    <a:pt x="135879" y="445827"/>
                    <a:pt x="123145" y="452140"/>
                    <a:pt x="106132" y="460826"/>
                  </a:cubicBezTo>
                  <a:lnTo>
                    <a:pt x="100584" y="460826"/>
                  </a:lnTo>
                  <a:lnTo>
                    <a:pt x="91040" y="466756"/>
                  </a:lnTo>
                  <a:lnTo>
                    <a:pt x="59351" y="466756"/>
                  </a:lnTo>
                  <a:cubicBezTo>
                    <a:pt x="57098" y="466756"/>
                    <a:pt x="53035" y="465806"/>
                    <a:pt x="47161" y="463905"/>
                  </a:cubicBezTo>
                  <a:cubicBezTo>
                    <a:pt x="41287" y="462004"/>
                    <a:pt x="36998" y="460947"/>
                    <a:pt x="34294" y="460732"/>
                  </a:cubicBezTo>
                  <a:lnTo>
                    <a:pt x="27696" y="455377"/>
                  </a:lnTo>
                  <a:lnTo>
                    <a:pt x="27451" y="453851"/>
                  </a:lnTo>
                  <a:cubicBezTo>
                    <a:pt x="22875" y="453851"/>
                    <a:pt x="17334" y="451891"/>
                    <a:pt x="10829" y="447972"/>
                  </a:cubicBezTo>
                  <a:lnTo>
                    <a:pt x="607" y="429009"/>
                  </a:lnTo>
                  <a:cubicBezTo>
                    <a:pt x="-533" y="421903"/>
                    <a:pt x="-69" y="413338"/>
                    <a:pt x="2001" y="403314"/>
                  </a:cubicBezTo>
                  <a:cubicBezTo>
                    <a:pt x="5625" y="394458"/>
                    <a:pt x="13906" y="383710"/>
                    <a:pt x="26843" y="371067"/>
                  </a:cubicBezTo>
                  <a:cubicBezTo>
                    <a:pt x="42352" y="362403"/>
                    <a:pt x="52579" y="355195"/>
                    <a:pt x="57524" y="349441"/>
                  </a:cubicBezTo>
                  <a:lnTo>
                    <a:pt x="73126" y="347773"/>
                  </a:lnTo>
                  <a:cubicBezTo>
                    <a:pt x="79786" y="341708"/>
                    <a:pt x="85097" y="337830"/>
                    <a:pt x="89059" y="336141"/>
                  </a:cubicBezTo>
                  <a:lnTo>
                    <a:pt x="99190" y="336141"/>
                  </a:lnTo>
                  <a:lnTo>
                    <a:pt x="106801" y="340698"/>
                  </a:lnTo>
                  <a:lnTo>
                    <a:pt x="112057" y="357270"/>
                  </a:lnTo>
                  <a:lnTo>
                    <a:pt x="104250" y="380217"/>
                  </a:lnTo>
                  <a:lnTo>
                    <a:pt x="91258" y="391570"/>
                  </a:lnTo>
                  <a:lnTo>
                    <a:pt x="76050" y="385610"/>
                  </a:lnTo>
                  <a:lnTo>
                    <a:pt x="73251" y="374956"/>
                  </a:lnTo>
                  <a:lnTo>
                    <a:pt x="69906" y="372362"/>
                  </a:lnTo>
                  <a:cubicBezTo>
                    <a:pt x="57507" y="377724"/>
                    <a:pt x="45835" y="386784"/>
                    <a:pt x="34890" y="399541"/>
                  </a:cubicBezTo>
                  <a:lnTo>
                    <a:pt x="29651" y="409145"/>
                  </a:lnTo>
                  <a:lnTo>
                    <a:pt x="33484" y="421831"/>
                  </a:lnTo>
                  <a:cubicBezTo>
                    <a:pt x="45652" y="431475"/>
                    <a:pt x="57208" y="436298"/>
                    <a:pt x="68153" y="436298"/>
                  </a:cubicBezTo>
                  <a:cubicBezTo>
                    <a:pt x="79429" y="436298"/>
                    <a:pt x="88473" y="434178"/>
                    <a:pt x="95284" y="429939"/>
                  </a:cubicBezTo>
                  <a:cubicBezTo>
                    <a:pt x="101335" y="424351"/>
                    <a:pt x="111102" y="415673"/>
                    <a:pt x="124585" y="403905"/>
                  </a:cubicBezTo>
                  <a:cubicBezTo>
                    <a:pt x="125714" y="401813"/>
                    <a:pt x="130800" y="394183"/>
                    <a:pt x="139842" y="381016"/>
                  </a:cubicBezTo>
                  <a:cubicBezTo>
                    <a:pt x="148885" y="367849"/>
                    <a:pt x="154659" y="359769"/>
                    <a:pt x="157166" y="356777"/>
                  </a:cubicBezTo>
                  <a:lnTo>
                    <a:pt x="161578" y="354890"/>
                  </a:lnTo>
                  <a:lnTo>
                    <a:pt x="171259" y="338919"/>
                  </a:lnTo>
                  <a:cubicBezTo>
                    <a:pt x="181627" y="329930"/>
                    <a:pt x="191814" y="320178"/>
                    <a:pt x="201821" y="309665"/>
                  </a:cubicBezTo>
                  <a:lnTo>
                    <a:pt x="205924" y="308392"/>
                  </a:lnTo>
                  <a:lnTo>
                    <a:pt x="208758" y="295311"/>
                  </a:lnTo>
                  <a:lnTo>
                    <a:pt x="218932" y="289248"/>
                  </a:lnTo>
                  <a:cubicBezTo>
                    <a:pt x="228079" y="273364"/>
                    <a:pt x="240456" y="253544"/>
                    <a:pt x="256062" y="229789"/>
                  </a:cubicBezTo>
                  <a:lnTo>
                    <a:pt x="262181" y="226024"/>
                  </a:lnTo>
                  <a:lnTo>
                    <a:pt x="267767" y="217741"/>
                  </a:lnTo>
                  <a:lnTo>
                    <a:pt x="272462" y="215653"/>
                  </a:lnTo>
                  <a:lnTo>
                    <a:pt x="272634" y="210413"/>
                  </a:lnTo>
                  <a:cubicBezTo>
                    <a:pt x="277318" y="205986"/>
                    <a:pt x="281392" y="200876"/>
                    <a:pt x="284853" y="195085"/>
                  </a:cubicBezTo>
                  <a:cubicBezTo>
                    <a:pt x="287786" y="190666"/>
                    <a:pt x="291080" y="185486"/>
                    <a:pt x="294736" y="179543"/>
                  </a:cubicBezTo>
                  <a:cubicBezTo>
                    <a:pt x="303928" y="166349"/>
                    <a:pt x="315250" y="152294"/>
                    <a:pt x="328702" y="137380"/>
                  </a:cubicBezTo>
                  <a:lnTo>
                    <a:pt x="324633" y="136651"/>
                  </a:lnTo>
                  <a:cubicBezTo>
                    <a:pt x="309498" y="138191"/>
                    <a:pt x="288277" y="145006"/>
                    <a:pt x="260972" y="157094"/>
                  </a:cubicBezTo>
                  <a:cubicBezTo>
                    <a:pt x="255875" y="160021"/>
                    <a:pt x="248226" y="163262"/>
                    <a:pt x="238025" y="166818"/>
                  </a:cubicBezTo>
                  <a:lnTo>
                    <a:pt x="232481" y="172237"/>
                  </a:lnTo>
                  <a:cubicBezTo>
                    <a:pt x="228882" y="174027"/>
                    <a:pt x="224612" y="175790"/>
                    <a:pt x="219670" y="177528"/>
                  </a:cubicBezTo>
                  <a:lnTo>
                    <a:pt x="219824" y="177528"/>
                  </a:lnTo>
                  <a:cubicBezTo>
                    <a:pt x="208173" y="188207"/>
                    <a:pt x="199511" y="194757"/>
                    <a:pt x="193837" y="197178"/>
                  </a:cubicBezTo>
                  <a:lnTo>
                    <a:pt x="192997" y="199643"/>
                  </a:lnTo>
                  <a:lnTo>
                    <a:pt x="187110" y="201127"/>
                  </a:lnTo>
                  <a:lnTo>
                    <a:pt x="187513" y="204689"/>
                  </a:lnTo>
                  <a:lnTo>
                    <a:pt x="179530" y="208377"/>
                  </a:lnTo>
                  <a:lnTo>
                    <a:pt x="160639" y="226740"/>
                  </a:lnTo>
                  <a:lnTo>
                    <a:pt x="158928" y="226740"/>
                  </a:lnTo>
                  <a:cubicBezTo>
                    <a:pt x="157894" y="227521"/>
                    <a:pt x="154852" y="232424"/>
                    <a:pt x="149805" y="241451"/>
                  </a:cubicBezTo>
                  <a:lnTo>
                    <a:pt x="148831" y="245884"/>
                  </a:lnTo>
                  <a:lnTo>
                    <a:pt x="152836" y="246960"/>
                  </a:lnTo>
                  <a:lnTo>
                    <a:pt x="166410" y="243625"/>
                  </a:lnTo>
                  <a:cubicBezTo>
                    <a:pt x="170646" y="241507"/>
                    <a:pt x="175583" y="238938"/>
                    <a:pt x="181219" y="235920"/>
                  </a:cubicBezTo>
                  <a:cubicBezTo>
                    <a:pt x="192101" y="225893"/>
                    <a:pt x="199237" y="219893"/>
                    <a:pt x="202627" y="217921"/>
                  </a:cubicBezTo>
                  <a:lnTo>
                    <a:pt x="209002" y="208441"/>
                  </a:lnTo>
                  <a:lnTo>
                    <a:pt x="214628" y="204754"/>
                  </a:lnTo>
                  <a:cubicBezTo>
                    <a:pt x="214470" y="205211"/>
                    <a:pt x="218421" y="202537"/>
                    <a:pt x="226478" y="196732"/>
                  </a:cubicBezTo>
                  <a:cubicBezTo>
                    <a:pt x="234102" y="185713"/>
                    <a:pt x="238968" y="177402"/>
                    <a:pt x="241077" y="171800"/>
                  </a:cubicBezTo>
                  <a:lnTo>
                    <a:pt x="253190" y="162800"/>
                  </a:lnTo>
                  <a:lnTo>
                    <a:pt x="266018" y="162800"/>
                  </a:lnTo>
                  <a:lnTo>
                    <a:pt x="268530" y="175873"/>
                  </a:lnTo>
                  <a:lnTo>
                    <a:pt x="264535" y="191342"/>
                  </a:lnTo>
                  <a:lnTo>
                    <a:pt x="251273" y="211970"/>
                  </a:lnTo>
                  <a:cubicBezTo>
                    <a:pt x="240277" y="217235"/>
                    <a:pt x="231160" y="223853"/>
                    <a:pt x="223923" y="231825"/>
                  </a:cubicBezTo>
                  <a:lnTo>
                    <a:pt x="212956" y="236837"/>
                  </a:lnTo>
                  <a:lnTo>
                    <a:pt x="208093" y="244611"/>
                  </a:lnTo>
                  <a:cubicBezTo>
                    <a:pt x="201311" y="247175"/>
                    <a:pt x="195159" y="251331"/>
                    <a:pt x="189640" y="257079"/>
                  </a:cubicBezTo>
                  <a:lnTo>
                    <a:pt x="182450" y="257992"/>
                  </a:lnTo>
                  <a:lnTo>
                    <a:pt x="181279" y="259973"/>
                  </a:lnTo>
                  <a:lnTo>
                    <a:pt x="171684" y="267660"/>
                  </a:lnTo>
                  <a:cubicBezTo>
                    <a:pt x="161605" y="271971"/>
                    <a:pt x="152843" y="274126"/>
                    <a:pt x="145397" y="274126"/>
                  </a:cubicBezTo>
                  <a:cubicBezTo>
                    <a:pt x="138940" y="274126"/>
                    <a:pt x="132970" y="273466"/>
                    <a:pt x="127488" y="272145"/>
                  </a:cubicBezTo>
                  <a:cubicBezTo>
                    <a:pt x="119279" y="263942"/>
                    <a:pt x="116859" y="252761"/>
                    <a:pt x="120229" y="238604"/>
                  </a:cubicBezTo>
                  <a:lnTo>
                    <a:pt x="118120" y="238604"/>
                  </a:lnTo>
                  <a:cubicBezTo>
                    <a:pt x="121901" y="227482"/>
                    <a:pt x="127192" y="217438"/>
                    <a:pt x="133992" y="208471"/>
                  </a:cubicBezTo>
                  <a:cubicBezTo>
                    <a:pt x="141621" y="203226"/>
                    <a:pt x="152410" y="195327"/>
                    <a:pt x="166359" y="184774"/>
                  </a:cubicBezTo>
                  <a:cubicBezTo>
                    <a:pt x="171772" y="183153"/>
                    <a:pt x="185197" y="175103"/>
                    <a:pt x="206631" y="160622"/>
                  </a:cubicBezTo>
                  <a:lnTo>
                    <a:pt x="207476" y="160622"/>
                  </a:lnTo>
                  <a:lnTo>
                    <a:pt x="211982" y="155254"/>
                  </a:lnTo>
                  <a:cubicBezTo>
                    <a:pt x="218205" y="150778"/>
                    <a:pt x="224142" y="147508"/>
                    <a:pt x="229793" y="145444"/>
                  </a:cubicBezTo>
                  <a:cubicBezTo>
                    <a:pt x="237419" y="142698"/>
                    <a:pt x="241651" y="141095"/>
                    <a:pt x="242488" y="140638"/>
                  </a:cubicBezTo>
                  <a:cubicBezTo>
                    <a:pt x="248525" y="137094"/>
                    <a:pt x="258526" y="131626"/>
                    <a:pt x="272492" y="124234"/>
                  </a:cubicBezTo>
                  <a:cubicBezTo>
                    <a:pt x="278986" y="121198"/>
                    <a:pt x="291982" y="118089"/>
                    <a:pt x="311479" y="114904"/>
                  </a:cubicBezTo>
                  <a:cubicBezTo>
                    <a:pt x="334123" y="111120"/>
                    <a:pt x="347831" y="109496"/>
                    <a:pt x="352605" y="110034"/>
                  </a:cubicBezTo>
                  <a:lnTo>
                    <a:pt x="363208" y="105510"/>
                  </a:lnTo>
                  <a:lnTo>
                    <a:pt x="374278" y="92322"/>
                  </a:lnTo>
                  <a:cubicBezTo>
                    <a:pt x="390379" y="80297"/>
                    <a:pt x="402201" y="73746"/>
                    <a:pt x="409745" y="72668"/>
                  </a:cubicBezTo>
                  <a:lnTo>
                    <a:pt x="419859" y="65113"/>
                  </a:lnTo>
                  <a:cubicBezTo>
                    <a:pt x="427259" y="62649"/>
                    <a:pt x="437376" y="59261"/>
                    <a:pt x="450210" y="54948"/>
                  </a:cubicBezTo>
                  <a:cubicBezTo>
                    <a:pt x="455041" y="52735"/>
                    <a:pt x="463246" y="49500"/>
                    <a:pt x="474825" y="45241"/>
                  </a:cubicBezTo>
                  <a:cubicBezTo>
                    <a:pt x="478990" y="44889"/>
                    <a:pt x="486091" y="42862"/>
                    <a:pt x="496130" y="39161"/>
                  </a:cubicBezTo>
                  <a:cubicBezTo>
                    <a:pt x="501020" y="39698"/>
                    <a:pt x="506771" y="38260"/>
                    <a:pt x="513383" y="34848"/>
                  </a:cubicBezTo>
                  <a:close/>
                  <a:moveTo>
                    <a:pt x="1798166" y="0"/>
                  </a:moveTo>
                  <a:cubicBezTo>
                    <a:pt x="1808953" y="0"/>
                    <a:pt x="1820241" y="2822"/>
                    <a:pt x="1832029" y="8467"/>
                  </a:cubicBezTo>
                  <a:cubicBezTo>
                    <a:pt x="1839807" y="22939"/>
                    <a:pt x="1838880" y="40950"/>
                    <a:pt x="1829251" y="62499"/>
                  </a:cubicBezTo>
                  <a:lnTo>
                    <a:pt x="1815209" y="65856"/>
                  </a:lnTo>
                  <a:lnTo>
                    <a:pt x="1792991" y="61950"/>
                  </a:lnTo>
                  <a:lnTo>
                    <a:pt x="1783147" y="54871"/>
                  </a:lnTo>
                  <a:cubicBezTo>
                    <a:pt x="1781958" y="50621"/>
                    <a:pt x="1779757" y="44527"/>
                    <a:pt x="1776544" y="36589"/>
                  </a:cubicBezTo>
                  <a:lnTo>
                    <a:pt x="1777882" y="32649"/>
                  </a:lnTo>
                  <a:lnTo>
                    <a:pt x="1774507" y="30458"/>
                  </a:lnTo>
                  <a:cubicBezTo>
                    <a:pt x="1765441" y="30458"/>
                    <a:pt x="1751758" y="34790"/>
                    <a:pt x="1733459" y="43454"/>
                  </a:cubicBezTo>
                  <a:cubicBezTo>
                    <a:pt x="1709640" y="54916"/>
                    <a:pt x="1694319" y="61467"/>
                    <a:pt x="1687496" y="63108"/>
                  </a:cubicBezTo>
                  <a:lnTo>
                    <a:pt x="1683106" y="66375"/>
                  </a:lnTo>
                  <a:lnTo>
                    <a:pt x="1682951" y="66821"/>
                  </a:lnTo>
                  <a:lnTo>
                    <a:pt x="1685400" y="77034"/>
                  </a:lnTo>
                  <a:lnTo>
                    <a:pt x="1680010" y="90848"/>
                  </a:lnTo>
                  <a:lnTo>
                    <a:pt x="1664657" y="107012"/>
                  </a:lnTo>
                  <a:lnTo>
                    <a:pt x="1661720" y="107012"/>
                  </a:lnTo>
                  <a:lnTo>
                    <a:pt x="1658139" y="109679"/>
                  </a:lnTo>
                  <a:lnTo>
                    <a:pt x="1655589" y="117186"/>
                  </a:lnTo>
                  <a:cubicBezTo>
                    <a:pt x="1648889" y="119050"/>
                    <a:pt x="1646822" y="121721"/>
                    <a:pt x="1649389" y="125200"/>
                  </a:cubicBezTo>
                  <a:cubicBezTo>
                    <a:pt x="1651524" y="129950"/>
                    <a:pt x="1647839" y="140296"/>
                    <a:pt x="1638335" y="156237"/>
                  </a:cubicBezTo>
                  <a:cubicBezTo>
                    <a:pt x="1637324" y="157858"/>
                    <a:pt x="1632719" y="167596"/>
                    <a:pt x="1624521" y="185452"/>
                  </a:cubicBezTo>
                  <a:lnTo>
                    <a:pt x="1611800" y="193307"/>
                  </a:lnTo>
                  <a:cubicBezTo>
                    <a:pt x="1607547" y="199884"/>
                    <a:pt x="1603432" y="204839"/>
                    <a:pt x="1599456" y="208172"/>
                  </a:cubicBezTo>
                  <a:lnTo>
                    <a:pt x="1595636" y="219397"/>
                  </a:lnTo>
                  <a:lnTo>
                    <a:pt x="1583352" y="230304"/>
                  </a:lnTo>
                  <a:lnTo>
                    <a:pt x="1576260" y="242345"/>
                  </a:lnTo>
                  <a:lnTo>
                    <a:pt x="1598359" y="247622"/>
                  </a:lnTo>
                  <a:lnTo>
                    <a:pt x="1616237" y="245666"/>
                  </a:lnTo>
                  <a:cubicBezTo>
                    <a:pt x="1620682" y="243763"/>
                    <a:pt x="1627534" y="241476"/>
                    <a:pt x="1636792" y="238806"/>
                  </a:cubicBezTo>
                  <a:lnTo>
                    <a:pt x="1650885" y="227166"/>
                  </a:lnTo>
                  <a:lnTo>
                    <a:pt x="1653029" y="223363"/>
                  </a:lnTo>
                  <a:lnTo>
                    <a:pt x="1651871" y="223363"/>
                  </a:lnTo>
                  <a:lnTo>
                    <a:pt x="1638177" y="233404"/>
                  </a:lnTo>
                  <a:lnTo>
                    <a:pt x="1624208" y="230733"/>
                  </a:lnTo>
                  <a:lnTo>
                    <a:pt x="1621850" y="224700"/>
                  </a:lnTo>
                  <a:lnTo>
                    <a:pt x="1614004" y="222235"/>
                  </a:lnTo>
                  <a:lnTo>
                    <a:pt x="1615787" y="207683"/>
                  </a:lnTo>
                  <a:lnTo>
                    <a:pt x="1621867" y="204300"/>
                  </a:lnTo>
                  <a:cubicBezTo>
                    <a:pt x="1623899" y="201694"/>
                    <a:pt x="1627795" y="198637"/>
                    <a:pt x="1633555" y="195129"/>
                  </a:cubicBezTo>
                  <a:cubicBezTo>
                    <a:pt x="1642867" y="196207"/>
                    <a:pt x="1647905" y="196746"/>
                    <a:pt x="1648668" y="196746"/>
                  </a:cubicBezTo>
                  <a:cubicBezTo>
                    <a:pt x="1649100" y="196746"/>
                    <a:pt x="1655689" y="195489"/>
                    <a:pt x="1668434" y="192977"/>
                  </a:cubicBezTo>
                  <a:cubicBezTo>
                    <a:pt x="1674779" y="195670"/>
                    <a:pt x="1680258" y="199969"/>
                    <a:pt x="1684868" y="205874"/>
                  </a:cubicBezTo>
                  <a:lnTo>
                    <a:pt x="1683830" y="208931"/>
                  </a:lnTo>
                  <a:lnTo>
                    <a:pt x="1686429" y="218591"/>
                  </a:lnTo>
                  <a:lnTo>
                    <a:pt x="1680992" y="234575"/>
                  </a:lnTo>
                  <a:cubicBezTo>
                    <a:pt x="1670208" y="240546"/>
                    <a:pt x="1661931" y="245313"/>
                    <a:pt x="1656163" y="248878"/>
                  </a:cubicBezTo>
                  <a:cubicBezTo>
                    <a:pt x="1647897" y="254120"/>
                    <a:pt x="1641668" y="258988"/>
                    <a:pt x="1637478" y="263481"/>
                  </a:cubicBezTo>
                  <a:cubicBezTo>
                    <a:pt x="1629889" y="266231"/>
                    <a:pt x="1620429" y="269222"/>
                    <a:pt x="1609099" y="272455"/>
                  </a:cubicBezTo>
                  <a:cubicBezTo>
                    <a:pt x="1603433" y="273755"/>
                    <a:pt x="1593861" y="275779"/>
                    <a:pt x="1580381" y="278526"/>
                  </a:cubicBezTo>
                  <a:cubicBezTo>
                    <a:pt x="1575896" y="278709"/>
                    <a:pt x="1569894" y="279179"/>
                    <a:pt x="1562373" y="279937"/>
                  </a:cubicBezTo>
                  <a:cubicBezTo>
                    <a:pt x="1562093" y="280142"/>
                    <a:pt x="1558961" y="285020"/>
                    <a:pt x="1552977" y="294570"/>
                  </a:cubicBezTo>
                  <a:cubicBezTo>
                    <a:pt x="1546993" y="304120"/>
                    <a:pt x="1542106" y="310545"/>
                    <a:pt x="1538316" y="313847"/>
                  </a:cubicBezTo>
                  <a:lnTo>
                    <a:pt x="1537073" y="317500"/>
                  </a:lnTo>
                  <a:lnTo>
                    <a:pt x="1534969" y="317380"/>
                  </a:lnTo>
                  <a:lnTo>
                    <a:pt x="1532189" y="325547"/>
                  </a:lnTo>
                  <a:lnTo>
                    <a:pt x="1530041" y="325547"/>
                  </a:lnTo>
                  <a:lnTo>
                    <a:pt x="1525063" y="346501"/>
                  </a:lnTo>
                  <a:cubicBezTo>
                    <a:pt x="1521942" y="350025"/>
                    <a:pt x="1518693" y="355283"/>
                    <a:pt x="1515318" y="362274"/>
                  </a:cubicBezTo>
                  <a:cubicBezTo>
                    <a:pt x="1510993" y="371124"/>
                    <a:pt x="1507390" y="377465"/>
                    <a:pt x="1504509" y="381298"/>
                  </a:cubicBezTo>
                  <a:cubicBezTo>
                    <a:pt x="1497960" y="387504"/>
                    <a:pt x="1490067" y="395270"/>
                    <a:pt x="1480829" y="404597"/>
                  </a:cubicBezTo>
                  <a:cubicBezTo>
                    <a:pt x="1476804" y="409387"/>
                    <a:pt x="1470101" y="416956"/>
                    <a:pt x="1460720" y="427303"/>
                  </a:cubicBezTo>
                  <a:lnTo>
                    <a:pt x="1449528" y="437920"/>
                  </a:lnTo>
                  <a:lnTo>
                    <a:pt x="1451781" y="438494"/>
                  </a:lnTo>
                  <a:lnTo>
                    <a:pt x="1465197" y="436341"/>
                  </a:lnTo>
                  <a:lnTo>
                    <a:pt x="1474256" y="440110"/>
                  </a:lnTo>
                  <a:lnTo>
                    <a:pt x="1478895" y="440110"/>
                  </a:lnTo>
                  <a:cubicBezTo>
                    <a:pt x="1483983" y="443057"/>
                    <a:pt x="1490023" y="447147"/>
                    <a:pt x="1497014" y="452381"/>
                  </a:cubicBezTo>
                  <a:lnTo>
                    <a:pt x="1495291" y="457453"/>
                  </a:lnTo>
                  <a:lnTo>
                    <a:pt x="1497353" y="460600"/>
                  </a:lnTo>
                  <a:lnTo>
                    <a:pt x="1496825" y="471889"/>
                  </a:lnTo>
                  <a:lnTo>
                    <a:pt x="1488949" y="484662"/>
                  </a:lnTo>
                  <a:lnTo>
                    <a:pt x="1473433" y="492551"/>
                  </a:lnTo>
                  <a:lnTo>
                    <a:pt x="1465767" y="492551"/>
                  </a:lnTo>
                  <a:lnTo>
                    <a:pt x="1458937" y="486986"/>
                  </a:lnTo>
                  <a:lnTo>
                    <a:pt x="1458868" y="476353"/>
                  </a:lnTo>
                  <a:lnTo>
                    <a:pt x="1463391" y="470950"/>
                  </a:lnTo>
                  <a:cubicBezTo>
                    <a:pt x="1461619" y="469487"/>
                    <a:pt x="1453511" y="468089"/>
                    <a:pt x="1439068" y="466757"/>
                  </a:cubicBezTo>
                  <a:lnTo>
                    <a:pt x="1432967" y="475538"/>
                  </a:lnTo>
                  <a:cubicBezTo>
                    <a:pt x="1420716" y="480089"/>
                    <a:pt x="1412473" y="482364"/>
                    <a:pt x="1408237" y="482364"/>
                  </a:cubicBezTo>
                  <a:cubicBezTo>
                    <a:pt x="1407308" y="482364"/>
                    <a:pt x="1403619" y="481826"/>
                    <a:pt x="1397171" y="480752"/>
                  </a:cubicBezTo>
                  <a:lnTo>
                    <a:pt x="1381538" y="484516"/>
                  </a:lnTo>
                  <a:lnTo>
                    <a:pt x="1370532" y="480752"/>
                  </a:lnTo>
                  <a:lnTo>
                    <a:pt x="1347920" y="482904"/>
                  </a:lnTo>
                  <a:lnTo>
                    <a:pt x="1337334" y="477707"/>
                  </a:lnTo>
                  <a:lnTo>
                    <a:pt x="1331370" y="468657"/>
                  </a:lnTo>
                  <a:lnTo>
                    <a:pt x="1331391" y="453890"/>
                  </a:lnTo>
                  <a:lnTo>
                    <a:pt x="1342101" y="436787"/>
                  </a:lnTo>
                  <a:lnTo>
                    <a:pt x="1354793" y="427303"/>
                  </a:lnTo>
                  <a:lnTo>
                    <a:pt x="1366691" y="424499"/>
                  </a:lnTo>
                  <a:lnTo>
                    <a:pt x="1401771" y="428594"/>
                  </a:lnTo>
                  <a:cubicBezTo>
                    <a:pt x="1405961" y="435374"/>
                    <a:pt x="1410340" y="438221"/>
                    <a:pt x="1414908" y="437135"/>
                  </a:cubicBezTo>
                  <a:lnTo>
                    <a:pt x="1416477" y="435484"/>
                  </a:lnTo>
                  <a:cubicBezTo>
                    <a:pt x="1415148" y="430436"/>
                    <a:pt x="1415920" y="424664"/>
                    <a:pt x="1418793" y="418167"/>
                  </a:cubicBezTo>
                  <a:cubicBezTo>
                    <a:pt x="1426376" y="411295"/>
                    <a:pt x="1432237" y="400196"/>
                    <a:pt x="1436376" y="384870"/>
                  </a:cubicBezTo>
                  <a:lnTo>
                    <a:pt x="1445255" y="377242"/>
                  </a:lnTo>
                  <a:cubicBezTo>
                    <a:pt x="1446393" y="375270"/>
                    <a:pt x="1448661" y="369286"/>
                    <a:pt x="1452059" y="359290"/>
                  </a:cubicBezTo>
                  <a:cubicBezTo>
                    <a:pt x="1453005" y="356512"/>
                    <a:pt x="1454968" y="352916"/>
                    <a:pt x="1457946" y="348503"/>
                  </a:cubicBezTo>
                  <a:cubicBezTo>
                    <a:pt x="1459173" y="345827"/>
                    <a:pt x="1461553" y="341183"/>
                    <a:pt x="1465089" y="334568"/>
                  </a:cubicBezTo>
                  <a:cubicBezTo>
                    <a:pt x="1472615" y="326805"/>
                    <a:pt x="1481906" y="314473"/>
                    <a:pt x="1492963" y="297571"/>
                  </a:cubicBezTo>
                  <a:cubicBezTo>
                    <a:pt x="1492808" y="298023"/>
                    <a:pt x="1492871" y="297310"/>
                    <a:pt x="1493151" y="295434"/>
                  </a:cubicBezTo>
                  <a:cubicBezTo>
                    <a:pt x="1493431" y="293557"/>
                    <a:pt x="1493769" y="292039"/>
                    <a:pt x="1494163" y="290878"/>
                  </a:cubicBezTo>
                  <a:cubicBezTo>
                    <a:pt x="1494906" y="288689"/>
                    <a:pt x="1496631" y="285089"/>
                    <a:pt x="1499338" y="280078"/>
                  </a:cubicBezTo>
                  <a:cubicBezTo>
                    <a:pt x="1503251" y="277166"/>
                    <a:pt x="1506175" y="273947"/>
                    <a:pt x="1508110" y="270423"/>
                  </a:cubicBezTo>
                  <a:lnTo>
                    <a:pt x="1494575" y="262293"/>
                  </a:lnTo>
                  <a:cubicBezTo>
                    <a:pt x="1493629" y="262091"/>
                    <a:pt x="1480995" y="261989"/>
                    <a:pt x="1456673" y="261989"/>
                  </a:cubicBezTo>
                  <a:cubicBezTo>
                    <a:pt x="1449990" y="261989"/>
                    <a:pt x="1440669" y="261362"/>
                    <a:pt x="1428710" y="260107"/>
                  </a:cubicBezTo>
                  <a:cubicBezTo>
                    <a:pt x="1416750" y="258852"/>
                    <a:pt x="1407737" y="258225"/>
                    <a:pt x="1401668" y="258225"/>
                  </a:cubicBezTo>
                  <a:cubicBezTo>
                    <a:pt x="1390606" y="258225"/>
                    <a:pt x="1386717" y="255769"/>
                    <a:pt x="1390002" y="250859"/>
                  </a:cubicBezTo>
                  <a:lnTo>
                    <a:pt x="1380955" y="260038"/>
                  </a:lnTo>
                  <a:lnTo>
                    <a:pt x="1378670" y="266761"/>
                  </a:lnTo>
                  <a:lnTo>
                    <a:pt x="1370000" y="274826"/>
                  </a:lnTo>
                  <a:lnTo>
                    <a:pt x="1368680" y="278715"/>
                  </a:lnTo>
                  <a:cubicBezTo>
                    <a:pt x="1363746" y="283231"/>
                    <a:pt x="1360126" y="288063"/>
                    <a:pt x="1357820" y="293211"/>
                  </a:cubicBezTo>
                  <a:lnTo>
                    <a:pt x="1357618" y="303304"/>
                  </a:lnTo>
                  <a:cubicBezTo>
                    <a:pt x="1353182" y="316349"/>
                    <a:pt x="1344480" y="328470"/>
                    <a:pt x="1331511" y="339666"/>
                  </a:cubicBezTo>
                  <a:lnTo>
                    <a:pt x="1326413" y="339666"/>
                  </a:lnTo>
                  <a:lnTo>
                    <a:pt x="1323858" y="342380"/>
                  </a:lnTo>
                  <a:lnTo>
                    <a:pt x="1323627" y="349313"/>
                  </a:lnTo>
                  <a:cubicBezTo>
                    <a:pt x="1319945" y="358223"/>
                    <a:pt x="1313445" y="367328"/>
                    <a:pt x="1304127" y="376629"/>
                  </a:cubicBezTo>
                  <a:lnTo>
                    <a:pt x="1300958" y="385941"/>
                  </a:lnTo>
                  <a:cubicBezTo>
                    <a:pt x="1295942" y="391907"/>
                    <a:pt x="1291963" y="395687"/>
                    <a:pt x="1289022" y="397282"/>
                  </a:cubicBezTo>
                  <a:lnTo>
                    <a:pt x="1287217" y="402586"/>
                  </a:lnTo>
                  <a:lnTo>
                    <a:pt x="1271297" y="407375"/>
                  </a:lnTo>
                  <a:cubicBezTo>
                    <a:pt x="1270863" y="407621"/>
                    <a:pt x="1263049" y="418887"/>
                    <a:pt x="1247857" y="441173"/>
                  </a:cubicBezTo>
                  <a:lnTo>
                    <a:pt x="1239947" y="447065"/>
                  </a:lnTo>
                  <a:lnTo>
                    <a:pt x="1232011" y="458847"/>
                  </a:lnTo>
                  <a:lnTo>
                    <a:pt x="1207396" y="472339"/>
                  </a:lnTo>
                  <a:cubicBezTo>
                    <a:pt x="1200113" y="474077"/>
                    <a:pt x="1193069" y="474229"/>
                    <a:pt x="1186263" y="472794"/>
                  </a:cubicBezTo>
                  <a:lnTo>
                    <a:pt x="1180685" y="474946"/>
                  </a:lnTo>
                  <a:lnTo>
                    <a:pt x="1163813" y="468236"/>
                  </a:lnTo>
                  <a:lnTo>
                    <a:pt x="1157549" y="457702"/>
                  </a:lnTo>
                  <a:lnTo>
                    <a:pt x="1160666" y="448548"/>
                  </a:lnTo>
                  <a:lnTo>
                    <a:pt x="1169095" y="439424"/>
                  </a:lnTo>
                  <a:lnTo>
                    <a:pt x="1176740" y="436573"/>
                  </a:lnTo>
                  <a:lnTo>
                    <a:pt x="1187266" y="436573"/>
                  </a:lnTo>
                  <a:lnTo>
                    <a:pt x="1194782" y="441576"/>
                  </a:lnTo>
                  <a:lnTo>
                    <a:pt x="1194761" y="445234"/>
                  </a:lnTo>
                  <a:lnTo>
                    <a:pt x="1204652" y="447275"/>
                  </a:lnTo>
                  <a:lnTo>
                    <a:pt x="1207902" y="444192"/>
                  </a:lnTo>
                  <a:cubicBezTo>
                    <a:pt x="1210014" y="441188"/>
                    <a:pt x="1212281" y="436606"/>
                    <a:pt x="1214702" y="430446"/>
                  </a:cubicBezTo>
                  <a:cubicBezTo>
                    <a:pt x="1218501" y="420951"/>
                    <a:pt x="1220877" y="415190"/>
                    <a:pt x="1221830" y="413163"/>
                  </a:cubicBezTo>
                  <a:cubicBezTo>
                    <a:pt x="1222783" y="411136"/>
                    <a:pt x="1225617" y="406577"/>
                    <a:pt x="1230330" y="399486"/>
                  </a:cubicBezTo>
                  <a:cubicBezTo>
                    <a:pt x="1233663" y="394455"/>
                    <a:pt x="1235814" y="390515"/>
                    <a:pt x="1236783" y="387665"/>
                  </a:cubicBezTo>
                  <a:cubicBezTo>
                    <a:pt x="1237100" y="386736"/>
                    <a:pt x="1237659" y="384564"/>
                    <a:pt x="1238459" y="381148"/>
                  </a:cubicBezTo>
                  <a:lnTo>
                    <a:pt x="1251901" y="371947"/>
                  </a:lnTo>
                  <a:cubicBezTo>
                    <a:pt x="1258017" y="362772"/>
                    <a:pt x="1261650" y="355177"/>
                    <a:pt x="1262799" y="349163"/>
                  </a:cubicBezTo>
                  <a:cubicBezTo>
                    <a:pt x="1270291" y="338419"/>
                    <a:pt x="1280347" y="326175"/>
                    <a:pt x="1292967" y="312432"/>
                  </a:cubicBezTo>
                  <a:lnTo>
                    <a:pt x="1300967" y="296825"/>
                  </a:lnTo>
                  <a:lnTo>
                    <a:pt x="1316711" y="280494"/>
                  </a:lnTo>
                  <a:cubicBezTo>
                    <a:pt x="1319266" y="274834"/>
                    <a:pt x="1321083" y="270420"/>
                    <a:pt x="1322160" y="267250"/>
                  </a:cubicBezTo>
                  <a:cubicBezTo>
                    <a:pt x="1322249" y="266990"/>
                    <a:pt x="1322939" y="263850"/>
                    <a:pt x="1324231" y="257830"/>
                  </a:cubicBezTo>
                  <a:lnTo>
                    <a:pt x="1320728" y="256608"/>
                  </a:lnTo>
                  <a:lnTo>
                    <a:pt x="1316659" y="258649"/>
                  </a:lnTo>
                  <a:cubicBezTo>
                    <a:pt x="1299732" y="260153"/>
                    <a:pt x="1288047" y="260190"/>
                    <a:pt x="1281605" y="258761"/>
                  </a:cubicBezTo>
                  <a:lnTo>
                    <a:pt x="1263880" y="263824"/>
                  </a:lnTo>
                  <a:cubicBezTo>
                    <a:pt x="1262093" y="265685"/>
                    <a:pt x="1257131" y="268649"/>
                    <a:pt x="1248993" y="272716"/>
                  </a:cubicBezTo>
                  <a:lnTo>
                    <a:pt x="1248967" y="272730"/>
                  </a:lnTo>
                  <a:lnTo>
                    <a:pt x="1270573" y="265526"/>
                  </a:lnTo>
                  <a:lnTo>
                    <a:pt x="1278921" y="265526"/>
                  </a:lnTo>
                  <a:cubicBezTo>
                    <a:pt x="1284640" y="270254"/>
                    <a:pt x="1288976" y="276597"/>
                    <a:pt x="1291929" y="284554"/>
                  </a:cubicBezTo>
                  <a:lnTo>
                    <a:pt x="1289682" y="296731"/>
                  </a:lnTo>
                  <a:lnTo>
                    <a:pt x="1284078" y="306001"/>
                  </a:lnTo>
                  <a:lnTo>
                    <a:pt x="1273132" y="311720"/>
                  </a:lnTo>
                  <a:lnTo>
                    <a:pt x="1261951" y="311720"/>
                  </a:lnTo>
                  <a:lnTo>
                    <a:pt x="1259061" y="313872"/>
                  </a:lnTo>
                  <a:lnTo>
                    <a:pt x="1245478" y="313872"/>
                  </a:lnTo>
                  <a:cubicBezTo>
                    <a:pt x="1235888" y="308570"/>
                    <a:pt x="1229879" y="305253"/>
                    <a:pt x="1227449" y="303921"/>
                  </a:cubicBezTo>
                  <a:cubicBezTo>
                    <a:pt x="1219114" y="300825"/>
                    <a:pt x="1210651" y="298855"/>
                    <a:pt x="1202062" y="298009"/>
                  </a:cubicBezTo>
                  <a:lnTo>
                    <a:pt x="1198628" y="284490"/>
                  </a:lnTo>
                  <a:lnTo>
                    <a:pt x="1203164" y="271160"/>
                  </a:lnTo>
                  <a:lnTo>
                    <a:pt x="1208463" y="269179"/>
                  </a:lnTo>
                  <a:lnTo>
                    <a:pt x="1212725" y="262148"/>
                  </a:lnTo>
                  <a:lnTo>
                    <a:pt x="1217004" y="258953"/>
                  </a:lnTo>
                  <a:lnTo>
                    <a:pt x="1217737" y="256797"/>
                  </a:lnTo>
                  <a:lnTo>
                    <a:pt x="1226578" y="250198"/>
                  </a:lnTo>
                  <a:cubicBezTo>
                    <a:pt x="1232858" y="249372"/>
                    <a:pt x="1237742" y="248339"/>
                    <a:pt x="1241229" y="247098"/>
                  </a:cubicBezTo>
                  <a:cubicBezTo>
                    <a:pt x="1249701" y="243711"/>
                    <a:pt x="1257013" y="240783"/>
                    <a:pt x="1263164" y="238313"/>
                  </a:cubicBezTo>
                  <a:cubicBezTo>
                    <a:pt x="1270439" y="236727"/>
                    <a:pt x="1280957" y="233929"/>
                    <a:pt x="1294720" y="229918"/>
                  </a:cubicBezTo>
                  <a:lnTo>
                    <a:pt x="1302287" y="229918"/>
                  </a:lnTo>
                  <a:lnTo>
                    <a:pt x="1306935" y="232075"/>
                  </a:lnTo>
                  <a:lnTo>
                    <a:pt x="1320209" y="232075"/>
                  </a:lnTo>
                  <a:cubicBezTo>
                    <a:pt x="1320395" y="232075"/>
                    <a:pt x="1326059" y="231030"/>
                    <a:pt x="1337201" y="228941"/>
                  </a:cubicBezTo>
                  <a:cubicBezTo>
                    <a:pt x="1346333" y="219480"/>
                    <a:pt x="1352147" y="211999"/>
                    <a:pt x="1354643" y="206500"/>
                  </a:cubicBezTo>
                  <a:lnTo>
                    <a:pt x="1357305" y="192347"/>
                  </a:lnTo>
                  <a:lnTo>
                    <a:pt x="1363128" y="188248"/>
                  </a:lnTo>
                  <a:lnTo>
                    <a:pt x="1368011" y="183008"/>
                  </a:lnTo>
                  <a:cubicBezTo>
                    <a:pt x="1368563" y="180856"/>
                    <a:pt x="1370011" y="177649"/>
                    <a:pt x="1372354" y="173387"/>
                  </a:cubicBezTo>
                  <a:cubicBezTo>
                    <a:pt x="1375315" y="168431"/>
                    <a:pt x="1377095" y="165310"/>
                    <a:pt x="1377692" y="164023"/>
                  </a:cubicBezTo>
                  <a:cubicBezTo>
                    <a:pt x="1378338" y="162651"/>
                    <a:pt x="1378941" y="160908"/>
                    <a:pt x="1379502" y="158792"/>
                  </a:cubicBezTo>
                  <a:cubicBezTo>
                    <a:pt x="1380348" y="155188"/>
                    <a:pt x="1381334" y="151729"/>
                    <a:pt x="1382460" y="148417"/>
                  </a:cubicBezTo>
                  <a:lnTo>
                    <a:pt x="1390285" y="143850"/>
                  </a:lnTo>
                  <a:lnTo>
                    <a:pt x="1395297" y="133963"/>
                  </a:lnTo>
                  <a:lnTo>
                    <a:pt x="1403859" y="129474"/>
                  </a:lnTo>
                  <a:lnTo>
                    <a:pt x="1411405" y="126542"/>
                  </a:lnTo>
                  <a:cubicBezTo>
                    <a:pt x="1397473" y="125961"/>
                    <a:pt x="1376070" y="124148"/>
                    <a:pt x="1347195" y="121101"/>
                  </a:cubicBezTo>
                  <a:lnTo>
                    <a:pt x="1342603" y="123266"/>
                  </a:lnTo>
                  <a:cubicBezTo>
                    <a:pt x="1338447" y="122883"/>
                    <a:pt x="1321374" y="118198"/>
                    <a:pt x="1291384" y="109212"/>
                  </a:cubicBezTo>
                  <a:lnTo>
                    <a:pt x="1271820" y="114335"/>
                  </a:lnTo>
                  <a:cubicBezTo>
                    <a:pt x="1268036" y="118194"/>
                    <a:pt x="1265239" y="120552"/>
                    <a:pt x="1263430" y="121410"/>
                  </a:cubicBezTo>
                  <a:lnTo>
                    <a:pt x="1263091" y="131490"/>
                  </a:lnTo>
                  <a:lnTo>
                    <a:pt x="1268733" y="135524"/>
                  </a:lnTo>
                  <a:lnTo>
                    <a:pt x="1287573" y="137475"/>
                  </a:lnTo>
                  <a:lnTo>
                    <a:pt x="1290810" y="132004"/>
                  </a:lnTo>
                  <a:lnTo>
                    <a:pt x="1302206" y="123480"/>
                  </a:lnTo>
                  <a:lnTo>
                    <a:pt x="1321530" y="123480"/>
                  </a:lnTo>
                  <a:cubicBezTo>
                    <a:pt x="1331183" y="130320"/>
                    <a:pt x="1337132" y="139477"/>
                    <a:pt x="1339379" y="150951"/>
                  </a:cubicBezTo>
                  <a:lnTo>
                    <a:pt x="1334045" y="173572"/>
                  </a:lnTo>
                  <a:lnTo>
                    <a:pt x="1326238" y="181654"/>
                  </a:lnTo>
                  <a:cubicBezTo>
                    <a:pt x="1319738" y="180587"/>
                    <a:pt x="1311371" y="178141"/>
                    <a:pt x="1301139" y="174313"/>
                  </a:cubicBezTo>
                  <a:lnTo>
                    <a:pt x="1303698" y="166784"/>
                  </a:lnTo>
                  <a:lnTo>
                    <a:pt x="1303016" y="165777"/>
                  </a:lnTo>
                  <a:cubicBezTo>
                    <a:pt x="1300444" y="165157"/>
                    <a:pt x="1290779" y="164412"/>
                    <a:pt x="1274020" y="163543"/>
                  </a:cubicBezTo>
                  <a:cubicBezTo>
                    <a:pt x="1261577" y="162777"/>
                    <a:pt x="1250700" y="159424"/>
                    <a:pt x="1241387" y="153485"/>
                  </a:cubicBezTo>
                  <a:lnTo>
                    <a:pt x="1227517" y="135828"/>
                  </a:lnTo>
                  <a:lnTo>
                    <a:pt x="1235428" y="112573"/>
                  </a:lnTo>
                  <a:lnTo>
                    <a:pt x="1248175" y="97404"/>
                  </a:lnTo>
                  <a:cubicBezTo>
                    <a:pt x="1269649" y="88994"/>
                    <a:pt x="1291986" y="84790"/>
                    <a:pt x="1315184" y="84790"/>
                  </a:cubicBezTo>
                  <a:cubicBezTo>
                    <a:pt x="1323239" y="84790"/>
                    <a:pt x="1333339" y="88566"/>
                    <a:pt x="1345484" y="96117"/>
                  </a:cubicBezTo>
                  <a:lnTo>
                    <a:pt x="1352953" y="94497"/>
                  </a:lnTo>
                  <a:cubicBezTo>
                    <a:pt x="1355823" y="95317"/>
                    <a:pt x="1365015" y="96564"/>
                    <a:pt x="1380531" y="98238"/>
                  </a:cubicBezTo>
                  <a:cubicBezTo>
                    <a:pt x="1396046" y="99911"/>
                    <a:pt x="1405533" y="100642"/>
                    <a:pt x="1408991" y="100431"/>
                  </a:cubicBezTo>
                  <a:lnTo>
                    <a:pt x="1415924" y="104199"/>
                  </a:lnTo>
                  <a:lnTo>
                    <a:pt x="1427689" y="98283"/>
                  </a:lnTo>
                  <a:lnTo>
                    <a:pt x="1435295" y="100431"/>
                  </a:lnTo>
                  <a:lnTo>
                    <a:pt x="1442845" y="92988"/>
                  </a:lnTo>
                  <a:cubicBezTo>
                    <a:pt x="1450857" y="91190"/>
                    <a:pt x="1464702" y="85073"/>
                    <a:pt x="1484379" y="74637"/>
                  </a:cubicBezTo>
                  <a:lnTo>
                    <a:pt x="1506301" y="74637"/>
                  </a:lnTo>
                  <a:cubicBezTo>
                    <a:pt x="1510177" y="82069"/>
                    <a:pt x="1511130" y="89722"/>
                    <a:pt x="1509161" y="97597"/>
                  </a:cubicBezTo>
                  <a:lnTo>
                    <a:pt x="1501340" y="104161"/>
                  </a:lnTo>
                  <a:cubicBezTo>
                    <a:pt x="1487989" y="110918"/>
                    <a:pt x="1478093" y="114521"/>
                    <a:pt x="1471653" y="114970"/>
                  </a:cubicBezTo>
                  <a:lnTo>
                    <a:pt x="1468065" y="119244"/>
                  </a:lnTo>
                  <a:lnTo>
                    <a:pt x="1463722" y="131447"/>
                  </a:lnTo>
                  <a:lnTo>
                    <a:pt x="1447755" y="143396"/>
                  </a:lnTo>
                  <a:cubicBezTo>
                    <a:pt x="1443907" y="152754"/>
                    <a:pt x="1434612" y="167265"/>
                    <a:pt x="1419869" y="186927"/>
                  </a:cubicBezTo>
                  <a:cubicBezTo>
                    <a:pt x="1407000" y="204017"/>
                    <a:pt x="1399031" y="217677"/>
                    <a:pt x="1395961" y="227907"/>
                  </a:cubicBezTo>
                  <a:lnTo>
                    <a:pt x="1396660" y="228302"/>
                  </a:lnTo>
                  <a:cubicBezTo>
                    <a:pt x="1408505" y="227204"/>
                    <a:pt x="1414428" y="226656"/>
                    <a:pt x="1414428" y="226656"/>
                  </a:cubicBezTo>
                  <a:cubicBezTo>
                    <a:pt x="1417097" y="226656"/>
                    <a:pt x="1421318" y="227081"/>
                    <a:pt x="1427089" y="227933"/>
                  </a:cubicBezTo>
                  <a:cubicBezTo>
                    <a:pt x="1431831" y="228545"/>
                    <a:pt x="1435112" y="228851"/>
                    <a:pt x="1436933" y="228851"/>
                  </a:cubicBezTo>
                  <a:cubicBezTo>
                    <a:pt x="1439966" y="229074"/>
                    <a:pt x="1444087" y="229038"/>
                    <a:pt x="1449296" y="228744"/>
                  </a:cubicBezTo>
                  <a:cubicBezTo>
                    <a:pt x="1454506" y="228449"/>
                    <a:pt x="1457728" y="228302"/>
                    <a:pt x="1458962" y="228302"/>
                  </a:cubicBezTo>
                  <a:cubicBezTo>
                    <a:pt x="1462107" y="228302"/>
                    <a:pt x="1468902" y="229267"/>
                    <a:pt x="1479349" y="231196"/>
                  </a:cubicBezTo>
                  <a:cubicBezTo>
                    <a:pt x="1489797" y="233125"/>
                    <a:pt x="1496177" y="234140"/>
                    <a:pt x="1498489" y="234240"/>
                  </a:cubicBezTo>
                  <a:cubicBezTo>
                    <a:pt x="1503448" y="231902"/>
                    <a:pt x="1509980" y="231259"/>
                    <a:pt x="1518083" y="232311"/>
                  </a:cubicBezTo>
                  <a:lnTo>
                    <a:pt x="1526898" y="237996"/>
                  </a:lnTo>
                  <a:lnTo>
                    <a:pt x="1531589" y="236564"/>
                  </a:lnTo>
                  <a:lnTo>
                    <a:pt x="1541184" y="228302"/>
                  </a:lnTo>
                  <a:lnTo>
                    <a:pt x="1547989" y="228302"/>
                  </a:lnTo>
                  <a:cubicBezTo>
                    <a:pt x="1548346" y="223737"/>
                    <a:pt x="1548560" y="217833"/>
                    <a:pt x="1548632" y="210590"/>
                  </a:cubicBezTo>
                  <a:lnTo>
                    <a:pt x="1551907" y="204120"/>
                  </a:lnTo>
                  <a:lnTo>
                    <a:pt x="1552401" y="193187"/>
                  </a:lnTo>
                  <a:lnTo>
                    <a:pt x="1562090" y="184826"/>
                  </a:lnTo>
                  <a:lnTo>
                    <a:pt x="1565126" y="179497"/>
                  </a:lnTo>
                  <a:lnTo>
                    <a:pt x="1565902" y="170896"/>
                  </a:lnTo>
                  <a:lnTo>
                    <a:pt x="1573002" y="168311"/>
                  </a:lnTo>
                  <a:cubicBezTo>
                    <a:pt x="1590318" y="138950"/>
                    <a:pt x="1600089" y="120995"/>
                    <a:pt x="1602316" y="114447"/>
                  </a:cubicBezTo>
                  <a:cubicBezTo>
                    <a:pt x="1607630" y="106763"/>
                    <a:pt x="1613817" y="99808"/>
                    <a:pt x="1620877" y="93579"/>
                  </a:cubicBezTo>
                  <a:lnTo>
                    <a:pt x="1626815" y="90475"/>
                  </a:lnTo>
                  <a:lnTo>
                    <a:pt x="1636590" y="74594"/>
                  </a:lnTo>
                  <a:lnTo>
                    <a:pt x="1651057" y="68416"/>
                  </a:lnTo>
                  <a:lnTo>
                    <a:pt x="1663906" y="52633"/>
                  </a:lnTo>
                  <a:lnTo>
                    <a:pt x="1683054" y="44217"/>
                  </a:lnTo>
                  <a:lnTo>
                    <a:pt x="1697478" y="32233"/>
                  </a:lnTo>
                  <a:cubicBezTo>
                    <a:pt x="1705164" y="29266"/>
                    <a:pt x="1711478" y="26362"/>
                    <a:pt x="1716420" y="23521"/>
                  </a:cubicBezTo>
                  <a:lnTo>
                    <a:pt x="1721051" y="16940"/>
                  </a:lnTo>
                  <a:lnTo>
                    <a:pt x="1736275" y="11837"/>
                  </a:lnTo>
                  <a:lnTo>
                    <a:pt x="1747706" y="11837"/>
                  </a:lnTo>
                  <a:cubicBezTo>
                    <a:pt x="1765628" y="3946"/>
                    <a:pt x="1782448" y="0"/>
                    <a:pt x="179816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25" y="0"/>
            <a:ext cx="9079175" cy="6868120"/>
          </a:xfrm>
          <a:prstGeom prst="rect">
            <a:avLst/>
          </a:prstGeom>
        </p:spPr>
      </p:pic>
      <p:sp>
        <p:nvSpPr>
          <p:cNvPr id="20" name="矩形 18"/>
          <p:cNvSpPr/>
          <p:nvPr/>
        </p:nvSpPr>
        <p:spPr>
          <a:xfrm>
            <a:off x="119631" y="0"/>
            <a:ext cx="5054858" cy="6868120"/>
          </a:xfrm>
          <a:custGeom>
            <a:avLst/>
            <a:gdLst>
              <a:gd name="connsiteX0" fmla="*/ 0 w 4943872"/>
              <a:gd name="connsiteY0" fmla="*/ 0 h 6868120"/>
              <a:gd name="connsiteX1" fmla="*/ 4943872 w 4943872"/>
              <a:gd name="connsiteY1" fmla="*/ 0 h 6868120"/>
              <a:gd name="connsiteX2" fmla="*/ 4943872 w 4943872"/>
              <a:gd name="connsiteY2" fmla="*/ 6868120 h 6868120"/>
              <a:gd name="connsiteX3" fmla="*/ 0 w 4943872"/>
              <a:gd name="connsiteY3" fmla="*/ 6868120 h 6868120"/>
              <a:gd name="connsiteX4" fmla="*/ 0 w 4943872"/>
              <a:gd name="connsiteY4" fmla="*/ 0 h 6868120"/>
              <a:gd name="connsiteX0-1" fmla="*/ 0 w 4949371"/>
              <a:gd name="connsiteY0-2" fmla="*/ 0 h 6868120"/>
              <a:gd name="connsiteX1-3" fmla="*/ 4943872 w 4949371"/>
              <a:gd name="connsiteY1-4" fmla="*/ 0 h 6868120"/>
              <a:gd name="connsiteX2-5" fmla="*/ 4949371 w 4949371"/>
              <a:gd name="connsiteY2-6" fmla="*/ 3425371 h 6868120"/>
              <a:gd name="connsiteX3-7" fmla="*/ 4943872 w 4949371"/>
              <a:gd name="connsiteY3-8" fmla="*/ 6868120 h 6868120"/>
              <a:gd name="connsiteX4-9" fmla="*/ 0 w 4949371"/>
              <a:gd name="connsiteY4-10" fmla="*/ 6868120 h 6868120"/>
              <a:gd name="connsiteX5" fmla="*/ 0 w 4949371"/>
              <a:gd name="connsiteY5" fmla="*/ 0 h 6868120"/>
              <a:gd name="connsiteX0-11" fmla="*/ 0 w 4943872"/>
              <a:gd name="connsiteY0-12" fmla="*/ 0 h 6868120"/>
              <a:gd name="connsiteX1-13" fmla="*/ 4943872 w 4943872"/>
              <a:gd name="connsiteY1-14" fmla="*/ 0 h 6868120"/>
              <a:gd name="connsiteX2-15" fmla="*/ 4238171 w 4943872"/>
              <a:gd name="connsiteY2-16" fmla="*/ 3497942 h 6868120"/>
              <a:gd name="connsiteX3-17" fmla="*/ 4943872 w 4943872"/>
              <a:gd name="connsiteY3-18" fmla="*/ 6868120 h 6868120"/>
              <a:gd name="connsiteX4-19" fmla="*/ 0 w 4943872"/>
              <a:gd name="connsiteY4-20" fmla="*/ 6868120 h 6868120"/>
              <a:gd name="connsiteX5-21" fmla="*/ 0 w 4943872"/>
              <a:gd name="connsiteY5-22" fmla="*/ 0 h 6868120"/>
              <a:gd name="connsiteX0-23" fmla="*/ 0 w 4943872"/>
              <a:gd name="connsiteY0-24" fmla="*/ 0 h 6868120"/>
              <a:gd name="connsiteX1-25" fmla="*/ 4348786 w 4943872"/>
              <a:gd name="connsiteY1-26" fmla="*/ 0 h 6868120"/>
              <a:gd name="connsiteX2-27" fmla="*/ 4238171 w 4943872"/>
              <a:gd name="connsiteY2-28" fmla="*/ 3497942 h 6868120"/>
              <a:gd name="connsiteX3-29" fmla="*/ 4943872 w 4943872"/>
              <a:gd name="connsiteY3-30" fmla="*/ 6868120 h 6868120"/>
              <a:gd name="connsiteX4-31" fmla="*/ 0 w 4943872"/>
              <a:gd name="connsiteY4-32" fmla="*/ 6868120 h 6868120"/>
              <a:gd name="connsiteX5-33" fmla="*/ 0 w 4943872"/>
              <a:gd name="connsiteY5-34" fmla="*/ 0 h 6868120"/>
              <a:gd name="connsiteX0-35" fmla="*/ 0 w 4944799"/>
              <a:gd name="connsiteY0-36" fmla="*/ 0 h 6868120"/>
              <a:gd name="connsiteX1-37" fmla="*/ 4348786 w 4944799"/>
              <a:gd name="connsiteY1-38" fmla="*/ 0 h 6868120"/>
              <a:gd name="connsiteX2-39" fmla="*/ 4238171 w 4944799"/>
              <a:gd name="connsiteY2-40" fmla="*/ 3497942 h 6868120"/>
              <a:gd name="connsiteX3-41" fmla="*/ 4943872 w 4944799"/>
              <a:gd name="connsiteY3-42" fmla="*/ 6868120 h 6868120"/>
              <a:gd name="connsiteX4-43" fmla="*/ 0 w 4944799"/>
              <a:gd name="connsiteY4-44" fmla="*/ 6868120 h 6868120"/>
              <a:gd name="connsiteX5-45" fmla="*/ 0 w 4944799"/>
              <a:gd name="connsiteY5-46" fmla="*/ 0 h 6868120"/>
              <a:gd name="connsiteX0-47" fmla="*/ 0 w 5054858"/>
              <a:gd name="connsiteY0-48" fmla="*/ 0 h 6868120"/>
              <a:gd name="connsiteX1-49" fmla="*/ 4348786 w 5054858"/>
              <a:gd name="connsiteY1-50" fmla="*/ 0 h 6868120"/>
              <a:gd name="connsiteX2-51" fmla="*/ 4238171 w 5054858"/>
              <a:gd name="connsiteY2-52" fmla="*/ 3497942 h 6868120"/>
              <a:gd name="connsiteX3-53" fmla="*/ 4943872 w 5054858"/>
              <a:gd name="connsiteY3-54" fmla="*/ 6868120 h 6868120"/>
              <a:gd name="connsiteX4-55" fmla="*/ 0 w 5054858"/>
              <a:gd name="connsiteY4-56" fmla="*/ 6868120 h 6868120"/>
              <a:gd name="connsiteX5-57" fmla="*/ 0 w 5054858"/>
              <a:gd name="connsiteY5-58" fmla="*/ 0 h 6868120"/>
              <a:gd name="connsiteX0-59" fmla="*/ 0 w 5054858"/>
              <a:gd name="connsiteY0-60" fmla="*/ 0 h 6868120"/>
              <a:gd name="connsiteX1-61" fmla="*/ 4348786 w 5054858"/>
              <a:gd name="connsiteY1-62" fmla="*/ 0 h 6868120"/>
              <a:gd name="connsiteX2-63" fmla="*/ 4238171 w 5054858"/>
              <a:gd name="connsiteY2-64" fmla="*/ 3497942 h 6868120"/>
              <a:gd name="connsiteX3-65" fmla="*/ 4943872 w 5054858"/>
              <a:gd name="connsiteY3-66" fmla="*/ 6868120 h 6868120"/>
              <a:gd name="connsiteX4-67" fmla="*/ 0 w 5054858"/>
              <a:gd name="connsiteY4-68" fmla="*/ 6868120 h 6868120"/>
              <a:gd name="connsiteX5-69" fmla="*/ 0 w 5054858"/>
              <a:gd name="connsiteY5-70" fmla="*/ 0 h 6868120"/>
              <a:gd name="connsiteX0-71" fmla="*/ 0 w 5054858"/>
              <a:gd name="connsiteY0-72" fmla="*/ 0 h 6868120"/>
              <a:gd name="connsiteX1-73" fmla="*/ 4348786 w 5054858"/>
              <a:gd name="connsiteY1-74" fmla="*/ 0 h 6868120"/>
              <a:gd name="connsiteX2-75" fmla="*/ 4238171 w 5054858"/>
              <a:gd name="connsiteY2-76" fmla="*/ 3497942 h 6868120"/>
              <a:gd name="connsiteX3-77" fmla="*/ 4943872 w 5054858"/>
              <a:gd name="connsiteY3-78" fmla="*/ 6868120 h 6868120"/>
              <a:gd name="connsiteX4-79" fmla="*/ 0 w 5054858"/>
              <a:gd name="connsiteY4-80" fmla="*/ 6868120 h 6868120"/>
              <a:gd name="connsiteX5-81" fmla="*/ 0 w 5054858"/>
              <a:gd name="connsiteY5-82" fmla="*/ 0 h 68681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054858" h="6868120">
                <a:moveTo>
                  <a:pt x="0" y="0"/>
                </a:moveTo>
                <a:lnTo>
                  <a:pt x="4348786" y="0"/>
                </a:lnTo>
                <a:cubicBezTo>
                  <a:pt x="5734314" y="1877181"/>
                  <a:pt x="4739500" y="2607733"/>
                  <a:pt x="4238171" y="3497942"/>
                </a:cubicBezTo>
                <a:cubicBezTo>
                  <a:pt x="3297748" y="5085792"/>
                  <a:pt x="4026467" y="5962441"/>
                  <a:pt x="4943872" y="6868120"/>
                </a:cubicBezTo>
                <a:lnTo>
                  <a:pt x="0" y="6868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" y="0"/>
            <a:ext cx="5054858" cy="6868120"/>
          </a:xfrm>
          <a:custGeom>
            <a:avLst/>
            <a:gdLst>
              <a:gd name="connsiteX0" fmla="*/ 0 w 4943872"/>
              <a:gd name="connsiteY0" fmla="*/ 0 h 6868120"/>
              <a:gd name="connsiteX1" fmla="*/ 4943872 w 4943872"/>
              <a:gd name="connsiteY1" fmla="*/ 0 h 6868120"/>
              <a:gd name="connsiteX2" fmla="*/ 4943872 w 4943872"/>
              <a:gd name="connsiteY2" fmla="*/ 6868120 h 6868120"/>
              <a:gd name="connsiteX3" fmla="*/ 0 w 4943872"/>
              <a:gd name="connsiteY3" fmla="*/ 6868120 h 6868120"/>
              <a:gd name="connsiteX4" fmla="*/ 0 w 4943872"/>
              <a:gd name="connsiteY4" fmla="*/ 0 h 6868120"/>
              <a:gd name="connsiteX0-1" fmla="*/ 0 w 4949371"/>
              <a:gd name="connsiteY0-2" fmla="*/ 0 h 6868120"/>
              <a:gd name="connsiteX1-3" fmla="*/ 4943872 w 4949371"/>
              <a:gd name="connsiteY1-4" fmla="*/ 0 h 6868120"/>
              <a:gd name="connsiteX2-5" fmla="*/ 4949371 w 4949371"/>
              <a:gd name="connsiteY2-6" fmla="*/ 3425371 h 6868120"/>
              <a:gd name="connsiteX3-7" fmla="*/ 4943872 w 4949371"/>
              <a:gd name="connsiteY3-8" fmla="*/ 6868120 h 6868120"/>
              <a:gd name="connsiteX4-9" fmla="*/ 0 w 4949371"/>
              <a:gd name="connsiteY4-10" fmla="*/ 6868120 h 6868120"/>
              <a:gd name="connsiteX5" fmla="*/ 0 w 4949371"/>
              <a:gd name="connsiteY5" fmla="*/ 0 h 6868120"/>
              <a:gd name="connsiteX0-11" fmla="*/ 0 w 4943872"/>
              <a:gd name="connsiteY0-12" fmla="*/ 0 h 6868120"/>
              <a:gd name="connsiteX1-13" fmla="*/ 4943872 w 4943872"/>
              <a:gd name="connsiteY1-14" fmla="*/ 0 h 6868120"/>
              <a:gd name="connsiteX2-15" fmla="*/ 4238171 w 4943872"/>
              <a:gd name="connsiteY2-16" fmla="*/ 3497942 h 6868120"/>
              <a:gd name="connsiteX3-17" fmla="*/ 4943872 w 4943872"/>
              <a:gd name="connsiteY3-18" fmla="*/ 6868120 h 6868120"/>
              <a:gd name="connsiteX4-19" fmla="*/ 0 w 4943872"/>
              <a:gd name="connsiteY4-20" fmla="*/ 6868120 h 6868120"/>
              <a:gd name="connsiteX5-21" fmla="*/ 0 w 4943872"/>
              <a:gd name="connsiteY5-22" fmla="*/ 0 h 6868120"/>
              <a:gd name="connsiteX0-23" fmla="*/ 0 w 4943872"/>
              <a:gd name="connsiteY0-24" fmla="*/ 0 h 6868120"/>
              <a:gd name="connsiteX1-25" fmla="*/ 4348786 w 4943872"/>
              <a:gd name="connsiteY1-26" fmla="*/ 0 h 6868120"/>
              <a:gd name="connsiteX2-27" fmla="*/ 4238171 w 4943872"/>
              <a:gd name="connsiteY2-28" fmla="*/ 3497942 h 6868120"/>
              <a:gd name="connsiteX3-29" fmla="*/ 4943872 w 4943872"/>
              <a:gd name="connsiteY3-30" fmla="*/ 6868120 h 6868120"/>
              <a:gd name="connsiteX4-31" fmla="*/ 0 w 4943872"/>
              <a:gd name="connsiteY4-32" fmla="*/ 6868120 h 6868120"/>
              <a:gd name="connsiteX5-33" fmla="*/ 0 w 4943872"/>
              <a:gd name="connsiteY5-34" fmla="*/ 0 h 6868120"/>
              <a:gd name="connsiteX0-35" fmla="*/ 0 w 4944799"/>
              <a:gd name="connsiteY0-36" fmla="*/ 0 h 6868120"/>
              <a:gd name="connsiteX1-37" fmla="*/ 4348786 w 4944799"/>
              <a:gd name="connsiteY1-38" fmla="*/ 0 h 6868120"/>
              <a:gd name="connsiteX2-39" fmla="*/ 4238171 w 4944799"/>
              <a:gd name="connsiteY2-40" fmla="*/ 3497942 h 6868120"/>
              <a:gd name="connsiteX3-41" fmla="*/ 4943872 w 4944799"/>
              <a:gd name="connsiteY3-42" fmla="*/ 6868120 h 6868120"/>
              <a:gd name="connsiteX4-43" fmla="*/ 0 w 4944799"/>
              <a:gd name="connsiteY4-44" fmla="*/ 6868120 h 6868120"/>
              <a:gd name="connsiteX5-45" fmla="*/ 0 w 4944799"/>
              <a:gd name="connsiteY5-46" fmla="*/ 0 h 6868120"/>
              <a:gd name="connsiteX0-47" fmla="*/ 0 w 5054858"/>
              <a:gd name="connsiteY0-48" fmla="*/ 0 h 6868120"/>
              <a:gd name="connsiteX1-49" fmla="*/ 4348786 w 5054858"/>
              <a:gd name="connsiteY1-50" fmla="*/ 0 h 6868120"/>
              <a:gd name="connsiteX2-51" fmla="*/ 4238171 w 5054858"/>
              <a:gd name="connsiteY2-52" fmla="*/ 3497942 h 6868120"/>
              <a:gd name="connsiteX3-53" fmla="*/ 4943872 w 5054858"/>
              <a:gd name="connsiteY3-54" fmla="*/ 6868120 h 6868120"/>
              <a:gd name="connsiteX4-55" fmla="*/ 0 w 5054858"/>
              <a:gd name="connsiteY4-56" fmla="*/ 6868120 h 6868120"/>
              <a:gd name="connsiteX5-57" fmla="*/ 0 w 5054858"/>
              <a:gd name="connsiteY5-58" fmla="*/ 0 h 6868120"/>
              <a:gd name="connsiteX0-59" fmla="*/ 0 w 5054858"/>
              <a:gd name="connsiteY0-60" fmla="*/ 0 h 6868120"/>
              <a:gd name="connsiteX1-61" fmla="*/ 4348786 w 5054858"/>
              <a:gd name="connsiteY1-62" fmla="*/ 0 h 6868120"/>
              <a:gd name="connsiteX2-63" fmla="*/ 4238171 w 5054858"/>
              <a:gd name="connsiteY2-64" fmla="*/ 3497942 h 6868120"/>
              <a:gd name="connsiteX3-65" fmla="*/ 4943872 w 5054858"/>
              <a:gd name="connsiteY3-66" fmla="*/ 6868120 h 6868120"/>
              <a:gd name="connsiteX4-67" fmla="*/ 0 w 5054858"/>
              <a:gd name="connsiteY4-68" fmla="*/ 6868120 h 6868120"/>
              <a:gd name="connsiteX5-69" fmla="*/ 0 w 5054858"/>
              <a:gd name="connsiteY5-70" fmla="*/ 0 h 6868120"/>
              <a:gd name="connsiteX0-71" fmla="*/ 0 w 5054858"/>
              <a:gd name="connsiteY0-72" fmla="*/ 0 h 6868120"/>
              <a:gd name="connsiteX1-73" fmla="*/ 4348786 w 5054858"/>
              <a:gd name="connsiteY1-74" fmla="*/ 0 h 6868120"/>
              <a:gd name="connsiteX2-75" fmla="*/ 4238171 w 5054858"/>
              <a:gd name="connsiteY2-76" fmla="*/ 3497942 h 6868120"/>
              <a:gd name="connsiteX3-77" fmla="*/ 4943872 w 5054858"/>
              <a:gd name="connsiteY3-78" fmla="*/ 6868120 h 6868120"/>
              <a:gd name="connsiteX4-79" fmla="*/ 0 w 5054858"/>
              <a:gd name="connsiteY4-80" fmla="*/ 6868120 h 6868120"/>
              <a:gd name="connsiteX5-81" fmla="*/ 0 w 5054858"/>
              <a:gd name="connsiteY5-82" fmla="*/ 0 h 68681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054858" h="6868120">
                <a:moveTo>
                  <a:pt x="0" y="0"/>
                </a:moveTo>
                <a:lnTo>
                  <a:pt x="4348786" y="0"/>
                </a:lnTo>
                <a:cubicBezTo>
                  <a:pt x="5734314" y="1877181"/>
                  <a:pt x="4739500" y="2607733"/>
                  <a:pt x="4238171" y="3497942"/>
                </a:cubicBezTo>
                <a:cubicBezTo>
                  <a:pt x="3297748" y="5085792"/>
                  <a:pt x="4026467" y="5962441"/>
                  <a:pt x="4943872" y="6868120"/>
                </a:cubicBezTo>
                <a:lnTo>
                  <a:pt x="0" y="6868120"/>
                </a:lnTo>
                <a:lnTo>
                  <a:pt x="0" y="0"/>
                </a:lnTo>
                <a:close/>
              </a:path>
            </a:pathLst>
          </a:custGeom>
          <a:solidFill>
            <a:srgbClr val="81D8D0"/>
          </a:solidFill>
          <a:ln>
            <a:solidFill>
              <a:srgbClr val="81D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491306" y="1358076"/>
            <a:ext cx="3496110" cy="1087125"/>
            <a:chOff x="299520" y="1622589"/>
            <a:chExt cx="4975996" cy="1547301"/>
          </a:xfrm>
        </p:grpSpPr>
        <p:sp>
          <p:nvSpPr>
            <p:cNvPr id="22" name="矩形 21"/>
            <p:cNvSpPr/>
            <p:nvPr/>
          </p:nvSpPr>
          <p:spPr>
            <a:xfrm>
              <a:off x="2013085" y="1924049"/>
              <a:ext cx="3262431" cy="657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i="1" kern="100" dirty="0" smtClean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公司发展远景</a:t>
              </a:r>
              <a:endParaRPr lang="zh-CN" altLang="en-US" sz="2400" i="1" kern="1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1014406" y="1622589"/>
              <a:ext cx="921071" cy="893440"/>
            </a:xfrm>
            <a:custGeom>
              <a:avLst/>
              <a:gdLst>
                <a:gd name="connsiteX0" fmla="*/ 1568645 w 3117872"/>
                <a:gd name="connsiteY0" fmla="*/ 0 h 3024336"/>
                <a:gd name="connsiteX1" fmla="*/ 1599852 w 3117872"/>
                <a:gd name="connsiteY1" fmla="*/ 692 h 3024336"/>
                <a:gd name="connsiteX2" fmla="*/ 1630364 w 3117872"/>
                <a:gd name="connsiteY2" fmla="*/ 2773 h 3024336"/>
                <a:gd name="connsiteX3" fmla="*/ 1660184 w 3117872"/>
                <a:gd name="connsiteY3" fmla="*/ 6239 h 3024336"/>
                <a:gd name="connsiteX4" fmla="*/ 1690003 w 3117872"/>
                <a:gd name="connsiteY4" fmla="*/ 11786 h 3024336"/>
                <a:gd name="connsiteX5" fmla="*/ 1719129 w 3117872"/>
                <a:gd name="connsiteY5" fmla="*/ 18720 h 3024336"/>
                <a:gd name="connsiteX6" fmla="*/ 1748256 w 3117872"/>
                <a:gd name="connsiteY6" fmla="*/ 27040 h 3024336"/>
                <a:gd name="connsiteX7" fmla="*/ 1775994 w 3117872"/>
                <a:gd name="connsiteY7" fmla="*/ 36053 h 3024336"/>
                <a:gd name="connsiteX8" fmla="*/ 1803734 w 3117872"/>
                <a:gd name="connsiteY8" fmla="*/ 47146 h 3024336"/>
                <a:gd name="connsiteX9" fmla="*/ 1830779 w 3117872"/>
                <a:gd name="connsiteY9" fmla="*/ 58934 h 3024336"/>
                <a:gd name="connsiteX10" fmla="*/ 1857131 w 3117872"/>
                <a:gd name="connsiteY10" fmla="*/ 72800 h 3024336"/>
                <a:gd name="connsiteX11" fmla="*/ 1882097 w 3117872"/>
                <a:gd name="connsiteY11" fmla="*/ 87361 h 3024336"/>
                <a:gd name="connsiteX12" fmla="*/ 1906369 w 3117872"/>
                <a:gd name="connsiteY12" fmla="*/ 102613 h 3024336"/>
                <a:gd name="connsiteX13" fmla="*/ 1930641 w 3117872"/>
                <a:gd name="connsiteY13" fmla="*/ 119253 h 3024336"/>
                <a:gd name="connsiteX14" fmla="*/ 1953525 w 3117872"/>
                <a:gd name="connsiteY14" fmla="*/ 137974 h 3024336"/>
                <a:gd name="connsiteX15" fmla="*/ 1975022 w 3117872"/>
                <a:gd name="connsiteY15" fmla="*/ 156694 h 3024336"/>
                <a:gd name="connsiteX16" fmla="*/ 1996520 w 3117872"/>
                <a:gd name="connsiteY16" fmla="*/ 176801 h 3024336"/>
                <a:gd name="connsiteX17" fmla="*/ 2015938 w 3117872"/>
                <a:gd name="connsiteY17" fmla="*/ 197601 h 3024336"/>
                <a:gd name="connsiteX18" fmla="*/ 2034661 w 3117872"/>
                <a:gd name="connsiteY18" fmla="*/ 219094 h 3024336"/>
                <a:gd name="connsiteX19" fmla="*/ 2053385 w 3117872"/>
                <a:gd name="connsiteY19" fmla="*/ 242667 h 3024336"/>
                <a:gd name="connsiteX20" fmla="*/ 2070028 w 3117872"/>
                <a:gd name="connsiteY20" fmla="*/ 266242 h 3024336"/>
                <a:gd name="connsiteX21" fmla="*/ 2085979 w 3117872"/>
                <a:gd name="connsiteY21" fmla="*/ 290509 h 3024336"/>
                <a:gd name="connsiteX22" fmla="*/ 2100542 w 3117872"/>
                <a:gd name="connsiteY22" fmla="*/ 316162 h 3024336"/>
                <a:gd name="connsiteX23" fmla="*/ 2113718 w 3117872"/>
                <a:gd name="connsiteY23" fmla="*/ 342508 h 3024336"/>
                <a:gd name="connsiteX24" fmla="*/ 2126201 w 3117872"/>
                <a:gd name="connsiteY24" fmla="*/ 368855 h 3024336"/>
                <a:gd name="connsiteX25" fmla="*/ 2136603 w 3117872"/>
                <a:gd name="connsiteY25" fmla="*/ 396589 h 3024336"/>
                <a:gd name="connsiteX26" fmla="*/ 2146312 w 3117872"/>
                <a:gd name="connsiteY26" fmla="*/ 425016 h 3024336"/>
                <a:gd name="connsiteX27" fmla="*/ 2154633 w 3117872"/>
                <a:gd name="connsiteY27" fmla="*/ 453442 h 3024336"/>
                <a:gd name="connsiteX28" fmla="*/ 2160874 w 3117872"/>
                <a:gd name="connsiteY28" fmla="*/ 482563 h 3024336"/>
                <a:gd name="connsiteX29" fmla="*/ 2165728 w 3117872"/>
                <a:gd name="connsiteY29" fmla="*/ 512375 h 3024336"/>
                <a:gd name="connsiteX30" fmla="*/ 2170582 w 3117872"/>
                <a:gd name="connsiteY30" fmla="*/ 542883 h 3024336"/>
                <a:gd name="connsiteX31" fmla="*/ 2172664 w 3117872"/>
                <a:gd name="connsiteY31" fmla="*/ 573389 h 3024336"/>
                <a:gd name="connsiteX32" fmla="*/ 2173357 w 3117872"/>
                <a:gd name="connsiteY32" fmla="*/ 604589 h 3024336"/>
                <a:gd name="connsiteX33" fmla="*/ 2172664 w 3117872"/>
                <a:gd name="connsiteY33" fmla="*/ 633710 h 3024336"/>
                <a:gd name="connsiteX34" fmla="*/ 2170582 w 3117872"/>
                <a:gd name="connsiteY34" fmla="*/ 663523 h 3024336"/>
                <a:gd name="connsiteX35" fmla="*/ 2167116 w 3117872"/>
                <a:gd name="connsiteY35" fmla="*/ 692644 h 3024336"/>
                <a:gd name="connsiteX36" fmla="*/ 2161568 w 3117872"/>
                <a:gd name="connsiteY36" fmla="*/ 721070 h 3024336"/>
                <a:gd name="connsiteX37" fmla="*/ 2156019 w 3117872"/>
                <a:gd name="connsiteY37" fmla="*/ 748803 h 3024336"/>
                <a:gd name="connsiteX38" fmla="*/ 2147698 w 3117872"/>
                <a:gd name="connsiteY38" fmla="*/ 776537 h 3024336"/>
                <a:gd name="connsiteX39" fmla="*/ 2139376 w 3117872"/>
                <a:gd name="connsiteY39" fmla="*/ 804270 h 3024336"/>
                <a:gd name="connsiteX40" fmla="*/ 2128975 w 3117872"/>
                <a:gd name="connsiteY40" fmla="*/ 830618 h 3024336"/>
                <a:gd name="connsiteX41" fmla="*/ 2149085 w 3117872"/>
                <a:gd name="connsiteY41" fmla="*/ 815364 h 3024336"/>
                <a:gd name="connsiteX42" fmla="*/ 2169890 w 3117872"/>
                <a:gd name="connsiteY42" fmla="*/ 800112 h 3024336"/>
                <a:gd name="connsiteX43" fmla="*/ 2190694 w 3117872"/>
                <a:gd name="connsiteY43" fmla="*/ 786244 h 3024336"/>
                <a:gd name="connsiteX44" fmla="*/ 2212886 w 3117872"/>
                <a:gd name="connsiteY44" fmla="*/ 773070 h 3024336"/>
                <a:gd name="connsiteX45" fmla="*/ 2235076 w 3117872"/>
                <a:gd name="connsiteY45" fmla="*/ 760591 h 3024336"/>
                <a:gd name="connsiteX46" fmla="*/ 2257961 w 3117872"/>
                <a:gd name="connsiteY46" fmla="*/ 748803 h 3024336"/>
                <a:gd name="connsiteX47" fmla="*/ 2281539 w 3117872"/>
                <a:gd name="connsiteY47" fmla="*/ 739098 h 3024336"/>
                <a:gd name="connsiteX48" fmla="*/ 2305117 w 3117872"/>
                <a:gd name="connsiteY48" fmla="*/ 729391 h 3024336"/>
                <a:gd name="connsiteX49" fmla="*/ 2330083 w 3117872"/>
                <a:gd name="connsiteY49" fmla="*/ 721070 h 3024336"/>
                <a:gd name="connsiteX50" fmla="*/ 2355048 w 3117872"/>
                <a:gd name="connsiteY50" fmla="*/ 714137 h 3024336"/>
                <a:gd name="connsiteX51" fmla="*/ 2380706 w 3117872"/>
                <a:gd name="connsiteY51" fmla="*/ 707204 h 3024336"/>
                <a:gd name="connsiteX52" fmla="*/ 2406366 w 3117872"/>
                <a:gd name="connsiteY52" fmla="*/ 702349 h 3024336"/>
                <a:gd name="connsiteX53" fmla="*/ 2432718 w 3117872"/>
                <a:gd name="connsiteY53" fmla="*/ 698191 h 3024336"/>
                <a:gd name="connsiteX54" fmla="*/ 2459070 w 3117872"/>
                <a:gd name="connsiteY54" fmla="*/ 695417 h 3024336"/>
                <a:gd name="connsiteX55" fmla="*/ 2486114 w 3117872"/>
                <a:gd name="connsiteY55" fmla="*/ 693336 h 3024336"/>
                <a:gd name="connsiteX56" fmla="*/ 2513160 w 3117872"/>
                <a:gd name="connsiteY56" fmla="*/ 692644 h 3024336"/>
                <a:gd name="connsiteX57" fmla="*/ 2544367 w 3117872"/>
                <a:gd name="connsiteY57" fmla="*/ 693336 h 3024336"/>
                <a:gd name="connsiteX58" fmla="*/ 2574880 w 3117872"/>
                <a:gd name="connsiteY58" fmla="*/ 696110 h 3024336"/>
                <a:gd name="connsiteX59" fmla="*/ 2605394 w 3117872"/>
                <a:gd name="connsiteY59" fmla="*/ 700271 h 3024336"/>
                <a:gd name="connsiteX60" fmla="*/ 2635212 w 3117872"/>
                <a:gd name="connsiteY60" fmla="*/ 705124 h 3024336"/>
                <a:gd name="connsiteX61" fmla="*/ 2665033 w 3117872"/>
                <a:gd name="connsiteY61" fmla="*/ 712057 h 3024336"/>
                <a:gd name="connsiteX62" fmla="*/ 2693465 w 3117872"/>
                <a:gd name="connsiteY62" fmla="*/ 719684 h 3024336"/>
                <a:gd name="connsiteX63" fmla="*/ 2721204 w 3117872"/>
                <a:gd name="connsiteY63" fmla="*/ 729391 h 3024336"/>
                <a:gd name="connsiteX64" fmla="*/ 2748250 w 3117872"/>
                <a:gd name="connsiteY64" fmla="*/ 740484 h 3024336"/>
                <a:gd name="connsiteX65" fmla="*/ 2775294 w 3117872"/>
                <a:gd name="connsiteY65" fmla="*/ 752964 h 3024336"/>
                <a:gd name="connsiteX66" fmla="*/ 2801646 w 3117872"/>
                <a:gd name="connsiteY66" fmla="*/ 766137 h 3024336"/>
                <a:gd name="connsiteX67" fmla="*/ 2827306 w 3117872"/>
                <a:gd name="connsiteY67" fmla="*/ 780697 h 3024336"/>
                <a:gd name="connsiteX68" fmla="*/ 2851578 w 3117872"/>
                <a:gd name="connsiteY68" fmla="*/ 796643 h 3024336"/>
                <a:gd name="connsiteX69" fmla="*/ 2875156 w 3117872"/>
                <a:gd name="connsiteY69" fmla="*/ 813284 h 3024336"/>
                <a:gd name="connsiteX70" fmla="*/ 2898040 w 3117872"/>
                <a:gd name="connsiteY70" fmla="*/ 831312 h 3024336"/>
                <a:gd name="connsiteX71" fmla="*/ 2919538 w 3117872"/>
                <a:gd name="connsiteY71" fmla="*/ 850030 h 3024336"/>
                <a:gd name="connsiteX72" fmla="*/ 2941036 w 3117872"/>
                <a:gd name="connsiteY72" fmla="*/ 870139 h 3024336"/>
                <a:gd name="connsiteX73" fmla="*/ 2961147 w 3117872"/>
                <a:gd name="connsiteY73" fmla="*/ 890939 h 3024336"/>
                <a:gd name="connsiteX74" fmla="*/ 2980565 w 3117872"/>
                <a:gd name="connsiteY74" fmla="*/ 913126 h 3024336"/>
                <a:gd name="connsiteX75" fmla="*/ 2997900 w 3117872"/>
                <a:gd name="connsiteY75" fmla="*/ 935313 h 3024336"/>
                <a:gd name="connsiteX76" fmla="*/ 3014544 w 3117872"/>
                <a:gd name="connsiteY76" fmla="*/ 959578 h 3024336"/>
                <a:gd name="connsiteX77" fmla="*/ 3030495 w 3117872"/>
                <a:gd name="connsiteY77" fmla="*/ 984539 h 3024336"/>
                <a:gd name="connsiteX78" fmla="*/ 3045058 w 3117872"/>
                <a:gd name="connsiteY78" fmla="*/ 1009498 h 3024336"/>
                <a:gd name="connsiteX79" fmla="*/ 3058233 w 3117872"/>
                <a:gd name="connsiteY79" fmla="*/ 1035153 h 3024336"/>
                <a:gd name="connsiteX80" fmla="*/ 3070716 w 3117872"/>
                <a:gd name="connsiteY80" fmla="*/ 1062193 h 3024336"/>
                <a:gd name="connsiteX81" fmla="*/ 3081811 w 3117872"/>
                <a:gd name="connsiteY81" fmla="*/ 1089926 h 3024336"/>
                <a:gd name="connsiteX82" fmla="*/ 3090826 w 3117872"/>
                <a:gd name="connsiteY82" fmla="*/ 1117660 h 3024336"/>
                <a:gd name="connsiteX83" fmla="*/ 3099149 w 3117872"/>
                <a:gd name="connsiteY83" fmla="*/ 1146780 h 3024336"/>
                <a:gd name="connsiteX84" fmla="*/ 3105389 w 3117872"/>
                <a:gd name="connsiteY84" fmla="*/ 1175899 h 3024336"/>
                <a:gd name="connsiteX85" fmla="*/ 3111631 w 3117872"/>
                <a:gd name="connsiteY85" fmla="*/ 1205713 h 3024336"/>
                <a:gd name="connsiteX86" fmla="*/ 3115098 w 3117872"/>
                <a:gd name="connsiteY86" fmla="*/ 1235527 h 3024336"/>
                <a:gd name="connsiteX87" fmla="*/ 3117178 w 3117872"/>
                <a:gd name="connsiteY87" fmla="*/ 1266727 h 3024336"/>
                <a:gd name="connsiteX88" fmla="*/ 3117872 w 3117872"/>
                <a:gd name="connsiteY88" fmla="*/ 1297927 h 3024336"/>
                <a:gd name="connsiteX89" fmla="*/ 3117178 w 3117872"/>
                <a:gd name="connsiteY89" fmla="*/ 1329127 h 3024336"/>
                <a:gd name="connsiteX90" fmla="*/ 3115098 w 3117872"/>
                <a:gd name="connsiteY90" fmla="*/ 1359635 h 3024336"/>
                <a:gd name="connsiteX91" fmla="*/ 3111631 w 3117872"/>
                <a:gd name="connsiteY91" fmla="*/ 1389448 h 3024336"/>
                <a:gd name="connsiteX92" fmla="*/ 3105389 w 3117872"/>
                <a:gd name="connsiteY92" fmla="*/ 1419261 h 3024336"/>
                <a:gd name="connsiteX93" fmla="*/ 3099149 w 3117872"/>
                <a:gd name="connsiteY93" fmla="*/ 1448382 h 3024336"/>
                <a:gd name="connsiteX94" fmla="*/ 3090826 w 3117872"/>
                <a:gd name="connsiteY94" fmla="*/ 1477502 h 3024336"/>
                <a:gd name="connsiteX95" fmla="*/ 3081811 w 3117872"/>
                <a:gd name="connsiteY95" fmla="*/ 1505235 h 3024336"/>
                <a:gd name="connsiteX96" fmla="*/ 3070716 w 3117872"/>
                <a:gd name="connsiteY96" fmla="*/ 1532969 h 3024336"/>
                <a:gd name="connsiteX97" fmla="*/ 3058233 w 3117872"/>
                <a:gd name="connsiteY97" fmla="*/ 1560008 h 3024336"/>
                <a:gd name="connsiteX98" fmla="*/ 3045058 w 3117872"/>
                <a:gd name="connsiteY98" fmla="*/ 1586356 h 3024336"/>
                <a:gd name="connsiteX99" fmla="*/ 3030495 w 3117872"/>
                <a:gd name="connsiteY99" fmla="*/ 1611315 h 3024336"/>
                <a:gd name="connsiteX100" fmla="*/ 3014544 w 3117872"/>
                <a:gd name="connsiteY100" fmla="*/ 1635582 h 3024336"/>
                <a:gd name="connsiteX101" fmla="*/ 2997900 w 3117872"/>
                <a:gd name="connsiteY101" fmla="*/ 1659849 h 3024336"/>
                <a:gd name="connsiteX102" fmla="*/ 2980565 w 3117872"/>
                <a:gd name="connsiteY102" fmla="*/ 1682730 h 3024336"/>
                <a:gd name="connsiteX103" fmla="*/ 2961147 w 3117872"/>
                <a:gd name="connsiteY103" fmla="*/ 1704223 h 3024336"/>
                <a:gd name="connsiteX104" fmla="*/ 2941036 w 3117872"/>
                <a:gd name="connsiteY104" fmla="*/ 1725717 h 3024336"/>
                <a:gd name="connsiteX105" fmla="*/ 2919538 w 3117872"/>
                <a:gd name="connsiteY105" fmla="*/ 1745130 h 3024336"/>
                <a:gd name="connsiteX106" fmla="*/ 2898040 w 3117872"/>
                <a:gd name="connsiteY106" fmla="*/ 1763850 h 3024336"/>
                <a:gd name="connsiteX107" fmla="*/ 2875156 w 3117872"/>
                <a:gd name="connsiteY107" fmla="*/ 1782570 h 3024336"/>
                <a:gd name="connsiteX108" fmla="*/ 2851578 w 3117872"/>
                <a:gd name="connsiteY108" fmla="*/ 1799210 h 3024336"/>
                <a:gd name="connsiteX109" fmla="*/ 2827306 w 3117872"/>
                <a:gd name="connsiteY109" fmla="*/ 1815157 h 3024336"/>
                <a:gd name="connsiteX110" fmla="*/ 2801646 w 3117872"/>
                <a:gd name="connsiteY110" fmla="*/ 1829717 h 3024336"/>
                <a:gd name="connsiteX111" fmla="*/ 2775294 w 3117872"/>
                <a:gd name="connsiteY111" fmla="*/ 1842890 h 3024336"/>
                <a:gd name="connsiteX112" fmla="*/ 2748250 w 3117872"/>
                <a:gd name="connsiteY112" fmla="*/ 1855370 h 3024336"/>
                <a:gd name="connsiteX113" fmla="*/ 2721204 w 3117872"/>
                <a:gd name="connsiteY113" fmla="*/ 1866463 h 3024336"/>
                <a:gd name="connsiteX114" fmla="*/ 2693465 w 3117872"/>
                <a:gd name="connsiteY114" fmla="*/ 1875476 h 3024336"/>
                <a:gd name="connsiteX115" fmla="*/ 2665033 w 3117872"/>
                <a:gd name="connsiteY115" fmla="*/ 1883797 h 3024336"/>
                <a:gd name="connsiteX116" fmla="*/ 2635212 w 3117872"/>
                <a:gd name="connsiteY116" fmla="*/ 1890038 h 3024336"/>
                <a:gd name="connsiteX117" fmla="*/ 2616370 w 3117872"/>
                <a:gd name="connsiteY117" fmla="*/ 1893543 h 3024336"/>
                <a:gd name="connsiteX118" fmla="*/ 2527757 w 3117872"/>
                <a:gd name="connsiteY118" fmla="*/ 1752033 h 3024336"/>
                <a:gd name="connsiteX119" fmla="*/ 2520604 w 3117872"/>
                <a:gd name="connsiteY119" fmla="*/ 1742363 h 3024336"/>
                <a:gd name="connsiteX120" fmla="*/ 2513017 w 3117872"/>
                <a:gd name="connsiteY120" fmla="*/ 1733753 h 3024336"/>
                <a:gd name="connsiteX121" fmla="*/ 2503067 w 3117872"/>
                <a:gd name="connsiteY121" fmla="*/ 1726622 h 3024336"/>
                <a:gd name="connsiteX122" fmla="*/ 2493470 w 3117872"/>
                <a:gd name="connsiteY122" fmla="*/ 1720056 h 3024336"/>
                <a:gd name="connsiteX123" fmla="*/ 2486510 w 3117872"/>
                <a:gd name="connsiteY123" fmla="*/ 1714197 h 3024336"/>
                <a:gd name="connsiteX124" fmla="*/ 2478762 w 3117872"/>
                <a:gd name="connsiteY124" fmla="*/ 1708830 h 3024336"/>
                <a:gd name="connsiteX125" fmla="*/ 2471014 w 3117872"/>
                <a:gd name="connsiteY125" fmla="*/ 1703464 h 3024336"/>
                <a:gd name="connsiteX126" fmla="*/ 2462832 w 3117872"/>
                <a:gd name="connsiteY126" fmla="*/ 1699156 h 3024336"/>
                <a:gd name="connsiteX127" fmla="*/ 2453072 w 3117872"/>
                <a:gd name="connsiteY127" fmla="*/ 1695835 h 3024336"/>
                <a:gd name="connsiteX128" fmla="*/ 2443667 w 3117872"/>
                <a:gd name="connsiteY128" fmla="*/ 1693080 h 3024336"/>
                <a:gd name="connsiteX129" fmla="*/ 2433827 w 3117872"/>
                <a:gd name="connsiteY129" fmla="*/ 1691382 h 3024336"/>
                <a:gd name="connsiteX130" fmla="*/ 2422846 w 3117872"/>
                <a:gd name="connsiteY130" fmla="*/ 1689612 h 3024336"/>
                <a:gd name="connsiteX131" fmla="*/ 2394068 w 3117872"/>
                <a:gd name="connsiteY131" fmla="*/ 1707633 h 3024336"/>
                <a:gd name="connsiteX132" fmla="*/ 2317349 w 3117872"/>
                <a:gd name="connsiteY132" fmla="*/ 1585116 h 3024336"/>
                <a:gd name="connsiteX133" fmla="*/ 2344550 w 3117872"/>
                <a:gd name="connsiteY133" fmla="*/ 1568083 h 3024336"/>
                <a:gd name="connsiteX134" fmla="*/ 1646567 w 3117872"/>
                <a:gd name="connsiteY134" fmla="*/ 455193 h 3024336"/>
                <a:gd name="connsiteX135" fmla="*/ 1607165 w 3117872"/>
                <a:gd name="connsiteY135" fmla="*/ 479867 h 3024336"/>
                <a:gd name="connsiteX136" fmla="*/ 1568904 w 3117872"/>
                <a:gd name="connsiteY136" fmla="*/ 504611 h 3024336"/>
                <a:gd name="connsiteX137" fmla="*/ 1531785 w 3117872"/>
                <a:gd name="connsiteY137" fmla="*/ 529428 h 3024336"/>
                <a:gd name="connsiteX138" fmla="*/ 1496949 w 3117872"/>
                <a:gd name="connsiteY138" fmla="*/ 554385 h 3024336"/>
                <a:gd name="connsiteX139" fmla="*/ 1479531 w 3117872"/>
                <a:gd name="connsiteY139" fmla="*/ 566865 h 3024336"/>
                <a:gd name="connsiteX140" fmla="*/ 1462821 w 3117872"/>
                <a:gd name="connsiteY140" fmla="*/ 580472 h 3024336"/>
                <a:gd name="connsiteX141" fmla="*/ 1446897 w 3117872"/>
                <a:gd name="connsiteY141" fmla="*/ 593588 h 3024336"/>
                <a:gd name="connsiteX142" fmla="*/ 1432117 w 3117872"/>
                <a:gd name="connsiteY142" fmla="*/ 606772 h 3024336"/>
                <a:gd name="connsiteX143" fmla="*/ 1418831 w 3117872"/>
                <a:gd name="connsiteY143" fmla="*/ 620594 h 3024336"/>
                <a:gd name="connsiteX144" fmla="*/ 1405544 w 3117872"/>
                <a:gd name="connsiteY144" fmla="*/ 634417 h 3024336"/>
                <a:gd name="connsiteX145" fmla="*/ 1393400 w 3117872"/>
                <a:gd name="connsiteY145" fmla="*/ 648309 h 3024336"/>
                <a:gd name="connsiteX146" fmla="*/ 1382751 w 3117872"/>
                <a:gd name="connsiteY146" fmla="*/ 662837 h 3024336"/>
                <a:gd name="connsiteX147" fmla="*/ 1372455 w 3117872"/>
                <a:gd name="connsiteY147" fmla="*/ 677930 h 3024336"/>
                <a:gd name="connsiteX148" fmla="*/ 1364088 w 3117872"/>
                <a:gd name="connsiteY148" fmla="*/ 692601 h 3024336"/>
                <a:gd name="connsiteX149" fmla="*/ 1355287 w 3117872"/>
                <a:gd name="connsiteY149" fmla="*/ 708330 h 3024336"/>
                <a:gd name="connsiteX150" fmla="*/ 1349558 w 3117872"/>
                <a:gd name="connsiteY150" fmla="*/ 723707 h 3024336"/>
                <a:gd name="connsiteX151" fmla="*/ 1344182 w 3117872"/>
                <a:gd name="connsiteY151" fmla="*/ 739648 h 3024336"/>
                <a:gd name="connsiteX152" fmla="*/ 1340657 w 3117872"/>
                <a:gd name="connsiteY152" fmla="*/ 756792 h 3024336"/>
                <a:gd name="connsiteX153" fmla="*/ 1337917 w 3117872"/>
                <a:gd name="connsiteY153" fmla="*/ 773441 h 3024336"/>
                <a:gd name="connsiteX154" fmla="*/ 1337025 w 3117872"/>
                <a:gd name="connsiteY154" fmla="*/ 791290 h 3024336"/>
                <a:gd name="connsiteX155" fmla="*/ 1337630 w 3117872"/>
                <a:gd name="connsiteY155" fmla="*/ 809775 h 3024336"/>
                <a:gd name="connsiteX156" fmla="*/ 1340518 w 3117872"/>
                <a:gd name="connsiteY156" fmla="*/ 828402 h 3024336"/>
                <a:gd name="connsiteX157" fmla="*/ 1343759 w 3117872"/>
                <a:gd name="connsiteY157" fmla="*/ 847594 h 3024336"/>
                <a:gd name="connsiteX158" fmla="*/ 1350779 w 3117872"/>
                <a:gd name="connsiteY158" fmla="*/ 867564 h 3024336"/>
                <a:gd name="connsiteX159" fmla="*/ 1357010 w 3117872"/>
                <a:gd name="connsiteY159" fmla="*/ 888028 h 3024336"/>
                <a:gd name="connsiteX160" fmla="*/ 1367022 w 3117872"/>
                <a:gd name="connsiteY160" fmla="*/ 909269 h 3024336"/>
                <a:gd name="connsiteX161" fmla="*/ 1378172 w 3117872"/>
                <a:gd name="connsiteY161" fmla="*/ 930581 h 3024336"/>
                <a:gd name="connsiteX162" fmla="*/ 1391172 w 3117872"/>
                <a:gd name="connsiteY162" fmla="*/ 953094 h 3024336"/>
                <a:gd name="connsiteX163" fmla="*/ 1852551 w 3117872"/>
                <a:gd name="connsiteY163" fmla="*/ 1689891 h 3024336"/>
                <a:gd name="connsiteX164" fmla="*/ 2059019 w 3117872"/>
                <a:gd name="connsiteY164" fmla="*/ 1560601 h 3024336"/>
                <a:gd name="connsiteX165" fmla="*/ 2142811 w 3117872"/>
                <a:gd name="connsiteY165" fmla="*/ 1694411 h 3024336"/>
                <a:gd name="connsiteX166" fmla="*/ 2160092 w 3117872"/>
                <a:gd name="connsiteY166" fmla="*/ 1683590 h 3024336"/>
                <a:gd name="connsiteX167" fmla="*/ 2236811 w 3117872"/>
                <a:gd name="connsiteY167" fmla="*/ 1806106 h 3024336"/>
                <a:gd name="connsiteX168" fmla="*/ 2217167 w 3117872"/>
                <a:gd name="connsiteY168" fmla="*/ 1818408 h 3024336"/>
                <a:gd name="connsiteX169" fmla="*/ 2213882 w 3117872"/>
                <a:gd name="connsiteY169" fmla="*/ 1830682 h 3024336"/>
                <a:gd name="connsiteX170" fmla="*/ 2211387 w 3117872"/>
                <a:gd name="connsiteY170" fmla="*/ 1842464 h 3024336"/>
                <a:gd name="connsiteX171" fmla="*/ 2209596 w 3117872"/>
                <a:gd name="connsiteY171" fmla="*/ 1855373 h 3024336"/>
                <a:gd name="connsiteX172" fmla="*/ 2209383 w 3117872"/>
                <a:gd name="connsiteY172" fmla="*/ 1867296 h 3024336"/>
                <a:gd name="connsiteX173" fmla="*/ 2210311 w 3117872"/>
                <a:gd name="connsiteY173" fmla="*/ 1879291 h 3024336"/>
                <a:gd name="connsiteX174" fmla="*/ 2212817 w 3117872"/>
                <a:gd name="connsiteY174" fmla="*/ 1890298 h 3024336"/>
                <a:gd name="connsiteX175" fmla="*/ 2217250 w 3117872"/>
                <a:gd name="connsiteY175" fmla="*/ 1900883 h 3024336"/>
                <a:gd name="connsiteX176" fmla="*/ 2222039 w 3117872"/>
                <a:gd name="connsiteY176" fmla="*/ 1912032 h 3024336"/>
                <a:gd name="connsiteX177" fmla="*/ 2230171 w 3117872"/>
                <a:gd name="connsiteY177" fmla="*/ 1925018 h 3024336"/>
                <a:gd name="connsiteX178" fmla="*/ 2232562 w 3117872"/>
                <a:gd name="connsiteY178" fmla="*/ 1930594 h 3024336"/>
                <a:gd name="connsiteX179" fmla="*/ 2235391 w 3117872"/>
                <a:gd name="connsiteY179" fmla="*/ 1935111 h 3024336"/>
                <a:gd name="connsiteX180" fmla="*/ 2705787 w 3117872"/>
                <a:gd name="connsiteY180" fmla="*/ 2686309 h 3024336"/>
                <a:gd name="connsiteX181" fmla="*/ 2694851 w 3117872"/>
                <a:gd name="connsiteY181" fmla="*/ 2708174 h 3024336"/>
                <a:gd name="connsiteX182" fmla="*/ 2680288 w 3117872"/>
                <a:gd name="connsiteY182" fmla="*/ 2732441 h 3024336"/>
                <a:gd name="connsiteX183" fmla="*/ 2665033 w 3117872"/>
                <a:gd name="connsiteY183" fmla="*/ 2757402 h 3024336"/>
                <a:gd name="connsiteX184" fmla="*/ 2647001 w 3117872"/>
                <a:gd name="connsiteY184" fmla="*/ 2781669 h 3024336"/>
                <a:gd name="connsiteX185" fmla="*/ 2629664 w 3117872"/>
                <a:gd name="connsiteY185" fmla="*/ 2803856 h 3024336"/>
                <a:gd name="connsiteX186" fmla="*/ 2610941 w 3117872"/>
                <a:gd name="connsiteY186" fmla="*/ 2826043 h 3024336"/>
                <a:gd name="connsiteX187" fmla="*/ 2590137 w 3117872"/>
                <a:gd name="connsiteY187" fmla="*/ 2846842 h 3024336"/>
                <a:gd name="connsiteX188" fmla="*/ 2569333 w 3117872"/>
                <a:gd name="connsiteY188" fmla="*/ 2866948 h 3024336"/>
                <a:gd name="connsiteX189" fmla="*/ 2547141 w 3117872"/>
                <a:gd name="connsiteY189" fmla="*/ 2885669 h 3024336"/>
                <a:gd name="connsiteX190" fmla="*/ 2524949 w 3117872"/>
                <a:gd name="connsiteY190" fmla="*/ 2903697 h 3024336"/>
                <a:gd name="connsiteX191" fmla="*/ 2500677 w 3117872"/>
                <a:gd name="connsiteY191" fmla="*/ 2920337 h 3024336"/>
                <a:gd name="connsiteX192" fmla="*/ 2476406 w 3117872"/>
                <a:gd name="connsiteY192" fmla="*/ 2936977 h 3024336"/>
                <a:gd name="connsiteX193" fmla="*/ 2451441 w 3117872"/>
                <a:gd name="connsiteY193" fmla="*/ 2951537 h 3024336"/>
                <a:gd name="connsiteX194" fmla="*/ 2425089 w 3117872"/>
                <a:gd name="connsiteY194" fmla="*/ 2964709 h 3024336"/>
                <a:gd name="connsiteX195" fmla="*/ 2398043 w 3117872"/>
                <a:gd name="connsiteY195" fmla="*/ 2976496 h 3024336"/>
                <a:gd name="connsiteX196" fmla="*/ 2370999 w 3117872"/>
                <a:gd name="connsiteY196" fmla="*/ 2986895 h 3024336"/>
                <a:gd name="connsiteX197" fmla="*/ 2342565 w 3117872"/>
                <a:gd name="connsiteY197" fmla="*/ 2997297 h 3024336"/>
                <a:gd name="connsiteX198" fmla="*/ 2314132 w 3117872"/>
                <a:gd name="connsiteY198" fmla="*/ 3004923 h 3024336"/>
                <a:gd name="connsiteX199" fmla="*/ 2285007 w 3117872"/>
                <a:gd name="connsiteY199" fmla="*/ 3011856 h 3024336"/>
                <a:gd name="connsiteX200" fmla="*/ 2255187 w 3117872"/>
                <a:gd name="connsiteY200" fmla="*/ 3016709 h 3024336"/>
                <a:gd name="connsiteX201" fmla="*/ 2224675 w 3117872"/>
                <a:gd name="connsiteY201" fmla="*/ 3021564 h 3024336"/>
                <a:gd name="connsiteX202" fmla="*/ 2193468 w 3117872"/>
                <a:gd name="connsiteY202" fmla="*/ 3023644 h 3024336"/>
                <a:gd name="connsiteX203" fmla="*/ 2162955 w 3117872"/>
                <a:gd name="connsiteY203" fmla="*/ 3024336 h 3024336"/>
                <a:gd name="connsiteX204" fmla="*/ 2135215 w 3117872"/>
                <a:gd name="connsiteY204" fmla="*/ 3023644 h 3024336"/>
                <a:gd name="connsiteX205" fmla="*/ 2113521 w 3117872"/>
                <a:gd name="connsiteY205" fmla="*/ 3022017 h 3024336"/>
                <a:gd name="connsiteX206" fmla="*/ 1661730 w 3117872"/>
                <a:gd name="connsiteY206" fmla="*/ 2300531 h 3024336"/>
                <a:gd name="connsiteX207" fmla="*/ 1653856 w 3117872"/>
                <a:gd name="connsiteY207" fmla="*/ 2289534 h 3024336"/>
                <a:gd name="connsiteX208" fmla="*/ 1644608 w 3117872"/>
                <a:gd name="connsiteY208" fmla="*/ 2281071 h 3024336"/>
                <a:gd name="connsiteX209" fmla="*/ 1635737 w 3117872"/>
                <a:gd name="connsiteY209" fmla="*/ 2273213 h 3024336"/>
                <a:gd name="connsiteX210" fmla="*/ 1625779 w 3117872"/>
                <a:gd name="connsiteY210" fmla="*/ 2265195 h 3024336"/>
                <a:gd name="connsiteX211" fmla="*/ 1614448 w 3117872"/>
                <a:gd name="connsiteY211" fmla="*/ 2259716 h 3024336"/>
                <a:gd name="connsiteX212" fmla="*/ 1602407 w 3117872"/>
                <a:gd name="connsiteY212" fmla="*/ 2254679 h 3024336"/>
                <a:gd name="connsiteX213" fmla="*/ 1591120 w 3117872"/>
                <a:gd name="connsiteY213" fmla="*/ 2250848 h 3024336"/>
                <a:gd name="connsiteX214" fmla="*/ 1578415 w 3117872"/>
                <a:gd name="connsiteY214" fmla="*/ 2247905 h 3024336"/>
                <a:gd name="connsiteX215" fmla="*/ 1543327 w 3117872"/>
                <a:gd name="connsiteY215" fmla="*/ 2269878 h 3024336"/>
                <a:gd name="connsiteX216" fmla="*/ 1461115 w 3117872"/>
                <a:gd name="connsiteY216" fmla="*/ 2138589 h 3024336"/>
                <a:gd name="connsiteX217" fmla="*/ 1490528 w 3117872"/>
                <a:gd name="connsiteY217" fmla="*/ 2120171 h 3024336"/>
                <a:gd name="connsiteX218" fmla="*/ 1407186 w 3117872"/>
                <a:gd name="connsiteY218" fmla="*/ 1987078 h 3024336"/>
                <a:gd name="connsiteX219" fmla="*/ 1473668 w 3117872"/>
                <a:gd name="connsiteY219" fmla="*/ 1885083 h 3024336"/>
                <a:gd name="connsiteX220" fmla="*/ 1487828 w 3117872"/>
                <a:gd name="connsiteY220" fmla="*/ 1861964 h 3024336"/>
                <a:gd name="connsiteX221" fmla="*/ 1499105 w 3117872"/>
                <a:gd name="connsiteY221" fmla="*/ 1838971 h 3024336"/>
                <a:gd name="connsiteX222" fmla="*/ 1508964 w 3117872"/>
                <a:gd name="connsiteY222" fmla="*/ 1816869 h 3024336"/>
                <a:gd name="connsiteX223" fmla="*/ 1517028 w 3117872"/>
                <a:gd name="connsiteY223" fmla="*/ 1795051 h 3024336"/>
                <a:gd name="connsiteX224" fmla="*/ 1522964 w 3117872"/>
                <a:gd name="connsiteY224" fmla="*/ 1774567 h 3024336"/>
                <a:gd name="connsiteX225" fmla="*/ 1527436 w 3117872"/>
                <a:gd name="connsiteY225" fmla="*/ 1753323 h 3024336"/>
                <a:gd name="connsiteX226" fmla="*/ 1529403 w 3117872"/>
                <a:gd name="connsiteY226" fmla="*/ 1732808 h 3024336"/>
                <a:gd name="connsiteX227" fmla="*/ 1530282 w 3117872"/>
                <a:gd name="connsiteY227" fmla="*/ 1712136 h 3024336"/>
                <a:gd name="connsiteX228" fmla="*/ 1529743 w 3117872"/>
                <a:gd name="connsiteY228" fmla="*/ 1692352 h 3024336"/>
                <a:gd name="connsiteX229" fmla="*/ 1527033 w 3117872"/>
                <a:gd name="connsiteY229" fmla="*/ 1672252 h 3024336"/>
                <a:gd name="connsiteX230" fmla="*/ 1522192 w 3117872"/>
                <a:gd name="connsiteY230" fmla="*/ 1653485 h 3024336"/>
                <a:gd name="connsiteX231" fmla="*/ 1516975 w 3117872"/>
                <a:gd name="connsiteY231" fmla="*/ 1634116 h 3024336"/>
                <a:gd name="connsiteX232" fmla="*/ 1509964 w 3117872"/>
                <a:gd name="connsiteY232" fmla="*/ 1615031 h 3024336"/>
                <a:gd name="connsiteX233" fmla="*/ 1500778 w 3117872"/>
                <a:gd name="connsiteY233" fmla="*/ 1595632 h 3024336"/>
                <a:gd name="connsiteX234" fmla="*/ 1491592 w 3117872"/>
                <a:gd name="connsiteY234" fmla="*/ 1576232 h 3024336"/>
                <a:gd name="connsiteX235" fmla="*/ 1480611 w 3117872"/>
                <a:gd name="connsiteY235" fmla="*/ 1557118 h 3024336"/>
                <a:gd name="connsiteX236" fmla="*/ 1085769 w 3117872"/>
                <a:gd name="connsiteY236" fmla="*/ 926578 h 3024336"/>
                <a:gd name="connsiteX237" fmla="*/ 987169 w 3117872"/>
                <a:gd name="connsiteY237" fmla="*/ 988321 h 3024336"/>
                <a:gd name="connsiteX238" fmla="*/ 1374846 w 3117872"/>
                <a:gd name="connsiteY238" fmla="*/ 1607419 h 3024336"/>
                <a:gd name="connsiteX239" fmla="*/ 1377109 w 3117872"/>
                <a:gd name="connsiteY239" fmla="*/ 1611032 h 3024336"/>
                <a:gd name="connsiteX240" fmla="*/ 1379039 w 3117872"/>
                <a:gd name="connsiteY240" fmla="*/ 1615692 h 3024336"/>
                <a:gd name="connsiteX241" fmla="*/ 1380018 w 3117872"/>
                <a:gd name="connsiteY241" fmla="*/ 1625139 h 3024336"/>
                <a:gd name="connsiteX242" fmla="*/ 1380619 w 3117872"/>
                <a:gd name="connsiteY242" fmla="*/ 1633986 h 3024336"/>
                <a:gd name="connsiteX243" fmla="*/ 1378339 w 3117872"/>
                <a:gd name="connsiteY243" fmla="*/ 1642959 h 3024336"/>
                <a:gd name="connsiteX244" fmla="*/ 1374262 w 3117872"/>
                <a:gd name="connsiteY244" fmla="*/ 1652220 h 3024336"/>
                <a:gd name="connsiteX245" fmla="*/ 1369099 w 3117872"/>
                <a:gd name="connsiteY245" fmla="*/ 1661320 h 3024336"/>
                <a:gd name="connsiteX246" fmla="*/ 1362427 w 3117872"/>
                <a:gd name="connsiteY246" fmla="*/ 1668014 h 3024336"/>
                <a:gd name="connsiteX247" fmla="*/ 1357839 w 3117872"/>
                <a:gd name="connsiteY247" fmla="*/ 1671725 h 3024336"/>
                <a:gd name="connsiteX248" fmla="*/ 1352873 w 3117872"/>
                <a:gd name="connsiteY248" fmla="*/ 1674835 h 3024336"/>
                <a:gd name="connsiteX249" fmla="*/ 1348617 w 3117872"/>
                <a:gd name="connsiteY249" fmla="*/ 1677500 h 3024336"/>
                <a:gd name="connsiteX250" fmla="*/ 1343275 w 3117872"/>
                <a:gd name="connsiteY250" fmla="*/ 1680007 h 3024336"/>
                <a:gd name="connsiteX251" fmla="*/ 1334340 w 3117872"/>
                <a:gd name="connsiteY251" fmla="*/ 1683086 h 3024336"/>
                <a:gd name="connsiteX252" fmla="*/ 1323897 w 3117872"/>
                <a:gd name="connsiteY252" fmla="*/ 1683758 h 3024336"/>
                <a:gd name="connsiteX253" fmla="*/ 1313787 w 3117872"/>
                <a:gd name="connsiteY253" fmla="*/ 1683381 h 3024336"/>
                <a:gd name="connsiteX254" fmla="*/ 1304718 w 3117872"/>
                <a:gd name="connsiteY254" fmla="*/ 1681515 h 3024336"/>
                <a:gd name="connsiteX255" fmla="*/ 1296314 w 3117872"/>
                <a:gd name="connsiteY255" fmla="*/ 1677554 h 3024336"/>
                <a:gd name="connsiteX256" fmla="*/ 1288951 w 3117872"/>
                <a:gd name="connsiteY256" fmla="*/ 1672105 h 3024336"/>
                <a:gd name="connsiteX257" fmla="*/ 1285603 w 3117872"/>
                <a:gd name="connsiteY257" fmla="*/ 1668333 h 3024336"/>
                <a:gd name="connsiteX258" fmla="*/ 1283340 w 3117872"/>
                <a:gd name="connsiteY258" fmla="*/ 1664720 h 3024336"/>
                <a:gd name="connsiteX259" fmla="*/ 895664 w 3117872"/>
                <a:gd name="connsiteY259" fmla="*/ 1045621 h 3024336"/>
                <a:gd name="connsiteX260" fmla="*/ 794934 w 3117872"/>
                <a:gd name="connsiteY260" fmla="*/ 1108698 h 3024336"/>
                <a:gd name="connsiteX261" fmla="*/ 1221454 w 3117872"/>
                <a:gd name="connsiteY261" fmla="*/ 1789826 h 3024336"/>
                <a:gd name="connsiteX262" fmla="*/ 1224094 w 3117872"/>
                <a:gd name="connsiteY262" fmla="*/ 1794042 h 3024336"/>
                <a:gd name="connsiteX263" fmla="*/ 1225270 w 3117872"/>
                <a:gd name="connsiteY263" fmla="*/ 1797497 h 3024336"/>
                <a:gd name="connsiteX264" fmla="*/ 1228045 w 3117872"/>
                <a:gd name="connsiteY264" fmla="*/ 1806659 h 3024336"/>
                <a:gd name="connsiteX265" fmla="*/ 1227229 w 3117872"/>
                <a:gd name="connsiteY265" fmla="*/ 1816393 h 3024336"/>
                <a:gd name="connsiteX266" fmla="*/ 1225656 w 3117872"/>
                <a:gd name="connsiteY266" fmla="*/ 1824923 h 3024336"/>
                <a:gd name="connsiteX267" fmla="*/ 1222289 w 3117872"/>
                <a:gd name="connsiteY267" fmla="*/ 1833738 h 3024336"/>
                <a:gd name="connsiteX268" fmla="*/ 1216748 w 3117872"/>
                <a:gd name="connsiteY268" fmla="*/ 1842237 h 3024336"/>
                <a:gd name="connsiteX269" fmla="*/ 1208658 w 3117872"/>
                <a:gd name="connsiteY269" fmla="*/ 1849819 h 3024336"/>
                <a:gd name="connsiteX270" fmla="*/ 1204779 w 3117872"/>
                <a:gd name="connsiteY270" fmla="*/ 1853085 h 3024336"/>
                <a:gd name="connsiteX271" fmla="*/ 1200191 w 3117872"/>
                <a:gd name="connsiteY271" fmla="*/ 1856797 h 3024336"/>
                <a:gd name="connsiteX272" fmla="*/ 1194848 w 3117872"/>
                <a:gd name="connsiteY272" fmla="*/ 1859304 h 3024336"/>
                <a:gd name="connsiteX273" fmla="*/ 1190924 w 3117872"/>
                <a:gd name="connsiteY273" fmla="*/ 1860923 h 3024336"/>
                <a:gd name="connsiteX274" fmla="*/ 1181280 w 3117872"/>
                <a:gd name="connsiteY274" fmla="*/ 1864447 h 3024336"/>
                <a:gd name="connsiteX275" fmla="*/ 1171216 w 3117872"/>
                <a:gd name="connsiteY275" fmla="*/ 1865719 h 3024336"/>
                <a:gd name="connsiteX276" fmla="*/ 1161105 w 3117872"/>
                <a:gd name="connsiteY276" fmla="*/ 1865344 h 3024336"/>
                <a:gd name="connsiteX277" fmla="*/ 1152747 w 3117872"/>
                <a:gd name="connsiteY277" fmla="*/ 1863033 h 3024336"/>
                <a:gd name="connsiteX278" fmla="*/ 1143632 w 3117872"/>
                <a:gd name="connsiteY278" fmla="*/ 1859519 h 3024336"/>
                <a:gd name="connsiteX279" fmla="*/ 1136602 w 3117872"/>
                <a:gd name="connsiteY279" fmla="*/ 1853021 h 3024336"/>
                <a:gd name="connsiteX280" fmla="*/ 1134007 w 3117872"/>
                <a:gd name="connsiteY280" fmla="*/ 1850454 h 3024336"/>
                <a:gd name="connsiteX281" fmla="*/ 1131367 w 3117872"/>
                <a:gd name="connsiteY281" fmla="*/ 1846238 h 3024336"/>
                <a:gd name="connsiteX282" fmla="*/ 704847 w 3117872"/>
                <a:gd name="connsiteY282" fmla="*/ 1165110 h 3024336"/>
                <a:gd name="connsiteX283" fmla="*/ 603410 w 3117872"/>
                <a:gd name="connsiteY283" fmla="*/ 1228629 h 3024336"/>
                <a:gd name="connsiteX284" fmla="*/ 991087 w 3117872"/>
                <a:gd name="connsiteY284" fmla="*/ 1847728 h 3024336"/>
                <a:gd name="connsiteX285" fmla="*/ 993349 w 3117872"/>
                <a:gd name="connsiteY285" fmla="*/ 1851341 h 3024336"/>
                <a:gd name="connsiteX286" fmla="*/ 995279 w 3117872"/>
                <a:gd name="connsiteY286" fmla="*/ 1856001 h 3024336"/>
                <a:gd name="connsiteX287" fmla="*/ 997676 w 3117872"/>
                <a:gd name="connsiteY287" fmla="*/ 1864560 h 3024336"/>
                <a:gd name="connsiteX288" fmla="*/ 997569 w 3117872"/>
                <a:gd name="connsiteY288" fmla="*/ 1873850 h 3024336"/>
                <a:gd name="connsiteX289" fmla="*/ 995288 w 3117872"/>
                <a:gd name="connsiteY289" fmla="*/ 1882824 h 3024336"/>
                <a:gd name="connsiteX290" fmla="*/ 991212 w 3117872"/>
                <a:gd name="connsiteY290" fmla="*/ 1892084 h 3024336"/>
                <a:gd name="connsiteX291" fmla="*/ 986048 w 3117872"/>
                <a:gd name="connsiteY291" fmla="*/ 1901185 h 3024336"/>
                <a:gd name="connsiteX292" fmla="*/ 978667 w 3117872"/>
                <a:gd name="connsiteY292" fmla="*/ 1908322 h 3024336"/>
                <a:gd name="connsiteX293" fmla="*/ 975498 w 3117872"/>
                <a:gd name="connsiteY293" fmla="*/ 1911145 h 3024336"/>
                <a:gd name="connsiteX294" fmla="*/ 970532 w 3117872"/>
                <a:gd name="connsiteY294" fmla="*/ 1914256 h 3024336"/>
                <a:gd name="connsiteX295" fmla="*/ 965567 w 3117872"/>
                <a:gd name="connsiteY295" fmla="*/ 1917365 h 3024336"/>
                <a:gd name="connsiteX296" fmla="*/ 960933 w 3117872"/>
                <a:gd name="connsiteY296" fmla="*/ 1919427 h 3024336"/>
                <a:gd name="connsiteX297" fmla="*/ 950580 w 3117872"/>
                <a:gd name="connsiteY297" fmla="*/ 1923395 h 3024336"/>
                <a:gd name="connsiteX298" fmla="*/ 940847 w 3117872"/>
                <a:gd name="connsiteY298" fmla="*/ 1923622 h 3024336"/>
                <a:gd name="connsiteX299" fmla="*/ 931446 w 3117872"/>
                <a:gd name="connsiteY299" fmla="*/ 1922801 h 3024336"/>
                <a:gd name="connsiteX300" fmla="*/ 922377 w 3117872"/>
                <a:gd name="connsiteY300" fmla="*/ 1920935 h 3024336"/>
                <a:gd name="connsiteX301" fmla="*/ 913973 w 3117872"/>
                <a:gd name="connsiteY301" fmla="*/ 1916974 h 3024336"/>
                <a:gd name="connsiteX302" fmla="*/ 906610 w 3117872"/>
                <a:gd name="connsiteY302" fmla="*/ 1911525 h 3024336"/>
                <a:gd name="connsiteX303" fmla="*/ 903260 w 3117872"/>
                <a:gd name="connsiteY303" fmla="*/ 1907754 h 3024336"/>
                <a:gd name="connsiteX304" fmla="*/ 900288 w 3117872"/>
                <a:gd name="connsiteY304" fmla="*/ 1904585 h 3024336"/>
                <a:gd name="connsiteX305" fmla="*/ 512612 w 3117872"/>
                <a:gd name="connsiteY305" fmla="*/ 1285487 h 3024336"/>
                <a:gd name="connsiteX306" fmla="*/ 413303 w 3117872"/>
                <a:gd name="connsiteY306" fmla="*/ 1347674 h 3024336"/>
                <a:gd name="connsiteX307" fmla="*/ 807435 w 3117872"/>
                <a:gd name="connsiteY307" fmla="*/ 1978658 h 3024336"/>
                <a:gd name="connsiteX308" fmla="*/ 820212 w 3117872"/>
                <a:gd name="connsiteY308" fmla="*/ 1997486 h 3024336"/>
                <a:gd name="connsiteX309" fmla="*/ 832567 w 3117872"/>
                <a:gd name="connsiteY309" fmla="*/ 2014062 h 3024336"/>
                <a:gd name="connsiteX310" fmla="*/ 845300 w 3117872"/>
                <a:gd name="connsiteY310" fmla="*/ 2031240 h 3024336"/>
                <a:gd name="connsiteX311" fmla="*/ 859029 w 3117872"/>
                <a:gd name="connsiteY311" fmla="*/ 2045281 h 3024336"/>
                <a:gd name="connsiteX312" fmla="*/ 873089 w 3117872"/>
                <a:gd name="connsiteY312" fmla="*/ 2058274 h 3024336"/>
                <a:gd name="connsiteX313" fmla="*/ 887484 w 3117872"/>
                <a:gd name="connsiteY313" fmla="*/ 2070219 h 3024336"/>
                <a:gd name="connsiteX314" fmla="*/ 903628 w 3117872"/>
                <a:gd name="connsiteY314" fmla="*/ 2080232 h 3024336"/>
                <a:gd name="connsiteX315" fmla="*/ 919395 w 3117872"/>
                <a:gd name="connsiteY315" fmla="*/ 2089641 h 3024336"/>
                <a:gd name="connsiteX316" fmla="*/ 936912 w 3117872"/>
                <a:gd name="connsiteY316" fmla="*/ 2097116 h 3024336"/>
                <a:gd name="connsiteX317" fmla="*/ 955849 w 3117872"/>
                <a:gd name="connsiteY317" fmla="*/ 2103702 h 3024336"/>
                <a:gd name="connsiteX318" fmla="*/ 976205 w 3117872"/>
                <a:gd name="connsiteY318" fmla="*/ 2109400 h 3024336"/>
                <a:gd name="connsiteX319" fmla="*/ 997933 w 3117872"/>
                <a:gd name="connsiteY319" fmla="*/ 2112561 h 3024336"/>
                <a:gd name="connsiteX320" fmla="*/ 1020752 w 3117872"/>
                <a:gd name="connsiteY320" fmla="*/ 2115880 h 3024336"/>
                <a:gd name="connsiteX321" fmla="*/ 1045318 w 3117872"/>
                <a:gd name="connsiteY321" fmla="*/ 2117264 h 3024336"/>
                <a:gd name="connsiteX322" fmla="*/ 1072013 w 3117872"/>
                <a:gd name="connsiteY322" fmla="*/ 2117316 h 3024336"/>
                <a:gd name="connsiteX323" fmla="*/ 1101212 w 3117872"/>
                <a:gd name="connsiteY323" fmla="*/ 2116636 h 3024336"/>
                <a:gd name="connsiteX324" fmla="*/ 1227054 w 3117872"/>
                <a:gd name="connsiteY324" fmla="*/ 2101552 h 3024336"/>
                <a:gd name="connsiteX325" fmla="*/ 1309642 w 3117872"/>
                <a:gd name="connsiteY325" fmla="*/ 2233441 h 3024336"/>
                <a:gd name="connsiteX326" fmla="*/ 1339055 w 3117872"/>
                <a:gd name="connsiteY326" fmla="*/ 2215022 h 3024336"/>
                <a:gd name="connsiteX327" fmla="*/ 1421267 w 3117872"/>
                <a:gd name="connsiteY327" fmla="*/ 2346311 h 3024336"/>
                <a:gd name="connsiteX328" fmla="*/ 1386180 w 3117872"/>
                <a:gd name="connsiteY328" fmla="*/ 2368282 h 3024336"/>
                <a:gd name="connsiteX329" fmla="*/ 1383279 w 3117872"/>
                <a:gd name="connsiteY329" fmla="*/ 2380998 h 3024336"/>
                <a:gd name="connsiteX330" fmla="*/ 1381089 w 3117872"/>
                <a:gd name="connsiteY330" fmla="*/ 2393267 h 3024336"/>
                <a:gd name="connsiteX331" fmla="*/ 1381070 w 3117872"/>
                <a:gd name="connsiteY331" fmla="*/ 2405856 h 3024336"/>
                <a:gd name="connsiteX332" fmla="*/ 1381762 w 3117872"/>
                <a:gd name="connsiteY332" fmla="*/ 2417998 h 3024336"/>
                <a:gd name="connsiteX333" fmla="*/ 1383917 w 3117872"/>
                <a:gd name="connsiteY333" fmla="*/ 2430901 h 3024336"/>
                <a:gd name="connsiteX334" fmla="*/ 1386403 w 3117872"/>
                <a:gd name="connsiteY334" fmla="*/ 2442757 h 3024336"/>
                <a:gd name="connsiteX335" fmla="*/ 1391397 w 3117872"/>
                <a:gd name="connsiteY335" fmla="*/ 2453884 h 3024336"/>
                <a:gd name="connsiteX336" fmla="*/ 1397852 w 3117872"/>
                <a:gd name="connsiteY336" fmla="*/ 2465771 h 3024336"/>
                <a:gd name="connsiteX337" fmla="*/ 1524745 w 3117872"/>
                <a:gd name="connsiteY337" fmla="*/ 2668411 h 3024336"/>
                <a:gd name="connsiteX338" fmla="*/ 1519409 w 3117872"/>
                <a:gd name="connsiteY338" fmla="*/ 2679748 h 3024336"/>
                <a:gd name="connsiteX339" fmla="*/ 1507620 w 3117872"/>
                <a:gd name="connsiteY339" fmla="*/ 2702627 h 3024336"/>
                <a:gd name="connsiteX340" fmla="*/ 1495137 w 3117872"/>
                <a:gd name="connsiteY340" fmla="*/ 2725508 h 3024336"/>
                <a:gd name="connsiteX341" fmla="*/ 1481268 w 3117872"/>
                <a:gd name="connsiteY341" fmla="*/ 2747001 h 3024336"/>
                <a:gd name="connsiteX342" fmla="*/ 1466704 w 3117872"/>
                <a:gd name="connsiteY342" fmla="*/ 2769188 h 3024336"/>
                <a:gd name="connsiteX343" fmla="*/ 1451447 w 3117872"/>
                <a:gd name="connsiteY343" fmla="*/ 2789294 h 3024336"/>
                <a:gd name="connsiteX344" fmla="*/ 1435498 w 3117872"/>
                <a:gd name="connsiteY344" fmla="*/ 2810095 h 3024336"/>
                <a:gd name="connsiteX345" fmla="*/ 1418855 w 3117872"/>
                <a:gd name="connsiteY345" fmla="*/ 2828815 h 3024336"/>
                <a:gd name="connsiteX346" fmla="*/ 1400823 w 3117872"/>
                <a:gd name="connsiteY346" fmla="*/ 2847536 h 3024336"/>
                <a:gd name="connsiteX347" fmla="*/ 1382100 w 3117872"/>
                <a:gd name="connsiteY347" fmla="*/ 2865562 h 3024336"/>
                <a:gd name="connsiteX348" fmla="*/ 1362682 w 3117872"/>
                <a:gd name="connsiteY348" fmla="*/ 2882202 h 3024336"/>
                <a:gd name="connsiteX349" fmla="*/ 1343265 w 3117872"/>
                <a:gd name="connsiteY349" fmla="*/ 2898842 h 3024336"/>
                <a:gd name="connsiteX350" fmla="*/ 1321767 w 3117872"/>
                <a:gd name="connsiteY350" fmla="*/ 2914096 h 3024336"/>
                <a:gd name="connsiteX351" fmla="*/ 1300963 w 3117872"/>
                <a:gd name="connsiteY351" fmla="*/ 2927962 h 3024336"/>
                <a:gd name="connsiteX352" fmla="*/ 1278771 w 3117872"/>
                <a:gd name="connsiteY352" fmla="*/ 2941830 h 3024336"/>
                <a:gd name="connsiteX353" fmla="*/ 1256581 w 3117872"/>
                <a:gd name="connsiteY353" fmla="*/ 2954309 h 3024336"/>
                <a:gd name="connsiteX354" fmla="*/ 1233003 w 3117872"/>
                <a:gd name="connsiteY354" fmla="*/ 2966097 h 3024336"/>
                <a:gd name="connsiteX355" fmla="*/ 1208731 w 3117872"/>
                <a:gd name="connsiteY355" fmla="*/ 2976496 h 3024336"/>
                <a:gd name="connsiteX356" fmla="*/ 1185153 w 3117872"/>
                <a:gd name="connsiteY356" fmla="*/ 2986203 h 3024336"/>
                <a:gd name="connsiteX357" fmla="*/ 1160187 w 3117872"/>
                <a:gd name="connsiteY357" fmla="*/ 2995216 h 3024336"/>
                <a:gd name="connsiteX358" fmla="*/ 1134529 w 3117872"/>
                <a:gd name="connsiteY358" fmla="*/ 3002149 h 3024336"/>
                <a:gd name="connsiteX359" fmla="*/ 1108869 w 3117872"/>
                <a:gd name="connsiteY359" fmla="*/ 3009082 h 3024336"/>
                <a:gd name="connsiteX360" fmla="*/ 1082517 w 3117872"/>
                <a:gd name="connsiteY360" fmla="*/ 3014629 h 3024336"/>
                <a:gd name="connsiteX361" fmla="*/ 1056165 w 3117872"/>
                <a:gd name="connsiteY361" fmla="*/ 3018097 h 3024336"/>
                <a:gd name="connsiteX362" fmla="*/ 1029121 w 3117872"/>
                <a:gd name="connsiteY362" fmla="*/ 3021564 h 3024336"/>
                <a:gd name="connsiteX363" fmla="*/ 1002074 w 3117872"/>
                <a:gd name="connsiteY363" fmla="*/ 3023644 h 3024336"/>
                <a:gd name="connsiteX364" fmla="*/ 974336 w 3117872"/>
                <a:gd name="connsiteY364" fmla="*/ 3024336 h 3024336"/>
                <a:gd name="connsiteX365" fmla="*/ 943129 w 3117872"/>
                <a:gd name="connsiteY365" fmla="*/ 3023644 h 3024336"/>
                <a:gd name="connsiteX366" fmla="*/ 911923 w 3117872"/>
                <a:gd name="connsiteY366" fmla="*/ 3021564 h 3024336"/>
                <a:gd name="connsiteX367" fmla="*/ 881409 w 3117872"/>
                <a:gd name="connsiteY367" fmla="*/ 3016709 h 3024336"/>
                <a:gd name="connsiteX368" fmla="*/ 851590 w 3117872"/>
                <a:gd name="connsiteY368" fmla="*/ 3011856 h 3024336"/>
                <a:gd name="connsiteX369" fmla="*/ 822464 w 3117872"/>
                <a:gd name="connsiteY369" fmla="*/ 3004923 h 3024336"/>
                <a:gd name="connsiteX370" fmla="*/ 794031 w 3117872"/>
                <a:gd name="connsiteY370" fmla="*/ 2997297 h 3024336"/>
                <a:gd name="connsiteX371" fmla="*/ 765599 w 3117872"/>
                <a:gd name="connsiteY371" fmla="*/ 2986895 h 3024336"/>
                <a:gd name="connsiteX372" fmla="*/ 738553 w 3117872"/>
                <a:gd name="connsiteY372" fmla="*/ 2976496 h 3024336"/>
                <a:gd name="connsiteX373" fmla="*/ 711507 w 3117872"/>
                <a:gd name="connsiteY373" fmla="*/ 2964709 h 3024336"/>
                <a:gd name="connsiteX374" fmla="*/ 685849 w 3117872"/>
                <a:gd name="connsiteY374" fmla="*/ 2951537 h 3024336"/>
                <a:gd name="connsiteX375" fmla="*/ 660190 w 3117872"/>
                <a:gd name="connsiteY375" fmla="*/ 2936977 h 3024336"/>
                <a:gd name="connsiteX376" fmla="*/ 635918 w 3117872"/>
                <a:gd name="connsiteY376" fmla="*/ 2920337 h 3024336"/>
                <a:gd name="connsiteX377" fmla="*/ 611647 w 3117872"/>
                <a:gd name="connsiteY377" fmla="*/ 2903697 h 3024336"/>
                <a:gd name="connsiteX378" fmla="*/ 589455 w 3117872"/>
                <a:gd name="connsiteY378" fmla="*/ 2885669 h 3024336"/>
                <a:gd name="connsiteX379" fmla="*/ 567265 w 3117872"/>
                <a:gd name="connsiteY379" fmla="*/ 2866948 h 3024336"/>
                <a:gd name="connsiteX380" fmla="*/ 546459 w 3117872"/>
                <a:gd name="connsiteY380" fmla="*/ 2846842 h 3024336"/>
                <a:gd name="connsiteX381" fmla="*/ 525655 w 3117872"/>
                <a:gd name="connsiteY381" fmla="*/ 2826043 h 3024336"/>
                <a:gd name="connsiteX382" fmla="*/ 506932 w 3117872"/>
                <a:gd name="connsiteY382" fmla="*/ 2803856 h 3024336"/>
                <a:gd name="connsiteX383" fmla="*/ 489595 w 3117872"/>
                <a:gd name="connsiteY383" fmla="*/ 2781669 h 3024336"/>
                <a:gd name="connsiteX384" fmla="*/ 472951 w 3117872"/>
                <a:gd name="connsiteY384" fmla="*/ 2757402 h 3024336"/>
                <a:gd name="connsiteX385" fmla="*/ 456308 w 3117872"/>
                <a:gd name="connsiteY385" fmla="*/ 2732441 h 3024336"/>
                <a:gd name="connsiteX386" fmla="*/ 441745 w 3117872"/>
                <a:gd name="connsiteY386" fmla="*/ 2708174 h 3024336"/>
                <a:gd name="connsiteX387" fmla="*/ 429262 w 3117872"/>
                <a:gd name="connsiteY387" fmla="*/ 2681828 h 3024336"/>
                <a:gd name="connsiteX388" fmla="*/ 416779 w 3117872"/>
                <a:gd name="connsiteY388" fmla="*/ 2654787 h 3024336"/>
                <a:gd name="connsiteX389" fmla="*/ 405684 w 3117872"/>
                <a:gd name="connsiteY389" fmla="*/ 2627748 h 3024336"/>
                <a:gd name="connsiteX390" fmla="*/ 395975 w 3117872"/>
                <a:gd name="connsiteY390" fmla="*/ 2599320 h 3024336"/>
                <a:gd name="connsiteX391" fmla="*/ 388346 w 3117872"/>
                <a:gd name="connsiteY391" fmla="*/ 2570894 h 3024336"/>
                <a:gd name="connsiteX392" fmla="*/ 381412 w 3117872"/>
                <a:gd name="connsiteY392" fmla="*/ 2541775 h 3024336"/>
                <a:gd name="connsiteX393" fmla="*/ 375865 w 3117872"/>
                <a:gd name="connsiteY393" fmla="*/ 2511961 h 3024336"/>
                <a:gd name="connsiteX394" fmla="*/ 372397 w 3117872"/>
                <a:gd name="connsiteY394" fmla="*/ 2481453 h 3024336"/>
                <a:gd name="connsiteX395" fmla="*/ 369623 w 3117872"/>
                <a:gd name="connsiteY395" fmla="*/ 2450947 h 3024336"/>
                <a:gd name="connsiteX396" fmla="*/ 368929 w 3117872"/>
                <a:gd name="connsiteY396" fmla="*/ 2419053 h 3024336"/>
                <a:gd name="connsiteX397" fmla="*/ 368929 w 3117872"/>
                <a:gd name="connsiteY397" fmla="*/ 2398947 h 3024336"/>
                <a:gd name="connsiteX398" fmla="*/ 370317 w 3117872"/>
                <a:gd name="connsiteY398" fmla="*/ 2378146 h 3024336"/>
                <a:gd name="connsiteX399" fmla="*/ 372397 w 3117872"/>
                <a:gd name="connsiteY399" fmla="*/ 2358039 h 3024336"/>
                <a:gd name="connsiteX400" fmla="*/ 374477 w 3117872"/>
                <a:gd name="connsiteY400" fmla="*/ 2337933 h 3024336"/>
                <a:gd name="connsiteX401" fmla="*/ 377945 w 3117872"/>
                <a:gd name="connsiteY401" fmla="*/ 2317826 h 3024336"/>
                <a:gd name="connsiteX402" fmla="*/ 381412 w 3117872"/>
                <a:gd name="connsiteY402" fmla="*/ 2298412 h 3024336"/>
                <a:gd name="connsiteX403" fmla="*/ 385572 w 3117872"/>
                <a:gd name="connsiteY403" fmla="*/ 2278305 h 3024336"/>
                <a:gd name="connsiteX404" fmla="*/ 390427 w 3117872"/>
                <a:gd name="connsiteY404" fmla="*/ 2259585 h 3024336"/>
                <a:gd name="connsiteX405" fmla="*/ 395975 w 3117872"/>
                <a:gd name="connsiteY405" fmla="*/ 2240866 h 3024336"/>
                <a:gd name="connsiteX406" fmla="*/ 402217 w 3117872"/>
                <a:gd name="connsiteY406" fmla="*/ 2222146 h 3024336"/>
                <a:gd name="connsiteX407" fmla="*/ 409152 w 3117872"/>
                <a:gd name="connsiteY407" fmla="*/ 2203426 h 3024336"/>
                <a:gd name="connsiteX408" fmla="*/ 416779 w 3117872"/>
                <a:gd name="connsiteY408" fmla="*/ 2185399 h 3024336"/>
                <a:gd name="connsiteX409" fmla="*/ 423715 w 3117872"/>
                <a:gd name="connsiteY409" fmla="*/ 2168065 h 3024336"/>
                <a:gd name="connsiteX410" fmla="*/ 432730 w 3117872"/>
                <a:gd name="connsiteY410" fmla="*/ 2149345 h 3024336"/>
                <a:gd name="connsiteX411" fmla="*/ 441051 w 3117872"/>
                <a:gd name="connsiteY411" fmla="*/ 2132705 h 3024336"/>
                <a:gd name="connsiteX412" fmla="*/ 450759 w 3117872"/>
                <a:gd name="connsiteY412" fmla="*/ 2116065 h 3024336"/>
                <a:gd name="connsiteX413" fmla="*/ 461162 w 3117872"/>
                <a:gd name="connsiteY413" fmla="*/ 2099425 h 3024336"/>
                <a:gd name="connsiteX414" fmla="*/ 470871 w 3117872"/>
                <a:gd name="connsiteY414" fmla="*/ 2083479 h 3024336"/>
                <a:gd name="connsiteX415" fmla="*/ 482660 w 3117872"/>
                <a:gd name="connsiteY415" fmla="*/ 2067531 h 3024336"/>
                <a:gd name="connsiteX416" fmla="*/ 493755 w 3117872"/>
                <a:gd name="connsiteY416" fmla="*/ 2052279 h 3024336"/>
                <a:gd name="connsiteX417" fmla="*/ 506238 w 3117872"/>
                <a:gd name="connsiteY417" fmla="*/ 2037025 h 3024336"/>
                <a:gd name="connsiteX418" fmla="*/ 518721 w 3117872"/>
                <a:gd name="connsiteY418" fmla="*/ 2022465 h 3024336"/>
                <a:gd name="connsiteX419" fmla="*/ 531896 w 3117872"/>
                <a:gd name="connsiteY419" fmla="*/ 2007211 h 3024336"/>
                <a:gd name="connsiteX420" fmla="*/ 545073 w 3117872"/>
                <a:gd name="connsiteY420" fmla="*/ 1994037 h 3024336"/>
                <a:gd name="connsiteX421" fmla="*/ 558942 w 3117872"/>
                <a:gd name="connsiteY421" fmla="*/ 1980864 h 3024336"/>
                <a:gd name="connsiteX422" fmla="*/ 572811 w 3117872"/>
                <a:gd name="connsiteY422" fmla="*/ 1967690 h 3024336"/>
                <a:gd name="connsiteX423" fmla="*/ 587375 w 3117872"/>
                <a:gd name="connsiteY423" fmla="*/ 1955210 h 3024336"/>
                <a:gd name="connsiteX424" fmla="*/ 602632 w 3117872"/>
                <a:gd name="connsiteY424" fmla="*/ 1942731 h 3024336"/>
                <a:gd name="connsiteX425" fmla="*/ 617887 w 3117872"/>
                <a:gd name="connsiteY425" fmla="*/ 1930943 h 3024336"/>
                <a:gd name="connsiteX426" fmla="*/ 633838 w 3117872"/>
                <a:gd name="connsiteY426" fmla="*/ 1919850 h 3024336"/>
                <a:gd name="connsiteX427" fmla="*/ 649788 w 3117872"/>
                <a:gd name="connsiteY427" fmla="*/ 1910145 h 3024336"/>
                <a:gd name="connsiteX428" fmla="*/ 666431 w 3117872"/>
                <a:gd name="connsiteY428" fmla="*/ 1899743 h 3024336"/>
                <a:gd name="connsiteX429" fmla="*/ 635918 w 3117872"/>
                <a:gd name="connsiteY429" fmla="*/ 1901824 h 3024336"/>
                <a:gd name="connsiteX430" fmla="*/ 605406 w 3117872"/>
                <a:gd name="connsiteY430" fmla="*/ 1902518 h 3024336"/>
                <a:gd name="connsiteX431" fmla="*/ 574892 w 3117872"/>
                <a:gd name="connsiteY431" fmla="*/ 1901824 h 3024336"/>
                <a:gd name="connsiteX432" fmla="*/ 544379 w 3117872"/>
                <a:gd name="connsiteY432" fmla="*/ 1899743 h 3024336"/>
                <a:gd name="connsiteX433" fmla="*/ 513173 w 3117872"/>
                <a:gd name="connsiteY433" fmla="*/ 1895585 h 3024336"/>
                <a:gd name="connsiteX434" fmla="*/ 483354 w 3117872"/>
                <a:gd name="connsiteY434" fmla="*/ 1890038 h 3024336"/>
                <a:gd name="connsiteX435" fmla="*/ 454228 w 3117872"/>
                <a:gd name="connsiteY435" fmla="*/ 1883797 h 3024336"/>
                <a:gd name="connsiteX436" fmla="*/ 425795 w 3117872"/>
                <a:gd name="connsiteY436" fmla="*/ 1875476 h 3024336"/>
                <a:gd name="connsiteX437" fmla="*/ 397363 w 3117872"/>
                <a:gd name="connsiteY437" fmla="*/ 1866463 h 3024336"/>
                <a:gd name="connsiteX438" fmla="*/ 369623 w 3117872"/>
                <a:gd name="connsiteY438" fmla="*/ 1855370 h 3024336"/>
                <a:gd name="connsiteX439" fmla="*/ 342577 w 3117872"/>
                <a:gd name="connsiteY439" fmla="*/ 1842890 h 3024336"/>
                <a:gd name="connsiteX440" fmla="*/ 317612 w 3117872"/>
                <a:gd name="connsiteY440" fmla="*/ 1829717 h 3024336"/>
                <a:gd name="connsiteX441" fmla="*/ 291954 w 3117872"/>
                <a:gd name="connsiteY441" fmla="*/ 1815157 h 3024336"/>
                <a:gd name="connsiteX442" fmla="*/ 266988 w 3117872"/>
                <a:gd name="connsiteY442" fmla="*/ 1799210 h 3024336"/>
                <a:gd name="connsiteX443" fmla="*/ 244104 w 3117872"/>
                <a:gd name="connsiteY443" fmla="*/ 1782570 h 3024336"/>
                <a:gd name="connsiteX444" fmla="*/ 220526 w 3117872"/>
                <a:gd name="connsiteY444" fmla="*/ 1763850 h 3024336"/>
                <a:gd name="connsiteX445" fmla="*/ 198335 w 3117872"/>
                <a:gd name="connsiteY445" fmla="*/ 1745130 h 3024336"/>
                <a:gd name="connsiteX446" fmla="*/ 177531 w 3117872"/>
                <a:gd name="connsiteY446" fmla="*/ 1725717 h 3024336"/>
                <a:gd name="connsiteX447" fmla="*/ 157419 w 3117872"/>
                <a:gd name="connsiteY447" fmla="*/ 1704223 h 3024336"/>
                <a:gd name="connsiteX448" fmla="*/ 138696 w 3117872"/>
                <a:gd name="connsiteY448" fmla="*/ 1682730 h 3024336"/>
                <a:gd name="connsiteX449" fmla="*/ 120664 w 3117872"/>
                <a:gd name="connsiteY449" fmla="*/ 1659849 h 3024336"/>
                <a:gd name="connsiteX450" fmla="*/ 104021 w 3117872"/>
                <a:gd name="connsiteY450" fmla="*/ 1635582 h 3024336"/>
                <a:gd name="connsiteX451" fmla="*/ 88765 w 3117872"/>
                <a:gd name="connsiteY451" fmla="*/ 1611315 h 3024336"/>
                <a:gd name="connsiteX452" fmla="*/ 74202 w 3117872"/>
                <a:gd name="connsiteY452" fmla="*/ 1586356 h 3024336"/>
                <a:gd name="connsiteX453" fmla="*/ 60333 w 3117872"/>
                <a:gd name="connsiteY453" fmla="*/ 1560008 h 3024336"/>
                <a:gd name="connsiteX454" fmla="*/ 48542 w 3117872"/>
                <a:gd name="connsiteY454" fmla="*/ 1532969 h 3024336"/>
                <a:gd name="connsiteX455" fmla="*/ 37447 w 3117872"/>
                <a:gd name="connsiteY455" fmla="*/ 1505235 h 3024336"/>
                <a:gd name="connsiteX456" fmla="*/ 27739 w 3117872"/>
                <a:gd name="connsiteY456" fmla="*/ 1477502 h 3024336"/>
                <a:gd name="connsiteX457" fmla="*/ 20110 w 3117872"/>
                <a:gd name="connsiteY457" fmla="*/ 1448382 h 3024336"/>
                <a:gd name="connsiteX458" fmla="*/ 12483 w 3117872"/>
                <a:gd name="connsiteY458" fmla="*/ 1419261 h 3024336"/>
                <a:gd name="connsiteX459" fmla="*/ 7629 w 3117872"/>
                <a:gd name="connsiteY459" fmla="*/ 1389448 h 3024336"/>
                <a:gd name="connsiteX460" fmla="*/ 4161 w 3117872"/>
                <a:gd name="connsiteY460" fmla="*/ 1359635 h 3024336"/>
                <a:gd name="connsiteX461" fmla="*/ 2080 w 3117872"/>
                <a:gd name="connsiteY461" fmla="*/ 1329127 h 3024336"/>
                <a:gd name="connsiteX462" fmla="*/ 0 w 3117872"/>
                <a:gd name="connsiteY462" fmla="*/ 1297927 h 3024336"/>
                <a:gd name="connsiteX463" fmla="*/ 2080 w 3117872"/>
                <a:gd name="connsiteY463" fmla="*/ 1266727 h 3024336"/>
                <a:gd name="connsiteX464" fmla="*/ 4161 w 3117872"/>
                <a:gd name="connsiteY464" fmla="*/ 1235527 h 3024336"/>
                <a:gd name="connsiteX465" fmla="*/ 7629 w 3117872"/>
                <a:gd name="connsiteY465" fmla="*/ 1205713 h 3024336"/>
                <a:gd name="connsiteX466" fmla="*/ 12483 w 3117872"/>
                <a:gd name="connsiteY466" fmla="*/ 1175899 h 3024336"/>
                <a:gd name="connsiteX467" fmla="*/ 20110 w 3117872"/>
                <a:gd name="connsiteY467" fmla="*/ 1146780 h 3024336"/>
                <a:gd name="connsiteX468" fmla="*/ 27739 w 3117872"/>
                <a:gd name="connsiteY468" fmla="*/ 1117660 h 3024336"/>
                <a:gd name="connsiteX469" fmla="*/ 37447 w 3117872"/>
                <a:gd name="connsiteY469" fmla="*/ 1089926 h 3024336"/>
                <a:gd name="connsiteX470" fmla="*/ 48542 w 3117872"/>
                <a:gd name="connsiteY470" fmla="*/ 1062193 h 3024336"/>
                <a:gd name="connsiteX471" fmla="*/ 60333 w 3117872"/>
                <a:gd name="connsiteY471" fmla="*/ 1035153 h 3024336"/>
                <a:gd name="connsiteX472" fmla="*/ 74202 w 3117872"/>
                <a:gd name="connsiteY472" fmla="*/ 1009498 h 3024336"/>
                <a:gd name="connsiteX473" fmla="*/ 88765 w 3117872"/>
                <a:gd name="connsiteY473" fmla="*/ 984539 h 3024336"/>
                <a:gd name="connsiteX474" fmla="*/ 104021 w 3117872"/>
                <a:gd name="connsiteY474" fmla="*/ 959578 h 3024336"/>
                <a:gd name="connsiteX475" fmla="*/ 120664 w 3117872"/>
                <a:gd name="connsiteY475" fmla="*/ 935313 h 3024336"/>
                <a:gd name="connsiteX476" fmla="*/ 138696 w 3117872"/>
                <a:gd name="connsiteY476" fmla="*/ 913126 h 3024336"/>
                <a:gd name="connsiteX477" fmla="*/ 157419 w 3117872"/>
                <a:gd name="connsiteY477" fmla="*/ 890939 h 3024336"/>
                <a:gd name="connsiteX478" fmla="*/ 177531 w 3117872"/>
                <a:gd name="connsiteY478" fmla="*/ 870139 h 3024336"/>
                <a:gd name="connsiteX479" fmla="*/ 198335 w 3117872"/>
                <a:gd name="connsiteY479" fmla="*/ 850030 h 3024336"/>
                <a:gd name="connsiteX480" fmla="*/ 220526 w 3117872"/>
                <a:gd name="connsiteY480" fmla="*/ 831312 h 3024336"/>
                <a:gd name="connsiteX481" fmla="*/ 244104 w 3117872"/>
                <a:gd name="connsiteY481" fmla="*/ 813284 h 3024336"/>
                <a:gd name="connsiteX482" fmla="*/ 266988 w 3117872"/>
                <a:gd name="connsiteY482" fmla="*/ 796643 h 3024336"/>
                <a:gd name="connsiteX483" fmla="*/ 291954 w 3117872"/>
                <a:gd name="connsiteY483" fmla="*/ 780697 h 3024336"/>
                <a:gd name="connsiteX484" fmla="*/ 317612 w 3117872"/>
                <a:gd name="connsiteY484" fmla="*/ 766137 h 3024336"/>
                <a:gd name="connsiteX485" fmla="*/ 342577 w 3117872"/>
                <a:gd name="connsiteY485" fmla="*/ 752964 h 3024336"/>
                <a:gd name="connsiteX486" fmla="*/ 369623 w 3117872"/>
                <a:gd name="connsiteY486" fmla="*/ 740484 h 3024336"/>
                <a:gd name="connsiteX487" fmla="*/ 397363 w 3117872"/>
                <a:gd name="connsiteY487" fmla="*/ 729391 h 3024336"/>
                <a:gd name="connsiteX488" fmla="*/ 425795 w 3117872"/>
                <a:gd name="connsiteY488" fmla="*/ 719684 h 3024336"/>
                <a:gd name="connsiteX489" fmla="*/ 454228 w 3117872"/>
                <a:gd name="connsiteY489" fmla="*/ 712057 h 3024336"/>
                <a:gd name="connsiteX490" fmla="*/ 483354 w 3117872"/>
                <a:gd name="connsiteY490" fmla="*/ 705124 h 3024336"/>
                <a:gd name="connsiteX491" fmla="*/ 513173 w 3117872"/>
                <a:gd name="connsiteY491" fmla="*/ 700271 h 3024336"/>
                <a:gd name="connsiteX492" fmla="*/ 544379 w 3117872"/>
                <a:gd name="connsiteY492" fmla="*/ 696110 h 3024336"/>
                <a:gd name="connsiteX493" fmla="*/ 574892 w 3117872"/>
                <a:gd name="connsiteY493" fmla="*/ 693336 h 3024336"/>
                <a:gd name="connsiteX494" fmla="*/ 605406 w 3117872"/>
                <a:gd name="connsiteY494" fmla="*/ 692644 h 3024336"/>
                <a:gd name="connsiteX495" fmla="*/ 635224 w 3117872"/>
                <a:gd name="connsiteY495" fmla="*/ 693336 h 3024336"/>
                <a:gd name="connsiteX496" fmla="*/ 665045 w 3117872"/>
                <a:gd name="connsiteY496" fmla="*/ 696110 h 3024336"/>
                <a:gd name="connsiteX497" fmla="*/ 694169 w 3117872"/>
                <a:gd name="connsiteY497" fmla="*/ 699577 h 3024336"/>
                <a:gd name="connsiteX498" fmla="*/ 722603 w 3117872"/>
                <a:gd name="connsiteY498" fmla="*/ 704430 h 3024336"/>
                <a:gd name="connsiteX499" fmla="*/ 751036 w 3117872"/>
                <a:gd name="connsiteY499" fmla="*/ 710670 h 3024336"/>
                <a:gd name="connsiteX500" fmla="*/ 778774 w 3117872"/>
                <a:gd name="connsiteY500" fmla="*/ 718297 h 3024336"/>
                <a:gd name="connsiteX501" fmla="*/ 805820 w 3117872"/>
                <a:gd name="connsiteY501" fmla="*/ 727310 h 3024336"/>
                <a:gd name="connsiteX502" fmla="*/ 832173 w 3117872"/>
                <a:gd name="connsiteY502" fmla="*/ 737710 h 3024336"/>
                <a:gd name="connsiteX503" fmla="*/ 858525 w 3117872"/>
                <a:gd name="connsiteY503" fmla="*/ 748111 h 3024336"/>
                <a:gd name="connsiteX504" fmla="*/ 882797 w 3117872"/>
                <a:gd name="connsiteY504" fmla="*/ 760591 h 3024336"/>
                <a:gd name="connsiteX505" fmla="*/ 907761 w 3117872"/>
                <a:gd name="connsiteY505" fmla="*/ 774457 h 3024336"/>
                <a:gd name="connsiteX506" fmla="*/ 932033 w 3117872"/>
                <a:gd name="connsiteY506" fmla="*/ 789018 h 3024336"/>
                <a:gd name="connsiteX507" fmla="*/ 954918 w 3117872"/>
                <a:gd name="connsiteY507" fmla="*/ 804270 h 3024336"/>
                <a:gd name="connsiteX508" fmla="*/ 977110 w 3117872"/>
                <a:gd name="connsiteY508" fmla="*/ 820911 h 3024336"/>
                <a:gd name="connsiteX509" fmla="*/ 999300 w 3117872"/>
                <a:gd name="connsiteY509" fmla="*/ 839631 h 3024336"/>
                <a:gd name="connsiteX510" fmla="*/ 1020106 w 3117872"/>
                <a:gd name="connsiteY510" fmla="*/ 857657 h 3024336"/>
                <a:gd name="connsiteX511" fmla="*/ 1006929 w 3117872"/>
                <a:gd name="connsiteY511" fmla="*/ 828537 h 3024336"/>
                <a:gd name="connsiteX512" fmla="*/ 995834 w 3117872"/>
                <a:gd name="connsiteY512" fmla="*/ 798724 h 3024336"/>
                <a:gd name="connsiteX513" fmla="*/ 986125 w 3117872"/>
                <a:gd name="connsiteY513" fmla="*/ 767524 h 3024336"/>
                <a:gd name="connsiteX514" fmla="*/ 981965 w 3117872"/>
                <a:gd name="connsiteY514" fmla="*/ 752270 h 3024336"/>
                <a:gd name="connsiteX515" fmla="*/ 977803 w 3117872"/>
                <a:gd name="connsiteY515" fmla="*/ 735630 h 3024336"/>
                <a:gd name="connsiteX516" fmla="*/ 975028 w 3117872"/>
                <a:gd name="connsiteY516" fmla="*/ 719684 h 3024336"/>
                <a:gd name="connsiteX517" fmla="*/ 972256 w 3117872"/>
                <a:gd name="connsiteY517" fmla="*/ 703737 h 3024336"/>
                <a:gd name="connsiteX518" fmla="*/ 968788 w 3117872"/>
                <a:gd name="connsiteY518" fmla="*/ 687790 h 3024336"/>
                <a:gd name="connsiteX519" fmla="*/ 966707 w 3117872"/>
                <a:gd name="connsiteY519" fmla="*/ 671149 h 3024336"/>
                <a:gd name="connsiteX520" fmla="*/ 965320 w 3117872"/>
                <a:gd name="connsiteY520" fmla="*/ 655203 h 3024336"/>
                <a:gd name="connsiteX521" fmla="*/ 964627 w 3117872"/>
                <a:gd name="connsiteY521" fmla="*/ 638563 h 3024336"/>
                <a:gd name="connsiteX522" fmla="*/ 963933 w 3117872"/>
                <a:gd name="connsiteY522" fmla="*/ 621229 h 3024336"/>
                <a:gd name="connsiteX523" fmla="*/ 963239 w 3117872"/>
                <a:gd name="connsiteY523" fmla="*/ 604589 h 3024336"/>
                <a:gd name="connsiteX524" fmla="*/ 963933 w 3117872"/>
                <a:gd name="connsiteY524" fmla="*/ 573389 h 3024336"/>
                <a:gd name="connsiteX525" fmla="*/ 966707 w 3117872"/>
                <a:gd name="connsiteY525" fmla="*/ 542883 h 3024336"/>
                <a:gd name="connsiteX526" fmla="*/ 970868 w 3117872"/>
                <a:gd name="connsiteY526" fmla="*/ 512375 h 3024336"/>
                <a:gd name="connsiteX527" fmla="*/ 975722 w 3117872"/>
                <a:gd name="connsiteY527" fmla="*/ 482563 h 3024336"/>
                <a:gd name="connsiteX528" fmla="*/ 981965 w 3117872"/>
                <a:gd name="connsiteY528" fmla="*/ 453442 h 3024336"/>
                <a:gd name="connsiteX529" fmla="*/ 990979 w 3117872"/>
                <a:gd name="connsiteY529" fmla="*/ 425016 h 3024336"/>
                <a:gd name="connsiteX530" fmla="*/ 1000688 w 3117872"/>
                <a:gd name="connsiteY530" fmla="*/ 396589 h 3024336"/>
                <a:gd name="connsiteX531" fmla="*/ 1010397 w 3117872"/>
                <a:gd name="connsiteY531" fmla="*/ 368855 h 3024336"/>
                <a:gd name="connsiteX532" fmla="*/ 1022878 w 3117872"/>
                <a:gd name="connsiteY532" fmla="*/ 342508 h 3024336"/>
                <a:gd name="connsiteX533" fmla="*/ 1036055 w 3117872"/>
                <a:gd name="connsiteY533" fmla="*/ 316162 h 3024336"/>
                <a:gd name="connsiteX534" fmla="*/ 1050618 w 3117872"/>
                <a:gd name="connsiteY534" fmla="*/ 290509 h 3024336"/>
                <a:gd name="connsiteX535" fmla="*/ 1066568 w 3117872"/>
                <a:gd name="connsiteY535" fmla="*/ 266242 h 3024336"/>
                <a:gd name="connsiteX536" fmla="*/ 1083211 w 3117872"/>
                <a:gd name="connsiteY536" fmla="*/ 242667 h 3024336"/>
                <a:gd name="connsiteX537" fmla="*/ 1101935 w 3117872"/>
                <a:gd name="connsiteY537" fmla="*/ 219094 h 3024336"/>
                <a:gd name="connsiteX538" fmla="*/ 1120660 w 3117872"/>
                <a:gd name="connsiteY538" fmla="*/ 197601 h 3024336"/>
                <a:gd name="connsiteX539" fmla="*/ 1140076 w 3117872"/>
                <a:gd name="connsiteY539" fmla="*/ 176801 h 3024336"/>
                <a:gd name="connsiteX540" fmla="*/ 1161574 w 3117872"/>
                <a:gd name="connsiteY540" fmla="*/ 156694 h 3024336"/>
                <a:gd name="connsiteX541" fmla="*/ 1183071 w 3117872"/>
                <a:gd name="connsiteY541" fmla="*/ 137974 h 3024336"/>
                <a:gd name="connsiteX542" fmla="*/ 1206651 w 3117872"/>
                <a:gd name="connsiteY542" fmla="*/ 119253 h 3024336"/>
                <a:gd name="connsiteX543" fmla="*/ 1230229 w 3117872"/>
                <a:gd name="connsiteY543" fmla="*/ 102613 h 3024336"/>
                <a:gd name="connsiteX544" fmla="*/ 1255193 w 3117872"/>
                <a:gd name="connsiteY544" fmla="*/ 87361 h 3024336"/>
                <a:gd name="connsiteX545" fmla="*/ 1279465 w 3117872"/>
                <a:gd name="connsiteY545" fmla="*/ 72800 h 3024336"/>
                <a:gd name="connsiteX546" fmla="*/ 1305817 w 3117872"/>
                <a:gd name="connsiteY546" fmla="*/ 58934 h 3024336"/>
                <a:gd name="connsiteX547" fmla="*/ 1332863 w 3117872"/>
                <a:gd name="connsiteY547" fmla="*/ 47146 h 3024336"/>
                <a:gd name="connsiteX548" fmla="*/ 1360602 w 3117872"/>
                <a:gd name="connsiteY548" fmla="*/ 36053 h 3024336"/>
                <a:gd name="connsiteX549" fmla="*/ 1388342 w 3117872"/>
                <a:gd name="connsiteY549" fmla="*/ 27040 h 3024336"/>
                <a:gd name="connsiteX550" fmla="*/ 1417467 w 3117872"/>
                <a:gd name="connsiteY550" fmla="*/ 18720 h 3024336"/>
                <a:gd name="connsiteX551" fmla="*/ 1446593 w 3117872"/>
                <a:gd name="connsiteY551" fmla="*/ 11786 h 3024336"/>
                <a:gd name="connsiteX552" fmla="*/ 1476413 w 3117872"/>
                <a:gd name="connsiteY552" fmla="*/ 6239 h 3024336"/>
                <a:gd name="connsiteX553" fmla="*/ 1506232 w 3117872"/>
                <a:gd name="connsiteY553" fmla="*/ 2773 h 3024336"/>
                <a:gd name="connsiteX554" fmla="*/ 1536744 w 3117872"/>
                <a:gd name="connsiteY554" fmla="*/ 692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3117872" h="3024336">
                  <a:moveTo>
                    <a:pt x="1568645" y="0"/>
                  </a:moveTo>
                  <a:lnTo>
                    <a:pt x="1599852" y="692"/>
                  </a:lnTo>
                  <a:lnTo>
                    <a:pt x="1630364" y="2773"/>
                  </a:lnTo>
                  <a:lnTo>
                    <a:pt x="1660184" y="6239"/>
                  </a:lnTo>
                  <a:lnTo>
                    <a:pt x="1690003" y="11786"/>
                  </a:lnTo>
                  <a:lnTo>
                    <a:pt x="1719129" y="18720"/>
                  </a:lnTo>
                  <a:lnTo>
                    <a:pt x="1748256" y="27040"/>
                  </a:lnTo>
                  <a:lnTo>
                    <a:pt x="1775994" y="36053"/>
                  </a:lnTo>
                  <a:lnTo>
                    <a:pt x="1803734" y="47146"/>
                  </a:lnTo>
                  <a:lnTo>
                    <a:pt x="1830779" y="58934"/>
                  </a:lnTo>
                  <a:lnTo>
                    <a:pt x="1857131" y="72800"/>
                  </a:lnTo>
                  <a:lnTo>
                    <a:pt x="1882097" y="87361"/>
                  </a:lnTo>
                  <a:lnTo>
                    <a:pt x="1906369" y="102613"/>
                  </a:lnTo>
                  <a:lnTo>
                    <a:pt x="1930641" y="119253"/>
                  </a:lnTo>
                  <a:lnTo>
                    <a:pt x="1953525" y="137974"/>
                  </a:lnTo>
                  <a:lnTo>
                    <a:pt x="1975022" y="156694"/>
                  </a:lnTo>
                  <a:lnTo>
                    <a:pt x="1996520" y="176801"/>
                  </a:lnTo>
                  <a:lnTo>
                    <a:pt x="2015938" y="197601"/>
                  </a:lnTo>
                  <a:lnTo>
                    <a:pt x="2034661" y="219094"/>
                  </a:lnTo>
                  <a:lnTo>
                    <a:pt x="2053385" y="242667"/>
                  </a:lnTo>
                  <a:lnTo>
                    <a:pt x="2070028" y="266242"/>
                  </a:lnTo>
                  <a:lnTo>
                    <a:pt x="2085979" y="290509"/>
                  </a:lnTo>
                  <a:lnTo>
                    <a:pt x="2100542" y="316162"/>
                  </a:lnTo>
                  <a:lnTo>
                    <a:pt x="2113718" y="342508"/>
                  </a:lnTo>
                  <a:lnTo>
                    <a:pt x="2126201" y="368855"/>
                  </a:lnTo>
                  <a:lnTo>
                    <a:pt x="2136603" y="396589"/>
                  </a:lnTo>
                  <a:lnTo>
                    <a:pt x="2146312" y="425016"/>
                  </a:lnTo>
                  <a:lnTo>
                    <a:pt x="2154633" y="453442"/>
                  </a:lnTo>
                  <a:lnTo>
                    <a:pt x="2160874" y="482563"/>
                  </a:lnTo>
                  <a:lnTo>
                    <a:pt x="2165728" y="512375"/>
                  </a:lnTo>
                  <a:lnTo>
                    <a:pt x="2170582" y="542883"/>
                  </a:lnTo>
                  <a:lnTo>
                    <a:pt x="2172664" y="573389"/>
                  </a:lnTo>
                  <a:lnTo>
                    <a:pt x="2173357" y="604589"/>
                  </a:lnTo>
                  <a:lnTo>
                    <a:pt x="2172664" y="633710"/>
                  </a:lnTo>
                  <a:lnTo>
                    <a:pt x="2170582" y="663523"/>
                  </a:lnTo>
                  <a:lnTo>
                    <a:pt x="2167116" y="692644"/>
                  </a:lnTo>
                  <a:lnTo>
                    <a:pt x="2161568" y="721070"/>
                  </a:lnTo>
                  <a:lnTo>
                    <a:pt x="2156019" y="748803"/>
                  </a:lnTo>
                  <a:lnTo>
                    <a:pt x="2147698" y="776537"/>
                  </a:lnTo>
                  <a:lnTo>
                    <a:pt x="2139376" y="804270"/>
                  </a:lnTo>
                  <a:lnTo>
                    <a:pt x="2128975" y="830618"/>
                  </a:lnTo>
                  <a:lnTo>
                    <a:pt x="2149085" y="815364"/>
                  </a:lnTo>
                  <a:lnTo>
                    <a:pt x="2169890" y="800112"/>
                  </a:lnTo>
                  <a:lnTo>
                    <a:pt x="2190694" y="786244"/>
                  </a:lnTo>
                  <a:lnTo>
                    <a:pt x="2212886" y="773070"/>
                  </a:lnTo>
                  <a:lnTo>
                    <a:pt x="2235076" y="760591"/>
                  </a:lnTo>
                  <a:lnTo>
                    <a:pt x="2257961" y="748803"/>
                  </a:lnTo>
                  <a:lnTo>
                    <a:pt x="2281539" y="739098"/>
                  </a:lnTo>
                  <a:lnTo>
                    <a:pt x="2305117" y="729391"/>
                  </a:lnTo>
                  <a:lnTo>
                    <a:pt x="2330083" y="721070"/>
                  </a:lnTo>
                  <a:lnTo>
                    <a:pt x="2355048" y="714137"/>
                  </a:lnTo>
                  <a:lnTo>
                    <a:pt x="2380706" y="707204"/>
                  </a:lnTo>
                  <a:lnTo>
                    <a:pt x="2406366" y="702349"/>
                  </a:lnTo>
                  <a:lnTo>
                    <a:pt x="2432718" y="698191"/>
                  </a:lnTo>
                  <a:lnTo>
                    <a:pt x="2459070" y="695417"/>
                  </a:lnTo>
                  <a:lnTo>
                    <a:pt x="2486114" y="693336"/>
                  </a:lnTo>
                  <a:lnTo>
                    <a:pt x="2513160" y="692644"/>
                  </a:lnTo>
                  <a:lnTo>
                    <a:pt x="2544367" y="693336"/>
                  </a:lnTo>
                  <a:lnTo>
                    <a:pt x="2574880" y="696110"/>
                  </a:lnTo>
                  <a:lnTo>
                    <a:pt x="2605394" y="700271"/>
                  </a:lnTo>
                  <a:lnTo>
                    <a:pt x="2635212" y="705124"/>
                  </a:lnTo>
                  <a:lnTo>
                    <a:pt x="2665033" y="712057"/>
                  </a:lnTo>
                  <a:lnTo>
                    <a:pt x="2693465" y="719684"/>
                  </a:lnTo>
                  <a:lnTo>
                    <a:pt x="2721204" y="729391"/>
                  </a:lnTo>
                  <a:lnTo>
                    <a:pt x="2748250" y="740484"/>
                  </a:lnTo>
                  <a:lnTo>
                    <a:pt x="2775294" y="752964"/>
                  </a:lnTo>
                  <a:lnTo>
                    <a:pt x="2801646" y="766137"/>
                  </a:lnTo>
                  <a:lnTo>
                    <a:pt x="2827306" y="780697"/>
                  </a:lnTo>
                  <a:lnTo>
                    <a:pt x="2851578" y="796643"/>
                  </a:lnTo>
                  <a:lnTo>
                    <a:pt x="2875156" y="813284"/>
                  </a:lnTo>
                  <a:lnTo>
                    <a:pt x="2898040" y="831312"/>
                  </a:lnTo>
                  <a:lnTo>
                    <a:pt x="2919538" y="850030"/>
                  </a:lnTo>
                  <a:lnTo>
                    <a:pt x="2941036" y="870139"/>
                  </a:lnTo>
                  <a:lnTo>
                    <a:pt x="2961147" y="890939"/>
                  </a:lnTo>
                  <a:lnTo>
                    <a:pt x="2980565" y="913126"/>
                  </a:lnTo>
                  <a:lnTo>
                    <a:pt x="2997900" y="935313"/>
                  </a:lnTo>
                  <a:lnTo>
                    <a:pt x="3014544" y="959578"/>
                  </a:lnTo>
                  <a:lnTo>
                    <a:pt x="3030495" y="984539"/>
                  </a:lnTo>
                  <a:lnTo>
                    <a:pt x="3045058" y="1009498"/>
                  </a:lnTo>
                  <a:lnTo>
                    <a:pt x="3058233" y="1035153"/>
                  </a:lnTo>
                  <a:lnTo>
                    <a:pt x="3070716" y="1062193"/>
                  </a:lnTo>
                  <a:lnTo>
                    <a:pt x="3081811" y="1089926"/>
                  </a:lnTo>
                  <a:lnTo>
                    <a:pt x="3090826" y="1117660"/>
                  </a:lnTo>
                  <a:lnTo>
                    <a:pt x="3099149" y="1146780"/>
                  </a:lnTo>
                  <a:lnTo>
                    <a:pt x="3105389" y="1175899"/>
                  </a:lnTo>
                  <a:lnTo>
                    <a:pt x="3111631" y="1205713"/>
                  </a:lnTo>
                  <a:lnTo>
                    <a:pt x="3115098" y="1235527"/>
                  </a:lnTo>
                  <a:lnTo>
                    <a:pt x="3117178" y="1266727"/>
                  </a:lnTo>
                  <a:lnTo>
                    <a:pt x="3117872" y="1297927"/>
                  </a:lnTo>
                  <a:lnTo>
                    <a:pt x="3117178" y="1329127"/>
                  </a:lnTo>
                  <a:lnTo>
                    <a:pt x="3115098" y="1359635"/>
                  </a:lnTo>
                  <a:lnTo>
                    <a:pt x="3111631" y="1389448"/>
                  </a:lnTo>
                  <a:lnTo>
                    <a:pt x="3105389" y="1419261"/>
                  </a:lnTo>
                  <a:lnTo>
                    <a:pt x="3099149" y="1448382"/>
                  </a:lnTo>
                  <a:lnTo>
                    <a:pt x="3090826" y="1477502"/>
                  </a:lnTo>
                  <a:lnTo>
                    <a:pt x="3081811" y="1505235"/>
                  </a:lnTo>
                  <a:lnTo>
                    <a:pt x="3070716" y="1532969"/>
                  </a:lnTo>
                  <a:lnTo>
                    <a:pt x="3058233" y="1560008"/>
                  </a:lnTo>
                  <a:lnTo>
                    <a:pt x="3045058" y="1586356"/>
                  </a:lnTo>
                  <a:lnTo>
                    <a:pt x="3030495" y="1611315"/>
                  </a:lnTo>
                  <a:lnTo>
                    <a:pt x="3014544" y="1635582"/>
                  </a:lnTo>
                  <a:lnTo>
                    <a:pt x="2997900" y="1659849"/>
                  </a:lnTo>
                  <a:lnTo>
                    <a:pt x="2980565" y="1682730"/>
                  </a:lnTo>
                  <a:lnTo>
                    <a:pt x="2961147" y="1704223"/>
                  </a:lnTo>
                  <a:lnTo>
                    <a:pt x="2941036" y="1725717"/>
                  </a:lnTo>
                  <a:lnTo>
                    <a:pt x="2919538" y="1745130"/>
                  </a:lnTo>
                  <a:lnTo>
                    <a:pt x="2898040" y="1763850"/>
                  </a:lnTo>
                  <a:lnTo>
                    <a:pt x="2875156" y="1782570"/>
                  </a:lnTo>
                  <a:lnTo>
                    <a:pt x="2851578" y="1799210"/>
                  </a:lnTo>
                  <a:lnTo>
                    <a:pt x="2827306" y="1815157"/>
                  </a:lnTo>
                  <a:lnTo>
                    <a:pt x="2801646" y="1829717"/>
                  </a:lnTo>
                  <a:lnTo>
                    <a:pt x="2775294" y="1842890"/>
                  </a:lnTo>
                  <a:lnTo>
                    <a:pt x="2748250" y="1855370"/>
                  </a:lnTo>
                  <a:lnTo>
                    <a:pt x="2721204" y="1866463"/>
                  </a:lnTo>
                  <a:lnTo>
                    <a:pt x="2693465" y="1875476"/>
                  </a:lnTo>
                  <a:lnTo>
                    <a:pt x="2665033" y="1883797"/>
                  </a:lnTo>
                  <a:lnTo>
                    <a:pt x="2635212" y="1890038"/>
                  </a:lnTo>
                  <a:lnTo>
                    <a:pt x="2616370" y="1893543"/>
                  </a:lnTo>
                  <a:lnTo>
                    <a:pt x="2527757" y="1752033"/>
                  </a:lnTo>
                  <a:lnTo>
                    <a:pt x="2520604" y="1742363"/>
                  </a:lnTo>
                  <a:lnTo>
                    <a:pt x="2513017" y="1733753"/>
                  </a:lnTo>
                  <a:lnTo>
                    <a:pt x="2503067" y="1726622"/>
                  </a:lnTo>
                  <a:lnTo>
                    <a:pt x="2493470" y="1720056"/>
                  </a:lnTo>
                  <a:lnTo>
                    <a:pt x="2486510" y="1714197"/>
                  </a:lnTo>
                  <a:lnTo>
                    <a:pt x="2478762" y="1708830"/>
                  </a:lnTo>
                  <a:lnTo>
                    <a:pt x="2471014" y="1703464"/>
                  </a:lnTo>
                  <a:lnTo>
                    <a:pt x="2462832" y="1699156"/>
                  </a:lnTo>
                  <a:lnTo>
                    <a:pt x="2453072" y="1695835"/>
                  </a:lnTo>
                  <a:lnTo>
                    <a:pt x="2443667" y="1693080"/>
                  </a:lnTo>
                  <a:lnTo>
                    <a:pt x="2433827" y="1691382"/>
                  </a:lnTo>
                  <a:lnTo>
                    <a:pt x="2422846" y="1689612"/>
                  </a:lnTo>
                  <a:lnTo>
                    <a:pt x="2394068" y="1707633"/>
                  </a:lnTo>
                  <a:lnTo>
                    <a:pt x="2317349" y="1585116"/>
                  </a:lnTo>
                  <a:lnTo>
                    <a:pt x="2344550" y="1568083"/>
                  </a:lnTo>
                  <a:lnTo>
                    <a:pt x="1646567" y="455193"/>
                  </a:lnTo>
                  <a:lnTo>
                    <a:pt x="1607165" y="479867"/>
                  </a:lnTo>
                  <a:lnTo>
                    <a:pt x="1568904" y="504611"/>
                  </a:lnTo>
                  <a:lnTo>
                    <a:pt x="1531785" y="529428"/>
                  </a:lnTo>
                  <a:lnTo>
                    <a:pt x="1496949" y="554385"/>
                  </a:lnTo>
                  <a:lnTo>
                    <a:pt x="1479531" y="566865"/>
                  </a:lnTo>
                  <a:lnTo>
                    <a:pt x="1462821" y="580472"/>
                  </a:lnTo>
                  <a:lnTo>
                    <a:pt x="1446897" y="593588"/>
                  </a:lnTo>
                  <a:lnTo>
                    <a:pt x="1432117" y="606772"/>
                  </a:lnTo>
                  <a:lnTo>
                    <a:pt x="1418831" y="620594"/>
                  </a:lnTo>
                  <a:lnTo>
                    <a:pt x="1405544" y="634417"/>
                  </a:lnTo>
                  <a:lnTo>
                    <a:pt x="1393400" y="648309"/>
                  </a:lnTo>
                  <a:lnTo>
                    <a:pt x="1382751" y="662837"/>
                  </a:lnTo>
                  <a:lnTo>
                    <a:pt x="1372455" y="677930"/>
                  </a:lnTo>
                  <a:lnTo>
                    <a:pt x="1364088" y="692601"/>
                  </a:lnTo>
                  <a:lnTo>
                    <a:pt x="1355287" y="708330"/>
                  </a:lnTo>
                  <a:lnTo>
                    <a:pt x="1349558" y="723707"/>
                  </a:lnTo>
                  <a:lnTo>
                    <a:pt x="1344182" y="739648"/>
                  </a:lnTo>
                  <a:lnTo>
                    <a:pt x="1340657" y="756792"/>
                  </a:lnTo>
                  <a:lnTo>
                    <a:pt x="1337917" y="773441"/>
                  </a:lnTo>
                  <a:lnTo>
                    <a:pt x="1337025" y="791290"/>
                  </a:lnTo>
                  <a:lnTo>
                    <a:pt x="1337630" y="809775"/>
                  </a:lnTo>
                  <a:lnTo>
                    <a:pt x="1340518" y="828402"/>
                  </a:lnTo>
                  <a:lnTo>
                    <a:pt x="1343759" y="847594"/>
                  </a:lnTo>
                  <a:lnTo>
                    <a:pt x="1350779" y="867564"/>
                  </a:lnTo>
                  <a:lnTo>
                    <a:pt x="1357010" y="888028"/>
                  </a:lnTo>
                  <a:lnTo>
                    <a:pt x="1367022" y="909269"/>
                  </a:lnTo>
                  <a:lnTo>
                    <a:pt x="1378172" y="930581"/>
                  </a:lnTo>
                  <a:lnTo>
                    <a:pt x="1391172" y="953094"/>
                  </a:lnTo>
                  <a:lnTo>
                    <a:pt x="1852551" y="1689891"/>
                  </a:lnTo>
                  <a:lnTo>
                    <a:pt x="2059019" y="1560601"/>
                  </a:lnTo>
                  <a:lnTo>
                    <a:pt x="2142811" y="1694411"/>
                  </a:lnTo>
                  <a:lnTo>
                    <a:pt x="2160092" y="1683590"/>
                  </a:lnTo>
                  <a:lnTo>
                    <a:pt x="2236811" y="1806106"/>
                  </a:lnTo>
                  <a:lnTo>
                    <a:pt x="2217167" y="1818408"/>
                  </a:lnTo>
                  <a:lnTo>
                    <a:pt x="2213882" y="1830682"/>
                  </a:lnTo>
                  <a:lnTo>
                    <a:pt x="2211387" y="1842464"/>
                  </a:lnTo>
                  <a:lnTo>
                    <a:pt x="2209596" y="1855373"/>
                  </a:lnTo>
                  <a:lnTo>
                    <a:pt x="2209383" y="1867296"/>
                  </a:lnTo>
                  <a:lnTo>
                    <a:pt x="2210311" y="1879291"/>
                  </a:lnTo>
                  <a:lnTo>
                    <a:pt x="2212817" y="1890298"/>
                  </a:lnTo>
                  <a:lnTo>
                    <a:pt x="2217250" y="1900883"/>
                  </a:lnTo>
                  <a:lnTo>
                    <a:pt x="2222039" y="1912032"/>
                  </a:lnTo>
                  <a:lnTo>
                    <a:pt x="2230171" y="1925018"/>
                  </a:lnTo>
                  <a:lnTo>
                    <a:pt x="2232562" y="1930594"/>
                  </a:lnTo>
                  <a:lnTo>
                    <a:pt x="2235391" y="1935111"/>
                  </a:lnTo>
                  <a:lnTo>
                    <a:pt x="2705787" y="2686309"/>
                  </a:lnTo>
                  <a:lnTo>
                    <a:pt x="2694851" y="2708174"/>
                  </a:lnTo>
                  <a:lnTo>
                    <a:pt x="2680288" y="2732441"/>
                  </a:lnTo>
                  <a:lnTo>
                    <a:pt x="2665033" y="2757402"/>
                  </a:lnTo>
                  <a:lnTo>
                    <a:pt x="2647001" y="2781669"/>
                  </a:lnTo>
                  <a:lnTo>
                    <a:pt x="2629664" y="2803856"/>
                  </a:lnTo>
                  <a:lnTo>
                    <a:pt x="2610941" y="2826043"/>
                  </a:lnTo>
                  <a:lnTo>
                    <a:pt x="2590137" y="2846842"/>
                  </a:lnTo>
                  <a:lnTo>
                    <a:pt x="2569333" y="2866948"/>
                  </a:lnTo>
                  <a:lnTo>
                    <a:pt x="2547141" y="2885669"/>
                  </a:lnTo>
                  <a:lnTo>
                    <a:pt x="2524949" y="2903697"/>
                  </a:lnTo>
                  <a:lnTo>
                    <a:pt x="2500677" y="2920337"/>
                  </a:lnTo>
                  <a:lnTo>
                    <a:pt x="2476406" y="2936977"/>
                  </a:lnTo>
                  <a:lnTo>
                    <a:pt x="2451441" y="2951537"/>
                  </a:lnTo>
                  <a:lnTo>
                    <a:pt x="2425089" y="2964709"/>
                  </a:lnTo>
                  <a:lnTo>
                    <a:pt x="2398043" y="2976496"/>
                  </a:lnTo>
                  <a:lnTo>
                    <a:pt x="2370999" y="2986895"/>
                  </a:lnTo>
                  <a:lnTo>
                    <a:pt x="2342565" y="2997297"/>
                  </a:lnTo>
                  <a:lnTo>
                    <a:pt x="2314132" y="3004923"/>
                  </a:lnTo>
                  <a:lnTo>
                    <a:pt x="2285007" y="3011856"/>
                  </a:lnTo>
                  <a:lnTo>
                    <a:pt x="2255187" y="3016709"/>
                  </a:lnTo>
                  <a:lnTo>
                    <a:pt x="2224675" y="3021564"/>
                  </a:lnTo>
                  <a:lnTo>
                    <a:pt x="2193468" y="3023644"/>
                  </a:lnTo>
                  <a:lnTo>
                    <a:pt x="2162955" y="3024336"/>
                  </a:lnTo>
                  <a:lnTo>
                    <a:pt x="2135215" y="3023644"/>
                  </a:lnTo>
                  <a:lnTo>
                    <a:pt x="2113521" y="3022017"/>
                  </a:lnTo>
                  <a:lnTo>
                    <a:pt x="1661730" y="2300531"/>
                  </a:lnTo>
                  <a:lnTo>
                    <a:pt x="1653856" y="2289534"/>
                  </a:lnTo>
                  <a:lnTo>
                    <a:pt x="1644608" y="2281071"/>
                  </a:lnTo>
                  <a:lnTo>
                    <a:pt x="1635737" y="2273213"/>
                  </a:lnTo>
                  <a:lnTo>
                    <a:pt x="1625779" y="2265195"/>
                  </a:lnTo>
                  <a:lnTo>
                    <a:pt x="1614448" y="2259716"/>
                  </a:lnTo>
                  <a:lnTo>
                    <a:pt x="1602407" y="2254679"/>
                  </a:lnTo>
                  <a:lnTo>
                    <a:pt x="1591120" y="2250848"/>
                  </a:lnTo>
                  <a:lnTo>
                    <a:pt x="1578415" y="2247905"/>
                  </a:lnTo>
                  <a:lnTo>
                    <a:pt x="1543327" y="2269878"/>
                  </a:lnTo>
                  <a:lnTo>
                    <a:pt x="1461115" y="2138589"/>
                  </a:lnTo>
                  <a:lnTo>
                    <a:pt x="1490528" y="2120171"/>
                  </a:lnTo>
                  <a:lnTo>
                    <a:pt x="1407186" y="1987078"/>
                  </a:lnTo>
                  <a:lnTo>
                    <a:pt x="1473668" y="1885083"/>
                  </a:lnTo>
                  <a:lnTo>
                    <a:pt x="1487828" y="1861964"/>
                  </a:lnTo>
                  <a:lnTo>
                    <a:pt x="1499105" y="1838971"/>
                  </a:lnTo>
                  <a:lnTo>
                    <a:pt x="1508964" y="1816869"/>
                  </a:lnTo>
                  <a:lnTo>
                    <a:pt x="1517028" y="1795051"/>
                  </a:lnTo>
                  <a:lnTo>
                    <a:pt x="1522964" y="1774567"/>
                  </a:lnTo>
                  <a:lnTo>
                    <a:pt x="1527436" y="1753323"/>
                  </a:lnTo>
                  <a:lnTo>
                    <a:pt x="1529403" y="1732808"/>
                  </a:lnTo>
                  <a:lnTo>
                    <a:pt x="1530282" y="1712136"/>
                  </a:lnTo>
                  <a:lnTo>
                    <a:pt x="1529743" y="1692352"/>
                  </a:lnTo>
                  <a:lnTo>
                    <a:pt x="1527033" y="1672252"/>
                  </a:lnTo>
                  <a:lnTo>
                    <a:pt x="1522192" y="1653485"/>
                  </a:lnTo>
                  <a:lnTo>
                    <a:pt x="1516975" y="1634116"/>
                  </a:lnTo>
                  <a:lnTo>
                    <a:pt x="1509964" y="1615031"/>
                  </a:lnTo>
                  <a:lnTo>
                    <a:pt x="1500778" y="1595632"/>
                  </a:lnTo>
                  <a:lnTo>
                    <a:pt x="1491592" y="1576232"/>
                  </a:lnTo>
                  <a:lnTo>
                    <a:pt x="1480611" y="1557118"/>
                  </a:lnTo>
                  <a:lnTo>
                    <a:pt x="1085769" y="926578"/>
                  </a:lnTo>
                  <a:lnTo>
                    <a:pt x="987169" y="988321"/>
                  </a:lnTo>
                  <a:lnTo>
                    <a:pt x="1374846" y="1607419"/>
                  </a:lnTo>
                  <a:lnTo>
                    <a:pt x="1377109" y="1611032"/>
                  </a:lnTo>
                  <a:lnTo>
                    <a:pt x="1379039" y="1615692"/>
                  </a:lnTo>
                  <a:lnTo>
                    <a:pt x="1380018" y="1625139"/>
                  </a:lnTo>
                  <a:lnTo>
                    <a:pt x="1380619" y="1633986"/>
                  </a:lnTo>
                  <a:lnTo>
                    <a:pt x="1378339" y="1642959"/>
                  </a:lnTo>
                  <a:lnTo>
                    <a:pt x="1374262" y="1652220"/>
                  </a:lnTo>
                  <a:lnTo>
                    <a:pt x="1369099" y="1661320"/>
                  </a:lnTo>
                  <a:lnTo>
                    <a:pt x="1362427" y="1668014"/>
                  </a:lnTo>
                  <a:lnTo>
                    <a:pt x="1357839" y="1671725"/>
                  </a:lnTo>
                  <a:lnTo>
                    <a:pt x="1352873" y="1674835"/>
                  </a:lnTo>
                  <a:lnTo>
                    <a:pt x="1348617" y="1677500"/>
                  </a:lnTo>
                  <a:lnTo>
                    <a:pt x="1343275" y="1680007"/>
                  </a:lnTo>
                  <a:lnTo>
                    <a:pt x="1334340" y="1683086"/>
                  </a:lnTo>
                  <a:lnTo>
                    <a:pt x="1323897" y="1683758"/>
                  </a:lnTo>
                  <a:lnTo>
                    <a:pt x="1313787" y="1683381"/>
                  </a:lnTo>
                  <a:lnTo>
                    <a:pt x="1304718" y="1681515"/>
                  </a:lnTo>
                  <a:lnTo>
                    <a:pt x="1296314" y="1677554"/>
                  </a:lnTo>
                  <a:lnTo>
                    <a:pt x="1288951" y="1672105"/>
                  </a:lnTo>
                  <a:lnTo>
                    <a:pt x="1285603" y="1668333"/>
                  </a:lnTo>
                  <a:lnTo>
                    <a:pt x="1283340" y="1664720"/>
                  </a:lnTo>
                  <a:lnTo>
                    <a:pt x="895664" y="1045621"/>
                  </a:lnTo>
                  <a:lnTo>
                    <a:pt x="794934" y="1108698"/>
                  </a:lnTo>
                  <a:lnTo>
                    <a:pt x="1221454" y="1789826"/>
                  </a:lnTo>
                  <a:lnTo>
                    <a:pt x="1224094" y="1794042"/>
                  </a:lnTo>
                  <a:lnTo>
                    <a:pt x="1225270" y="1797497"/>
                  </a:lnTo>
                  <a:lnTo>
                    <a:pt x="1228045" y="1806659"/>
                  </a:lnTo>
                  <a:lnTo>
                    <a:pt x="1227229" y="1816393"/>
                  </a:lnTo>
                  <a:lnTo>
                    <a:pt x="1225656" y="1824923"/>
                  </a:lnTo>
                  <a:lnTo>
                    <a:pt x="1222289" y="1833738"/>
                  </a:lnTo>
                  <a:lnTo>
                    <a:pt x="1216748" y="1842237"/>
                  </a:lnTo>
                  <a:lnTo>
                    <a:pt x="1208658" y="1849819"/>
                  </a:lnTo>
                  <a:lnTo>
                    <a:pt x="1204779" y="1853085"/>
                  </a:lnTo>
                  <a:lnTo>
                    <a:pt x="1200191" y="1856797"/>
                  </a:lnTo>
                  <a:lnTo>
                    <a:pt x="1194848" y="1859304"/>
                  </a:lnTo>
                  <a:lnTo>
                    <a:pt x="1190924" y="1860923"/>
                  </a:lnTo>
                  <a:lnTo>
                    <a:pt x="1181280" y="1864447"/>
                  </a:lnTo>
                  <a:lnTo>
                    <a:pt x="1171216" y="1865719"/>
                  </a:lnTo>
                  <a:lnTo>
                    <a:pt x="1161105" y="1865344"/>
                  </a:lnTo>
                  <a:lnTo>
                    <a:pt x="1152747" y="1863033"/>
                  </a:lnTo>
                  <a:lnTo>
                    <a:pt x="1143632" y="1859519"/>
                  </a:lnTo>
                  <a:lnTo>
                    <a:pt x="1136602" y="1853021"/>
                  </a:lnTo>
                  <a:lnTo>
                    <a:pt x="1134007" y="1850454"/>
                  </a:lnTo>
                  <a:lnTo>
                    <a:pt x="1131367" y="1846238"/>
                  </a:lnTo>
                  <a:lnTo>
                    <a:pt x="704847" y="1165110"/>
                  </a:lnTo>
                  <a:lnTo>
                    <a:pt x="603410" y="1228629"/>
                  </a:lnTo>
                  <a:lnTo>
                    <a:pt x="991087" y="1847728"/>
                  </a:lnTo>
                  <a:lnTo>
                    <a:pt x="993349" y="1851341"/>
                  </a:lnTo>
                  <a:lnTo>
                    <a:pt x="995279" y="1856001"/>
                  </a:lnTo>
                  <a:lnTo>
                    <a:pt x="997676" y="1864560"/>
                  </a:lnTo>
                  <a:lnTo>
                    <a:pt x="997569" y="1873850"/>
                  </a:lnTo>
                  <a:lnTo>
                    <a:pt x="995288" y="1882824"/>
                  </a:lnTo>
                  <a:lnTo>
                    <a:pt x="991212" y="1892084"/>
                  </a:lnTo>
                  <a:lnTo>
                    <a:pt x="986048" y="1901185"/>
                  </a:lnTo>
                  <a:lnTo>
                    <a:pt x="978667" y="1908322"/>
                  </a:lnTo>
                  <a:lnTo>
                    <a:pt x="975498" y="1911145"/>
                  </a:lnTo>
                  <a:lnTo>
                    <a:pt x="970532" y="1914256"/>
                  </a:lnTo>
                  <a:lnTo>
                    <a:pt x="965567" y="1917365"/>
                  </a:lnTo>
                  <a:lnTo>
                    <a:pt x="960933" y="1919427"/>
                  </a:lnTo>
                  <a:lnTo>
                    <a:pt x="950580" y="1923395"/>
                  </a:lnTo>
                  <a:lnTo>
                    <a:pt x="940847" y="1923622"/>
                  </a:lnTo>
                  <a:lnTo>
                    <a:pt x="931446" y="1922801"/>
                  </a:lnTo>
                  <a:lnTo>
                    <a:pt x="922377" y="1920935"/>
                  </a:lnTo>
                  <a:lnTo>
                    <a:pt x="913973" y="1916974"/>
                  </a:lnTo>
                  <a:lnTo>
                    <a:pt x="906610" y="1911525"/>
                  </a:lnTo>
                  <a:lnTo>
                    <a:pt x="903260" y="1907754"/>
                  </a:lnTo>
                  <a:lnTo>
                    <a:pt x="900288" y="1904585"/>
                  </a:lnTo>
                  <a:lnTo>
                    <a:pt x="512612" y="1285487"/>
                  </a:lnTo>
                  <a:lnTo>
                    <a:pt x="413303" y="1347674"/>
                  </a:lnTo>
                  <a:lnTo>
                    <a:pt x="807435" y="1978658"/>
                  </a:lnTo>
                  <a:lnTo>
                    <a:pt x="820212" y="1997486"/>
                  </a:lnTo>
                  <a:lnTo>
                    <a:pt x="832567" y="2014062"/>
                  </a:lnTo>
                  <a:lnTo>
                    <a:pt x="845300" y="2031240"/>
                  </a:lnTo>
                  <a:lnTo>
                    <a:pt x="859029" y="2045281"/>
                  </a:lnTo>
                  <a:lnTo>
                    <a:pt x="873089" y="2058274"/>
                  </a:lnTo>
                  <a:lnTo>
                    <a:pt x="887484" y="2070219"/>
                  </a:lnTo>
                  <a:lnTo>
                    <a:pt x="903628" y="2080232"/>
                  </a:lnTo>
                  <a:lnTo>
                    <a:pt x="919395" y="2089641"/>
                  </a:lnTo>
                  <a:lnTo>
                    <a:pt x="936912" y="2097116"/>
                  </a:lnTo>
                  <a:lnTo>
                    <a:pt x="955849" y="2103702"/>
                  </a:lnTo>
                  <a:lnTo>
                    <a:pt x="976205" y="2109400"/>
                  </a:lnTo>
                  <a:lnTo>
                    <a:pt x="997933" y="2112561"/>
                  </a:lnTo>
                  <a:lnTo>
                    <a:pt x="1020752" y="2115880"/>
                  </a:lnTo>
                  <a:lnTo>
                    <a:pt x="1045318" y="2117264"/>
                  </a:lnTo>
                  <a:lnTo>
                    <a:pt x="1072013" y="2117316"/>
                  </a:lnTo>
                  <a:lnTo>
                    <a:pt x="1101212" y="2116636"/>
                  </a:lnTo>
                  <a:lnTo>
                    <a:pt x="1227054" y="2101552"/>
                  </a:lnTo>
                  <a:lnTo>
                    <a:pt x="1309642" y="2233441"/>
                  </a:lnTo>
                  <a:lnTo>
                    <a:pt x="1339055" y="2215022"/>
                  </a:lnTo>
                  <a:lnTo>
                    <a:pt x="1421267" y="2346311"/>
                  </a:lnTo>
                  <a:lnTo>
                    <a:pt x="1386180" y="2368282"/>
                  </a:lnTo>
                  <a:lnTo>
                    <a:pt x="1383279" y="2380998"/>
                  </a:lnTo>
                  <a:lnTo>
                    <a:pt x="1381089" y="2393267"/>
                  </a:lnTo>
                  <a:lnTo>
                    <a:pt x="1381070" y="2405856"/>
                  </a:lnTo>
                  <a:lnTo>
                    <a:pt x="1381762" y="2417998"/>
                  </a:lnTo>
                  <a:lnTo>
                    <a:pt x="1383917" y="2430901"/>
                  </a:lnTo>
                  <a:lnTo>
                    <a:pt x="1386403" y="2442757"/>
                  </a:lnTo>
                  <a:lnTo>
                    <a:pt x="1391397" y="2453884"/>
                  </a:lnTo>
                  <a:lnTo>
                    <a:pt x="1397852" y="2465771"/>
                  </a:lnTo>
                  <a:lnTo>
                    <a:pt x="1524745" y="2668411"/>
                  </a:lnTo>
                  <a:lnTo>
                    <a:pt x="1519409" y="2679748"/>
                  </a:lnTo>
                  <a:lnTo>
                    <a:pt x="1507620" y="2702627"/>
                  </a:lnTo>
                  <a:lnTo>
                    <a:pt x="1495137" y="2725508"/>
                  </a:lnTo>
                  <a:lnTo>
                    <a:pt x="1481268" y="2747001"/>
                  </a:lnTo>
                  <a:lnTo>
                    <a:pt x="1466704" y="2769188"/>
                  </a:lnTo>
                  <a:lnTo>
                    <a:pt x="1451447" y="2789294"/>
                  </a:lnTo>
                  <a:lnTo>
                    <a:pt x="1435498" y="2810095"/>
                  </a:lnTo>
                  <a:lnTo>
                    <a:pt x="1418855" y="2828815"/>
                  </a:lnTo>
                  <a:lnTo>
                    <a:pt x="1400823" y="2847536"/>
                  </a:lnTo>
                  <a:lnTo>
                    <a:pt x="1382100" y="2865562"/>
                  </a:lnTo>
                  <a:lnTo>
                    <a:pt x="1362682" y="2882202"/>
                  </a:lnTo>
                  <a:lnTo>
                    <a:pt x="1343265" y="2898842"/>
                  </a:lnTo>
                  <a:lnTo>
                    <a:pt x="1321767" y="2914096"/>
                  </a:lnTo>
                  <a:lnTo>
                    <a:pt x="1300963" y="2927962"/>
                  </a:lnTo>
                  <a:lnTo>
                    <a:pt x="1278771" y="2941830"/>
                  </a:lnTo>
                  <a:lnTo>
                    <a:pt x="1256581" y="2954309"/>
                  </a:lnTo>
                  <a:lnTo>
                    <a:pt x="1233003" y="2966097"/>
                  </a:lnTo>
                  <a:lnTo>
                    <a:pt x="1208731" y="2976496"/>
                  </a:lnTo>
                  <a:lnTo>
                    <a:pt x="1185153" y="2986203"/>
                  </a:lnTo>
                  <a:lnTo>
                    <a:pt x="1160187" y="2995216"/>
                  </a:lnTo>
                  <a:lnTo>
                    <a:pt x="1134529" y="3002149"/>
                  </a:lnTo>
                  <a:lnTo>
                    <a:pt x="1108869" y="3009082"/>
                  </a:lnTo>
                  <a:lnTo>
                    <a:pt x="1082517" y="3014629"/>
                  </a:lnTo>
                  <a:lnTo>
                    <a:pt x="1056165" y="3018097"/>
                  </a:lnTo>
                  <a:lnTo>
                    <a:pt x="1029121" y="3021564"/>
                  </a:lnTo>
                  <a:lnTo>
                    <a:pt x="1002074" y="3023644"/>
                  </a:lnTo>
                  <a:lnTo>
                    <a:pt x="974336" y="3024336"/>
                  </a:lnTo>
                  <a:lnTo>
                    <a:pt x="943129" y="3023644"/>
                  </a:lnTo>
                  <a:lnTo>
                    <a:pt x="911923" y="3021564"/>
                  </a:lnTo>
                  <a:lnTo>
                    <a:pt x="881409" y="3016709"/>
                  </a:lnTo>
                  <a:lnTo>
                    <a:pt x="851590" y="3011856"/>
                  </a:lnTo>
                  <a:lnTo>
                    <a:pt x="822464" y="3004923"/>
                  </a:lnTo>
                  <a:lnTo>
                    <a:pt x="794031" y="2997297"/>
                  </a:lnTo>
                  <a:lnTo>
                    <a:pt x="765599" y="2986895"/>
                  </a:lnTo>
                  <a:lnTo>
                    <a:pt x="738553" y="2976496"/>
                  </a:lnTo>
                  <a:lnTo>
                    <a:pt x="711507" y="2964709"/>
                  </a:lnTo>
                  <a:lnTo>
                    <a:pt x="685849" y="2951537"/>
                  </a:lnTo>
                  <a:lnTo>
                    <a:pt x="660190" y="2936977"/>
                  </a:lnTo>
                  <a:lnTo>
                    <a:pt x="635918" y="2920337"/>
                  </a:lnTo>
                  <a:lnTo>
                    <a:pt x="611647" y="2903697"/>
                  </a:lnTo>
                  <a:lnTo>
                    <a:pt x="589455" y="2885669"/>
                  </a:lnTo>
                  <a:lnTo>
                    <a:pt x="567265" y="2866948"/>
                  </a:lnTo>
                  <a:lnTo>
                    <a:pt x="546459" y="2846842"/>
                  </a:lnTo>
                  <a:lnTo>
                    <a:pt x="525655" y="2826043"/>
                  </a:lnTo>
                  <a:lnTo>
                    <a:pt x="506932" y="2803856"/>
                  </a:lnTo>
                  <a:lnTo>
                    <a:pt x="489595" y="2781669"/>
                  </a:lnTo>
                  <a:lnTo>
                    <a:pt x="472951" y="2757402"/>
                  </a:lnTo>
                  <a:lnTo>
                    <a:pt x="456308" y="2732441"/>
                  </a:lnTo>
                  <a:lnTo>
                    <a:pt x="441745" y="2708174"/>
                  </a:lnTo>
                  <a:lnTo>
                    <a:pt x="429262" y="2681828"/>
                  </a:lnTo>
                  <a:lnTo>
                    <a:pt x="416779" y="2654787"/>
                  </a:lnTo>
                  <a:lnTo>
                    <a:pt x="405684" y="2627748"/>
                  </a:lnTo>
                  <a:lnTo>
                    <a:pt x="395975" y="2599320"/>
                  </a:lnTo>
                  <a:lnTo>
                    <a:pt x="388346" y="2570894"/>
                  </a:lnTo>
                  <a:lnTo>
                    <a:pt x="381412" y="2541775"/>
                  </a:lnTo>
                  <a:lnTo>
                    <a:pt x="375865" y="2511961"/>
                  </a:lnTo>
                  <a:lnTo>
                    <a:pt x="372397" y="2481453"/>
                  </a:lnTo>
                  <a:lnTo>
                    <a:pt x="369623" y="2450947"/>
                  </a:lnTo>
                  <a:lnTo>
                    <a:pt x="368929" y="2419053"/>
                  </a:lnTo>
                  <a:lnTo>
                    <a:pt x="368929" y="2398947"/>
                  </a:lnTo>
                  <a:lnTo>
                    <a:pt x="370317" y="2378146"/>
                  </a:lnTo>
                  <a:lnTo>
                    <a:pt x="372397" y="2358039"/>
                  </a:lnTo>
                  <a:lnTo>
                    <a:pt x="374477" y="2337933"/>
                  </a:lnTo>
                  <a:lnTo>
                    <a:pt x="377945" y="2317826"/>
                  </a:lnTo>
                  <a:lnTo>
                    <a:pt x="381412" y="2298412"/>
                  </a:lnTo>
                  <a:lnTo>
                    <a:pt x="385572" y="2278305"/>
                  </a:lnTo>
                  <a:lnTo>
                    <a:pt x="390427" y="2259585"/>
                  </a:lnTo>
                  <a:lnTo>
                    <a:pt x="395975" y="2240866"/>
                  </a:lnTo>
                  <a:lnTo>
                    <a:pt x="402217" y="2222146"/>
                  </a:lnTo>
                  <a:lnTo>
                    <a:pt x="409152" y="2203426"/>
                  </a:lnTo>
                  <a:lnTo>
                    <a:pt x="416779" y="2185399"/>
                  </a:lnTo>
                  <a:lnTo>
                    <a:pt x="423715" y="2168065"/>
                  </a:lnTo>
                  <a:lnTo>
                    <a:pt x="432730" y="2149345"/>
                  </a:lnTo>
                  <a:lnTo>
                    <a:pt x="441051" y="2132705"/>
                  </a:lnTo>
                  <a:lnTo>
                    <a:pt x="450759" y="2116065"/>
                  </a:lnTo>
                  <a:lnTo>
                    <a:pt x="461162" y="2099425"/>
                  </a:lnTo>
                  <a:lnTo>
                    <a:pt x="470871" y="2083479"/>
                  </a:lnTo>
                  <a:lnTo>
                    <a:pt x="482660" y="2067531"/>
                  </a:lnTo>
                  <a:lnTo>
                    <a:pt x="493755" y="2052279"/>
                  </a:lnTo>
                  <a:lnTo>
                    <a:pt x="506238" y="2037025"/>
                  </a:lnTo>
                  <a:lnTo>
                    <a:pt x="518721" y="2022465"/>
                  </a:lnTo>
                  <a:lnTo>
                    <a:pt x="531896" y="2007211"/>
                  </a:lnTo>
                  <a:lnTo>
                    <a:pt x="545073" y="1994037"/>
                  </a:lnTo>
                  <a:lnTo>
                    <a:pt x="558942" y="1980864"/>
                  </a:lnTo>
                  <a:lnTo>
                    <a:pt x="572811" y="1967690"/>
                  </a:lnTo>
                  <a:lnTo>
                    <a:pt x="587375" y="1955210"/>
                  </a:lnTo>
                  <a:lnTo>
                    <a:pt x="602632" y="1942731"/>
                  </a:lnTo>
                  <a:lnTo>
                    <a:pt x="617887" y="1930943"/>
                  </a:lnTo>
                  <a:lnTo>
                    <a:pt x="633838" y="1919850"/>
                  </a:lnTo>
                  <a:lnTo>
                    <a:pt x="649788" y="1910145"/>
                  </a:lnTo>
                  <a:lnTo>
                    <a:pt x="666431" y="1899743"/>
                  </a:lnTo>
                  <a:lnTo>
                    <a:pt x="635918" y="1901824"/>
                  </a:lnTo>
                  <a:lnTo>
                    <a:pt x="605406" y="1902518"/>
                  </a:lnTo>
                  <a:lnTo>
                    <a:pt x="574892" y="1901824"/>
                  </a:lnTo>
                  <a:lnTo>
                    <a:pt x="544379" y="1899743"/>
                  </a:lnTo>
                  <a:lnTo>
                    <a:pt x="513173" y="1895585"/>
                  </a:lnTo>
                  <a:lnTo>
                    <a:pt x="483354" y="1890038"/>
                  </a:lnTo>
                  <a:lnTo>
                    <a:pt x="454228" y="1883797"/>
                  </a:lnTo>
                  <a:lnTo>
                    <a:pt x="425795" y="1875476"/>
                  </a:lnTo>
                  <a:lnTo>
                    <a:pt x="397363" y="1866463"/>
                  </a:lnTo>
                  <a:lnTo>
                    <a:pt x="369623" y="1855370"/>
                  </a:lnTo>
                  <a:lnTo>
                    <a:pt x="342577" y="1842890"/>
                  </a:lnTo>
                  <a:lnTo>
                    <a:pt x="317612" y="1829717"/>
                  </a:lnTo>
                  <a:lnTo>
                    <a:pt x="291954" y="1815157"/>
                  </a:lnTo>
                  <a:lnTo>
                    <a:pt x="266988" y="1799210"/>
                  </a:lnTo>
                  <a:lnTo>
                    <a:pt x="244104" y="1782570"/>
                  </a:lnTo>
                  <a:lnTo>
                    <a:pt x="220526" y="1763850"/>
                  </a:lnTo>
                  <a:lnTo>
                    <a:pt x="198335" y="1745130"/>
                  </a:lnTo>
                  <a:lnTo>
                    <a:pt x="177531" y="1725717"/>
                  </a:lnTo>
                  <a:lnTo>
                    <a:pt x="157419" y="1704223"/>
                  </a:lnTo>
                  <a:lnTo>
                    <a:pt x="138696" y="1682730"/>
                  </a:lnTo>
                  <a:lnTo>
                    <a:pt x="120664" y="1659849"/>
                  </a:lnTo>
                  <a:lnTo>
                    <a:pt x="104021" y="1635582"/>
                  </a:lnTo>
                  <a:lnTo>
                    <a:pt x="88765" y="1611315"/>
                  </a:lnTo>
                  <a:lnTo>
                    <a:pt x="74202" y="1586356"/>
                  </a:lnTo>
                  <a:lnTo>
                    <a:pt x="60333" y="1560008"/>
                  </a:lnTo>
                  <a:lnTo>
                    <a:pt x="48542" y="1532969"/>
                  </a:lnTo>
                  <a:lnTo>
                    <a:pt x="37447" y="1505235"/>
                  </a:lnTo>
                  <a:lnTo>
                    <a:pt x="27739" y="1477502"/>
                  </a:lnTo>
                  <a:lnTo>
                    <a:pt x="20110" y="1448382"/>
                  </a:lnTo>
                  <a:lnTo>
                    <a:pt x="12483" y="1419261"/>
                  </a:lnTo>
                  <a:lnTo>
                    <a:pt x="7629" y="1389448"/>
                  </a:lnTo>
                  <a:lnTo>
                    <a:pt x="4161" y="1359635"/>
                  </a:lnTo>
                  <a:lnTo>
                    <a:pt x="2080" y="1329127"/>
                  </a:lnTo>
                  <a:lnTo>
                    <a:pt x="0" y="1297927"/>
                  </a:lnTo>
                  <a:lnTo>
                    <a:pt x="2080" y="1266727"/>
                  </a:lnTo>
                  <a:lnTo>
                    <a:pt x="4161" y="1235527"/>
                  </a:lnTo>
                  <a:lnTo>
                    <a:pt x="7629" y="1205713"/>
                  </a:lnTo>
                  <a:lnTo>
                    <a:pt x="12483" y="1175899"/>
                  </a:lnTo>
                  <a:lnTo>
                    <a:pt x="20110" y="1146780"/>
                  </a:lnTo>
                  <a:lnTo>
                    <a:pt x="27739" y="1117660"/>
                  </a:lnTo>
                  <a:lnTo>
                    <a:pt x="37447" y="1089926"/>
                  </a:lnTo>
                  <a:lnTo>
                    <a:pt x="48542" y="1062193"/>
                  </a:lnTo>
                  <a:lnTo>
                    <a:pt x="60333" y="1035153"/>
                  </a:lnTo>
                  <a:lnTo>
                    <a:pt x="74202" y="1009498"/>
                  </a:lnTo>
                  <a:lnTo>
                    <a:pt x="88765" y="984539"/>
                  </a:lnTo>
                  <a:lnTo>
                    <a:pt x="104021" y="959578"/>
                  </a:lnTo>
                  <a:lnTo>
                    <a:pt x="120664" y="935313"/>
                  </a:lnTo>
                  <a:lnTo>
                    <a:pt x="138696" y="913126"/>
                  </a:lnTo>
                  <a:lnTo>
                    <a:pt x="157419" y="890939"/>
                  </a:lnTo>
                  <a:lnTo>
                    <a:pt x="177531" y="870139"/>
                  </a:lnTo>
                  <a:lnTo>
                    <a:pt x="198335" y="850030"/>
                  </a:lnTo>
                  <a:lnTo>
                    <a:pt x="220526" y="831312"/>
                  </a:lnTo>
                  <a:lnTo>
                    <a:pt x="244104" y="813284"/>
                  </a:lnTo>
                  <a:lnTo>
                    <a:pt x="266988" y="796643"/>
                  </a:lnTo>
                  <a:lnTo>
                    <a:pt x="291954" y="780697"/>
                  </a:lnTo>
                  <a:lnTo>
                    <a:pt x="317612" y="766137"/>
                  </a:lnTo>
                  <a:lnTo>
                    <a:pt x="342577" y="752964"/>
                  </a:lnTo>
                  <a:lnTo>
                    <a:pt x="369623" y="740484"/>
                  </a:lnTo>
                  <a:lnTo>
                    <a:pt x="397363" y="729391"/>
                  </a:lnTo>
                  <a:lnTo>
                    <a:pt x="425795" y="719684"/>
                  </a:lnTo>
                  <a:lnTo>
                    <a:pt x="454228" y="712057"/>
                  </a:lnTo>
                  <a:lnTo>
                    <a:pt x="483354" y="705124"/>
                  </a:lnTo>
                  <a:lnTo>
                    <a:pt x="513173" y="700271"/>
                  </a:lnTo>
                  <a:lnTo>
                    <a:pt x="544379" y="696110"/>
                  </a:lnTo>
                  <a:lnTo>
                    <a:pt x="574892" y="693336"/>
                  </a:lnTo>
                  <a:lnTo>
                    <a:pt x="605406" y="692644"/>
                  </a:lnTo>
                  <a:lnTo>
                    <a:pt x="635224" y="693336"/>
                  </a:lnTo>
                  <a:lnTo>
                    <a:pt x="665045" y="696110"/>
                  </a:lnTo>
                  <a:lnTo>
                    <a:pt x="694169" y="699577"/>
                  </a:lnTo>
                  <a:lnTo>
                    <a:pt x="722603" y="704430"/>
                  </a:lnTo>
                  <a:lnTo>
                    <a:pt x="751036" y="710670"/>
                  </a:lnTo>
                  <a:lnTo>
                    <a:pt x="778774" y="718297"/>
                  </a:lnTo>
                  <a:lnTo>
                    <a:pt x="805820" y="727310"/>
                  </a:lnTo>
                  <a:lnTo>
                    <a:pt x="832173" y="737710"/>
                  </a:lnTo>
                  <a:lnTo>
                    <a:pt x="858525" y="748111"/>
                  </a:lnTo>
                  <a:lnTo>
                    <a:pt x="882797" y="760591"/>
                  </a:lnTo>
                  <a:lnTo>
                    <a:pt x="907761" y="774457"/>
                  </a:lnTo>
                  <a:lnTo>
                    <a:pt x="932033" y="789018"/>
                  </a:lnTo>
                  <a:lnTo>
                    <a:pt x="954918" y="804270"/>
                  </a:lnTo>
                  <a:lnTo>
                    <a:pt x="977110" y="820911"/>
                  </a:lnTo>
                  <a:lnTo>
                    <a:pt x="999300" y="839631"/>
                  </a:lnTo>
                  <a:lnTo>
                    <a:pt x="1020106" y="857657"/>
                  </a:lnTo>
                  <a:lnTo>
                    <a:pt x="1006929" y="828537"/>
                  </a:lnTo>
                  <a:lnTo>
                    <a:pt x="995834" y="798724"/>
                  </a:lnTo>
                  <a:lnTo>
                    <a:pt x="986125" y="767524"/>
                  </a:lnTo>
                  <a:lnTo>
                    <a:pt x="981965" y="752270"/>
                  </a:lnTo>
                  <a:lnTo>
                    <a:pt x="977803" y="735630"/>
                  </a:lnTo>
                  <a:lnTo>
                    <a:pt x="975028" y="719684"/>
                  </a:lnTo>
                  <a:lnTo>
                    <a:pt x="972256" y="703737"/>
                  </a:lnTo>
                  <a:lnTo>
                    <a:pt x="968788" y="687790"/>
                  </a:lnTo>
                  <a:lnTo>
                    <a:pt x="966707" y="671149"/>
                  </a:lnTo>
                  <a:lnTo>
                    <a:pt x="965320" y="655203"/>
                  </a:lnTo>
                  <a:lnTo>
                    <a:pt x="964627" y="638563"/>
                  </a:lnTo>
                  <a:lnTo>
                    <a:pt x="963933" y="621229"/>
                  </a:lnTo>
                  <a:lnTo>
                    <a:pt x="963239" y="604589"/>
                  </a:lnTo>
                  <a:lnTo>
                    <a:pt x="963933" y="573389"/>
                  </a:lnTo>
                  <a:lnTo>
                    <a:pt x="966707" y="542883"/>
                  </a:lnTo>
                  <a:lnTo>
                    <a:pt x="970868" y="512375"/>
                  </a:lnTo>
                  <a:lnTo>
                    <a:pt x="975722" y="482563"/>
                  </a:lnTo>
                  <a:lnTo>
                    <a:pt x="981965" y="453442"/>
                  </a:lnTo>
                  <a:lnTo>
                    <a:pt x="990979" y="425016"/>
                  </a:lnTo>
                  <a:lnTo>
                    <a:pt x="1000688" y="396589"/>
                  </a:lnTo>
                  <a:lnTo>
                    <a:pt x="1010397" y="368855"/>
                  </a:lnTo>
                  <a:lnTo>
                    <a:pt x="1022878" y="342508"/>
                  </a:lnTo>
                  <a:lnTo>
                    <a:pt x="1036055" y="316162"/>
                  </a:lnTo>
                  <a:lnTo>
                    <a:pt x="1050618" y="290509"/>
                  </a:lnTo>
                  <a:lnTo>
                    <a:pt x="1066568" y="266242"/>
                  </a:lnTo>
                  <a:lnTo>
                    <a:pt x="1083211" y="242667"/>
                  </a:lnTo>
                  <a:lnTo>
                    <a:pt x="1101935" y="219094"/>
                  </a:lnTo>
                  <a:lnTo>
                    <a:pt x="1120660" y="197601"/>
                  </a:lnTo>
                  <a:lnTo>
                    <a:pt x="1140076" y="176801"/>
                  </a:lnTo>
                  <a:lnTo>
                    <a:pt x="1161574" y="156694"/>
                  </a:lnTo>
                  <a:lnTo>
                    <a:pt x="1183071" y="137974"/>
                  </a:lnTo>
                  <a:lnTo>
                    <a:pt x="1206651" y="119253"/>
                  </a:lnTo>
                  <a:lnTo>
                    <a:pt x="1230229" y="102613"/>
                  </a:lnTo>
                  <a:lnTo>
                    <a:pt x="1255193" y="87361"/>
                  </a:lnTo>
                  <a:lnTo>
                    <a:pt x="1279465" y="72800"/>
                  </a:lnTo>
                  <a:lnTo>
                    <a:pt x="1305817" y="58934"/>
                  </a:lnTo>
                  <a:lnTo>
                    <a:pt x="1332863" y="47146"/>
                  </a:lnTo>
                  <a:lnTo>
                    <a:pt x="1360602" y="36053"/>
                  </a:lnTo>
                  <a:lnTo>
                    <a:pt x="1388342" y="27040"/>
                  </a:lnTo>
                  <a:lnTo>
                    <a:pt x="1417467" y="18720"/>
                  </a:lnTo>
                  <a:lnTo>
                    <a:pt x="1446593" y="11786"/>
                  </a:lnTo>
                  <a:lnTo>
                    <a:pt x="1476413" y="6239"/>
                  </a:lnTo>
                  <a:lnTo>
                    <a:pt x="1506232" y="2773"/>
                  </a:lnTo>
                  <a:lnTo>
                    <a:pt x="1536744" y="69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811516" y="2682393"/>
              <a:ext cx="446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99520" y="2823029"/>
              <a:ext cx="3287568" cy="237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587088" y="2775638"/>
              <a:ext cx="1351133" cy="394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i="1" dirty="0" smtClean="0">
                  <a:solidFill>
                    <a:schemeClr val="bg1"/>
                  </a:solidFill>
                  <a:effectLst/>
                  <a:latin typeface="Miriam" panose="020B0502050101010101" pitchFamily="34" charset="-79"/>
                  <a:cs typeface="Miriam" panose="020B0502050101010101" pitchFamily="34" charset="-79"/>
                </a:rPr>
                <a:t>Rose Honey</a:t>
              </a:r>
              <a:endParaRPr lang="zh-CN" altLang="en-US" sz="1200" b="1" i="1" dirty="0">
                <a:solidFill>
                  <a:schemeClr val="bg1"/>
                </a:solidFill>
                <a:latin typeface="Miriam" panose="020B0502050101010101" pitchFamily="34" charset="-79"/>
                <a:cs typeface="Miriam" panose="020B0502050101010101" pitchFamily="34" charset="-79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208415" y="543357"/>
            <a:ext cx="3780000" cy="722286"/>
            <a:chOff x="609013" y="5690507"/>
            <a:chExt cx="3780000" cy="722286"/>
          </a:xfrm>
        </p:grpSpPr>
        <p:grpSp>
          <p:nvGrpSpPr>
            <p:cNvPr id="28" name="组合 27"/>
            <p:cNvGrpSpPr/>
            <p:nvPr/>
          </p:nvGrpSpPr>
          <p:grpSpPr>
            <a:xfrm>
              <a:off x="609013" y="5690507"/>
              <a:ext cx="3780000" cy="718514"/>
              <a:chOff x="609013" y="5690507"/>
              <a:chExt cx="3780000" cy="718514"/>
            </a:xfrm>
          </p:grpSpPr>
          <p:cxnSp>
            <p:nvCxnSpPr>
              <p:cNvPr id="30" name="直接连接符 29"/>
              <p:cNvCxnSpPr/>
              <p:nvPr/>
            </p:nvCxnSpPr>
            <p:spPr>
              <a:xfrm flipV="1">
                <a:off x="609013" y="6237312"/>
                <a:ext cx="3780000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KSO_Shape"/>
              <p:cNvSpPr/>
              <p:nvPr/>
            </p:nvSpPr>
            <p:spPr>
              <a:xfrm rot="9538638" flipV="1">
                <a:off x="1076677" y="5690507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KSO_Shape"/>
              <p:cNvSpPr/>
              <p:nvPr/>
            </p:nvSpPr>
            <p:spPr bwMode="auto">
              <a:xfrm rot="592700">
                <a:off x="3430658" y="5724459"/>
                <a:ext cx="434065" cy="411638"/>
              </a:xfrm>
              <a:custGeom>
                <a:avLst/>
                <a:gdLst>
                  <a:gd name="T0" fmla="*/ 2147483646 w 5471"/>
                  <a:gd name="T1" fmla="*/ 2147483646 h 5188"/>
                  <a:gd name="T2" fmla="*/ 2147483646 w 5471"/>
                  <a:gd name="T3" fmla="*/ 2147483646 h 5188"/>
                  <a:gd name="T4" fmla="*/ 2147483646 w 5471"/>
                  <a:gd name="T5" fmla="*/ 126593967 h 5188"/>
                  <a:gd name="T6" fmla="*/ 2147483646 w 5471"/>
                  <a:gd name="T7" fmla="*/ 2147483646 h 5188"/>
                  <a:gd name="T8" fmla="*/ 2147483646 w 5471"/>
                  <a:gd name="T9" fmla="*/ 2147483646 h 5188"/>
                  <a:gd name="T10" fmla="*/ 2147483646 w 5471"/>
                  <a:gd name="T11" fmla="*/ 2147483646 h 5188"/>
                  <a:gd name="T12" fmla="*/ 2147483646 w 5471"/>
                  <a:gd name="T13" fmla="*/ 2147483646 h 5188"/>
                  <a:gd name="T14" fmla="*/ 2147483646 w 5471"/>
                  <a:gd name="T15" fmla="*/ 2147483646 h 5188"/>
                  <a:gd name="T16" fmla="*/ 2147483646 w 5471"/>
                  <a:gd name="T17" fmla="*/ 2147483646 h 5188"/>
                  <a:gd name="T18" fmla="*/ 2147483646 w 5471"/>
                  <a:gd name="T19" fmla="*/ 2147483646 h 5188"/>
                  <a:gd name="T20" fmla="*/ 2147483646 w 5471"/>
                  <a:gd name="T21" fmla="*/ 2147483646 h 5188"/>
                  <a:gd name="T22" fmla="*/ 2147483646 w 5471"/>
                  <a:gd name="T23" fmla="*/ 2147483646 h 5188"/>
                  <a:gd name="T24" fmla="*/ 2147483646 w 5471"/>
                  <a:gd name="T25" fmla="*/ 2147483646 h 5188"/>
                  <a:gd name="T26" fmla="*/ 2147483646 w 5471"/>
                  <a:gd name="T27" fmla="*/ 2147483646 h 5188"/>
                  <a:gd name="T28" fmla="*/ 2147483646 w 5471"/>
                  <a:gd name="T29" fmla="*/ 2147483646 h 5188"/>
                  <a:gd name="T30" fmla="*/ 2147483646 w 5471"/>
                  <a:gd name="T31" fmla="*/ 2147483646 h 5188"/>
                  <a:gd name="T32" fmla="*/ 2147483646 w 5471"/>
                  <a:gd name="T33" fmla="*/ 2147483646 h 5188"/>
                  <a:gd name="T34" fmla="*/ 379975597 w 5471"/>
                  <a:gd name="T35" fmla="*/ 2147483646 h 5188"/>
                  <a:gd name="T36" fmla="*/ 2147483646 w 5471"/>
                  <a:gd name="T37" fmla="*/ 2147483646 h 5188"/>
                  <a:gd name="T38" fmla="*/ 2147483646 w 5471"/>
                  <a:gd name="T39" fmla="*/ 2147483646 h 5188"/>
                  <a:gd name="T40" fmla="*/ 2147483646 w 5471"/>
                  <a:gd name="T41" fmla="*/ 2147483646 h 5188"/>
                  <a:gd name="T42" fmla="*/ 2147483646 w 5471"/>
                  <a:gd name="T43" fmla="*/ 2147483646 h 5188"/>
                  <a:gd name="T44" fmla="*/ 2147483646 w 5471"/>
                  <a:gd name="T45" fmla="*/ 2147483646 h 5188"/>
                  <a:gd name="T46" fmla="*/ 2147483646 w 5471"/>
                  <a:gd name="T47" fmla="*/ 2147483646 h 5188"/>
                  <a:gd name="T48" fmla="*/ 2147483646 w 5471"/>
                  <a:gd name="T49" fmla="*/ 2147483646 h 5188"/>
                  <a:gd name="T50" fmla="*/ 2147483646 w 5471"/>
                  <a:gd name="T51" fmla="*/ 2147483646 h 5188"/>
                  <a:gd name="T52" fmla="*/ 2147483646 w 5471"/>
                  <a:gd name="T53" fmla="*/ 2147483646 h 5188"/>
                  <a:gd name="T54" fmla="*/ 2147483646 w 5471"/>
                  <a:gd name="T55" fmla="*/ 2147483646 h 5188"/>
                  <a:gd name="T56" fmla="*/ 2147483646 w 5471"/>
                  <a:gd name="T57" fmla="*/ 2147483646 h 5188"/>
                  <a:gd name="T58" fmla="*/ 2147483646 w 5471"/>
                  <a:gd name="T59" fmla="*/ 2147483646 h 5188"/>
                  <a:gd name="T60" fmla="*/ 2147483646 w 5471"/>
                  <a:gd name="T61" fmla="*/ 2147483646 h 5188"/>
                  <a:gd name="T62" fmla="*/ 2147483646 w 5471"/>
                  <a:gd name="T63" fmla="*/ 2147483646 h 5188"/>
                  <a:gd name="T64" fmla="*/ 2147483646 w 5471"/>
                  <a:gd name="T65" fmla="*/ 2147483646 h 5188"/>
                  <a:gd name="T66" fmla="*/ 2147483646 w 5471"/>
                  <a:gd name="T67" fmla="*/ 2147483646 h 5188"/>
                  <a:gd name="T68" fmla="*/ 2147483646 w 5471"/>
                  <a:gd name="T69" fmla="*/ 2147483646 h 5188"/>
                  <a:gd name="T70" fmla="*/ 2147483646 w 5471"/>
                  <a:gd name="T71" fmla="*/ 2147483646 h 5188"/>
                  <a:gd name="T72" fmla="*/ 2147483646 w 5471"/>
                  <a:gd name="T73" fmla="*/ 2147483646 h 5188"/>
                  <a:gd name="T74" fmla="*/ 2147483646 w 5471"/>
                  <a:gd name="T75" fmla="*/ 2147483646 h 5188"/>
                  <a:gd name="T76" fmla="*/ 2147483646 w 5471"/>
                  <a:gd name="T77" fmla="*/ 2147483646 h 5188"/>
                  <a:gd name="T78" fmla="*/ 2147483646 w 5471"/>
                  <a:gd name="T79" fmla="*/ 2147483646 h 5188"/>
                  <a:gd name="T80" fmla="*/ 2147483646 w 5471"/>
                  <a:gd name="T81" fmla="*/ 2147483646 h 5188"/>
                  <a:gd name="T82" fmla="*/ 2147483646 w 5471"/>
                  <a:gd name="T83" fmla="*/ 2147483646 h 5188"/>
                  <a:gd name="T84" fmla="*/ 2147483646 w 5471"/>
                  <a:gd name="T85" fmla="*/ 2147483646 h 5188"/>
                  <a:gd name="T86" fmla="*/ 2147483646 w 5471"/>
                  <a:gd name="T87" fmla="*/ 2147483646 h 5188"/>
                  <a:gd name="T88" fmla="*/ 2147483646 w 5471"/>
                  <a:gd name="T89" fmla="*/ 2147483646 h 5188"/>
                  <a:gd name="T90" fmla="*/ 2147483646 w 5471"/>
                  <a:gd name="T91" fmla="*/ 2147483646 h 5188"/>
                  <a:gd name="T92" fmla="*/ 2147483646 w 5471"/>
                  <a:gd name="T93" fmla="*/ 2147483646 h 5188"/>
                  <a:gd name="T94" fmla="*/ 2147483646 w 5471"/>
                  <a:gd name="T95" fmla="*/ 2147483646 h 5188"/>
                  <a:gd name="T96" fmla="*/ 2147483646 w 5471"/>
                  <a:gd name="T97" fmla="*/ 2147483646 h 5188"/>
                  <a:gd name="T98" fmla="*/ 2147483646 w 5471"/>
                  <a:gd name="T99" fmla="*/ 2147483646 h 5188"/>
                  <a:gd name="T100" fmla="*/ 2147483646 w 5471"/>
                  <a:gd name="T101" fmla="*/ 2147483646 h 5188"/>
                  <a:gd name="T102" fmla="*/ 2147483646 w 5471"/>
                  <a:gd name="T103" fmla="*/ 2147483646 h 5188"/>
                  <a:gd name="T104" fmla="*/ 2147483646 w 5471"/>
                  <a:gd name="T105" fmla="*/ 2147483646 h 5188"/>
                  <a:gd name="T106" fmla="*/ 2147483646 w 5471"/>
                  <a:gd name="T107" fmla="*/ 2147483646 h 5188"/>
                  <a:gd name="T108" fmla="*/ 2147483646 w 5471"/>
                  <a:gd name="T109" fmla="*/ 2147483646 h 5188"/>
                  <a:gd name="T110" fmla="*/ 2147483646 w 5471"/>
                  <a:gd name="T111" fmla="*/ 2147483646 h 5188"/>
                  <a:gd name="T112" fmla="*/ 2147483646 w 5471"/>
                  <a:gd name="T113" fmla="*/ 2147483646 h 5188"/>
                  <a:gd name="T114" fmla="*/ 2147483646 w 5471"/>
                  <a:gd name="T115" fmla="*/ 2147483646 h 5188"/>
                  <a:gd name="T116" fmla="*/ 2147483646 w 5471"/>
                  <a:gd name="T117" fmla="*/ 2147483646 h 5188"/>
                  <a:gd name="T118" fmla="*/ 2147483646 w 5471"/>
                  <a:gd name="T119" fmla="*/ 2147483646 h 51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471" h="5188">
                    <a:moveTo>
                      <a:pt x="3062" y="530"/>
                    </a:moveTo>
                    <a:lnTo>
                      <a:pt x="3062" y="530"/>
                    </a:lnTo>
                    <a:lnTo>
                      <a:pt x="3073" y="522"/>
                    </a:lnTo>
                    <a:lnTo>
                      <a:pt x="3103" y="499"/>
                    </a:lnTo>
                    <a:lnTo>
                      <a:pt x="3122" y="482"/>
                    </a:lnTo>
                    <a:lnTo>
                      <a:pt x="3143" y="462"/>
                    </a:lnTo>
                    <a:lnTo>
                      <a:pt x="3166" y="440"/>
                    </a:lnTo>
                    <a:lnTo>
                      <a:pt x="3188" y="415"/>
                    </a:lnTo>
                    <a:lnTo>
                      <a:pt x="3211" y="388"/>
                    </a:lnTo>
                    <a:lnTo>
                      <a:pt x="3221" y="372"/>
                    </a:lnTo>
                    <a:lnTo>
                      <a:pt x="3232" y="358"/>
                    </a:lnTo>
                    <a:lnTo>
                      <a:pt x="3242" y="341"/>
                    </a:lnTo>
                    <a:lnTo>
                      <a:pt x="3250" y="325"/>
                    </a:lnTo>
                    <a:lnTo>
                      <a:pt x="3258" y="308"/>
                    </a:lnTo>
                    <a:lnTo>
                      <a:pt x="3266" y="292"/>
                    </a:lnTo>
                    <a:lnTo>
                      <a:pt x="3272" y="273"/>
                    </a:lnTo>
                    <a:lnTo>
                      <a:pt x="3278" y="256"/>
                    </a:lnTo>
                    <a:lnTo>
                      <a:pt x="3282" y="237"/>
                    </a:lnTo>
                    <a:lnTo>
                      <a:pt x="3286" y="218"/>
                    </a:lnTo>
                    <a:lnTo>
                      <a:pt x="3287" y="200"/>
                    </a:lnTo>
                    <a:lnTo>
                      <a:pt x="3287" y="180"/>
                    </a:lnTo>
                    <a:lnTo>
                      <a:pt x="3286" y="160"/>
                    </a:lnTo>
                    <a:lnTo>
                      <a:pt x="3282" y="140"/>
                    </a:lnTo>
                    <a:lnTo>
                      <a:pt x="3279" y="126"/>
                    </a:lnTo>
                    <a:lnTo>
                      <a:pt x="3276" y="113"/>
                    </a:lnTo>
                    <a:lnTo>
                      <a:pt x="3270" y="99"/>
                    </a:lnTo>
                    <a:lnTo>
                      <a:pt x="3264" y="87"/>
                    </a:lnTo>
                    <a:lnTo>
                      <a:pt x="3257" y="75"/>
                    </a:lnTo>
                    <a:lnTo>
                      <a:pt x="3249" y="64"/>
                    </a:lnTo>
                    <a:lnTo>
                      <a:pt x="3242" y="54"/>
                    </a:lnTo>
                    <a:lnTo>
                      <a:pt x="3232" y="44"/>
                    </a:lnTo>
                    <a:lnTo>
                      <a:pt x="3223" y="36"/>
                    </a:lnTo>
                    <a:lnTo>
                      <a:pt x="3212" y="28"/>
                    </a:lnTo>
                    <a:lnTo>
                      <a:pt x="3202" y="21"/>
                    </a:lnTo>
                    <a:lnTo>
                      <a:pt x="3190" y="15"/>
                    </a:lnTo>
                    <a:lnTo>
                      <a:pt x="3179" y="10"/>
                    </a:lnTo>
                    <a:lnTo>
                      <a:pt x="3167" y="6"/>
                    </a:lnTo>
                    <a:lnTo>
                      <a:pt x="3155" y="3"/>
                    </a:lnTo>
                    <a:lnTo>
                      <a:pt x="3142" y="1"/>
                    </a:lnTo>
                    <a:lnTo>
                      <a:pt x="3123" y="0"/>
                    </a:lnTo>
                    <a:lnTo>
                      <a:pt x="3104" y="0"/>
                    </a:lnTo>
                    <a:lnTo>
                      <a:pt x="3088" y="3"/>
                    </a:lnTo>
                    <a:lnTo>
                      <a:pt x="3071" y="6"/>
                    </a:lnTo>
                    <a:lnTo>
                      <a:pt x="3056" y="11"/>
                    </a:lnTo>
                    <a:lnTo>
                      <a:pt x="3041" y="18"/>
                    </a:lnTo>
                    <a:lnTo>
                      <a:pt x="3027" y="26"/>
                    </a:lnTo>
                    <a:lnTo>
                      <a:pt x="3015" y="34"/>
                    </a:lnTo>
                    <a:lnTo>
                      <a:pt x="3004" y="44"/>
                    </a:lnTo>
                    <a:lnTo>
                      <a:pt x="2994" y="55"/>
                    </a:lnTo>
                    <a:lnTo>
                      <a:pt x="2984" y="67"/>
                    </a:lnTo>
                    <a:lnTo>
                      <a:pt x="2976" y="80"/>
                    </a:lnTo>
                    <a:lnTo>
                      <a:pt x="2970" y="93"/>
                    </a:lnTo>
                    <a:lnTo>
                      <a:pt x="2964" y="106"/>
                    </a:lnTo>
                    <a:lnTo>
                      <a:pt x="2960" y="120"/>
                    </a:lnTo>
                    <a:lnTo>
                      <a:pt x="2958" y="135"/>
                    </a:lnTo>
                    <a:lnTo>
                      <a:pt x="2950" y="127"/>
                    </a:lnTo>
                    <a:lnTo>
                      <a:pt x="2941" y="120"/>
                    </a:lnTo>
                    <a:lnTo>
                      <a:pt x="2932" y="114"/>
                    </a:lnTo>
                    <a:lnTo>
                      <a:pt x="2923" y="108"/>
                    </a:lnTo>
                    <a:lnTo>
                      <a:pt x="2912" y="103"/>
                    </a:lnTo>
                    <a:lnTo>
                      <a:pt x="2901" y="98"/>
                    </a:lnTo>
                    <a:lnTo>
                      <a:pt x="2890" y="95"/>
                    </a:lnTo>
                    <a:lnTo>
                      <a:pt x="2877" y="92"/>
                    </a:lnTo>
                    <a:lnTo>
                      <a:pt x="2865" y="91"/>
                    </a:lnTo>
                    <a:lnTo>
                      <a:pt x="2852" y="89"/>
                    </a:lnTo>
                    <a:lnTo>
                      <a:pt x="2840" y="91"/>
                    </a:lnTo>
                    <a:lnTo>
                      <a:pt x="2828" y="92"/>
                    </a:lnTo>
                    <a:lnTo>
                      <a:pt x="2815" y="95"/>
                    </a:lnTo>
                    <a:lnTo>
                      <a:pt x="2803" y="99"/>
                    </a:lnTo>
                    <a:lnTo>
                      <a:pt x="2791" y="105"/>
                    </a:lnTo>
                    <a:lnTo>
                      <a:pt x="2780" y="111"/>
                    </a:lnTo>
                    <a:lnTo>
                      <a:pt x="2770" y="118"/>
                    </a:lnTo>
                    <a:lnTo>
                      <a:pt x="2761" y="126"/>
                    </a:lnTo>
                    <a:lnTo>
                      <a:pt x="2753" y="135"/>
                    </a:lnTo>
                    <a:lnTo>
                      <a:pt x="2745" y="143"/>
                    </a:lnTo>
                    <a:lnTo>
                      <a:pt x="2739" y="152"/>
                    </a:lnTo>
                    <a:lnTo>
                      <a:pt x="2733" y="162"/>
                    </a:lnTo>
                    <a:lnTo>
                      <a:pt x="2728" y="171"/>
                    </a:lnTo>
                    <a:lnTo>
                      <a:pt x="2725" y="182"/>
                    </a:lnTo>
                    <a:lnTo>
                      <a:pt x="2720" y="192"/>
                    </a:lnTo>
                    <a:lnTo>
                      <a:pt x="2718" y="203"/>
                    </a:lnTo>
                    <a:lnTo>
                      <a:pt x="2717" y="214"/>
                    </a:lnTo>
                    <a:lnTo>
                      <a:pt x="2716" y="225"/>
                    </a:lnTo>
                    <a:lnTo>
                      <a:pt x="2716" y="236"/>
                    </a:lnTo>
                    <a:lnTo>
                      <a:pt x="2717" y="248"/>
                    </a:lnTo>
                    <a:lnTo>
                      <a:pt x="2719" y="259"/>
                    </a:lnTo>
                    <a:lnTo>
                      <a:pt x="2721" y="270"/>
                    </a:lnTo>
                    <a:lnTo>
                      <a:pt x="2727" y="288"/>
                    </a:lnTo>
                    <a:lnTo>
                      <a:pt x="2733" y="303"/>
                    </a:lnTo>
                    <a:lnTo>
                      <a:pt x="2741" y="318"/>
                    </a:lnTo>
                    <a:lnTo>
                      <a:pt x="2751" y="334"/>
                    </a:lnTo>
                    <a:lnTo>
                      <a:pt x="2761" y="348"/>
                    </a:lnTo>
                    <a:lnTo>
                      <a:pt x="2772" y="362"/>
                    </a:lnTo>
                    <a:lnTo>
                      <a:pt x="2784" y="376"/>
                    </a:lnTo>
                    <a:lnTo>
                      <a:pt x="2796" y="388"/>
                    </a:lnTo>
                    <a:lnTo>
                      <a:pt x="2809" y="400"/>
                    </a:lnTo>
                    <a:lnTo>
                      <a:pt x="2824" y="412"/>
                    </a:lnTo>
                    <a:lnTo>
                      <a:pt x="2837" y="422"/>
                    </a:lnTo>
                    <a:lnTo>
                      <a:pt x="2851" y="433"/>
                    </a:lnTo>
                    <a:lnTo>
                      <a:pt x="2881" y="451"/>
                    </a:lnTo>
                    <a:lnTo>
                      <a:pt x="2910" y="468"/>
                    </a:lnTo>
                    <a:lnTo>
                      <a:pt x="2940" y="483"/>
                    </a:lnTo>
                    <a:lnTo>
                      <a:pt x="2968" y="495"/>
                    </a:lnTo>
                    <a:lnTo>
                      <a:pt x="2993" y="506"/>
                    </a:lnTo>
                    <a:lnTo>
                      <a:pt x="3016" y="514"/>
                    </a:lnTo>
                    <a:lnTo>
                      <a:pt x="3049" y="525"/>
                    </a:lnTo>
                    <a:lnTo>
                      <a:pt x="3062" y="530"/>
                    </a:lnTo>
                    <a:close/>
                    <a:moveTo>
                      <a:pt x="2435" y="3095"/>
                    </a:moveTo>
                    <a:lnTo>
                      <a:pt x="2435" y="3095"/>
                    </a:lnTo>
                    <a:lnTo>
                      <a:pt x="2463" y="3057"/>
                    </a:lnTo>
                    <a:lnTo>
                      <a:pt x="2490" y="3020"/>
                    </a:lnTo>
                    <a:lnTo>
                      <a:pt x="2520" y="2985"/>
                    </a:lnTo>
                    <a:lnTo>
                      <a:pt x="2551" y="2951"/>
                    </a:lnTo>
                    <a:lnTo>
                      <a:pt x="2583" y="2919"/>
                    </a:lnTo>
                    <a:lnTo>
                      <a:pt x="2617" y="2888"/>
                    </a:lnTo>
                    <a:lnTo>
                      <a:pt x="2651" y="2859"/>
                    </a:lnTo>
                    <a:lnTo>
                      <a:pt x="2687" y="2831"/>
                    </a:lnTo>
                    <a:lnTo>
                      <a:pt x="2723" y="2805"/>
                    </a:lnTo>
                    <a:lnTo>
                      <a:pt x="2762" y="2779"/>
                    </a:lnTo>
                    <a:lnTo>
                      <a:pt x="2800" y="2756"/>
                    </a:lnTo>
                    <a:lnTo>
                      <a:pt x="2840" y="2735"/>
                    </a:lnTo>
                    <a:lnTo>
                      <a:pt x="2882" y="2714"/>
                    </a:lnTo>
                    <a:lnTo>
                      <a:pt x="2924" y="2697"/>
                    </a:lnTo>
                    <a:lnTo>
                      <a:pt x="2965" y="2680"/>
                    </a:lnTo>
                    <a:lnTo>
                      <a:pt x="3009" y="2666"/>
                    </a:lnTo>
                    <a:lnTo>
                      <a:pt x="2986" y="2646"/>
                    </a:lnTo>
                    <a:lnTo>
                      <a:pt x="2964" y="2626"/>
                    </a:lnTo>
                    <a:lnTo>
                      <a:pt x="2940" y="2609"/>
                    </a:lnTo>
                    <a:lnTo>
                      <a:pt x="2916" y="2591"/>
                    </a:lnTo>
                    <a:lnTo>
                      <a:pt x="2891" y="2575"/>
                    </a:lnTo>
                    <a:lnTo>
                      <a:pt x="2865" y="2558"/>
                    </a:lnTo>
                    <a:lnTo>
                      <a:pt x="2839" y="2544"/>
                    </a:lnTo>
                    <a:lnTo>
                      <a:pt x="2813" y="2530"/>
                    </a:lnTo>
                    <a:lnTo>
                      <a:pt x="2785" y="2516"/>
                    </a:lnTo>
                    <a:lnTo>
                      <a:pt x="2758" y="2503"/>
                    </a:lnTo>
                    <a:lnTo>
                      <a:pt x="2729" y="2492"/>
                    </a:lnTo>
                    <a:lnTo>
                      <a:pt x="2700" y="2481"/>
                    </a:lnTo>
                    <a:lnTo>
                      <a:pt x="2671" y="2471"/>
                    </a:lnTo>
                    <a:lnTo>
                      <a:pt x="2641" y="2462"/>
                    </a:lnTo>
                    <a:lnTo>
                      <a:pt x="2610" y="2455"/>
                    </a:lnTo>
                    <a:lnTo>
                      <a:pt x="2579" y="2448"/>
                    </a:lnTo>
                    <a:lnTo>
                      <a:pt x="2536" y="2442"/>
                    </a:lnTo>
                    <a:lnTo>
                      <a:pt x="2495" y="2436"/>
                    </a:lnTo>
                    <a:lnTo>
                      <a:pt x="2453" y="2433"/>
                    </a:lnTo>
                    <a:lnTo>
                      <a:pt x="2411" y="2432"/>
                    </a:lnTo>
                    <a:lnTo>
                      <a:pt x="2370" y="2433"/>
                    </a:lnTo>
                    <a:lnTo>
                      <a:pt x="2330" y="2435"/>
                    </a:lnTo>
                    <a:lnTo>
                      <a:pt x="2289" y="2440"/>
                    </a:lnTo>
                    <a:lnTo>
                      <a:pt x="2248" y="2446"/>
                    </a:lnTo>
                    <a:lnTo>
                      <a:pt x="2209" y="2455"/>
                    </a:lnTo>
                    <a:lnTo>
                      <a:pt x="2170" y="2465"/>
                    </a:lnTo>
                    <a:lnTo>
                      <a:pt x="2132" y="2476"/>
                    </a:lnTo>
                    <a:lnTo>
                      <a:pt x="2094" y="2489"/>
                    </a:lnTo>
                    <a:lnTo>
                      <a:pt x="2057" y="2504"/>
                    </a:lnTo>
                    <a:lnTo>
                      <a:pt x="2020" y="2521"/>
                    </a:lnTo>
                    <a:lnTo>
                      <a:pt x="1985" y="2539"/>
                    </a:lnTo>
                    <a:lnTo>
                      <a:pt x="1950" y="2558"/>
                    </a:lnTo>
                    <a:lnTo>
                      <a:pt x="1938" y="2531"/>
                    </a:lnTo>
                    <a:lnTo>
                      <a:pt x="1925" y="2502"/>
                    </a:lnTo>
                    <a:lnTo>
                      <a:pt x="1911" y="2475"/>
                    </a:lnTo>
                    <a:lnTo>
                      <a:pt x="1897" y="2448"/>
                    </a:lnTo>
                    <a:lnTo>
                      <a:pt x="1882" y="2421"/>
                    </a:lnTo>
                    <a:lnTo>
                      <a:pt x="1865" y="2395"/>
                    </a:lnTo>
                    <a:lnTo>
                      <a:pt x="1849" y="2369"/>
                    </a:lnTo>
                    <a:lnTo>
                      <a:pt x="1831" y="2344"/>
                    </a:lnTo>
                    <a:lnTo>
                      <a:pt x="1812" y="2319"/>
                    </a:lnTo>
                    <a:lnTo>
                      <a:pt x="1794" y="2295"/>
                    </a:lnTo>
                    <a:lnTo>
                      <a:pt x="1774" y="2272"/>
                    </a:lnTo>
                    <a:lnTo>
                      <a:pt x="1753" y="2249"/>
                    </a:lnTo>
                    <a:lnTo>
                      <a:pt x="1731" y="2227"/>
                    </a:lnTo>
                    <a:lnTo>
                      <a:pt x="1709" y="2205"/>
                    </a:lnTo>
                    <a:lnTo>
                      <a:pt x="1687" y="2184"/>
                    </a:lnTo>
                    <a:lnTo>
                      <a:pt x="1663" y="2164"/>
                    </a:lnTo>
                    <a:lnTo>
                      <a:pt x="1640" y="2145"/>
                    </a:lnTo>
                    <a:lnTo>
                      <a:pt x="1614" y="2126"/>
                    </a:lnTo>
                    <a:lnTo>
                      <a:pt x="1589" y="2108"/>
                    </a:lnTo>
                    <a:lnTo>
                      <a:pt x="1564" y="2091"/>
                    </a:lnTo>
                    <a:lnTo>
                      <a:pt x="1537" y="2074"/>
                    </a:lnTo>
                    <a:lnTo>
                      <a:pt x="1510" y="2058"/>
                    </a:lnTo>
                    <a:lnTo>
                      <a:pt x="1482" y="2043"/>
                    </a:lnTo>
                    <a:lnTo>
                      <a:pt x="1454" y="2029"/>
                    </a:lnTo>
                    <a:lnTo>
                      <a:pt x="1425" y="2016"/>
                    </a:lnTo>
                    <a:lnTo>
                      <a:pt x="1395" y="2003"/>
                    </a:lnTo>
                    <a:lnTo>
                      <a:pt x="1366" y="1992"/>
                    </a:lnTo>
                    <a:lnTo>
                      <a:pt x="1335" y="1981"/>
                    </a:lnTo>
                    <a:lnTo>
                      <a:pt x="1304" y="1971"/>
                    </a:lnTo>
                    <a:lnTo>
                      <a:pt x="1273" y="1962"/>
                    </a:lnTo>
                    <a:lnTo>
                      <a:pt x="1241" y="1954"/>
                    </a:lnTo>
                    <a:lnTo>
                      <a:pt x="1210" y="1948"/>
                    </a:lnTo>
                    <a:lnTo>
                      <a:pt x="1158" y="1939"/>
                    </a:lnTo>
                    <a:lnTo>
                      <a:pt x="1107" y="1933"/>
                    </a:lnTo>
                    <a:lnTo>
                      <a:pt x="1057" y="1930"/>
                    </a:lnTo>
                    <a:lnTo>
                      <a:pt x="1006" y="1929"/>
                    </a:lnTo>
                    <a:lnTo>
                      <a:pt x="955" y="1930"/>
                    </a:lnTo>
                    <a:lnTo>
                      <a:pt x="906" y="1934"/>
                    </a:lnTo>
                    <a:lnTo>
                      <a:pt x="857" y="1941"/>
                    </a:lnTo>
                    <a:lnTo>
                      <a:pt x="809" y="1950"/>
                    </a:lnTo>
                    <a:lnTo>
                      <a:pt x="761" y="1962"/>
                    </a:lnTo>
                    <a:lnTo>
                      <a:pt x="714" y="1975"/>
                    </a:lnTo>
                    <a:lnTo>
                      <a:pt x="668" y="1991"/>
                    </a:lnTo>
                    <a:lnTo>
                      <a:pt x="623" y="2009"/>
                    </a:lnTo>
                    <a:lnTo>
                      <a:pt x="579" y="2029"/>
                    </a:lnTo>
                    <a:lnTo>
                      <a:pt x="536" y="2051"/>
                    </a:lnTo>
                    <a:lnTo>
                      <a:pt x="493" y="2075"/>
                    </a:lnTo>
                    <a:lnTo>
                      <a:pt x="453" y="2101"/>
                    </a:lnTo>
                    <a:lnTo>
                      <a:pt x="414" y="2129"/>
                    </a:lnTo>
                    <a:lnTo>
                      <a:pt x="376" y="2159"/>
                    </a:lnTo>
                    <a:lnTo>
                      <a:pt x="339" y="2191"/>
                    </a:lnTo>
                    <a:lnTo>
                      <a:pt x="304" y="2224"/>
                    </a:lnTo>
                    <a:lnTo>
                      <a:pt x="270" y="2259"/>
                    </a:lnTo>
                    <a:lnTo>
                      <a:pt x="238" y="2295"/>
                    </a:lnTo>
                    <a:lnTo>
                      <a:pt x="208" y="2334"/>
                    </a:lnTo>
                    <a:lnTo>
                      <a:pt x="180" y="2374"/>
                    </a:lnTo>
                    <a:lnTo>
                      <a:pt x="153" y="2415"/>
                    </a:lnTo>
                    <a:lnTo>
                      <a:pt x="129" y="2458"/>
                    </a:lnTo>
                    <a:lnTo>
                      <a:pt x="106" y="2503"/>
                    </a:lnTo>
                    <a:lnTo>
                      <a:pt x="86" y="2548"/>
                    </a:lnTo>
                    <a:lnTo>
                      <a:pt x="67" y="2596"/>
                    </a:lnTo>
                    <a:lnTo>
                      <a:pt x="52" y="2644"/>
                    </a:lnTo>
                    <a:lnTo>
                      <a:pt x="38" y="2694"/>
                    </a:lnTo>
                    <a:lnTo>
                      <a:pt x="27" y="2744"/>
                    </a:lnTo>
                    <a:lnTo>
                      <a:pt x="17" y="2802"/>
                    </a:lnTo>
                    <a:lnTo>
                      <a:pt x="9" y="2860"/>
                    </a:lnTo>
                    <a:lnTo>
                      <a:pt x="4" y="2918"/>
                    </a:lnTo>
                    <a:lnTo>
                      <a:pt x="1" y="2974"/>
                    </a:lnTo>
                    <a:lnTo>
                      <a:pt x="0" y="3031"/>
                    </a:lnTo>
                    <a:lnTo>
                      <a:pt x="3" y="3087"/>
                    </a:lnTo>
                    <a:lnTo>
                      <a:pt x="6" y="3143"/>
                    </a:lnTo>
                    <a:lnTo>
                      <a:pt x="12" y="3198"/>
                    </a:lnTo>
                    <a:lnTo>
                      <a:pt x="20" y="3253"/>
                    </a:lnTo>
                    <a:lnTo>
                      <a:pt x="30" y="3307"/>
                    </a:lnTo>
                    <a:lnTo>
                      <a:pt x="41" y="3361"/>
                    </a:lnTo>
                    <a:lnTo>
                      <a:pt x="55" y="3415"/>
                    </a:lnTo>
                    <a:lnTo>
                      <a:pt x="70" y="3468"/>
                    </a:lnTo>
                    <a:lnTo>
                      <a:pt x="86" y="3520"/>
                    </a:lnTo>
                    <a:lnTo>
                      <a:pt x="105" y="3571"/>
                    </a:lnTo>
                    <a:lnTo>
                      <a:pt x="125" y="3622"/>
                    </a:lnTo>
                    <a:lnTo>
                      <a:pt x="146" y="3673"/>
                    </a:lnTo>
                    <a:lnTo>
                      <a:pt x="168" y="3722"/>
                    </a:lnTo>
                    <a:lnTo>
                      <a:pt x="192" y="3772"/>
                    </a:lnTo>
                    <a:lnTo>
                      <a:pt x="216" y="3820"/>
                    </a:lnTo>
                    <a:lnTo>
                      <a:pt x="242" y="3867"/>
                    </a:lnTo>
                    <a:lnTo>
                      <a:pt x="269" y="3915"/>
                    </a:lnTo>
                    <a:lnTo>
                      <a:pt x="297" y="3961"/>
                    </a:lnTo>
                    <a:lnTo>
                      <a:pt x="326" y="4006"/>
                    </a:lnTo>
                    <a:lnTo>
                      <a:pt x="355" y="4051"/>
                    </a:lnTo>
                    <a:lnTo>
                      <a:pt x="385" y="4095"/>
                    </a:lnTo>
                    <a:lnTo>
                      <a:pt x="416" y="4138"/>
                    </a:lnTo>
                    <a:lnTo>
                      <a:pt x="447" y="4180"/>
                    </a:lnTo>
                    <a:lnTo>
                      <a:pt x="479" y="4222"/>
                    </a:lnTo>
                    <a:lnTo>
                      <a:pt x="511" y="4262"/>
                    </a:lnTo>
                    <a:lnTo>
                      <a:pt x="544" y="4302"/>
                    </a:lnTo>
                    <a:lnTo>
                      <a:pt x="577" y="4340"/>
                    </a:lnTo>
                    <a:lnTo>
                      <a:pt x="610" y="4379"/>
                    </a:lnTo>
                    <a:lnTo>
                      <a:pt x="643" y="4415"/>
                    </a:lnTo>
                    <a:lnTo>
                      <a:pt x="709" y="4487"/>
                    </a:lnTo>
                    <a:lnTo>
                      <a:pt x="775" y="4554"/>
                    </a:lnTo>
                    <a:lnTo>
                      <a:pt x="839" y="4617"/>
                    </a:lnTo>
                    <a:lnTo>
                      <a:pt x="903" y="4676"/>
                    </a:lnTo>
                    <a:lnTo>
                      <a:pt x="963" y="4731"/>
                    </a:lnTo>
                    <a:lnTo>
                      <a:pt x="1020" y="4780"/>
                    </a:lnTo>
                    <a:lnTo>
                      <a:pt x="1074" y="4826"/>
                    </a:lnTo>
                    <a:lnTo>
                      <a:pt x="1125" y="4866"/>
                    </a:lnTo>
                    <a:lnTo>
                      <a:pt x="1170" y="4901"/>
                    </a:lnTo>
                    <a:lnTo>
                      <a:pt x="1210" y="4932"/>
                    </a:lnTo>
                    <a:lnTo>
                      <a:pt x="1244" y="4958"/>
                    </a:lnTo>
                    <a:lnTo>
                      <a:pt x="1292" y="4992"/>
                    </a:lnTo>
                    <a:lnTo>
                      <a:pt x="1309" y="5004"/>
                    </a:lnTo>
                    <a:lnTo>
                      <a:pt x="1338" y="4996"/>
                    </a:lnTo>
                    <a:lnTo>
                      <a:pt x="1373" y="4986"/>
                    </a:lnTo>
                    <a:lnTo>
                      <a:pt x="1421" y="4973"/>
                    </a:lnTo>
                    <a:lnTo>
                      <a:pt x="1479" y="4955"/>
                    </a:lnTo>
                    <a:lnTo>
                      <a:pt x="1547" y="4934"/>
                    </a:lnTo>
                    <a:lnTo>
                      <a:pt x="1623" y="4908"/>
                    </a:lnTo>
                    <a:lnTo>
                      <a:pt x="1708" y="4878"/>
                    </a:lnTo>
                    <a:lnTo>
                      <a:pt x="1799" y="4844"/>
                    </a:lnTo>
                    <a:lnTo>
                      <a:pt x="1896" y="4806"/>
                    </a:lnTo>
                    <a:lnTo>
                      <a:pt x="1946" y="4785"/>
                    </a:lnTo>
                    <a:lnTo>
                      <a:pt x="1997" y="4763"/>
                    </a:lnTo>
                    <a:lnTo>
                      <a:pt x="2049" y="4739"/>
                    </a:lnTo>
                    <a:lnTo>
                      <a:pt x="2101" y="4714"/>
                    </a:lnTo>
                    <a:lnTo>
                      <a:pt x="2154" y="4689"/>
                    </a:lnTo>
                    <a:lnTo>
                      <a:pt x="2207" y="4663"/>
                    </a:lnTo>
                    <a:lnTo>
                      <a:pt x="2261" y="4634"/>
                    </a:lnTo>
                    <a:lnTo>
                      <a:pt x="2315" y="4606"/>
                    </a:lnTo>
                    <a:lnTo>
                      <a:pt x="2368" y="4575"/>
                    </a:lnTo>
                    <a:lnTo>
                      <a:pt x="2422" y="4543"/>
                    </a:lnTo>
                    <a:lnTo>
                      <a:pt x="2476" y="4511"/>
                    </a:lnTo>
                    <a:lnTo>
                      <a:pt x="2529" y="4477"/>
                    </a:lnTo>
                    <a:lnTo>
                      <a:pt x="2506" y="4446"/>
                    </a:lnTo>
                    <a:lnTo>
                      <a:pt x="2484" y="4414"/>
                    </a:lnTo>
                    <a:lnTo>
                      <a:pt x="2462" y="4382"/>
                    </a:lnTo>
                    <a:lnTo>
                      <a:pt x="2442" y="4349"/>
                    </a:lnTo>
                    <a:lnTo>
                      <a:pt x="2422" y="4316"/>
                    </a:lnTo>
                    <a:lnTo>
                      <a:pt x="2403" y="4282"/>
                    </a:lnTo>
                    <a:lnTo>
                      <a:pt x="2385" y="4248"/>
                    </a:lnTo>
                    <a:lnTo>
                      <a:pt x="2368" y="4213"/>
                    </a:lnTo>
                    <a:lnTo>
                      <a:pt x="2353" y="4178"/>
                    </a:lnTo>
                    <a:lnTo>
                      <a:pt x="2337" y="4141"/>
                    </a:lnTo>
                    <a:lnTo>
                      <a:pt x="2323" y="4105"/>
                    </a:lnTo>
                    <a:lnTo>
                      <a:pt x="2310" y="4068"/>
                    </a:lnTo>
                    <a:lnTo>
                      <a:pt x="2299" y="4030"/>
                    </a:lnTo>
                    <a:lnTo>
                      <a:pt x="2288" y="3992"/>
                    </a:lnTo>
                    <a:lnTo>
                      <a:pt x="2278" y="3953"/>
                    </a:lnTo>
                    <a:lnTo>
                      <a:pt x="2270" y="3914"/>
                    </a:lnTo>
                    <a:lnTo>
                      <a:pt x="2265" y="3886"/>
                    </a:lnTo>
                    <a:lnTo>
                      <a:pt x="2260" y="3860"/>
                    </a:lnTo>
                    <a:lnTo>
                      <a:pt x="2257" y="3832"/>
                    </a:lnTo>
                    <a:lnTo>
                      <a:pt x="2255" y="3806"/>
                    </a:lnTo>
                    <a:lnTo>
                      <a:pt x="2250" y="3752"/>
                    </a:lnTo>
                    <a:lnTo>
                      <a:pt x="2249" y="3699"/>
                    </a:lnTo>
                    <a:lnTo>
                      <a:pt x="2250" y="3645"/>
                    </a:lnTo>
                    <a:lnTo>
                      <a:pt x="2255" y="3592"/>
                    </a:lnTo>
                    <a:lnTo>
                      <a:pt x="2261" y="3540"/>
                    </a:lnTo>
                    <a:lnTo>
                      <a:pt x="2271" y="3488"/>
                    </a:lnTo>
                    <a:lnTo>
                      <a:pt x="2282" y="3436"/>
                    </a:lnTo>
                    <a:lnTo>
                      <a:pt x="2297" y="3384"/>
                    </a:lnTo>
                    <a:lnTo>
                      <a:pt x="2314" y="3334"/>
                    </a:lnTo>
                    <a:lnTo>
                      <a:pt x="2333" y="3284"/>
                    </a:lnTo>
                    <a:lnTo>
                      <a:pt x="2355" y="3236"/>
                    </a:lnTo>
                    <a:lnTo>
                      <a:pt x="2379" y="3187"/>
                    </a:lnTo>
                    <a:lnTo>
                      <a:pt x="2392" y="3164"/>
                    </a:lnTo>
                    <a:lnTo>
                      <a:pt x="2407" y="3141"/>
                    </a:lnTo>
                    <a:lnTo>
                      <a:pt x="2421" y="3118"/>
                    </a:lnTo>
                    <a:lnTo>
                      <a:pt x="2435" y="3095"/>
                    </a:lnTo>
                    <a:close/>
                    <a:moveTo>
                      <a:pt x="3250" y="1604"/>
                    </a:moveTo>
                    <a:lnTo>
                      <a:pt x="3250" y="1604"/>
                    </a:lnTo>
                    <a:lnTo>
                      <a:pt x="3255" y="1581"/>
                    </a:lnTo>
                    <a:lnTo>
                      <a:pt x="3261" y="1559"/>
                    </a:lnTo>
                    <a:lnTo>
                      <a:pt x="3270" y="1537"/>
                    </a:lnTo>
                    <a:lnTo>
                      <a:pt x="3281" y="1516"/>
                    </a:lnTo>
                    <a:lnTo>
                      <a:pt x="3294" y="1497"/>
                    </a:lnTo>
                    <a:lnTo>
                      <a:pt x="3309" y="1478"/>
                    </a:lnTo>
                    <a:lnTo>
                      <a:pt x="3325" y="1460"/>
                    </a:lnTo>
                    <a:lnTo>
                      <a:pt x="3343" y="1445"/>
                    </a:lnTo>
                    <a:lnTo>
                      <a:pt x="3363" y="1431"/>
                    </a:lnTo>
                    <a:lnTo>
                      <a:pt x="3385" y="1418"/>
                    </a:lnTo>
                    <a:lnTo>
                      <a:pt x="3408" y="1407"/>
                    </a:lnTo>
                    <a:lnTo>
                      <a:pt x="3432" y="1400"/>
                    </a:lnTo>
                    <a:lnTo>
                      <a:pt x="3445" y="1396"/>
                    </a:lnTo>
                    <a:lnTo>
                      <a:pt x="3458" y="1394"/>
                    </a:lnTo>
                    <a:lnTo>
                      <a:pt x="3472" y="1392"/>
                    </a:lnTo>
                    <a:lnTo>
                      <a:pt x="3486" y="1390"/>
                    </a:lnTo>
                    <a:lnTo>
                      <a:pt x="3500" y="1390"/>
                    </a:lnTo>
                    <a:lnTo>
                      <a:pt x="3515" y="1390"/>
                    </a:lnTo>
                    <a:lnTo>
                      <a:pt x="3530" y="1390"/>
                    </a:lnTo>
                    <a:lnTo>
                      <a:pt x="3545" y="1391"/>
                    </a:lnTo>
                    <a:lnTo>
                      <a:pt x="3565" y="1394"/>
                    </a:lnTo>
                    <a:lnTo>
                      <a:pt x="3585" y="1400"/>
                    </a:lnTo>
                    <a:lnTo>
                      <a:pt x="3604" y="1405"/>
                    </a:lnTo>
                    <a:lnTo>
                      <a:pt x="3622" y="1414"/>
                    </a:lnTo>
                    <a:lnTo>
                      <a:pt x="3641" y="1424"/>
                    </a:lnTo>
                    <a:lnTo>
                      <a:pt x="3658" y="1435"/>
                    </a:lnTo>
                    <a:lnTo>
                      <a:pt x="3674" y="1447"/>
                    </a:lnTo>
                    <a:lnTo>
                      <a:pt x="3689" y="1461"/>
                    </a:lnTo>
                    <a:lnTo>
                      <a:pt x="3704" y="1476"/>
                    </a:lnTo>
                    <a:lnTo>
                      <a:pt x="3717" y="1492"/>
                    </a:lnTo>
                    <a:lnTo>
                      <a:pt x="3729" y="1510"/>
                    </a:lnTo>
                    <a:lnTo>
                      <a:pt x="3740" y="1528"/>
                    </a:lnTo>
                    <a:lnTo>
                      <a:pt x="3750" y="1548"/>
                    </a:lnTo>
                    <a:lnTo>
                      <a:pt x="3758" y="1569"/>
                    </a:lnTo>
                    <a:lnTo>
                      <a:pt x="3765" y="1591"/>
                    </a:lnTo>
                    <a:lnTo>
                      <a:pt x="3770" y="1613"/>
                    </a:lnTo>
                    <a:lnTo>
                      <a:pt x="3773" y="1630"/>
                    </a:lnTo>
                    <a:lnTo>
                      <a:pt x="3775" y="1645"/>
                    </a:lnTo>
                    <a:lnTo>
                      <a:pt x="3777" y="1677"/>
                    </a:lnTo>
                    <a:lnTo>
                      <a:pt x="3777" y="1708"/>
                    </a:lnTo>
                    <a:lnTo>
                      <a:pt x="3774" y="1739"/>
                    </a:lnTo>
                    <a:lnTo>
                      <a:pt x="3770" y="1768"/>
                    </a:lnTo>
                    <a:lnTo>
                      <a:pt x="3762" y="1798"/>
                    </a:lnTo>
                    <a:lnTo>
                      <a:pt x="3753" y="1827"/>
                    </a:lnTo>
                    <a:lnTo>
                      <a:pt x="3743" y="1855"/>
                    </a:lnTo>
                    <a:lnTo>
                      <a:pt x="3731" y="1883"/>
                    </a:lnTo>
                    <a:lnTo>
                      <a:pt x="3718" y="1909"/>
                    </a:lnTo>
                    <a:lnTo>
                      <a:pt x="3704" y="1936"/>
                    </a:lnTo>
                    <a:lnTo>
                      <a:pt x="3688" y="1961"/>
                    </a:lnTo>
                    <a:lnTo>
                      <a:pt x="3672" y="1985"/>
                    </a:lnTo>
                    <a:lnTo>
                      <a:pt x="3654" y="2008"/>
                    </a:lnTo>
                    <a:lnTo>
                      <a:pt x="3637" y="2031"/>
                    </a:lnTo>
                    <a:lnTo>
                      <a:pt x="3619" y="2052"/>
                    </a:lnTo>
                    <a:lnTo>
                      <a:pt x="3600" y="2073"/>
                    </a:lnTo>
                    <a:lnTo>
                      <a:pt x="3583" y="2093"/>
                    </a:lnTo>
                    <a:lnTo>
                      <a:pt x="3546" y="2128"/>
                    </a:lnTo>
                    <a:lnTo>
                      <a:pt x="3512" y="2160"/>
                    </a:lnTo>
                    <a:lnTo>
                      <a:pt x="3481" y="2186"/>
                    </a:lnTo>
                    <a:lnTo>
                      <a:pt x="3456" y="2207"/>
                    </a:lnTo>
                    <a:lnTo>
                      <a:pt x="3435" y="2223"/>
                    </a:lnTo>
                    <a:lnTo>
                      <a:pt x="3418" y="2235"/>
                    </a:lnTo>
                    <a:lnTo>
                      <a:pt x="3398" y="2229"/>
                    </a:lnTo>
                    <a:lnTo>
                      <a:pt x="3375" y="2222"/>
                    </a:lnTo>
                    <a:lnTo>
                      <a:pt x="3344" y="2212"/>
                    </a:lnTo>
                    <a:lnTo>
                      <a:pt x="3308" y="2197"/>
                    </a:lnTo>
                    <a:lnTo>
                      <a:pt x="3267" y="2181"/>
                    </a:lnTo>
                    <a:lnTo>
                      <a:pt x="3223" y="2161"/>
                    </a:lnTo>
                    <a:lnTo>
                      <a:pt x="3176" y="2138"/>
                    </a:lnTo>
                    <a:lnTo>
                      <a:pt x="3153" y="2125"/>
                    </a:lnTo>
                    <a:lnTo>
                      <a:pt x="3128" y="2110"/>
                    </a:lnTo>
                    <a:lnTo>
                      <a:pt x="3105" y="2096"/>
                    </a:lnTo>
                    <a:lnTo>
                      <a:pt x="3081" y="2081"/>
                    </a:lnTo>
                    <a:lnTo>
                      <a:pt x="3058" y="2064"/>
                    </a:lnTo>
                    <a:lnTo>
                      <a:pt x="3036" y="2047"/>
                    </a:lnTo>
                    <a:lnTo>
                      <a:pt x="3014" y="2028"/>
                    </a:lnTo>
                    <a:lnTo>
                      <a:pt x="2993" y="2009"/>
                    </a:lnTo>
                    <a:lnTo>
                      <a:pt x="2973" y="1988"/>
                    </a:lnTo>
                    <a:lnTo>
                      <a:pt x="2954" y="1967"/>
                    </a:lnTo>
                    <a:lnTo>
                      <a:pt x="2937" y="1945"/>
                    </a:lnTo>
                    <a:lnTo>
                      <a:pt x="2920" y="1922"/>
                    </a:lnTo>
                    <a:lnTo>
                      <a:pt x="2906" y="1899"/>
                    </a:lnTo>
                    <a:lnTo>
                      <a:pt x="2893" y="1874"/>
                    </a:lnTo>
                    <a:lnTo>
                      <a:pt x="2882" y="1848"/>
                    </a:lnTo>
                    <a:lnTo>
                      <a:pt x="2873" y="1821"/>
                    </a:lnTo>
                    <a:lnTo>
                      <a:pt x="2869" y="1802"/>
                    </a:lnTo>
                    <a:lnTo>
                      <a:pt x="2866" y="1785"/>
                    </a:lnTo>
                    <a:lnTo>
                      <a:pt x="2864" y="1767"/>
                    </a:lnTo>
                    <a:lnTo>
                      <a:pt x="2864" y="1748"/>
                    </a:lnTo>
                    <a:lnTo>
                      <a:pt x="2865" y="1731"/>
                    </a:lnTo>
                    <a:lnTo>
                      <a:pt x="2869" y="1713"/>
                    </a:lnTo>
                    <a:lnTo>
                      <a:pt x="2873" y="1697"/>
                    </a:lnTo>
                    <a:lnTo>
                      <a:pt x="2877" y="1679"/>
                    </a:lnTo>
                    <a:lnTo>
                      <a:pt x="2884" y="1664"/>
                    </a:lnTo>
                    <a:lnTo>
                      <a:pt x="2893" y="1647"/>
                    </a:lnTo>
                    <a:lnTo>
                      <a:pt x="2902" y="1633"/>
                    </a:lnTo>
                    <a:lnTo>
                      <a:pt x="2913" y="1618"/>
                    </a:lnTo>
                    <a:lnTo>
                      <a:pt x="2924" y="1604"/>
                    </a:lnTo>
                    <a:lnTo>
                      <a:pt x="2937" y="1591"/>
                    </a:lnTo>
                    <a:lnTo>
                      <a:pt x="2951" y="1579"/>
                    </a:lnTo>
                    <a:lnTo>
                      <a:pt x="2967" y="1568"/>
                    </a:lnTo>
                    <a:lnTo>
                      <a:pt x="2985" y="1557"/>
                    </a:lnTo>
                    <a:lnTo>
                      <a:pt x="3004" y="1548"/>
                    </a:lnTo>
                    <a:lnTo>
                      <a:pt x="3024" y="1542"/>
                    </a:lnTo>
                    <a:lnTo>
                      <a:pt x="3044" y="1536"/>
                    </a:lnTo>
                    <a:lnTo>
                      <a:pt x="3063" y="1534"/>
                    </a:lnTo>
                    <a:lnTo>
                      <a:pt x="3083" y="1533"/>
                    </a:lnTo>
                    <a:lnTo>
                      <a:pt x="3103" y="1534"/>
                    </a:lnTo>
                    <a:lnTo>
                      <a:pt x="3123" y="1537"/>
                    </a:lnTo>
                    <a:lnTo>
                      <a:pt x="3142" y="1541"/>
                    </a:lnTo>
                    <a:lnTo>
                      <a:pt x="3160" y="1547"/>
                    </a:lnTo>
                    <a:lnTo>
                      <a:pt x="3178" y="1554"/>
                    </a:lnTo>
                    <a:lnTo>
                      <a:pt x="3195" y="1561"/>
                    </a:lnTo>
                    <a:lnTo>
                      <a:pt x="3211" y="1571"/>
                    </a:lnTo>
                    <a:lnTo>
                      <a:pt x="3225" y="1581"/>
                    </a:lnTo>
                    <a:lnTo>
                      <a:pt x="3238" y="1592"/>
                    </a:lnTo>
                    <a:lnTo>
                      <a:pt x="3250" y="1604"/>
                    </a:lnTo>
                    <a:close/>
                    <a:moveTo>
                      <a:pt x="2345" y="1525"/>
                    </a:moveTo>
                    <a:lnTo>
                      <a:pt x="2345" y="1525"/>
                    </a:lnTo>
                    <a:lnTo>
                      <a:pt x="2361" y="1521"/>
                    </a:lnTo>
                    <a:lnTo>
                      <a:pt x="2403" y="1506"/>
                    </a:lnTo>
                    <a:lnTo>
                      <a:pt x="2432" y="1495"/>
                    </a:lnTo>
                    <a:lnTo>
                      <a:pt x="2464" y="1482"/>
                    </a:lnTo>
                    <a:lnTo>
                      <a:pt x="2499" y="1467"/>
                    </a:lnTo>
                    <a:lnTo>
                      <a:pt x="2535" y="1448"/>
                    </a:lnTo>
                    <a:lnTo>
                      <a:pt x="2573" y="1427"/>
                    </a:lnTo>
                    <a:lnTo>
                      <a:pt x="2591" y="1415"/>
                    </a:lnTo>
                    <a:lnTo>
                      <a:pt x="2610" y="1403"/>
                    </a:lnTo>
                    <a:lnTo>
                      <a:pt x="2629" y="1390"/>
                    </a:lnTo>
                    <a:lnTo>
                      <a:pt x="2646" y="1377"/>
                    </a:lnTo>
                    <a:lnTo>
                      <a:pt x="2663" y="1362"/>
                    </a:lnTo>
                    <a:lnTo>
                      <a:pt x="2679" y="1347"/>
                    </a:lnTo>
                    <a:lnTo>
                      <a:pt x="2696" y="1332"/>
                    </a:lnTo>
                    <a:lnTo>
                      <a:pt x="2710" y="1315"/>
                    </a:lnTo>
                    <a:lnTo>
                      <a:pt x="2725" y="1297"/>
                    </a:lnTo>
                    <a:lnTo>
                      <a:pt x="2737" y="1279"/>
                    </a:lnTo>
                    <a:lnTo>
                      <a:pt x="2749" y="1260"/>
                    </a:lnTo>
                    <a:lnTo>
                      <a:pt x="2759" y="1240"/>
                    </a:lnTo>
                    <a:lnTo>
                      <a:pt x="2767" y="1220"/>
                    </a:lnTo>
                    <a:lnTo>
                      <a:pt x="2774" y="1200"/>
                    </a:lnTo>
                    <a:lnTo>
                      <a:pt x="2777" y="1185"/>
                    </a:lnTo>
                    <a:lnTo>
                      <a:pt x="2780" y="1171"/>
                    </a:lnTo>
                    <a:lnTo>
                      <a:pt x="2781" y="1157"/>
                    </a:lnTo>
                    <a:lnTo>
                      <a:pt x="2781" y="1142"/>
                    </a:lnTo>
                    <a:lnTo>
                      <a:pt x="2780" y="1128"/>
                    </a:lnTo>
                    <a:lnTo>
                      <a:pt x="2778" y="1115"/>
                    </a:lnTo>
                    <a:lnTo>
                      <a:pt x="2775" y="1101"/>
                    </a:lnTo>
                    <a:lnTo>
                      <a:pt x="2771" y="1087"/>
                    </a:lnTo>
                    <a:lnTo>
                      <a:pt x="2765" y="1075"/>
                    </a:lnTo>
                    <a:lnTo>
                      <a:pt x="2759" y="1062"/>
                    </a:lnTo>
                    <a:lnTo>
                      <a:pt x="2752" y="1051"/>
                    </a:lnTo>
                    <a:lnTo>
                      <a:pt x="2743" y="1039"/>
                    </a:lnTo>
                    <a:lnTo>
                      <a:pt x="2734" y="1028"/>
                    </a:lnTo>
                    <a:lnTo>
                      <a:pt x="2725" y="1018"/>
                    </a:lnTo>
                    <a:lnTo>
                      <a:pt x="2712" y="1008"/>
                    </a:lnTo>
                    <a:lnTo>
                      <a:pt x="2700" y="999"/>
                    </a:lnTo>
                    <a:lnTo>
                      <a:pt x="2686" y="990"/>
                    </a:lnTo>
                    <a:lnTo>
                      <a:pt x="2672" y="984"/>
                    </a:lnTo>
                    <a:lnTo>
                      <a:pt x="2656" y="978"/>
                    </a:lnTo>
                    <a:lnTo>
                      <a:pt x="2641" y="975"/>
                    </a:lnTo>
                    <a:lnTo>
                      <a:pt x="2624" y="973"/>
                    </a:lnTo>
                    <a:lnTo>
                      <a:pt x="2609" y="973"/>
                    </a:lnTo>
                    <a:lnTo>
                      <a:pt x="2594" y="973"/>
                    </a:lnTo>
                    <a:lnTo>
                      <a:pt x="2578" y="975"/>
                    </a:lnTo>
                    <a:lnTo>
                      <a:pt x="2563" y="978"/>
                    </a:lnTo>
                    <a:lnTo>
                      <a:pt x="2548" y="983"/>
                    </a:lnTo>
                    <a:lnTo>
                      <a:pt x="2534" y="988"/>
                    </a:lnTo>
                    <a:lnTo>
                      <a:pt x="2521" y="995"/>
                    </a:lnTo>
                    <a:lnTo>
                      <a:pt x="2509" y="1003"/>
                    </a:lnTo>
                    <a:lnTo>
                      <a:pt x="2497" y="1010"/>
                    </a:lnTo>
                    <a:lnTo>
                      <a:pt x="2487" y="1019"/>
                    </a:lnTo>
                    <a:lnTo>
                      <a:pt x="2477" y="1029"/>
                    </a:lnTo>
                    <a:lnTo>
                      <a:pt x="2474" y="1010"/>
                    </a:lnTo>
                    <a:lnTo>
                      <a:pt x="2468" y="993"/>
                    </a:lnTo>
                    <a:lnTo>
                      <a:pt x="2462" y="975"/>
                    </a:lnTo>
                    <a:lnTo>
                      <a:pt x="2453" y="959"/>
                    </a:lnTo>
                    <a:lnTo>
                      <a:pt x="2443" y="943"/>
                    </a:lnTo>
                    <a:lnTo>
                      <a:pt x="2432" y="929"/>
                    </a:lnTo>
                    <a:lnTo>
                      <a:pt x="2419" y="915"/>
                    </a:lnTo>
                    <a:lnTo>
                      <a:pt x="2404" y="902"/>
                    </a:lnTo>
                    <a:lnTo>
                      <a:pt x="2389" y="891"/>
                    </a:lnTo>
                    <a:lnTo>
                      <a:pt x="2371" y="882"/>
                    </a:lnTo>
                    <a:lnTo>
                      <a:pt x="2354" y="874"/>
                    </a:lnTo>
                    <a:lnTo>
                      <a:pt x="2334" y="867"/>
                    </a:lnTo>
                    <a:lnTo>
                      <a:pt x="2313" y="863"/>
                    </a:lnTo>
                    <a:lnTo>
                      <a:pt x="2292" y="860"/>
                    </a:lnTo>
                    <a:lnTo>
                      <a:pt x="2269" y="858"/>
                    </a:lnTo>
                    <a:lnTo>
                      <a:pt x="2245" y="861"/>
                    </a:lnTo>
                    <a:lnTo>
                      <a:pt x="2229" y="863"/>
                    </a:lnTo>
                    <a:lnTo>
                      <a:pt x="2214" y="866"/>
                    </a:lnTo>
                    <a:lnTo>
                      <a:pt x="2199" y="872"/>
                    </a:lnTo>
                    <a:lnTo>
                      <a:pt x="2183" y="878"/>
                    </a:lnTo>
                    <a:lnTo>
                      <a:pt x="2170" y="886"/>
                    </a:lnTo>
                    <a:lnTo>
                      <a:pt x="2156" y="895"/>
                    </a:lnTo>
                    <a:lnTo>
                      <a:pt x="2144" y="905"/>
                    </a:lnTo>
                    <a:lnTo>
                      <a:pt x="2132" y="916"/>
                    </a:lnTo>
                    <a:lnTo>
                      <a:pt x="2119" y="928"/>
                    </a:lnTo>
                    <a:lnTo>
                      <a:pt x="2110" y="940"/>
                    </a:lnTo>
                    <a:lnTo>
                      <a:pt x="2100" y="954"/>
                    </a:lnTo>
                    <a:lnTo>
                      <a:pt x="2091" y="968"/>
                    </a:lnTo>
                    <a:lnTo>
                      <a:pt x="2083" y="985"/>
                    </a:lnTo>
                    <a:lnTo>
                      <a:pt x="2078" y="1000"/>
                    </a:lnTo>
                    <a:lnTo>
                      <a:pt x="2072" y="1018"/>
                    </a:lnTo>
                    <a:lnTo>
                      <a:pt x="2068" y="1036"/>
                    </a:lnTo>
                    <a:lnTo>
                      <a:pt x="2063" y="1061"/>
                    </a:lnTo>
                    <a:lnTo>
                      <a:pt x="2062" y="1085"/>
                    </a:lnTo>
                    <a:lnTo>
                      <a:pt x="2062" y="1110"/>
                    </a:lnTo>
                    <a:lnTo>
                      <a:pt x="2064" y="1134"/>
                    </a:lnTo>
                    <a:lnTo>
                      <a:pt x="2068" y="1158"/>
                    </a:lnTo>
                    <a:lnTo>
                      <a:pt x="2073" y="1181"/>
                    </a:lnTo>
                    <a:lnTo>
                      <a:pt x="2081" y="1204"/>
                    </a:lnTo>
                    <a:lnTo>
                      <a:pt x="2089" y="1226"/>
                    </a:lnTo>
                    <a:lnTo>
                      <a:pt x="2099" y="1248"/>
                    </a:lnTo>
                    <a:lnTo>
                      <a:pt x="2108" y="1269"/>
                    </a:lnTo>
                    <a:lnTo>
                      <a:pt x="2121" y="1289"/>
                    </a:lnTo>
                    <a:lnTo>
                      <a:pt x="2133" y="1310"/>
                    </a:lnTo>
                    <a:lnTo>
                      <a:pt x="2145" y="1328"/>
                    </a:lnTo>
                    <a:lnTo>
                      <a:pt x="2159" y="1347"/>
                    </a:lnTo>
                    <a:lnTo>
                      <a:pt x="2172" y="1365"/>
                    </a:lnTo>
                    <a:lnTo>
                      <a:pt x="2187" y="1381"/>
                    </a:lnTo>
                    <a:lnTo>
                      <a:pt x="2215" y="1413"/>
                    </a:lnTo>
                    <a:lnTo>
                      <a:pt x="2244" y="1442"/>
                    </a:lnTo>
                    <a:lnTo>
                      <a:pt x="2270" y="1466"/>
                    </a:lnTo>
                    <a:lnTo>
                      <a:pt x="2294" y="1487"/>
                    </a:lnTo>
                    <a:lnTo>
                      <a:pt x="2315" y="1503"/>
                    </a:lnTo>
                    <a:lnTo>
                      <a:pt x="2331" y="1515"/>
                    </a:lnTo>
                    <a:lnTo>
                      <a:pt x="2345" y="1525"/>
                    </a:lnTo>
                    <a:close/>
                    <a:moveTo>
                      <a:pt x="5448" y="3187"/>
                    </a:moveTo>
                    <a:lnTo>
                      <a:pt x="5448" y="3187"/>
                    </a:lnTo>
                    <a:lnTo>
                      <a:pt x="5438" y="3142"/>
                    </a:lnTo>
                    <a:lnTo>
                      <a:pt x="5426" y="3098"/>
                    </a:lnTo>
                    <a:lnTo>
                      <a:pt x="5411" y="3057"/>
                    </a:lnTo>
                    <a:lnTo>
                      <a:pt x="5395" y="3015"/>
                    </a:lnTo>
                    <a:lnTo>
                      <a:pt x="5377" y="2974"/>
                    </a:lnTo>
                    <a:lnTo>
                      <a:pt x="5357" y="2934"/>
                    </a:lnTo>
                    <a:lnTo>
                      <a:pt x="5335" y="2897"/>
                    </a:lnTo>
                    <a:lnTo>
                      <a:pt x="5312" y="2860"/>
                    </a:lnTo>
                    <a:lnTo>
                      <a:pt x="5287" y="2824"/>
                    </a:lnTo>
                    <a:lnTo>
                      <a:pt x="5261" y="2790"/>
                    </a:lnTo>
                    <a:lnTo>
                      <a:pt x="5232" y="2758"/>
                    </a:lnTo>
                    <a:lnTo>
                      <a:pt x="5202" y="2728"/>
                    </a:lnTo>
                    <a:lnTo>
                      <a:pt x="5171" y="2698"/>
                    </a:lnTo>
                    <a:lnTo>
                      <a:pt x="5138" y="2669"/>
                    </a:lnTo>
                    <a:lnTo>
                      <a:pt x="5105" y="2643"/>
                    </a:lnTo>
                    <a:lnTo>
                      <a:pt x="5070" y="2619"/>
                    </a:lnTo>
                    <a:lnTo>
                      <a:pt x="5034" y="2596"/>
                    </a:lnTo>
                    <a:lnTo>
                      <a:pt x="4998" y="2574"/>
                    </a:lnTo>
                    <a:lnTo>
                      <a:pt x="4959" y="2555"/>
                    </a:lnTo>
                    <a:lnTo>
                      <a:pt x="4919" y="2537"/>
                    </a:lnTo>
                    <a:lnTo>
                      <a:pt x="4880" y="2521"/>
                    </a:lnTo>
                    <a:lnTo>
                      <a:pt x="4839" y="2506"/>
                    </a:lnTo>
                    <a:lnTo>
                      <a:pt x="4797" y="2495"/>
                    </a:lnTo>
                    <a:lnTo>
                      <a:pt x="4756" y="2486"/>
                    </a:lnTo>
                    <a:lnTo>
                      <a:pt x="4713" y="2477"/>
                    </a:lnTo>
                    <a:lnTo>
                      <a:pt x="4670" y="2471"/>
                    </a:lnTo>
                    <a:lnTo>
                      <a:pt x="4626" y="2468"/>
                    </a:lnTo>
                    <a:lnTo>
                      <a:pt x="4581" y="2466"/>
                    </a:lnTo>
                    <a:lnTo>
                      <a:pt x="4537" y="2467"/>
                    </a:lnTo>
                    <a:lnTo>
                      <a:pt x="4492" y="2470"/>
                    </a:lnTo>
                    <a:lnTo>
                      <a:pt x="4446" y="2476"/>
                    </a:lnTo>
                    <a:lnTo>
                      <a:pt x="4401" y="2483"/>
                    </a:lnTo>
                    <a:lnTo>
                      <a:pt x="4373" y="2489"/>
                    </a:lnTo>
                    <a:lnTo>
                      <a:pt x="4344" y="2495"/>
                    </a:lnTo>
                    <a:lnTo>
                      <a:pt x="4317" y="2503"/>
                    </a:lnTo>
                    <a:lnTo>
                      <a:pt x="4289" y="2512"/>
                    </a:lnTo>
                    <a:lnTo>
                      <a:pt x="4263" y="2522"/>
                    </a:lnTo>
                    <a:lnTo>
                      <a:pt x="4236" y="2532"/>
                    </a:lnTo>
                    <a:lnTo>
                      <a:pt x="4210" y="2543"/>
                    </a:lnTo>
                    <a:lnTo>
                      <a:pt x="4185" y="2555"/>
                    </a:lnTo>
                    <a:lnTo>
                      <a:pt x="4159" y="2567"/>
                    </a:lnTo>
                    <a:lnTo>
                      <a:pt x="4135" y="2580"/>
                    </a:lnTo>
                    <a:lnTo>
                      <a:pt x="4111" y="2594"/>
                    </a:lnTo>
                    <a:lnTo>
                      <a:pt x="4088" y="2609"/>
                    </a:lnTo>
                    <a:lnTo>
                      <a:pt x="4065" y="2624"/>
                    </a:lnTo>
                    <a:lnTo>
                      <a:pt x="4043" y="2641"/>
                    </a:lnTo>
                    <a:lnTo>
                      <a:pt x="4021" y="2657"/>
                    </a:lnTo>
                    <a:lnTo>
                      <a:pt x="3999" y="2675"/>
                    </a:lnTo>
                    <a:lnTo>
                      <a:pt x="3979" y="2692"/>
                    </a:lnTo>
                    <a:lnTo>
                      <a:pt x="3958" y="2711"/>
                    </a:lnTo>
                    <a:lnTo>
                      <a:pt x="3939" y="2730"/>
                    </a:lnTo>
                    <a:lnTo>
                      <a:pt x="3920" y="2750"/>
                    </a:lnTo>
                    <a:lnTo>
                      <a:pt x="3902" y="2769"/>
                    </a:lnTo>
                    <a:lnTo>
                      <a:pt x="3884" y="2790"/>
                    </a:lnTo>
                    <a:lnTo>
                      <a:pt x="3868" y="2812"/>
                    </a:lnTo>
                    <a:lnTo>
                      <a:pt x="3851" y="2833"/>
                    </a:lnTo>
                    <a:lnTo>
                      <a:pt x="3835" y="2856"/>
                    </a:lnTo>
                    <a:lnTo>
                      <a:pt x="3820" y="2878"/>
                    </a:lnTo>
                    <a:lnTo>
                      <a:pt x="3806" y="2901"/>
                    </a:lnTo>
                    <a:lnTo>
                      <a:pt x="3793" y="2926"/>
                    </a:lnTo>
                    <a:lnTo>
                      <a:pt x="3780" y="2949"/>
                    </a:lnTo>
                    <a:lnTo>
                      <a:pt x="3768" y="2974"/>
                    </a:lnTo>
                    <a:lnTo>
                      <a:pt x="3757" y="2998"/>
                    </a:lnTo>
                    <a:lnTo>
                      <a:pt x="3746" y="3024"/>
                    </a:lnTo>
                    <a:lnTo>
                      <a:pt x="3715" y="3006"/>
                    </a:lnTo>
                    <a:lnTo>
                      <a:pt x="3683" y="2991"/>
                    </a:lnTo>
                    <a:lnTo>
                      <a:pt x="3651" y="2975"/>
                    </a:lnTo>
                    <a:lnTo>
                      <a:pt x="3618" y="2962"/>
                    </a:lnTo>
                    <a:lnTo>
                      <a:pt x="3585" y="2950"/>
                    </a:lnTo>
                    <a:lnTo>
                      <a:pt x="3551" y="2940"/>
                    </a:lnTo>
                    <a:lnTo>
                      <a:pt x="3517" y="2931"/>
                    </a:lnTo>
                    <a:lnTo>
                      <a:pt x="3481" y="2925"/>
                    </a:lnTo>
                    <a:lnTo>
                      <a:pt x="3445" y="2918"/>
                    </a:lnTo>
                    <a:lnTo>
                      <a:pt x="3410" y="2915"/>
                    </a:lnTo>
                    <a:lnTo>
                      <a:pt x="3374" y="2912"/>
                    </a:lnTo>
                    <a:lnTo>
                      <a:pt x="3337" y="2911"/>
                    </a:lnTo>
                    <a:lnTo>
                      <a:pt x="3300" y="2912"/>
                    </a:lnTo>
                    <a:lnTo>
                      <a:pt x="3264" y="2915"/>
                    </a:lnTo>
                    <a:lnTo>
                      <a:pt x="3226" y="2920"/>
                    </a:lnTo>
                    <a:lnTo>
                      <a:pt x="3189" y="2926"/>
                    </a:lnTo>
                    <a:lnTo>
                      <a:pt x="3149" y="2934"/>
                    </a:lnTo>
                    <a:lnTo>
                      <a:pt x="3110" y="2945"/>
                    </a:lnTo>
                    <a:lnTo>
                      <a:pt x="3072" y="2958"/>
                    </a:lnTo>
                    <a:lnTo>
                      <a:pt x="3035" y="2972"/>
                    </a:lnTo>
                    <a:lnTo>
                      <a:pt x="2998" y="2988"/>
                    </a:lnTo>
                    <a:lnTo>
                      <a:pt x="2964" y="3006"/>
                    </a:lnTo>
                    <a:lnTo>
                      <a:pt x="2930" y="3026"/>
                    </a:lnTo>
                    <a:lnTo>
                      <a:pt x="2897" y="3047"/>
                    </a:lnTo>
                    <a:lnTo>
                      <a:pt x="2866" y="3069"/>
                    </a:lnTo>
                    <a:lnTo>
                      <a:pt x="2836" y="3092"/>
                    </a:lnTo>
                    <a:lnTo>
                      <a:pt x="2807" y="3117"/>
                    </a:lnTo>
                    <a:lnTo>
                      <a:pt x="2780" y="3143"/>
                    </a:lnTo>
                    <a:lnTo>
                      <a:pt x="2753" y="3171"/>
                    </a:lnTo>
                    <a:lnTo>
                      <a:pt x="2728" y="3201"/>
                    </a:lnTo>
                    <a:lnTo>
                      <a:pt x="2705" y="3230"/>
                    </a:lnTo>
                    <a:lnTo>
                      <a:pt x="2683" y="3261"/>
                    </a:lnTo>
                    <a:lnTo>
                      <a:pt x="2662" y="3293"/>
                    </a:lnTo>
                    <a:lnTo>
                      <a:pt x="2643" y="3326"/>
                    </a:lnTo>
                    <a:lnTo>
                      <a:pt x="2626" y="3360"/>
                    </a:lnTo>
                    <a:lnTo>
                      <a:pt x="2610" y="3395"/>
                    </a:lnTo>
                    <a:lnTo>
                      <a:pt x="2596" y="3431"/>
                    </a:lnTo>
                    <a:lnTo>
                      <a:pt x="2584" y="3467"/>
                    </a:lnTo>
                    <a:lnTo>
                      <a:pt x="2573" y="3503"/>
                    </a:lnTo>
                    <a:lnTo>
                      <a:pt x="2564" y="3542"/>
                    </a:lnTo>
                    <a:lnTo>
                      <a:pt x="2557" y="3579"/>
                    </a:lnTo>
                    <a:lnTo>
                      <a:pt x="2552" y="3618"/>
                    </a:lnTo>
                    <a:lnTo>
                      <a:pt x="2548" y="3657"/>
                    </a:lnTo>
                    <a:lnTo>
                      <a:pt x="2547" y="3696"/>
                    </a:lnTo>
                    <a:lnTo>
                      <a:pt x="2548" y="3735"/>
                    </a:lnTo>
                    <a:lnTo>
                      <a:pt x="2551" y="3776"/>
                    </a:lnTo>
                    <a:lnTo>
                      <a:pt x="2555" y="3816"/>
                    </a:lnTo>
                    <a:lnTo>
                      <a:pt x="2563" y="3856"/>
                    </a:lnTo>
                    <a:lnTo>
                      <a:pt x="2572" y="3900"/>
                    </a:lnTo>
                    <a:lnTo>
                      <a:pt x="2584" y="3944"/>
                    </a:lnTo>
                    <a:lnTo>
                      <a:pt x="2597" y="3987"/>
                    </a:lnTo>
                    <a:lnTo>
                      <a:pt x="2612" y="4029"/>
                    </a:lnTo>
                    <a:lnTo>
                      <a:pt x="2630" y="4070"/>
                    </a:lnTo>
                    <a:lnTo>
                      <a:pt x="2649" y="4110"/>
                    </a:lnTo>
                    <a:lnTo>
                      <a:pt x="2670" y="4149"/>
                    </a:lnTo>
                    <a:lnTo>
                      <a:pt x="2692" y="4189"/>
                    </a:lnTo>
                    <a:lnTo>
                      <a:pt x="2715" y="4226"/>
                    </a:lnTo>
                    <a:lnTo>
                      <a:pt x="2740" y="4262"/>
                    </a:lnTo>
                    <a:lnTo>
                      <a:pt x="2765" y="4299"/>
                    </a:lnTo>
                    <a:lnTo>
                      <a:pt x="2793" y="4334"/>
                    </a:lnTo>
                    <a:lnTo>
                      <a:pt x="2821" y="4369"/>
                    </a:lnTo>
                    <a:lnTo>
                      <a:pt x="2852" y="4403"/>
                    </a:lnTo>
                    <a:lnTo>
                      <a:pt x="2883" y="4436"/>
                    </a:lnTo>
                    <a:lnTo>
                      <a:pt x="2915" y="4468"/>
                    </a:lnTo>
                    <a:lnTo>
                      <a:pt x="2948" y="4499"/>
                    </a:lnTo>
                    <a:lnTo>
                      <a:pt x="2981" y="4530"/>
                    </a:lnTo>
                    <a:lnTo>
                      <a:pt x="3016" y="4559"/>
                    </a:lnTo>
                    <a:lnTo>
                      <a:pt x="3051" y="4589"/>
                    </a:lnTo>
                    <a:lnTo>
                      <a:pt x="3087" y="4618"/>
                    </a:lnTo>
                    <a:lnTo>
                      <a:pt x="3124" y="4645"/>
                    </a:lnTo>
                    <a:lnTo>
                      <a:pt x="3160" y="4672"/>
                    </a:lnTo>
                    <a:lnTo>
                      <a:pt x="3199" y="4698"/>
                    </a:lnTo>
                    <a:lnTo>
                      <a:pt x="3236" y="4723"/>
                    </a:lnTo>
                    <a:lnTo>
                      <a:pt x="3275" y="4747"/>
                    </a:lnTo>
                    <a:lnTo>
                      <a:pt x="3313" y="4772"/>
                    </a:lnTo>
                    <a:lnTo>
                      <a:pt x="3352" y="4795"/>
                    </a:lnTo>
                    <a:lnTo>
                      <a:pt x="3391" y="4818"/>
                    </a:lnTo>
                    <a:lnTo>
                      <a:pt x="3430" y="4839"/>
                    </a:lnTo>
                    <a:lnTo>
                      <a:pt x="3508" y="4881"/>
                    </a:lnTo>
                    <a:lnTo>
                      <a:pt x="3585" y="4919"/>
                    </a:lnTo>
                    <a:lnTo>
                      <a:pt x="3661" y="4955"/>
                    </a:lnTo>
                    <a:lnTo>
                      <a:pt x="3736" y="4988"/>
                    </a:lnTo>
                    <a:lnTo>
                      <a:pt x="3808" y="5018"/>
                    </a:lnTo>
                    <a:lnTo>
                      <a:pt x="3878" y="5047"/>
                    </a:lnTo>
                    <a:lnTo>
                      <a:pt x="3945" y="5071"/>
                    </a:lnTo>
                    <a:lnTo>
                      <a:pt x="4007" y="5094"/>
                    </a:lnTo>
                    <a:lnTo>
                      <a:pt x="4066" y="5114"/>
                    </a:lnTo>
                    <a:lnTo>
                      <a:pt x="4120" y="5131"/>
                    </a:lnTo>
                    <a:lnTo>
                      <a:pt x="4167" y="5147"/>
                    </a:lnTo>
                    <a:lnTo>
                      <a:pt x="4245" y="5169"/>
                    </a:lnTo>
                    <a:lnTo>
                      <a:pt x="4296" y="5183"/>
                    </a:lnTo>
                    <a:lnTo>
                      <a:pt x="4313" y="5188"/>
                    </a:lnTo>
                    <a:lnTo>
                      <a:pt x="4328" y="5177"/>
                    </a:lnTo>
                    <a:lnTo>
                      <a:pt x="4370" y="5147"/>
                    </a:lnTo>
                    <a:lnTo>
                      <a:pt x="4436" y="5097"/>
                    </a:lnTo>
                    <a:lnTo>
                      <a:pt x="4476" y="5065"/>
                    </a:lnTo>
                    <a:lnTo>
                      <a:pt x="4520" y="5030"/>
                    </a:lnTo>
                    <a:lnTo>
                      <a:pt x="4569" y="4989"/>
                    </a:lnTo>
                    <a:lnTo>
                      <a:pt x="4619" y="4945"/>
                    </a:lnTo>
                    <a:lnTo>
                      <a:pt x="4673" y="4897"/>
                    </a:lnTo>
                    <a:lnTo>
                      <a:pt x="4728" y="4845"/>
                    </a:lnTo>
                    <a:lnTo>
                      <a:pt x="4785" y="4789"/>
                    </a:lnTo>
                    <a:lnTo>
                      <a:pt x="4844" y="4730"/>
                    </a:lnTo>
                    <a:lnTo>
                      <a:pt x="4902" y="4667"/>
                    </a:lnTo>
                    <a:lnTo>
                      <a:pt x="4961" y="4601"/>
                    </a:lnTo>
                    <a:lnTo>
                      <a:pt x="4990" y="4566"/>
                    </a:lnTo>
                    <a:lnTo>
                      <a:pt x="5019" y="4531"/>
                    </a:lnTo>
                    <a:lnTo>
                      <a:pt x="5047" y="4496"/>
                    </a:lnTo>
                    <a:lnTo>
                      <a:pt x="5076" y="4458"/>
                    </a:lnTo>
                    <a:lnTo>
                      <a:pt x="5103" y="4421"/>
                    </a:lnTo>
                    <a:lnTo>
                      <a:pt x="5131" y="4383"/>
                    </a:lnTo>
                    <a:lnTo>
                      <a:pt x="5157" y="4344"/>
                    </a:lnTo>
                    <a:lnTo>
                      <a:pt x="5184" y="4304"/>
                    </a:lnTo>
                    <a:lnTo>
                      <a:pt x="5209" y="4264"/>
                    </a:lnTo>
                    <a:lnTo>
                      <a:pt x="5233" y="4224"/>
                    </a:lnTo>
                    <a:lnTo>
                      <a:pt x="5257" y="4182"/>
                    </a:lnTo>
                    <a:lnTo>
                      <a:pt x="5279" y="4139"/>
                    </a:lnTo>
                    <a:lnTo>
                      <a:pt x="5301" y="4097"/>
                    </a:lnTo>
                    <a:lnTo>
                      <a:pt x="5322" y="4053"/>
                    </a:lnTo>
                    <a:lnTo>
                      <a:pt x="5342" y="4009"/>
                    </a:lnTo>
                    <a:lnTo>
                      <a:pt x="5361" y="3965"/>
                    </a:lnTo>
                    <a:lnTo>
                      <a:pt x="5378" y="3920"/>
                    </a:lnTo>
                    <a:lnTo>
                      <a:pt x="5395" y="3874"/>
                    </a:lnTo>
                    <a:lnTo>
                      <a:pt x="5409" y="3828"/>
                    </a:lnTo>
                    <a:lnTo>
                      <a:pt x="5422" y="3782"/>
                    </a:lnTo>
                    <a:lnTo>
                      <a:pt x="5434" y="3734"/>
                    </a:lnTo>
                    <a:lnTo>
                      <a:pt x="5445" y="3687"/>
                    </a:lnTo>
                    <a:lnTo>
                      <a:pt x="5453" y="3639"/>
                    </a:lnTo>
                    <a:lnTo>
                      <a:pt x="5461" y="3590"/>
                    </a:lnTo>
                    <a:lnTo>
                      <a:pt x="5466" y="3541"/>
                    </a:lnTo>
                    <a:lnTo>
                      <a:pt x="5470" y="3491"/>
                    </a:lnTo>
                    <a:lnTo>
                      <a:pt x="5471" y="3442"/>
                    </a:lnTo>
                    <a:lnTo>
                      <a:pt x="5471" y="3391"/>
                    </a:lnTo>
                    <a:lnTo>
                      <a:pt x="5467" y="3341"/>
                    </a:lnTo>
                    <a:lnTo>
                      <a:pt x="5463" y="3290"/>
                    </a:lnTo>
                    <a:lnTo>
                      <a:pt x="5456" y="3239"/>
                    </a:lnTo>
                    <a:lnTo>
                      <a:pt x="5448" y="3187"/>
                    </a:lnTo>
                    <a:close/>
                  </a:path>
                </a:pathLst>
              </a:cu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KSO_Shape"/>
              <p:cNvSpPr/>
              <p:nvPr/>
            </p:nvSpPr>
            <p:spPr>
              <a:xfrm rot="9538638" flipV="1">
                <a:off x="976976" y="5690509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KSO_Shape"/>
              <p:cNvSpPr/>
              <p:nvPr/>
            </p:nvSpPr>
            <p:spPr>
              <a:xfrm rot="19054718">
                <a:off x="749325" y="6099439"/>
                <a:ext cx="78827" cy="63147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KSO_Shape"/>
              <p:cNvSpPr/>
              <p:nvPr/>
            </p:nvSpPr>
            <p:spPr>
              <a:xfrm rot="19054718" flipH="1">
                <a:off x="656159" y="6088261"/>
                <a:ext cx="57071" cy="45719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KSO_Shape"/>
              <p:cNvSpPr/>
              <p:nvPr/>
            </p:nvSpPr>
            <p:spPr>
              <a:xfrm rot="2747576" flipV="1">
                <a:off x="1800306" y="6300091"/>
                <a:ext cx="104242" cy="113617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KSO_Shape"/>
              <p:cNvSpPr/>
              <p:nvPr/>
            </p:nvSpPr>
            <p:spPr>
              <a:xfrm rot="19054718" flipH="1" flipV="1">
                <a:off x="1910810" y="6296027"/>
                <a:ext cx="95490" cy="90613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" name="任意多边形 28"/>
            <p:cNvSpPr/>
            <p:nvPr/>
          </p:nvSpPr>
          <p:spPr>
            <a:xfrm>
              <a:off x="934684" y="5748467"/>
              <a:ext cx="2463882" cy="664326"/>
            </a:xfrm>
            <a:custGeom>
              <a:avLst/>
              <a:gdLst>
                <a:gd name="connsiteX0" fmla="*/ 519964 w 2463882"/>
                <a:gd name="connsiteY0" fmla="*/ 504349 h 664326"/>
                <a:gd name="connsiteX1" fmla="*/ 505425 w 2463882"/>
                <a:gd name="connsiteY1" fmla="*/ 507586 h 664326"/>
                <a:gd name="connsiteX2" fmla="*/ 487587 w 2463882"/>
                <a:gd name="connsiteY2" fmla="*/ 512086 h 664326"/>
                <a:gd name="connsiteX3" fmla="*/ 473693 w 2463882"/>
                <a:gd name="connsiteY3" fmla="*/ 513452 h 664326"/>
                <a:gd name="connsiteX4" fmla="*/ 456243 w 2463882"/>
                <a:gd name="connsiteY4" fmla="*/ 516565 h 664326"/>
                <a:gd name="connsiteX5" fmla="*/ 452430 w 2463882"/>
                <a:gd name="connsiteY5" fmla="*/ 516988 h 664326"/>
                <a:gd name="connsiteX6" fmla="*/ 455390 w 2463882"/>
                <a:gd name="connsiteY6" fmla="*/ 523356 h 664326"/>
                <a:gd name="connsiteX7" fmla="*/ 459776 w 2463882"/>
                <a:gd name="connsiteY7" fmla="*/ 526006 h 664326"/>
                <a:gd name="connsiteX8" fmla="*/ 464856 w 2463882"/>
                <a:gd name="connsiteY8" fmla="*/ 552202 h 664326"/>
                <a:gd name="connsiteX9" fmla="*/ 511676 w 2463882"/>
                <a:gd name="connsiteY9" fmla="*/ 565837 h 664326"/>
                <a:gd name="connsiteX10" fmla="*/ 533225 w 2463882"/>
                <a:gd name="connsiteY10" fmla="*/ 558046 h 664326"/>
                <a:gd name="connsiteX11" fmla="*/ 538147 w 2463882"/>
                <a:gd name="connsiteY11" fmla="*/ 548339 h 664326"/>
                <a:gd name="connsiteX12" fmla="*/ 544947 w 2463882"/>
                <a:gd name="connsiteY12" fmla="*/ 544270 h 664326"/>
                <a:gd name="connsiteX13" fmla="*/ 545158 w 2463882"/>
                <a:gd name="connsiteY13" fmla="*/ 544270 h 664326"/>
                <a:gd name="connsiteX14" fmla="*/ 546877 w 2463882"/>
                <a:gd name="connsiteY14" fmla="*/ 541861 h 664326"/>
                <a:gd name="connsiteX15" fmla="*/ 570595 w 2463882"/>
                <a:gd name="connsiteY15" fmla="*/ 528908 h 664326"/>
                <a:gd name="connsiteX16" fmla="*/ 571993 w 2463882"/>
                <a:gd name="connsiteY16" fmla="*/ 525765 h 664326"/>
                <a:gd name="connsiteX17" fmla="*/ 572122 w 2463882"/>
                <a:gd name="connsiteY17" fmla="*/ 520033 h 664326"/>
                <a:gd name="connsiteX18" fmla="*/ 519964 w 2463882"/>
                <a:gd name="connsiteY18" fmla="*/ 504349 h 664326"/>
                <a:gd name="connsiteX19" fmla="*/ 2273148 w 2463882"/>
                <a:gd name="connsiteY19" fmla="*/ 469363 h 664326"/>
                <a:gd name="connsiteX20" fmla="*/ 2265784 w 2463882"/>
                <a:gd name="connsiteY20" fmla="*/ 470439 h 664326"/>
                <a:gd name="connsiteX21" fmla="*/ 2268757 w 2463882"/>
                <a:gd name="connsiteY21" fmla="*/ 470439 h 664326"/>
                <a:gd name="connsiteX22" fmla="*/ 2273148 w 2463882"/>
                <a:gd name="connsiteY22" fmla="*/ 469363 h 664326"/>
                <a:gd name="connsiteX23" fmla="*/ 1377397 w 2463882"/>
                <a:gd name="connsiteY23" fmla="*/ 454409 h 664326"/>
                <a:gd name="connsiteX24" fmla="*/ 1367273 w 2463882"/>
                <a:gd name="connsiteY24" fmla="*/ 455219 h 664326"/>
                <a:gd name="connsiteX25" fmla="*/ 1361323 w 2463882"/>
                <a:gd name="connsiteY25" fmla="*/ 456030 h 664326"/>
                <a:gd name="connsiteX26" fmla="*/ 1360216 w 2463882"/>
                <a:gd name="connsiteY26" fmla="*/ 458684 h 664326"/>
                <a:gd name="connsiteX27" fmla="*/ 1374305 w 2463882"/>
                <a:gd name="connsiteY27" fmla="*/ 461818 h 664326"/>
                <a:gd name="connsiteX28" fmla="*/ 1380861 w 2463882"/>
                <a:gd name="connsiteY28" fmla="*/ 461818 h 664326"/>
                <a:gd name="connsiteX29" fmla="*/ 1392845 w 2463882"/>
                <a:gd name="connsiteY29" fmla="*/ 457577 h 664326"/>
                <a:gd name="connsiteX30" fmla="*/ 1395357 w 2463882"/>
                <a:gd name="connsiteY30" fmla="*/ 458092 h 664326"/>
                <a:gd name="connsiteX31" fmla="*/ 1392964 w 2463882"/>
                <a:gd name="connsiteY31" fmla="*/ 457535 h 664326"/>
                <a:gd name="connsiteX32" fmla="*/ 1392845 w 2463882"/>
                <a:gd name="connsiteY32" fmla="*/ 457577 h 664326"/>
                <a:gd name="connsiteX33" fmla="*/ 1958018 w 2463882"/>
                <a:gd name="connsiteY33" fmla="*/ 428488 h 664326"/>
                <a:gd name="connsiteX34" fmla="*/ 1953992 w 2463882"/>
                <a:gd name="connsiteY34" fmla="*/ 432289 h 664326"/>
                <a:gd name="connsiteX35" fmla="*/ 1953366 w 2463882"/>
                <a:gd name="connsiteY35" fmla="*/ 433279 h 664326"/>
                <a:gd name="connsiteX36" fmla="*/ 1703349 w 2463882"/>
                <a:gd name="connsiteY36" fmla="*/ 340892 h 664326"/>
                <a:gd name="connsiteX37" fmla="*/ 1700542 w 2463882"/>
                <a:gd name="connsiteY37" fmla="*/ 341861 h 664326"/>
                <a:gd name="connsiteX38" fmla="*/ 1696777 w 2463882"/>
                <a:gd name="connsiteY38" fmla="*/ 346063 h 664326"/>
                <a:gd name="connsiteX39" fmla="*/ 1682719 w 2463882"/>
                <a:gd name="connsiteY39" fmla="*/ 352366 h 664326"/>
                <a:gd name="connsiteX40" fmla="*/ 1684018 w 2463882"/>
                <a:gd name="connsiteY40" fmla="*/ 352366 h 664326"/>
                <a:gd name="connsiteX41" fmla="*/ 1680259 w 2463882"/>
                <a:gd name="connsiteY41" fmla="*/ 355866 h 664326"/>
                <a:gd name="connsiteX42" fmla="*/ 1672795 w 2463882"/>
                <a:gd name="connsiteY42" fmla="*/ 360857 h 664326"/>
                <a:gd name="connsiteX43" fmla="*/ 1673865 w 2463882"/>
                <a:gd name="connsiteY43" fmla="*/ 362480 h 664326"/>
                <a:gd name="connsiteX44" fmla="*/ 1672141 w 2463882"/>
                <a:gd name="connsiteY44" fmla="*/ 367548 h 664326"/>
                <a:gd name="connsiteX45" fmla="*/ 1671983 w 2463882"/>
                <a:gd name="connsiteY45" fmla="*/ 371184 h 664326"/>
                <a:gd name="connsiteX46" fmla="*/ 1662970 w 2463882"/>
                <a:gd name="connsiteY46" fmla="*/ 383352 h 664326"/>
                <a:gd name="connsiteX47" fmla="*/ 1661452 w 2463882"/>
                <a:gd name="connsiteY47" fmla="*/ 387815 h 664326"/>
                <a:gd name="connsiteX48" fmla="*/ 1662991 w 2463882"/>
                <a:gd name="connsiteY48" fmla="*/ 394577 h 664326"/>
                <a:gd name="connsiteX49" fmla="*/ 1661204 w 2463882"/>
                <a:gd name="connsiteY49" fmla="*/ 399023 h 664326"/>
                <a:gd name="connsiteX50" fmla="*/ 1660003 w 2463882"/>
                <a:gd name="connsiteY50" fmla="*/ 401745 h 664326"/>
                <a:gd name="connsiteX51" fmla="*/ 1659330 w 2463882"/>
                <a:gd name="connsiteY51" fmla="*/ 404541 h 664326"/>
                <a:gd name="connsiteX52" fmla="*/ 1659099 w 2463882"/>
                <a:gd name="connsiteY52" fmla="*/ 406020 h 664326"/>
                <a:gd name="connsiteX53" fmla="*/ 1658743 w 2463882"/>
                <a:gd name="connsiteY53" fmla="*/ 416872 h 664326"/>
                <a:gd name="connsiteX54" fmla="*/ 1664235 w 2463882"/>
                <a:gd name="connsiteY54" fmla="*/ 422261 h 664326"/>
                <a:gd name="connsiteX55" fmla="*/ 1665431 w 2463882"/>
                <a:gd name="connsiteY55" fmla="*/ 429790 h 664326"/>
                <a:gd name="connsiteX56" fmla="*/ 1670876 w 2463882"/>
                <a:gd name="connsiteY56" fmla="*/ 436153 h 664326"/>
                <a:gd name="connsiteX57" fmla="*/ 1680309 w 2463882"/>
                <a:gd name="connsiteY57" fmla="*/ 437945 h 664326"/>
                <a:gd name="connsiteX58" fmla="*/ 1696919 w 2463882"/>
                <a:gd name="connsiteY58" fmla="*/ 430455 h 664326"/>
                <a:gd name="connsiteX59" fmla="*/ 1697566 w 2463882"/>
                <a:gd name="connsiteY59" fmla="*/ 426969 h 664326"/>
                <a:gd name="connsiteX60" fmla="*/ 1715973 w 2463882"/>
                <a:gd name="connsiteY60" fmla="*/ 415907 h 664326"/>
                <a:gd name="connsiteX61" fmla="*/ 1719240 w 2463882"/>
                <a:gd name="connsiteY61" fmla="*/ 410792 h 664326"/>
                <a:gd name="connsiteX62" fmla="*/ 1734272 w 2463882"/>
                <a:gd name="connsiteY62" fmla="*/ 397582 h 664326"/>
                <a:gd name="connsiteX63" fmla="*/ 1743151 w 2463882"/>
                <a:gd name="connsiteY63" fmla="*/ 393998 h 664326"/>
                <a:gd name="connsiteX64" fmla="*/ 1753368 w 2463882"/>
                <a:gd name="connsiteY64" fmla="*/ 371870 h 664326"/>
                <a:gd name="connsiteX65" fmla="*/ 1753107 w 2463882"/>
                <a:gd name="connsiteY65" fmla="*/ 361481 h 664326"/>
                <a:gd name="connsiteX66" fmla="*/ 1753167 w 2463882"/>
                <a:gd name="connsiteY66" fmla="*/ 361297 h 664326"/>
                <a:gd name="connsiteX67" fmla="*/ 1750787 w 2463882"/>
                <a:gd name="connsiteY67" fmla="*/ 358291 h 664326"/>
                <a:gd name="connsiteX68" fmla="*/ 1750667 w 2463882"/>
                <a:gd name="connsiteY68" fmla="*/ 354655 h 664326"/>
                <a:gd name="connsiteX69" fmla="*/ 1748271 w 2463882"/>
                <a:gd name="connsiteY69" fmla="*/ 352332 h 664326"/>
                <a:gd name="connsiteX70" fmla="*/ 1746200 w 2463882"/>
                <a:gd name="connsiteY70" fmla="*/ 354098 h 664326"/>
                <a:gd name="connsiteX71" fmla="*/ 1738585 w 2463882"/>
                <a:gd name="connsiteY71" fmla="*/ 361918 h 664326"/>
                <a:gd name="connsiteX72" fmla="*/ 1732364 w 2463882"/>
                <a:gd name="connsiteY72" fmla="*/ 372286 h 664326"/>
                <a:gd name="connsiteX73" fmla="*/ 1728617 w 2463882"/>
                <a:gd name="connsiteY73" fmla="*/ 373898 h 664326"/>
                <a:gd name="connsiteX74" fmla="*/ 1728291 w 2463882"/>
                <a:gd name="connsiteY74" fmla="*/ 374854 h 664326"/>
                <a:gd name="connsiteX75" fmla="*/ 1714493 w 2463882"/>
                <a:gd name="connsiteY75" fmla="*/ 381967 h 664326"/>
                <a:gd name="connsiteX76" fmla="*/ 1703161 w 2463882"/>
                <a:gd name="connsiteY76" fmla="*/ 374687 h 664326"/>
                <a:gd name="connsiteX77" fmla="*/ 1701408 w 2463882"/>
                <a:gd name="connsiteY77" fmla="*/ 370373 h 664326"/>
                <a:gd name="connsiteX78" fmla="*/ 1706926 w 2463882"/>
                <a:gd name="connsiteY78" fmla="*/ 354154 h 664326"/>
                <a:gd name="connsiteX79" fmla="*/ 1705910 w 2463882"/>
                <a:gd name="connsiteY79" fmla="*/ 344464 h 664326"/>
                <a:gd name="connsiteX80" fmla="*/ 1705995 w 2463882"/>
                <a:gd name="connsiteY80" fmla="*/ 344202 h 664326"/>
                <a:gd name="connsiteX81" fmla="*/ 1702956 w 2463882"/>
                <a:gd name="connsiteY81" fmla="*/ 342050 h 664326"/>
                <a:gd name="connsiteX82" fmla="*/ 588924 w 2463882"/>
                <a:gd name="connsiteY82" fmla="*/ 340892 h 664326"/>
                <a:gd name="connsiteX83" fmla="*/ 586117 w 2463882"/>
                <a:gd name="connsiteY83" fmla="*/ 341861 h 664326"/>
                <a:gd name="connsiteX84" fmla="*/ 582352 w 2463882"/>
                <a:gd name="connsiteY84" fmla="*/ 346063 h 664326"/>
                <a:gd name="connsiteX85" fmla="*/ 568293 w 2463882"/>
                <a:gd name="connsiteY85" fmla="*/ 352366 h 664326"/>
                <a:gd name="connsiteX86" fmla="*/ 569593 w 2463882"/>
                <a:gd name="connsiteY86" fmla="*/ 352366 h 664326"/>
                <a:gd name="connsiteX87" fmla="*/ 565833 w 2463882"/>
                <a:gd name="connsiteY87" fmla="*/ 355866 h 664326"/>
                <a:gd name="connsiteX88" fmla="*/ 558369 w 2463882"/>
                <a:gd name="connsiteY88" fmla="*/ 360857 h 664326"/>
                <a:gd name="connsiteX89" fmla="*/ 559440 w 2463882"/>
                <a:gd name="connsiteY89" fmla="*/ 362480 h 664326"/>
                <a:gd name="connsiteX90" fmla="*/ 557716 w 2463882"/>
                <a:gd name="connsiteY90" fmla="*/ 367548 h 664326"/>
                <a:gd name="connsiteX91" fmla="*/ 557557 w 2463882"/>
                <a:gd name="connsiteY91" fmla="*/ 371184 h 664326"/>
                <a:gd name="connsiteX92" fmla="*/ 548545 w 2463882"/>
                <a:gd name="connsiteY92" fmla="*/ 383352 h 664326"/>
                <a:gd name="connsiteX93" fmla="*/ 547027 w 2463882"/>
                <a:gd name="connsiteY93" fmla="*/ 387815 h 664326"/>
                <a:gd name="connsiteX94" fmla="*/ 548566 w 2463882"/>
                <a:gd name="connsiteY94" fmla="*/ 394577 h 664326"/>
                <a:gd name="connsiteX95" fmla="*/ 546779 w 2463882"/>
                <a:gd name="connsiteY95" fmla="*/ 399023 h 664326"/>
                <a:gd name="connsiteX96" fmla="*/ 545578 w 2463882"/>
                <a:gd name="connsiteY96" fmla="*/ 401745 h 664326"/>
                <a:gd name="connsiteX97" fmla="*/ 544905 w 2463882"/>
                <a:gd name="connsiteY97" fmla="*/ 404541 h 664326"/>
                <a:gd name="connsiteX98" fmla="*/ 544673 w 2463882"/>
                <a:gd name="connsiteY98" fmla="*/ 406020 h 664326"/>
                <a:gd name="connsiteX99" fmla="*/ 544317 w 2463882"/>
                <a:gd name="connsiteY99" fmla="*/ 416872 h 664326"/>
                <a:gd name="connsiteX100" fmla="*/ 549810 w 2463882"/>
                <a:gd name="connsiteY100" fmla="*/ 422261 h 664326"/>
                <a:gd name="connsiteX101" fmla="*/ 551006 w 2463882"/>
                <a:gd name="connsiteY101" fmla="*/ 429790 h 664326"/>
                <a:gd name="connsiteX102" fmla="*/ 556451 w 2463882"/>
                <a:gd name="connsiteY102" fmla="*/ 436153 h 664326"/>
                <a:gd name="connsiteX103" fmla="*/ 565884 w 2463882"/>
                <a:gd name="connsiteY103" fmla="*/ 437945 h 664326"/>
                <a:gd name="connsiteX104" fmla="*/ 582494 w 2463882"/>
                <a:gd name="connsiteY104" fmla="*/ 430455 h 664326"/>
                <a:gd name="connsiteX105" fmla="*/ 583141 w 2463882"/>
                <a:gd name="connsiteY105" fmla="*/ 426969 h 664326"/>
                <a:gd name="connsiteX106" fmla="*/ 601547 w 2463882"/>
                <a:gd name="connsiteY106" fmla="*/ 415907 h 664326"/>
                <a:gd name="connsiteX107" fmla="*/ 604815 w 2463882"/>
                <a:gd name="connsiteY107" fmla="*/ 410792 h 664326"/>
                <a:gd name="connsiteX108" fmla="*/ 619847 w 2463882"/>
                <a:gd name="connsiteY108" fmla="*/ 397582 h 664326"/>
                <a:gd name="connsiteX109" fmla="*/ 628726 w 2463882"/>
                <a:gd name="connsiteY109" fmla="*/ 393998 h 664326"/>
                <a:gd name="connsiteX110" fmla="*/ 638943 w 2463882"/>
                <a:gd name="connsiteY110" fmla="*/ 371870 h 664326"/>
                <a:gd name="connsiteX111" fmla="*/ 638682 w 2463882"/>
                <a:gd name="connsiteY111" fmla="*/ 361481 h 664326"/>
                <a:gd name="connsiteX112" fmla="*/ 638742 w 2463882"/>
                <a:gd name="connsiteY112" fmla="*/ 361297 h 664326"/>
                <a:gd name="connsiteX113" fmla="*/ 636362 w 2463882"/>
                <a:gd name="connsiteY113" fmla="*/ 358291 h 664326"/>
                <a:gd name="connsiteX114" fmla="*/ 636242 w 2463882"/>
                <a:gd name="connsiteY114" fmla="*/ 354655 h 664326"/>
                <a:gd name="connsiteX115" fmla="*/ 633845 w 2463882"/>
                <a:gd name="connsiteY115" fmla="*/ 352332 h 664326"/>
                <a:gd name="connsiteX116" fmla="*/ 631775 w 2463882"/>
                <a:gd name="connsiteY116" fmla="*/ 354098 h 664326"/>
                <a:gd name="connsiteX117" fmla="*/ 624160 w 2463882"/>
                <a:gd name="connsiteY117" fmla="*/ 361918 h 664326"/>
                <a:gd name="connsiteX118" fmla="*/ 617939 w 2463882"/>
                <a:gd name="connsiteY118" fmla="*/ 372286 h 664326"/>
                <a:gd name="connsiteX119" fmla="*/ 614191 w 2463882"/>
                <a:gd name="connsiteY119" fmla="*/ 373898 h 664326"/>
                <a:gd name="connsiteX120" fmla="*/ 613866 w 2463882"/>
                <a:gd name="connsiteY120" fmla="*/ 374854 h 664326"/>
                <a:gd name="connsiteX121" fmla="*/ 600068 w 2463882"/>
                <a:gd name="connsiteY121" fmla="*/ 381967 h 664326"/>
                <a:gd name="connsiteX122" fmla="*/ 588736 w 2463882"/>
                <a:gd name="connsiteY122" fmla="*/ 374687 h 664326"/>
                <a:gd name="connsiteX123" fmla="*/ 586983 w 2463882"/>
                <a:gd name="connsiteY123" fmla="*/ 370373 h 664326"/>
                <a:gd name="connsiteX124" fmla="*/ 592501 w 2463882"/>
                <a:gd name="connsiteY124" fmla="*/ 354154 h 664326"/>
                <a:gd name="connsiteX125" fmla="*/ 591485 w 2463882"/>
                <a:gd name="connsiteY125" fmla="*/ 344464 h 664326"/>
                <a:gd name="connsiteX126" fmla="*/ 591570 w 2463882"/>
                <a:gd name="connsiteY126" fmla="*/ 344202 h 664326"/>
                <a:gd name="connsiteX127" fmla="*/ 588531 w 2463882"/>
                <a:gd name="connsiteY127" fmla="*/ 342050 h 664326"/>
                <a:gd name="connsiteX128" fmla="*/ 2152989 w 2463882"/>
                <a:gd name="connsiteY128" fmla="*/ 325440 h 664326"/>
                <a:gd name="connsiteX129" fmla="*/ 2130707 w 2463882"/>
                <a:gd name="connsiteY129" fmla="*/ 330778 h 664326"/>
                <a:gd name="connsiteX130" fmla="*/ 2127062 w 2463882"/>
                <a:gd name="connsiteY130" fmla="*/ 334538 h 664326"/>
                <a:gd name="connsiteX131" fmla="*/ 2121472 w 2463882"/>
                <a:gd name="connsiteY131" fmla="*/ 337565 h 664326"/>
                <a:gd name="connsiteX132" fmla="*/ 2118054 w 2463882"/>
                <a:gd name="connsiteY132" fmla="*/ 341900 h 664326"/>
                <a:gd name="connsiteX133" fmla="*/ 2117116 w 2463882"/>
                <a:gd name="connsiteY133" fmla="*/ 342599 h 664326"/>
                <a:gd name="connsiteX134" fmla="*/ 2115568 w 2463882"/>
                <a:gd name="connsiteY134" fmla="*/ 347148 h 664326"/>
                <a:gd name="connsiteX135" fmla="*/ 2110024 w 2463882"/>
                <a:gd name="connsiteY135" fmla="*/ 350728 h 664326"/>
                <a:gd name="connsiteX136" fmla="*/ 2103292 w 2463882"/>
                <a:gd name="connsiteY136" fmla="*/ 363556 h 664326"/>
                <a:gd name="connsiteX137" fmla="*/ 2101634 w 2463882"/>
                <a:gd name="connsiteY137" fmla="*/ 363556 h 664326"/>
                <a:gd name="connsiteX138" fmla="*/ 2101462 w 2463882"/>
                <a:gd name="connsiteY138" fmla="*/ 365769 h 664326"/>
                <a:gd name="connsiteX139" fmla="*/ 2149190 w 2463882"/>
                <a:gd name="connsiteY139" fmla="*/ 374558 h 664326"/>
                <a:gd name="connsiteX140" fmla="*/ 2157140 w 2463882"/>
                <a:gd name="connsiteY140" fmla="*/ 366232 h 664326"/>
                <a:gd name="connsiteX141" fmla="*/ 2161564 w 2463882"/>
                <a:gd name="connsiteY141" fmla="*/ 358347 h 664326"/>
                <a:gd name="connsiteX142" fmla="*/ 2159952 w 2463882"/>
                <a:gd name="connsiteY142" fmla="*/ 356641 h 664326"/>
                <a:gd name="connsiteX143" fmla="*/ 2164668 w 2463882"/>
                <a:gd name="connsiteY143" fmla="*/ 341501 h 664326"/>
                <a:gd name="connsiteX144" fmla="*/ 2152989 w 2463882"/>
                <a:gd name="connsiteY144" fmla="*/ 325440 h 664326"/>
                <a:gd name="connsiteX145" fmla="*/ 990939 w 2463882"/>
                <a:gd name="connsiteY145" fmla="*/ 325440 h 664326"/>
                <a:gd name="connsiteX146" fmla="*/ 968657 w 2463882"/>
                <a:gd name="connsiteY146" fmla="*/ 330778 h 664326"/>
                <a:gd name="connsiteX147" fmla="*/ 965012 w 2463882"/>
                <a:gd name="connsiteY147" fmla="*/ 334538 h 664326"/>
                <a:gd name="connsiteX148" fmla="*/ 959422 w 2463882"/>
                <a:gd name="connsiteY148" fmla="*/ 337565 h 664326"/>
                <a:gd name="connsiteX149" fmla="*/ 956004 w 2463882"/>
                <a:gd name="connsiteY149" fmla="*/ 341900 h 664326"/>
                <a:gd name="connsiteX150" fmla="*/ 955065 w 2463882"/>
                <a:gd name="connsiteY150" fmla="*/ 342599 h 664326"/>
                <a:gd name="connsiteX151" fmla="*/ 953518 w 2463882"/>
                <a:gd name="connsiteY151" fmla="*/ 347148 h 664326"/>
                <a:gd name="connsiteX152" fmla="*/ 947974 w 2463882"/>
                <a:gd name="connsiteY152" fmla="*/ 350728 h 664326"/>
                <a:gd name="connsiteX153" fmla="*/ 941242 w 2463882"/>
                <a:gd name="connsiteY153" fmla="*/ 363556 h 664326"/>
                <a:gd name="connsiteX154" fmla="*/ 939584 w 2463882"/>
                <a:gd name="connsiteY154" fmla="*/ 363556 h 664326"/>
                <a:gd name="connsiteX155" fmla="*/ 939412 w 2463882"/>
                <a:gd name="connsiteY155" fmla="*/ 365769 h 664326"/>
                <a:gd name="connsiteX156" fmla="*/ 987140 w 2463882"/>
                <a:gd name="connsiteY156" fmla="*/ 374558 h 664326"/>
                <a:gd name="connsiteX157" fmla="*/ 995090 w 2463882"/>
                <a:gd name="connsiteY157" fmla="*/ 366232 h 664326"/>
                <a:gd name="connsiteX158" fmla="*/ 999514 w 2463882"/>
                <a:gd name="connsiteY158" fmla="*/ 358347 h 664326"/>
                <a:gd name="connsiteX159" fmla="*/ 997902 w 2463882"/>
                <a:gd name="connsiteY159" fmla="*/ 356641 h 664326"/>
                <a:gd name="connsiteX160" fmla="*/ 1002618 w 2463882"/>
                <a:gd name="connsiteY160" fmla="*/ 341501 h 664326"/>
                <a:gd name="connsiteX161" fmla="*/ 990939 w 2463882"/>
                <a:gd name="connsiteY161" fmla="*/ 325440 h 664326"/>
                <a:gd name="connsiteX162" fmla="*/ 1715840 w 2463882"/>
                <a:gd name="connsiteY162" fmla="*/ 305958 h 664326"/>
                <a:gd name="connsiteX163" fmla="*/ 1721276 w 2463882"/>
                <a:gd name="connsiteY163" fmla="*/ 309508 h 664326"/>
                <a:gd name="connsiteX164" fmla="*/ 1722113 w 2463882"/>
                <a:gd name="connsiteY164" fmla="*/ 320382 h 664326"/>
                <a:gd name="connsiteX165" fmla="*/ 1731215 w 2463882"/>
                <a:gd name="connsiteY165" fmla="*/ 317242 h 664326"/>
                <a:gd name="connsiteX166" fmla="*/ 1737569 w 2463882"/>
                <a:gd name="connsiteY166" fmla="*/ 311995 h 664326"/>
                <a:gd name="connsiteX167" fmla="*/ 1751083 w 2463882"/>
                <a:gd name="connsiteY167" fmla="*/ 311995 h 664326"/>
                <a:gd name="connsiteX168" fmla="*/ 1760597 w 2463882"/>
                <a:gd name="connsiteY168" fmla="*/ 318147 h 664326"/>
                <a:gd name="connsiteX169" fmla="*/ 1759843 w 2463882"/>
                <a:gd name="connsiteY169" fmla="*/ 331031 h 664326"/>
                <a:gd name="connsiteX170" fmla="*/ 1764992 w 2463882"/>
                <a:gd name="connsiteY170" fmla="*/ 333325 h 664326"/>
                <a:gd name="connsiteX171" fmla="*/ 1769301 w 2463882"/>
                <a:gd name="connsiteY171" fmla="*/ 333325 h 664326"/>
                <a:gd name="connsiteX172" fmla="*/ 1776795 w 2463882"/>
                <a:gd name="connsiteY172" fmla="*/ 342775 h 664326"/>
                <a:gd name="connsiteX173" fmla="*/ 1779655 w 2463882"/>
                <a:gd name="connsiteY173" fmla="*/ 375090 h 664326"/>
                <a:gd name="connsiteX174" fmla="*/ 1769515 w 2463882"/>
                <a:gd name="connsiteY174" fmla="*/ 395430 h 664326"/>
                <a:gd name="connsiteX175" fmla="*/ 1768761 w 2463882"/>
                <a:gd name="connsiteY175" fmla="*/ 395430 h 664326"/>
                <a:gd name="connsiteX176" fmla="*/ 1768692 w 2463882"/>
                <a:gd name="connsiteY176" fmla="*/ 395640 h 664326"/>
                <a:gd name="connsiteX177" fmla="*/ 1763517 w 2463882"/>
                <a:gd name="connsiteY177" fmla="*/ 399945 h 664326"/>
                <a:gd name="connsiteX178" fmla="*/ 1762711 w 2463882"/>
                <a:gd name="connsiteY178" fmla="*/ 402324 h 664326"/>
                <a:gd name="connsiteX179" fmla="*/ 1753720 w 2463882"/>
                <a:gd name="connsiteY179" fmla="*/ 407559 h 664326"/>
                <a:gd name="connsiteX180" fmla="*/ 1744120 w 2463882"/>
                <a:gd name="connsiteY180" fmla="*/ 417828 h 664326"/>
                <a:gd name="connsiteX181" fmla="*/ 1739147 w 2463882"/>
                <a:gd name="connsiteY181" fmla="*/ 419320 h 664326"/>
                <a:gd name="connsiteX182" fmla="*/ 1740883 w 2463882"/>
                <a:gd name="connsiteY182" fmla="*/ 420555 h 664326"/>
                <a:gd name="connsiteX183" fmla="*/ 1729573 w 2463882"/>
                <a:gd name="connsiteY183" fmla="*/ 433319 h 664326"/>
                <a:gd name="connsiteX184" fmla="*/ 1726258 w 2463882"/>
                <a:gd name="connsiteY184" fmla="*/ 439454 h 664326"/>
                <a:gd name="connsiteX185" fmla="*/ 1710317 w 2463882"/>
                <a:gd name="connsiteY185" fmla="*/ 450773 h 664326"/>
                <a:gd name="connsiteX186" fmla="*/ 1689463 w 2463882"/>
                <a:gd name="connsiteY186" fmla="*/ 466208 h 664326"/>
                <a:gd name="connsiteX187" fmla="*/ 1673818 w 2463882"/>
                <a:gd name="connsiteY187" fmla="*/ 468361 h 664326"/>
                <a:gd name="connsiteX188" fmla="*/ 1653563 w 2463882"/>
                <a:gd name="connsiteY188" fmla="*/ 466208 h 664326"/>
                <a:gd name="connsiteX189" fmla="*/ 1642875 w 2463882"/>
                <a:gd name="connsiteY189" fmla="*/ 468901 h 664326"/>
                <a:gd name="connsiteX190" fmla="*/ 1630325 w 2463882"/>
                <a:gd name="connsiteY190" fmla="*/ 465711 h 664326"/>
                <a:gd name="connsiteX191" fmla="*/ 1617248 w 2463882"/>
                <a:gd name="connsiteY191" fmla="*/ 455442 h 664326"/>
                <a:gd name="connsiteX192" fmla="*/ 1608896 w 2463882"/>
                <a:gd name="connsiteY192" fmla="*/ 439896 h 664326"/>
                <a:gd name="connsiteX193" fmla="*/ 1611717 w 2463882"/>
                <a:gd name="connsiteY193" fmla="*/ 424812 h 664326"/>
                <a:gd name="connsiteX194" fmla="*/ 1608090 w 2463882"/>
                <a:gd name="connsiteY194" fmla="*/ 409377 h 664326"/>
                <a:gd name="connsiteX195" fmla="*/ 1607755 w 2463882"/>
                <a:gd name="connsiteY195" fmla="*/ 375450 h 664326"/>
                <a:gd name="connsiteX196" fmla="*/ 1619392 w 2463882"/>
                <a:gd name="connsiteY196" fmla="*/ 359453 h 664326"/>
                <a:gd name="connsiteX197" fmla="*/ 1639363 w 2463882"/>
                <a:gd name="connsiteY197" fmla="*/ 348078 h 664326"/>
                <a:gd name="connsiteX198" fmla="*/ 1645460 w 2463882"/>
                <a:gd name="connsiteY198" fmla="*/ 341060 h 664326"/>
                <a:gd name="connsiteX199" fmla="*/ 1657864 w 2463882"/>
                <a:gd name="connsiteY199" fmla="*/ 334791 h 664326"/>
                <a:gd name="connsiteX200" fmla="*/ 1672540 w 2463882"/>
                <a:gd name="connsiteY200" fmla="*/ 320960 h 664326"/>
                <a:gd name="connsiteX201" fmla="*/ 1686809 w 2463882"/>
                <a:gd name="connsiteY201" fmla="*/ 316179 h 664326"/>
                <a:gd name="connsiteX202" fmla="*/ 1691259 w 2463882"/>
                <a:gd name="connsiteY202" fmla="*/ 316179 h 664326"/>
                <a:gd name="connsiteX203" fmla="*/ 1701365 w 2463882"/>
                <a:gd name="connsiteY203" fmla="*/ 308646 h 664326"/>
                <a:gd name="connsiteX204" fmla="*/ 601415 w 2463882"/>
                <a:gd name="connsiteY204" fmla="*/ 305958 h 664326"/>
                <a:gd name="connsiteX205" fmla="*/ 606851 w 2463882"/>
                <a:gd name="connsiteY205" fmla="*/ 309508 h 664326"/>
                <a:gd name="connsiteX206" fmla="*/ 607688 w 2463882"/>
                <a:gd name="connsiteY206" fmla="*/ 320382 h 664326"/>
                <a:gd name="connsiteX207" fmla="*/ 616790 w 2463882"/>
                <a:gd name="connsiteY207" fmla="*/ 317242 h 664326"/>
                <a:gd name="connsiteX208" fmla="*/ 623144 w 2463882"/>
                <a:gd name="connsiteY208" fmla="*/ 311995 h 664326"/>
                <a:gd name="connsiteX209" fmla="*/ 636658 w 2463882"/>
                <a:gd name="connsiteY209" fmla="*/ 311995 h 664326"/>
                <a:gd name="connsiteX210" fmla="*/ 646172 w 2463882"/>
                <a:gd name="connsiteY210" fmla="*/ 318147 h 664326"/>
                <a:gd name="connsiteX211" fmla="*/ 645417 w 2463882"/>
                <a:gd name="connsiteY211" fmla="*/ 331031 h 664326"/>
                <a:gd name="connsiteX212" fmla="*/ 650567 w 2463882"/>
                <a:gd name="connsiteY212" fmla="*/ 333325 h 664326"/>
                <a:gd name="connsiteX213" fmla="*/ 654876 w 2463882"/>
                <a:gd name="connsiteY213" fmla="*/ 333325 h 664326"/>
                <a:gd name="connsiteX214" fmla="*/ 662370 w 2463882"/>
                <a:gd name="connsiteY214" fmla="*/ 342775 h 664326"/>
                <a:gd name="connsiteX215" fmla="*/ 665230 w 2463882"/>
                <a:gd name="connsiteY215" fmla="*/ 375090 h 664326"/>
                <a:gd name="connsiteX216" fmla="*/ 655090 w 2463882"/>
                <a:gd name="connsiteY216" fmla="*/ 395430 h 664326"/>
                <a:gd name="connsiteX217" fmla="*/ 654336 w 2463882"/>
                <a:gd name="connsiteY217" fmla="*/ 395430 h 664326"/>
                <a:gd name="connsiteX218" fmla="*/ 654267 w 2463882"/>
                <a:gd name="connsiteY218" fmla="*/ 395640 h 664326"/>
                <a:gd name="connsiteX219" fmla="*/ 649092 w 2463882"/>
                <a:gd name="connsiteY219" fmla="*/ 399945 h 664326"/>
                <a:gd name="connsiteX220" fmla="*/ 648286 w 2463882"/>
                <a:gd name="connsiteY220" fmla="*/ 402324 h 664326"/>
                <a:gd name="connsiteX221" fmla="*/ 639295 w 2463882"/>
                <a:gd name="connsiteY221" fmla="*/ 407559 h 664326"/>
                <a:gd name="connsiteX222" fmla="*/ 629695 w 2463882"/>
                <a:gd name="connsiteY222" fmla="*/ 417828 h 664326"/>
                <a:gd name="connsiteX223" fmla="*/ 624722 w 2463882"/>
                <a:gd name="connsiteY223" fmla="*/ 419320 h 664326"/>
                <a:gd name="connsiteX224" fmla="*/ 626458 w 2463882"/>
                <a:gd name="connsiteY224" fmla="*/ 420555 h 664326"/>
                <a:gd name="connsiteX225" fmla="*/ 615147 w 2463882"/>
                <a:gd name="connsiteY225" fmla="*/ 433319 h 664326"/>
                <a:gd name="connsiteX226" fmla="*/ 611833 w 2463882"/>
                <a:gd name="connsiteY226" fmla="*/ 439454 h 664326"/>
                <a:gd name="connsiteX227" fmla="*/ 595892 w 2463882"/>
                <a:gd name="connsiteY227" fmla="*/ 450773 h 664326"/>
                <a:gd name="connsiteX228" fmla="*/ 575038 w 2463882"/>
                <a:gd name="connsiteY228" fmla="*/ 466208 h 664326"/>
                <a:gd name="connsiteX229" fmla="*/ 559393 w 2463882"/>
                <a:gd name="connsiteY229" fmla="*/ 468361 h 664326"/>
                <a:gd name="connsiteX230" fmla="*/ 539138 w 2463882"/>
                <a:gd name="connsiteY230" fmla="*/ 466208 h 664326"/>
                <a:gd name="connsiteX231" fmla="*/ 528449 w 2463882"/>
                <a:gd name="connsiteY231" fmla="*/ 468901 h 664326"/>
                <a:gd name="connsiteX232" fmla="*/ 515900 w 2463882"/>
                <a:gd name="connsiteY232" fmla="*/ 465711 h 664326"/>
                <a:gd name="connsiteX233" fmla="*/ 502823 w 2463882"/>
                <a:gd name="connsiteY233" fmla="*/ 455442 h 664326"/>
                <a:gd name="connsiteX234" fmla="*/ 494471 w 2463882"/>
                <a:gd name="connsiteY234" fmla="*/ 439896 h 664326"/>
                <a:gd name="connsiteX235" fmla="*/ 497292 w 2463882"/>
                <a:gd name="connsiteY235" fmla="*/ 424812 h 664326"/>
                <a:gd name="connsiteX236" fmla="*/ 493665 w 2463882"/>
                <a:gd name="connsiteY236" fmla="*/ 409377 h 664326"/>
                <a:gd name="connsiteX237" fmla="*/ 493330 w 2463882"/>
                <a:gd name="connsiteY237" fmla="*/ 375450 h 664326"/>
                <a:gd name="connsiteX238" fmla="*/ 504967 w 2463882"/>
                <a:gd name="connsiteY238" fmla="*/ 359453 h 664326"/>
                <a:gd name="connsiteX239" fmla="*/ 524938 w 2463882"/>
                <a:gd name="connsiteY239" fmla="*/ 348078 h 664326"/>
                <a:gd name="connsiteX240" fmla="*/ 531035 w 2463882"/>
                <a:gd name="connsiteY240" fmla="*/ 341060 h 664326"/>
                <a:gd name="connsiteX241" fmla="*/ 543439 w 2463882"/>
                <a:gd name="connsiteY241" fmla="*/ 334791 h 664326"/>
                <a:gd name="connsiteX242" fmla="*/ 558115 w 2463882"/>
                <a:gd name="connsiteY242" fmla="*/ 320960 h 664326"/>
                <a:gd name="connsiteX243" fmla="*/ 572384 w 2463882"/>
                <a:gd name="connsiteY243" fmla="*/ 316179 h 664326"/>
                <a:gd name="connsiteX244" fmla="*/ 576834 w 2463882"/>
                <a:gd name="connsiteY244" fmla="*/ 316179 h 664326"/>
                <a:gd name="connsiteX245" fmla="*/ 586940 w 2463882"/>
                <a:gd name="connsiteY245" fmla="*/ 308646 h 664326"/>
                <a:gd name="connsiteX246" fmla="*/ 2446870 w 2463882"/>
                <a:gd name="connsiteY246" fmla="*/ 301566 h 664326"/>
                <a:gd name="connsiteX247" fmla="*/ 2463882 w 2463882"/>
                <a:gd name="connsiteY247" fmla="*/ 301566 h 664326"/>
                <a:gd name="connsiteX248" fmla="*/ 2463115 w 2463882"/>
                <a:gd name="connsiteY248" fmla="*/ 319252 h 664326"/>
                <a:gd name="connsiteX249" fmla="*/ 2449489 w 2463882"/>
                <a:gd name="connsiteY249" fmla="*/ 337843 h 664326"/>
                <a:gd name="connsiteX250" fmla="*/ 2447607 w 2463882"/>
                <a:gd name="connsiteY250" fmla="*/ 337843 h 664326"/>
                <a:gd name="connsiteX251" fmla="*/ 2445442 w 2463882"/>
                <a:gd name="connsiteY251" fmla="*/ 341376 h 664326"/>
                <a:gd name="connsiteX252" fmla="*/ 2439546 w 2463882"/>
                <a:gd name="connsiteY252" fmla="*/ 345342 h 664326"/>
                <a:gd name="connsiteX253" fmla="*/ 2436597 w 2463882"/>
                <a:gd name="connsiteY253" fmla="*/ 349466 h 664326"/>
                <a:gd name="connsiteX254" fmla="*/ 2429827 w 2463882"/>
                <a:gd name="connsiteY254" fmla="*/ 354509 h 664326"/>
                <a:gd name="connsiteX255" fmla="*/ 2429544 w 2463882"/>
                <a:gd name="connsiteY255" fmla="*/ 355332 h 664326"/>
                <a:gd name="connsiteX256" fmla="*/ 2417693 w 2463882"/>
                <a:gd name="connsiteY256" fmla="*/ 367774 h 664326"/>
                <a:gd name="connsiteX257" fmla="*/ 2406254 w 2463882"/>
                <a:gd name="connsiteY257" fmla="*/ 371479 h 664326"/>
                <a:gd name="connsiteX258" fmla="*/ 2407626 w 2463882"/>
                <a:gd name="connsiteY258" fmla="*/ 372199 h 664326"/>
                <a:gd name="connsiteX259" fmla="*/ 2402738 w 2463882"/>
                <a:gd name="connsiteY259" fmla="*/ 377104 h 664326"/>
                <a:gd name="connsiteX260" fmla="*/ 2384503 w 2463882"/>
                <a:gd name="connsiteY260" fmla="*/ 410186 h 664326"/>
                <a:gd name="connsiteX261" fmla="*/ 2374350 w 2463882"/>
                <a:gd name="connsiteY261" fmla="*/ 417750 h 664326"/>
                <a:gd name="connsiteX262" fmla="*/ 2368982 w 2463882"/>
                <a:gd name="connsiteY262" fmla="*/ 427277 h 664326"/>
                <a:gd name="connsiteX263" fmla="*/ 2364510 w 2463882"/>
                <a:gd name="connsiteY263" fmla="*/ 430784 h 664326"/>
                <a:gd name="connsiteX264" fmla="*/ 2356454 w 2463882"/>
                <a:gd name="connsiteY264" fmla="*/ 445451 h 664326"/>
                <a:gd name="connsiteX265" fmla="*/ 2352180 w 2463882"/>
                <a:gd name="connsiteY265" fmla="*/ 448796 h 664326"/>
                <a:gd name="connsiteX266" fmla="*/ 2349727 w 2463882"/>
                <a:gd name="connsiteY266" fmla="*/ 456003 h 664326"/>
                <a:gd name="connsiteX267" fmla="*/ 2344385 w 2463882"/>
                <a:gd name="connsiteY267" fmla="*/ 456003 h 664326"/>
                <a:gd name="connsiteX268" fmla="*/ 2337357 w 2463882"/>
                <a:gd name="connsiteY268" fmla="*/ 466632 h 664326"/>
                <a:gd name="connsiteX269" fmla="*/ 2325095 w 2463882"/>
                <a:gd name="connsiteY269" fmla="*/ 476099 h 664326"/>
                <a:gd name="connsiteX270" fmla="*/ 2325044 w 2463882"/>
                <a:gd name="connsiteY270" fmla="*/ 476249 h 664326"/>
                <a:gd name="connsiteX271" fmla="*/ 2309338 w 2463882"/>
                <a:gd name="connsiteY271" fmla="*/ 500225 h 664326"/>
                <a:gd name="connsiteX272" fmla="*/ 2302706 w 2463882"/>
                <a:gd name="connsiteY272" fmla="*/ 507025 h 664326"/>
                <a:gd name="connsiteX273" fmla="*/ 2301552 w 2463882"/>
                <a:gd name="connsiteY273" fmla="*/ 510416 h 664326"/>
                <a:gd name="connsiteX274" fmla="*/ 2284034 w 2463882"/>
                <a:gd name="connsiteY274" fmla="*/ 527047 h 664326"/>
                <a:gd name="connsiteX275" fmla="*/ 2282031 w 2463882"/>
                <a:gd name="connsiteY275" fmla="*/ 532934 h 664326"/>
                <a:gd name="connsiteX276" fmla="*/ 2277705 w 2463882"/>
                <a:gd name="connsiteY276" fmla="*/ 534551 h 664326"/>
                <a:gd name="connsiteX277" fmla="*/ 2276432 w 2463882"/>
                <a:gd name="connsiteY277" fmla="*/ 538298 h 664326"/>
                <a:gd name="connsiteX278" fmla="*/ 2269220 w 2463882"/>
                <a:gd name="connsiteY278" fmla="*/ 542067 h 664326"/>
                <a:gd name="connsiteX279" fmla="*/ 2267089 w 2463882"/>
                <a:gd name="connsiteY279" fmla="*/ 548322 h 664326"/>
                <a:gd name="connsiteX280" fmla="*/ 2264620 w 2463882"/>
                <a:gd name="connsiteY280" fmla="*/ 548322 h 664326"/>
                <a:gd name="connsiteX281" fmla="*/ 2245463 w 2463882"/>
                <a:gd name="connsiteY281" fmla="*/ 573100 h 664326"/>
                <a:gd name="connsiteX282" fmla="*/ 2232635 w 2463882"/>
                <a:gd name="connsiteY282" fmla="*/ 579956 h 664326"/>
                <a:gd name="connsiteX283" fmla="*/ 2233342 w 2463882"/>
                <a:gd name="connsiteY283" fmla="*/ 582614 h 664326"/>
                <a:gd name="connsiteX284" fmla="*/ 2228060 w 2463882"/>
                <a:gd name="connsiteY284" fmla="*/ 591232 h 664326"/>
                <a:gd name="connsiteX285" fmla="*/ 2218734 w 2463882"/>
                <a:gd name="connsiteY285" fmla="*/ 597016 h 664326"/>
                <a:gd name="connsiteX286" fmla="*/ 2217358 w 2463882"/>
                <a:gd name="connsiteY286" fmla="*/ 599584 h 664326"/>
                <a:gd name="connsiteX287" fmla="*/ 2210416 w 2463882"/>
                <a:gd name="connsiteY287" fmla="*/ 602317 h 664326"/>
                <a:gd name="connsiteX288" fmla="*/ 2201610 w 2463882"/>
                <a:gd name="connsiteY288" fmla="*/ 603187 h 664326"/>
                <a:gd name="connsiteX289" fmla="*/ 2199882 w 2463882"/>
                <a:gd name="connsiteY289" fmla="*/ 608266 h 664326"/>
                <a:gd name="connsiteX290" fmla="*/ 2177938 w 2463882"/>
                <a:gd name="connsiteY290" fmla="*/ 626913 h 664326"/>
                <a:gd name="connsiteX291" fmla="*/ 2175208 w 2463882"/>
                <a:gd name="connsiteY291" fmla="*/ 626913 h 664326"/>
                <a:gd name="connsiteX292" fmla="*/ 2173866 w 2463882"/>
                <a:gd name="connsiteY292" fmla="*/ 628658 h 664326"/>
                <a:gd name="connsiteX293" fmla="*/ 2163597 w 2463882"/>
                <a:gd name="connsiteY293" fmla="*/ 634652 h 664326"/>
                <a:gd name="connsiteX294" fmla="*/ 2153722 w 2463882"/>
                <a:gd name="connsiteY294" fmla="*/ 636452 h 664326"/>
                <a:gd name="connsiteX295" fmla="*/ 2150764 w 2463882"/>
                <a:gd name="connsiteY295" fmla="*/ 638446 h 664326"/>
                <a:gd name="connsiteX296" fmla="*/ 2147141 w 2463882"/>
                <a:gd name="connsiteY296" fmla="*/ 643514 h 664326"/>
                <a:gd name="connsiteX297" fmla="*/ 2127268 w 2463882"/>
                <a:gd name="connsiteY297" fmla="*/ 650867 h 664326"/>
                <a:gd name="connsiteX298" fmla="*/ 2127894 w 2463882"/>
                <a:gd name="connsiteY298" fmla="*/ 650867 h 664326"/>
                <a:gd name="connsiteX299" fmla="*/ 2125082 w 2463882"/>
                <a:gd name="connsiteY299" fmla="*/ 653958 h 664326"/>
                <a:gd name="connsiteX300" fmla="*/ 2088638 w 2463882"/>
                <a:gd name="connsiteY300" fmla="*/ 662117 h 664326"/>
                <a:gd name="connsiteX301" fmla="*/ 2052464 w 2463882"/>
                <a:gd name="connsiteY301" fmla="*/ 664326 h 664326"/>
                <a:gd name="connsiteX302" fmla="*/ 2044614 w 2463882"/>
                <a:gd name="connsiteY302" fmla="*/ 662083 h 664326"/>
                <a:gd name="connsiteX303" fmla="*/ 2032806 w 2463882"/>
                <a:gd name="connsiteY303" fmla="*/ 649812 h 664326"/>
                <a:gd name="connsiteX304" fmla="*/ 2029517 w 2463882"/>
                <a:gd name="connsiteY304" fmla="*/ 641310 h 664326"/>
                <a:gd name="connsiteX305" fmla="*/ 2032437 w 2463882"/>
                <a:gd name="connsiteY305" fmla="*/ 632731 h 664326"/>
                <a:gd name="connsiteX306" fmla="*/ 2031326 w 2463882"/>
                <a:gd name="connsiteY306" fmla="*/ 624927 h 664326"/>
                <a:gd name="connsiteX307" fmla="*/ 2036189 w 2463882"/>
                <a:gd name="connsiteY307" fmla="*/ 610637 h 664326"/>
                <a:gd name="connsiteX308" fmla="*/ 2038933 w 2463882"/>
                <a:gd name="connsiteY308" fmla="*/ 609025 h 664326"/>
                <a:gd name="connsiteX309" fmla="*/ 2041402 w 2463882"/>
                <a:gd name="connsiteY309" fmla="*/ 601758 h 664326"/>
                <a:gd name="connsiteX310" fmla="*/ 2056516 w 2463882"/>
                <a:gd name="connsiteY310" fmla="*/ 588372 h 664326"/>
                <a:gd name="connsiteX311" fmla="*/ 2072898 w 2463882"/>
                <a:gd name="connsiteY311" fmla="*/ 584749 h 664326"/>
                <a:gd name="connsiteX312" fmla="*/ 2087896 w 2463882"/>
                <a:gd name="connsiteY312" fmla="*/ 584749 h 664326"/>
                <a:gd name="connsiteX313" fmla="*/ 2102062 w 2463882"/>
                <a:gd name="connsiteY313" fmla="*/ 586768 h 664326"/>
                <a:gd name="connsiteX314" fmla="*/ 2105595 w 2463882"/>
                <a:gd name="connsiteY314" fmla="*/ 593401 h 664326"/>
                <a:gd name="connsiteX315" fmla="*/ 2101994 w 2463882"/>
                <a:gd name="connsiteY315" fmla="*/ 611636 h 664326"/>
                <a:gd name="connsiteX316" fmla="*/ 2094413 w 2463882"/>
                <a:gd name="connsiteY316" fmla="*/ 619418 h 664326"/>
                <a:gd name="connsiteX317" fmla="*/ 2069842 w 2463882"/>
                <a:gd name="connsiteY317" fmla="*/ 626458 h 664326"/>
                <a:gd name="connsiteX318" fmla="*/ 2061248 w 2463882"/>
                <a:gd name="connsiteY318" fmla="*/ 624700 h 664326"/>
                <a:gd name="connsiteX319" fmla="*/ 2063247 w 2463882"/>
                <a:gd name="connsiteY319" fmla="*/ 631822 h 664326"/>
                <a:gd name="connsiteX320" fmla="*/ 2068135 w 2463882"/>
                <a:gd name="connsiteY320" fmla="*/ 631822 h 664326"/>
                <a:gd name="connsiteX321" fmla="*/ 2068615 w 2463882"/>
                <a:gd name="connsiteY321" fmla="*/ 637237 h 664326"/>
                <a:gd name="connsiteX322" fmla="*/ 2072684 w 2463882"/>
                <a:gd name="connsiteY322" fmla="*/ 639904 h 664326"/>
                <a:gd name="connsiteX323" fmla="*/ 2099211 w 2463882"/>
                <a:gd name="connsiteY323" fmla="*/ 634866 h 664326"/>
                <a:gd name="connsiteX324" fmla="*/ 2109218 w 2463882"/>
                <a:gd name="connsiteY324" fmla="*/ 628057 h 664326"/>
                <a:gd name="connsiteX325" fmla="*/ 2135218 w 2463882"/>
                <a:gd name="connsiteY325" fmla="*/ 620961 h 664326"/>
                <a:gd name="connsiteX326" fmla="*/ 2136311 w 2463882"/>
                <a:gd name="connsiteY326" fmla="*/ 617746 h 664326"/>
                <a:gd name="connsiteX327" fmla="*/ 2142425 w 2463882"/>
                <a:gd name="connsiteY327" fmla="*/ 615593 h 664326"/>
                <a:gd name="connsiteX328" fmla="*/ 2142506 w 2463882"/>
                <a:gd name="connsiteY328" fmla="*/ 615349 h 664326"/>
                <a:gd name="connsiteX329" fmla="*/ 2157577 w 2463882"/>
                <a:gd name="connsiteY329" fmla="*/ 604103 h 664326"/>
                <a:gd name="connsiteX330" fmla="*/ 2158469 w 2463882"/>
                <a:gd name="connsiteY330" fmla="*/ 604103 h 664326"/>
                <a:gd name="connsiteX331" fmla="*/ 2164982 w 2463882"/>
                <a:gd name="connsiteY331" fmla="*/ 596025 h 664326"/>
                <a:gd name="connsiteX332" fmla="*/ 2172065 w 2463882"/>
                <a:gd name="connsiteY332" fmla="*/ 596025 h 664326"/>
                <a:gd name="connsiteX333" fmla="*/ 2185884 w 2463882"/>
                <a:gd name="connsiteY333" fmla="*/ 584882 h 664326"/>
                <a:gd name="connsiteX334" fmla="*/ 2206730 w 2463882"/>
                <a:gd name="connsiteY334" fmla="*/ 557579 h 664326"/>
                <a:gd name="connsiteX335" fmla="*/ 2221710 w 2463882"/>
                <a:gd name="connsiteY335" fmla="*/ 533607 h 664326"/>
                <a:gd name="connsiteX336" fmla="*/ 2223862 w 2463882"/>
                <a:gd name="connsiteY336" fmla="*/ 533607 h 664326"/>
                <a:gd name="connsiteX337" fmla="*/ 2223742 w 2463882"/>
                <a:gd name="connsiteY337" fmla="*/ 533959 h 664326"/>
                <a:gd name="connsiteX338" fmla="*/ 2229715 w 2463882"/>
                <a:gd name="connsiteY338" fmla="*/ 526850 h 664326"/>
                <a:gd name="connsiteX339" fmla="*/ 2234002 w 2463882"/>
                <a:gd name="connsiteY339" fmla="*/ 525251 h 664326"/>
                <a:gd name="connsiteX340" fmla="*/ 2245128 w 2463882"/>
                <a:gd name="connsiteY340" fmla="*/ 511835 h 664326"/>
                <a:gd name="connsiteX341" fmla="*/ 2244717 w 2463882"/>
                <a:gd name="connsiteY341" fmla="*/ 511835 h 664326"/>
                <a:gd name="connsiteX342" fmla="*/ 2245154 w 2463882"/>
                <a:gd name="connsiteY342" fmla="*/ 510549 h 664326"/>
                <a:gd name="connsiteX343" fmla="*/ 2253206 w 2463882"/>
                <a:gd name="connsiteY343" fmla="*/ 504958 h 664326"/>
                <a:gd name="connsiteX344" fmla="*/ 2260662 w 2463882"/>
                <a:gd name="connsiteY344" fmla="*/ 488678 h 664326"/>
                <a:gd name="connsiteX345" fmla="*/ 2265505 w 2463882"/>
                <a:gd name="connsiteY345" fmla="*/ 470480 h 664326"/>
                <a:gd name="connsiteX346" fmla="*/ 2257189 w 2463882"/>
                <a:gd name="connsiteY346" fmla="*/ 471695 h 664326"/>
                <a:gd name="connsiteX347" fmla="*/ 2245360 w 2463882"/>
                <a:gd name="connsiteY347" fmla="*/ 465948 h 664326"/>
                <a:gd name="connsiteX348" fmla="*/ 2239448 w 2463882"/>
                <a:gd name="connsiteY348" fmla="*/ 459073 h 664326"/>
                <a:gd name="connsiteX349" fmla="*/ 2233321 w 2463882"/>
                <a:gd name="connsiteY349" fmla="*/ 457697 h 664326"/>
                <a:gd name="connsiteX350" fmla="*/ 2228896 w 2463882"/>
                <a:gd name="connsiteY350" fmla="*/ 450155 h 664326"/>
                <a:gd name="connsiteX351" fmla="*/ 2224458 w 2463882"/>
                <a:gd name="connsiteY351" fmla="*/ 450155 h 664326"/>
                <a:gd name="connsiteX352" fmla="*/ 2224042 w 2463882"/>
                <a:gd name="connsiteY352" fmla="*/ 423778 h 664326"/>
                <a:gd name="connsiteX353" fmla="*/ 2225809 w 2463882"/>
                <a:gd name="connsiteY353" fmla="*/ 411344 h 664326"/>
                <a:gd name="connsiteX354" fmla="*/ 2233886 w 2463882"/>
                <a:gd name="connsiteY354" fmla="*/ 397916 h 664326"/>
                <a:gd name="connsiteX355" fmla="*/ 2241741 w 2463882"/>
                <a:gd name="connsiteY355" fmla="*/ 381957 h 664326"/>
                <a:gd name="connsiteX356" fmla="*/ 2249343 w 2463882"/>
                <a:gd name="connsiteY356" fmla="*/ 379428 h 664326"/>
                <a:gd name="connsiteX357" fmla="*/ 2251594 w 2463882"/>
                <a:gd name="connsiteY357" fmla="*/ 375620 h 664326"/>
                <a:gd name="connsiteX358" fmla="*/ 2254316 w 2463882"/>
                <a:gd name="connsiteY358" fmla="*/ 374368 h 664326"/>
                <a:gd name="connsiteX359" fmla="*/ 2254857 w 2463882"/>
                <a:gd name="connsiteY359" fmla="*/ 372786 h 664326"/>
                <a:gd name="connsiteX360" fmla="*/ 2268367 w 2463882"/>
                <a:gd name="connsiteY360" fmla="*/ 364494 h 664326"/>
                <a:gd name="connsiteX361" fmla="*/ 2274271 w 2463882"/>
                <a:gd name="connsiteY361" fmla="*/ 356978 h 664326"/>
                <a:gd name="connsiteX362" fmla="*/ 2275840 w 2463882"/>
                <a:gd name="connsiteY362" fmla="*/ 352365 h 664326"/>
                <a:gd name="connsiteX363" fmla="*/ 2281294 w 2463882"/>
                <a:gd name="connsiteY363" fmla="*/ 347447 h 664326"/>
                <a:gd name="connsiteX364" fmla="*/ 2280938 w 2463882"/>
                <a:gd name="connsiteY364" fmla="*/ 342135 h 664326"/>
                <a:gd name="connsiteX365" fmla="*/ 2283904 w 2463882"/>
                <a:gd name="connsiteY365" fmla="*/ 338094 h 664326"/>
                <a:gd name="connsiteX366" fmla="*/ 2273310 w 2463882"/>
                <a:gd name="connsiteY366" fmla="*/ 341758 h 664326"/>
                <a:gd name="connsiteX367" fmla="*/ 2258326 w 2463882"/>
                <a:gd name="connsiteY367" fmla="*/ 355358 h 664326"/>
                <a:gd name="connsiteX368" fmla="*/ 2233214 w 2463882"/>
                <a:gd name="connsiteY368" fmla="*/ 365227 h 664326"/>
                <a:gd name="connsiteX369" fmla="*/ 2228270 w 2463882"/>
                <a:gd name="connsiteY369" fmla="*/ 365227 h 664326"/>
                <a:gd name="connsiteX370" fmla="*/ 2217474 w 2463882"/>
                <a:gd name="connsiteY370" fmla="*/ 363345 h 664326"/>
                <a:gd name="connsiteX371" fmla="*/ 2214503 w 2463882"/>
                <a:gd name="connsiteY371" fmla="*/ 357458 h 664326"/>
                <a:gd name="connsiteX372" fmla="*/ 2221311 w 2463882"/>
                <a:gd name="connsiteY372" fmla="*/ 346461 h 664326"/>
                <a:gd name="connsiteX373" fmla="*/ 2230885 w 2463882"/>
                <a:gd name="connsiteY373" fmla="*/ 342495 h 664326"/>
                <a:gd name="connsiteX374" fmla="*/ 2234920 w 2463882"/>
                <a:gd name="connsiteY374" fmla="*/ 344647 h 664326"/>
                <a:gd name="connsiteX375" fmla="*/ 2242106 w 2463882"/>
                <a:gd name="connsiteY375" fmla="*/ 341749 h 664326"/>
                <a:gd name="connsiteX376" fmla="*/ 2248044 w 2463882"/>
                <a:gd name="connsiteY376" fmla="*/ 337328 h 664326"/>
                <a:gd name="connsiteX377" fmla="*/ 2250882 w 2463882"/>
                <a:gd name="connsiteY377" fmla="*/ 333367 h 664326"/>
                <a:gd name="connsiteX378" fmla="*/ 2275428 w 2463882"/>
                <a:gd name="connsiteY378" fmla="*/ 315059 h 664326"/>
                <a:gd name="connsiteX379" fmla="*/ 2280484 w 2463882"/>
                <a:gd name="connsiteY379" fmla="*/ 315059 h 664326"/>
                <a:gd name="connsiteX380" fmla="*/ 2295211 w 2463882"/>
                <a:gd name="connsiteY380" fmla="*/ 307526 h 664326"/>
                <a:gd name="connsiteX381" fmla="*/ 2307645 w 2463882"/>
                <a:gd name="connsiteY381" fmla="*/ 306424 h 664326"/>
                <a:gd name="connsiteX382" fmla="*/ 2325348 w 2463882"/>
                <a:gd name="connsiteY382" fmla="*/ 303761 h 664326"/>
                <a:gd name="connsiteX383" fmla="*/ 2341834 w 2463882"/>
                <a:gd name="connsiteY383" fmla="*/ 309057 h 664326"/>
                <a:gd name="connsiteX384" fmla="*/ 2339788 w 2463882"/>
                <a:gd name="connsiteY384" fmla="*/ 341659 h 664326"/>
                <a:gd name="connsiteX385" fmla="*/ 2333753 w 2463882"/>
                <a:gd name="connsiteY385" fmla="*/ 341659 h 664326"/>
                <a:gd name="connsiteX386" fmla="*/ 2330274 w 2463882"/>
                <a:gd name="connsiteY386" fmla="*/ 351889 h 664326"/>
                <a:gd name="connsiteX387" fmla="*/ 2328126 w 2463882"/>
                <a:gd name="connsiteY387" fmla="*/ 351889 h 664326"/>
                <a:gd name="connsiteX388" fmla="*/ 2327573 w 2463882"/>
                <a:gd name="connsiteY388" fmla="*/ 353505 h 664326"/>
                <a:gd name="connsiteX389" fmla="*/ 2325361 w 2463882"/>
                <a:gd name="connsiteY389" fmla="*/ 353505 h 664326"/>
                <a:gd name="connsiteX390" fmla="*/ 2322531 w 2463882"/>
                <a:gd name="connsiteY390" fmla="*/ 359864 h 664326"/>
                <a:gd name="connsiteX391" fmla="*/ 2318458 w 2463882"/>
                <a:gd name="connsiteY391" fmla="*/ 364511 h 664326"/>
                <a:gd name="connsiteX392" fmla="*/ 2316790 w 2463882"/>
                <a:gd name="connsiteY392" fmla="*/ 374158 h 664326"/>
                <a:gd name="connsiteX393" fmla="*/ 2306809 w 2463882"/>
                <a:gd name="connsiteY393" fmla="*/ 390400 h 664326"/>
                <a:gd name="connsiteX394" fmla="*/ 2302136 w 2463882"/>
                <a:gd name="connsiteY394" fmla="*/ 393559 h 664326"/>
                <a:gd name="connsiteX395" fmla="*/ 2299640 w 2463882"/>
                <a:gd name="connsiteY395" fmla="*/ 400891 h 664326"/>
                <a:gd name="connsiteX396" fmla="*/ 2295640 w 2463882"/>
                <a:gd name="connsiteY396" fmla="*/ 400891 h 664326"/>
                <a:gd name="connsiteX397" fmla="*/ 2286581 w 2463882"/>
                <a:gd name="connsiteY397" fmla="*/ 410597 h 664326"/>
                <a:gd name="connsiteX398" fmla="*/ 2286579 w 2463882"/>
                <a:gd name="connsiteY398" fmla="*/ 410473 h 664326"/>
                <a:gd name="connsiteX399" fmla="*/ 2286354 w 2463882"/>
                <a:gd name="connsiteY399" fmla="*/ 410841 h 664326"/>
                <a:gd name="connsiteX400" fmla="*/ 2286344 w 2463882"/>
                <a:gd name="connsiteY400" fmla="*/ 410851 h 664326"/>
                <a:gd name="connsiteX401" fmla="*/ 2286348 w 2463882"/>
                <a:gd name="connsiteY401" fmla="*/ 410851 h 664326"/>
                <a:gd name="connsiteX402" fmla="*/ 2283253 w 2463882"/>
                <a:gd name="connsiteY402" fmla="*/ 415906 h 664326"/>
                <a:gd name="connsiteX403" fmla="*/ 2287245 w 2463882"/>
                <a:gd name="connsiteY403" fmla="*/ 426295 h 664326"/>
                <a:gd name="connsiteX404" fmla="*/ 2287120 w 2463882"/>
                <a:gd name="connsiteY404" fmla="*/ 426659 h 664326"/>
                <a:gd name="connsiteX405" fmla="*/ 2292943 w 2463882"/>
                <a:gd name="connsiteY405" fmla="*/ 436156 h 664326"/>
                <a:gd name="connsiteX406" fmla="*/ 2293059 w 2463882"/>
                <a:gd name="connsiteY406" fmla="*/ 440980 h 664326"/>
                <a:gd name="connsiteX407" fmla="*/ 2292956 w 2463882"/>
                <a:gd name="connsiteY407" fmla="*/ 441237 h 664326"/>
                <a:gd name="connsiteX408" fmla="*/ 2306268 w 2463882"/>
                <a:gd name="connsiteY408" fmla="*/ 438771 h 664326"/>
                <a:gd name="connsiteX409" fmla="*/ 2323972 w 2463882"/>
                <a:gd name="connsiteY409" fmla="*/ 427148 h 664326"/>
                <a:gd name="connsiteX410" fmla="*/ 2327753 w 2463882"/>
                <a:gd name="connsiteY410" fmla="*/ 422222 h 664326"/>
                <a:gd name="connsiteX411" fmla="*/ 2334970 w 2463882"/>
                <a:gd name="connsiteY411" fmla="*/ 420459 h 664326"/>
                <a:gd name="connsiteX412" fmla="*/ 2336136 w 2463882"/>
                <a:gd name="connsiteY412" fmla="*/ 417034 h 664326"/>
                <a:gd name="connsiteX413" fmla="*/ 2347634 w 2463882"/>
                <a:gd name="connsiteY413" fmla="*/ 402713 h 664326"/>
                <a:gd name="connsiteX414" fmla="*/ 2360197 w 2463882"/>
                <a:gd name="connsiteY414" fmla="*/ 383917 h 664326"/>
                <a:gd name="connsiteX415" fmla="*/ 2369896 w 2463882"/>
                <a:gd name="connsiteY415" fmla="*/ 376872 h 664326"/>
                <a:gd name="connsiteX416" fmla="*/ 2378831 w 2463882"/>
                <a:gd name="connsiteY416" fmla="*/ 361287 h 664326"/>
                <a:gd name="connsiteX417" fmla="*/ 2384486 w 2463882"/>
                <a:gd name="connsiteY417" fmla="*/ 356327 h 664326"/>
                <a:gd name="connsiteX418" fmla="*/ 2386458 w 2463882"/>
                <a:gd name="connsiteY418" fmla="*/ 350530 h 664326"/>
                <a:gd name="connsiteX419" fmla="*/ 2389670 w 2463882"/>
                <a:gd name="connsiteY419" fmla="*/ 350530 h 664326"/>
                <a:gd name="connsiteX420" fmla="*/ 2393837 w 2463882"/>
                <a:gd name="connsiteY420" fmla="*/ 344613 h 664326"/>
                <a:gd name="connsiteX421" fmla="*/ 2398485 w 2463882"/>
                <a:gd name="connsiteY421" fmla="*/ 344613 h 664326"/>
                <a:gd name="connsiteX422" fmla="*/ 2399021 w 2463882"/>
                <a:gd name="connsiteY422" fmla="*/ 344356 h 664326"/>
                <a:gd name="connsiteX423" fmla="*/ 2404925 w 2463882"/>
                <a:gd name="connsiteY423" fmla="*/ 334927 h 664326"/>
                <a:gd name="connsiteX424" fmla="*/ 2405212 w 2463882"/>
                <a:gd name="connsiteY424" fmla="*/ 334927 h 664326"/>
                <a:gd name="connsiteX425" fmla="*/ 2406147 w 2463882"/>
                <a:gd name="connsiteY425" fmla="*/ 332183 h 664326"/>
                <a:gd name="connsiteX426" fmla="*/ 2409032 w 2463882"/>
                <a:gd name="connsiteY426" fmla="*/ 330031 h 664326"/>
                <a:gd name="connsiteX427" fmla="*/ 2413603 w 2463882"/>
                <a:gd name="connsiteY427" fmla="*/ 316585 h 664326"/>
                <a:gd name="connsiteX428" fmla="*/ 2424862 w 2463882"/>
                <a:gd name="connsiteY428" fmla="*/ 308165 h 664326"/>
                <a:gd name="connsiteX429" fmla="*/ 2446870 w 2463882"/>
                <a:gd name="connsiteY429" fmla="*/ 301566 h 664326"/>
                <a:gd name="connsiteX430" fmla="*/ 2162186 w 2463882"/>
                <a:gd name="connsiteY430" fmla="*/ 299921 h 664326"/>
                <a:gd name="connsiteX431" fmla="*/ 2175246 w 2463882"/>
                <a:gd name="connsiteY431" fmla="*/ 303023 h 664326"/>
                <a:gd name="connsiteX432" fmla="*/ 2187658 w 2463882"/>
                <a:gd name="connsiteY432" fmla="*/ 306086 h 664326"/>
                <a:gd name="connsiteX433" fmla="*/ 2191470 w 2463882"/>
                <a:gd name="connsiteY433" fmla="*/ 312749 h 664326"/>
                <a:gd name="connsiteX434" fmla="*/ 2196413 w 2463882"/>
                <a:gd name="connsiteY434" fmla="*/ 315034 h 664326"/>
                <a:gd name="connsiteX435" fmla="*/ 2197862 w 2463882"/>
                <a:gd name="connsiteY435" fmla="*/ 318889 h 664326"/>
                <a:gd name="connsiteX436" fmla="*/ 2203946 w 2463882"/>
                <a:gd name="connsiteY436" fmla="*/ 321937 h 664326"/>
                <a:gd name="connsiteX437" fmla="*/ 2207544 w 2463882"/>
                <a:gd name="connsiteY437" fmla="*/ 328459 h 664326"/>
                <a:gd name="connsiteX438" fmla="*/ 2207156 w 2463882"/>
                <a:gd name="connsiteY438" fmla="*/ 338924 h 664326"/>
                <a:gd name="connsiteX439" fmla="*/ 2205970 w 2463882"/>
                <a:gd name="connsiteY439" fmla="*/ 351225 h 664326"/>
                <a:gd name="connsiteX440" fmla="*/ 2202343 w 2463882"/>
                <a:gd name="connsiteY440" fmla="*/ 354638 h 664326"/>
                <a:gd name="connsiteX441" fmla="*/ 2201177 w 2463882"/>
                <a:gd name="connsiteY441" fmla="*/ 357254 h 664326"/>
                <a:gd name="connsiteX442" fmla="*/ 2201314 w 2463882"/>
                <a:gd name="connsiteY442" fmla="*/ 363308 h 664326"/>
                <a:gd name="connsiteX443" fmla="*/ 2196683 w 2463882"/>
                <a:gd name="connsiteY443" fmla="*/ 370459 h 664326"/>
                <a:gd name="connsiteX444" fmla="*/ 2194913 w 2463882"/>
                <a:gd name="connsiteY444" fmla="*/ 378893 h 664326"/>
                <a:gd name="connsiteX445" fmla="*/ 2169419 w 2463882"/>
                <a:gd name="connsiteY445" fmla="*/ 402856 h 664326"/>
                <a:gd name="connsiteX446" fmla="*/ 2164081 w 2463882"/>
                <a:gd name="connsiteY446" fmla="*/ 403662 h 664326"/>
                <a:gd name="connsiteX447" fmla="*/ 2158867 w 2463882"/>
                <a:gd name="connsiteY447" fmla="*/ 404468 h 664326"/>
                <a:gd name="connsiteX448" fmla="*/ 2145692 w 2463882"/>
                <a:gd name="connsiteY448" fmla="*/ 402667 h 664326"/>
                <a:gd name="connsiteX449" fmla="*/ 2143278 w 2463882"/>
                <a:gd name="connsiteY449" fmla="*/ 400626 h 664326"/>
                <a:gd name="connsiteX450" fmla="*/ 2115700 w 2463882"/>
                <a:gd name="connsiteY450" fmla="*/ 397160 h 664326"/>
                <a:gd name="connsiteX451" fmla="*/ 2089006 w 2463882"/>
                <a:gd name="connsiteY451" fmla="*/ 389925 h 664326"/>
                <a:gd name="connsiteX452" fmla="*/ 2085684 w 2463882"/>
                <a:gd name="connsiteY452" fmla="*/ 391845 h 664326"/>
                <a:gd name="connsiteX453" fmla="*/ 2077846 w 2463882"/>
                <a:gd name="connsiteY453" fmla="*/ 403540 h 664326"/>
                <a:gd name="connsiteX454" fmla="*/ 2069520 w 2463882"/>
                <a:gd name="connsiteY454" fmla="*/ 415984 h 664326"/>
                <a:gd name="connsiteX455" fmla="*/ 2066990 w 2463882"/>
                <a:gd name="connsiteY455" fmla="*/ 424227 h 664326"/>
                <a:gd name="connsiteX456" fmla="*/ 2065644 w 2463882"/>
                <a:gd name="connsiteY456" fmla="*/ 428997 h 664326"/>
                <a:gd name="connsiteX457" fmla="*/ 2067569 w 2463882"/>
                <a:gd name="connsiteY457" fmla="*/ 442404 h 664326"/>
                <a:gd name="connsiteX458" fmla="*/ 2071766 w 2463882"/>
                <a:gd name="connsiteY458" fmla="*/ 443973 h 664326"/>
                <a:gd name="connsiteX459" fmla="*/ 2072703 w 2463882"/>
                <a:gd name="connsiteY459" fmla="*/ 443703 h 664326"/>
                <a:gd name="connsiteX460" fmla="*/ 2074888 w 2463882"/>
                <a:gd name="connsiteY460" fmla="*/ 443433 h 664326"/>
                <a:gd name="connsiteX461" fmla="*/ 2090374 w 2463882"/>
                <a:gd name="connsiteY461" fmla="*/ 445079 h 664326"/>
                <a:gd name="connsiteX462" fmla="*/ 2106011 w 2463882"/>
                <a:gd name="connsiteY462" fmla="*/ 438614 h 664326"/>
                <a:gd name="connsiteX463" fmla="*/ 2120897 w 2463882"/>
                <a:gd name="connsiteY463" fmla="*/ 431265 h 664326"/>
                <a:gd name="connsiteX464" fmla="*/ 2124173 w 2463882"/>
                <a:gd name="connsiteY464" fmla="*/ 430815 h 664326"/>
                <a:gd name="connsiteX465" fmla="*/ 2135934 w 2463882"/>
                <a:gd name="connsiteY465" fmla="*/ 420126 h 664326"/>
                <a:gd name="connsiteX466" fmla="*/ 2156038 w 2463882"/>
                <a:gd name="connsiteY466" fmla="*/ 415993 h 664326"/>
                <a:gd name="connsiteX467" fmla="*/ 2156625 w 2463882"/>
                <a:gd name="connsiteY467" fmla="*/ 426926 h 664326"/>
                <a:gd name="connsiteX468" fmla="*/ 2113484 w 2463882"/>
                <a:gd name="connsiteY468" fmla="*/ 465008 h 664326"/>
                <a:gd name="connsiteX469" fmla="*/ 2084552 w 2463882"/>
                <a:gd name="connsiteY469" fmla="*/ 471576 h 664326"/>
                <a:gd name="connsiteX470" fmla="*/ 2056717 w 2463882"/>
                <a:gd name="connsiteY470" fmla="*/ 475812 h 664326"/>
                <a:gd name="connsiteX471" fmla="*/ 2042208 w 2463882"/>
                <a:gd name="connsiteY471" fmla="*/ 473223 h 664326"/>
                <a:gd name="connsiteX472" fmla="*/ 2041136 w 2463882"/>
                <a:gd name="connsiteY472" fmla="*/ 471551 h 664326"/>
                <a:gd name="connsiteX473" fmla="*/ 2032651 w 2463882"/>
                <a:gd name="connsiteY473" fmla="*/ 469471 h 664326"/>
                <a:gd name="connsiteX474" fmla="*/ 2015458 w 2463882"/>
                <a:gd name="connsiteY474" fmla="*/ 434866 h 664326"/>
                <a:gd name="connsiteX475" fmla="*/ 2018520 w 2463882"/>
                <a:gd name="connsiteY475" fmla="*/ 417476 h 664326"/>
                <a:gd name="connsiteX476" fmla="*/ 2030310 w 2463882"/>
                <a:gd name="connsiteY476" fmla="*/ 394885 h 664326"/>
                <a:gd name="connsiteX477" fmla="*/ 2032261 w 2463882"/>
                <a:gd name="connsiteY477" fmla="*/ 394585 h 664326"/>
                <a:gd name="connsiteX478" fmla="*/ 2031755 w 2463882"/>
                <a:gd name="connsiteY478" fmla="*/ 392977 h 664326"/>
                <a:gd name="connsiteX479" fmla="*/ 2037989 w 2463882"/>
                <a:gd name="connsiteY479" fmla="*/ 387078 h 664326"/>
                <a:gd name="connsiteX480" fmla="*/ 2043263 w 2463882"/>
                <a:gd name="connsiteY480" fmla="*/ 378323 h 664326"/>
                <a:gd name="connsiteX481" fmla="*/ 2053094 w 2463882"/>
                <a:gd name="connsiteY481" fmla="*/ 369079 h 664326"/>
                <a:gd name="connsiteX482" fmla="*/ 2060113 w 2463882"/>
                <a:gd name="connsiteY482" fmla="*/ 348438 h 664326"/>
                <a:gd name="connsiteX483" fmla="*/ 2065991 w 2463882"/>
                <a:gd name="connsiteY483" fmla="*/ 346492 h 664326"/>
                <a:gd name="connsiteX484" fmla="*/ 2073623 w 2463882"/>
                <a:gd name="connsiteY484" fmla="*/ 333981 h 664326"/>
                <a:gd name="connsiteX485" fmla="*/ 2130626 w 2463882"/>
                <a:gd name="connsiteY485" fmla="*/ 301533 h 664326"/>
                <a:gd name="connsiteX486" fmla="*/ 2135052 w 2463882"/>
                <a:gd name="connsiteY486" fmla="*/ 301803 h 664326"/>
                <a:gd name="connsiteX487" fmla="*/ 2138793 w 2463882"/>
                <a:gd name="connsiteY487" fmla="*/ 302073 h 664326"/>
                <a:gd name="connsiteX488" fmla="*/ 2149624 w 2463882"/>
                <a:gd name="connsiteY488" fmla="*/ 310897 h 664326"/>
                <a:gd name="connsiteX489" fmla="*/ 2153744 w 2463882"/>
                <a:gd name="connsiteY489" fmla="*/ 302665 h 664326"/>
                <a:gd name="connsiteX490" fmla="*/ 2162186 w 2463882"/>
                <a:gd name="connsiteY490" fmla="*/ 299921 h 664326"/>
                <a:gd name="connsiteX491" fmla="*/ 1000136 w 2463882"/>
                <a:gd name="connsiteY491" fmla="*/ 299921 h 664326"/>
                <a:gd name="connsiteX492" fmla="*/ 1013196 w 2463882"/>
                <a:gd name="connsiteY492" fmla="*/ 303023 h 664326"/>
                <a:gd name="connsiteX493" fmla="*/ 1025608 w 2463882"/>
                <a:gd name="connsiteY493" fmla="*/ 306086 h 664326"/>
                <a:gd name="connsiteX494" fmla="*/ 1029420 w 2463882"/>
                <a:gd name="connsiteY494" fmla="*/ 312749 h 664326"/>
                <a:gd name="connsiteX495" fmla="*/ 1034363 w 2463882"/>
                <a:gd name="connsiteY495" fmla="*/ 315034 h 664326"/>
                <a:gd name="connsiteX496" fmla="*/ 1035812 w 2463882"/>
                <a:gd name="connsiteY496" fmla="*/ 318889 h 664326"/>
                <a:gd name="connsiteX497" fmla="*/ 1041896 w 2463882"/>
                <a:gd name="connsiteY497" fmla="*/ 321937 h 664326"/>
                <a:gd name="connsiteX498" fmla="*/ 1045494 w 2463882"/>
                <a:gd name="connsiteY498" fmla="*/ 328459 h 664326"/>
                <a:gd name="connsiteX499" fmla="*/ 1045106 w 2463882"/>
                <a:gd name="connsiteY499" fmla="*/ 338924 h 664326"/>
                <a:gd name="connsiteX500" fmla="*/ 1043920 w 2463882"/>
                <a:gd name="connsiteY500" fmla="*/ 351225 h 664326"/>
                <a:gd name="connsiteX501" fmla="*/ 1040293 w 2463882"/>
                <a:gd name="connsiteY501" fmla="*/ 354638 h 664326"/>
                <a:gd name="connsiteX502" fmla="*/ 1039127 w 2463882"/>
                <a:gd name="connsiteY502" fmla="*/ 357254 h 664326"/>
                <a:gd name="connsiteX503" fmla="*/ 1039264 w 2463882"/>
                <a:gd name="connsiteY503" fmla="*/ 363308 h 664326"/>
                <a:gd name="connsiteX504" fmla="*/ 1034633 w 2463882"/>
                <a:gd name="connsiteY504" fmla="*/ 370459 h 664326"/>
                <a:gd name="connsiteX505" fmla="*/ 1032863 w 2463882"/>
                <a:gd name="connsiteY505" fmla="*/ 378893 h 664326"/>
                <a:gd name="connsiteX506" fmla="*/ 1007369 w 2463882"/>
                <a:gd name="connsiteY506" fmla="*/ 402856 h 664326"/>
                <a:gd name="connsiteX507" fmla="*/ 1002031 w 2463882"/>
                <a:gd name="connsiteY507" fmla="*/ 403662 h 664326"/>
                <a:gd name="connsiteX508" fmla="*/ 996817 w 2463882"/>
                <a:gd name="connsiteY508" fmla="*/ 404468 h 664326"/>
                <a:gd name="connsiteX509" fmla="*/ 983642 w 2463882"/>
                <a:gd name="connsiteY509" fmla="*/ 402667 h 664326"/>
                <a:gd name="connsiteX510" fmla="*/ 981228 w 2463882"/>
                <a:gd name="connsiteY510" fmla="*/ 400626 h 664326"/>
                <a:gd name="connsiteX511" fmla="*/ 953651 w 2463882"/>
                <a:gd name="connsiteY511" fmla="*/ 397160 h 664326"/>
                <a:gd name="connsiteX512" fmla="*/ 926956 w 2463882"/>
                <a:gd name="connsiteY512" fmla="*/ 389925 h 664326"/>
                <a:gd name="connsiteX513" fmla="*/ 923634 w 2463882"/>
                <a:gd name="connsiteY513" fmla="*/ 391845 h 664326"/>
                <a:gd name="connsiteX514" fmla="*/ 915796 w 2463882"/>
                <a:gd name="connsiteY514" fmla="*/ 403540 h 664326"/>
                <a:gd name="connsiteX515" fmla="*/ 907470 w 2463882"/>
                <a:gd name="connsiteY515" fmla="*/ 415984 h 664326"/>
                <a:gd name="connsiteX516" fmla="*/ 904940 w 2463882"/>
                <a:gd name="connsiteY516" fmla="*/ 424227 h 664326"/>
                <a:gd name="connsiteX517" fmla="*/ 903594 w 2463882"/>
                <a:gd name="connsiteY517" fmla="*/ 428997 h 664326"/>
                <a:gd name="connsiteX518" fmla="*/ 905519 w 2463882"/>
                <a:gd name="connsiteY518" fmla="*/ 442404 h 664326"/>
                <a:gd name="connsiteX519" fmla="*/ 909716 w 2463882"/>
                <a:gd name="connsiteY519" fmla="*/ 443973 h 664326"/>
                <a:gd name="connsiteX520" fmla="*/ 910653 w 2463882"/>
                <a:gd name="connsiteY520" fmla="*/ 443703 h 664326"/>
                <a:gd name="connsiteX521" fmla="*/ 912838 w 2463882"/>
                <a:gd name="connsiteY521" fmla="*/ 443433 h 664326"/>
                <a:gd name="connsiteX522" fmla="*/ 928324 w 2463882"/>
                <a:gd name="connsiteY522" fmla="*/ 445079 h 664326"/>
                <a:gd name="connsiteX523" fmla="*/ 943961 w 2463882"/>
                <a:gd name="connsiteY523" fmla="*/ 438614 h 664326"/>
                <a:gd name="connsiteX524" fmla="*/ 958847 w 2463882"/>
                <a:gd name="connsiteY524" fmla="*/ 431265 h 664326"/>
                <a:gd name="connsiteX525" fmla="*/ 962123 w 2463882"/>
                <a:gd name="connsiteY525" fmla="*/ 430815 h 664326"/>
                <a:gd name="connsiteX526" fmla="*/ 973884 w 2463882"/>
                <a:gd name="connsiteY526" fmla="*/ 420126 h 664326"/>
                <a:gd name="connsiteX527" fmla="*/ 993988 w 2463882"/>
                <a:gd name="connsiteY527" fmla="*/ 415993 h 664326"/>
                <a:gd name="connsiteX528" fmla="*/ 994575 w 2463882"/>
                <a:gd name="connsiteY528" fmla="*/ 426926 h 664326"/>
                <a:gd name="connsiteX529" fmla="*/ 951434 w 2463882"/>
                <a:gd name="connsiteY529" fmla="*/ 465008 h 664326"/>
                <a:gd name="connsiteX530" fmla="*/ 922502 w 2463882"/>
                <a:gd name="connsiteY530" fmla="*/ 471576 h 664326"/>
                <a:gd name="connsiteX531" fmla="*/ 894667 w 2463882"/>
                <a:gd name="connsiteY531" fmla="*/ 475812 h 664326"/>
                <a:gd name="connsiteX532" fmla="*/ 880158 w 2463882"/>
                <a:gd name="connsiteY532" fmla="*/ 473223 h 664326"/>
                <a:gd name="connsiteX533" fmla="*/ 879086 w 2463882"/>
                <a:gd name="connsiteY533" fmla="*/ 471551 h 664326"/>
                <a:gd name="connsiteX534" fmla="*/ 870601 w 2463882"/>
                <a:gd name="connsiteY534" fmla="*/ 469471 h 664326"/>
                <a:gd name="connsiteX535" fmla="*/ 853408 w 2463882"/>
                <a:gd name="connsiteY535" fmla="*/ 434866 h 664326"/>
                <a:gd name="connsiteX536" fmla="*/ 856469 w 2463882"/>
                <a:gd name="connsiteY536" fmla="*/ 417476 h 664326"/>
                <a:gd name="connsiteX537" fmla="*/ 868260 w 2463882"/>
                <a:gd name="connsiteY537" fmla="*/ 394885 h 664326"/>
                <a:gd name="connsiteX538" fmla="*/ 870211 w 2463882"/>
                <a:gd name="connsiteY538" fmla="*/ 394585 h 664326"/>
                <a:gd name="connsiteX539" fmla="*/ 869705 w 2463882"/>
                <a:gd name="connsiteY539" fmla="*/ 392977 h 664326"/>
                <a:gd name="connsiteX540" fmla="*/ 875939 w 2463882"/>
                <a:gd name="connsiteY540" fmla="*/ 387078 h 664326"/>
                <a:gd name="connsiteX541" fmla="*/ 881213 w 2463882"/>
                <a:gd name="connsiteY541" fmla="*/ 378323 h 664326"/>
                <a:gd name="connsiteX542" fmla="*/ 891044 w 2463882"/>
                <a:gd name="connsiteY542" fmla="*/ 369079 h 664326"/>
                <a:gd name="connsiteX543" fmla="*/ 898063 w 2463882"/>
                <a:gd name="connsiteY543" fmla="*/ 348438 h 664326"/>
                <a:gd name="connsiteX544" fmla="*/ 903941 w 2463882"/>
                <a:gd name="connsiteY544" fmla="*/ 346492 h 664326"/>
                <a:gd name="connsiteX545" fmla="*/ 911573 w 2463882"/>
                <a:gd name="connsiteY545" fmla="*/ 333981 h 664326"/>
                <a:gd name="connsiteX546" fmla="*/ 968576 w 2463882"/>
                <a:gd name="connsiteY546" fmla="*/ 301533 h 664326"/>
                <a:gd name="connsiteX547" fmla="*/ 973002 w 2463882"/>
                <a:gd name="connsiteY547" fmla="*/ 301803 h 664326"/>
                <a:gd name="connsiteX548" fmla="*/ 976743 w 2463882"/>
                <a:gd name="connsiteY548" fmla="*/ 302073 h 664326"/>
                <a:gd name="connsiteX549" fmla="*/ 987574 w 2463882"/>
                <a:gd name="connsiteY549" fmla="*/ 310897 h 664326"/>
                <a:gd name="connsiteX550" fmla="*/ 991694 w 2463882"/>
                <a:gd name="connsiteY550" fmla="*/ 302665 h 664326"/>
                <a:gd name="connsiteX551" fmla="*/ 1000136 w 2463882"/>
                <a:gd name="connsiteY551" fmla="*/ 299921 h 664326"/>
                <a:gd name="connsiteX552" fmla="*/ 835476 w 2463882"/>
                <a:gd name="connsiteY552" fmla="*/ 298273 h 664326"/>
                <a:gd name="connsiteX553" fmla="*/ 858174 w 2463882"/>
                <a:gd name="connsiteY553" fmla="*/ 300704 h 664326"/>
                <a:gd name="connsiteX554" fmla="*/ 872259 w 2463882"/>
                <a:gd name="connsiteY554" fmla="*/ 309640 h 664326"/>
                <a:gd name="connsiteX555" fmla="*/ 880851 w 2463882"/>
                <a:gd name="connsiteY555" fmla="*/ 327158 h 664326"/>
                <a:gd name="connsiteX556" fmla="*/ 878257 w 2463882"/>
                <a:gd name="connsiteY556" fmla="*/ 340330 h 664326"/>
                <a:gd name="connsiteX557" fmla="*/ 873592 w 2463882"/>
                <a:gd name="connsiteY557" fmla="*/ 347781 h 664326"/>
                <a:gd name="connsiteX558" fmla="*/ 862998 w 2463882"/>
                <a:gd name="connsiteY558" fmla="*/ 357270 h 664326"/>
                <a:gd name="connsiteX559" fmla="*/ 848720 w 2463882"/>
                <a:gd name="connsiteY559" fmla="*/ 355962 h 664326"/>
                <a:gd name="connsiteX560" fmla="*/ 844115 w 2463882"/>
                <a:gd name="connsiteY560" fmla="*/ 348918 h 664326"/>
                <a:gd name="connsiteX561" fmla="*/ 844403 w 2463882"/>
                <a:gd name="connsiteY561" fmla="*/ 338207 h 664326"/>
                <a:gd name="connsiteX562" fmla="*/ 849209 w 2463882"/>
                <a:gd name="connsiteY562" fmla="*/ 328921 h 664326"/>
                <a:gd name="connsiteX563" fmla="*/ 846396 w 2463882"/>
                <a:gd name="connsiteY563" fmla="*/ 325293 h 664326"/>
                <a:gd name="connsiteX564" fmla="*/ 830567 w 2463882"/>
                <a:gd name="connsiteY564" fmla="*/ 323793 h 664326"/>
                <a:gd name="connsiteX565" fmla="*/ 825786 w 2463882"/>
                <a:gd name="connsiteY565" fmla="*/ 324504 h 664326"/>
                <a:gd name="connsiteX566" fmla="*/ 817194 w 2463882"/>
                <a:gd name="connsiteY566" fmla="*/ 329452 h 664326"/>
                <a:gd name="connsiteX567" fmla="*/ 813944 w 2463882"/>
                <a:gd name="connsiteY567" fmla="*/ 332565 h 664326"/>
                <a:gd name="connsiteX568" fmla="*/ 812439 w 2463882"/>
                <a:gd name="connsiteY568" fmla="*/ 343438 h 664326"/>
                <a:gd name="connsiteX569" fmla="*/ 812928 w 2463882"/>
                <a:gd name="connsiteY569" fmla="*/ 345741 h 664326"/>
                <a:gd name="connsiteX570" fmla="*/ 825700 w 2463882"/>
                <a:gd name="connsiteY570" fmla="*/ 365082 h 664326"/>
                <a:gd name="connsiteX571" fmla="*/ 827780 w 2463882"/>
                <a:gd name="connsiteY571" fmla="*/ 398842 h 664326"/>
                <a:gd name="connsiteX572" fmla="*/ 820414 w 2463882"/>
                <a:gd name="connsiteY572" fmla="*/ 408669 h 664326"/>
                <a:gd name="connsiteX573" fmla="*/ 814844 w 2463882"/>
                <a:gd name="connsiteY573" fmla="*/ 412124 h 664326"/>
                <a:gd name="connsiteX574" fmla="*/ 811723 w 2463882"/>
                <a:gd name="connsiteY574" fmla="*/ 418131 h 664326"/>
                <a:gd name="connsiteX575" fmla="*/ 798213 w 2463882"/>
                <a:gd name="connsiteY575" fmla="*/ 434544 h 664326"/>
                <a:gd name="connsiteX576" fmla="*/ 789591 w 2463882"/>
                <a:gd name="connsiteY576" fmla="*/ 438746 h 664326"/>
                <a:gd name="connsiteX577" fmla="*/ 785822 w 2463882"/>
                <a:gd name="connsiteY577" fmla="*/ 443844 h 664326"/>
                <a:gd name="connsiteX578" fmla="*/ 772586 w 2463882"/>
                <a:gd name="connsiteY578" fmla="*/ 452299 h 664326"/>
                <a:gd name="connsiteX579" fmla="*/ 763960 w 2463882"/>
                <a:gd name="connsiteY579" fmla="*/ 451222 h 664326"/>
                <a:gd name="connsiteX580" fmla="*/ 744636 w 2463882"/>
                <a:gd name="connsiteY580" fmla="*/ 463163 h 664326"/>
                <a:gd name="connsiteX581" fmla="*/ 724056 w 2463882"/>
                <a:gd name="connsiteY581" fmla="*/ 471511 h 664326"/>
                <a:gd name="connsiteX582" fmla="*/ 704741 w 2463882"/>
                <a:gd name="connsiteY582" fmla="*/ 467305 h 664326"/>
                <a:gd name="connsiteX583" fmla="*/ 690699 w 2463882"/>
                <a:gd name="connsiteY583" fmla="*/ 469963 h 664326"/>
                <a:gd name="connsiteX584" fmla="*/ 678132 w 2463882"/>
                <a:gd name="connsiteY584" fmla="*/ 466820 h 664326"/>
                <a:gd name="connsiteX585" fmla="*/ 664326 w 2463882"/>
                <a:gd name="connsiteY585" fmla="*/ 458400 h 664326"/>
                <a:gd name="connsiteX586" fmla="*/ 655485 w 2463882"/>
                <a:gd name="connsiteY586" fmla="*/ 442574 h 664326"/>
                <a:gd name="connsiteX587" fmla="*/ 659396 w 2463882"/>
                <a:gd name="connsiteY587" fmla="*/ 422290 h 664326"/>
                <a:gd name="connsiteX588" fmla="*/ 669188 w 2463882"/>
                <a:gd name="connsiteY588" fmla="*/ 406786 h 664326"/>
                <a:gd name="connsiteX589" fmla="*/ 674689 w 2463882"/>
                <a:gd name="connsiteY589" fmla="*/ 402134 h 664326"/>
                <a:gd name="connsiteX590" fmla="*/ 681575 w 2463882"/>
                <a:gd name="connsiteY590" fmla="*/ 390468 h 664326"/>
                <a:gd name="connsiteX591" fmla="*/ 683230 w 2463882"/>
                <a:gd name="connsiteY591" fmla="*/ 390468 h 664326"/>
                <a:gd name="connsiteX592" fmla="*/ 685858 w 2463882"/>
                <a:gd name="connsiteY592" fmla="*/ 384920 h 664326"/>
                <a:gd name="connsiteX593" fmla="*/ 700251 w 2463882"/>
                <a:gd name="connsiteY593" fmla="*/ 376478 h 664326"/>
                <a:gd name="connsiteX594" fmla="*/ 707905 w 2463882"/>
                <a:gd name="connsiteY594" fmla="*/ 376478 h 664326"/>
                <a:gd name="connsiteX595" fmla="*/ 718349 w 2463882"/>
                <a:gd name="connsiteY595" fmla="*/ 378446 h 664326"/>
                <a:gd name="connsiteX596" fmla="*/ 730015 w 2463882"/>
                <a:gd name="connsiteY596" fmla="*/ 405860 h 664326"/>
                <a:gd name="connsiteX597" fmla="*/ 726770 w 2463882"/>
                <a:gd name="connsiteY597" fmla="*/ 412180 h 664326"/>
                <a:gd name="connsiteX598" fmla="*/ 726054 w 2463882"/>
                <a:gd name="connsiteY598" fmla="*/ 419932 h 664326"/>
                <a:gd name="connsiteX599" fmla="*/ 720510 w 2463882"/>
                <a:gd name="connsiteY599" fmla="*/ 429592 h 664326"/>
                <a:gd name="connsiteX600" fmla="*/ 706721 w 2463882"/>
                <a:gd name="connsiteY600" fmla="*/ 442609 h 664326"/>
                <a:gd name="connsiteX601" fmla="*/ 694463 w 2463882"/>
                <a:gd name="connsiteY601" fmla="*/ 442609 h 664326"/>
                <a:gd name="connsiteX602" fmla="*/ 692187 w 2463882"/>
                <a:gd name="connsiteY602" fmla="*/ 430887 h 664326"/>
                <a:gd name="connsiteX603" fmla="*/ 693743 w 2463882"/>
                <a:gd name="connsiteY603" fmla="*/ 423332 h 664326"/>
                <a:gd name="connsiteX604" fmla="*/ 693049 w 2463882"/>
                <a:gd name="connsiteY604" fmla="*/ 421754 h 664326"/>
                <a:gd name="connsiteX605" fmla="*/ 692049 w 2463882"/>
                <a:gd name="connsiteY605" fmla="*/ 421754 h 664326"/>
                <a:gd name="connsiteX606" fmla="*/ 689610 w 2463882"/>
                <a:gd name="connsiteY606" fmla="*/ 422972 h 664326"/>
                <a:gd name="connsiteX607" fmla="*/ 683599 w 2463882"/>
                <a:gd name="connsiteY607" fmla="*/ 435834 h 664326"/>
                <a:gd name="connsiteX608" fmla="*/ 688075 w 2463882"/>
                <a:gd name="connsiteY608" fmla="*/ 442004 h 664326"/>
                <a:gd name="connsiteX609" fmla="*/ 709504 w 2463882"/>
                <a:gd name="connsiteY609" fmla="*/ 446176 h 664326"/>
                <a:gd name="connsiteX610" fmla="*/ 717670 w 2463882"/>
                <a:gd name="connsiteY610" fmla="*/ 445906 h 664326"/>
                <a:gd name="connsiteX611" fmla="*/ 722422 w 2463882"/>
                <a:gd name="connsiteY611" fmla="*/ 445636 h 664326"/>
                <a:gd name="connsiteX612" fmla="*/ 734404 w 2463882"/>
                <a:gd name="connsiteY612" fmla="*/ 437588 h 664326"/>
                <a:gd name="connsiteX613" fmla="*/ 747089 w 2463882"/>
                <a:gd name="connsiteY613" fmla="*/ 429227 h 664326"/>
                <a:gd name="connsiteX614" fmla="*/ 752422 w 2463882"/>
                <a:gd name="connsiteY614" fmla="*/ 423083 h 664326"/>
                <a:gd name="connsiteX615" fmla="*/ 754506 w 2463882"/>
                <a:gd name="connsiteY615" fmla="*/ 415379 h 664326"/>
                <a:gd name="connsiteX616" fmla="*/ 760586 w 2463882"/>
                <a:gd name="connsiteY616" fmla="*/ 411987 h 664326"/>
                <a:gd name="connsiteX617" fmla="*/ 759304 w 2463882"/>
                <a:gd name="connsiteY617" fmla="*/ 407794 h 664326"/>
                <a:gd name="connsiteX618" fmla="*/ 761992 w 2463882"/>
                <a:gd name="connsiteY618" fmla="*/ 404626 h 664326"/>
                <a:gd name="connsiteX619" fmla="*/ 761027 w 2463882"/>
                <a:gd name="connsiteY619" fmla="*/ 404656 h 664326"/>
                <a:gd name="connsiteX620" fmla="*/ 752984 w 2463882"/>
                <a:gd name="connsiteY620" fmla="*/ 402272 h 664326"/>
                <a:gd name="connsiteX621" fmla="*/ 750626 w 2463882"/>
                <a:gd name="connsiteY621" fmla="*/ 393842 h 664326"/>
                <a:gd name="connsiteX622" fmla="*/ 748902 w 2463882"/>
                <a:gd name="connsiteY622" fmla="*/ 387373 h 664326"/>
                <a:gd name="connsiteX623" fmla="*/ 747397 w 2463882"/>
                <a:gd name="connsiteY623" fmla="*/ 387373 h 664326"/>
                <a:gd name="connsiteX624" fmla="*/ 744683 w 2463882"/>
                <a:gd name="connsiteY624" fmla="*/ 383226 h 664326"/>
                <a:gd name="connsiteX625" fmla="*/ 744546 w 2463882"/>
                <a:gd name="connsiteY625" fmla="*/ 361527 h 664326"/>
                <a:gd name="connsiteX626" fmla="*/ 751856 w 2463882"/>
                <a:gd name="connsiteY626" fmla="*/ 346307 h 664326"/>
                <a:gd name="connsiteX627" fmla="*/ 765649 w 2463882"/>
                <a:gd name="connsiteY627" fmla="*/ 332861 h 664326"/>
                <a:gd name="connsiteX628" fmla="*/ 769242 w 2463882"/>
                <a:gd name="connsiteY628" fmla="*/ 324110 h 664326"/>
                <a:gd name="connsiteX629" fmla="*/ 775995 w 2463882"/>
                <a:gd name="connsiteY629" fmla="*/ 319947 h 664326"/>
                <a:gd name="connsiteX630" fmla="*/ 781020 w 2463882"/>
                <a:gd name="connsiteY630" fmla="*/ 311741 h 664326"/>
                <a:gd name="connsiteX631" fmla="*/ 785050 w 2463882"/>
                <a:gd name="connsiteY631" fmla="*/ 311741 h 664326"/>
                <a:gd name="connsiteX632" fmla="*/ 789406 w 2463882"/>
                <a:gd name="connsiteY632" fmla="*/ 308486 h 664326"/>
                <a:gd name="connsiteX633" fmla="*/ 813202 w 2463882"/>
                <a:gd name="connsiteY633" fmla="*/ 301129 h 664326"/>
                <a:gd name="connsiteX634" fmla="*/ 835476 w 2463882"/>
                <a:gd name="connsiteY634" fmla="*/ 298273 h 664326"/>
                <a:gd name="connsiteX635" fmla="*/ 1920940 w 2463882"/>
                <a:gd name="connsiteY635" fmla="*/ 296627 h 664326"/>
                <a:gd name="connsiteX636" fmla="*/ 1928134 w 2463882"/>
                <a:gd name="connsiteY636" fmla="*/ 300263 h 664326"/>
                <a:gd name="connsiteX637" fmla="*/ 1930368 w 2463882"/>
                <a:gd name="connsiteY637" fmla="*/ 328162 h 664326"/>
                <a:gd name="connsiteX638" fmla="*/ 1926702 w 2463882"/>
                <a:gd name="connsiteY638" fmla="*/ 329915 h 664326"/>
                <a:gd name="connsiteX639" fmla="*/ 1925849 w 2463882"/>
                <a:gd name="connsiteY639" fmla="*/ 332419 h 664326"/>
                <a:gd name="connsiteX640" fmla="*/ 1920001 w 2463882"/>
                <a:gd name="connsiteY640" fmla="*/ 337744 h 664326"/>
                <a:gd name="connsiteX641" fmla="*/ 1916601 w 2463882"/>
                <a:gd name="connsiteY641" fmla="*/ 344574 h 664326"/>
                <a:gd name="connsiteX642" fmla="*/ 1916694 w 2463882"/>
                <a:gd name="connsiteY642" fmla="*/ 345229 h 664326"/>
                <a:gd name="connsiteX643" fmla="*/ 1935419 w 2463882"/>
                <a:gd name="connsiteY643" fmla="*/ 336137 h 664326"/>
                <a:gd name="connsiteX644" fmla="*/ 1937078 w 2463882"/>
                <a:gd name="connsiteY644" fmla="*/ 331266 h 664326"/>
                <a:gd name="connsiteX645" fmla="*/ 1943025 w 2463882"/>
                <a:gd name="connsiteY645" fmla="*/ 331266 h 664326"/>
                <a:gd name="connsiteX646" fmla="*/ 1949688 w 2463882"/>
                <a:gd name="connsiteY646" fmla="*/ 327514 h 664326"/>
                <a:gd name="connsiteX647" fmla="*/ 1951934 w 2463882"/>
                <a:gd name="connsiteY647" fmla="*/ 327514 h 664326"/>
                <a:gd name="connsiteX648" fmla="*/ 1956458 w 2463882"/>
                <a:gd name="connsiteY648" fmla="*/ 324757 h 664326"/>
                <a:gd name="connsiteX649" fmla="*/ 1960917 w 2463882"/>
                <a:gd name="connsiteY649" fmla="*/ 319883 h 664326"/>
                <a:gd name="connsiteX650" fmla="*/ 1967215 w 2463882"/>
                <a:gd name="connsiteY650" fmla="*/ 318669 h 664326"/>
                <a:gd name="connsiteX651" fmla="*/ 1967566 w 2463882"/>
                <a:gd name="connsiteY651" fmla="*/ 317640 h 664326"/>
                <a:gd name="connsiteX652" fmla="*/ 1986530 w 2463882"/>
                <a:gd name="connsiteY652" fmla="*/ 310073 h 664326"/>
                <a:gd name="connsiteX653" fmla="*/ 1989733 w 2463882"/>
                <a:gd name="connsiteY653" fmla="*/ 307144 h 664326"/>
                <a:gd name="connsiteX654" fmla="*/ 1996109 w 2463882"/>
                <a:gd name="connsiteY654" fmla="*/ 307144 h 664326"/>
                <a:gd name="connsiteX655" fmla="*/ 2009408 w 2463882"/>
                <a:gd name="connsiteY655" fmla="*/ 299371 h 664326"/>
                <a:gd name="connsiteX656" fmla="*/ 2021680 w 2463882"/>
                <a:gd name="connsiteY656" fmla="*/ 299371 h 664326"/>
                <a:gd name="connsiteX657" fmla="*/ 2021924 w 2463882"/>
                <a:gd name="connsiteY657" fmla="*/ 303406 h 664326"/>
                <a:gd name="connsiteX658" fmla="*/ 2023189 w 2463882"/>
                <a:gd name="connsiteY658" fmla="*/ 303406 h 664326"/>
                <a:gd name="connsiteX659" fmla="*/ 2026666 w 2463882"/>
                <a:gd name="connsiteY659" fmla="*/ 324226 h 664326"/>
                <a:gd name="connsiteX660" fmla="*/ 2023776 w 2463882"/>
                <a:gd name="connsiteY660" fmla="*/ 332724 h 664326"/>
                <a:gd name="connsiteX661" fmla="*/ 2021426 w 2463882"/>
                <a:gd name="connsiteY661" fmla="*/ 334880 h 664326"/>
                <a:gd name="connsiteX662" fmla="*/ 2017885 w 2463882"/>
                <a:gd name="connsiteY662" fmla="*/ 345286 h 664326"/>
                <a:gd name="connsiteX663" fmla="*/ 2013705 w 2463882"/>
                <a:gd name="connsiteY663" fmla="*/ 348395 h 664326"/>
                <a:gd name="connsiteX664" fmla="*/ 2008032 w 2463882"/>
                <a:gd name="connsiteY664" fmla="*/ 355195 h 664326"/>
                <a:gd name="connsiteX665" fmla="*/ 2007946 w 2463882"/>
                <a:gd name="connsiteY665" fmla="*/ 360215 h 664326"/>
                <a:gd name="connsiteX666" fmla="*/ 2004302 w 2463882"/>
                <a:gd name="connsiteY666" fmla="*/ 363624 h 664326"/>
                <a:gd name="connsiteX667" fmla="*/ 1995658 w 2463882"/>
                <a:gd name="connsiteY667" fmla="*/ 378077 h 664326"/>
                <a:gd name="connsiteX668" fmla="*/ 1995470 w 2463882"/>
                <a:gd name="connsiteY668" fmla="*/ 381807 h 664326"/>
                <a:gd name="connsiteX669" fmla="*/ 1972832 w 2463882"/>
                <a:gd name="connsiteY669" fmla="*/ 406825 h 664326"/>
                <a:gd name="connsiteX670" fmla="*/ 1964367 w 2463882"/>
                <a:gd name="connsiteY670" fmla="*/ 418208 h 664326"/>
                <a:gd name="connsiteX671" fmla="*/ 1960153 w 2463882"/>
                <a:gd name="connsiteY671" fmla="*/ 426289 h 664326"/>
                <a:gd name="connsiteX672" fmla="*/ 1968724 w 2463882"/>
                <a:gd name="connsiteY672" fmla="*/ 417462 h 664326"/>
                <a:gd name="connsiteX673" fmla="*/ 1980013 w 2463882"/>
                <a:gd name="connsiteY673" fmla="*/ 413522 h 664326"/>
                <a:gd name="connsiteX674" fmla="*/ 1993403 w 2463882"/>
                <a:gd name="connsiteY674" fmla="*/ 417265 h 664326"/>
                <a:gd name="connsiteX675" fmla="*/ 1973981 w 2463882"/>
                <a:gd name="connsiteY675" fmla="*/ 440859 h 664326"/>
                <a:gd name="connsiteX676" fmla="*/ 1954854 w 2463882"/>
                <a:gd name="connsiteY676" fmla="*/ 458927 h 664326"/>
                <a:gd name="connsiteX677" fmla="*/ 1951771 w 2463882"/>
                <a:gd name="connsiteY677" fmla="*/ 460548 h 664326"/>
                <a:gd name="connsiteX678" fmla="*/ 1951180 w 2463882"/>
                <a:gd name="connsiteY678" fmla="*/ 462276 h 664326"/>
                <a:gd name="connsiteX679" fmla="*/ 1930102 w 2463882"/>
                <a:gd name="connsiteY679" fmla="*/ 473067 h 664326"/>
                <a:gd name="connsiteX680" fmla="*/ 1907837 w 2463882"/>
                <a:gd name="connsiteY680" fmla="*/ 461341 h 664326"/>
                <a:gd name="connsiteX681" fmla="*/ 1903567 w 2463882"/>
                <a:gd name="connsiteY681" fmla="*/ 454983 h 664326"/>
                <a:gd name="connsiteX682" fmla="*/ 1902645 w 2463882"/>
                <a:gd name="connsiteY682" fmla="*/ 446888 h 664326"/>
                <a:gd name="connsiteX683" fmla="*/ 1904690 w 2463882"/>
                <a:gd name="connsiteY683" fmla="*/ 440877 h 664326"/>
                <a:gd name="connsiteX684" fmla="*/ 1904158 w 2463882"/>
                <a:gd name="connsiteY684" fmla="*/ 436117 h 664326"/>
                <a:gd name="connsiteX685" fmla="*/ 1907764 w 2463882"/>
                <a:gd name="connsiteY685" fmla="*/ 430248 h 664326"/>
                <a:gd name="connsiteX686" fmla="*/ 1908810 w 2463882"/>
                <a:gd name="connsiteY686" fmla="*/ 425596 h 664326"/>
                <a:gd name="connsiteX687" fmla="*/ 1931738 w 2463882"/>
                <a:gd name="connsiteY687" fmla="*/ 391853 h 664326"/>
                <a:gd name="connsiteX688" fmla="*/ 1954747 w 2463882"/>
                <a:gd name="connsiteY688" fmla="*/ 355478 h 664326"/>
                <a:gd name="connsiteX689" fmla="*/ 1965556 w 2463882"/>
                <a:gd name="connsiteY689" fmla="*/ 341138 h 664326"/>
                <a:gd name="connsiteX690" fmla="*/ 1957165 w 2463882"/>
                <a:gd name="connsiteY690" fmla="*/ 345801 h 664326"/>
                <a:gd name="connsiteX691" fmla="*/ 1955883 w 2463882"/>
                <a:gd name="connsiteY691" fmla="*/ 349565 h 664326"/>
                <a:gd name="connsiteX692" fmla="*/ 1947522 w 2463882"/>
                <a:gd name="connsiteY692" fmla="*/ 351173 h 664326"/>
                <a:gd name="connsiteX693" fmla="*/ 1946969 w 2463882"/>
                <a:gd name="connsiteY693" fmla="*/ 352798 h 664326"/>
                <a:gd name="connsiteX694" fmla="*/ 1932988 w 2463882"/>
                <a:gd name="connsiteY694" fmla="*/ 358260 h 664326"/>
                <a:gd name="connsiteX695" fmla="*/ 1931122 w 2463882"/>
                <a:gd name="connsiteY695" fmla="*/ 363748 h 664326"/>
                <a:gd name="connsiteX696" fmla="*/ 1914813 w 2463882"/>
                <a:gd name="connsiteY696" fmla="*/ 369704 h 664326"/>
                <a:gd name="connsiteX697" fmla="*/ 1913282 w 2463882"/>
                <a:gd name="connsiteY697" fmla="*/ 374206 h 664326"/>
                <a:gd name="connsiteX698" fmla="*/ 1906495 w 2463882"/>
                <a:gd name="connsiteY698" fmla="*/ 374206 h 664326"/>
                <a:gd name="connsiteX699" fmla="*/ 1903875 w 2463882"/>
                <a:gd name="connsiteY699" fmla="*/ 376358 h 664326"/>
                <a:gd name="connsiteX700" fmla="*/ 1902584 w 2463882"/>
                <a:gd name="connsiteY700" fmla="*/ 376358 h 664326"/>
                <a:gd name="connsiteX701" fmla="*/ 1900201 w 2463882"/>
                <a:gd name="connsiteY701" fmla="*/ 383355 h 664326"/>
                <a:gd name="connsiteX702" fmla="*/ 1893727 w 2463882"/>
                <a:gd name="connsiteY702" fmla="*/ 384967 h 664326"/>
                <a:gd name="connsiteX703" fmla="*/ 1893487 w 2463882"/>
                <a:gd name="connsiteY703" fmla="*/ 385675 h 664326"/>
                <a:gd name="connsiteX704" fmla="*/ 1888174 w 2463882"/>
                <a:gd name="connsiteY704" fmla="*/ 392175 h 664326"/>
                <a:gd name="connsiteX705" fmla="*/ 1884251 w 2463882"/>
                <a:gd name="connsiteY705" fmla="*/ 402049 h 664326"/>
                <a:gd name="connsiteX706" fmla="*/ 1871691 w 2463882"/>
                <a:gd name="connsiteY706" fmla="*/ 419085 h 664326"/>
                <a:gd name="connsiteX707" fmla="*/ 1858329 w 2463882"/>
                <a:gd name="connsiteY707" fmla="*/ 437249 h 664326"/>
                <a:gd name="connsiteX708" fmla="*/ 1844746 w 2463882"/>
                <a:gd name="connsiteY708" fmla="*/ 447857 h 664326"/>
                <a:gd name="connsiteX709" fmla="*/ 1828462 w 2463882"/>
                <a:gd name="connsiteY709" fmla="*/ 462524 h 664326"/>
                <a:gd name="connsiteX710" fmla="*/ 1793137 w 2463882"/>
                <a:gd name="connsiteY710" fmla="*/ 469444 h 664326"/>
                <a:gd name="connsiteX711" fmla="*/ 1787520 w 2463882"/>
                <a:gd name="connsiteY711" fmla="*/ 466756 h 664326"/>
                <a:gd name="connsiteX712" fmla="*/ 1776514 w 2463882"/>
                <a:gd name="connsiteY712" fmla="*/ 469444 h 664326"/>
                <a:gd name="connsiteX713" fmla="*/ 1765856 w 2463882"/>
                <a:gd name="connsiteY713" fmla="*/ 460659 h 664326"/>
                <a:gd name="connsiteX714" fmla="*/ 1764861 w 2463882"/>
                <a:gd name="connsiteY714" fmla="*/ 447021 h 664326"/>
                <a:gd name="connsiteX715" fmla="*/ 1772570 w 2463882"/>
                <a:gd name="connsiteY715" fmla="*/ 432919 h 664326"/>
                <a:gd name="connsiteX716" fmla="*/ 1784969 w 2463882"/>
                <a:gd name="connsiteY716" fmla="*/ 429437 h 664326"/>
                <a:gd name="connsiteX717" fmla="*/ 1797064 w 2463882"/>
                <a:gd name="connsiteY717" fmla="*/ 436846 h 664326"/>
                <a:gd name="connsiteX718" fmla="*/ 1804400 w 2463882"/>
                <a:gd name="connsiteY718" fmla="*/ 435479 h 664326"/>
                <a:gd name="connsiteX719" fmla="*/ 1808658 w 2463882"/>
                <a:gd name="connsiteY719" fmla="*/ 433249 h 664326"/>
                <a:gd name="connsiteX720" fmla="*/ 1814112 w 2463882"/>
                <a:gd name="connsiteY720" fmla="*/ 421883 h 664326"/>
                <a:gd name="connsiteX721" fmla="*/ 1816388 w 2463882"/>
                <a:gd name="connsiteY721" fmla="*/ 420575 h 664326"/>
                <a:gd name="connsiteX722" fmla="*/ 1824770 w 2463882"/>
                <a:gd name="connsiteY722" fmla="*/ 403717 h 664326"/>
                <a:gd name="connsiteX723" fmla="*/ 1843623 w 2463882"/>
                <a:gd name="connsiteY723" fmla="*/ 381374 h 664326"/>
                <a:gd name="connsiteX724" fmla="*/ 1867903 w 2463882"/>
                <a:gd name="connsiteY724" fmla="*/ 344947 h 664326"/>
                <a:gd name="connsiteX725" fmla="*/ 1868327 w 2463882"/>
                <a:gd name="connsiteY725" fmla="*/ 339586 h 664326"/>
                <a:gd name="connsiteX726" fmla="*/ 1858976 w 2463882"/>
                <a:gd name="connsiteY726" fmla="*/ 341873 h 664326"/>
                <a:gd name="connsiteX727" fmla="*/ 1851572 w 2463882"/>
                <a:gd name="connsiteY727" fmla="*/ 345895 h 664326"/>
                <a:gd name="connsiteX728" fmla="*/ 1826867 w 2463882"/>
                <a:gd name="connsiteY728" fmla="*/ 350684 h 664326"/>
                <a:gd name="connsiteX729" fmla="*/ 1814944 w 2463882"/>
                <a:gd name="connsiteY729" fmla="*/ 344712 h 664326"/>
                <a:gd name="connsiteX730" fmla="*/ 1815286 w 2463882"/>
                <a:gd name="connsiteY730" fmla="*/ 334263 h 664326"/>
                <a:gd name="connsiteX731" fmla="*/ 1822721 w 2463882"/>
                <a:gd name="connsiteY731" fmla="*/ 325461 h 664326"/>
                <a:gd name="connsiteX732" fmla="*/ 1890854 w 2463882"/>
                <a:gd name="connsiteY732" fmla="*/ 307127 h 664326"/>
                <a:gd name="connsiteX733" fmla="*/ 1894872 w 2463882"/>
                <a:gd name="connsiteY733" fmla="*/ 307127 h 664326"/>
                <a:gd name="connsiteX734" fmla="*/ 1910744 w 2463882"/>
                <a:gd name="connsiteY734" fmla="*/ 297995 h 664326"/>
                <a:gd name="connsiteX735" fmla="*/ 313670 w 2463882"/>
                <a:gd name="connsiteY735" fmla="*/ 275052 h 664326"/>
                <a:gd name="connsiteX736" fmla="*/ 313627 w 2463882"/>
                <a:gd name="connsiteY736" fmla="*/ 275178 h 664326"/>
                <a:gd name="connsiteX737" fmla="*/ 313628 w 2463882"/>
                <a:gd name="connsiteY737" fmla="*/ 275177 h 664326"/>
                <a:gd name="connsiteX738" fmla="*/ 313671 w 2463882"/>
                <a:gd name="connsiteY738" fmla="*/ 275052 h 664326"/>
                <a:gd name="connsiteX739" fmla="*/ 1248477 w 2463882"/>
                <a:gd name="connsiteY739" fmla="*/ 272970 h 664326"/>
                <a:gd name="connsiteX740" fmla="*/ 1239582 w 2463882"/>
                <a:gd name="connsiteY740" fmla="*/ 277337 h 664326"/>
                <a:gd name="connsiteX741" fmla="*/ 1236611 w 2463882"/>
                <a:gd name="connsiteY741" fmla="*/ 278509 h 664326"/>
                <a:gd name="connsiteX742" fmla="*/ 1237023 w 2463882"/>
                <a:gd name="connsiteY742" fmla="*/ 282179 h 664326"/>
                <a:gd name="connsiteX743" fmla="*/ 1240367 w 2463882"/>
                <a:gd name="connsiteY743" fmla="*/ 283680 h 664326"/>
                <a:gd name="connsiteX744" fmla="*/ 1243103 w 2463882"/>
                <a:gd name="connsiteY744" fmla="*/ 282488 h 664326"/>
                <a:gd name="connsiteX745" fmla="*/ 303885 w 2463882"/>
                <a:gd name="connsiteY745" fmla="*/ 263973 h 664326"/>
                <a:gd name="connsiteX746" fmla="*/ 290243 w 2463882"/>
                <a:gd name="connsiteY746" fmla="*/ 268128 h 664326"/>
                <a:gd name="connsiteX747" fmla="*/ 279305 w 2463882"/>
                <a:gd name="connsiteY747" fmla="*/ 282277 h 664326"/>
                <a:gd name="connsiteX748" fmla="*/ 277599 w 2463882"/>
                <a:gd name="connsiteY748" fmla="*/ 287297 h 664326"/>
                <a:gd name="connsiteX749" fmla="*/ 303933 w 2463882"/>
                <a:gd name="connsiteY749" fmla="*/ 280437 h 664326"/>
                <a:gd name="connsiteX750" fmla="*/ 311087 w 2463882"/>
                <a:gd name="connsiteY750" fmla="*/ 276556 h 664326"/>
                <a:gd name="connsiteX751" fmla="*/ 310484 w 2463882"/>
                <a:gd name="connsiteY751" fmla="*/ 275640 h 664326"/>
                <a:gd name="connsiteX752" fmla="*/ 310081 w 2463882"/>
                <a:gd name="connsiteY752" fmla="*/ 270186 h 664326"/>
                <a:gd name="connsiteX753" fmla="*/ 303885 w 2463882"/>
                <a:gd name="connsiteY753" fmla="*/ 263973 h 664326"/>
                <a:gd name="connsiteX754" fmla="*/ 380349 w 2463882"/>
                <a:gd name="connsiteY754" fmla="*/ 140985 h 664326"/>
                <a:gd name="connsiteX755" fmla="*/ 364541 w 2463882"/>
                <a:gd name="connsiteY755" fmla="*/ 167620 h 664326"/>
                <a:gd name="connsiteX756" fmla="*/ 355554 w 2463882"/>
                <a:gd name="connsiteY756" fmla="*/ 174334 h 664326"/>
                <a:gd name="connsiteX757" fmla="*/ 352433 w 2463882"/>
                <a:gd name="connsiteY757" fmla="*/ 183518 h 664326"/>
                <a:gd name="connsiteX758" fmla="*/ 348840 w 2463882"/>
                <a:gd name="connsiteY758" fmla="*/ 183518 h 664326"/>
                <a:gd name="connsiteX759" fmla="*/ 342670 w 2463882"/>
                <a:gd name="connsiteY759" fmla="*/ 192993 h 664326"/>
                <a:gd name="connsiteX760" fmla="*/ 338169 w 2463882"/>
                <a:gd name="connsiteY760" fmla="*/ 196187 h 664326"/>
                <a:gd name="connsiteX761" fmla="*/ 336136 w 2463882"/>
                <a:gd name="connsiteY761" fmla="*/ 202168 h 664326"/>
                <a:gd name="connsiteX762" fmla="*/ 321953 w 2463882"/>
                <a:gd name="connsiteY762" fmla="*/ 212343 h 664326"/>
                <a:gd name="connsiteX763" fmla="*/ 304366 w 2463882"/>
                <a:gd name="connsiteY763" fmla="*/ 243393 h 664326"/>
                <a:gd name="connsiteX764" fmla="*/ 310051 w 2463882"/>
                <a:gd name="connsiteY764" fmla="*/ 237356 h 664326"/>
                <a:gd name="connsiteX765" fmla="*/ 324727 w 2463882"/>
                <a:gd name="connsiteY765" fmla="*/ 237356 h 664326"/>
                <a:gd name="connsiteX766" fmla="*/ 329722 w 2463882"/>
                <a:gd name="connsiteY766" fmla="*/ 241669 h 664326"/>
                <a:gd name="connsiteX767" fmla="*/ 342988 w 2463882"/>
                <a:gd name="connsiteY767" fmla="*/ 241669 h 664326"/>
                <a:gd name="connsiteX768" fmla="*/ 350984 w 2463882"/>
                <a:gd name="connsiteY768" fmla="*/ 251368 h 664326"/>
                <a:gd name="connsiteX769" fmla="*/ 359203 w 2463882"/>
                <a:gd name="connsiteY769" fmla="*/ 251051 h 664326"/>
                <a:gd name="connsiteX770" fmla="*/ 384920 w 2463882"/>
                <a:gd name="connsiteY770" fmla="*/ 231954 h 664326"/>
                <a:gd name="connsiteX771" fmla="*/ 394112 w 2463882"/>
                <a:gd name="connsiteY771" fmla="*/ 219404 h 664326"/>
                <a:gd name="connsiteX772" fmla="*/ 397589 w 2463882"/>
                <a:gd name="connsiteY772" fmla="*/ 196457 h 664326"/>
                <a:gd name="connsiteX773" fmla="*/ 401791 w 2463882"/>
                <a:gd name="connsiteY773" fmla="*/ 199690 h 664326"/>
                <a:gd name="connsiteX774" fmla="*/ 401307 w 2463882"/>
                <a:gd name="connsiteY774" fmla="*/ 195025 h 664326"/>
                <a:gd name="connsiteX775" fmla="*/ 400887 w 2463882"/>
                <a:gd name="connsiteY775" fmla="*/ 185177 h 664326"/>
                <a:gd name="connsiteX776" fmla="*/ 405161 w 2463882"/>
                <a:gd name="connsiteY776" fmla="*/ 165885 h 664326"/>
                <a:gd name="connsiteX777" fmla="*/ 408145 w 2463882"/>
                <a:gd name="connsiteY777" fmla="*/ 149599 h 664326"/>
                <a:gd name="connsiteX778" fmla="*/ 380349 w 2463882"/>
                <a:gd name="connsiteY778" fmla="*/ 140985 h 664326"/>
                <a:gd name="connsiteX779" fmla="*/ 513383 w 2463882"/>
                <a:gd name="connsiteY779" fmla="*/ 34848 h 664326"/>
                <a:gd name="connsiteX780" fmla="*/ 530344 w 2463882"/>
                <a:gd name="connsiteY780" fmla="*/ 34848 h 664326"/>
                <a:gd name="connsiteX781" fmla="*/ 535635 w 2463882"/>
                <a:gd name="connsiteY781" fmla="*/ 38625 h 664326"/>
                <a:gd name="connsiteX782" fmla="*/ 531905 w 2463882"/>
                <a:gd name="connsiteY782" fmla="*/ 59184 h 664326"/>
                <a:gd name="connsiteX783" fmla="*/ 520251 w 2463882"/>
                <a:gd name="connsiteY783" fmla="*/ 65306 h 664326"/>
                <a:gd name="connsiteX784" fmla="*/ 513113 w 2463882"/>
                <a:gd name="connsiteY784" fmla="*/ 65306 h 664326"/>
                <a:gd name="connsiteX785" fmla="*/ 502908 w 2463882"/>
                <a:gd name="connsiteY785" fmla="*/ 73435 h 664326"/>
                <a:gd name="connsiteX786" fmla="*/ 463695 w 2463882"/>
                <a:gd name="connsiteY786" fmla="*/ 82714 h 664326"/>
                <a:gd name="connsiteX787" fmla="*/ 451462 w 2463882"/>
                <a:gd name="connsiteY787" fmla="*/ 82173 h 664326"/>
                <a:gd name="connsiteX788" fmla="*/ 433455 w 2463882"/>
                <a:gd name="connsiteY788" fmla="*/ 87623 h 664326"/>
                <a:gd name="connsiteX789" fmla="*/ 416206 w 2463882"/>
                <a:gd name="connsiteY789" fmla="*/ 97677 h 664326"/>
                <a:gd name="connsiteX790" fmla="*/ 408443 w 2463882"/>
                <a:gd name="connsiteY790" fmla="*/ 102739 h 664326"/>
                <a:gd name="connsiteX791" fmla="*/ 396562 w 2463882"/>
                <a:gd name="connsiteY791" fmla="*/ 112546 h 664326"/>
                <a:gd name="connsiteX792" fmla="*/ 428961 w 2463882"/>
                <a:gd name="connsiteY792" fmla="*/ 115805 h 664326"/>
                <a:gd name="connsiteX793" fmla="*/ 445966 w 2463882"/>
                <a:gd name="connsiteY793" fmla="*/ 126592 h 664326"/>
                <a:gd name="connsiteX794" fmla="*/ 449327 w 2463882"/>
                <a:gd name="connsiteY794" fmla="*/ 134164 h 664326"/>
                <a:gd name="connsiteX795" fmla="*/ 454361 w 2463882"/>
                <a:gd name="connsiteY795" fmla="*/ 136252 h 664326"/>
                <a:gd name="connsiteX796" fmla="*/ 458232 w 2463882"/>
                <a:gd name="connsiteY796" fmla="*/ 150487 h 664326"/>
                <a:gd name="connsiteX797" fmla="*/ 456770 w 2463882"/>
                <a:gd name="connsiteY797" fmla="*/ 164618 h 664326"/>
                <a:gd name="connsiteX798" fmla="*/ 458044 w 2463882"/>
                <a:gd name="connsiteY798" fmla="*/ 165622 h 664326"/>
                <a:gd name="connsiteX799" fmla="*/ 448890 w 2463882"/>
                <a:gd name="connsiteY799" fmla="*/ 205178 h 664326"/>
                <a:gd name="connsiteX800" fmla="*/ 417908 w 2463882"/>
                <a:gd name="connsiteY800" fmla="*/ 243749 h 664326"/>
                <a:gd name="connsiteX801" fmla="*/ 411828 w 2463882"/>
                <a:gd name="connsiteY801" fmla="*/ 245721 h 664326"/>
                <a:gd name="connsiteX802" fmla="*/ 411267 w 2463882"/>
                <a:gd name="connsiteY802" fmla="*/ 246339 h 664326"/>
                <a:gd name="connsiteX803" fmla="*/ 410443 w 2463882"/>
                <a:gd name="connsiteY803" fmla="*/ 248761 h 664326"/>
                <a:gd name="connsiteX804" fmla="*/ 399506 w 2463882"/>
                <a:gd name="connsiteY804" fmla="*/ 256056 h 664326"/>
                <a:gd name="connsiteX805" fmla="*/ 377772 w 2463882"/>
                <a:gd name="connsiteY805" fmla="*/ 268281 h 664326"/>
                <a:gd name="connsiteX806" fmla="*/ 378085 w 2463882"/>
                <a:gd name="connsiteY806" fmla="*/ 268244 h 664326"/>
                <a:gd name="connsiteX807" fmla="*/ 386866 w 2463882"/>
                <a:gd name="connsiteY807" fmla="*/ 300824 h 664326"/>
                <a:gd name="connsiteX808" fmla="*/ 380945 w 2463882"/>
                <a:gd name="connsiteY808" fmla="*/ 307166 h 664326"/>
                <a:gd name="connsiteX809" fmla="*/ 380598 w 2463882"/>
                <a:gd name="connsiteY809" fmla="*/ 312714 h 664326"/>
                <a:gd name="connsiteX810" fmla="*/ 387016 w 2463882"/>
                <a:gd name="connsiteY810" fmla="*/ 320479 h 664326"/>
                <a:gd name="connsiteX811" fmla="*/ 388208 w 2463882"/>
                <a:gd name="connsiteY811" fmla="*/ 320479 h 664326"/>
                <a:gd name="connsiteX812" fmla="*/ 397426 w 2463882"/>
                <a:gd name="connsiteY812" fmla="*/ 330224 h 664326"/>
                <a:gd name="connsiteX813" fmla="*/ 398747 w 2463882"/>
                <a:gd name="connsiteY813" fmla="*/ 350483 h 664326"/>
                <a:gd name="connsiteX814" fmla="*/ 402760 w 2463882"/>
                <a:gd name="connsiteY814" fmla="*/ 357013 h 664326"/>
                <a:gd name="connsiteX815" fmla="*/ 399785 w 2463882"/>
                <a:gd name="connsiteY815" fmla="*/ 367478 h 664326"/>
                <a:gd name="connsiteX816" fmla="*/ 403648 w 2463882"/>
                <a:gd name="connsiteY816" fmla="*/ 389632 h 664326"/>
                <a:gd name="connsiteX817" fmla="*/ 413196 w 2463882"/>
                <a:gd name="connsiteY817" fmla="*/ 401277 h 664326"/>
                <a:gd name="connsiteX818" fmla="*/ 411760 w 2463882"/>
                <a:gd name="connsiteY818" fmla="*/ 411906 h 664326"/>
                <a:gd name="connsiteX819" fmla="*/ 419010 w 2463882"/>
                <a:gd name="connsiteY819" fmla="*/ 425347 h 664326"/>
                <a:gd name="connsiteX820" fmla="*/ 425488 w 2463882"/>
                <a:gd name="connsiteY820" fmla="*/ 457628 h 664326"/>
                <a:gd name="connsiteX821" fmla="*/ 429557 w 2463882"/>
                <a:gd name="connsiteY821" fmla="*/ 476510 h 664326"/>
                <a:gd name="connsiteX822" fmla="*/ 440259 w 2463882"/>
                <a:gd name="connsiteY822" fmla="*/ 492387 h 664326"/>
                <a:gd name="connsiteX823" fmla="*/ 440117 w 2463882"/>
                <a:gd name="connsiteY823" fmla="*/ 492803 h 664326"/>
                <a:gd name="connsiteX824" fmla="*/ 444422 w 2463882"/>
                <a:gd name="connsiteY824" fmla="*/ 492803 h 664326"/>
                <a:gd name="connsiteX825" fmla="*/ 444005 w 2463882"/>
                <a:gd name="connsiteY825" fmla="*/ 494022 h 664326"/>
                <a:gd name="connsiteX826" fmla="*/ 458429 w 2463882"/>
                <a:gd name="connsiteY826" fmla="*/ 488498 h 664326"/>
                <a:gd name="connsiteX827" fmla="*/ 469285 w 2463882"/>
                <a:gd name="connsiteY827" fmla="*/ 488498 h 664326"/>
                <a:gd name="connsiteX828" fmla="*/ 475069 w 2463882"/>
                <a:gd name="connsiteY828" fmla="*/ 486998 h 664326"/>
                <a:gd name="connsiteX829" fmla="*/ 493887 w 2463882"/>
                <a:gd name="connsiteY829" fmla="*/ 485317 h 664326"/>
                <a:gd name="connsiteX830" fmla="*/ 504156 w 2463882"/>
                <a:gd name="connsiteY830" fmla="*/ 482410 h 664326"/>
                <a:gd name="connsiteX831" fmla="*/ 524046 w 2463882"/>
                <a:gd name="connsiteY831" fmla="*/ 478281 h 664326"/>
                <a:gd name="connsiteX832" fmla="*/ 589010 w 2463882"/>
                <a:gd name="connsiteY832" fmla="*/ 493802 h 664326"/>
                <a:gd name="connsiteX833" fmla="*/ 606323 w 2463882"/>
                <a:gd name="connsiteY833" fmla="*/ 513576 h 664326"/>
                <a:gd name="connsiteX834" fmla="*/ 599871 w 2463882"/>
                <a:gd name="connsiteY834" fmla="*/ 532540 h 664326"/>
                <a:gd name="connsiteX835" fmla="*/ 589437 w 2463882"/>
                <a:gd name="connsiteY835" fmla="*/ 543824 h 664326"/>
                <a:gd name="connsiteX836" fmla="*/ 582352 w 2463882"/>
                <a:gd name="connsiteY836" fmla="*/ 549360 h 664326"/>
                <a:gd name="connsiteX837" fmla="*/ 583124 w 2463882"/>
                <a:gd name="connsiteY837" fmla="*/ 559748 h 664326"/>
                <a:gd name="connsiteX838" fmla="*/ 573691 w 2463882"/>
                <a:gd name="connsiteY838" fmla="*/ 570712 h 664326"/>
                <a:gd name="connsiteX839" fmla="*/ 545655 w 2463882"/>
                <a:gd name="connsiteY839" fmla="*/ 580839 h 664326"/>
                <a:gd name="connsiteX840" fmla="*/ 511025 w 2463882"/>
                <a:gd name="connsiteY840" fmla="*/ 588042 h 664326"/>
                <a:gd name="connsiteX841" fmla="*/ 495367 w 2463882"/>
                <a:gd name="connsiteY841" fmla="*/ 586430 h 664326"/>
                <a:gd name="connsiteX842" fmla="*/ 464723 w 2463882"/>
                <a:gd name="connsiteY842" fmla="*/ 590237 h 664326"/>
                <a:gd name="connsiteX843" fmla="*/ 454682 w 2463882"/>
                <a:gd name="connsiteY843" fmla="*/ 587600 h 664326"/>
                <a:gd name="connsiteX844" fmla="*/ 447672 w 2463882"/>
                <a:gd name="connsiteY844" fmla="*/ 580166 h 664326"/>
                <a:gd name="connsiteX845" fmla="*/ 438145 w 2463882"/>
                <a:gd name="connsiteY845" fmla="*/ 577872 h 664326"/>
                <a:gd name="connsiteX846" fmla="*/ 432370 w 2463882"/>
                <a:gd name="connsiteY846" fmla="*/ 565768 h 664326"/>
                <a:gd name="connsiteX847" fmla="*/ 427924 w 2463882"/>
                <a:gd name="connsiteY847" fmla="*/ 563976 h 664326"/>
                <a:gd name="connsiteX848" fmla="*/ 412356 w 2463882"/>
                <a:gd name="connsiteY848" fmla="*/ 548597 h 664326"/>
                <a:gd name="connsiteX849" fmla="*/ 406302 w 2463882"/>
                <a:gd name="connsiteY849" fmla="*/ 538598 h 664326"/>
                <a:gd name="connsiteX850" fmla="*/ 401855 w 2463882"/>
                <a:gd name="connsiteY850" fmla="*/ 537415 h 664326"/>
                <a:gd name="connsiteX851" fmla="*/ 395694 w 2463882"/>
                <a:gd name="connsiteY851" fmla="*/ 538714 h 664326"/>
                <a:gd name="connsiteX852" fmla="*/ 365532 w 2463882"/>
                <a:gd name="connsiteY852" fmla="*/ 552683 h 664326"/>
                <a:gd name="connsiteX853" fmla="*/ 341826 w 2463882"/>
                <a:gd name="connsiteY853" fmla="*/ 560036 h 664326"/>
                <a:gd name="connsiteX854" fmla="*/ 315466 w 2463882"/>
                <a:gd name="connsiteY854" fmla="*/ 575762 h 664326"/>
                <a:gd name="connsiteX855" fmla="*/ 295439 w 2463882"/>
                <a:gd name="connsiteY855" fmla="*/ 581924 h 664326"/>
                <a:gd name="connsiteX856" fmla="*/ 283764 w 2463882"/>
                <a:gd name="connsiteY856" fmla="*/ 590143 h 664326"/>
                <a:gd name="connsiteX857" fmla="*/ 231491 w 2463882"/>
                <a:gd name="connsiteY857" fmla="*/ 603833 h 664326"/>
                <a:gd name="connsiteX858" fmla="*/ 195775 w 2463882"/>
                <a:gd name="connsiteY858" fmla="*/ 607867 h 664326"/>
                <a:gd name="connsiteX859" fmla="*/ 162324 w 2463882"/>
                <a:gd name="connsiteY859" fmla="*/ 615435 h 664326"/>
                <a:gd name="connsiteX860" fmla="*/ 150671 w 2463882"/>
                <a:gd name="connsiteY860" fmla="*/ 613818 h 664326"/>
                <a:gd name="connsiteX861" fmla="*/ 139532 w 2463882"/>
                <a:gd name="connsiteY861" fmla="*/ 619688 h 664326"/>
                <a:gd name="connsiteX862" fmla="*/ 112154 w 2463882"/>
                <a:gd name="connsiteY862" fmla="*/ 623360 h 664326"/>
                <a:gd name="connsiteX863" fmla="*/ 85286 w 2463882"/>
                <a:gd name="connsiteY863" fmla="*/ 626732 h 664326"/>
                <a:gd name="connsiteX864" fmla="*/ 27400 w 2463882"/>
                <a:gd name="connsiteY864" fmla="*/ 619735 h 664326"/>
                <a:gd name="connsiteX865" fmla="*/ 14319 w 2463882"/>
                <a:gd name="connsiteY865" fmla="*/ 603357 h 664326"/>
                <a:gd name="connsiteX866" fmla="*/ 8428 w 2463882"/>
                <a:gd name="connsiteY866" fmla="*/ 600913 h 664326"/>
                <a:gd name="connsiteX867" fmla="*/ 6267 w 2463882"/>
                <a:gd name="connsiteY867" fmla="*/ 581992 h 664326"/>
                <a:gd name="connsiteX868" fmla="*/ 5006 w 2463882"/>
                <a:gd name="connsiteY868" fmla="*/ 578416 h 664326"/>
                <a:gd name="connsiteX869" fmla="*/ 25303 w 2463882"/>
                <a:gd name="connsiteY869" fmla="*/ 551079 h 664326"/>
                <a:gd name="connsiteX870" fmla="*/ 50312 w 2463882"/>
                <a:gd name="connsiteY870" fmla="*/ 535755 h 664326"/>
                <a:gd name="connsiteX871" fmla="*/ 77542 w 2463882"/>
                <a:gd name="connsiteY871" fmla="*/ 527763 h 664326"/>
                <a:gd name="connsiteX872" fmla="*/ 79095 w 2463882"/>
                <a:gd name="connsiteY872" fmla="*/ 528029 h 664326"/>
                <a:gd name="connsiteX873" fmla="*/ 89127 w 2463882"/>
                <a:gd name="connsiteY873" fmla="*/ 522112 h 664326"/>
                <a:gd name="connsiteX874" fmla="*/ 99743 w 2463882"/>
                <a:gd name="connsiteY874" fmla="*/ 521812 h 664326"/>
                <a:gd name="connsiteX875" fmla="*/ 117802 w 2463882"/>
                <a:gd name="connsiteY875" fmla="*/ 518344 h 664326"/>
                <a:gd name="connsiteX876" fmla="*/ 145444 w 2463882"/>
                <a:gd name="connsiteY876" fmla="*/ 518344 h 664326"/>
                <a:gd name="connsiteX877" fmla="*/ 154885 w 2463882"/>
                <a:gd name="connsiteY877" fmla="*/ 526619 h 664326"/>
                <a:gd name="connsiteX878" fmla="*/ 172329 w 2463882"/>
                <a:gd name="connsiteY878" fmla="*/ 535993 h 664326"/>
                <a:gd name="connsiteX879" fmla="*/ 188054 w 2463882"/>
                <a:gd name="connsiteY879" fmla="*/ 547971 h 664326"/>
                <a:gd name="connsiteX880" fmla="*/ 201594 w 2463882"/>
                <a:gd name="connsiteY880" fmla="*/ 549673 h 664326"/>
                <a:gd name="connsiteX881" fmla="*/ 204209 w 2463882"/>
                <a:gd name="connsiteY881" fmla="*/ 553656 h 664326"/>
                <a:gd name="connsiteX882" fmla="*/ 209616 w 2463882"/>
                <a:gd name="connsiteY882" fmla="*/ 553656 h 664326"/>
                <a:gd name="connsiteX883" fmla="*/ 209238 w 2463882"/>
                <a:gd name="connsiteY883" fmla="*/ 566085 h 664326"/>
                <a:gd name="connsiteX884" fmla="*/ 196341 w 2463882"/>
                <a:gd name="connsiteY884" fmla="*/ 578163 h 664326"/>
                <a:gd name="connsiteX885" fmla="*/ 170745 w 2463882"/>
                <a:gd name="connsiteY885" fmla="*/ 578163 h 664326"/>
                <a:gd name="connsiteX886" fmla="*/ 141307 w 2463882"/>
                <a:gd name="connsiteY886" fmla="*/ 566793 h 664326"/>
                <a:gd name="connsiteX887" fmla="*/ 121983 w 2463882"/>
                <a:gd name="connsiteY887" fmla="*/ 557755 h 664326"/>
                <a:gd name="connsiteX888" fmla="*/ 99563 w 2463882"/>
                <a:gd name="connsiteY888" fmla="*/ 549351 h 664326"/>
                <a:gd name="connsiteX889" fmla="*/ 74233 w 2463882"/>
                <a:gd name="connsiteY889" fmla="*/ 554633 h 664326"/>
                <a:gd name="connsiteX890" fmla="*/ 48653 w 2463882"/>
                <a:gd name="connsiteY890" fmla="*/ 562329 h 664326"/>
                <a:gd name="connsiteX891" fmla="*/ 37150 w 2463882"/>
                <a:gd name="connsiteY891" fmla="*/ 574262 h 664326"/>
                <a:gd name="connsiteX892" fmla="*/ 36777 w 2463882"/>
                <a:gd name="connsiteY892" fmla="*/ 575368 h 664326"/>
                <a:gd name="connsiteX893" fmla="*/ 44734 w 2463882"/>
                <a:gd name="connsiteY893" fmla="*/ 594627 h 664326"/>
                <a:gd name="connsiteX894" fmla="*/ 56053 w 2463882"/>
                <a:gd name="connsiteY894" fmla="*/ 596823 h 664326"/>
                <a:gd name="connsiteX895" fmla="*/ 79815 w 2463882"/>
                <a:gd name="connsiteY895" fmla="*/ 599567 h 664326"/>
                <a:gd name="connsiteX896" fmla="*/ 129057 w 2463882"/>
                <a:gd name="connsiteY896" fmla="*/ 593508 h 664326"/>
                <a:gd name="connsiteX897" fmla="*/ 147579 w 2463882"/>
                <a:gd name="connsiteY897" fmla="*/ 588865 h 664326"/>
                <a:gd name="connsiteX898" fmla="*/ 177082 w 2463882"/>
                <a:gd name="connsiteY898" fmla="*/ 587399 h 664326"/>
                <a:gd name="connsiteX899" fmla="*/ 187205 w 2463882"/>
                <a:gd name="connsiteY899" fmla="*/ 584933 h 664326"/>
                <a:gd name="connsiteX900" fmla="*/ 203073 w 2463882"/>
                <a:gd name="connsiteY900" fmla="*/ 582944 h 664326"/>
                <a:gd name="connsiteX901" fmla="*/ 216467 w 2463882"/>
                <a:gd name="connsiteY901" fmla="*/ 577023 h 664326"/>
                <a:gd name="connsiteX902" fmla="*/ 224485 w 2463882"/>
                <a:gd name="connsiteY902" fmla="*/ 579175 h 664326"/>
                <a:gd name="connsiteX903" fmla="*/ 259531 w 2463882"/>
                <a:gd name="connsiteY903" fmla="*/ 565378 h 664326"/>
                <a:gd name="connsiteX904" fmla="*/ 294616 w 2463882"/>
                <a:gd name="connsiteY904" fmla="*/ 544510 h 664326"/>
                <a:gd name="connsiteX905" fmla="*/ 328436 w 2463882"/>
                <a:gd name="connsiteY905" fmla="*/ 531005 h 664326"/>
                <a:gd name="connsiteX906" fmla="*/ 383912 w 2463882"/>
                <a:gd name="connsiteY906" fmla="*/ 507994 h 664326"/>
                <a:gd name="connsiteX907" fmla="*/ 374214 w 2463882"/>
                <a:gd name="connsiteY907" fmla="*/ 498582 h 664326"/>
                <a:gd name="connsiteX908" fmla="*/ 370346 w 2463882"/>
                <a:gd name="connsiteY908" fmla="*/ 496645 h 664326"/>
                <a:gd name="connsiteX909" fmla="*/ 365519 w 2463882"/>
                <a:gd name="connsiteY909" fmla="*/ 486539 h 664326"/>
                <a:gd name="connsiteX910" fmla="*/ 362882 w 2463882"/>
                <a:gd name="connsiteY910" fmla="*/ 468368 h 664326"/>
                <a:gd name="connsiteX911" fmla="*/ 349788 w 2463882"/>
                <a:gd name="connsiteY911" fmla="*/ 457358 h 664326"/>
                <a:gd name="connsiteX912" fmla="*/ 341453 w 2463882"/>
                <a:gd name="connsiteY912" fmla="*/ 410868 h 664326"/>
                <a:gd name="connsiteX913" fmla="*/ 333144 w 2463882"/>
                <a:gd name="connsiteY913" fmla="*/ 408098 h 664326"/>
                <a:gd name="connsiteX914" fmla="*/ 334353 w 2463882"/>
                <a:gd name="connsiteY914" fmla="*/ 404544 h 664326"/>
                <a:gd name="connsiteX915" fmla="*/ 332449 w 2463882"/>
                <a:gd name="connsiteY915" fmla="*/ 400985 h 664326"/>
                <a:gd name="connsiteX916" fmla="*/ 332367 w 2463882"/>
                <a:gd name="connsiteY916" fmla="*/ 397603 h 664326"/>
                <a:gd name="connsiteX917" fmla="*/ 332273 w 2463882"/>
                <a:gd name="connsiteY917" fmla="*/ 397603 h 664326"/>
                <a:gd name="connsiteX918" fmla="*/ 328179 w 2463882"/>
                <a:gd name="connsiteY918" fmla="*/ 368602 h 664326"/>
                <a:gd name="connsiteX919" fmla="*/ 316611 w 2463882"/>
                <a:gd name="connsiteY919" fmla="*/ 328110 h 664326"/>
                <a:gd name="connsiteX920" fmla="*/ 310510 w 2463882"/>
                <a:gd name="connsiteY920" fmla="*/ 298145 h 664326"/>
                <a:gd name="connsiteX921" fmla="*/ 306531 w 2463882"/>
                <a:gd name="connsiteY921" fmla="*/ 299191 h 664326"/>
                <a:gd name="connsiteX922" fmla="*/ 299902 w 2463882"/>
                <a:gd name="connsiteY922" fmla="*/ 305682 h 664326"/>
                <a:gd name="connsiteX923" fmla="*/ 278808 w 2463882"/>
                <a:gd name="connsiteY923" fmla="*/ 305682 h 664326"/>
                <a:gd name="connsiteX924" fmla="*/ 259780 w 2463882"/>
                <a:gd name="connsiteY924" fmla="*/ 313083 h 664326"/>
                <a:gd name="connsiteX925" fmla="*/ 248799 w 2463882"/>
                <a:gd name="connsiteY925" fmla="*/ 325469 h 664326"/>
                <a:gd name="connsiteX926" fmla="*/ 244709 w 2463882"/>
                <a:gd name="connsiteY926" fmla="*/ 325469 h 664326"/>
                <a:gd name="connsiteX927" fmla="*/ 244164 w 2463882"/>
                <a:gd name="connsiteY927" fmla="*/ 327081 h 664326"/>
                <a:gd name="connsiteX928" fmla="*/ 239761 w 2463882"/>
                <a:gd name="connsiteY928" fmla="*/ 327081 h 664326"/>
                <a:gd name="connsiteX929" fmla="*/ 237197 w 2463882"/>
                <a:gd name="connsiteY929" fmla="*/ 329478 h 664326"/>
                <a:gd name="connsiteX930" fmla="*/ 230432 w 2463882"/>
                <a:gd name="connsiteY930" fmla="*/ 344724 h 664326"/>
                <a:gd name="connsiteX931" fmla="*/ 227597 w 2463882"/>
                <a:gd name="connsiteY931" fmla="*/ 347314 h 664326"/>
                <a:gd name="connsiteX932" fmla="*/ 228421 w 2463882"/>
                <a:gd name="connsiteY932" fmla="*/ 351212 h 664326"/>
                <a:gd name="connsiteX933" fmla="*/ 224579 w 2463882"/>
                <a:gd name="connsiteY933" fmla="*/ 356198 h 664326"/>
                <a:gd name="connsiteX934" fmla="*/ 209453 w 2463882"/>
                <a:gd name="connsiteY934" fmla="*/ 386232 h 664326"/>
                <a:gd name="connsiteX935" fmla="*/ 206830 w 2463882"/>
                <a:gd name="connsiteY935" fmla="*/ 386232 h 664326"/>
                <a:gd name="connsiteX936" fmla="*/ 205375 w 2463882"/>
                <a:gd name="connsiteY936" fmla="*/ 390507 h 664326"/>
                <a:gd name="connsiteX937" fmla="*/ 201469 w 2463882"/>
                <a:gd name="connsiteY937" fmla="*/ 393422 h 664326"/>
                <a:gd name="connsiteX938" fmla="*/ 197297 w 2463882"/>
                <a:gd name="connsiteY938" fmla="*/ 399339 h 664326"/>
                <a:gd name="connsiteX939" fmla="*/ 189215 w 2463882"/>
                <a:gd name="connsiteY939" fmla="*/ 405372 h 664326"/>
                <a:gd name="connsiteX940" fmla="*/ 182197 w 2463882"/>
                <a:gd name="connsiteY940" fmla="*/ 415139 h 664326"/>
                <a:gd name="connsiteX941" fmla="*/ 144334 w 2463882"/>
                <a:gd name="connsiteY941" fmla="*/ 441888 h 664326"/>
                <a:gd name="connsiteX942" fmla="*/ 106132 w 2463882"/>
                <a:gd name="connsiteY942" fmla="*/ 460826 h 664326"/>
                <a:gd name="connsiteX943" fmla="*/ 100584 w 2463882"/>
                <a:gd name="connsiteY943" fmla="*/ 460826 h 664326"/>
                <a:gd name="connsiteX944" fmla="*/ 91040 w 2463882"/>
                <a:gd name="connsiteY944" fmla="*/ 466756 h 664326"/>
                <a:gd name="connsiteX945" fmla="*/ 59351 w 2463882"/>
                <a:gd name="connsiteY945" fmla="*/ 466756 h 664326"/>
                <a:gd name="connsiteX946" fmla="*/ 47161 w 2463882"/>
                <a:gd name="connsiteY946" fmla="*/ 463905 h 664326"/>
                <a:gd name="connsiteX947" fmla="*/ 34294 w 2463882"/>
                <a:gd name="connsiteY947" fmla="*/ 460732 h 664326"/>
                <a:gd name="connsiteX948" fmla="*/ 27696 w 2463882"/>
                <a:gd name="connsiteY948" fmla="*/ 455377 h 664326"/>
                <a:gd name="connsiteX949" fmla="*/ 27451 w 2463882"/>
                <a:gd name="connsiteY949" fmla="*/ 453851 h 664326"/>
                <a:gd name="connsiteX950" fmla="*/ 10829 w 2463882"/>
                <a:gd name="connsiteY950" fmla="*/ 447972 h 664326"/>
                <a:gd name="connsiteX951" fmla="*/ 607 w 2463882"/>
                <a:gd name="connsiteY951" fmla="*/ 429009 h 664326"/>
                <a:gd name="connsiteX952" fmla="*/ 2001 w 2463882"/>
                <a:gd name="connsiteY952" fmla="*/ 403314 h 664326"/>
                <a:gd name="connsiteX953" fmla="*/ 26843 w 2463882"/>
                <a:gd name="connsiteY953" fmla="*/ 371067 h 664326"/>
                <a:gd name="connsiteX954" fmla="*/ 57524 w 2463882"/>
                <a:gd name="connsiteY954" fmla="*/ 349441 h 664326"/>
                <a:gd name="connsiteX955" fmla="*/ 73126 w 2463882"/>
                <a:gd name="connsiteY955" fmla="*/ 347773 h 664326"/>
                <a:gd name="connsiteX956" fmla="*/ 89059 w 2463882"/>
                <a:gd name="connsiteY956" fmla="*/ 336141 h 664326"/>
                <a:gd name="connsiteX957" fmla="*/ 99190 w 2463882"/>
                <a:gd name="connsiteY957" fmla="*/ 336141 h 664326"/>
                <a:gd name="connsiteX958" fmla="*/ 106801 w 2463882"/>
                <a:gd name="connsiteY958" fmla="*/ 340698 h 664326"/>
                <a:gd name="connsiteX959" fmla="*/ 112057 w 2463882"/>
                <a:gd name="connsiteY959" fmla="*/ 357270 h 664326"/>
                <a:gd name="connsiteX960" fmla="*/ 104250 w 2463882"/>
                <a:gd name="connsiteY960" fmla="*/ 380217 h 664326"/>
                <a:gd name="connsiteX961" fmla="*/ 91258 w 2463882"/>
                <a:gd name="connsiteY961" fmla="*/ 391570 h 664326"/>
                <a:gd name="connsiteX962" fmla="*/ 76050 w 2463882"/>
                <a:gd name="connsiteY962" fmla="*/ 385610 h 664326"/>
                <a:gd name="connsiteX963" fmla="*/ 73251 w 2463882"/>
                <a:gd name="connsiteY963" fmla="*/ 374956 h 664326"/>
                <a:gd name="connsiteX964" fmla="*/ 69906 w 2463882"/>
                <a:gd name="connsiteY964" fmla="*/ 372362 h 664326"/>
                <a:gd name="connsiteX965" fmla="*/ 34890 w 2463882"/>
                <a:gd name="connsiteY965" fmla="*/ 399541 h 664326"/>
                <a:gd name="connsiteX966" fmla="*/ 29651 w 2463882"/>
                <a:gd name="connsiteY966" fmla="*/ 409145 h 664326"/>
                <a:gd name="connsiteX967" fmla="*/ 33484 w 2463882"/>
                <a:gd name="connsiteY967" fmla="*/ 421831 h 664326"/>
                <a:gd name="connsiteX968" fmla="*/ 68153 w 2463882"/>
                <a:gd name="connsiteY968" fmla="*/ 436298 h 664326"/>
                <a:gd name="connsiteX969" fmla="*/ 95284 w 2463882"/>
                <a:gd name="connsiteY969" fmla="*/ 429939 h 664326"/>
                <a:gd name="connsiteX970" fmla="*/ 124585 w 2463882"/>
                <a:gd name="connsiteY970" fmla="*/ 403905 h 664326"/>
                <a:gd name="connsiteX971" fmla="*/ 139842 w 2463882"/>
                <a:gd name="connsiteY971" fmla="*/ 381016 h 664326"/>
                <a:gd name="connsiteX972" fmla="*/ 157166 w 2463882"/>
                <a:gd name="connsiteY972" fmla="*/ 356777 h 664326"/>
                <a:gd name="connsiteX973" fmla="*/ 161578 w 2463882"/>
                <a:gd name="connsiteY973" fmla="*/ 354890 h 664326"/>
                <a:gd name="connsiteX974" fmla="*/ 171259 w 2463882"/>
                <a:gd name="connsiteY974" fmla="*/ 338919 h 664326"/>
                <a:gd name="connsiteX975" fmla="*/ 201821 w 2463882"/>
                <a:gd name="connsiteY975" fmla="*/ 309665 h 664326"/>
                <a:gd name="connsiteX976" fmla="*/ 205924 w 2463882"/>
                <a:gd name="connsiteY976" fmla="*/ 308392 h 664326"/>
                <a:gd name="connsiteX977" fmla="*/ 208758 w 2463882"/>
                <a:gd name="connsiteY977" fmla="*/ 295311 h 664326"/>
                <a:gd name="connsiteX978" fmla="*/ 218932 w 2463882"/>
                <a:gd name="connsiteY978" fmla="*/ 289248 h 664326"/>
                <a:gd name="connsiteX979" fmla="*/ 256062 w 2463882"/>
                <a:gd name="connsiteY979" fmla="*/ 229789 h 664326"/>
                <a:gd name="connsiteX980" fmla="*/ 262181 w 2463882"/>
                <a:gd name="connsiteY980" fmla="*/ 226024 h 664326"/>
                <a:gd name="connsiteX981" fmla="*/ 267767 w 2463882"/>
                <a:gd name="connsiteY981" fmla="*/ 217741 h 664326"/>
                <a:gd name="connsiteX982" fmla="*/ 272462 w 2463882"/>
                <a:gd name="connsiteY982" fmla="*/ 215653 h 664326"/>
                <a:gd name="connsiteX983" fmla="*/ 272634 w 2463882"/>
                <a:gd name="connsiteY983" fmla="*/ 210413 h 664326"/>
                <a:gd name="connsiteX984" fmla="*/ 284853 w 2463882"/>
                <a:gd name="connsiteY984" fmla="*/ 195085 h 664326"/>
                <a:gd name="connsiteX985" fmla="*/ 294736 w 2463882"/>
                <a:gd name="connsiteY985" fmla="*/ 179543 h 664326"/>
                <a:gd name="connsiteX986" fmla="*/ 328702 w 2463882"/>
                <a:gd name="connsiteY986" fmla="*/ 137380 h 664326"/>
                <a:gd name="connsiteX987" fmla="*/ 324633 w 2463882"/>
                <a:gd name="connsiteY987" fmla="*/ 136651 h 664326"/>
                <a:gd name="connsiteX988" fmla="*/ 260972 w 2463882"/>
                <a:gd name="connsiteY988" fmla="*/ 157094 h 664326"/>
                <a:gd name="connsiteX989" fmla="*/ 238025 w 2463882"/>
                <a:gd name="connsiteY989" fmla="*/ 166818 h 664326"/>
                <a:gd name="connsiteX990" fmla="*/ 232481 w 2463882"/>
                <a:gd name="connsiteY990" fmla="*/ 172237 h 664326"/>
                <a:gd name="connsiteX991" fmla="*/ 219670 w 2463882"/>
                <a:gd name="connsiteY991" fmla="*/ 177528 h 664326"/>
                <a:gd name="connsiteX992" fmla="*/ 219824 w 2463882"/>
                <a:gd name="connsiteY992" fmla="*/ 177528 h 664326"/>
                <a:gd name="connsiteX993" fmla="*/ 193837 w 2463882"/>
                <a:gd name="connsiteY993" fmla="*/ 197178 h 664326"/>
                <a:gd name="connsiteX994" fmla="*/ 192997 w 2463882"/>
                <a:gd name="connsiteY994" fmla="*/ 199643 h 664326"/>
                <a:gd name="connsiteX995" fmla="*/ 187110 w 2463882"/>
                <a:gd name="connsiteY995" fmla="*/ 201127 h 664326"/>
                <a:gd name="connsiteX996" fmla="*/ 187513 w 2463882"/>
                <a:gd name="connsiteY996" fmla="*/ 204689 h 664326"/>
                <a:gd name="connsiteX997" fmla="*/ 179530 w 2463882"/>
                <a:gd name="connsiteY997" fmla="*/ 208377 h 664326"/>
                <a:gd name="connsiteX998" fmla="*/ 160639 w 2463882"/>
                <a:gd name="connsiteY998" fmla="*/ 226740 h 664326"/>
                <a:gd name="connsiteX999" fmla="*/ 158928 w 2463882"/>
                <a:gd name="connsiteY999" fmla="*/ 226740 h 664326"/>
                <a:gd name="connsiteX1000" fmla="*/ 149805 w 2463882"/>
                <a:gd name="connsiteY1000" fmla="*/ 241451 h 664326"/>
                <a:gd name="connsiteX1001" fmla="*/ 148831 w 2463882"/>
                <a:gd name="connsiteY1001" fmla="*/ 245884 h 664326"/>
                <a:gd name="connsiteX1002" fmla="*/ 152836 w 2463882"/>
                <a:gd name="connsiteY1002" fmla="*/ 246960 h 664326"/>
                <a:gd name="connsiteX1003" fmla="*/ 166410 w 2463882"/>
                <a:gd name="connsiteY1003" fmla="*/ 243625 h 664326"/>
                <a:gd name="connsiteX1004" fmla="*/ 181219 w 2463882"/>
                <a:gd name="connsiteY1004" fmla="*/ 235920 h 664326"/>
                <a:gd name="connsiteX1005" fmla="*/ 202627 w 2463882"/>
                <a:gd name="connsiteY1005" fmla="*/ 217921 h 664326"/>
                <a:gd name="connsiteX1006" fmla="*/ 209002 w 2463882"/>
                <a:gd name="connsiteY1006" fmla="*/ 208441 h 664326"/>
                <a:gd name="connsiteX1007" fmla="*/ 214628 w 2463882"/>
                <a:gd name="connsiteY1007" fmla="*/ 204754 h 664326"/>
                <a:gd name="connsiteX1008" fmla="*/ 226478 w 2463882"/>
                <a:gd name="connsiteY1008" fmla="*/ 196732 h 664326"/>
                <a:gd name="connsiteX1009" fmla="*/ 241077 w 2463882"/>
                <a:gd name="connsiteY1009" fmla="*/ 171800 h 664326"/>
                <a:gd name="connsiteX1010" fmla="*/ 253190 w 2463882"/>
                <a:gd name="connsiteY1010" fmla="*/ 162800 h 664326"/>
                <a:gd name="connsiteX1011" fmla="*/ 266018 w 2463882"/>
                <a:gd name="connsiteY1011" fmla="*/ 162800 h 664326"/>
                <a:gd name="connsiteX1012" fmla="*/ 268530 w 2463882"/>
                <a:gd name="connsiteY1012" fmla="*/ 175873 h 664326"/>
                <a:gd name="connsiteX1013" fmla="*/ 264535 w 2463882"/>
                <a:gd name="connsiteY1013" fmla="*/ 191342 h 664326"/>
                <a:gd name="connsiteX1014" fmla="*/ 251273 w 2463882"/>
                <a:gd name="connsiteY1014" fmla="*/ 211970 h 664326"/>
                <a:gd name="connsiteX1015" fmla="*/ 223923 w 2463882"/>
                <a:gd name="connsiteY1015" fmla="*/ 231825 h 664326"/>
                <a:gd name="connsiteX1016" fmla="*/ 212956 w 2463882"/>
                <a:gd name="connsiteY1016" fmla="*/ 236837 h 664326"/>
                <a:gd name="connsiteX1017" fmla="*/ 208093 w 2463882"/>
                <a:gd name="connsiteY1017" fmla="*/ 244611 h 664326"/>
                <a:gd name="connsiteX1018" fmla="*/ 189640 w 2463882"/>
                <a:gd name="connsiteY1018" fmla="*/ 257079 h 664326"/>
                <a:gd name="connsiteX1019" fmla="*/ 182450 w 2463882"/>
                <a:gd name="connsiteY1019" fmla="*/ 257992 h 664326"/>
                <a:gd name="connsiteX1020" fmla="*/ 181279 w 2463882"/>
                <a:gd name="connsiteY1020" fmla="*/ 259973 h 664326"/>
                <a:gd name="connsiteX1021" fmla="*/ 171684 w 2463882"/>
                <a:gd name="connsiteY1021" fmla="*/ 267660 h 664326"/>
                <a:gd name="connsiteX1022" fmla="*/ 145397 w 2463882"/>
                <a:gd name="connsiteY1022" fmla="*/ 274126 h 664326"/>
                <a:gd name="connsiteX1023" fmla="*/ 127488 w 2463882"/>
                <a:gd name="connsiteY1023" fmla="*/ 272145 h 664326"/>
                <a:gd name="connsiteX1024" fmla="*/ 120229 w 2463882"/>
                <a:gd name="connsiteY1024" fmla="*/ 238604 h 664326"/>
                <a:gd name="connsiteX1025" fmla="*/ 118120 w 2463882"/>
                <a:gd name="connsiteY1025" fmla="*/ 238604 h 664326"/>
                <a:gd name="connsiteX1026" fmla="*/ 133992 w 2463882"/>
                <a:gd name="connsiteY1026" fmla="*/ 208471 h 664326"/>
                <a:gd name="connsiteX1027" fmla="*/ 166359 w 2463882"/>
                <a:gd name="connsiteY1027" fmla="*/ 184774 h 664326"/>
                <a:gd name="connsiteX1028" fmla="*/ 206631 w 2463882"/>
                <a:gd name="connsiteY1028" fmla="*/ 160622 h 664326"/>
                <a:gd name="connsiteX1029" fmla="*/ 207476 w 2463882"/>
                <a:gd name="connsiteY1029" fmla="*/ 160622 h 664326"/>
                <a:gd name="connsiteX1030" fmla="*/ 211982 w 2463882"/>
                <a:gd name="connsiteY1030" fmla="*/ 155254 h 664326"/>
                <a:gd name="connsiteX1031" fmla="*/ 229793 w 2463882"/>
                <a:gd name="connsiteY1031" fmla="*/ 145444 h 664326"/>
                <a:gd name="connsiteX1032" fmla="*/ 242488 w 2463882"/>
                <a:gd name="connsiteY1032" fmla="*/ 140638 h 664326"/>
                <a:gd name="connsiteX1033" fmla="*/ 272492 w 2463882"/>
                <a:gd name="connsiteY1033" fmla="*/ 124234 h 664326"/>
                <a:gd name="connsiteX1034" fmla="*/ 311479 w 2463882"/>
                <a:gd name="connsiteY1034" fmla="*/ 114904 h 664326"/>
                <a:gd name="connsiteX1035" fmla="*/ 352605 w 2463882"/>
                <a:gd name="connsiteY1035" fmla="*/ 110034 h 664326"/>
                <a:gd name="connsiteX1036" fmla="*/ 363208 w 2463882"/>
                <a:gd name="connsiteY1036" fmla="*/ 105510 h 664326"/>
                <a:gd name="connsiteX1037" fmla="*/ 374278 w 2463882"/>
                <a:gd name="connsiteY1037" fmla="*/ 92322 h 664326"/>
                <a:gd name="connsiteX1038" fmla="*/ 409745 w 2463882"/>
                <a:gd name="connsiteY1038" fmla="*/ 72668 h 664326"/>
                <a:gd name="connsiteX1039" fmla="*/ 419859 w 2463882"/>
                <a:gd name="connsiteY1039" fmla="*/ 65113 h 664326"/>
                <a:gd name="connsiteX1040" fmla="*/ 450210 w 2463882"/>
                <a:gd name="connsiteY1040" fmla="*/ 54948 h 664326"/>
                <a:gd name="connsiteX1041" fmla="*/ 474825 w 2463882"/>
                <a:gd name="connsiteY1041" fmla="*/ 45241 h 664326"/>
                <a:gd name="connsiteX1042" fmla="*/ 496130 w 2463882"/>
                <a:gd name="connsiteY1042" fmla="*/ 39161 h 664326"/>
                <a:gd name="connsiteX1043" fmla="*/ 513383 w 2463882"/>
                <a:gd name="connsiteY1043" fmla="*/ 34848 h 664326"/>
                <a:gd name="connsiteX1044" fmla="*/ 1798166 w 2463882"/>
                <a:gd name="connsiteY1044" fmla="*/ 0 h 664326"/>
                <a:gd name="connsiteX1045" fmla="*/ 1832029 w 2463882"/>
                <a:gd name="connsiteY1045" fmla="*/ 8467 h 664326"/>
                <a:gd name="connsiteX1046" fmla="*/ 1829251 w 2463882"/>
                <a:gd name="connsiteY1046" fmla="*/ 62499 h 664326"/>
                <a:gd name="connsiteX1047" fmla="*/ 1815209 w 2463882"/>
                <a:gd name="connsiteY1047" fmla="*/ 65856 h 664326"/>
                <a:gd name="connsiteX1048" fmla="*/ 1792991 w 2463882"/>
                <a:gd name="connsiteY1048" fmla="*/ 61950 h 664326"/>
                <a:gd name="connsiteX1049" fmla="*/ 1783147 w 2463882"/>
                <a:gd name="connsiteY1049" fmla="*/ 54871 h 664326"/>
                <a:gd name="connsiteX1050" fmla="*/ 1776544 w 2463882"/>
                <a:gd name="connsiteY1050" fmla="*/ 36589 h 664326"/>
                <a:gd name="connsiteX1051" fmla="*/ 1777882 w 2463882"/>
                <a:gd name="connsiteY1051" fmla="*/ 32649 h 664326"/>
                <a:gd name="connsiteX1052" fmla="*/ 1774507 w 2463882"/>
                <a:gd name="connsiteY1052" fmla="*/ 30458 h 664326"/>
                <a:gd name="connsiteX1053" fmla="*/ 1733459 w 2463882"/>
                <a:gd name="connsiteY1053" fmla="*/ 43454 h 664326"/>
                <a:gd name="connsiteX1054" fmla="*/ 1687496 w 2463882"/>
                <a:gd name="connsiteY1054" fmla="*/ 63108 h 664326"/>
                <a:gd name="connsiteX1055" fmla="*/ 1683106 w 2463882"/>
                <a:gd name="connsiteY1055" fmla="*/ 66375 h 664326"/>
                <a:gd name="connsiteX1056" fmla="*/ 1682951 w 2463882"/>
                <a:gd name="connsiteY1056" fmla="*/ 66821 h 664326"/>
                <a:gd name="connsiteX1057" fmla="*/ 1685400 w 2463882"/>
                <a:gd name="connsiteY1057" fmla="*/ 77034 h 664326"/>
                <a:gd name="connsiteX1058" fmla="*/ 1680010 w 2463882"/>
                <a:gd name="connsiteY1058" fmla="*/ 90848 h 664326"/>
                <a:gd name="connsiteX1059" fmla="*/ 1664657 w 2463882"/>
                <a:gd name="connsiteY1059" fmla="*/ 107012 h 664326"/>
                <a:gd name="connsiteX1060" fmla="*/ 1661720 w 2463882"/>
                <a:gd name="connsiteY1060" fmla="*/ 107012 h 664326"/>
                <a:gd name="connsiteX1061" fmla="*/ 1658139 w 2463882"/>
                <a:gd name="connsiteY1061" fmla="*/ 109679 h 664326"/>
                <a:gd name="connsiteX1062" fmla="*/ 1655589 w 2463882"/>
                <a:gd name="connsiteY1062" fmla="*/ 117186 h 664326"/>
                <a:gd name="connsiteX1063" fmla="*/ 1649389 w 2463882"/>
                <a:gd name="connsiteY1063" fmla="*/ 125200 h 664326"/>
                <a:gd name="connsiteX1064" fmla="*/ 1638335 w 2463882"/>
                <a:gd name="connsiteY1064" fmla="*/ 156237 h 664326"/>
                <a:gd name="connsiteX1065" fmla="*/ 1624521 w 2463882"/>
                <a:gd name="connsiteY1065" fmla="*/ 185452 h 664326"/>
                <a:gd name="connsiteX1066" fmla="*/ 1611800 w 2463882"/>
                <a:gd name="connsiteY1066" fmla="*/ 193307 h 664326"/>
                <a:gd name="connsiteX1067" fmla="*/ 1599456 w 2463882"/>
                <a:gd name="connsiteY1067" fmla="*/ 208172 h 664326"/>
                <a:gd name="connsiteX1068" fmla="*/ 1595636 w 2463882"/>
                <a:gd name="connsiteY1068" fmla="*/ 219397 h 664326"/>
                <a:gd name="connsiteX1069" fmla="*/ 1583352 w 2463882"/>
                <a:gd name="connsiteY1069" fmla="*/ 230304 h 664326"/>
                <a:gd name="connsiteX1070" fmla="*/ 1576260 w 2463882"/>
                <a:gd name="connsiteY1070" fmla="*/ 242345 h 664326"/>
                <a:gd name="connsiteX1071" fmla="*/ 1598359 w 2463882"/>
                <a:gd name="connsiteY1071" fmla="*/ 247622 h 664326"/>
                <a:gd name="connsiteX1072" fmla="*/ 1616237 w 2463882"/>
                <a:gd name="connsiteY1072" fmla="*/ 245666 h 664326"/>
                <a:gd name="connsiteX1073" fmla="*/ 1636792 w 2463882"/>
                <a:gd name="connsiteY1073" fmla="*/ 238806 h 664326"/>
                <a:gd name="connsiteX1074" fmla="*/ 1650885 w 2463882"/>
                <a:gd name="connsiteY1074" fmla="*/ 227166 h 664326"/>
                <a:gd name="connsiteX1075" fmla="*/ 1653029 w 2463882"/>
                <a:gd name="connsiteY1075" fmla="*/ 223363 h 664326"/>
                <a:gd name="connsiteX1076" fmla="*/ 1651871 w 2463882"/>
                <a:gd name="connsiteY1076" fmla="*/ 223363 h 664326"/>
                <a:gd name="connsiteX1077" fmla="*/ 1638177 w 2463882"/>
                <a:gd name="connsiteY1077" fmla="*/ 233404 h 664326"/>
                <a:gd name="connsiteX1078" fmla="*/ 1624208 w 2463882"/>
                <a:gd name="connsiteY1078" fmla="*/ 230733 h 664326"/>
                <a:gd name="connsiteX1079" fmla="*/ 1621850 w 2463882"/>
                <a:gd name="connsiteY1079" fmla="*/ 224700 h 664326"/>
                <a:gd name="connsiteX1080" fmla="*/ 1614004 w 2463882"/>
                <a:gd name="connsiteY1080" fmla="*/ 222235 h 664326"/>
                <a:gd name="connsiteX1081" fmla="*/ 1615787 w 2463882"/>
                <a:gd name="connsiteY1081" fmla="*/ 207683 h 664326"/>
                <a:gd name="connsiteX1082" fmla="*/ 1621867 w 2463882"/>
                <a:gd name="connsiteY1082" fmla="*/ 204300 h 664326"/>
                <a:gd name="connsiteX1083" fmla="*/ 1633555 w 2463882"/>
                <a:gd name="connsiteY1083" fmla="*/ 195129 h 664326"/>
                <a:gd name="connsiteX1084" fmla="*/ 1648668 w 2463882"/>
                <a:gd name="connsiteY1084" fmla="*/ 196746 h 664326"/>
                <a:gd name="connsiteX1085" fmla="*/ 1668434 w 2463882"/>
                <a:gd name="connsiteY1085" fmla="*/ 192977 h 664326"/>
                <a:gd name="connsiteX1086" fmla="*/ 1684868 w 2463882"/>
                <a:gd name="connsiteY1086" fmla="*/ 205874 h 664326"/>
                <a:gd name="connsiteX1087" fmla="*/ 1683830 w 2463882"/>
                <a:gd name="connsiteY1087" fmla="*/ 208931 h 664326"/>
                <a:gd name="connsiteX1088" fmla="*/ 1686429 w 2463882"/>
                <a:gd name="connsiteY1088" fmla="*/ 218591 h 664326"/>
                <a:gd name="connsiteX1089" fmla="*/ 1680992 w 2463882"/>
                <a:gd name="connsiteY1089" fmla="*/ 234575 h 664326"/>
                <a:gd name="connsiteX1090" fmla="*/ 1656163 w 2463882"/>
                <a:gd name="connsiteY1090" fmla="*/ 248878 h 664326"/>
                <a:gd name="connsiteX1091" fmla="*/ 1637478 w 2463882"/>
                <a:gd name="connsiteY1091" fmla="*/ 263481 h 664326"/>
                <a:gd name="connsiteX1092" fmla="*/ 1609099 w 2463882"/>
                <a:gd name="connsiteY1092" fmla="*/ 272455 h 664326"/>
                <a:gd name="connsiteX1093" fmla="*/ 1580381 w 2463882"/>
                <a:gd name="connsiteY1093" fmla="*/ 278526 h 664326"/>
                <a:gd name="connsiteX1094" fmla="*/ 1562373 w 2463882"/>
                <a:gd name="connsiteY1094" fmla="*/ 279937 h 664326"/>
                <a:gd name="connsiteX1095" fmla="*/ 1552977 w 2463882"/>
                <a:gd name="connsiteY1095" fmla="*/ 294570 h 664326"/>
                <a:gd name="connsiteX1096" fmla="*/ 1538316 w 2463882"/>
                <a:gd name="connsiteY1096" fmla="*/ 313847 h 664326"/>
                <a:gd name="connsiteX1097" fmla="*/ 1537073 w 2463882"/>
                <a:gd name="connsiteY1097" fmla="*/ 317500 h 664326"/>
                <a:gd name="connsiteX1098" fmla="*/ 1534969 w 2463882"/>
                <a:gd name="connsiteY1098" fmla="*/ 317380 h 664326"/>
                <a:gd name="connsiteX1099" fmla="*/ 1532189 w 2463882"/>
                <a:gd name="connsiteY1099" fmla="*/ 325547 h 664326"/>
                <a:gd name="connsiteX1100" fmla="*/ 1530041 w 2463882"/>
                <a:gd name="connsiteY1100" fmla="*/ 325547 h 664326"/>
                <a:gd name="connsiteX1101" fmla="*/ 1525063 w 2463882"/>
                <a:gd name="connsiteY1101" fmla="*/ 346501 h 664326"/>
                <a:gd name="connsiteX1102" fmla="*/ 1515318 w 2463882"/>
                <a:gd name="connsiteY1102" fmla="*/ 362274 h 664326"/>
                <a:gd name="connsiteX1103" fmla="*/ 1504509 w 2463882"/>
                <a:gd name="connsiteY1103" fmla="*/ 381298 h 664326"/>
                <a:gd name="connsiteX1104" fmla="*/ 1480829 w 2463882"/>
                <a:gd name="connsiteY1104" fmla="*/ 404597 h 664326"/>
                <a:gd name="connsiteX1105" fmla="*/ 1460720 w 2463882"/>
                <a:gd name="connsiteY1105" fmla="*/ 427303 h 664326"/>
                <a:gd name="connsiteX1106" fmla="*/ 1449528 w 2463882"/>
                <a:gd name="connsiteY1106" fmla="*/ 437920 h 664326"/>
                <a:gd name="connsiteX1107" fmla="*/ 1451781 w 2463882"/>
                <a:gd name="connsiteY1107" fmla="*/ 438494 h 664326"/>
                <a:gd name="connsiteX1108" fmla="*/ 1465197 w 2463882"/>
                <a:gd name="connsiteY1108" fmla="*/ 436341 h 664326"/>
                <a:gd name="connsiteX1109" fmla="*/ 1474256 w 2463882"/>
                <a:gd name="connsiteY1109" fmla="*/ 440110 h 664326"/>
                <a:gd name="connsiteX1110" fmla="*/ 1478895 w 2463882"/>
                <a:gd name="connsiteY1110" fmla="*/ 440110 h 664326"/>
                <a:gd name="connsiteX1111" fmla="*/ 1497014 w 2463882"/>
                <a:gd name="connsiteY1111" fmla="*/ 452381 h 664326"/>
                <a:gd name="connsiteX1112" fmla="*/ 1495291 w 2463882"/>
                <a:gd name="connsiteY1112" fmla="*/ 457453 h 664326"/>
                <a:gd name="connsiteX1113" fmla="*/ 1497353 w 2463882"/>
                <a:gd name="connsiteY1113" fmla="*/ 460600 h 664326"/>
                <a:gd name="connsiteX1114" fmla="*/ 1496825 w 2463882"/>
                <a:gd name="connsiteY1114" fmla="*/ 471889 h 664326"/>
                <a:gd name="connsiteX1115" fmla="*/ 1488949 w 2463882"/>
                <a:gd name="connsiteY1115" fmla="*/ 484662 h 664326"/>
                <a:gd name="connsiteX1116" fmla="*/ 1473433 w 2463882"/>
                <a:gd name="connsiteY1116" fmla="*/ 492551 h 664326"/>
                <a:gd name="connsiteX1117" fmla="*/ 1465767 w 2463882"/>
                <a:gd name="connsiteY1117" fmla="*/ 492551 h 664326"/>
                <a:gd name="connsiteX1118" fmla="*/ 1458937 w 2463882"/>
                <a:gd name="connsiteY1118" fmla="*/ 486986 h 664326"/>
                <a:gd name="connsiteX1119" fmla="*/ 1458868 w 2463882"/>
                <a:gd name="connsiteY1119" fmla="*/ 476353 h 664326"/>
                <a:gd name="connsiteX1120" fmla="*/ 1463391 w 2463882"/>
                <a:gd name="connsiteY1120" fmla="*/ 470950 h 664326"/>
                <a:gd name="connsiteX1121" fmla="*/ 1439068 w 2463882"/>
                <a:gd name="connsiteY1121" fmla="*/ 466757 h 664326"/>
                <a:gd name="connsiteX1122" fmla="*/ 1432967 w 2463882"/>
                <a:gd name="connsiteY1122" fmla="*/ 475538 h 664326"/>
                <a:gd name="connsiteX1123" fmla="*/ 1408237 w 2463882"/>
                <a:gd name="connsiteY1123" fmla="*/ 482364 h 664326"/>
                <a:gd name="connsiteX1124" fmla="*/ 1397171 w 2463882"/>
                <a:gd name="connsiteY1124" fmla="*/ 480752 h 664326"/>
                <a:gd name="connsiteX1125" fmla="*/ 1381538 w 2463882"/>
                <a:gd name="connsiteY1125" fmla="*/ 484516 h 664326"/>
                <a:gd name="connsiteX1126" fmla="*/ 1370532 w 2463882"/>
                <a:gd name="connsiteY1126" fmla="*/ 480752 h 664326"/>
                <a:gd name="connsiteX1127" fmla="*/ 1347920 w 2463882"/>
                <a:gd name="connsiteY1127" fmla="*/ 482904 h 664326"/>
                <a:gd name="connsiteX1128" fmla="*/ 1337334 w 2463882"/>
                <a:gd name="connsiteY1128" fmla="*/ 477707 h 664326"/>
                <a:gd name="connsiteX1129" fmla="*/ 1331370 w 2463882"/>
                <a:gd name="connsiteY1129" fmla="*/ 468657 h 664326"/>
                <a:gd name="connsiteX1130" fmla="*/ 1331391 w 2463882"/>
                <a:gd name="connsiteY1130" fmla="*/ 453890 h 664326"/>
                <a:gd name="connsiteX1131" fmla="*/ 1342101 w 2463882"/>
                <a:gd name="connsiteY1131" fmla="*/ 436787 h 664326"/>
                <a:gd name="connsiteX1132" fmla="*/ 1354793 w 2463882"/>
                <a:gd name="connsiteY1132" fmla="*/ 427303 h 664326"/>
                <a:gd name="connsiteX1133" fmla="*/ 1366691 w 2463882"/>
                <a:gd name="connsiteY1133" fmla="*/ 424499 h 664326"/>
                <a:gd name="connsiteX1134" fmla="*/ 1401771 w 2463882"/>
                <a:gd name="connsiteY1134" fmla="*/ 428594 h 664326"/>
                <a:gd name="connsiteX1135" fmla="*/ 1414908 w 2463882"/>
                <a:gd name="connsiteY1135" fmla="*/ 437135 h 664326"/>
                <a:gd name="connsiteX1136" fmla="*/ 1416477 w 2463882"/>
                <a:gd name="connsiteY1136" fmla="*/ 435484 h 664326"/>
                <a:gd name="connsiteX1137" fmla="*/ 1418793 w 2463882"/>
                <a:gd name="connsiteY1137" fmla="*/ 418167 h 664326"/>
                <a:gd name="connsiteX1138" fmla="*/ 1436376 w 2463882"/>
                <a:gd name="connsiteY1138" fmla="*/ 384870 h 664326"/>
                <a:gd name="connsiteX1139" fmla="*/ 1445255 w 2463882"/>
                <a:gd name="connsiteY1139" fmla="*/ 377242 h 664326"/>
                <a:gd name="connsiteX1140" fmla="*/ 1452059 w 2463882"/>
                <a:gd name="connsiteY1140" fmla="*/ 359290 h 664326"/>
                <a:gd name="connsiteX1141" fmla="*/ 1457946 w 2463882"/>
                <a:gd name="connsiteY1141" fmla="*/ 348503 h 664326"/>
                <a:gd name="connsiteX1142" fmla="*/ 1465089 w 2463882"/>
                <a:gd name="connsiteY1142" fmla="*/ 334568 h 664326"/>
                <a:gd name="connsiteX1143" fmla="*/ 1492963 w 2463882"/>
                <a:gd name="connsiteY1143" fmla="*/ 297571 h 664326"/>
                <a:gd name="connsiteX1144" fmla="*/ 1493151 w 2463882"/>
                <a:gd name="connsiteY1144" fmla="*/ 295434 h 664326"/>
                <a:gd name="connsiteX1145" fmla="*/ 1494163 w 2463882"/>
                <a:gd name="connsiteY1145" fmla="*/ 290878 h 664326"/>
                <a:gd name="connsiteX1146" fmla="*/ 1499338 w 2463882"/>
                <a:gd name="connsiteY1146" fmla="*/ 280078 h 664326"/>
                <a:gd name="connsiteX1147" fmla="*/ 1508110 w 2463882"/>
                <a:gd name="connsiteY1147" fmla="*/ 270423 h 664326"/>
                <a:gd name="connsiteX1148" fmla="*/ 1494575 w 2463882"/>
                <a:gd name="connsiteY1148" fmla="*/ 262293 h 664326"/>
                <a:gd name="connsiteX1149" fmla="*/ 1456673 w 2463882"/>
                <a:gd name="connsiteY1149" fmla="*/ 261989 h 664326"/>
                <a:gd name="connsiteX1150" fmla="*/ 1428710 w 2463882"/>
                <a:gd name="connsiteY1150" fmla="*/ 260107 h 664326"/>
                <a:gd name="connsiteX1151" fmla="*/ 1401668 w 2463882"/>
                <a:gd name="connsiteY1151" fmla="*/ 258225 h 664326"/>
                <a:gd name="connsiteX1152" fmla="*/ 1390002 w 2463882"/>
                <a:gd name="connsiteY1152" fmla="*/ 250859 h 664326"/>
                <a:gd name="connsiteX1153" fmla="*/ 1380955 w 2463882"/>
                <a:gd name="connsiteY1153" fmla="*/ 260038 h 664326"/>
                <a:gd name="connsiteX1154" fmla="*/ 1378670 w 2463882"/>
                <a:gd name="connsiteY1154" fmla="*/ 266761 h 664326"/>
                <a:gd name="connsiteX1155" fmla="*/ 1370000 w 2463882"/>
                <a:gd name="connsiteY1155" fmla="*/ 274826 h 664326"/>
                <a:gd name="connsiteX1156" fmla="*/ 1368680 w 2463882"/>
                <a:gd name="connsiteY1156" fmla="*/ 278715 h 664326"/>
                <a:gd name="connsiteX1157" fmla="*/ 1357820 w 2463882"/>
                <a:gd name="connsiteY1157" fmla="*/ 293211 h 664326"/>
                <a:gd name="connsiteX1158" fmla="*/ 1357618 w 2463882"/>
                <a:gd name="connsiteY1158" fmla="*/ 303304 h 664326"/>
                <a:gd name="connsiteX1159" fmla="*/ 1331511 w 2463882"/>
                <a:gd name="connsiteY1159" fmla="*/ 339666 h 664326"/>
                <a:gd name="connsiteX1160" fmla="*/ 1326413 w 2463882"/>
                <a:gd name="connsiteY1160" fmla="*/ 339666 h 664326"/>
                <a:gd name="connsiteX1161" fmla="*/ 1323858 w 2463882"/>
                <a:gd name="connsiteY1161" fmla="*/ 342380 h 664326"/>
                <a:gd name="connsiteX1162" fmla="*/ 1323627 w 2463882"/>
                <a:gd name="connsiteY1162" fmla="*/ 349313 h 664326"/>
                <a:gd name="connsiteX1163" fmla="*/ 1304127 w 2463882"/>
                <a:gd name="connsiteY1163" fmla="*/ 376629 h 664326"/>
                <a:gd name="connsiteX1164" fmla="*/ 1300958 w 2463882"/>
                <a:gd name="connsiteY1164" fmla="*/ 385941 h 664326"/>
                <a:gd name="connsiteX1165" fmla="*/ 1289022 w 2463882"/>
                <a:gd name="connsiteY1165" fmla="*/ 397282 h 664326"/>
                <a:gd name="connsiteX1166" fmla="*/ 1287217 w 2463882"/>
                <a:gd name="connsiteY1166" fmla="*/ 402586 h 664326"/>
                <a:gd name="connsiteX1167" fmla="*/ 1271297 w 2463882"/>
                <a:gd name="connsiteY1167" fmla="*/ 407375 h 664326"/>
                <a:gd name="connsiteX1168" fmla="*/ 1247857 w 2463882"/>
                <a:gd name="connsiteY1168" fmla="*/ 441173 h 664326"/>
                <a:gd name="connsiteX1169" fmla="*/ 1239947 w 2463882"/>
                <a:gd name="connsiteY1169" fmla="*/ 447065 h 664326"/>
                <a:gd name="connsiteX1170" fmla="*/ 1232011 w 2463882"/>
                <a:gd name="connsiteY1170" fmla="*/ 458847 h 664326"/>
                <a:gd name="connsiteX1171" fmla="*/ 1207396 w 2463882"/>
                <a:gd name="connsiteY1171" fmla="*/ 472339 h 664326"/>
                <a:gd name="connsiteX1172" fmla="*/ 1186263 w 2463882"/>
                <a:gd name="connsiteY1172" fmla="*/ 472794 h 664326"/>
                <a:gd name="connsiteX1173" fmla="*/ 1180685 w 2463882"/>
                <a:gd name="connsiteY1173" fmla="*/ 474946 h 664326"/>
                <a:gd name="connsiteX1174" fmla="*/ 1163813 w 2463882"/>
                <a:gd name="connsiteY1174" fmla="*/ 468236 h 664326"/>
                <a:gd name="connsiteX1175" fmla="*/ 1157549 w 2463882"/>
                <a:gd name="connsiteY1175" fmla="*/ 457702 h 664326"/>
                <a:gd name="connsiteX1176" fmla="*/ 1160666 w 2463882"/>
                <a:gd name="connsiteY1176" fmla="*/ 448548 h 664326"/>
                <a:gd name="connsiteX1177" fmla="*/ 1169095 w 2463882"/>
                <a:gd name="connsiteY1177" fmla="*/ 439424 h 664326"/>
                <a:gd name="connsiteX1178" fmla="*/ 1176740 w 2463882"/>
                <a:gd name="connsiteY1178" fmla="*/ 436573 h 664326"/>
                <a:gd name="connsiteX1179" fmla="*/ 1187266 w 2463882"/>
                <a:gd name="connsiteY1179" fmla="*/ 436573 h 664326"/>
                <a:gd name="connsiteX1180" fmla="*/ 1194782 w 2463882"/>
                <a:gd name="connsiteY1180" fmla="*/ 441576 h 664326"/>
                <a:gd name="connsiteX1181" fmla="*/ 1194761 w 2463882"/>
                <a:gd name="connsiteY1181" fmla="*/ 445234 h 664326"/>
                <a:gd name="connsiteX1182" fmla="*/ 1204652 w 2463882"/>
                <a:gd name="connsiteY1182" fmla="*/ 447275 h 664326"/>
                <a:gd name="connsiteX1183" fmla="*/ 1207902 w 2463882"/>
                <a:gd name="connsiteY1183" fmla="*/ 444192 h 664326"/>
                <a:gd name="connsiteX1184" fmla="*/ 1214702 w 2463882"/>
                <a:gd name="connsiteY1184" fmla="*/ 430446 h 664326"/>
                <a:gd name="connsiteX1185" fmla="*/ 1221830 w 2463882"/>
                <a:gd name="connsiteY1185" fmla="*/ 413163 h 664326"/>
                <a:gd name="connsiteX1186" fmla="*/ 1230330 w 2463882"/>
                <a:gd name="connsiteY1186" fmla="*/ 399486 h 664326"/>
                <a:gd name="connsiteX1187" fmla="*/ 1236783 w 2463882"/>
                <a:gd name="connsiteY1187" fmla="*/ 387665 h 664326"/>
                <a:gd name="connsiteX1188" fmla="*/ 1238459 w 2463882"/>
                <a:gd name="connsiteY1188" fmla="*/ 381148 h 664326"/>
                <a:gd name="connsiteX1189" fmla="*/ 1251901 w 2463882"/>
                <a:gd name="connsiteY1189" fmla="*/ 371947 h 664326"/>
                <a:gd name="connsiteX1190" fmla="*/ 1262799 w 2463882"/>
                <a:gd name="connsiteY1190" fmla="*/ 349163 h 664326"/>
                <a:gd name="connsiteX1191" fmla="*/ 1292967 w 2463882"/>
                <a:gd name="connsiteY1191" fmla="*/ 312432 h 664326"/>
                <a:gd name="connsiteX1192" fmla="*/ 1300967 w 2463882"/>
                <a:gd name="connsiteY1192" fmla="*/ 296825 h 664326"/>
                <a:gd name="connsiteX1193" fmla="*/ 1316711 w 2463882"/>
                <a:gd name="connsiteY1193" fmla="*/ 280494 h 664326"/>
                <a:gd name="connsiteX1194" fmla="*/ 1322160 w 2463882"/>
                <a:gd name="connsiteY1194" fmla="*/ 267250 h 664326"/>
                <a:gd name="connsiteX1195" fmla="*/ 1324231 w 2463882"/>
                <a:gd name="connsiteY1195" fmla="*/ 257830 h 664326"/>
                <a:gd name="connsiteX1196" fmla="*/ 1320728 w 2463882"/>
                <a:gd name="connsiteY1196" fmla="*/ 256608 h 664326"/>
                <a:gd name="connsiteX1197" fmla="*/ 1316659 w 2463882"/>
                <a:gd name="connsiteY1197" fmla="*/ 258649 h 664326"/>
                <a:gd name="connsiteX1198" fmla="*/ 1281605 w 2463882"/>
                <a:gd name="connsiteY1198" fmla="*/ 258761 h 664326"/>
                <a:gd name="connsiteX1199" fmla="*/ 1263880 w 2463882"/>
                <a:gd name="connsiteY1199" fmla="*/ 263824 h 664326"/>
                <a:gd name="connsiteX1200" fmla="*/ 1248993 w 2463882"/>
                <a:gd name="connsiteY1200" fmla="*/ 272716 h 664326"/>
                <a:gd name="connsiteX1201" fmla="*/ 1248967 w 2463882"/>
                <a:gd name="connsiteY1201" fmla="*/ 272730 h 664326"/>
                <a:gd name="connsiteX1202" fmla="*/ 1270573 w 2463882"/>
                <a:gd name="connsiteY1202" fmla="*/ 265526 h 664326"/>
                <a:gd name="connsiteX1203" fmla="*/ 1278921 w 2463882"/>
                <a:gd name="connsiteY1203" fmla="*/ 265526 h 664326"/>
                <a:gd name="connsiteX1204" fmla="*/ 1291929 w 2463882"/>
                <a:gd name="connsiteY1204" fmla="*/ 284554 h 664326"/>
                <a:gd name="connsiteX1205" fmla="*/ 1289682 w 2463882"/>
                <a:gd name="connsiteY1205" fmla="*/ 296731 h 664326"/>
                <a:gd name="connsiteX1206" fmla="*/ 1284078 w 2463882"/>
                <a:gd name="connsiteY1206" fmla="*/ 306001 h 664326"/>
                <a:gd name="connsiteX1207" fmla="*/ 1273132 w 2463882"/>
                <a:gd name="connsiteY1207" fmla="*/ 311720 h 664326"/>
                <a:gd name="connsiteX1208" fmla="*/ 1261951 w 2463882"/>
                <a:gd name="connsiteY1208" fmla="*/ 311720 h 664326"/>
                <a:gd name="connsiteX1209" fmla="*/ 1259061 w 2463882"/>
                <a:gd name="connsiteY1209" fmla="*/ 313872 h 664326"/>
                <a:gd name="connsiteX1210" fmla="*/ 1245478 w 2463882"/>
                <a:gd name="connsiteY1210" fmla="*/ 313872 h 664326"/>
                <a:gd name="connsiteX1211" fmla="*/ 1227449 w 2463882"/>
                <a:gd name="connsiteY1211" fmla="*/ 303921 h 664326"/>
                <a:gd name="connsiteX1212" fmla="*/ 1202062 w 2463882"/>
                <a:gd name="connsiteY1212" fmla="*/ 298009 h 664326"/>
                <a:gd name="connsiteX1213" fmla="*/ 1198628 w 2463882"/>
                <a:gd name="connsiteY1213" fmla="*/ 284490 h 664326"/>
                <a:gd name="connsiteX1214" fmla="*/ 1203164 w 2463882"/>
                <a:gd name="connsiteY1214" fmla="*/ 271160 h 664326"/>
                <a:gd name="connsiteX1215" fmla="*/ 1208463 w 2463882"/>
                <a:gd name="connsiteY1215" fmla="*/ 269179 h 664326"/>
                <a:gd name="connsiteX1216" fmla="*/ 1212725 w 2463882"/>
                <a:gd name="connsiteY1216" fmla="*/ 262148 h 664326"/>
                <a:gd name="connsiteX1217" fmla="*/ 1217004 w 2463882"/>
                <a:gd name="connsiteY1217" fmla="*/ 258953 h 664326"/>
                <a:gd name="connsiteX1218" fmla="*/ 1217737 w 2463882"/>
                <a:gd name="connsiteY1218" fmla="*/ 256797 h 664326"/>
                <a:gd name="connsiteX1219" fmla="*/ 1226578 w 2463882"/>
                <a:gd name="connsiteY1219" fmla="*/ 250198 h 664326"/>
                <a:gd name="connsiteX1220" fmla="*/ 1241229 w 2463882"/>
                <a:gd name="connsiteY1220" fmla="*/ 247098 h 664326"/>
                <a:gd name="connsiteX1221" fmla="*/ 1263164 w 2463882"/>
                <a:gd name="connsiteY1221" fmla="*/ 238313 h 664326"/>
                <a:gd name="connsiteX1222" fmla="*/ 1294720 w 2463882"/>
                <a:gd name="connsiteY1222" fmla="*/ 229918 h 664326"/>
                <a:gd name="connsiteX1223" fmla="*/ 1302287 w 2463882"/>
                <a:gd name="connsiteY1223" fmla="*/ 229918 h 664326"/>
                <a:gd name="connsiteX1224" fmla="*/ 1306935 w 2463882"/>
                <a:gd name="connsiteY1224" fmla="*/ 232075 h 664326"/>
                <a:gd name="connsiteX1225" fmla="*/ 1320209 w 2463882"/>
                <a:gd name="connsiteY1225" fmla="*/ 232075 h 664326"/>
                <a:gd name="connsiteX1226" fmla="*/ 1337201 w 2463882"/>
                <a:gd name="connsiteY1226" fmla="*/ 228941 h 664326"/>
                <a:gd name="connsiteX1227" fmla="*/ 1354643 w 2463882"/>
                <a:gd name="connsiteY1227" fmla="*/ 206500 h 664326"/>
                <a:gd name="connsiteX1228" fmla="*/ 1357305 w 2463882"/>
                <a:gd name="connsiteY1228" fmla="*/ 192347 h 664326"/>
                <a:gd name="connsiteX1229" fmla="*/ 1363128 w 2463882"/>
                <a:gd name="connsiteY1229" fmla="*/ 188248 h 664326"/>
                <a:gd name="connsiteX1230" fmla="*/ 1368011 w 2463882"/>
                <a:gd name="connsiteY1230" fmla="*/ 183008 h 664326"/>
                <a:gd name="connsiteX1231" fmla="*/ 1372354 w 2463882"/>
                <a:gd name="connsiteY1231" fmla="*/ 173387 h 664326"/>
                <a:gd name="connsiteX1232" fmla="*/ 1377692 w 2463882"/>
                <a:gd name="connsiteY1232" fmla="*/ 164023 h 664326"/>
                <a:gd name="connsiteX1233" fmla="*/ 1379502 w 2463882"/>
                <a:gd name="connsiteY1233" fmla="*/ 158792 h 664326"/>
                <a:gd name="connsiteX1234" fmla="*/ 1382460 w 2463882"/>
                <a:gd name="connsiteY1234" fmla="*/ 148417 h 664326"/>
                <a:gd name="connsiteX1235" fmla="*/ 1390285 w 2463882"/>
                <a:gd name="connsiteY1235" fmla="*/ 143850 h 664326"/>
                <a:gd name="connsiteX1236" fmla="*/ 1395297 w 2463882"/>
                <a:gd name="connsiteY1236" fmla="*/ 133963 h 664326"/>
                <a:gd name="connsiteX1237" fmla="*/ 1403859 w 2463882"/>
                <a:gd name="connsiteY1237" fmla="*/ 129474 h 664326"/>
                <a:gd name="connsiteX1238" fmla="*/ 1411405 w 2463882"/>
                <a:gd name="connsiteY1238" fmla="*/ 126542 h 664326"/>
                <a:gd name="connsiteX1239" fmla="*/ 1347195 w 2463882"/>
                <a:gd name="connsiteY1239" fmla="*/ 121101 h 664326"/>
                <a:gd name="connsiteX1240" fmla="*/ 1342603 w 2463882"/>
                <a:gd name="connsiteY1240" fmla="*/ 123266 h 664326"/>
                <a:gd name="connsiteX1241" fmla="*/ 1291384 w 2463882"/>
                <a:gd name="connsiteY1241" fmla="*/ 109212 h 664326"/>
                <a:gd name="connsiteX1242" fmla="*/ 1271820 w 2463882"/>
                <a:gd name="connsiteY1242" fmla="*/ 114335 h 664326"/>
                <a:gd name="connsiteX1243" fmla="*/ 1263430 w 2463882"/>
                <a:gd name="connsiteY1243" fmla="*/ 121410 h 664326"/>
                <a:gd name="connsiteX1244" fmla="*/ 1263091 w 2463882"/>
                <a:gd name="connsiteY1244" fmla="*/ 131490 h 664326"/>
                <a:gd name="connsiteX1245" fmla="*/ 1268733 w 2463882"/>
                <a:gd name="connsiteY1245" fmla="*/ 135524 h 664326"/>
                <a:gd name="connsiteX1246" fmla="*/ 1287573 w 2463882"/>
                <a:gd name="connsiteY1246" fmla="*/ 137475 h 664326"/>
                <a:gd name="connsiteX1247" fmla="*/ 1290810 w 2463882"/>
                <a:gd name="connsiteY1247" fmla="*/ 132004 h 664326"/>
                <a:gd name="connsiteX1248" fmla="*/ 1302206 w 2463882"/>
                <a:gd name="connsiteY1248" fmla="*/ 123480 h 664326"/>
                <a:gd name="connsiteX1249" fmla="*/ 1321530 w 2463882"/>
                <a:gd name="connsiteY1249" fmla="*/ 123480 h 664326"/>
                <a:gd name="connsiteX1250" fmla="*/ 1339379 w 2463882"/>
                <a:gd name="connsiteY1250" fmla="*/ 150951 h 664326"/>
                <a:gd name="connsiteX1251" fmla="*/ 1334045 w 2463882"/>
                <a:gd name="connsiteY1251" fmla="*/ 173572 h 664326"/>
                <a:gd name="connsiteX1252" fmla="*/ 1326238 w 2463882"/>
                <a:gd name="connsiteY1252" fmla="*/ 181654 h 664326"/>
                <a:gd name="connsiteX1253" fmla="*/ 1301139 w 2463882"/>
                <a:gd name="connsiteY1253" fmla="*/ 174313 h 664326"/>
                <a:gd name="connsiteX1254" fmla="*/ 1303698 w 2463882"/>
                <a:gd name="connsiteY1254" fmla="*/ 166784 h 664326"/>
                <a:gd name="connsiteX1255" fmla="*/ 1303016 w 2463882"/>
                <a:gd name="connsiteY1255" fmla="*/ 165777 h 664326"/>
                <a:gd name="connsiteX1256" fmla="*/ 1274020 w 2463882"/>
                <a:gd name="connsiteY1256" fmla="*/ 163543 h 664326"/>
                <a:gd name="connsiteX1257" fmla="*/ 1241387 w 2463882"/>
                <a:gd name="connsiteY1257" fmla="*/ 153485 h 664326"/>
                <a:gd name="connsiteX1258" fmla="*/ 1227517 w 2463882"/>
                <a:gd name="connsiteY1258" fmla="*/ 135828 h 664326"/>
                <a:gd name="connsiteX1259" fmla="*/ 1235428 w 2463882"/>
                <a:gd name="connsiteY1259" fmla="*/ 112573 h 664326"/>
                <a:gd name="connsiteX1260" fmla="*/ 1248175 w 2463882"/>
                <a:gd name="connsiteY1260" fmla="*/ 97404 h 664326"/>
                <a:gd name="connsiteX1261" fmla="*/ 1315184 w 2463882"/>
                <a:gd name="connsiteY1261" fmla="*/ 84790 h 664326"/>
                <a:gd name="connsiteX1262" fmla="*/ 1345484 w 2463882"/>
                <a:gd name="connsiteY1262" fmla="*/ 96117 h 664326"/>
                <a:gd name="connsiteX1263" fmla="*/ 1352953 w 2463882"/>
                <a:gd name="connsiteY1263" fmla="*/ 94497 h 664326"/>
                <a:gd name="connsiteX1264" fmla="*/ 1380531 w 2463882"/>
                <a:gd name="connsiteY1264" fmla="*/ 98238 h 664326"/>
                <a:gd name="connsiteX1265" fmla="*/ 1408991 w 2463882"/>
                <a:gd name="connsiteY1265" fmla="*/ 100431 h 664326"/>
                <a:gd name="connsiteX1266" fmla="*/ 1415924 w 2463882"/>
                <a:gd name="connsiteY1266" fmla="*/ 104199 h 664326"/>
                <a:gd name="connsiteX1267" fmla="*/ 1427689 w 2463882"/>
                <a:gd name="connsiteY1267" fmla="*/ 98283 h 664326"/>
                <a:gd name="connsiteX1268" fmla="*/ 1435295 w 2463882"/>
                <a:gd name="connsiteY1268" fmla="*/ 100431 h 664326"/>
                <a:gd name="connsiteX1269" fmla="*/ 1442845 w 2463882"/>
                <a:gd name="connsiteY1269" fmla="*/ 92988 h 664326"/>
                <a:gd name="connsiteX1270" fmla="*/ 1484379 w 2463882"/>
                <a:gd name="connsiteY1270" fmla="*/ 74637 h 664326"/>
                <a:gd name="connsiteX1271" fmla="*/ 1506301 w 2463882"/>
                <a:gd name="connsiteY1271" fmla="*/ 74637 h 664326"/>
                <a:gd name="connsiteX1272" fmla="*/ 1509161 w 2463882"/>
                <a:gd name="connsiteY1272" fmla="*/ 97597 h 664326"/>
                <a:gd name="connsiteX1273" fmla="*/ 1501340 w 2463882"/>
                <a:gd name="connsiteY1273" fmla="*/ 104161 h 664326"/>
                <a:gd name="connsiteX1274" fmla="*/ 1471653 w 2463882"/>
                <a:gd name="connsiteY1274" fmla="*/ 114970 h 664326"/>
                <a:gd name="connsiteX1275" fmla="*/ 1468065 w 2463882"/>
                <a:gd name="connsiteY1275" fmla="*/ 119244 h 664326"/>
                <a:gd name="connsiteX1276" fmla="*/ 1463722 w 2463882"/>
                <a:gd name="connsiteY1276" fmla="*/ 131447 h 664326"/>
                <a:gd name="connsiteX1277" fmla="*/ 1447755 w 2463882"/>
                <a:gd name="connsiteY1277" fmla="*/ 143396 h 664326"/>
                <a:gd name="connsiteX1278" fmla="*/ 1419869 w 2463882"/>
                <a:gd name="connsiteY1278" fmla="*/ 186927 h 664326"/>
                <a:gd name="connsiteX1279" fmla="*/ 1395961 w 2463882"/>
                <a:gd name="connsiteY1279" fmla="*/ 227907 h 664326"/>
                <a:gd name="connsiteX1280" fmla="*/ 1396660 w 2463882"/>
                <a:gd name="connsiteY1280" fmla="*/ 228302 h 664326"/>
                <a:gd name="connsiteX1281" fmla="*/ 1414428 w 2463882"/>
                <a:gd name="connsiteY1281" fmla="*/ 226656 h 664326"/>
                <a:gd name="connsiteX1282" fmla="*/ 1427089 w 2463882"/>
                <a:gd name="connsiteY1282" fmla="*/ 227933 h 664326"/>
                <a:gd name="connsiteX1283" fmla="*/ 1436933 w 2463882"/>
                <a:gd name="connsiteY1283" fmla="*/ 228851 h 664326"/>
                <a:gd name="connsiteX1284" fmla="*/ 1449296 w 2463882"/>
                <a:gd name="connsiteY1284" fmla="*/ 228744 h 664326"/>
                <a:gd name="connsiteX1285" fmla="*/ 1458962 w 2463882"/>
                <a:gd name="connsiteY1285" fmla="*/ 228302 h 664326"/>
                <a:gd name="connsiteX1286" fmla="*/ 1479349 w 2463882"/>
                <a:gd name="connsiteY1286" fmla="*/ 231196 h 664326"/>
                <a:gd name="connsiteX1287" fmla="*/ 1498489 w 2463882"/>
                <a:gd name="connsiteY1287" fmla="*/ 234240 h 664326"/>
                <a:gd name="connsiteX1288" fmla="*/ 1518083 w 2463882"/>
                <a:gd name="connsiteY1288" fmla="*/ 232311 h 664326"/>
                <a:gd name="connsiteX1289" fmla="*/ 1526898 w 2463882"/>
                <a:gd name="connsiteY1289" fmla="*/ 237996 h 664326"/>
                <a:gd name="connsiteX1290" fmla="*/ 1531589 w 2463882"/>
                <a:gd name="connsiteY1290" fmla="*/ 236564 h 664326"/>
                <a:gd name="connsiteX1291" fmla="*/ 1541184 w 2463882"/>
                <a:gd name="connsiteY1291" fmla="*/ 228302 h 664326"/>
                <a:gd name="connsiteX1292" fmla="*/ 1547989 w 2463882"/>
                <a:gd name="connsiteY1292" fmla="*/ 228302 h 664326"/>
                <a:gd name="connsiteX1293" fmla="*/ 1548632 w 2463882"/>
                <a:gd name="connsiteY1293" fmla="*/ 210590 h 664326"/>
                <a:gd name="connsiteX1294" fmla="*/ 1551907 w 2463882"/>
                <a:gd name="connsiteY1294" fmla="*/ 204120 h 664326"/>
                <a:gd name="connsiteX1295" fmla="*/ 1552401 w 2463882"/>
                <a:gd name="connsiteY1295" fmla="*/ 193187 h 664326"/>
                <a:gd name="connsiteX1296" fmla="*/ 1562090 w 2463882"/>
                <a:gd name="connsiteY1296" fmla="*/ 184826 h 664326"/>
                <a:gd name="connsiteX1297" fmla="*/ 1565126 w 2463882"/>
                <a:gd name="connsiteY1297" fmla="*/ 179497 h 664326"/>
                <a:gd name="connsiteX1298" fmla="*/ 1565902 w 2463882"/>
                <a:gd name="connsiteY1298" fmla="*/ 170896 h 664326"/>
                <a:gd name="connsiteX1299" fmla="*/ 1573002 w 2463882"/>
                <a:gd name="connsiteY1299" fmla="*/ 168311 h 664326"/>
                <a:gd name="connsiteX1300" fmla="*/ 1602316 w 2463882"/>
                <a:gd name="connsiteY1300" fmla="*/ 114447 h 664326"/>
                <a:gd name="connsiteX1301" fmla="*/ 1620877 w 2463882"/>
                <a:gd name="connsiteY1301" fmla="*/ 93579 h 664326"/>
                <a:gd name="connsiteX1302" fmla="*/ 1626815 w 2463882"/>
                <a:gd name="connsiteY1302" fmla="*/ 90475 h 664326"/>
                <a:gd name="connsiteX1303" fmla="*/ 1636590 w 2463882"/>
                <a:gd name="connsiteY1303" fmla="*/ 74594 h 664326"/>
                <a:gd name="connsiteX1304" fmla="*/ 1651057 w 2463882"/>
                <a:gd name="connsiteY1304" fmla="*/ 68416 h 664326"/>
                <a:gd name="connsiteX1305" fmla="*/ 1663906 w 2463882"/>
                <a:gd name="connsiteY1305" fmla="*/ 52633 h 664326"/>
                <a:gd name="connsiteX1306" fmla="*/ 1683054 w 2463882"/>
                <a:gd name="connsiteY1306" fmla="*/ 44217 h 664326"/>
                <a:gd name="connsiteX1307" fmla="*/ 1697478 w 2463882"/>
                <a:gd name="connsiteY1307" fmla="*/ 32233 h 664326"/>
                <a:gd name="connsiteX1308" fmla="*/ 1716420 w 2463882"/>
                <a:gd name="connsiteY1308" fmla="*/ 23521 h 664326"/>
                <a:gd name="connsiteX1309" fmla="*/ 1721051 w 2463882"/>
                <a:gd name="connsiteY1309" fmla="*/ 16940 h 664326"/>
                <a:gd name="connsiteX1310" fmla="*/ 1736275 w 2463882"/>
                <a:gd name="connsiteY1310" fmla="*/ 11837 h 664326"/>
                <a:gd name="connsiteX1311" fmla="*/ 1747706 w 2463882"/>
                <a:gd name="connsiteY1311" fmla="*/ 11837 h 664326"/>
                <a:gd name="connsiteX1312" fmla="*/ 1798166 w 2463882"/>
                <a:gd name="connsiteY1312" fmla="*/ 0 h 66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</a:cxnLst>
              <a:rect l="l" t="t" r="r" b="b"/>
              <a:pathLst>
                <a:path w="2463882" h="664326">
                  <a:moveTo>
                    <a:pt x="519964" y="504349"/>
                  </a:moveTo>
                  <a:cubicBezTo>
                    <a:pt x="517151" y="504349"/>
                    <a:pt x="512305" y="505428"/>
                    <a:pt x="505425" y="507586"/>
                  </a:cubicBezTo>
                  <a:cubicBezTo>
                    <a:pt x="496587" y="510399"/>
                    <a:pt x="490641" y="511899"/>
                    <a:pt x="487587" y="512086"/>
                  </a:cubicBezTo>
                  <a:cubicBezTo>
                    <a:pt x="484533" y="512273"/>
                    <a:pt x="479901" y="512728"/>
                    <a:pt x="473693" y="513452"/>
                  </a:cubicBezTo>
                  <a:cubicBezTo>
                    <a:pt x="465993" y="514895"/>
                    <a:pt x="460176" y="515933"/>
                    <a:pt x="456243" y="516565"/>
                  </a:cubicBezTo>
                  <a:lnTo>
                    <a:pt x="452430" y="516988"/>
                  </a:lnTo>
                  <a:lnTo>
                    <a:pt x="455390" y="523356"/>
                  </a:lnTo>
                  <a:lnTo>
                    <a:pt x="459776" y="526006"/>
                  </a:lnTo>
                  <a:cubicBezTo>
                    <a:pt x="459490" y="539860"/>
                    <a:pt x="461183" y="548592"/>
                    <a:pt x="464856" y="552202"/>
                  </a:cubicBezTo>
                  <a:cubicBezTo>
                    <a:pt x="476450" y="559603"/>
                    <a:pt x="492057" y="564147"/>
                    <a:pt x="511676" y="565837"/>
                  </a:cubicBezTo>
                  <a:cubicBezTo>
                    <a:pt x="519945" y="564316"/>
                    <a:pt x="527129" y="561719"/>
                    <a:pt x="533225" y="558046"/>
                  </a:cubicBezTo>
                  <a:lnTo>
                    <a:pt x="538147" y="548339"/>
                  </a:lnTo>
                  <a:lnTo>
                    <a:pt x="544947" y="544270"/>
                  </a:lnTo>
                  <a:lnTo>
                    <a:pt x="545158" y="544270"/>
                  </a:lnTo>
                  <a:lnTo>
                    <a:pt x="546877" y="541861"/>
                  </a:lnTo>
                  <a:lnTo>
                    <a:pt x="570595" y="528908"/>
                  </a:lnTo>
                  <a:lnTo>
                    <a:pt x="571993" y="525765"/>
                  </a:lnTo>
                  <a:lnTo>
                    <a:pt x="572122" y="520033"/>
                  </a:lnTo>
                  <a:cubicBezTo>
                    <a:pt x="553331" y="509577"/>
                    <a:pt x="535945" y="504349"/>
                    <a:pt x="519964" y="504349"/>
                  </a:cubicBezTo>
                  <a:close/>
                  <a:moveTo>
                    <a:pt x="2273148" y="469363"/>
                  </a:moveTo>
                  <a:lnTo>
                    <a:pt x="2265784" y="470439"/>
                  </a:lnTo>
                  <a:lnTo>
                    <a:pt x="2268757" y="470439"/>
                  </a:lnTo>
                  <a:cubicBezTo>
                    <a:pt x="2269858" y="469027"/>
                    <a:pt x="2271321" y="468668"/>
                    <a:pt x="2273148" y="469363"/>
                  </a:cubicBezTo>
                  <a:close/>
                  <a:moveTo>
                    <a:pt x="1377397" y="454409"/>
                  </a:moveTo>
                  <a:cubicBezTo>
                    <a:pt x="1375487" y="454409"/>
                    <a:pt x="1372113" y="454679"/>
                    <a:pt x="1367273" y="455219"/>
                  </a:cubicBezTo>
                  <a:cubicBezTo>
                    <a:pt x="1362435" y="455760"/>
                    <a:pt x="1360451" y="456030"/>
                    <a:pt x="1361323" y="456030"/>
                  </a:cubicBezTo>
                  <a:lnTo>
                    <a:pt x="1360216" y="458684"/>
                  </a:lnTo>
                  <a:cubicBezTo>
                    <a:pt x="1359636" y="458298"/>
                    <a:pt x="1364332" y="459343"/>
                    <a:pt x="1374305" y="461818"/>
                  </a:cubicBezTo>
                  <a:lnTo>
                    <a:pt x="1380861" y="461818"/>
                  </a:lnTo>
                  <a:lnTo>
                    <a:pt x="1392845" y="457577"/>
                  </a:lnTo>
                  <a:lnTo>
                    <a:pt x="1395357" y="458092"/>
                  </a:lnTo>
                  <a:lnTo>
                    <a:pt x="1392964" y="457535"/>
                  </a:lnTo>
                  <a:lnTo>
                    <a:pt x="1392845" y="457577"/>
                  </a:lnTo>
                  <a:close/>
                  <a:moveTo>
                    <a:pt x="1958018" y="428488"/>
                  </a:moveTo>
                  <a:lnTo>
                    <a:pt x="1953992" y="432289"/>
                  </a:lnTo>
                  <a:lnTo>
                    <a:pt x="1953366" y="433279"/>
                  </a:lnTo>
                  <a:close/>
                  <a:moveTo>
                    <a:pt x="1703349" y="340892"/>
                  </a:moveTo>
                  <a:lnTo>
                    <a:pt x="1700542" y="341861"/>
                  </a:lnTo>
                  <a:lnTo>
                    <a:pt x="1696777" y="346063"/>
                  </a:lnTo>
                  <a:lnTo>
                    <a:pt x="1682719" y="352366"/>
                  </a:lnTo>
                  <a:lnTo>
                    <a:pt x="1684018" y="352366"/>
                  </a:lnTo>
                  <a:cubicBezTo>
                    <a:pt x="1683496" y="353208"/>
                    <a:pt x="1682243" y="354374"/>
                    <a:pt x="1680259" y="355866"/>
                  </a:cubicBezTo>
                  <a:lnTo>
                    <a:pt x="1672795" y="360857"/>
                  </a:lnTo>
                  <a:lnTo>
                    <a:pt x="1673865" y="362480"/>
                  </a:lnTo>
                  <a:lnTo>
                    <a:pt x="1672141" y="367548"/>
                  </a:lnTo>
                  <a:lnTo>
                    <a:pt x="1671983" y="371184"/>
                  </a:lnTo>
                  <a:lnTo>
                    <a:pt x="1662970" y="383352"/>
                  </a:lnTo>
                  <a:lnTo>
                    <a:pt x="1661452" y="387815"/>
                  </a:lnTo>
                  <a:cubicBezTo>
                    <a:pt x="1661801" y="388327"/>
                    <a:pt x="1662314" y="390581"/>
                    <a:pt x="1662991" y="394577"/>
                  </a:cubicBezTo>
                  <a:cubicBezTo>
                    <a:pt x="1662408" y="396289"/>
                    <a:pt x="1661813" y="397771"/>
                    <a:pt x="1661204" y="399023"/>
                  </a:cubicBezTo>
                  <a:cubicBezTo>
                    <a:pt x="1660595" y="400275"/>
                    <a:pt x="1660195" y="401182"/>
                    <a:pt x="1660003" y="401745"/>
                  </a:cubicBezTo>
                  <a:cubicBezTo>
                    <a:pt x="1659829" y="402266"/>
                    <a:pt x="1659604" y="403197"/>
                    <a:pt x="1659330" y="404541"/>
                  </a:cubicBezTo>
                  <a:cubicBezTo>
                    <a:pt x="1659056" y="405884"/>
                    <a:pt x="1658978" y="406377"/>
                    <a:pt x="1659099" y="406020"/>
                  </a:cubicBezTo>
                  <a:cubicBezTo>
                    <a:pt x="1659779" y="408275"/>
                    <a:pt x="1659660" y="411892"/>
                    <a:pt x="1658743" y="416872"/>
                  </a:cubicBezTo>
                  <a:lnTo>
                    <a:pt x="1664235" y="422261"/>
                  </a:lnTo>
                  <a:lnTo>
                    <a:pt x="1665431" y="429790"/>
                  </a:lnTo>
                  <a:lnTo>
                    <a:pt x="1670876" y="436153"/>
                  </a:lnTo>
                  <a:lnTo>
                    <a:pt x="1680309" y="437945"/>
                  </a:lnTo>
                  <a:cubicBezTo>
                    <a:pt x="1684125" y="435698"/>
                    <a:pt x="1689661" y="433202"/>
                    <a:pt x="1696919" y="430455"/>
                  </a:cubicBezTo>
                  <a:lnTo>
                    <a:pt x="1697566" y="426969"/>
                  </a:lnTo>
                  <a:cubicBezTo>
                    <a:pt x="1701248" y="425614"/>
                    <a:pt x="1707383" y="421927"/>
                    <a:pt x="1715973" y="415907"/>
                  </a:cubicBezTo>
                  <a:lnTo>
                    <a:pt x="1719240" y="410792"/>
                  </a:lnTo>
                  <a:cubicBezTo>
                    <a:pt x="1724021" y="407654"/>
                    <a:pt x="1729032" y="403250"/>
                    <a:pt x="1734272" y="397582"/>
                  </a:cubicBezTo>
                  <a:lnTo>
                    <a:pt x="1743151" y="393998"/>
                  </a:lnTo>
                  <a:cubicBezTo>
                    <a:pt x="1747630" y="388095"/>
                    <a:pt x="1751036" y="380719"/>
                    <a:pt x="1753368" y="371870"/>
                  </a:cubicBezTo>
                  <a:lnTo>
                    <a:pt x="1753107" y="361481"/>
                  </a:lnTo>
                  <a:lnTo>
                    <a:pt x="1753167" y="361297"/>
                  </a:lnTo>
                  <a:lnTo>
                    <a:pt x="1750787" y="358291"/>
                  </a:lnTo>
                  <a:lnTo>
                    <a:pt x="1750667" y="354655"/>
                  </a:lnTo>
                  <a:lnTo>
                    <a:pt x="1748271" y="352332"/>
                  </a:lnTo>
                  <a:lnTo>
                    <a:pt x="1746200" y="354098"/>
                  </a:lnTo>
                  <a:cubicBezTo>
                    <a:pt x="1743902" y="357528"/>
                    <a:pt x="1741363" y="360135"/>
                    <a:pt x="1738585" y="361918"/>
                  </a:cubicBezTo>
                  <a:cubicBezTo>
                    <a:pt x="1738839" y="362230"/>
                    <a:pt x="1736766" y="365686"/>
                    <a:pt x="1732364" y="372286"/>
                  </a:cubicBezTo>
                  <a:lnTo>
                    <a:pt x="1728617" y="373898"/>
                  </a:lnTo>
                  <a:lnTo>
                    <a:pt x="1728291" y="374854"/>
                  </a:lnTo>
                  <a:lnTo>
                    <a:pt x="1714493" y="381967"/>
                  </a:lnTo>
                  <a:lnTo>
                    <a:pt x="1703161" y="374687"/>
                  </a:lnTo>
                  <a:lnTo>
                    <a:pt x="1701408" y="370373"/>
                  </a:lnTo>
                  <a:lnTo>
                    <a:pt x="1706926" y="354154"/>
                  </a:lnTo>
                  <a:lnTo>
                    <a:pt x="1705910" y="344464"/>
                  </a:lnTo>
                  <a:lnTo>
                    <a:pt x="1705995" y="344202"/>
                  </a:lnTo>
                  <a:lnTo>
                    <a:pt x="1702956" y="342050"/>
                  </a:lnTo>
                  <a:close/>
                  <a:moveTo>
                    <a:pt x="588924" y="340892"/>
                  </a:moveTo>
                  <a:lnTo>
                    <a:pt x="586117" y="341861"/>
                  </a:lnTo>
                  <a:lnTo>
                    <a:pt x="582352" y="346063"/>
                  </a:lnTo>
                  <a:lnTo>
                    <a:pt x="568293" y="352366"/>
                  </a:lnTo>
                  <a:lnTo>
                    <a:pt x="569593" y="352366"/>
                  </a:lnTo>
                  <a:cubicBezTo>
                    <a:pt x="569071" y="353208"/>
                    <a:pt x="567818" y="354374"/>
                    <a:pt x="565833" y="355866"/>
                  </a:cubicBezTo>
                  <a:lnTo>
                    <a:pt x="558369" y="360857"/>
                  </a:lnTo>
                  <a:lnTo>
                    <a:pt x="559440" y="362480"/>
                  </a:lnTo>
                  <a:lnTo>
                    <a:pt x="557716" y="367548"/>
                  </a:lnTo>
                  <a:lnTo>
                    <a:pt x="557557" y="371184"/>
                  </a:lnTo>
                  <a:lnTo>
                    <a:pt x="548545" y="383352"/>
                  </a:lnTo>
                  <a:lnTo>
                    <a:pt x="547027" y="387815"/>
                  </a:lnTo>
                  <a:cubicBezTo>
                    <a:pt x="547376" y="388327"/>
                    <a:pt x="547889" y="390581"/>
                    <a:pt x="548566" y="394577"/>
                  </a:cubicBezTo>
                  <a:cubicBezTo>
                    <a:pt x="547983" y="396289"/>
                    <a:pt x="547387" y="397771"/>
                    <a:pt x="546779" y="399023"/>
                  </a:cubicBezTo>
                  <a:cubicBezTo>
                    <a:pt x="546170" y="400275"/>
                    <a:pt x="545770" y="401182"/>
                    <a:pt x="545578" y="401745"/>
                  </a:cubicBezTo>
                  <a:cubicBezTo>
                    <a:pt x="545404" y="402266"/>
                    <a:pt x="545179" y="403197"/>
                    <a:pt x="544905" y="404541"/>
                  </a:cubicBezTo>
                  <a:cubicBezTo>
                    <a:pt x="544631" y="405884"/>
                    <a:pt x="544553" y="406377"/>
                    <a:pt x="544673" y="406020"/>
                  </a:cubicBezTo>
                  <a:cubicBezTo>
                    <a:pt x="545354" y="408275"/>
                    <a:pt x="545235" y="411892"/>
                    <a:pt x="544317" y="416872"/>
                  </a:cubicBezTo>
                  <a:lnTo>
                    <a:pt x="549810" y="422261"/>
                  </a:lnTo>
                  <a:lnTo>
                    <a:pt x="551006" y="429790"/>
                  </a:lnTo>
                  <a:lnTo>
                    <a:pt x="556451" y="436153"/>
                  </a:lnTo>
                  <a:lnTo>
                    <a:pt x="565884" y="437945"/>
                  </a:lnTo>
                  <a:cubicBezTo>
                    <a:pt x="569700" y="435698"/>
                    <a:pt x="575236" y="433202"/>
                    <a:pt x="582494" y="430455"/>
                  </a:cubicBezTo>
                  <a:lnTo>
                    <a:pt x="583141" y="426969"/>
                  </a:lnTo>
                  <a:cubicBezTo>
                    <a:pt x="586823" y="425614"/>
                    <a:pt x="592958" y="421927"/>
                    <a:pt x="601547" y="415907"/>
                  </a:cubicBezTo>
                  <a:lnTo>
                    <a:pt x="604815" y="410792"/>
                  </a:lnTo>
                  <a:cubicBezTo>
                    <a:pt x="609597" y="407654"/>
                    <a:pt x="614607" y="403250"/>
                    <a:pt x="619847" y="397582"/>
                  </a:cubicBezTo>
                  <a:lnTo>
                    <a:pt x="628726" y="393998"/>
                  </a:lnTo>
                  <a:cubicBezTo>
                    <a:pt x="633205" y="388095"/>
                    <a:pt x="636611" y="380719"/>
                    <a:pt x="638943" y="371870"/>
                  </a:cubicBezTo>
                  <a:lnTo>
                    <a:pt x="638682" y="361481"/>
                  </a:lnTo>
                  <a:lnTo>
                    <a:pt x="638742" y="361297"/>
                  </a:lnTo>
                  <a:lnTo>
                    <a:pt x="636362" y="358291"/>
                  </a:lnTo>
                  <a:lnTo>
                    <a:pt x="636242" y="354655"/>
                  </a:lnTo>
                  <a:lnTo>
                    <a:pt x="633845" y="352332"/>
                  </a:lnTo>
                  <a:lnTo>
                    <a:pt x="631775" y="354098"/>
                  </a:lnTo>
                  <a:cubicBezTo>
                    <a:pt x="629477" y="357528"/>
                    <a:pt x="626938" y="360135"/>
                    <a:pt x="624160" y="361918"/>
                  </a:cubicBezTo>
                  <a:cubicBezTo>
                    <a:pt x="624414" y="362230"/>
                    <a:pt x="622341" y="365686"/>
                    <a:pt x="617939" y="372286"/>
                  </a:cubicBezTo>
                  <a:lnTo>
                    <a:pt x="614191" y="373898"/>
                  </a:lnTo>
                  <a:lnTo>
                    <a:pt x="613866" y="374854"/>
                  </a:lnTo>
                  <a:lnTo>
                    <a:pt x="600068" y="381967"/>
                  </a:lnTo>
                  <a:lnTo>
                    <a:pt x="588736" y="374687"/>
                  </a:lnTo>
                  <a:lnTo>
                    <a:pt x="586983" y="370373"/>
                  </a:lnTo>
                  <a:lnTo>
                    <a:pt x="592501" y="354154"/>
                  </a:lnTo>
                  <a:lnTo>
                    <a:pt x="591485" y="344464"/>
                  </a:lnTo>
                  <a:lnTo>
                    <a:pt x="591570" y="344202"/>
                  </a:lnTo>
                  <a:lnTo>
                    <a:pt x="588531" y="342050"/>
                  </a:lnTo>
                  <a:close/>
                  <a:moveTo>
                    <a:pt x="2152989" y="325440"/>
                  </a:moveTo>
                  <a:cubicBezTo>
                    <a:pt x="2148287" y="325440"/>
                    <a:pt x="2140860" y="327220"/>
                    <a:pt x="2130707" y="330778"/>
                  </a:cubicBezTo>
                  <a:lnTo>
                    <a:pt x="2127062" y="334538"/>
                  </a:lnTo>
                  <a:lnTo>
                    <a:pt x="2121472" y="337565"/>
                  </a:lnTo>
                  <a:lnTo>
                    <a:pt x="2118054" y="341900"/>
                  </a:lnTo>
                  <a:lnTo>
                    <a:pt x="2117116" y="342599"/>
                  </a:lnTo>
                  <a:lnTo>
                    <a:pt x="2115568" y="347148"/>
                  </a:lnTo>
                  <a:lnTo>
                    <a:pt x="2110024" y="350728"/>
                  </a:lnTo>
                  <a:cubicBezTo>
                    <a:pt x="2109204" y="351700"/>
                    <a:pt x="2106960" y="355976"/>
                    <a:pt x="2103292" y="363556"/>
                  </a:cubicBezTo>
                  <a:lnTo>
                    <a:pt x="2101634" y="363556"/>
                  </a:lnTo>
                  <a:lnTo>
                    <a:pt x="2101462" y="365769"/>
                  </a:lnTo>
                  <a:cubicBezTo>
                    <a:pt x="2108779" y="370302"/>
                    <a:pt x="2124689" y="373232"/>
                    <a:pt x="2149190" y="374558"/>
                  </a:cubicBezTo>
                  <a:cubicBezTo>
                    <a:pt x="2151817" y="370142"/>
                    <a:pt x="2154467" y="367367"/>
                    <a:pt x="2157140" y="366232"/>
                  </a:cubicBezTo>
                  <a:lnTo>
                    <a:pt x="2161564" y="358347"/>
                  </a:lnTo>
                  <a:lnTo>
                    <a:pt x="2159952" y="356641"/>
                  </a:lnTo>
                  <a:cubicBezTo>
                    <a:pt x="2162519" y="349094"/>
                    <a:pt x="2164091" y="344048"/>
                    <a:pt x="2164668" y="341501"/>
                  </a:cubicBezTo>
                  <a:cubicBezTo>
                    <a:pt x="2164177" y="338491"/>
                    <a:pt x="2160284" y="333138"/>
                    <a:pt x="2152989" y="325440"/>
                  </a:cubicBezTo>
                  <a:close/>
                  <a:moveTo>
                    <a:pt x="990939" y="325440"/>
                  </a:moveTo>
                  <a:cubicBezTo>
                    <a:pt x="986237" y="325440"/>
                    <a:pt x="978810" y="327220"/>
                    <a:pt x="968657" y="330778"/>
                  </a:cubicBezTo>
                  <a:lnTo>
                    <a:pt x="965012" y="334538"/>
                  </a:lnTo>
                  <a:lnTo>
                    <a:pt x="959422" y="337565"/>
                  </a:lnTo>
                  <a:lnTo>
                    <a:pt x="956004" y="341900"/>
                  </a:lnTo>
                  <a:lnTo>
                    <a:pt x="955065" y="342599"/>
                  </a:lnTo>
                  <a:lnTo>
                    <a:pt x="953518" y="347148"/>
                  </a:lnTo>
                  <a:lnTo>
                    <a:pt x="947974" y="350728"/>
                  </a:lnTo>
                  <a:cubicBezTo>
                    <a:pt x="947154" y="351700"/>
                    <a:pt x="944910" y="355976"/>
                    <a:pt x="941242" y="363556"/>
                  </a:cubicBezTo>
                  <a:lnTo>
                    <a:pt x="939584" y="363556"/>
                  </a:lnTo>
                  <a:lnTo>
                    <a:pt x="939412" y="365769"/>
                  </a:lnTo>
                  <a:cubicBezTo>
                    <a:pt x="946729" y="370302"/>
                    <a:pt x="962639" y="373232"/>
                    <a:pt x="987140" y="374558"/>
                  </a:cubicBezTo>
                  <a:cubicBezTo>
                    <a:pt x="989767" y="370142"/>
                    <a:pt x="992417" y="367367"/>
                    <a:pt x="995090" y="366232"/>
                  </a:cubicBezTo>
                  <a:lnTo>
                    <a:pt x="999514" y="358347"/>
                  </a:lnTo>
                  <a:lnTo>
                    <a:pt x="997902" y="356641"/>
                  </a:lnTo>
                  <a:cubicBezTo>
                    <a:pt x="1000469" y="349094"/>
                    <a:pt x="1002041" y="344048"/>
                    <a:pt x="1002618" y="341501"/>
                  </a:cubicBezTo>
                  <a:cubicBezTo>
                    <a:pt x="1002127" y="338491"/>
                    <a:pt x="998234" y="333138"/>
                    <a:pt x="990939" y="325440"/>
                  </a:cubicBezTo>
                  <a:close/>
                  <a:moveTo>
                    <a:pt x="1715840" y="305958"/>
                  </a:moveTo>
                  <a:lnTo>
                    <a:pt x="1721276" y="309508"/>
                  </a:lnTo>
                  <a:lnTo>
                    <a:pt x="1722113" y="320382"/>
                  </a:lnTo>
                  <a:lnTo>
                    <a:pt x="1731215" y="317242"/>
                  </a:lnTo>
                  <a:lnTo>
                    <a:pt x="1737569" y="311995"/>
                  </a:lnTo>
                  <a:lnTo>
                    <a:pt x="1751083" y="311995"/>
                  </a:lnTo>
                  <a:lnTo>
                    <a:pt x="1760597" y="318147"/>
                  </a:lnTo>
                  <a:lnTo>
                    <a:pt x="1759843" y="331031"/>
                  </a:lnTo>
                  <a:lnTo>
                    <a:pt x="1764992" y="333325"/>
                  </a:lnTo>
                  <a:lnTo>
                    <a:pt x="1769301" y="333325"/>
                  </a:lnTo>
                  <a:cubicBezTo>
                    <a:pt x="1770659" y="337447"/>
                    <a:pt x="1773157" y="340597"/>
                    <a:pt x="1776795" y="342775"/>
                  </a:cubicBezTo>
                  <a:cubicBezTo>
                    <a:pt x="1778722" y="349946"/>
                    <a:pt x="1779675" y="360718"/>
                    <a:pt x="1779655" y="375090"/>
                  </a:cubicBezTo>
                  <a:lnTo>
                    <a:pt x="1769515" y="395430"/>
                  </a:lnTo>
                  <a:lnTo>
                    <a:pt x="1768761" y="395430"/>
                  </a:lnTo>
                  <a:lnTo>
                    <a:pt x="1768692" y="395640"/>
                  </a:lnTo>
                  <a:lnTo>
                    <a:pt x="1763517" y="399945"/>
                  </a:lnTo>
                  <a:lnTo>
                    <a:pt x="1762711" y="402324"/>
                  </a:lnTo>
                  <a:lnTo>
                    <a:pt x="1753720" y="407559"/>
                  </a:lnTo>
                  <a:lnTo>
                    <a:pt x="1744120" y="417828"/>
                  </a:lnTo>
                  <a:lnTo>
                    <a:pt x="1739147" y="419320"/>
                  </a:lnTo>
                  <a:lnTo>
                    <a:pt x="1740883" y="420555"/>
                  </a:lnTo>
                  <a:cubicBezTo>
                    <a:pt x="1735781" y="427246"/>
                    <a:pt x="1732011" y="431501"/>
                    <a:pt x="1729573" y="433319"/>
                  </a:cubicBezTo>
                  <a:lnTo>
                    <a:pt x="1726258" y="439454"/>
                  </a:lnTo>
                  <a:cubicBezTo>
                    <a:pt x="1721611" y="441732"/>
                    <a:pt x="1716297" y="445505"/>
                    <a:pt x="1710317" y="450773"/>
                  </a:cubicBezTo>
                  <a:cubicBezTo>
                    <a:pt x="1701891" y="457951"/>
                    <a:pt x="1694939" y="463096"/>
                    <a:pt x="1689463" y="466208"/>
                  </a:cubicBezTo>
                  <a:cubicBezTo>
                    <a:pt x="1684718" y="465671"/>
                    <a:pt x="1679503" y="466388"/>
                    <a:pt x="1673818" y="468361"/>
                  </a:cubicBezTo>
                  <a:cubicBezTo>
                    <a:pt x="1668784" y="466926"/>
                    <a:pt x="1662033" y="466208"/>
                    <a:pt x="1653563" y="466208"/>
                  </a:cubicBezTo>
                  <a:cubicBezTo>
                    <a:pt x="1649073" y="467103"/>
                    <a:pt x="1645510" y="468001"/>
                    <a:pt x="1642875" y="468901"/>
                  </a:cubicBezTo>
                  <a:lnTo>
                    <a:pt x="1630325" y="465711"/>
                  </a:lnTo>
                  <a:cubicBezTo>
                    <a:pt x="1625929" y="460143"/>
                    <a:pt x="1621570" y="456720"/>
                    <a:pt x="1617248" y="455442"/>
                  </a:cubicBezTo>
                  <a:cubicBezTo>
                    <a:pt x="1614790" y="452384"/>
                    <a:pt x="1612005" y="447202"/>
                    <a:pt x="1608896" y="439896"/>
                  </a:cubicBezTo>
                  <a:cubicBezTo>
                    <a:pt x="1609210" y="436363"/>
                    <a:pt x="1610151" y="431335"/>
                    <a:pt x="1611717" y="424812"/>
                  </a:cubicBezTo>
                  <a:cubicBezTo>
                    <a:pt x="1610245" y="421911"/>
                    <a:pt x="1609036" y="416766"/>
                    <a:pt x="1608090" y="409377"/>
                  </a:cubicBezTo>
                  <a:cubicBezTo>
                    <a:pt x="1602382" y="402892"/>
                    <a:pt x="1602270" y="391582"/>
                    <a:pt x="1607755" y="375450"/>
                  </a:cubicBezTo>
                  <a:lnTo>
                    <a:pt x="1619392" y="359453"/>
                  </a:lnTo>
                  <a:cubicBezTo>
                    <a:pt x="1625451" y="354951"/>
                    <a:pt x="1632109" y="351160"/>
                    <a:pt x="1639363" y="348078"/>
                  </a:cubicBezTo>
                  <a:cubicBezTo>
                    <a:pt x="1641075" y="346452"/>
                    <a:pt x="1643107" y="344112"/>
                    <a:pt x="1645460" y="341060"/>
                  </a:cubicBezTo>
                  <a:lnTo>
                    <a:pt x="1657864" y="334791"/>
                  </a:lnTo>
                  <a:lnTo>
                    <a:pt x="1672540" y="320960"/>
                  </a:lnTo>
                  <a:lnTo>
                    <a:pt x="1686809" y="316179"/>
                  </a:lnTo>
                  <a:lnTo>
                    <a:pt x="1691259" y="316179"/>
                  </a:lnTo>
                  <a:lnTo>
                    <a:pt x="1701365" y="308646"/>
                  </a:lnTo>
                  <a:close/>
                  <a:moveTo>
                    <a:pt x="601415" y="305958"/>
                  </a:moveTo>
                  <a:lnTo>
                    <a:pt x="606851" y="309508"/>
                  </a:lnTo>
                  <a:lnTo>
                    <a:pt x="607688" y="320382"/>
                  </a:lnTo>
                  <a:lnTo>
                    <a:pt x="616790" y="317242"/>
                  </a:lnTo>
                  <a:lnTo>
                    <a:pt x="623144" y="311995"/>
                  </a:lnTo>
                  <a:lnTo>
                    <a:pt x="636658" y="311995"/>
                  </a:lnTo>
                  <a:lnTo>
                    <a:pt x="646172" y="318147"/>
                  </a:lnTo>
                  <a:lnTo>
                    <a:pt x="645417" y="331031"/>
                  </a:lnTo>
                  <a:lnTo>
                    <a:pt x="650567" y="333325"/>
                  </a:lnTo>
                  <a:lnTo>
                    <a:pt x="654876" y="333325"/>
                  </a:lnTo>
                  <a:cubicBezTo>
                    <a:pt x="656233" y="337447"/>
                    <a:pt x="658732" y="340597"/>
                    <a:pt x="662370" y="342775"/>
                  </a:cubicBezTo>
                  <a:cubicBezTo>
                    <a:pt x="664297" y="349946"/>
                    <a:pt x="665250" y="360718"/>
                    <a:pt x="665230" y="375090"/>
                  </a:cubicBezTo>
                  <a:lnTo>
                    <a:pt x="655090" y="395430"/>
                  </a:lnTo>
                  <a:lnTo>
                    <a:pt x="654336" y="395430"/>
                  </a:lnTo>
                  <a:lnTo>
                    <a:pt x="654267" y="395640"/>
                  </a:lnTo>
                  <a:lnTo>
                    <a:pt x="649092" y="399945"/>
                  </a:lnTo>
                  <a:lnTo>
                    <a:pt x="648286" y="402324"/>
                  </a:lnTo>
                  <a:lnTo>
                    <a:pt x="639295" y="407559"/>
                  </a:lnTo>
                  <a:lnTo>
                    <a:pt x="629695" y="417828"/>
                  </a:lnTo>
                  <a:lnTo>
                    <a:pt x="624722" y="419320"/>
                  </a:lnTo>
                  <a:lnTo>
                    <a:pt x="626458" y="420555"/>
                  </a:lnTo>
                  <a:cubicBezTo>
                    <a:pt x="621356" y="427246"/>
                    <a:pt x="617586" y="431501"/>
                    <a:pt x="615147" y="433319"/>
                  </a:cubicBezTo>
                  <a:lnTo>
                    <a:pt x="611833" y="439454"/>
                  </a:lnTo>
                  <a:cubicBezTo>
                    <a:pt x="607186" y="441732"/>
                    <a:pt x="601872" y="445505"/>
                    <a:pt x="595892" y="450773"/>
                  </a:cubicBezTo>
                  <a:cubicBezTo>
                    <a:pt x="587466" y="457951"/>
                    <a:pt x="580514" y="463096"/>
                    <a:pt x="575038" y="466208"/>
                  </a:cubicBezTo>
                  <a:cubicBezTo>
                    <a:pt x="570293" y="465671"/>
                    <a:pt x="565078" y="466388"/>
                    <a:pt x="559393" y="468361"/>
                  </a:cubicBezTo>
                  <a:cubicBezTo>
                    <a:pt x="554359" y="466926"/>
                    <a:pt x="547608" y="466208"/>
                    <a:pt x="539138" y="466208"/>
                  </a:cubicBezTo>
                  <a:cubicBezTo>
                    <a:pt x="534648" y="467103"/>
                    <a:pt x="531085" y="468001"/>
                    <a:pt x="528449" y="468901"/>
                  </a:cubicBezTo>
                  <a:lnTo>
                    <a:pt x="515900" y="465711"/>
                  </a:lnTo>
                  <a:cubicBezTo>
                    <a:pt x="511504" y="460143"/>
                    <a:pt x="507145" y="456720"/>
                    <a:pt x="502823" y="455442"/>
                  </a:cubicBezTo>
                  <a:cubicBezTo>
                    <a:pt x="500365" y="452384"/>
                    <a:pt x="497581" y="447202"/>
                    <a:pt x="494471" y="439896"/>
                  </a:cubicBezTo>
                  <a:cubicBezTo>
                    <a:pt x="494785" y="436363"/>
                    <a:pt x="495726" y="431335"/>
                    <a:pt x="497292" y="424812"/>
                  </a:cubicBezTo>
                  <a:cubicBezTo>
                    <a:pt x="495820" y="421911"/>
                    <a:pt x="494611" y="416766"/>
                    <a:pt x="493665" y="409377"/>
                  </a:cubicBezTo>
                  <a:cubicBezTo>
                    <a:pt x="487957" y="402892"/>
                    <a:pt x="487845" y="391582"/>
                    <a:pt x="493330" y="375450"/>
                  </a:cubicBezTo>
                  <a:lnTo>
                    <a:pt x="504967" y="359453"/>
                  </a:lnTo>
                  <a:cubicBezTo>
                    <a:pt x="511026" y="354951"/>
                    <a:pt x="517683" y="351160"/>
                    <a:pt x="524938" y="348078"/>
                  </a:cubicBezTo>
                  <a:cubicBezTo>
                    <a:pt x="526650" y="346452"/>
                    <a:pt x="528682" y="344112"/>
                    <a:pt x="531035" y="341060"/>
                  </a:cubicBezTo>
                  <a:lnTo>
                    <a:pt x="543439" y="334791"/>
                  </a:lnTo>
                  <a:lnTo>
                    <a:pt x="558115" y="320960"/>
                  </a:lnTo>
                  <a:lnTo>
                    <a:pt x="572384" y="316179"/>
                  </a:lnTo>
                  <a:lnTo>
                    <a:pt x="576834" y="316179"/>
                  </a:lnTo>
                  <a:lnTo>
                    <a:pt x="586940" y="308646"/>
                  </a:lnTo>
                  <a:close/>
                  <a:moveTo>
                    <a:pt x="2446870" y="301566"/>
                  </a:moveTo>
                  <a:lnTo>
                    <a:pt x="2463882" y="301566"/>
                  </a:lnTo>
                  <a:lnTo>
                    <a:pt x="2463115" y="319252"/>
                  </a:lnTo>
                  <a:cubicBezTo>
                    <a:pt x="2457670" y="326147"/>
                    <a:pt x="2453128" y="332344"/>
                    <a:pt x="2449489" y="337843"/>
                  </a:cubicBezTo>
                  <a:lnTo>
                    <a:pt x="2447607" y="337843"/>
                  </a:lnTo>
                  <a:lnTo>
                    <a:pt x="2445442" y="341376"/>
                  </a:lnTo>
                  <a:lnTo>
                    <a:pt x="2439546" y="345342"/>
                  </a:lnTo>
                  <a:lnTo>
                    <a:pt x="2436597" y="349466"/>
                  </a:lnTo>
                  <a:lnTo>
                    <a:pt x="2429827" y="354509"/>
                  </a:lnTo>
                  <a:lnTo>
                    <a:pt x="2429544" y="355332"/>
                  </a:lnTo>
                  <a:lnTo>
                    <a:pt x="2417693" y="367774"/>
                  </a:lnTo>
                  <a:lnTo>
                    <a:pt x="2406254" y="371479"/>
                  </a:lnTo>
                  <a:lnTo>
                    <a:pt x="2407626" y="372199"/>
                  </a:lnTo>
                  <a:lnTo>
                    <a:pt x="2402738" y="377104"/>
                  </a:lnTo>
                  <a:cubicBezTo>
                    <a:pt x="2399200" y="383421"/>
                    <a:pt x="2393121" y="394448"/>
                    <a:pt x="2384503" y="410186"/>
                  </a:cubicBezTo>
                  <a:lnTo>
                    <a:pt x="2374350" y="417750"/>
                  </a:lnTo>
                  <a:lnTo>
                    <a:pt x="2368982" y="427277"/>
                  </a:lnTo>
                  <a:lnTo>
                    <a:pt x="2364510" y="430784"/>
                  </a:lnTo>
                  <a:cubicBezTo>
                    <a:pt x="2363836" y="434354"/>
                    <a:pt x="2361151" y="439243"/>
                    <a:pt x="2356454" y="445451"/>
                  </a:cubicBezTo>
                  <a:lnTo>
                    <a:pt x="2352180" y="448796"/>
                  </a:lnTo>
                  <a:lnTo>
                    <a:pt x="2349727" y="456003"/>
                  </a:lnTo>
                  <a:lnTo>
                    <a:pt x="2344385" y="456003"/>
                  </a:lnTo>
                  <a:lnTo>
                    <a:pt x="2337357" y="466632"/>
                  </a:lnTo>
                  <a:cubicBezTo>
                    <a:pt x="2330612" y="472540"/>
                    <a:pt x="2326524" y="475696"/>
                    <a:pt x="2325095" y="476099"/>
                  </a:cubicBezTo>
                  <a:lnTo>
                    <a:pt x="2325044" y="476249"/>
                  </a:lnTo>
                  <a:cubicBezTo>
                    <a:pt x="2316146" y="483380"/>
                    <a:pt x="2310911" y="491372"/>
                    <a:pt x="2309338" y="500225"/>
                  </a:cubicBezTo>
                  <a:lnTo>
                    <a:pt x="2302706" y="507025"/>
                  </a:lnTo>
                  <a:lnTo>
                    <a:pt x="2301552" y="510416"/>
                  </a:lnTo>
                  <a:cubicBezTo>
                    <a:pt x="2297285" y="515495"/>
                    <a:pt x="2291445" y="521039"/>
                    <a:pt x="2284034" y="527047"/>
                  </a:cubicBezTo>
                  <a:lnTo>
                    <a:pt x="2282031" y="532934"/>
                  </a:lnTo>
                  <a:lnTo>
                    <a:pt x="2277705" y="534551"/>
                  </a:lnTo>
                  <a:lnTo>
                    <a:pt x="2276432" y="538298"/>
                  </a:lnTo>
                  <a:lnTo>
                    <a:pt x="2269220" y="542067"/>
                  </a:lnTo>
                  <a:lnTo>
                    <a:pt x="2267089" y="548322"/>
                  </a:lnTo>
                  <a:lnTo>
                    <a:pt x="2264620" y="548322"/>
                  </a:lnTo>
                  <a:cubicBezTo>
                    <a:pt x="2264025" y="549877"/>
                    <a:pt x="2257640" y="558136"/>
                    <a:pt x="2245463" y="573100"/>
                  </a:cubicBezTo>
                  <a:cubicBezTo>
                    <a:pt x="2240875" y="575352"/>
                    <a:pt x="2236599" y="577637"/>
                    <a:pt x="2232635" y="579956"/>
                  </a:cubicBezTo>
                  <a:lnTo>
                    <a:pt x="2233342" y="582614"/>
                  </a:lnTo>
                  <a:lnTo>
                    <a:pt x="2228060" y="591232"/>
                  </a:lnTo>
                  <a:lnTo>
                    <a:pt x="2218734" y="597016"/>
                  </a:lnTo>
                  <a:lnTo>
                    <a:pt x="2217358" y="599584"/>
                  </a:lnTo>
                  <a:cubicBezTo>
                    <a:pt x="2215424" y="600799"/>
                    <a:pt x="2213110" y="601710"/>
                    <a:pt x="2210416" y="602317"/>
                  </a:cubicBezTo>
                  <a:lnTo>
                    <a:pt x="2201610" y="603187"/>
                  </a:lnTo>
                  <a:lnTo>
                    <a:pt x="2199882" y="608266"/>
                  </a:lnTo>
                  <a:cubicBezTo>
                    <a:pt x="2188815" y="615532"/>
                    <a:pt x="2181500" y="621747"/>
                    <a:pt x="2177938" y="626913"/>
                  </a:cubicBezTo>
                  <a:lnTo>
                    <a:pt x="2175208" y="626913"/>
                  </a:lnTo>
                  <a:lnTo>
                    <a:pt x="2173866" y="628658"/>
                  </a:lnTo>
                  <a:lnTo>
                    <a:pt x="2163597" y="634652"/>
                  </a:lnTo>
                  <a:lnTo>
                    <a:pt x="2153722" y="636452"/>
                  </a:lnTo>
                  <a:lnTo>
                    <a:pt x="2150764" y="638446"/>
                  </a:lnTo>
                  <a:lnTo>
                    <a:pt x="2147141" y="643514"/>
                  </a:lnTo>
                  <a:lnTo>
                    <a:pt x="2127268" y="650867"/>
                  </a:lnTo>
                  <a:lnTo>
                    <a:pt x="2127894" y="650867"/>
                  </a:lnTo>
                  <a:lnTo>
                    <a:pt x="2125082" y="653958"/>
                  </a:lnTo>
                  <a:cubicBezTo>
                    <a:pt x="2115375" y="656148"/>
                    <a:pt x="2103227" y="658867"/>
                    <a:pt x="2088638" y="662117"/>
                  </a:cubicBezTo>
                  <a:cubicBezTo>
                    <a:pt x="2081529" y="663589"/>
                    <a:pt x="2069471" y="664326"/>
                    <a:pt x="2052464" y="664326"/>
                  </a:cubicBezTo>
                  <a:cubicBezTo>
                    <a:pt x="2047230" y="662831"/>
                    <a:pt x="2044614" y="662083"/>
                    <a:pt x="2044614" y="662083"/>
                  </a:cubicBezTo>
                  <a:cubicBezTo>
                    <a:pt x="2042624" y="657338"/>
                    <a:pt x="2038688" y="653248"/>
                    <a:pt x="2032806" y="649812"/>
                  </a:cubicBezTo>
                  <a:lnTo>
                    <a:pt x="2029517" y="641310"/>
                  </a:lnTo>
                  <a:lnTo>
                    <a:pt x="2032437" y="632731"/>
                  </a:lnTo>
                  <a:lnTo>
                    <a:pt x="2031326" y="624927"/>
                  </a:lnTo>
                  <a:lnTo>
                    <a:pt x="2036189" y="610637"/>
                  </a:lnTo>
                  <a:lnTo>
                    <a:pt x="2038933" y="609025"/>
                  </a:lnTo>
                  <a:lnTo>
                    <a:pt x="2041402" y="601758"/>
                  </a:lnTo>
                  <a:lnTo>
                    <a:pt x="2056516" y="588372"/>
                  </a:lnTo>
                  <a:cubicBezTo>
                    <a:pt x="2064156" y="587357"/>
                    <a:pt x="2069617" y="586150"/>
                    <a:pt x="2072898" y="584749"/>
                  </a:cubicBezTo>
                  <a:lnTo>
                    <a:pt x="2087896" y="584749"/>
                  </a:lnTo>
                  <a:cubicBezTo>
                    <a:pt x="2088394" y="584749"/>
                    <a:pt x="2093116" y="585422"/>
                    <a:pt x="2102062" y="586768"/>
                  </a:cubicBezTo>
                  <a:lnTo>
                    <a:pt x="2105595" y="593401"/>
                  </a:lnTo>
                  <a:cubicBezTo>
                    <a:pt x="2105450" y="601019"/>
                    <a:pt x="2104249" y="607097"/>
                    <a:pt x="2101994" y="611636"/>
                  </a:cubicBezTo>
                  <a:lnTo>
                    <a:pt x="2094413" y="619418"/>
                  </a:lnTo>
                  <a:cubicBezTo>
                    <a:pt x="2085810" y="624111"/>
                    <a:pt x="2077619" y="626458"/>
                    <a:pt x="2069842" y="626458"/>
                  </a:cubicBezTo>
                  <a:lnTo>
                    <a:pt x="2061248" y="624700"/>
                  </a:lnTo>
                  <a:lnTo>
                    <a:pt x="2063247" y="631822"/>
                  </a:lnTo>
                  <a:lnTo>
                    <a:pt x="2068135" y="631822"/>
                  </a:lnTo>
                  <a:lnTo>
                    <a:pt x="2068615" y="637237"/>
                  </a:lnTo>
                  <a:lnTo>
                    <a:pt x="2072684" y="639904"/>
                  </a:lnTo>
                  <a:cubicBezTo>
                    <a:pt x="2081254" y="639458"/>
                    <a:pt x="2090096" y="637779"/>
                    <a:pt x="2099211" y="634866"/>
                  </a:cubicBezTo>
                  <a:cubicBezTo>
                    <a:pt x="2100312" y="633883"/>
                    <a:pt x="2103647" y="631613"/>
                    <a:pt x="2109218" y="628057"/>
                  </a:cubicBezTo>
                  <a:cubicBezTo>
                    <a:pt x="2117084" y="629675"/>
                    <a:pt x="2125751" y="627310"/>
                    <a:pt x="2135218" y="620961"/>
                  </a:cubicBezTo>
                  <a:lnTo>
                    <a:pt x="2136311" y="617746"/>
                  </a:lnTo>
                  <a:lnTo>
                    <a:pt x="2142425" y="615593"/>
                  </a:lnTo>
                  <a:lnTo>
                    <a:pt x="2142506" y="615349"/>
                  </a:lnTo>
                  <a:lnTo>
                    <a:pt x="2157577" y="604103"/>
                  </a:lnTo>
                  <a:lnTo>
                    <a:pt x="2158469" y="604103"/>
                  </a:lnTo>
                  <a:lnTo>
                    <a:pt x="2164982" y="596025"/>
                  </a:lnTo>
                  <a:lnTo>
                    <a:pt x="2172065" y="596025"/>
                  </a:lnTo>
                  <a:lnTo>
                    <a:pt x="2185884" y="584882"/>
                  </a:lnTo>
                  <a:cubicBezTo>
                    <a:pt x="2190897" y="579685"/>
                    <a:pt x="2197846" y="570584"/>
                    <a:pt x="2206730" y="557579"/>
                  </a:cubicBezTo>
                  <a:cubicBezTo>
                    <a:pt x="2212826" y="553031"/>
                    <a:pt x="2217820" y="545041"/>
                    <a:pt x="2221710" y="533607"/>
                  </a:cubicBezTo>
                  <a:lnTo>
                    <a:pt x="2223862" y="533607"/>
                  </a:lnTo>
                  <a:lnTo>
                    <a:pt x="2223742" y="533959"/>
                  </a:lnTo>
                  <a:lnTo>
                    <a:pt x="2229715" y="526850"/>
                  </a:lnTo>
                  <a:lnTo>
                    <a:pt x="2234002" y="525251"/>
                  </a:lnTo>
                  <a:lnTo>
                    <a:pt x="2245128" y="511835"/>
                  </a:lnTo>
                  <a:lnTo>
                    <a:pt x="2244717" y="511835"/>
                  </a:lnTo>
                  <a:lnTo>
                    <a:pt x="2245154" y="510549"/>
                  </a:lnTo>
                  <a:lnTo>
                    <a:pt x="2253206" y="504958"/>
                  </a:lnTo>
                  <a:lnTo>
                    <a:pt x="2260662" y="488678"/>
                  </a:lnTo>
                  <a:lnTo>
                    <a:pt x="2265505" y="470480"/>
                  </a:lnTo>
                  <a:lnTo>
                    <a:pt x="2257189" y="471695"/>
                  </a:lnTo>
                  <a:cubicBezTo>
                    <a:pt x="2251764" y="469163"/>
                    <a:pt x="2247821" y="467247"/>
                    <a:pt x="2245360" y="465948"/>
                  </a:cubicBezTo>
                  <a:cubicBezTo>
                    <a:pt x="2242899" y="464649"/>
                    <a:pt x="2240928" y="462357"/>
                    <a:pt x="2239448" y="459073"/>
                  </a:cubicBezTo>
                  <a:cubicBezTo>
                    <a:pt x="2237212" y="457975"/>
                    <a:pt x="2235170" y="457517"/>
                    <a:pt x="2233321" y="457697"/>
                  </a:cubicBezTo>
                  <a:lnTo>
                    <a:pt x="2228896" y="450155"/>
                  </a:lnTo>
                  <a:lnTo>
                    <a:pt x="2224458" y="450155"/>
                  </a:lnTo>
                  <a:cubicBezTo>
                    <a:pt x="2227394" y="443109"/>
                    <a:pt x="2227255" y="434317"/>
                    <a:pt x="2224042" y="423778"/>
                  </a:cubicBezTo>
                  <a:lnTo>
                    <a:pt x="2225809" y="411344"/>
                  </a:lnTo>
                  <a:cubicBezTo>
                    <a:pt x="2227207" y="408386"/>
                    <a:pt x="2229899" y="403910"/>
                    <a:pt x="2233886" y="397916"/>
                  </a:cubicBezTo>
                  <a:cubicBezTo>
                    <a:pt x="2237585" y="392328"/>
                    <a:pt x="2240204" y="387008"/>
                    <a:pt x="2241741" y="381957"/>
                  </a:cubicBezTo>
                  <a:lnTo>
                    <a:pt x="2249343" y="379428"/>
                  </a:lnTo>
                  <a:lnTo>
                    <a:pt x="2251594" y="375620"/>
                  </a:lnTo>
                  <a:lnTo>
                    <a:pt x="2254316" y="374368"/>
                  </a:lnTo>
                  <a:lnTo>
                    <a:pt x="2254857" y="372786"/>
                  </a:lnTo>
                  <a:lnTo>
                    <a:pt x="2268367" y="364494"/>
                  </a:lnTo>
                  <a:lnTo>
                    <a:pt x="2274271" y="356978"/>
                  </a:lnTo>
                  <a:lnTo>
                    <a:pt x="2275840" y="352365"/>
                  </a:lnTo>
                  <a:lnTo>
                    <a:pt x="2281294" y="347447"/>
                  </a:lnTo>
                  <a:lnTo>
                    <a:pt x="2280938" y="342135"/>
                  </a:lnTo>
                  <a:lnTo>
                    <a:pt x="2283904" y="338094"/>
                  </a:lnTo>
                  <a:lnTo>
                    <a:pt x="2273310" y="341758"/>
                  </a:lnTo>
                  <a:cubicBezTo>
                    <a:pt x="2269340" y="347640"/>
                    <a:pt x="2264345" y="352173"/>
                    <a:pt x="2258326" y="355358"/>
                  </a:cubicBezTo>
                  <a:cubicBezTo>
                    <a:pt x="2252186" y="356241"/>
                    <a:pt x="2243815" y="359531"/>
                    <a:pt x="2233214" y="365227"/>
                  </a:cubicBezTo>
                  <a:lnTo>
                    <a:pt x="2228270" y="365227"/>
                  </a:lnTo>
                  <a:lnTo>
                    <a:pt x="2217474" y="363345"/>
                  </a:lnTo>
                  <a:lnTo>
                    <a:pt x="2214503" y="357458"/>
                  </a:lnTo>
                  <a:lnTo>
                    <a:pt x="2221311" y="346461"/>
                  </a:lnTo>
                  <a:lnTo>
                    <a:pt x="2230885" y="342495"/>
                  </a:lnTo>
                  <a:lnTo>
                    <a:pt x="2234920" y="344647"/>
                  </a:lnTo>
                  <a:lnTo>
                    <a:pt x="2242106" y="341749"/>
                  </a:lnTo>
                  <a:lnTo>
                    <a:pt x="2248044" y="337328"/>
                  </a:lnTo>
                  <a:lnTo>
                    <a:pt x="2250882" y="333367"/>
                  </a:lnTo>
                  <a:cubicBezTo>
                    <a:pt x="2256088" y="328693"/>
                    <a:pt x="2264270" y="322591"/>
                    <a:pt x="2275428" y="315059"/>
                  </a:cubicBezTo>
                  <a:lnTo>
                    <a:pt x="2280484" y="315059"/>
                  </a:lnTo>
                  <a:lnTo>
                    <a:pt x="2295211" y="307526"/>
                  </a:lnTo>
                  <a:cubicBezTo>
                    <a:pt x="2298478" y="307886"/>
                    <a:pt x="2302623" y="307519"/>
                    <a:pt x="2307645" y="306424"/>
                  </a:cubicBezTo>
                  <a:cubicBezTo>
                    <a:pt x="2316926" y="304649"/>
                    <a:pt x="2322827" y="303761"/>
                    <a:pt x="2325348" y="303761"/>
                  </a:cubicBezTo>
                  <a:cubicBezTo>
                    <a:pt x="2328710" y="303761"/>
                    <a:pt x="2334204" y="305526"/>
                    <a:pt x="2341834" y="309057"/>
                  </a:cubicBezTo>
                  <a:cubicBezTo>
                    <a:pt x="2341136" y="318075"/>
                    <a:pt x="2340454" y="328942"/>
                    <a:pt x="2339788" y="341659"/>
                  </a:cubicBezTo>
                  <a:lnTo>
                    <a:pt x="2333753" y="341659"/>
                  </a:lnTo>
                  <a:lnTo>
                    <a:pt x="2330274" y="351889"/>
                  </a:lnTo>
                  <a:lnTo>
                    <a:pt x="2328126" y="351889"/>
                  </a:lnTo>
                  <a:lnTo>
                    <a:pt x="2327573" y="353505"/>
                  </a:lnTo>
                  <a:lnTo>
                    <a:pt x="2325361" y="353505"/>
                  </a:lnTo>
                  <a:lnTo>
                    <a:pt x="2322531" y="359864"/>
                  </a:lnTo>
                  <a:lnTo>
                    <a:pt x="2318458" y="364511"/>
                  </a:lnTo>
                  <a:lnTo>
                    <a:pt x="2316790" y="374158"/>
                  </a:lnTo>
                  <a:lnTo>
                    <a:pt x="2306809" y="390400"/>
                  </a:lnTo>
                  <a:lnTo>
                    <a:pt x="2302136" y="393559"/>
                  </a:lnTo>
                  <a:lnTo>
                    <a:pt x="2299640" y="400891"/>
                  </a:lnTo>
                  <a:lnTo>
                    <a:pt x="2295640" y="400891"/>
                  </a:lnTo>
                  <a:lnTo>
                    <a:pt x="2286581" y="410597"/>
                  </a:lnTo>
                  <a:lnTo>
                    <a:pt x="2286579" y="410473"/>
                  </a:lnTo>
                  <a:lnTo>
                    <a:pt x="2286354" y="410841"/>
                  </a:lnTo>
                  <a:lnTo>
                    <a:pt x="2286344" y="410851"/>
                  </a:lnTo>
                  <a:lnTo>
                    <a:pt x="2286348" y="410851"/>
                  </a:lnTo>
                  <a:lnTo>
                    <a:pt x="2283253" y="415906"/>
                  </a:lnTo>
                  <a:cubicBezTo>
                    <a:pt x="2283619" y="420762"/>
                    <a:pt x="2284950" y="424225"/>
                    <a:pt x="2287245" y="426295"/>
                  </a:cubicBezTo>
                  <a:lnTo>
                    <a:pt x="2287120" y="426659"/>
                  </a:lnTo>
                  <a:cubicBezTo>
                    <a:pt x="2288270" y="427062"/>
                    <a:pt x="2290210" y="430228"/>
                    <a:pt x="2292943" y="436156"/>
                  </a:cubicBezTo>
                  <a:lnTo>
                    <a:pt x="2293059" y="440980"/>
                  </a:lnTo>
                  <a:lnTo>
                    <a:pt x="2292956" y="441237"/>
                  </a:lnTo>
                  <a:lnTo>
                    <a:pt x="2306268" y="438771"/>
                  </a:lnTo>
                  <a:cubicBezTo>
                    <a:pt x="2309018" y="437108"/>
                    <a:pt x="2314920" y="433233"/>
                    <a:pt x="2323972" y="427148"/>
                  </a:cubicBezTo>
                  <a:lnTo>
                    <a:pt x="2327753" y="422222"/>
                  </a:lnTo>
                  <a:lnTo>
                    <a:pt x="2334970" y="420459"/>
                  </a:lnTo>
                  <a:lnTo>
                    <a:pt x="2336136" y="417034"/>
                  </a:lnTo>
                  <a:cubicBezTo>
                    <a:pt x="2339577" y="414307"/>
                    <a:pt x="2343410" y="409533"/>
                    <a:pt x="2347634" y="402713"/>
                  </a:cubicBezTo>
                  <a:cubicBezTo>
                    <a:pt x="2354115" y="392440"/>
                    <a:pt x="2358302" y="386175"/>
                    <a:pt x="2360197" y="383917"/>
                  </a:cubicBezTo>
                  <a:lnTo>
                    <a:pt x="2369896" y="376872"/>
                  </a:lnTo>
                  <a:lnTo>
                    <a:pt x="2378831" y="361287"/>
                  </a:lnTo>
                  <a:lnTo>
                    <a:pt x="2384486" y="356327"/>
                  </a:lnTo>
                  <a:lnTo>
                    <a:pt x="2386458" y="350530"/>
                  </a:lnTo>
                  <a:lnTo>
                    <a:pt x="2389670" y="350530"/>
                  </a:lnTo>
                  <a:lnTo>
                    <a:pt x="2393837" y="344613"/>
                  </a:lnTo>
                  <a:lnTo>
                    <a:pt x="2398485" y="344613"/>
                  </a:lnTo>
                  <a:lnTo>
                    <a:pt x="2399021" y="344356"/>
                  </a:lnTo>
                  <a:lnTo>
                    <a:pt x="2404925" y="334927"/>
                  </a:lnTo>
                  <a:lnTo>
                    <a:pt x="2405212" y="334927"/>
                  </a:lnTo>
                  <a:lnTo>
                    <a:pt x="2406147" y="332183"/>
                  </a:lnTo>
                  <a:lnTo>
                    <a:pt x="2409032" y="330031"/>
                  </a:lnTo>
                  <a:lnTo>
                    <a:pt x="2413603" y="316585"/>
                  </a:lnTo>
                  <a:lnTo>
                    <a:pt x="2424862" y="308165"/>
                  </a:lnTo>
                  <a:cubicBezTo>
                    <a:pt x="2429730" y="306944"/>
                    <a:pt x="2437066" y="304745"/>
                    <a:pt x="2446870" y="301566"/>
                  </a:cubicBezTo>
                  <a:close/>
                  <a:moveTo>
                    <a:pt x="2162186" y="299921"/>
                  </a:moveTo>
                  <a:cubicBezTo>
                    <a:pt x="2166288" y="300195"/>
                    <a:pt x="2170641" y="301229"/>
                    <a:pt x="2175246" y="303023"/>
                  </a:cubicBezTo>
                  <a:cubicBezTo>
                    <a:pt x="2179850" y="304816"/>
                    <a:pt x="2183988" y="305838"/>
                    <a:pt x="2187658" y="306086"/>
                  </a:cubicBezTo>
                  <a:lnTo>
                    <a:pt x="2191470" y="312749"/>
                  </a:lnTo>
                  <a:lnTo>
                    <a:pt x="2196413" y="315034"/>
                  </a:lnTo>
                  <a:lnTo>
                    <a:pt x="2197862" y="318889"/>
                  </a:lnTo>
                  <a:lnTo>
                    <a:pt x="2203946" y="321937"/>
                  </a:lnTo>
                  <a:lnTo>
                    <a:pt x="2207544" y="328459"/>
                  </a:lnTo>
                  <a:cubicBezTo>
                    <a:pt x="2207850" y="331134"/>
                    <a:pt x="2207720" y="334623"/>
                    <a:pt x="2207156" y="338924"/>
                  </a:cubicBezTo>
                  <a:cubicBezTo>
                    <a:pt x="2206591" y="343226"/>
                    <a:pt x="2206196" y="347327"/>
                    <a:pt x="2205970" y="351225"/>
                  </a:cubicBezTo>
                  <a:lnTo>
                    <a:pt x="2202343" y="354638"/>
                  </a:lnTo>
                  <a:lnTo>
                    <a:pt x="2201177" y="357254"/>
                  </a:lnTo>
                  <a:lnTo>
                    <a:pt x="2201314" y="363308"/>
                  </a:lnTo>
                  <a:lnTo>
                    <a:pt x="2196683" y="370459"/>
                  </a:lnTo>
                  <a:lnTo>
                    <a:pt x="2194913" y="378893"/>
                  </a:lnTo>
                  <a:cubicBezTo>
                    <a:pt x="2185809" y="390312"/>
                    <a:pt x="2177311" y="398300"/>
                    <a:pt x="2169419" y="402856"/>
                  </a:cubicBezTo>
                  <a:cubicBezTo>
                    <a:pt x="2168378" y="402856"/>
                    <a:pt x="2166599" y="403124"/>
                    <a:pt x="2164081" y="403662"/>
                  </a:cubicBezTo>
                  <a:cubicBezTo>
                    <a:pt x="2161563" y="404199"/>
                    <a:pt x="2159825" y="404468"/>
                    <a:pt x="2158867" y="404468"/>
                  </a:cubicBezTo>
                  <a:cubicBezTo>
                    <a:pt x="2157936" y="404468"/>
                    <a:pt x="2153544" y="403868"/>
                    <a:pt x="2145692" y="402667"/>
                  </a:cubicBezTo>
                  <a:lnTo>
                    <a:pt x="2143278" y="400626"/>
                  </a:lnTo>
                  <a:cubicBezTo>
                    <a:pt x="2139554" y="401164"/>
                    <a:pt x="2130361" y="400008"/>
                    <a:pt x="2115700" y="397160"/>
                  </a:cubicBezTo>
                  <a:cubicBezTo>
                    <a:pt x="2101040" y="394311"/>
                    <a:pt x="2092142" y="391900"/>
                    <a:pt x="2089006" y="389925"/>
                  </a:cubicBezTo>
                  <a:lnTo>
                    <a:pt x="2085684" y="391845"/>
                  </a:lnTo>
                  <a:cubicBezTo>
                    <a:pt x="2085932" y="391574"/>
                    <a:pt x="2083320" y="395472"/>
                    <a:pt x="2077846" y="403540"/>
                  </a:cubicBezTo>
                  <a:cubicBezTo>
                    <a:pt x="2072372" y="411607"/>
                    <a:pt x="2069597" y="415756"/>
                    <a:pt x="2069520" y="415984"/>
                  </a:cubicBezTo>
                  <a:cubicBezTo>
                    <a:pt x="2068685" y="418434"/>
                    <a:pt x="2067842" y="421181"/>
                    <a:pt x="2066990" y="424227"/>
                  </a:cubicBezTo>
                  <a:cubicBezTo>
                    <a:pt x="2066138" y="427273"/>
                    <a:pt x="2065690" y="428863"/>
                    <a:pt x="2065644" y="428997"/>
                  </a:cubicBezTo>
                  <a:lnTo>
                    <a:pt x="2067569" y="442404"/>
                  </a:lnTo>
                  <a:cubicBezTo>
                    <a:pt x="2070098" y="443450"/>
                    <a:pt x="2071498" y="443973"/>
                    <a:pt x="2071766" y="443973"/>
                  </a:cubicBezTo>
                  <a:cubicBezTo>
                    <a:pt x="2071789" y="443973"/>
                    <a:pt x="2072102" y="443883"/>
                    <a:pt x="2072703" y="443703"/>
                  </a:cubicBezTo>
                  <a:cubicBezTo>
                    <a:pt x="2073305" y="443523"/>
                    <a:pt x="2074033" y="443433"/>
                    <a:pt x="2074888" y="443433"/>
                  </a:cubicBezTo>
                  <a:lnTo>
                    <a:pt x="2090374" y="445079"/>
                  </a:lnTo>
                  <a:cubicBezTo>
                    <a:pt x="2093516" y="444322"/>
                    <a:pt x="2098728" y="442167"/>
                    <a:pt x="2106011" y="438614"/>
                  </a:cubicBezTo>
                  <a:cubicBezTo>
                    <a:pt x="2112917" y="434815"/>
                    <a:pt x="2117878" y="432365"/>
                    <a:pt x="2120897" y="431265"/>
                  </a:cubicBezTo>
                  <a:lnTo>
                    <a:pt x="2124173" y="430815"/>
                  </a:lnTo>
                  <a:cubicBezTo>
                    <a:pt x="2127643" y="428768"/>
                    <a:pt x="2131563" y="425205"/>
                    <a:pt x="2135934" y="420126"/>
                  </a:cubicBezTo>
                  <a:lnTo>
                    <a:pt x="2156038" y="415993"/>
                  </a:lnTo>
                  <a:lnTo>
                    <a:pt x="2156625" y="426926"/>
                  </a:lnTo>
                  <a:cubicBezTo>
                    <a:pt x="2153144" y="433520"/>
                    <a:pt x="2138763" y="446214"/>
                    <a:pt x="2113484" y="465008"/>
                  </a:cubicBezTo>
                  <a:cubicBezTo>
                    <a:pt x="2105026" y="468515"/>
                    <a:pt x="2095382" y="470705"/>
                    <a:pt x="2084552" y="471576"/>
                  </a:cubicBezTo>
                  <a:cubicBezTo>
                    <a:pt x="2071949" y="472525"/>
                    <a:pt x="2062671" y="473937"/>
                    <a:pt x="2056717" y="475812"/>
                  </a:cubicBezTo>
                  <a:lnTo>
                    <a:pt x="2042208" y="473223"/>
                  </a:lnTo>
                  <a:lnTo>
                    <a:pt x="2041136" y="471551"/>
                  </a:lnTo>
                  <a:lnTo>
                    <a:pt x="2032651" y="469471"/>
                  </a:lnTo>
                  <a:cubicBezTo>
                    <a:pt x="2024562" y="462505"/>
                    <a:pt x="2018831" y="450970"/>
                    <a:pt x="2015458" y="434866"/>
                  </a:cubicBezTo>
                  <a:cubicBezTo>
                    <a:pt x="2016656" y="430156"/>
                    <a:pt x="2017676" y="424359"/>
                    <a:pt x="2018520" y="417476"/>
                  </a:cubicBezTo>
                  <a:cubicBezTo>
                    <a:pt x="2020718" y="413703"/>
                    <a:pt x="2024648" y="406173"/>
                    <a:pt x="2030310" y="394885"/>
                  </a:cubicBezTo>
                  <a:lnTo>
                    <a:pt x="2032261" y="394585"/>
                  </a:lnTo>
                  <a:lnTo>
                    <a:pt x="2031755" y="392977"/>
                  </a:lnTo>
                  <a:lnTo>
                    <a:pt x="2037989" y="387078"/>
                  </a:lnTo>
                  <a:lnTo>
                    <a:pt x="2043263" y="378323"/>
                  </a:lnTo>
                  <a:cubicBezTo>
                    <a:pt x="2047070" y="376276"/>
                    <a:pt x="2050347" y="373195"/>
                    <a:pt x="2053094" y="369079"/>
                  </a:cubicBezTo>
                  <a:lnTo>
                    <a:pt x="2060113" y="348438"/>
                  </a:lnTo>
                  <a:lnTo>
                    <a:pt x="2065991" y="346492"/>
                  </a:lnTo>
                  <a:lnTo>
                    <a:pt x="2073623" y="333981"/>
                  </a:lnTo>
                  <a:cubicBezTo>
                    <a:pt x="2093654" y="317305"/>
                    <a:pt x="2112655" y="306489"/>
                    <a:pt x="2130626" y="301533"/>
                  </a:cubicBezTo>
                  <a:cubicBezTo>
                    <a:pt x="2131834" y="301533"/>
                    <a:pt x="2133310" y="301623"/>
                    <a:pt x="2135052" y="301803"/>
                  </a:cubicBezTo>
                  <a:cubicBezTo>
                    <a:pt x="2136794" y="301983"/>
                    <a:pt x="2138042" y="302073"/>
                    <a:pt x="2138793" y="302073"/>
                  </a:cubicBezTo>
                  <a:cubicBezTo>
                    <a:pt x="2138693" y="307956"/>
                    <a:pt x="2142304" y="310897"/>
                    <a:pt x="2149624" y="310897"/>
                  </a:cubicBezTo>
                  <a:lnTo>
                    <a:pt x="2153744" y="302665"/>
                  </a:lnTo>
                  <a:cubicBezTo>
                    <a:pt x="2154524" y="302428"/>
                    <a:pt x="2157338" y="301513"/>
                    <a:pt x="2162186" y="299921"/>
                  </a:cubicBezTo>
                  <a:close/>
                  <a:moveTo>
                    <a:pt x="1000136" y="299921"/>
                  </a:moveTo>
                  <a:cubicBezTo>
                    <a:pt x="1004238" y="300195"/>
                    <a:pt x="1008591" y="301229"/>
                    <a:pt x="1013196" y="303023"/>
                  </a:cubicBezTo>
                  <a:cubicBezTo>
                    <a:pt x="1017800" y="304816"/>
                    <a:pt x="1021938" y="305838"/>
                    <a:pt x="1025608" y="306086"/>
                  </a:cubicBezTo>
                  <a:lnTo>
                    <a:pt x="1029420" y="312749"/>
                  </a:lnTo>
                  <a:lnTo>
                    <a:pt x="1034363" y="315034"/>
                  </a:lnTo>
                  <a:lnTo>
                    <a:pt x="1035812" y="318889"/>
                  </a:lnTo>
                  <a:lnTo>
                    <a:pt x="1041896" y="321937"/>
                  </a:lnTo>
                  <a:lnTo>
                    <a:pt x="1045494" y="328459"/>
                  </a:lnTo>
                  <a:cubicBezTo>
                    <a:pt x="1045800" y="331134"/>
                    <a:pt x="1045670" y="334623"/>
                    <a:pt x="1045106" y="338924"/>
                  </a:cubicBezTo>
                  <a:cubicBezTo>
                    <a:pt x="1044541" y="343226"/>
                    <a:pt x="1044146" y="347327"/>
                    <a:pt x="1043920" y="351225"/>
                  </a:cubicBezTo>
                  <a:lnTo>
                    <a:pt x="1040293" y="354638"/>
                  </a:lnTo>
                  <a:lnTo>
                    <a:pt x="1039127" y="357254"/>
                  </a:lnTo>
                  <a:lnTo>
                    <a:pt x="1039264" y="363308"/>
                  </a:lnTo>
                  <a:lnTo>
                    <a:pt x="1034633" y="370459"/>
                  </a:lnTo>
                  <a:lnTo>
                    <a:pt x="1032863" y="378893"/>
                  </a:lnTo>
                  <a:cubicBezTo>
                    <a:pt x="1023759" y="390312"/>
                    <a:pt x="1015261" y="398300"/>
                    <a:pt x="1007369" y="402856"/>
                  </a:cubicBezTo>
                  <a:cubicBezTo>
                    <a:pt x="1006329" y="402856"/>
                    <a:pt x="1004549" y="403124"/>
                    <a:pt x="1002031" y="403662"/>
                  </a:cubicBezTo>
                  <a:cubicBezTo>
                    <a:pt x="999513" y="404199"/>
                    <a:pt x="997775" y="404468"/>
                    <a:pt x="996817" y="404468"/>
                  </a:cubicBezTo>
                  <a:cubicBezTo>
                    <a:pt x="995886" y="404468"/>
                    <a:pt x="991494" y="403868"/>
                    <a:pt x="983642" y="402667"/>
                  </a:cubicBezTo>
                  <a:lnTo>
                    <a:pt x="981228" y="400626"/>
                  </a:lnTo>
                  <a:cubicBezTo>
                    <a:pt x="977504" y="401164"/>
                    <a:pt x="968311" y="400008"/>
                    <a:pt x="953651" y="397160"/>
                  </a:cubicBezTo>
                  <a:cubicBezTo>
                    <a:pt x="938990" y="394311"/>
                    <a:pt x="930092" y="391900"/>
                    <a:pt x="926956" y="389925"/>
                  </a:cubicBezTo>
                  <a:lnTo>
                    <a:pt x="923634" y="391845"/>
                  </a:lnTo>
                  <a:cubicBezTo>
                    <a:pt x="923882" y="391574"/>
                    <a:pt x="921270" y="395472"/>
                    <a:pt x="915796" y="403540"/>
                  </a:cubicBezTo>
                  <a:cubicBezTo>
                    <a:pt x="910322" y="411607"/>
                    <a:pt x="907547" y="415756"/>
                    <a:pt x="907470" y="415984"/>
                  </a:cubicBezTo>
                  <a:cubicBezTo>
                    <a:pt x="906635" y="418434"/>
                    <a:pt x="905792" y="421181"/>
                    <a:pt x="904940" y="424227"/>
                  </a:cubicBezTo>
                  <a:cubicBezTo>
                    <a:pt x="904088" y="427273"/>
                    <a:pt x="903639" y="428863"/>
                    <a:pt x="903594" y="428997"/>
                  </a:cubicBezTo>
                  <a:lnTo>
                    <a:pt x="905519" y="442404"/>
                  </a:lnTo>
                  <a:cubicBezTo>
                    <a:pt x="908048" y="443450"/>
                    <a:pt x="909448" y="443973"/>
                    <a:pt x="909716" y="443973"/>
                  </a:cubicBezTo>
                  <a:cubicBezTo>
                    <a:pt x="909739" y="443973"/>
                    <a:pt x="910051" y="443883"/>
                    <a:pt x="910653" y="443703"/>
                  </a:cubicBezTo>
                  <a:cubicBezTo>
                    <a:pt x="911255" y="443523"/>
                    <a:pt x="911983" y="443433"/>
                    <a:pt x="912838" y="443433"/>
                  </a:cubicBezTo>
                  <a:lnTo>
                    <a:pt x="928324" y="445079"/>
                  </a:lnTo>
                  <a:cubicBezTo>
                    <a:pt x="931466" y="444322"/>
                    <a:pt x="936678" y="442167"/>
                    <a:pt x="943961" y="438614"/>
                  </a:cubicBezTo>
                  <a:cubicBezTo>
                    <a:pt x="950866" y="434815"/>
                    <a:pt x="955829" y="432365"/>
                    <a:pt x="958847" y="431265"/>
                  </a:cubicBezTo>
                  <a:lnTo>
                    <a:pt x="962123" y="430815"/>
                  </a:lnTo>
                  <a:cubicBezTo>
                    <a:pt x="965593" y="428768"/>
                    <a:pt x="969513" y="425205"/>
                    <a:pt x="973884" y="420126"/>
                  </a:cubicBezTo>
                  <a:lnTo>
                    <a:pt x="993988" y="415993"/>
                  </a:lnTo>
                  <a:lnTo>
                    <a:pt x="994575" y="426926"/>
                  </a:lnTo>
                  <a:cubicBezTo>
                    <a:pt x="991094" y="433520"/>
                    <a:pt x="976713" y="446214"/>
                    <a:pt x="951434" y="465008"/>
                  </a:cubicBezTo>
                  <a:cubicBezTo>
                    <a:pt x="942976" y="468515"/>
                    <a:pt x="933332" y="470705"/>
                    <a:pt x="922502" y="471576"/>
                  </a:cubicBezTo>
                  <a:cubicBezTo>
                    <a:pt x="909899" y="472525"/>
                    <a:pt x="900621" y="473937"/>
                    <a:pt x="894667" y="475812"/>
                  </a:cubicBezTo>
                  <a:lnTo>
                    <a:pt x="880158" y="473223"/>
                  </a:lnTo>
                  <a:lnTo>
                    <a:pt x="879086" y="471551"/>
                  </a:lnTo>
                  <a:lnTo>
                    <a:pt x="870601" y="469471"/>
                  </a:lnTo>
                  <a:cubicBezTo>
                    <a:pt x="862512" y="462505"/>
                    <a:pt x="856781" y="450970"/>
                    <a:pt x="853408" y="434866"/>
                  </a:cubicBezTo>
                  <a:cubicBezTo>
                    <a:pt x="854606" y="430156"/>
                    <a:pt x="855626" y="424359"/>
                    <a:pt x="856469" y="417476"/>
                  </a:cubicBezTo>
                  <a:cubicBezTo>
                    <a:pt x="858668" y="413703"/>
                    <a:pt x="862598" y="406173"/>
                    <a:pt x="868260" y="394885"/>
                  </a:cubicBezTo>
                  <a:lnTo>
                    <a:pt x="870211" y="394585"/>
                  </a:lnTo>
                  <a:lnTo>
                    <a:pt x="869705" y="392977"/>
                  </a:lnTo>
                  <a:lnTo>
                    <a:pt x="875939" y="387078"/>
                  </a:lnTo>
                  <a:lnTo>
                    <a:pt x="881213" y="378323"/>
                  </a:lnTo>
                  <a:cubicBezTo>
                    <a:pt x="885020" y="376276"/>
                    <a:pt x="888297" y="373195"/>
                    <a:pt x="891044" y="369079"/>
                  </a:cubicBezTo>
                  <a:lnTo>
                    <a:pt x="898063" y="348438"/>
                  </a:lnTo>
                  <a:lnTo>
                    <a:pt x="903941" y="346492"/>
                  </a:lnTo>
                  <a:lnTo>
                    <a:pt x="911573" y="333981"/>
                  </a:lnTo>
                  <a:cubicBezTo>
                    <a:pt x="931604" y="317305"/>
                    <a:pt x="950605" y="306489"/>
                    <a:pt x="968576" y="301533"/>
                  </a:cubicBezTo>
                  <a:cubicBezTo>
                    <a:pt x="969784" y="301533"/>
                    <a:pt x="971260" y="301623"/>
                    <a:pt x="973002" y="301803"/>
                  </a:cubicBezTo>
                  <a:cubicBezTo>
                    <a:pt x="974745" y="301983"/>
                    <a:pt x="975992" y="302073"/>
                    <a:pt x="976743" y="302073"/>
                  </a:cubicBezTo>
                  <a:cubicBezTo>
                    <a:pt x="976643" y="307956"/>
                    <a:pt x="980253" y="310897"/>
                    <a:pt x="987574" y="310897"/>
                  </a:cubicBezTo>
                  <a:lnTo>
                    <a:pt x="991694" y="302665"/>
                  </a:lnTo>
                  <a:cubicBezTo>
                    <a:pt x="992474" y="302428"/>
                    <a:pt x="995288" y="301513"/>
                    <a:pt x="1000136" y="299921"/>
                  </a:cubicBezTo>
                  <a:close/>
                  <a:moveTo>
                    <a:pt x="835476" y="298273"/>
                  </a:moveTo>
                  <a:cubicBezTo>
                    <a:pt x="840661" y="298273"/>
                    <a:pt x="848227" y="299084"/>
                    <a:pt x="858174" y="300704"/>
                  </a:cubicBezTo>
                  <a:cubicBezTo>
                    <a:pt x="861384" y="303037"/>
                    <a:pt x="866079" y="306015"/>
                    <a:pt x="872259" y="309640"/>
                  </a:cubicBezTo>
                  <a:cubicBezTo>
                    <a:pt x="874725" y="313684"/>
                    <a:pt x="877589" y="319524"/>
                    <a:pt x="880851" y="327158"/>
                  </a:cubicBezTo>
                  <a:lnTo>
                    <a:pt x="878257" y="340330"/>
                  </a:lnTo>
                  <a:lnTo>
                    <a:pt x="873592" y="347781"/>
                  </a:lnTo>
                  <a:lnTo>
                    <a:pt x="862998" y="357270"/>
                  </a:lnTo>
                  <a:lnTo>
                    <a:pt x="848720" y="355962"/>
                  </a:lnTo>
                  <a:lnTo>
                    <a:pt x="844115" y="348918"/>
                  </a:lnTo>
                  <a:lnTo>
                    <a:pt x="844403" y="338207"/>
                  </a:lnTo>
                  <a:lnTo>
                    <a:pt x="849209" y="328921"/>
                  </a:lnTo>
                  <a:lnTo>
                    <a:pt x="846396" y="325293"/>
                  </a:lnTo>
                  <a:cubicBezTo>
                    <a:pt x="845239" y="324293"/>
                    <a:pt x="839962" y="323793"/>
                    <a:pt x="830567" y="323793"/>
                  </a:cubicBezTo>
                  <a:cubicBezTo>
                    <a:pt x="829440" y="323793"/>
                    <a:pt x="827847" y="324030"/>
                    <a:pt x="825786" y="324504"/>
                  </a:cubicBezTo>
                  <a:cubicBezTo>
                    <a:pt x="821561" y="327160"/>
                    <a:pt x="818697" y="328809"/>
                    <a:pt x="817194" y="329452"/>
                  </a:cubicBezTo>
                  <a:lnTo>
                    <a:pt x="813944" y="332565"/>
                  </a:lnTo>
                  <a:cubicBezTo>
                    <a:pt x="813995" y="336713"/>
                    <a:pt x="813494" y="340337"/>
                    <a:pt x="812439" y="343438"/>
                  </a:cubicBezTo>
                  <a:lnTo>
                    <a:pt x="812928" y="345741"/>
                  </a:lnTo>
                  <a:cubicBezTo>
                    <a:pt x="818422" y="350131"/>
                    <a:pt x="822679" y="356578"/>
                    <a:pt x="825700" y="365082"/>
                  </a:cubicBezTo>
                  <a:cubicBezTo>
                    <a:pt x="830479" y="378279"/>
                    <a:pt x="831173" y="389532"/>
                    <a:pt x="827780" y="398842"/>
                  </a:cubicBezTo>
                  <a:lnTo>
                    <a:pt x="820414" y="408669"/>
                  </a:lnTo>
                  <a:lnTo>
                    <a:pt x="814844" y="412124"/>
                  </a:lnTo>
                  <a:lnTo>
                    <a:pt x="811723" y="418131"/>
                  </a:lnTo>
                  <a:cubicBezTo>
                    <a:pt x="806301" y="421270"/>
                    <a:pt x="801797" y="426741"/>
                    <a:pt x="798213" y="434544"/>
                  </a:cubicBezTo>
                  <a:lnTo>
                    <a:pt x="789591" y="438746"/>
                  </a:lnTo>
                  <a:lnTo>
                    <a:pt x="785822" y="443844"/>
                  </a:lnTo>
                  <a:cubicBezTo>
                    <a:pt x="782638" y="445644"/>
                    <a:pt x="778226" y="448463"/>
                    <a:pt x="772586" y="452299"/>
                  </a:cubicBezTo>
                  <a:lnTo>
                    <a:pt x="763960" y="451222"/>
                  </a:lnTo>
                  <a:cubicBezTo>
                    <a:pt x="759995" y="452526"/>
                    <a:pt x="753554" y="456506"/>
                    <a:pt x="744636" y="463163"/>
                  </a:cubicBezTo>
                  <a:cubicBezTo>
                    <a:pt x="737193" y="464455"/>
                    <a:pt x="730333" y="467238"/>
                    <a:pt x="724056" y="471511"/>
                  </a:cubicBezTo>
                  <a:cubicBezTo>
                    <a:pt x="714552" y="472366"/>
                    <a:pt x="708113" y="470964"/>
                    <a:pt x="704741" y="467305"/>
                  </a:cubicBezTo>
                  <a:cubicBezTo>
                    <a:pt x="704303" y="463646"/>
                    <a:pt x="699623" y="464532"/>
                    <a:pt x="690699" y="469963"/>
                  </a:cubicBezTo>
                  <a:cubicBezTo>
                    <a:pt x="683810" y="468648"/>
                    <a:pt x="679621" y="467601"/>
                    <a:pt x="678132" y="466820"/>
                  </a:cubicBezTo>
                  <a:cubicBezTo>
                    <a:pt x="674170" y="465537"/>
                    <a:pt x="669569" y="462730"/>
                    <a:pt x="664326" y="458400"/>
                  </a:cubicBezTo>
                  <a:cubicBezTo>
                    <a:pt x="662394" y="452672"/>
                    <a:pt x="659447" y="447397"/>
                    <a:pt x="655485" y="442574"/>
                  </a:cubicBezTo>
                  <a:cubicBezTo>
                    <a:pt x="655188" y="437587"/>
                    <a:pt x="656491" y="430825"/>
                    <a:pt x="659396" y="422290"/>
                  </a:cubicBezTo>
                  <a:cubicBezTo>
                    <a:pt x="664143" y="414075"/>
                    <a:pt x="667408" y="408907"/>
                    <a:pt x="669188" y="406786"/>
                  </a:cubicBezTo>
                  <a:lnTo>
                    <a:pt x="674689" y="402134"/>
                  </a:lnTo>
                  <a:lnTo>
                    <a:pt x="681575" y="390468"/>
                  </a:lnTo>
                  <a:lnTo>
                    <a:pt x="683230" y="390468"/>
                  </a:lnTo>
                  <a:lnTo>
                    <a:pt x="685858" y="384920"/>
                  </a:lnTo>
                  <a:lnTo>
                    <a:pt x="700251" y="376478"/>
                  </a:lnTo>
                  <a:lnTo>
                    <a:pt x="707905" y="376478"/>
                  </a:lnTo>
                  <a:cubicBezTo>
                    <a:pt x="708771" y="376478"/>
                    <a:pt x="712252" y="377134"/>
                    <a:pt x="718349" y="378446"/>
                  </a:cubicBezTo>
                  <a:cubicBezTo>
                    <a:pt x="727236" y="382613"/>
                    <a:pt x="731125" y="391752"/>
                    <a:pt x="730015" y="405860"/>
                  </a:cubicBezTo>
                  <a:lnTo>
                    <a:pt x="726770" y="412180"/>
                  </a:lnTo>
                  <a:lnTo>
                    <a:pt x="726054" y="419932"/>
                  </a:lnTo>
                  <a:lnTo>
                    <a:pt x="720510" y="429592"/>
                  </a:lnTo>
                  <a:lnTo>
                    <a:pt x="706721" y="442609"/>
                  </a:lnTo>
                  <a:lnTo>
                    <a:pt x="694463" y="442609"/>
                  </a:lnTo>
                  <a:lnTo>
                    <a:pt x="692187" y="430887"/>
                  </a:lnTo>
                  <a:lnTo>
                    <a:pt x="693743" y="423332"/>
                  </a:lnTo>
                  <a:lnTo>
                    <a:pt x="693049" y="421754"/>
                  </a:lnTo>
                  <a:lnTo>
                    <a:pt x="692049" y="421754"/>
                  </a:lnTo>
                  <a:lnTo>
                    <a:pt x="689610" y="422972"/>
                  </a:lnTo>
                  <a:cubicBezTo>
                    <a:pt x="686546" y="427722"/>
                    <a:pt x="684542" y="432010"/>
                    <a:pt x="683599" y="435834"/>
                  </a:cubicBezTo>
                  <a:lnTo>
                    <a:pt x="688075" y="442004"/>
                  </a:lnTo>
                  <a:cubicBezTo>
                    <a:pt x="696873" y="444785"/>
                    <a:pt x="704016" y="446176"/>
                    <a:pt x="709504" y="446176"/>
                  </a:cubicBezTo>
                  <a:cubicBezTo>
                    <a:pt x="711853" y="446176"/>
                    <a:pt x="714575" y="446086"/>
                    <a:pt x="717670" y="445906"/>
                  </a:cubicBezTo>
                  <a:cubicBezTo>
                    <a:pt x="720764" y="445726"/>
                    <a:pt x="722348" y="445636"/>
                    <a:pt x="722422" y="445636"/>
                  </a:cubicBezTo>
                  <a:cubicBezTo>
                    <a:pt x="724426" y="444947"/>
                    <a:pt x="728420" y="442264"/>
                    <a:pt x="734404" y="437588"/>
                  </a:cubicBezTo>
                  <a:cubicBezTo>
                    <a:pt x="740388" y="432912"/>
                    <a:pt x="744616" y="430125"/>
                    <a:pt x="747089" y="429227"/>
                  </a:cubicBezTo>
                  <a:cubicBezTo>
                    <a:pt x="746963" y="429413"/>
                    <a:pt x="748741" y="427365"/>
                    <a:pt x="752422" y="423083"/>
                  </a:cubicBezTo>
                  <a:lnTo>
                    <a:pt x="754506" y="415379"/>
                  </a:lnTo>
                  <a:lnTo>
                    <a:pt x="760586" y="411987"/>
                  </a:lnTo>
                  <a:lnTo>
                    <a:pt x="759304" y="407794"/>
                  </a:lnTo>
                  <a:lnTo>
                    <a:pt x="761992" y="404626"/>
                  </a:lnTo>
                  <a:lnTo>
                    <a:pt x="761027" y="404656"/>
                  </a:lnTo>
                  <a:lnTo>
                    <a:pt x="752984" y="402272"/>
                  </a:lnTo>
                  <a:cubicBezTo>
                    <a:pt x="752332" y="400248"/>
                    <a:pt x="751546" y="397438"/>
                    <a:pt x="750626" y="393842"/>
                  </a:cubicBezTo>
                  <a:cubicBezTo>
                    <a:pt x="749705" y="390247"/>
                    <a:pt x="749131" y="388090"/>
                    <a:pt x="748902" y="387373"/>
                  </a:cubicBezTo>
                  <a:lnTo>
                    <a:pt x="747397" y="387373"/>
                  </a:lnTo>
                  <a:lnTo>
                    <a:pt x="744683" y="383226"/>
                  </a:lnTo>
                  <a:cubicBezTo>
                    <a:pt x="744903" y="374197"/>
                    <a:pt x="744858" y="366964"/>
                    <a:pt x="744546" y="361527"/>
                  </a:cubicBezTo>
                  <a:cubicBezTo>
                    <a:pt x="746292" y="356391"/>
                    <a:pt x="748729" y="351317"/>
                    <a:pt x="751856" y="346307"/>
                  </a:cubicBezTo>
                  <a:cubicBezTo>
                    <a:pt x="756435" y="342419"/>
                    <a:pt x="761033" y="337937"/>
                    <a:pt x="765649" y="332861"/>
                  </a:cubicBezTo>
                  <a:lnTo>
                    <a:pt x="769242" y="324110"/>
                  </a:lnTo>
                  <a:lnTo>
                    <a:pt x="775995" y="319947"/>
                  </a:lnTo>
                  <a:lnTo>
                    <a:pt x="781020" y="311741"/>
                  </a:lnTo>
                  <a:lnTo>
                    <a:pt x="785050" y="311741"/>
                  </a:lnTo>
                  <a:lnTo>
                    <a:pt x="789406" y="308486"/>
                  </a:lnTo>
                  <a:cubicBezTo>
                    <a:pt x="794989" y="307440"/>
                    <a:pt x="802921" y="304988"/>
                    <a:pt x="813202" y="301129"/>
                  </a:cubicBezTo>
                  <a:cubicBezTo>
                    <a:pt x="825253" y="299225"/>
                    <a:pt x="832678" y="298273"/>
                    <a:pt x="835476" y="298273"/>
                  </a:cubicBezTo>
                  <a:close/>
                  <a:moveTo>
                    <a:pt x="1920940" y="296627"/>
                  </a:moveTo>
                  <a:lnTo>
                    <a:pt x="1928134" y="300263"/>
                  </a:lnTo>
                  <a:cubicBezTo>
                    <a:pt x="1934240" y="310339"/>
                    <a:pt x="1934984" y="319638"/>
                    <a:pt x="1930368" y="328162"/>
                  </a:cubicBezTo>
                  <a:lnTo>
                    <a:pt x="1926702" y="329915"/>
                  </a:lnTo>
                  <a:lnTo>
                    <a:pt x="1925849" y="332419"/>
                  </a:lnTo>
                  <a:lnTo>
                    <a:pt x="1920001" y="337744"/>
                  </a:lnTo>
                  <a:cubicBezTo>
                    <a:pt x="1920089" y="338539"/>
                    <a:pt x="1918956" y="340816"/>
                    <a:pt x="1916601" y="344574"/>
                  </a:cubicBezTo>
                  <a:lnTo>
                    <a:pt x="1916694" y="345229"/>
                  </a:lnTo>
                  <a:lnTo>
                    <a:pt x="1935419" y="336137"/>
                  </a:lnTo>
                  <a:lnTo>
                    <a:pt x="1937078" y="331266"/>
                  </a:lnTo>
                  <a:lnTo>
                    <a:pt x="1943025" y="331266"/>
                  </a:lnTo>
                  <a:lnTo>
                    <a:pt x="1949688" y="327514"/>
                  </a:lnTo>
                  <a:lnTo>
                    <a:pt x="1951934" y="327514"/>
                  </a:lnTo>
                  <a:lnTo>
                    <a:pt x="1956458" y="324757"/>
                  </a:lnTo>
                  <a:lnTo>
                    <a:pt x="1960917" y="319883"/>
                  </a:lnTo>
                  <a:lnTo>
                    <a:pt x="1967215" y="318669"/>
                  </a:lnTo>
                  <a:lnTo>
                    <a:pt x="1967566" y="317640"/>
                  </a:lnTo>
                  <a:cubicBezTo>
                    <a:pt x="1976556" y="313598"/>
                    <a:pt x="1982877" y="311076"/>
                    <a:pt x="1986530" y="310073"/>
                  </a:cubicBezTo>
                  <a:lnTo>
                    <a:pt x="1989733" y="307144"/>
                  </a:lnTo>
                  <a:lnTo>
                    <a:pt x="1996109" y="307144"/>
                  </a:lnTo>
                  <a:cubicBezTo>
                    <a:pt x="2000513" y="305601"/>
                    <a:pt x="2004946" y="303010"/>
                    <a:pt x="2009408" y="299371"/>
                  </a:cubicBezTo>
                  <a:lnTo>
                    <a:pt x="2021680" y="299371"/>
                  </a:lnTo>
                  <a:lnTo>
                    <a:pt x="2021924" y="303406"/>
                  </a:lnTo>
                  <a:lnTo>
                    <a:pt x="2023189" y="303406"/>
                  </a:lnTo>
                  <a:cubicBezTo>
                    <a:pt x="2025912" y="309194"/>
                    <a:pt x="2027072" y="316134"/>
                    <a:pt x="2026666" y="324226"/>
                  </a:cubicBezTo>
                  <a:lnTo>
                    <a:pt x="2023776" y="332724"/>
                  </a:lnTo>
                  <a:lnTo>
                    <a:pt x="2021426" y="334880"/>
                  </a:lnTo>
                  <a:lnTo>
                    <a:pt x="2017885" y="345286"/>
                  </a:lnTo>
                  <a:lnTo>
                    <a:pt x="2013705" y="348395"/>
                  </a:lnTo>
                  <a:lnTo>
                    <a:pt x="2008032" y="355195"/>
                  </a:lnTo>
                  <a:lnTo>
                    <a:pt x="2007946" y="360215"/>
                  </a:lnTo>
                  <a:lnTo>
                    <a:pt x="2004302" y="363624"/>
                  </a:lnTo>
                  <a:cubicBezTo>
                    <a:pt x="2002787" y="366842"/>
                    <a:pt x="1999906" y="371660"/>
                    <a:pt x="1995658" y="378077"/>
                  </a:cubicBezTo>
                  <a:lnTo>
                    <a:pt x="1995470" y="381807"/>
                  </a:lnTo>
                  <a:cubicBezTo>
                    <a:pt x="1989202" y="388010"/>
                    <a:pt x="1981655" y="396349"/>
                    <a:pt x="1972832" y="406825"/>
                  </a:cubicBezTo>
                  <a:cubicBezTo>
                    <a:pt x="1969333" y="411110"/>
                    <a:pt x="1966512" y="414904"/>
                    <a:pt x="1964367" y="418208"/>
                  </a:cubicBezTo>
                  <a:lnTo>
                    <a:pt x="1960153" y="426289"/>
                  </a:lnTo>
                  <a:lnTo>
                    <a:pt x="1968724" y="417462"/>
                  </a:lnTo>
                  <a:lnTo>
                    <a:pt x="1980013" y="413522"/>
                  </a:lnTo>
                  <a:lnTo>
                    <a:pt x="1993403" y="417265"/>
                  </a:lnTo>
                  <a:cubicBezTo>
                    <a:pt x="1989693" y="425223"/>
                    <a:pt x="1983219" y="433088"/>
                    <a:pt x="1973981" y="440859"/>
                  </a:cubicBezTo>
                  <a:cubicBezTo>
                    <a:pt x="1965002" y="448420"/>
                    <a:pt x="1958627" y="454442"/>
                    <a:pt x="1954854" y="458927"/>
                  </a:cubicBezTo>
                  <a:lnTo>
                    <a:pt x="1951771" y="460548"/>
                  </a:lnTo>
                  <a:lnTo>
                    <a:pt x="1951180" y="462276"/>
                  </a:lnTo>
                  <a:lnTo>
                    <a:pt x="1930102" y="473067"/>
                  </a:lnTo>
                  <a:cubicBezTo>
                    <a:pt x="1921896" y="472427"/>
                    <a:pt x="1914474" y="468518"/>
                    <a:pt x="1907837" y="461341"/>
                  </a:cubicBezTo>
                  <a:cubicBezTo>
                    <a:pt x="1907488" y="459740"/>
                    <a:pt x="1906065" y="457621"/>
                    <a:pt x="1903567" y="454983"/>
                  </a:cubicBezTo>
                  <a:lnTo>
                    <a:pt x="1902645" y="446888"/>
                  </a:lnTo>
                  <a:lnTo>
                    <a:pt x="1904690" y="440877"/>
                  </a:lnTo>
                  <a:lnTo>
                    <a:pt x="1904158" y="436117"/>
                  </a:lnTo>
                  <a:lnTo>
                    <a:pt x="1907764" y="430248"/>
                  </a:lnTo>
                  <a:cubicBezTo>
                    <a:pt x="1908462" y="427147"/>
                    <a:pt x="1908810" y="425596"/>
                    <a:pt x="1908810" y="425596"/>
                  </a:cubicBezTo>
                  <a:cubicBezTo>
                    <a:pt x="1911814" y="416769"/>
                    <a:pt x="1919457" y="405522"/>
                    <a:pt x="1931738" y="391853"/>
                  </a:cubicBezTo>
                  <a:cubicBezTo>
                    <a:pt x="1944019" y="378184"/>
                    <a:pt x="1951688" y="366059"/>
                    <a:pt x="1954747" y="355478"/>
                  </a:cubicBezTo>
                  <a:lnTo>
                    <a:pt x="1965556" y="341138"/>
                  </a:lnTo>
                  <a:lnTo>
                    <a:pt x="1957165" y="345801"/>
                  </a:lnTo>
                  <a:lnTo>
                    <a:pt x="1955883" y="349565"/>
                  </a:lnTo>
                  <a:lnTo>
                    <a:pt x="1947522" y="351173"/>
                  </a:lnTo>
                  <a:lnTo>
                    <a:pt x="1946969" y="352798"/>
                  </a:lnTo>
                  <a:cubicBezTo>
                    <a:pt x="1938900" y="355199"/>
                    <a:pt x="1934240" y="357020"/>
                    <a:pt x="1932988" y="358260"/>
                  </a:cubicBezTo>
                  <a:lnTo>
                    <a:pt x="1931122" y="363748"/>
                  </a:lnTo>
                  <a:cubicBezTo>
                    <a:pt x="1925280" y="367004"/>
                    <a:pt x="1919843" y="368989"/>
                    <a:pt x="1914813" y="369704"/>
                  </a:cubicBezTo>
                  <a:lnTo>
                    <a:pt x="1913282" y="374206"/>
                  </a:lnTo>
                  <a:lnTo>
                    <a:pt x="1906495" y="374206"/>
                  </a:lnTo>
                  <a:lnTo>
                    <a:pt x="1903875" y="376358"/>
                  </a:lnTo>
                  <a:lnTo>
                    <a:pt x="1902584" y="376358"/>
                  </a:lnTo>
                  <a:lnTo>
                    <a:pt x="1900201" y="383355"/>
                  </a:lnTo>
                  <a:lnTo>
                    <a:pt x="1893727" y="384967"/>
                  </a:lnTo>
                  <a:lnTo>
                    <a:pt x="1893487" y="385675"/>
                  </a:lnTo>
                  <a:lnTo>
                    <a:pt x="1888174" y="392175"/>
                  </a:lnTo>
                  <a:lnTo>
                    <a:pt x="1884251" y="402049"/>
                  </a:lnTo>
                  <a:cubicBezTo>
                    <a:pt x="1880455" y="405759"/>
                    <a:pt x="1876269" y="411438"/>
                    <a:pt x="1871691" y="419085"/>
                  </a:cubicBezTo>
                  <a:cubicBezTo>
                    <a:pt x="1867113" y="426733"/>
                    <a:pt x="1862659" y="432787"/>
                    <a:pt x="1858329" y="437249"/>
                  </a:cubicBezTo>
                  <a:cubicBezTo>
                    <a:pt x="1854047" y="439476"/>
                    <a:pt x="1849519" y="443012"/>
                    <a:pt x="1844746" y="447857"/>
                  </a:cubicBezTo>
                  <a:cubicBezTo>
                    <a:pt x="1837975" y="454780"/>
                    <a:pt x="1832547" y="459669"/>
                    <a:pt x="1828462" y="462524"/>
                  </a:cubicBezTo>
                  <a:cubicBezTo>
                    <a:pt x="1820290" y="464214"/>
                    <a:pt x="1808515" y="466520"/>
                    <a:pt x="1793137" y="469444"/>
                  </a:cubicBezTo>
                  <a:lnTo>
                    <a:pt x="1787520" y="466756"/>
                  </a:lnTo>
                  <a:lnTo>
                    <a:pt x="1776514" y="469444"/>
                  </a:lnTo>
                  <a:lnTo>
                    <a:pt x="1765856" y="460659"/>
                  </a:lnTo>
                  <a:lnTo>
                    <a:pt x="1764861" y="447021"/>
                  </a:lnTo>
                  <a:lnTo>
                    <a:pt x="1772570" y="432919"/>
                  </a:lnTo>
                  <a:lnTo>
                    <a:pt x="1784969" y="429437"/>
                  </a:lnTo>
                  <a:cubicBezTo>
                    <a:pt x="1791126" y="432602"/>
                    <a:pt x="1795158" y="435071"/>
                    <a:pt x="1797064" y="436846"/>
                  </a:cubicBezTo>
                  <a:lnTo>
                    <a:pt x="1804400" y="435479"/>
                  </a:lnTo>
                  <a:lnTo>
                    <a:pt x="1808658" y="433249"/>
                  </a:lnTo>
                  <a:lnTo>
                    <a:pt x="1814112" y="421883"/>
                  </a:lnTo>
                  <a:lnTo>
                    <a:pt x="1816388" y="420575"/>
                  </a:lnTo>
                  <a:cubicBezTo>
                    <a:pt x="1817952" y="415442"/>
                    <a:pt x="1820746" y="409822"/>
                    <a:pt x="1824770" y="403717"/>
                  </a:cubicBezTo>
                  <a:cubicBezTo>
                    <a:pt x="1829684" y="398114"/>
                    <a:pt x="1835968" y="390667"/>
                    <a:pt x="1843623" y="381374"/>
                  </a:cubicBezTo>
                  <a:cubicBezTo>
                    <a:pt x="1848216" y="373008"/>
                    <a:pt x="1856310" y="360866"/>
                    <a:pt x="1867903" y="344947"/>
                  </a:cubicBezTo>
                  <a:lnTo>
                    <a:pt x="1868327" y="339586"/>
                  </a:lnTo>
                  <a:lnTo>
                    <a:pt x="1858976" y="341873"/>
                  </a:lnTo>
                  <a:lnTo>
                    <a:pt x="1851572" y="345895"/>
                  </a:lnTo>
                  <a:cubicBezTo>
                    <a:pt x="1842251" y="347270"/>
                    <a:pt x="1834016" y="348866"/>
                    <a:pt x="1826867" y="350684"/>
                  </a:cubicBezTo>
                  <a:lnTo>
                    <a:pt x="1814944" y="344712"/>
                  </a:lnTo>
                  <a:lnTo>
                    <a:pt x="1815286" y="334263"/>
                  </a:lnTo>
                  <a:lnTo>
                    <a:pt x="1822721" y="325461"/>
                  </a:lnTo>
                  <a:cubicBezTo>
                    <a:pt x="1842644" y="325841"/>
                    <a:pt x="1865355" y="319730"/>
                    <a:pt x="1890854" y="307127"/>
                  </a:cubicBezTo>
                  <a:lnTo>
                    <a:pt x="1894872" y="307127"/>
                  </a:lnTo>
                  <a:lnTo>
                    <a:pt x="1910744" y="297995"/>
                  </a:lnTo>
                  <a:close/>
                  <a:moveTo>
                    <a:pt x="313670" y="275052"/>
                  </a:moveTo>
                  <a:lnTo>
                    <a:pt x="313627" y="275178"/>
                  </a:lnTo>
                  <a:lnTo>
                    <a:pt x="313628" y="275177"/>
                  </a:lnTo>
                  <a:lnTo>
                    <a:pt x="313671" y="275052"/>
                  </a:lnTo>
                  <a:close/>
                  <a:moveTo>
                    <a:pt x="1248477" y="272970"/>
                  </a:moveTo>
                  <a:lnTo>
                    <a:pt x="1239582" y="277337"/>
                  </a:lnTo>
                  <a:cubicBezTo>
                    <a:pt x="1237519" y="278303"/>
                    <a:pt x="1236528" y="278693"/>
                    <a:pt x="1236611" y="278509"/>
                  </a:cubicBezTo>
                  <a:lnTo>
                    <a:pt x="1237023" y="282179"/>
                  </a:lnTo>
                  <a:lnTo>
                    <a:pt x="1240367" y="283680"/>
                  </a:lnTo>
                  <a:lnTo>
                    <a:pt x="1243103" y="282488"/>
                  </a:lnTo>
                  <a:close/>
                  <a:moveTo>
                    <a:pt x="303885" y="263973"/>
                  </a:moveTo>
                  <a:cubicBezTo>
                    <a:pt x="299269" y="266286"/>
                    <a:pt x="294722" y="267670"/>
                    <a:pt x="290243" y="268128"/>
                  </a:cubicBezTo>
                  <a:cubicBezTo>
                    <a:pt x="284766" y="272221"/>
                    <a:pt x="281120" y="276937"/>
                    <a:pt x="279305" y="282277"/>
                  </a:cubicBezTo>
                  <a:lnTo>
                    <a:pt x="277599" y="287297"/>
                  </a:lnTo>
                  <a:cubicBezTo>
                    <a:pt x="286219" y="281646"/>
                    <a:pt x="294997" y="279360"/>
                    <a:pt x="303933" y="280437"/>
                  </a:cubicBezTo>
                  <a:lnTo>
                    <a:pt x="311087" y="276556"/>
                  </a:lnTo>
                  <a:lnTo>
                    <a:pt x="310484" y="275640"/>
                  </a:lnTo>
                  <a:lnTo>
                    <a:pt x="310081" y="270186"/>
                  </a:lnTo>
                  <a:cubicBezTo>
                    <a:pt x="306477" y="268294"/>
                    <a:pt x="304411" y="266223"/>
                    <a:pt x="303885" y="263973"/>
                  </a:cubicBezTo>
                  <a:close/>
                  <a:moveTo>
                    <a:pt x="380349" y="140985"/>
                  </a:moveTo>
                  <a:cubicBezTo>
                    <a:pt x="379678" y="145593"/>
                    <a:pt x="374408" y="154471"/>
                    <a:pt x="364541" y="167620"/>
                  </a:cubicBezTo>
                  <a:lnTo>
                    <a:pt x="355554" y="174334"/>
                  </a:lnTo>
                  <a:lnTo>
                    <a:pt x="352433" y="183518"/>
                  </a:lnTo>
                  <a:lnTo>
                    <a:pt x="348840" y="183518"/>
                  </a:lnTo>
                  <a:lnTo>
                    <a:pt x="342670" y="192993"/>
                  </a:lnTo>
                  <a:lnTo>
                    <a:pt x="338169" y="196187"/>
                  </a:lnTo>
                  <a:lnTo>
                    <a:pt x="336136" y="202168"/>
                  </a:lnTo>
                  <a:lnTo>
                    <a:pt x="321953" y="212343"/>
                  </a:lnTo>
                  <a:lnTo>
                    <a:pt x="304366" y="243393"/>
                  </a:lnTo>
                  <a:lnTo>
                    <a:pt x="310051" y="237356"/>
                  </a:lnTo>
                  <a:lnTo>
                    <a:pt x="324727" y="237356"/>
                  </a:lnTo>
                  <a:lnTo>
                    <a:pt x="329722" y="241669"/>
                  </a:lnTo>
                  <a:lnTo>
                    <a:pt x="342988" y="241669"/>
                  </a:lnTo>
                  <a:lnTo>
                    <a:pt x="350984" y="251368"/>
                  </a:lnTo>
                  <a:lnTo>
                    <a:pt x="359203" y="251051"/>
                  </a:lnTo>
                  <a:cubicBezTo>
                    <a:pt x="365369" y="242939"/>
                    <a:pt x="373941" y="236573"/>
                    <a:pt x="384920" y="231954"/>
                  </a:cubicBezTo>
                  <a:lnTo>
                    <a:pt x="394112" y="219404"/>
                  </a:lnTo>
                  <a:lnTo>
                    <a:pt x="397589" y="196457"/>
                  </a:lnTo>
                  <a:lnTo>
                    <a:pt x="401791" y="199690"/>
                  </a:lnTo>
                  <a:lnTo>
                    <a:pt x="401307" y="195025"/>
                  </a:lnTo>
                  <a:lnTo>
                    <a:pt x="400887" y="185177"/>
                  </a:lnTo>
                  <a:cubicBezTo>
                    <a:pt x="402919" y="180258"/>
                    <a:pt x="404344" y="173827"/>
                    <a:pt x="405161" y="165885"/>
                  </a:cubicBezTo>
                  <a:cubicBezTo>
                    <a:pt x="405979" y="157943"/>
                    <a:pt x="406973" y="152515"/>
                    <a:pt x="408145" y="149599"/>
                  </a:cubicBezTo>
                  <a:cubicBezTo>
                    <a:pt x="403595" y="142579"/>
                    <a:pt x="394329" y="139708"/>
                    <a:pt x="380349" y="140985"/>
                  </a:cubicBezTo>
                  <a:close/>
                  <a:moveTo>
                    <a:pt x="513383" y="34848"/>
                  </a:moveTo>
                  <a:lnTo>
                    <a:pt x="530344" y="34848"/>
                  </a:lnTo>
                  <a:lnTo>
                    <a:pt x="535635" y="38625"/>
                  </a:lnTo>
                  <a:cubicBezTo>
                    <a:pt x="537021" y="43824"/>
                    <a:pt x="535778" y="50677"/>
                    <a:pt x="531905" y="59184"/>
                  </a:cubicBezTo>
                  <a:lnTo>
                    <a:pt x="520251" y="65306"/>
                  </a:lnTo>
                  <a:lnTo>
                    <a:pt x="513113" y="65306"/>
                  </a:lnTo>
                  <a:lnTo>
                    <a:pt x="502908" y="73435"/>
                  </a:lnTo>
                  <a:cubicBezTo>
                    <a:pt x="488717" y="74001"/>
                    <a:pt x="475645" y="77094"/>
                    <a:pt x="463695" y="82714"/>
                  </a:cubicBezTo>
                  <a:lnTo>
                    <a:pt x="451462" y="82173"/>
                  </a:lnTo>
                  <a:lnTo>
                    <a:pt x="433455" y="87623"/>
                  </a:lnTo>
                  <a:cubicBezTo>
                    <a:pt x="429673" y="89641"/>
                    <a:pt x="423923" y="92992"/>
                    <a:pt x="416206" y="97677"/>
                  </a:cubicBezTo>
                  <a:cubicBezTo>
                    <a:pt x="414592" y="98336"/>
                    <a:pt x="412005" y="100023"/>
                    <a:pt x="408443" y="102739"/>
                  </a:cubicBezTo>
                  <a:lnTo>
                    <a:pt x="396562" y="112546"/>
                  </a:lnTo>
                  <a:lnTo>
                    <a:pt x="428961" y="115805"/>
                  </a:lnTo>
                  <a:cubicBezTo>
                    <a:pt x="431171" y="119152"/>
                    <a:pt x="436839" y="122748"/>
                    <a:pt x="445966" y="126592"/>
                  </a:cubicBezTo>
                  <a:lnTo>
                    <a:pt x="449327" y="134164"/>
                  </a:lnTo>
                  <a:lnTo>
                    <a:pt x="454361" y="136252"/>
                  </a:lnTo>
                  <a:cubicBezTo>
                    <a:pt x="456307" y="140014"/>
                    <a:pt x="457598" y="144758"/>
                    <a:pt x="458232" y="150487"/>
                  </a:cubicBezTo>
                  <a:cubicBezTo>
                    <a:pt x="458535" y="158256"/>
                    <a:pt x="458048" y="162966"/>
                    <a:pt x="456770" y="164618"/>
                  </a:cubicBezTo>
                  <a:lnTo>
                    <a:pt x="458044" y="165622"/>
                  </a:lnTo>
                  <a:cubicBezTo>
                    <a:pt x="457075" y="176898"/>
                    <a:pt x="454023" y="190083"/>
                    <a:pt x="448890" y="205178"/>
                  </a:cubicBezTo>
                  <a:cubicBezTo>
                    <a:pt x="445045" y="216483"/>
                    <a:pt x="434718" y="229340"/>
                    <a:pt x="417908" y="243749"/>
                  </a:cubicBezTo>
                  <a:lnTo>
                    <a:pt x="411828" y="245721"/>
                  </a:lnTo>
                  <a:lnTo>
                    <a:pt x="411267" y="246339"/>
                  </a:lnTo>
                  <a:lnTo>
                    <a:pt x="410443" y="248761"/>
                  </a:lnTo>
                  <a:cubicBezTo>
                    <a:pt x="409127" y="250073"/>
                    <a:pt x="405481" y="252505"/>
                    <a:pt x="399506" y="256056"/>
                  </a:cubicBezTo>
                  <a:lnTo>
                    <a:pt x="377772" y="268281"/>
                  </a:lnTo>
                  <a:lnTo>
                    <a:pt x="378085" y="268244"/>
                  </a:lnTo>
                  <a:cubicBezTo>
                    <a:pt x="383971" y="278076"/>
                    <a:pt x="386898" y="288937"/>
                    <a:pt x="386866" y="300824"/>
                  </a:cubicBezTo>
                  <a:lnTo>
                    <a:pt x="380945" y="307166"/>
                  </a:lnTo>
                  <a:lnTo>
                    <a:pt x="380598" y="312714"/>
                  </a:lnTo>
                  <a:cubicBezTo>
                    <a:pt x="384197" y="316227"/>
                    <a:pt x="386336" y="318815"/>
                    <a:pt x="387016" y="320479"/>
                  </a:cubicBezTo>
                  <a:lnTo>
                    <a:pt x="388208" y="320479"/>
                  </a:lnTo>
                  <a:lnTo>
                    <a:pt x="397426" y="330224"/>
                  </a:lnTo>
                  <a:lnTo>
                    <a:pt x="398747" y="350483"/>
                  </a:lnTo>
                  <a:lnTo>
                    <a:pt x="402760" y="357013"/>
                  </a:lnTo>
                  <a:lnTo>
                    <a:pt x="399785" y="367478"/>
                  </a:lnTo>
                  <a:cubicBezTo>
                    <a:pt x="401174" y="372829"/>
                    <a:pt x="402461" y="380214"/>
                    <a:pt x="403648" y="389632"/>
                  </a:cubicBezTo>
                  <a:cubicBezTo>
                    <a:pt x="405517" y="391238"/>
                    <a:pt x="408700" y="395120"/>
                    <a:pt x="413196" y="401277"/>
                  </a:cubicBezTo>
                  <a:lnTo>
                    <a:pt x="411760" y="411906"/>
                  </a:lnTo>
                  <a:lnTo>
                    <a:pt x="419010" y="425347"/>
                  </a:lnTo>
                  <a:cubicBezTo>
                    <a:pt x="418533" y="430638"/>
                    <a:pt x="420692" y="441398"/>
                    <a:pt x="425488" y="457628"/>
                  </a:cubicBezTo>
                  <a:cubicBezTo>
                    <a:pt x="427009" y="464685"/>
                    <a:pt x="428365" y="470979"/>
                    <a:pt x="429557" y="476510"/>
                  </a:cubicBezTo>
                  <a:cubicBezTo>
                    <a:pt x="431710" y="485054"/>
                    <a:pt x="435277" y="490346"/>
                    <a:pt x="440259" y="492387"/>
                  </a:cubicBezTo>
                  <a:lnTo>
                    <a:pt x="440117" y="492803"/>
                  </a:lnTo>
                  <a:lnTo>
                    <a:pt x="444422" y="492803"/>
                  </a:lnTo>
                  <a:lnTo>
                    <a:pt x="444005" y="494022"/>
                  </a:lnTo>
                  <a:lnTo>
                    <a:pt x="458429" y="488498"/>
                  </a:lnTo>
                  <a:lnTo>
                    <a:pt x="469285" y="488498"/>
                  </a:lnTo>
                  <a:cubicBezTo>
                    <a:pt x="469789" y="488124"/>
                    <a:pt x="471717" y="487624"/>
                    <a:pt x="475069" y="486998"/>
                  </a:cubicBezTo>
                  <a:cubicBezTo>
                    <a:pt x="479183" y="486817"/>
                    <a:pt x="485455" y="486257"/>
                    <a:pt x="493887" y="485317"/>
                  </a:cubicBezTo>
                  <a:cubicBezTo>
                    <a:pt x="495071" y="485114"/>
                    <a:pt x="498494" y="484145"/>
                    <a:pt x="504156" y="482410"/>
                  </a:cubicBezTo>
                  <a:cubicBezTo>
                    <a:pt x="512860" y="479657"/>
                    <a:pt x="519490" y="478281"/>
                    <a:pt x="524046" y="478281"/>
                  </a:cubicBezTo>
                  <a:cubicBezTo>
                    <a:pt x="556894" y="478281"/>
                    <a:pt x="578549" y="483455"/>
                    <a:pt x="589010" y="493802"/>
                  </a:cubicBezTo>
                  <a:cubicBezTo>
                    <a:pt x="592303" y="497969"/>
                    <a:pt x="598074" y="504561"/>
                    <a:pt x="606323" y="513576"/>
                  </a:cubicBezTo>
                  <a:lnTo>
                    <a:pt x="599871" y="532540"/>
                  </a:lnTo>
                  <a:cubicBezTo>
                    <a:pt x="597387" y="536519"/>
                    <a:pt x="593909" y="540280"/>
                    <a:pt x="589437" y="543824"/>
                  </a:cubicBezTo>
                  <a:cubicBezTo>
                    <a:pt x="584965" y="547369"/>
                    <a:pt x="582603" y="549214"/>
                    <a:pt x="582352" y="549360"/>
                  </a:cubicBezTo>
                  <a:lnTo>
                    <a:pt x="583124" y="559748"/>
                  </a:lnTo>
                  <a:lnTo>
                    <a:pt x="573691" y="570712"/>
                  </a:lnTo>
                  <a:cubicBezTo>
                    <a:pt x="565625" y="575219"/>
                    <a:pt x="556279" y="578595"/>
                    <a:pt x="545655" y="580839"/>
                  </a:cubicBezTo>
                  <a:cubicBezTo>
                    <a:pt x="523826" y="585349"/>
                    <a:pt x="512282" y="587750"/>
                    <a:pt x="511025" y="588042"/>
                  </a:cubicBezTo>
                  <a:cubicBezTo>
                    <a:pt x="500843" y="586967"/>
                    <a:pt x="495624" y="586430"/>
                    <a:pt x="495367" y="586430"/>
                  </a:cubicBezTo>
                  <a:cubicBezTo>
                    <a:pt x="484485" y="586430"/>
                    <a:pt x="474270" y="587699"/>
                    <a:pt x="464723" y="590237"/>
                  </a:cubicBezTo>
                  <a:lnTo>
                    <a:pt x="454682" y="587600"/>
                  </a:lnTo>
                  <a:lnTo>
                    <a:pt x="447672" y="580166"/>
                  </a:lnTo>
                  <a:lnTo>
                    <a:pt x="438145" y="577872"/>
                  </a:lnTo>
                  <a:lnTo>
                    <a:pt x="432370" y="565768"/>
                  </a:lnTo>
                  <a:lnTo>
                    <a:pt x="427924" y="563976"/>
                  </a:lnTo>
                  <a:cubicBezTo>
                    <a:pt x="426237" y="557319"/>
                    <a:pt x="421048" y="552192"/>
                    <a:pt x="412356" y="548597"/>
                  </a:cubicBezTo>
                  <a:lnTo>
                    <a:pt x="406302" y="538598"/>
                  </a:lnTo>
                  <a:lnTo>
                    <a:pt x="401855" y="537415"/>
                  </a:lnTo>
                  <a:cubicBezTo>
                    <a:pt x="400198" y="537746"/>
                    <a:pt x="398144" y="538179"/>
                    <a:pt x="395694" y="538714"/>
                  </a:cubicBezTo>
                  <a:cubicBezTo>
                    <a:pt x="389709" y="541749"/>
                    <a:pt x="379655" y="546406"/>
                    <a:pt x="365532" y="552683"/>
                  </a:cubicBezTo>
                  <a:cubicBezTo>
                    <a:pt x="359612" y="554223"/>
                    <a:pt x="351710" y="556674"/>
                    <a:pt x="341826" y="560036"/>
                  </a:cubicBezTo>
                  <a:cubicBezTo>
                    <a:pt x="330324" y="564743"/>
                    <a:pt x="321537" y="569986"/>
                    <a:pt x="315466" y="575762"/>
                  </a:cubicBezTo>
                  <a:lnTo>
                    <a:pt x="295439" y="581924"/>
                  </a:lnTo>
                  <a:lnTo>
                    <a:pt x="283764" y="590143"/>
                  </a:lnTo>
                  <a:cubicBezTo>
                    <a:pt x="276707" y="589965"/>
                    <a:pt x="259282" y="594529"/>
                    <a:pt x="231491" y="603833"/>
                  </a:cubicBezTo>
                  <a:cubicBezTo>
                    <a:pt x="225608" y="605794"/>
                    <a:pt x="213703" y="607138"/>
                    <a:pt x="195775" y="607867"/>
                  </a:cubicBezTo>
                  <a:cubicBezTo>
                    <a:pt x="181069" y="608548"/>
                    <a:pt x="169919" y="611070"/>
                    <a:pt x="162324" y="615435"/>
                  </a:cubicBezTo>
                  <a:lnTo>
                    <a:pt x="150671" y="613818"/>
                  </a:lnTo>
                  <a:lnTo>
                    <a:pt x="139532" y="619688"/>
                  </a:lnTo>
                  <a:cubicBezTo>
                    <a:pt x="133378" y="619888"/>
                    <a:pt x="124252" y="621112"/>
                    <a:pt x="112154" y="623360"/>
                  </a:cubicBezTo>
                  <a:cubicBezTo>
                    <a:pt x="100056" y="625608"/>
                    <a:pt x="91100" y="626732"/>
                    <a:pt x="85286" y="626732"/>
                  </a:cubicBezTo>
                  <a:cubicBezTo>
                    <a:pt x="66995" y="626732"/>
                    <a:pt x="47700" y="624400"/>
                    <a:pt x="27400" y="619735"/>
                  </a:cubicBezTo>
                  <a:cubicBezTo>
                    <a:pt x="23655" y="619158"/>
                    <a:pt x="19295" y="613698"/>
                    <a:pt x="14319" y="603357"/>
                  </a:cubicBezTo>
                  <a:lnTo>
                    <a:pt x="8428" y="600913"/>
                  </a:lnTo>
                  <a:lnTo>
                    <a:pt x="6267" y="581992"/>
                  </a:lnTo>
                  <a:lnTo>
                    <a:pt x="5006" y="578416"/>
                  </a:lnTo>
                  <a:lnTo>
                    <a:pt x="25303" y="551079"/>
                  </a:lnTo>
                  <a:cubicBezTo>
                    <a:pt x="31663" y="545688"/>
                    <a:pt x="39999" y="540580"/>
                    <a:pt x="50312" y="535755"/>
                  </a:cubicBezTo>
                  <a:cubicBezTo>
                    <a:pt x="61780" y="530427"/>
                    <a:pt x="70857" y="527763"/>
                    <a:pt x="77542" y="527763"/>
                  </a:cubicBezTo>
                  <a:cubicBezTo>
                    <a:pt x="78760" y="527763"/>
                    <a:pt x="79277" y="527852"/>
                    <a:pt x="79095" y="528029"/>
                  </a:cubicBezTo>
                  <a:lnTo>
                    <a:pt x="89127" y="522112"/>
                  </a:lnTo>
                  <a:cubicBezTo>
                    <a:pt x="93115" y="522650"/>
                    <a:pt x="96653" y="522550"/>
                    <a:pt x="99743" y="521812"/>
                  </a:cubicBezTo>
                  <a:cubicBezTo>
                    <a:pt x="108544" y="519786"/>
                    <a:pt x="114564" y="518630"/>
                    <a:pt x="117802" y="518344"/>
                  </a:cubicBezTo>
                  <a:cubicBezTo>
                    <a:pt x="117802" y="518344"/>
                    <a:pt x="127016" y="518344"/>
                    <a:pt x="145444" y="518344"/>
                  </a:cubicBezTo>
                  <a:cubicBezTo>
                    <a:pt x="147799" y="521545"/>
                    <a:pt x="150946" y="524303"/>
                    <a:pt x="154885" y="526619"/>
                  </a:cubicBezTo>
                  <a:cubicBezTo>
                    <a:pt x="164321" y="530843"/>
                    <a:pt x="170135" y="533968"/>
                    <a:pt x="172329" y="535993"/>
                  </a:cubicBezTo>
                  <a:cubicBezTo>
                    <a:pt x="174523" y="538018"/>
                    <a:pt x="179764" y="542011"/>
                    <a:pt x="188054" y="547971"/>
                  </a:cubicBezTo>
                  <a:lnTo>
                    <a:pt x="201594" y="549673"/>
                  </a:lnTo>
                  <a:lnTo>
                    <a:pt x="204209" y="553656"/>
                  </a:lnTo>
                  <a:lnTo>
                    <a:pt x="209616" y="553656"/>
                  </a:lnTo>
                  <a:lnTo>
                    <a:pt x="209238" y="566085"/>
                  </a:lnTo>
                  <a:lnTo>
                    <a:pt x="196341" y="578163"/>
                  </a:lnTo>
                  <a:lnTo>
                    <a:pt x="170745" y="578163"/>
                  </a:lnTo>
                  <a:cubicBezTo>
                    <a:pt x="164193" y="575851"/>
                    <a:pt x="154381" y="572061"/>
                    <a:pt x="141307" y="566793"/>
                  </a:cubicBezTo>
                  <a:cubicBezTo>
                    <a:pt x="136745" y="564429"/>
                    <a:pt x="130303" y="561416"/>
                    <a:pt x="121983" y="557755"/>
                  </a:cubicBezTo>
                  <a:cubicBezTo>
                    <a:pt x="116343" y="556480"/>
                    <a:pt x="108870" y="553679"/>
                    <a:pt x="99563" y="549351"/>
                  </a:cubicBezTo>
                  <a:cubicBezTo>
                    <a:pt x="92755" y="549514"/>
                    <a:pt x="84311" y="551275"/>
                    <a:pt x="74233" y="554633"/>
                  </a:cubicBezTo>
                  <a:cubicBezTo>
                    <a:pt x="60504" y="559281"/>
                    <a:pt x="51977" y="561846"/>
                    <a:pt x="48653" y="562329"/>
                  </a:cubicBezTo>
                  <a:lnTo>
                    <a:pt x="37150" y="574262"/>
                  </a:lnTo>
                  <a:lnTo>
                    <a:pt x="36777" y="575368"/>
                  </a:lnTo>
                  <a:lnTo>
                    <a:pt x="44734" y="594627"/>
                  </a:lnTo>
                  <a:cubicBezTo>
                    <a:pt x="45440" y="594267"/>
                    <a:pt x="49213" y="594999"/>
                    <a:pt x="56053" y="596823"/>
                  </a:cubicBezTo>
                  <a:cubicBezTo>
                    <a:pt x="68936" y="598652"/>
                    <a:pt x="76857" y="599567"/>
                    <a:pt x="79815" y="599567"/>
                  </a:cubicBezTo>
                  <a:cubicBezTo>
                    <a:pt x="89605" y="599567"/>
                    <a:pt x="106019" y="597547"/>
                    <a:pt x="129057" y="593508"/>
                  </a:cubicBezTo>
                  <a:cubicBezTo>
                    <a:pt x="133059" y="592374"/>
                    <a:pt x="139233" y="590826"/>
                    <a:pt x="147579" y="588865"/>
                  </a:cubicBezTo>
                  <a:cubicBezTo>
                    <a:pt x="155211" y="588865"/>
                    <a:pt x="165045" y="588376"/>
                    <a:pt x="177082" y="587399"/>
                  </a:cubicBezTo>
                  <a:cubicBezTo>
                    <a:pt x="179300" y="587121"/>
                    <a:pt x="182674" y="586300"/>
                    <a:pt x="187205" y="584933"/>
                  </a:cubicBezTo>
                  <a:cubicBezTo>
                    <a:pt x="195128" y="582890"/>
                    <a:pt x="200417" y="582226"/>
                    <a:pt x="203073" y="582944"/>
                  </a:cubicBezTo>
                  <a:lnTo>
                    <a:pt x="216467" y="577023"/>
                  </a:lnTo>
                  <a:lnTo>
                    <a:pt x="224485" y="579175"/>
                  </a:lnTo>
                  <a:cubicBezTo>
                    <a:pt x="236827" y="576111"/>
                    <a:pt x="248509" y="571512"/>
                    <a:pt x="259531" y="565378"/>
                  </a:cubicBezTo>
                  <a:cubicBezTo>
                    <a:pt x="268721" y="560916"/>
                    <a:pt x="280415" y="553960"/>
                    <a:pt x="294616" y="544510"/>
                  </a:cubicBezTo>
                  <a:cubicBezTo>
                    <a:pt x="302745" y="541372"/>
                    <a:pt x="314018" y="536870"/>
                    <a:pt x="328436" y="531005"/>
                  </a:cubicBezTo>
                  <a:cubicBezTo>
                    <a:pt x="339944" y="525088"/>
                    <a:pt x="358436" y="517418"/>
                    <a:pt x="383912" y="507994"/>
                  </a:cubicBezTo>
                  <a:lnTo>
                    <a:pt x="374214" y="498582"/>
                  </a:lnTo>
                  <a:lnTo>
                    <a:pt x="370346" y="496645"/>
                  </a:lnTo>
                  <a:cubicBezTo>
                    <a:pt x="369606" y="492045"/>
                    <a:pt x="367997" y="488677"/>
                    <a:pt x="365519" y="486539"/>
                  </a:cubicBezTo>
                  <a:lnTo>
                    <a:pt x="362882" y="468368"/>
                  </a:lnTo>
                  <a:cubicBezTo>
                    <a:pt x="360109" y="464841"/>
                    <a:pt x="355745" y="461171"/>
                    <a:pt x="349788" y="457358"/>
                  </a:cubicBezTo>
                  <a:cubicBezTo>
                    <a:pt x="344200" y="439282"/>
                    <a:pt x="341421" y="423785"/>
                    <a:pt x="341453" y="410868"/>
                  </a:cubicBezTo>
                  <a:lnTo>
                    <a:pt x="333144" y="408098"/>
                  </a:lnTo>
                  <a:lnTo>
                    <a:pt x="334353" y="404544"/>
                  </a:lnTo>
                  <a:lnTo>
                    <a:pt x="332449" y="400985"/>
                  </a:lnTo>
                  <a:lnTo>
                    <a:pt x="332367" y="397603"/>
                  </a:lnTo>
                  <a:lnTo>
                    <a:pt x="332273" y="397603"/>
                  </a:lnTo>
                  <a:cubicBezTo>
                    <a:pt x="327788" y="390811"/>
                    <a:pt x="326424" y="381144"/>
                    <a:pt x="328179" y="368602"/>
                  </a:cubicBezTo>
                  <a:cubicBezTo>
                    <a:pt x="325329" y="364288"/>
                    <a:pt x="321473" y="350791"/>
                    <a:pt x="316611" y="328110"/>
                  </a:cubicBezTo>
                  <a:cubicBezTo>
                    <a:pt x="312378" y="308288"/>
                    <a:pt x="310344" y="298299"/>
                    <a:pt x="310510" y="298145"/>
                  </a:cubicBezTo>
                  <a:lnTo>
                    <a:pt x="306531" y="299191"/>
                  </a:lnTo>
                  <a:lnTo>
                    <a:pt x="299902" y="305682"/>
                  </a:lnTo>
                  <a:lnTo>
                    <a:pt x="278808" y="305682"/>
                  </a:lnTo>
                  <a:lnTo>
                    <a:pt x="259780" y="313083"/>
                  </a:lnTo>
                  <a:cubicBezTo>
                    <a:pt x="257967" y="314014"/>
                    <a:pt x="254307" y="318143"/>
                    <a:pt x="248799" y="325469"/>
                  </a:cubicBezTo>
                  <a:lnTo>
                    <a:pt x="244709" y="325469"/>
                  </a:lnTo>
                  <a:lnTo>
                    <a:pt x="244164" y="327081"/>
                  </a:lnTo>
                  <a:lnTo>
                    <a:pt x="239761" y="327081"/>
                  </a:lnTo>
                  <a:lnTo>
                    <a:pt x="237197" y="329478"/>
                  </a:lnTo>
                  <a:lnTo>
                    <a:pt x="230432" y="344724"/>
                  </a:lnTo>
                  <a:lnTo>
                    <a:pt x="227597" y="347314"/>
                  </a:lnTo>
                  <a:lnTo>
                    <a:pt x="228421" y="351212"/>
                  </a:lnTo>
                  <a:lnTo>
                    <a:pt x="224579" y="356198"/>
                  </a:lnTo>
                  <a:cubicBezTo>
                    <a:pt x="223490" y="360405"/>
                    <a:pt x="218448" y="370417"/>
                    <a:pt x="209453" y="386232"/>
                  </a:cubicBezTo>
                  <a:lnTo>
                    <a:pt x="206830" y="386232"/>
                  </a:lnTo>
                  <a:lnTo>
                    <a:pt x="205375" y="390507"/>
                  </a:lnTo>
                  <a:lnTo>
                    <a:pt x="201469" y="393422"/>
                  </a:lnTo>
                  <a:lnTo>
                    <a:pt x="197297" y="399339"/>
                  </a:lnTo>
                  <a:lnTo>
                    <a:pt x="189215" y="405372"/>
                  </a:lnTo>
                  <a:lnTo>
                    <a:pt x="182197" y="415139"/>
                  </a:lnTo>
                  <a:cubicBezTo>
                    <a:pt x="173041" y="422139"/>
                    <a:pt x="160420" y="431055"/>
                    <a:pt x="144334" y="441888"/>
                  </a:cubicBezTo>
                  <a:cubicBezTo>
                    <a:pt x="135879" y="445827"/>
                    <a:pt x="123145" y="452140"/>
                    <a:pt x="106132" y="460826"/>
                  </a:cubicBezTo>
                  <a:lnTo>
                    <a:pt x="100584" y="460826"/>
                  </a:lnTo>
                  <a:lnTo>
                    <a:pt x="91040" y="466756"/>
                  </a:lnTo>
                  <a:lnTo>
                    <a:pt x="59351" y="466756"/>
                  </a:lnTo>
                  <a:cubicBezTo>
                    <a:pt x="57098" y="466756"/>
                    <a:pt x="53035" y="465806"/>
                    <a:pt x="47161" y="463905"/>
                  </a:cubicBezTo>
                  <a:cubicBezTo>
                    <a:pt x="41287" y="462004"/>
                    <a:pt x="36998" y="460947"/>
                    <a:pt x="34294" y="460732"/>
                  </a:cubicBezTo>
                  <a:lnTo>
                    <a:pt x="27696" y="455377"/>
                  </a:lnTo>
                  <a:lnTo>
                    <a:pt x="27451" y="453851"/>
                  </a:lnTo>
                  <a:cubicBezTo>
                    <a:pt x="22875" y="453851"/>
                    <a:pt x="17334" y="451891"/>
                    <a:pt x="10829" y="447972"/>
                  </a:cubicBezTo>
                  <a:lnTo>
                    <a:pt x="607" y="429009"/>
                  </a:lnTo>
                  <a:cubicBezTo>
                    <a:pt x="-533" y="421903"/>
                    <a:pt x="-69" y="413338"/>
                    <a:pt x="2001" y="403314"/>
                  </a:cubicBezTo>
                  <a:cubicBezTo>
                    <a:pt x="5625" y="394458"/>
                    <a:pt x="13906" y="383710"/>
                    <a:pt x="26843" y="371067"/>
                  </a:cubicBezTo>
                  <a:cubicBezTo>
                    <a:pt x="42352" y="362403"/>
                    <a:pt x="52579" y="355195"/>
                    <a:pt x="57524" y="349441"/>
                  </a:cubicBezTo>
                  <a:lnTo>
                    <a:pt x="73126" y="347773"/>
                  </a:lnTo>
                  <a:cubicBezTo>
                    <a:pt x="79786" y="341708"/>
                    <a:pt x="85097" y="337830"/>
                    <a:pt x="89059" y="336141"/>
                  </a:cubicBezTo>
                  <a:lnTo>
                    <a:pt x="99190" y="336141"/>
                  </a:lnTo>
                  <a:lnTo>
                    <a:pt x="106801" y="340698"/>
                  </a:lnTo>
                  <a:lnTo>
                    <a:pt x="112057" y="357270"/>
                  </a:lnTo>
                  <a:lnTo>
                    <a:pt x="104250" y="380217"/>
                  </a:lnTo>
                  <a:lnTo>
                    <a:pt x="91258" y="391570"/>
                  </a:lnTo>
                  <a:lnTo>
                    <a:pt x="76050" y="385610"/>
                  </a:lnTo>
                  <a:lnTo>
                    <a:pt x="73251" y="374956"/>
                  </a:lnTo>
                  <a:lnTo>
                    <a:pt x="69906" y="372362"/>
                  </a:lnTo>
                  <a:cubicBezTo>
                    <a:pt x="57507" y="377724"/>
                    <a:pt x="45835" y="386784"/>
                    <a:pt x="34890" y="399541"/>
                  </a:cubicBezTo>
                  <a:lnTo>
                    <a:pt x="29651" y="409145"/>
                  </a:lnTo>
                  <a:lnTo>
                    <a:pt x="33484" y="421831"/>
                  </a:lnTo>
                  <a:cubicBezTo>
                    <a:pt x="45652" y="431475"/>
                    <a:pt x="57208" y="436298"/>
                    <a:pt x="68153" y="436298"/>
                  </a:cubicBezTo>
                  <a:cubicBezTo>
                    <a:pt x="79429" y="436298"/>
                    <a:pt x="88473" y="434178"/>
                    <a:pt x="95284" y="429939"/>
                  </a:cubicBezTo>
                  <a:cubicBezTo>
                    <a:pt x="101335" y="424351"/>
                    <a:pt x="111102" y="415673"/>
                    <a:pt x="124585" y="403905"/>
                  </a:cubicBezTo>
                  <a:cubicBezTo>
                    <a:pt x="125714" y="401813"/>
                    <a:pt x="130800" y="394183"/>
                    <a:pt x="139842" y="381016"/>
                  </a:cubicBezTo>
                  <a:cubicBezTo>
                    <a:pt x="148885" y="367849"/>
                    <a:pt x="154659" y="359769"/>
                    <a:pt x="157166" y="356777"/>
                  </a:cubicBezTo>
                  <a:lnTo>
                    <a:pt x="161578" y="354890"/>
                  </a:lnTo>
                  <a:lnTo>
                    <a:pt x="171259" y="338919"/>
                  </a:lnTo>
                  <a:cubicBezTo>
                    <a:pt x="181627" y="329930"/>
                    <a:pt x="191814" y="320178"/>
                    <a:pt x="201821" y="309665"/>
                  </a:cubicBezTo>
                  <a:lnTo>
                    <a:pt x="205924" y="308392"/>
                  </a:lnTo>
                  <a:lnTo>
                    <a:pt x="208758" y="295311"/>
                  </a:lnTo>
                  <a:lnTo>
                    <a:pt x="218932" y="289248"/>
                  </a:lnTo>
                  <a:cubicBezTo>
                    <a:pt x="228079" y="273364"/>
                    <a:pt x="240456" y="253544"/>
                    <a:pt x="256062" y="229789"/>
                  </a:cubicBezTo>
                  <a:lnTo>
                    <a:pt x="262181" y="226024"/>
                  </a:lnTo>
                  <a:lnTo>
                    <a:pt x="267767" y="217741"/>
                  </a:lnTo>
                  <a:lnTo>
                    <a:pt x="272462" y="215653"/>
                  </a:lnTo>
                  <a:lnTo>
                    <a:pt x="272634" y="210413"/>
                  </a:lnTo>
                  <a:cubicBezTo>
                    <a:pt x="277318" y="205986"/>
                    <a:pt x="281392" y="200876"/>
                    <a:pt x="284853" y="195085"/>
                  </a:cubicBezTo>
                  <a:cubicBezTo>
                    <a:pt x="287786" y="190666"/>
                    <a:pt x="291080" y="185486"/>
                    <a:pt x="294736" y="179543"/>
                  </a:cubicBezTo>
                  <a:cubicBezTo>
                    <a:pt x="303928" y="166349"/>
                    <a:pt x="315250" y="152294"/>
                    <a:pt x="328702" y="137380"/>
                  </a:cubicBezTo>
                  <a:lnTo>
                    <a:pt x="324633" y="136651"/>
                  </a:lnTo>
                  <a:cubicBezTo>
                    <a:pt x="309498" y="138191"/>
                    <a:pt x="288277" y="145006"/>
                    <a:pt x="260972" y="157094"/>
                  </a:cubicBezTo>
                  <a:cubicBezTo>
                    <a:pt x="255875" y="160021"/>
                    <a:pt x="248226" y="163262"/>
                    <a:pt x="238025" y="166818"/>
                  </a:cubicBezTo>
                  <a:lnTo>
                    <a:pt x="232481" y="172237"/>
                  </a:lnTo>
                  <a:cubicBezTo>
                    <a:pt x="228882" y="174027"/>
                    <a:pt x="224612" y="175790"/>
                    <a:pt x="219670" y="177528"/>
                  </a:cubicBezTo>
                  <a:lnTo>
                    <a:pt x="219824" y="177528"/>
                  </a:lnTo>
                  <a:cubicBezTo>
                    <a:pt x="208173" y="188207"/>
                    <a:pt x="199511" y="194757"/>
                    <a:pt x="193837" y="197178"/>
                  </a:cubicBezTo>
                  <a:lnTo>
                    <a:pt x="192997" y="199643"/>
                  </a:lnTo>
                  <a:lnTo>
                    <a:pt x="187110" y="201127"/>
                  </a:lnTo>
                  <a:lnTo>
                    <a:pt x="187513" y="204689"/>
                  </a:lnTo>
                  <a:lnTo>
                    <a:pt x="179530" y="208377"/>
                  </a:lnTo>
                  <a:lnTo>
                    <a:pt x="160639" y="226740"/>
                  </a:lnTo>
                  <a:lnTo>
                    <a:pt x="158928" y="226740"/>
                  </a:lnTo>
                  <a:cubicBezTo>
                    <a:pt x="157894" y="227521"/>
                    <a:pt x="154852" y="232424"/>
                    <a:pt x="149805" y="241451"/>
                  </a:cubicBezTo>
                  <a:lnTo>
                    <a:pt x="148831" y="245884"/>
                  </a:lnTo>
                  <a:lnTo>
                    <a:pt x="152836" y="246960"/>
                  </a:lnTo>
                  <a:lnTo>
                    <a:pt x="166410" y="243625"/>
                  </a:lnTo>
                  <a:cubicBezTo>
                    <a:pt x="170646" y="241507"/>
                    <a:pt x="175583" y="238938"/>
                    <a:pt x="181219" y="235920"/>
                  </a:cubicBezTo>
                  <a:cubicBezTo>
                    <a:pt x="192101" y="225893"/>
                    <a:pt x="199237" y="219893"/>
                    <a:pt x="202627" y="217921"/>
                  </a:cubicBezTo>
                  <a:lnTo>
                    <a:pt x="209002" y="208441"/>
                  </a:lnTo>
                  <a:lnTo>
                    <a:pt x="214628" y="204754"/>
                  </a:lnTo>
                  <a:cubicBezTo>
                    <a:pt x="214470" y="205211"/>
                    <a:pt x="218421" y="202537"/>
                    <a:pt x="226478" y="196732"/>
                  </a:cubicBezTo>
                  <a:cubicBezTo>
                    <a:pt x="234102" y="185713"/>
                    <a:pt x="238968" y="177402"/>
                    <a:pt x="241077" y="171800"/>
                  </a:cubicBezTo>
                  <a:lnTo>
                    <a:pt x="253190" y="162800"/>
                  </a:lnTo>
                  <a:lnTo>
                    <a:pt x="266018" y="162800"/>
                  </a:lnTo>
                  <a:lnTo>
                    <a:pt x="268530" y="175873"/>
                  </a:lnTo>
                  <a:lnTo>
                    <a:pt x="264535" y="191342"/>
                  </a:lnTo>
                  <a:lnTo>
                    <a:pt x="251273" y="211970"/>
                  </a:lnTo>
                  <a:cubicBezTo>
                    <a:pt x="240277" y="217235"/>
                    <a:pt x="231160" y="223853"/>
                    <a:pt x="223923" y="231825"/>
                  </a:cubicBezTo>
                  <a:lnTo>
                    <a:pt x="212956" y="236837"/>
                  </a:lnTo>
                  <a:lnTo>
                    <a:pt x="208093" y="244611"/>
                  </a:lnTo>
                  <a:cubicBezTo>
                    <a:pt x="201311" y="247175"/>
                    <a:pt x="195159" y="251331"/>
                    <a:pt x="189640" y="257079"/>
                  </a:cubicBezTo>
                  <a:lnTo>
                    <a:pt x="182450" y="257992"/>
                  </a:lnTo>
                  <a:lnTo>
                    <a:pt x="181279" y="259973"/>
                  </a:lnTo>
                  <a:lnTo>
                    <a:pt x="171684" y="267660"/>
                  </a:lnTo>
                  <a:cubicBezTo>
                    <a:pt x="161605" y="271971"/>
                    <a:pt x="152843" y="274126"/>
                    <a:pt x="145397" y="274126"/>
                  </a:cubicBezTo>
                  <a:cubicBezTo>
                    <a:pt x="138940" y="274126"/>
                    <a:pt x="132970" y="273466"/>
                    <a:pt x="127488" y="272145"/>
                  </a:cubicBezTo>
                  <a:cubicBezTo>
                    <a:pt x="119279" y="263942"/>
                    <a:pt x="116859" y="252761"/>
                    <a:pt x="120229" y="238604"/>
                  </a:cubicBezTo>
                  <a:lnTo>
                    <a:pt x="118120" y="238604"/>
                  </a:lnTo>
                  <a:cubicBezTo>
                    <a:pt x="121901" y="227482"/>
                    <a:pt x="127192" y="217438"/>
                    <a:pt x="133992" y="208471"/>
                  </a:cubicBezTo>
                  <a:cubicBezTo>
                    <a:pt x="141621" y="203226"/>
                    <a:pt x="152410" y="195327"/>
                    <a:pt x="166359" y="184774"/>
                  </a:cubicBezTo>
                  <a:cubicBezTo>
                    <a:pt x="171772" y="183153"/>
                    <a:pt x="185197" y="175103"/>
                    <a:pt x="206631" y="160622"/>
                  </a:cubicBezTo>
                  <a:lnTo>
                    <a:pt x="207476" y="160622"/>
                  </a:lnTo>
                  <a:lnTo>
                    <a:pt x="211982" y="155254"/>
                  </a:lnTo>
                  <a:cubicBezTo>
                    <a:pt x="218205" y="150778"/>
                    <a:pt x="224142" y="147508"/>
                    <a:pt x="229793" y="145444"/>
                  </a:cubicBezTo>
                  <a:cubicBezTo>
                    <a:pt x="237419" y="142698"/>
                    <a:pt x="241651" y="141095"/>
                    <a:pt x="242488" y="140638"/>
                  </a:cubicBezTo>
                  <a:cubicBezTo>
                    <a:pt x="248525" y="137094"/>
                    <a:pt x="258526" y="131626"/>
                    <a:pt x="272492" y="124234"/>
                  </a:cubicBezTo>
                  <a:cubicBezTo>
                    <a:pt x="278986" y="121198"/>
                    <a:pt x="291982" y="118089"/>
                    <a:pt x="311479" y="114904"/>
                  </a:cubicBezTo>
                  <a:cubicBezTo>
                    <a:pt x="334123" y="111120"/>
                    <a:pt x="347831" y="109496"/>
                    <a:pt x="352605" y="110034"/>
                  </a:cubicBezTo>
                  <a:lnTo>
                    <a:pt x="363208" y="105510"/>
                  </a:lnTo>
                  <a:lnTo>
                    <a:pt x="374278" y="92322"/>
                  </a:lnTo>
                  <a:cubicBezTo>
                    <a:pt x="390379" y="80297"/>
                    <a:pt x="402201" y="73746"/>
                    <a:pt x="409745" y="72668"/>
                  </a:cubicBezTo>
                  <a:lnTo>
                    <a:pt x="419859" y="65113"/>
                  </a:lnTo>
                  <a:cubicBezTo>
                    <a:pt x="427259" y="62649"/>
                    <a:pt x="437376" y="59261"/>
                    <a:pt x="450210" y="54948"/>
                  </a:cubicBezTo>
                  <a:cubicBezTo>
                    <a:pt x="455041" y="52735"/>
                    <a:pt x="463246" y="49500"/>
                    <a:pt x="474825" y="45241"/>
                  </a:cubicBezTo>
                  <a:cubicBezTo>
                    <a:pt x="478990" y="44889"/>
                    <a:pt x="486091" y="42862"/>
                    <a:pt x="496130" y="39161"/>
                  </a:cubicBezTo>
                  <a:cubicBezTo>
                    <a:pt x="501020" y="39698"/>
                    <a:pt x="506771" y="38260"/>
                    <a:pt x="513383" y="34848"/>
                  </a:cubicBezTo>
                  <a:close/>
                  <a:moveTo>
                    <a:pt x="1798166" y="0"/>
                  </a:moveTo>
                  <a:cubicBezTo>
                    <a:pt x="1808953" y="0"/>
                    <a:pt x="1820241" y="2822"/>
                    <a:pt x="1832029" y="8467"/>
                  </a:cubicBezTo>
                  <a:cubicBezTo>
                    <a:pt x="1839807" y="22939"/>
                    <a:pt x="1838880" y="40950"/>
                    <a:pt x="1829251" y="62499"/>
                  </a:cubicBezTo>
                  <a:lnTo>
                    <a:pt x="1815209" y="65856"/>
                  </a:lnTo>
                  <a:lnTo>
                    <a:pt x="1792991" y="61950"/>
                  </a:lnTo>
                  <a:lnTo>
                    <a:pt x="1783147" y="54871"/>
                  </a:lnTo>
                  <a:cubicBezTo>
                    <a:pt x="1781958" y="50621"/>
                    <a:pt x="1779757" y="44527"/>
                    <a:pt x="1776544" y="36589"/>
                  </a:cubicBezTo>
                  <a:lnTo>
                    <a:pt x="1777882" y="32649"/>
                  </a:lnTo>
                  <a:lnTo>
                    <a:pt x="1774507" y="30458"/>
                  </a:lnTo>
                  <a:cubicBezTo>
                    <a:pt x="1765441" y="30458"/>
                    <a:pt x="1751758" y="34790"/>
                    <a:pt x="1733459" y="43454"/>
                  </a:cubicBezTo>
                  <a:cubicBezTo>
                    <a:pt x="1709640" y="54916"/>
                    <a:pt x="1694319" y="61467"/>
                    <a:pt x="1687496" y="63108"/>
                  </a:cubicBezTo>
                  <a:lnTo>
                    <a:pt x="1683106" y="66375"/>
                  </a:lnTo>
                  <a:lnTo>
                    <a:pt x="1682951" y="66821"/>
                  </a:lnTo>
                  <a:lnTo>
                    <a:pt x="1685400" y="77034"/>
                  </a:lnTo>
                  <a:lnTo>
                    <a:pt x="1680010" y="90848"/>
                  </a:lnTo>
                  <a:lnTo>
                    <a:pt x="1664657" y="107012"/>
                  </a:lnTo>
                  <a:lnTo>
                    <a:pt x="1661720" y="107012"/>
                  </a:lnTo>
                  <a:lnTo>
                    <a:pt x="1658139" y="109679"/>
                  </a:lnTo>
                  <a:lnTo>
                    <a:pt x="1655589" y="117186"/>
                  </a:lnTo>
                  <a:cubicBezTo>
                    <a:pt x="1648889" y="119050"/>
                    <a:pt x="1646822" y="121721"/>
                    <a:pt x="1649389" y="125200"/>
                  </a:cubicBezTo>
                  <a:cubicBezTo>
                    <a:pt x="1651524" y="129950"/>
                    <a:pt x="1647839" y="140296"/>
                    <a:pt x="1638335" y="156237"/>
                  </a:cubicBezTo>
                  <a:cubicBezTo>
                    <a:pt x="1637324" y="157858"/>
                    <a:pt x="1632719" y="167596"/>
                    <a:pt x="1624521" y="185452"/>
                  </a:cubicBezTo>
                  <a:lnTo>
                    <a:pt x="1611800" y="193307"/>
                  </a:lnTo>
                  <a:cubicBezTo>
                    <a:pt x="1607547" y="199884"/>
                    <a:pt x="1603432" y="204839"/>
                    <a:pt x="1599456" y="208172"/>
                  </a:cubicBezTo>
                  <a:lnTo>
                    <a:pt x="1595636" y="219397"/>
                  </a:lnTo>
                  <a:lnTo>
                    <a:pt x="1583352" y="230304"/>
                  </a:lnTo>
                  <a:lnTo>
                    <a:pt x="1576260" y="242345"/>
                  </a:lnTo>
                  <a:lnTo>
                    <a:pt x="1598359" y="247622"/>
                  </a:lnTo>
                  <a:lnTo>
                    <a:pt x="1616237" y="245666"/>
                  </a:lnTo>
                  <a:cubicBezTo>
                    <a:pt x="1620682" y="243763"/>
                    <a:pt x="1627534" y="241476"/>
                    <a:pt x="1636792" y="238806"/>
                  </a:cubicBezTo>
                  <a:lnTo>
                    <a:pt x="1650885" y="227166"/>
                  </a:lnTo>
                  <a:lnTo>
                    <a:pt x="1653029" y="223363"/>
                  </a:lnTo>
                  <a:lnTo>
                    <a:pt x="1651871" y="223363"/>
                  </a:lnTo>
                  <a:lnTo>
                    <a:pt x="1638177" y="233404"/>
                  </a:lnTo>
                  <a:lnTo>
                    <a:pt x="1624208" y="230733"/>
                  </a:lnTo>
                  <a:lnTo>
                    <a:pt x="1621850" y="224700"/>
                  </a:lnTo>
                  <a:lnTo>
                    <a:pt x="1614004" y="222235"/>
                  </a:lnTo>
                  <a:lnTo>
                    <a:pt x="1615787" y="207683"/>
                  </a:lnTo>
                  <a:lnTo>
                    <a:pt x="1621867" y="204300"/>
                  </a:lnTo>
                  <a:cubicBezTo>
                    <a:pt x="1623899" y="201694"/>
                    <a:pt x="1627795" y="198637"/>
                    <a:pt x="1633555" y="195129"/>
                  </a:cubicBezTo>
                  <a:cubicBezTo>
                    <a:pt x="1642867" y="196207"/>
                    <a:pt x="1647905" y="196746"/>
                    <a:pt x="1648668" y="196746"/>
                  </a:cubicBezTo>
                  <a:cubicBezTo>
                    <a:pt x="1649100" y="196746"/>
                    <a:pt x="1655689" y="195489"/>
                    <a:pt x="1668434" y="192977"/>
                  </a:cubicBezTo>
                  <a:cubicBezTo>
                    <a:pt x="1674779" y="195670"/>
                    <a:pt x="1680258" y="199969"/>
                    <a:pt x="1684868" y="205874"/>
                  </a:cubicBezTo>
                  <a:lnTo>
                    <a:pt x="1683830" y="208931"/>
                  </a:lnTo>
                  <a:lnTo>
                    <a:pt x="1686429" y="218591"/>
                  </a:lnTo>
                  <a:lnTo>
                    <a:pt x="1680992" y="234575"/>
                  </a:lnTo>
                  <a:cubicBezTo>
                    <a:pt x="1670208" y="240546"/>
                    <a:pt x="1661931" y="245313"/>
                    <a:pt x="1656163" y="248878"/>
                  </a:cubicBezTo>
                  <a:cubicBezTo>
                    <a:pt x="1647897" y="254120"/>
                    <a:pt x="1641668" y="258988"/>
                    <a:pt x="1637478" y="263481"/>
                  </a:cubicBezTo>
                  <a:cubicBezTo>
                    <a:pt x="1629889" y="266231"/>
                    <a:pt x="1620429" y="269222"/>
                    <a:pt x="1609099" y="272455"/>
                  </a:cubicBezTo>
                  <a:cubicBezTo>
                    <a:pt x="1603433" y="273755"/>
                    <a:pt x="1593861" y="275779"/>
                    <a:pt x="1580381" y="278526"/>
                  </a:cubicBezTo>
                  <a:cubicBezTo>
                    <a:pt x="1575896" y="278709"/>
                    <a:pt x="1569894" y="279179"/>
                    <a:pt x="1562373" y="279937"/>
                  </a:cubicBezTo>
                  <a:cubicBezTo>
                    <a:pt x="1562093" y="280142"/>
                    <a:pt x="1558961" y="285020"/>
                    <a:pt x="1552977" y="294570"/>
                  </a:cubicBezTo>
                  <a:cubicBezTo>
                    <a:pt x="1546993" y="304120"/>
                    <a:pt x="1542106" y="310545"/>
                    <a:pt x="1538316" y="313847"/>
                  </a:cubicBezTo>
                  <a:lnTo>
                    <a:pt x="1537073" y="317500"/>
                  </a:lnTo>
                  <a:lnTo>
                    <a:pt x="1534969" y="317380"/>
                  </a:lnTo>
                  <a:lnTo>
                    <a:pt x="1532189" y="325547"/>
                  </a:lnTo>
                  <a:lnTo>
                    <a:pt x="1530041" y="325547"/>
                  </a:lnTo>
                  <a:lnTo>
                    <a:pt x="1525063" y="346501"/>
                  </a:lnTo>
                  <a:cubicBezTo>
                    <a:pt x="1521942" y="350025"/>
                    <a:pt x="1518693" y="355283"/>
                    <a:pt x="1515318" y="362274"/>
                  </a:cubicBezTo>
                  <a:cubicBezTo>
                    <a:pt x="1510993" y="371124"/>
                    <a:pt x="1507390" y="377465"/>
                    <a:pt x="1504509" y="381298"/>
                  </a:cubicBezTo>
                  <a:cubicBezTo>
                    <a:pt x="1497960" y="387504"/>
                    <a:pt x="1490067" y="395270"/>
                    <a:pt x="1480829" y="404597"/>
                  </a:cubicBezTo>
                  <a:cubicBezTo>
                    <a:pt x="1476804" y="409387"/>
                    <a:pt x="1470101" y="416956"/>
                    <a:pt x="1460720" y="427303"/>
                  </a:cubicBezTo>
                  <a:lnTo>
                    <a:pt x="1449528" y="437920"/>
                  </a:lnTo>
                  <a:lnTo>
                    <a:pt x="1451781" y="438494"/>
                  </a:lnTo>
                  <a:lnTo>
                    <a:pt x="1465197" y="436341"/>
                  </a:lnTo>
                  <a:lnTo>
                    <a:pt x="1474256" y="440110"/>
                  </a:lnTo>
                  <a:lnTo>
                    <a:pt x="1478895" y="440110"/>
                  </a:lnTo>
                  <a:cubicBezTo>
                    <a:pt x="1483983" y="443057"/>
                    <a:pt x="1490023" y="447147"/>
                    <a:pt x="1497014" y="452381"/>
                  </a:cubicBezTo>
                  <a:lnTo>
                    <a:pt x="1495291" y="457453"/>
                  </a:lnTo>
                  <a:lnTo>
                    <a:pt x="1497353" y="460600"/>
                  </a:lnTo>
                  <a:lnTo>
                    <a:pt x="1496825" y="471889"/>
                  </a:lnTo>
                  <a:lnTo>
                    <a:pt x="1488949" y="484662"/>
                  </a:lnTo>
                  <a:lnTo>
                    <a:pt x="1473433" y="492551"/>
                  </a:lnTo>
                  <a:lnTo>
                    <a:pt x="1465767" y="492551"/>
                  </a:lnTo>
                  <a:lnTo>
                    <a:pt x="1458937" y="486986"/>
                  </a:lnTo>
                  <a:lnTo>
                    <a:pt x="1458868" y="476353"/>
                  </a:lnTo>
                  <a:lnTo>
                    <a:pt x="1463391" y="470950"/>
                  </a:lnTo>
                  <a:cubicBezTo>
                    <a:pt x="1461619" y="469487"/>
                    <a:pt x="1453511" y="468089"/>
                    <a:pt x="1439068" y="466757"/>
                  </a:cubicBezTo>
                  <a:lnTo>
                    <a:pt x="1432967" y="475538"/>
                  </a:lnTo>
                  <a:cubicBezTo>
                    <a:pt x="1420716" y="480089"/>
                    <a:pt x="1412473" y="482364"/>
                    <a:pt x="1408237" y="482364"/>
                  </a:cubicBezTo>
                  <a:cubicBezTo>
                    <a:pt x="1407308" y="482364"/>
                    <a:pt x="1403619" y="481826"/>
                    <a:pt x="1397171" y="480752"/>
                  </a:cubicBezTo>
                  <a:lnTo>
                    <a:pt x="1381538" y="484516"/>
                  </a:lnTo>
                  <a:lnTo>
                    <a:pt x="1370532" y="480752"/>
                  </a:lnTo>
                  <a:lnTo>
                    <a:pt x="1347920" y="482904"/>
                  </a:lnTo>
                  <a:lnTo>
                    <a:pt x="1337334" y="477707"/>
                  </a:lnTo>
                  <a:lnTo>
                    <a:pt x="1331370" y="468657"/>
                  </a:lnTo>
                  <a:lnTo>
                    <a:pt x="1331391" y="453890"/>
                  </a:lnTo>
                  <a:lnTo>
                    <a:pt x="1342101" y="436787"/>
                  </a:lnTo>
                  <a:lnTo>
                    <a:pt x="1354793" y="427303"/>
                  </a:lnTo>
                  <a:lnTo>
                    <a:pt x="1366691" y="424499"/>
                  </a:lnTo>
                  <a:lnTo>
                    <a:pt x="1401771" y="428594"/>
                  </a:lnTo>
                  <a:cubicBezTo>
                    <a:pt x="1405961" y="435374"/>
                    <a:pt x="1410340" y="438221"/>
                    <a:pt x="1414908" y="437135"/>
                  </a:cubicBezTo>
                  <a:lnTo>
                    <a:pt x="1416477" y="435484"/>
                  </a:lnTo>
                  <a:cubicBezTo>
                    <a:pt x="1415148" y="430436"/>
                    <a:pt x="1415920" y="424664"/>
                    <a:pt x="1418793" y="418167"/>
                  </a:cubicBezTo>
                  <a:cubicBezTo>
                    <a:pt x="1426376" y="411295"/>
                    <a:pt x="1432237" y="400196"/>
                    <a:pt x="1436376" y="384870"/>
                  </a:cubicBezTo>
                  <a:lnTo>
                    <a:pt x="1445255" y="377242"/>
                  </a:lnTo>
                  <a:cubicBezTo>
                    <a:pt x="1446393" y="375270"/>
                    <a:pt x="1448661" y="369286"/>
                    <a:pt x="1452059" y="359290"/>
                  </a:cubicBezTo>
                  <a:cubicBezTo>
                    <a:pt x="1453005" y="356512"/>
                    <a:pt x="1454968" y="352916"/>
                    <a:pt x="1457946" y="348503"/>
                  </a:cubicBezTo>
                  <a:cubicBezTo>
                    <a:pt x="1459173" y="345827"/>
                    <a:pt x="1461553" y="341183"/>
                    <a:pt x="1465089" y="334568"/>
                  </a:cubicBezTo>
                  <a:cubicBezTo>
                    <a:pt x="1472615" y="326805"/>
                    <a:pt x="1481906" y="314473"/>
                    <a:pt x="1492963" y="297571"/>
                  </a:cubicBezTo>
                  <a:cubicBezTo>
                    <a:pt x="1492808" y="298023"/>
                    <a:pt x="1492871" y="297310"/>
                    <a:pt x="1493151" y="295434"/>
                  </a:cubicBezTo>
                  <a:cubicBezTo>
                    <a:pt x="1493431" y="293557"/>
                    <a:pt x="1493769" y="292039"/>
                    <a:pt x="1494163" y="290878"/>
                  </a:cubicBezTo>
                  <a:cubicBezTo>
                    <a:pt x="1494906" y="288689"/>
                    <a:pt x="1496631" y="285089"/>
                    <a:pt x="1499338" y="280078"/>
                  </a:cubicBezTo>
                  <a:cubicBezTo>
                    <a:pt x="1503251" y="277166"/>
                    <a:pt x="1506175" y="273947"/>
                    <a:pt x="1508110" y="270423"/>
                  </a:cubicBezTo>
                  <a:lnTo>
                    <a:pt x="1494575" y="262293"/>
                  </a:lnTo>
                  <a:cubicBezTo>
                    <a:pt x="1493629" y="262091"/>
                    <a:pt x="1480995" y="261989"/>
                    <a:pt x="1456673" y="261989"/>
                  </a:cubicBezTo>
                  <a:cubicBezTo>
                    <a:pt x="1449990" y="261989"/>
                    <a:pt x="1440669" y="261362"/>
                    <a:pt x="1428710" y="260107"/>
                  </a:cubicBezTo>
                  <a:cubicBezTo>
                    <a:pt x="1416750" y="258852"/>
                    <a:pt x="1407737" y="258225"/>
                    <a:pt x="1401668" y="258225"/>
                  </a:cubicBezTo>
                  <a:cubicBezTo>
                    <a:pt x="1390606" y="258225"/>
                    <a:pt x="1386717" y="255769"/>
                    <a:pt x="1390002" y="250859"/>
                  </a:cubicBezTo>
                  <a:lnTo>
                    <a:pt x="1380955" y="260038"/>
                  </a:lnTo>
                  <a:lnTo>
                    <a:pt x="1378670" y="266761"/>
                  </a:lnTo>
                  <a:lnTo>
                    <a:pt x="1370000" y="274826"/>
                  </a:lnTo>
                  <a:lnTo>
                    <a:pt x="1368680" y="278715"/>
                  </a:lnTo>
                  <a:cubicBezTo>
                    <a:pt x="1363746" y="283231"/>
                    <a:pt x="1360126" y="288063"/>
                    <a:pt x="1357820" y="293211"/>
                  </a:cubicBezTo>
                  <a:lnTo>
                    <a:pt x="1357618" y="303304"/>
                  </a:lnTo>
                  <a:cubicBezTo>
                    <a:pt x="1353182" y="316349"/>
                    <a:pt x="1344480" y="328470"/>
                    <a:pt x="1331511" y="339666"/>
                  </a:cubicBezTo>
                  <a:lnTo>
                    <a:pt x="1326413" y="339666"/>
                  </a:lnTo>
                  <a:lnTo>
                    <a:pt x="1323858" y="342380"/>
                  </a:lnTo>
                  <a:lnTo>
                    <a:pt x="1323627" y="349313"/>
                  </a:lnTo>
                  <a:cubicBezTo>
                    <a:pt x="1319945" y="358223"/>
                    <a:pt x="1313445" y="367328"/>
                    <a:pt x="1304127" y="376629"/>
                  </a:cubicBezTo>
                  <a:lnTo>
                    <a:pt x="1300958" y="385941"/>
                  </a:lnTo>
                  <a:cubicBezTo>
                    <a:pt x="1295942" y="391907"/>
                    <a:pt x="1291963" y="395687"/>
                    <a:pt x="1289022" y="397282"/>
                  </a:cubicBezTo>
                  <a:lnTo>
                    <a:pt x="1287217" y="402586"/>
                  </a:lnTo>
                  <a:lnTo>
                    <a:pt x="1271297" y="407375"/>
                  </a:lnTo>
                  <a:cubicBezTo>
                    <a:pt x="1270863" y="407621"/>
                    <a:pt x="1263049" y="418887"/>
                    <a:pt x="1247857" y="441173"/>
                  </a:cubicBezTo>
                  <a:lnTo>
                    <a:pt x="1239947" y="447065"/>
                  </a:lnTo>
                  <a:lnTo>
                    <a:pt x="1232011" y="458847"/>
                  </a:lnTo>
                  <a:lnTo>
                    <a:pt x="1207396" y="472339"/>
                  </a:lnTo>
                  <a:cubicBezTo>
                    <a:pt x="1200113" y="474077"/>
                    <a:pt x="1193069" y="474229"/>
                    <a:pt x="1186263" y="472794"/>
                  </a:cubicBezTo>
                  <a:lnTo>
                    <a:pt x="1180685" y="474946"/>
                  </a:lnTo>
                  <a:lnTo>
                    <a:pt x="1163813" y="468236"/>
                  </a:lnTo>
                  <a:lnTo>
                    <a:pt x="1157549" y="457702"/>
                  </a:lnTo>
                  <a:lnTo>
                    <a:pt x="1160666" y="448548"/>
                  </a:lnTo>
                  <a:lnTo>
                    <a:pt x="1169095" y="439424"/>
                  </a:lnTo>
                  <a:lnTo>
                    <a:pt x="1176740" y="436573"/>
                  </a:lnTo>
                  <a:lnTo>
                    <a:pt x="1187266" y="436573"/>
                  </a:lnTo>
                  <a:lnTo>
                    <a:pt x="1194782" y="441576"/>
                  </a:lnTo>
                  <a:lnTo>
                    <a:pt x="1194761" y="445234"/>
                  </a:lnTo>
                  <a:lnTo>
                    <a:pt x="1204652" y="447275"/>
                  </a:lnTo>
                  <a:lnTo>
                    <a:pt x="1207902" y="444192"/>
                  </a:lnTo>
                  <a:cubicBezTo>
                    <a:pt x="1210014" y="441188"/>
                    <a:pt x="1212281" y="436606"/>
                    <a:pt x="1214702" y="430446"/>
                  </a:cubicBezTo>
                  <a:cubicBezTo>
                    <a:pt x="1218501" y="420951"/>
                    <a:pt x="1220877" y="415190"/>
                    <a:pt x="1221830" y="413163"/>
                  </a:cubicBezTo>
                  <a:cubicBezTo>
                    <a:pt x="1222783" y="411136"/>
                    <a:pt x="1225617" y="406577"/>
                    <a:pt x="1230330" y="399486"/>
                  </a:cubicBezTo>
                  <a:cubicBezTo>
                    <a:pt x="1233663" y="394455"/>
                    <a:pt x="1235814" y="390515"/>
                    <a:pt x="1236783" y="387665"/>
                  </a:cubicBezTo>
                  <a:cubicBezTo>
                    <a:pt x="1237100" y="386736"/>
                    <a:pt x="1237659" y="384564"/>
                    <a:pt x="1238459" y="381148"/>
                  </a:cubicBezTo>
                  <a:lnTo>
                    <a:pt x="1251901" y="371947"/>
                  </a:lnTo>
                  <a:cubicBezTo>
                    <a:pt x="1258017" y="362772"/>
                    <a:pt x="1261650" y="355177"/>
                    <a:pt x="1262799" y="349163"/>
                  </a:cubicBezTo>
                  <a:cubicBezTo>
                    <a:pt x="1270291" y="338419"/>
                    <a:pt x="1280347" y="326175"/>
                    <a:pt x="1292967" y="312432"/>
                  </a:cubicBezTo>
                  <a:lnTo>
                    <a:pt x="1300967" y="296825"/>
                  </a:lnTo>
                  <a:lnTo>
                    <a:pt x="1316711" y="280494"/>
                  </a:lnTo>
                  <a:cubicBezTo>
                    <a:pt x="1319266" y="274834"/>
                    <a:pt x="1321083" y="270420"/>
                    <a:pt x="1322160" y="267250"/>
                  </a:cubicBezTo>
                  <a:cubicBezTo>
                    <a:pt x="1322249" y="266990"/>
                    <a:pt x="1322939" y="263850"/>
                    <a:pt x="1324231" y="257830"/>
                  </a:cubicBezTo>
                  <a:lnTo>
                    <a:pt x="1320728" y="256608"/>
                  </a:lnTo>
                  <a:lnTo>
                    <a:pt x="1316659" y="258649"/>
                  </a:lnTo>
                  <a:cubicBezTo>
                    <a:pt x="1299732" y="260153"/>
                    <a:pt x="1288047" y="260190"/>
                    <a:pt x="1281605" y="258761"/>
                  </a:cubicBezTo>
                  <a:lnTo>
                    <a:pt x="1263880" y="263824"/>
                  </a:lnTo>
                  <a:cubicBezTo>
                    <a:pt x="1262093" y="265685"/>
                    <a:pt x="1257131" y="268649"/>
                    <a:pt x="1248993" y="272716"/>
                  </a:cubicBezTo>
                  <a:lnTo>
                    <a:pt x="1248967" y="272730"/>
                  </a:lnTo>
                  <a:lnTo>
                    <a:pt x="1270573" y="265526"/>
                  </a:lnTo>
                  <a:lnTo>
                    <a:pt x="1278921" y="265526"/>
                  </a:lnTo>
                  <a:cubicBezTo>
                    <a:pt x="1284640" y="270254"/>
                    <a:pt x="1288976" y="276597"/>
                    <a:pt x="1291929" y="284554"/>
                  </a:cubicBezTo>
                  <a:lnTo>
                    <a:pt x="1289682" y="296731"/>
                  </a:lnTo>
                  <a:lnTo>
                    <a:pt x="1284078" y="306001"/>
                  </a:lnTo>
                  <a:lnTo>
                    <a:pt x="1273132" y="311720"/>
                  </a:lnTo>
                  <a:lnTo>
                    <a:pt x="1261951" y="311720"/>
                  </a:lnTo>
                  <a:lnTo>
                    <a:pt x="1259061" y="313872"/>
                  </a:lnTo>
                  <a:lnTo>
                    <a:pt x="1245478" y="313872"/>
                  </a:lnTo>
                  <a:cubicBezTo>
                    <a:pt x="1235888" y="308570"/>
                    <a:pt x="1229879" y="305253"/>
                    <a:pt x="1227449" y="303921"/>
                  </a:cubicBezTo>
                  <a:cubicBezTo>
                    <a:pt x="1219114" y="300825"/>
                    <a:pt x="1210651" y="298855"/>
                    <a:pt x="1202062" y="298009"/>
                  </a:cubicBezTo>
                  <a:lnTo>
                    <a:pt x="1198628" y="284490"/>
                  </a:lnTo>
                  <a:lnTo>
                    <a:pt x="1203164" y="271160"/>
                  </a:lnTo>
                  <a:lnTo>
                    <a:pt x="1208463" y="269179"/>
                  </a:lnTo>
                  <a:lnTo>
                    <a:pt x="1212725" y="262148"/>
                  </a:lnTo>
                  <a:lnTo>
                    <a:pt x="1217004" y="258953"/>
                  </a:lnTo>
                  <a:lnTo>
                    <a:pt x="1217737" y="256797"/>
                  </a:lnTo>
                  <a:lnTo>
                    <a:pt x="1226578" y="250198"/>
                  </a:lnTo>
                  <a:cubicBezTo>
                    <a:pt x="1232858" y="249372"/>
                    <a:pt x="1237742" y="248339"/>
                    <a:pt x="1241229" y="247098"/>
                  </a:cubicBezTo>
                  <a:cubicBezTo>
                    <a:pt x="1249701" y="243711"/>
                    <a:pt x="1257013" y="240783"/>
                    <a:pt x="1263164" y="238313"/>
                  </a:cubicBezTo>
                  <a:cubicBezTo>
                    <a:pt x="1270439" y="236727"/>
                    <a:pt x="1280957" y="233929"/>
                    <a:pt x="1294720" y="229918"/>
                  </a:cubicBezTo>
                  <a:lnTo>
                    <a:pt x="1302287" y="229918"/>
                  </a:lnTo>
                  <a:lnTo>
                    <a:pt x="1306935" y="232075"/>
                  </a:lnTo>
                  <a:lnTo>
                    <a:pt x="1320209" y="232075"/>
                  </a:lnTo>
                  <a:cubicBezTo>
                    <a:pt x="1320395" y="232075"/>
                    <a:pt x="1326059" y="231030"/>
                    <a:pt x="1337201" y="228941"/>
                  </a:cubicBezTo>
                  <a:cubicBezTo>
                    <a:pt x="1346333" y="219480"/>
                    <a:pt x="1352147" y="211999"/>
                    <a:pt x="1354643" y="206500"/>
                  </a:cubicBezTo>
                  <a:lnTo>
                    <a:pt x="1357305" y="192347"/>
                  </a:lnTo>
                  <a:lnTo>
                    <a:pt x="1363128" y="188248"/>
                  </a:lnTo>
                  <a:lnTo>
                    <a:pt x="1368011" y="183008"/>
                  </a:lnTo>
                  <a:cubicBezTo>
                    <a:pt x="1368563" y="180856"/>
                    <a:pt x="1370011" y="177649"/>
                    <a:pt x="1372354" y="173387"/>
                  </a:cubicBezTo>
                  <a:cubicBezTo>
                    <a:pt x="1375315" y="168431"/>
                    <a:pt x="1377095" y="165310"/>
                    <a:pt x="1377692" y="164023"/>
                  </a:cubicBezTo>
                  <a:cubicBezTo>
                    <a:pt x="1378338" y="162651"/>
                    <a:pt x="1378941" y="160908"/>
                    <a:pt x="1379502" y="158792"/>
                  </a:cubicBezTo>
                  <a:cubicBezTo>
                    <a:pt x="1380348" y="155188"/>
                    <a:pt x="1381334" y="151729"/>
                    <a:pt x="1382460" y="148417"/>
                  </a:cubicBezTo>
                  <a:lnTo>
                    <a:pt x="1390285" y="143850"/>
                  </a:lnTo>
                  <a:lnTo>
                    <a:pt x="1395297" y="133963"/>
                  </a:lnTo>
                  <a:lnTo>
                    <a:pt x="1403859" y="129474"/>
                  </a:lnTo>
                  <a:lnTo>
                    <a:pt x="1411405" y="126542"/>
                  </a:lnTo>
                  <a:cubicBezTo>
                    <a:pt x="1397473" y="125961"/>
                    <a:pt x="1376070" y="124148"/>
                    <a:pt x="1347195" y="121101"/>
                  </a:cubicBezTo>
                  <a:lnTo>
                    <a:pt x="1342603" y="123266"/>
                  </a:lnTo>
                  <a:cubicBezTo>
                    <a:pt x="1338447" y="122883"/>
                    <a:pt x="1321374" y="118198"/>
                    <a:pt x="1291384" y="109212"/>
                  </a:cubicBezTo>
                  <a:lnTo>
                    <a:pt x="1271820" y="114335"/>
                  </a:lnTo>
                  <a:cubicBezTo>
                    <a:pt x="1268036" y="118194"/>
                    <a:pt x="1265239" y="120552"/>
                    <a:pt x="1263430" y="121410"/>
                  </a:cubicBezTo>
                  <a:lnTo>
                    <a:pt x="1263091" y="131490"/>
                  </a:lnTo>
                  <a:lnTo>
                    <a:pt x="1268733" y="135524"/>
                  </a:lnTo>
                  <a:lnTo>
                    <a:pt x="1287573" y="137475"/>
                  </a:lnTo>
                  <a:lnTo>
                    <a:pt x="1290810" y="132004"/>
                  </a:lnTo>
                  <a:lnTo>
                    <a:pt x="1302206" y="123480"/>
                  </a:lnTo>
                  <a:lnTo>
                    <a:pt x="1321530" y="123480"/>
                  </a:lnTo>
                  <a:cubicBezTo>
                    <a:pt x="1331183" y="130320"/>
                    <a:pt x="1337132" y="139477"/>
                    <a:pt x="1339379" y="150951"/>
                  </a:cubicBezTo>
                  <a:lnTo>
                    <a:pt x="1334045" y="173572"/>
                  </a:lnTo>
                  <a:lnTo>
                    <a:pt x="1326238" y="181654"/>
                  </a:lnTo>
                  <a:cubicBezTo>
                    <a:pt x="1319738" y="180587"/>
                    <a:pt x="1311371" y="178141"/>
                    <a:pt x="1301139" y="174313"/>
                  </a:cubicBezTo>
                  <a:lnTo>
                    <a:pt x="1303698" y="166784"/>
                  </a:lnTo>
                  <a:lnTo>
                    <a:pt x="1303016" y="165777"/>
                  </a:lnTo>
                  <a:cubicBezTo>
                    <a:pt x="1300444" y="165157"/>
                    <a:pt x="1290779" y="164412"/>
                    <a:pt x="1274020" y="163543"/>
                  </a:cubicBezTo>
                  <a:cubicBezTo>
                    <a:pt x="1261577" y="162777"/>
                    <a:pt x="1250700" y="159424"/>
                    <a:pt x="1241387" y="153485"/>
                  </a:cubicBezTo>
                  <a:lnTo>
                    <a:pt x="1227517" y="135828"/>
                  </a:lnTo>
                  <a:lnTo>
                    <a:pt x="1235428" y="112573"/>
                  </a:lnTo>
                  <a:lnTo>
                    <a:pt x="1248175" y="97404"/>
                  </a:lnTo>
                  <a:cubicBezTo>
                    <a:pt x="1269649" y="88994"/>
                    <a:pt x="1291986" y="84790"/>
                    <a:pt x="1315184" y="84790"/>
                  </a:cubicBezTo>
                  <a:cubicBezTo>
                    <a:pt x="1323239" y="84790"/>
                    <a:pt x="1333339" y="88566"/>
                    <a:pt x="1345484" y="96117"/>
                  </a:cubicBezTo>
                  <a:lnTo>
                    <a:pt x="1352953" y="94497"/>
                  </a:lnTo>
                  <a:cubicBezTo>
                    <a:pt x="1355823" y="95317"/>
                    <a:pt x="1365015" y="96564"/>
                    <a:pt x="1380531" y="98238"/>
                  </a:cubicBezTo>
                  <a:cubicBezTo>
                    <a:pt x="1396046" y="99911"/>
                    <a:pt x="1405533" y="100642"/>
                    <a:pt x="1408991" y="100431"/>
                  </a:cubicBezTo>
                  <a:lnTo>
                    <a:pt x="1415924" y="104199"/>
                  </a:lnTo>
                  <a:lnTo>
                    <a:pt x="1427689" y="98283"/>
                  </a:lnTo>
                  <a:lnTo>
                    <a:pt x="1435295" y="100431"/>
                  </a:lnTo>
                  <a:lnTo>
                    <a:pt x="1442845" y="92988"/>
                  </a:lnTo>
                  <a:cubicBezTo>
                    <a:pt x="1450857" y="91190"/>
                    <a:pt x="1464702" y="85073"/>
                    <a:pt x="1484379" y="74637"/>
                  </a:cubicBezTo>
                  <a:lnTo>
                    <a:pt x="1506301" y="74637"/>
                  </a:lnTo>
                  <a:cubicBezTo>
                    <a:pt x="1510177" y="82069"/>
                    <a:pt x="1511130" y="89722"/>
                    <a:pt x="1509161" y="97597"/>
                  </a:cubicBezTo>
                  <a:lnTo>
                    <a:pt x="1501340" y="104161"/>
                  </a:lnTo>
                  <a:cubicBezTo>
                    <a:pt x="1487989" y="110918"/>
                    <a:pt x="1478093" y="114521"/>
                    <a:pt x="1471653" y="114970"/>
                  </a:cubicBezTo>
                  <a:lnTo>
                    <a:pt x="1468065" y="119244"/>
                  </a:lnTo>
                  <a:lnTo>
                    <a:pt x="1463722" y="131447"/>
                  </a:lnTo>
                  <a:lnTo>
                    <a:pt x="1447755" y="143396"/>
                  </a:lnTo>
                  <a:cubicBezTo>
                    <a:pt x="1443907" y="152754"/>
                    <a:pt x="1434612" y="167265"/>
                    <a:pt x="1419869" y="186927"/>
                  </a:cubicBezTo>
                  <a:cubicBezTo>
                    <a:pt x="1407000" y="204017"/>
                    <a:pt x="1399031" y="217677"/>
                    <a:pt x="1395961" y="227907"/>
                  </a:cubicBezTo>
                  <a:lnTo>
                    <a:pt x="1396660" y="228302"/>
                  </a:lnTo>
                  <a:cubicBezTo>
                    <a:pt x="1408505" y="227204"/>
                    <a:pt x="1414428" y="226656"/>
                    <a:pt x="1414428" y="226656"/>
                  </a:cubicBezTo>
                  <a:cubicBezTo>
                    <a:pt x="1417097" y="226656"/>
                    <a:pt x="1421318" y="227081"/>
                    <a:pt x="1427089" y="227933"/>
                  </a:cubicBezTo>
                  <a:cubicBezTo>
                    <a:pt x="1431831" y="228545"/>
                    <a:pt x="1435112" y="228851"/>
                    <a:pt x="1436933" y="228851"/>
                  </a:cubicBezTo>
                  <a:cubicBezTo>
                    <a:pt x="1439966" y="229074"/>
                    <a:pt x="1444087" y="229038"/>
                    <a:pt x="1449296" y="228744"/>
                  </a:cubicBezTo>
                  <a:cubicBezTo>
                    <a:pt x="1454506" y="228449"/>
                    <a:pt x="1457728" y="228302"/>
                    <a:pt x="1458962" y="228302"/>
                  </a:cubicBezTo>
                  <a:cubicBezTo>
                    <a:pt x="1462107" y="228302"/>
                    <a:pt x="1468902" y="229267"/>
                    <a:pt x="1479349" y="231196"/>
                  </a:cubicBezTo>
                  <a:cubicBezTo>
                    <a:pt x="1489797" y="233125"/>
                    <a:pt x="1496177" y="234140"/>
                    <a:pt x="1498489" y="234240"/>
                  </a:cubicBezTo>
                  <a:cubicBezTo>
                    <a:pt x="1503448" y="231902"/>
                    <a:pt x="1509980" y="231259"/>
                    <a:pt x="1518083" y="232311"/>
                  </a:cubicBezTo>
                  <a:lnTo>
                    <a:pt x="1526898" y="237996"/>
                  </a:lnTo>
                  <a:lnTo>
                    <a:pt x="1531589" y="236564"/>
                  </a:lnTo>
                  <a:lnTo>
                    <a:pt x="1541184" y="228302"/>
                  </a:lnTo>
                  <a:lnTo>
                    <a:pt x="1547989" y="228302"/>
                  </a:lnTo>
                  <a:cubicBezTo>
                    <a:pt x="1548346" y="223737"/>
                    <a:pt x="1548560" y="217833"/>
                    <a:pt x="1548632" y="210590"/>
                  </a:cubicBezTo>
                  <a:lnTo>
                    <a:pt x="1551907" y="204120"/>
                  </a:lnTo>
                  <a:lnTo>
                    <a:pt x="1552401" y="193187"/>
                  </a:lnTo>
                  <a:lnTo>
                    <a:pt x="1562090" y="184826"/>
                  </a:lnTo>
                  <a:lnTo>
                    <a:pt x="1565126" y="179497"/>
                  </a:lnTo>
                  <a:lnTo>
                    <a:pt x="1565902" y="170896"/>
                  </a:lnTo>
                  <a:lnTo>
                    <a:pt x="1573002" y="168311"/>
                  </a:lnTo>
                  <a:cubicBezTo>
                    <a:pt x="1590318" y="138950"/>
                    <a:pt x="1600089" y="120995"/>
                    <a:pt x="1602316" y="114447"/>
                  </a:cubicBezTo>
                  <a:cubicBezTo>
                    <a:pt x="1607630" y="106763"/>
                    <a:pt x="1613817" y="99808"/>
                    <a:pt x="1620877" y="93579"/>
                  </a:cubicBezTo>
                  <a:lnTo>
                    <a:pt x="1626815" y="90475"/>
                  </a:lnTo>
                  <a:lnTo>
                    <a:pt x="1636590" y="74594"/>
                  </a:lnTo>
                  <a:lnTo>
                    <a:pt x="1651057" y="68416"/>
                  </a:lnTo>
                  <a:lnTo>
                    <a:pt x="1663906" y="52633"/>
                  </a:lnTo>
                  <a:lnTo>
                    <a:pt x="1683054" y="44217"/>
                  </a:lnTo>
                  <a:lnTo>
                    <a:pt x="1697478" y="32233"/>
                  </a:lnTo>
                  <a:cubicBezTo>
                    <a:pt x="1705164" y="29266"/>
                    <a:pt x="1711478" y="26362"/>
                    <a:pt x="1716420" y="23521"/>
                  </a:cubicBezTo>
                  <a:lnTo>
                    <a:pt x="1721051" y="16940"/>
                  </a:lnTo>
                  <a:lnTo>
                    <a:pt x="1736275" y="11837"/>
                  </a:lnTo>
                  <a:lnTo>
                    <a:pt x="1747706" y="11837"/>
                  </a:lnTo>
                  <a:cubicBezTo>
                    <a:pt x="1765628" y="3946"/>
                    <a:pt x="1782448" y="0"/>
                    <a:pt x="17981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623393" y="2574920"/>
            <a:ext cx="2952328" cy="1881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像这样，在法国发扬光大的马卡龙，被贴上了浓浓的法式标签。因此，马卡龙不单单是一种甜点、一种美食，它更承载着一种文化</a:t>
            </a:r>
            <a:endParaRPr lang="zh-CN" altLang="en-US" sz="1600" dirty="0">
              <a:solidFill>
                <a:schemeClr val="bg1"/>
              </a:solidFill>
              <a:latin typeface="浪漫雅圆" panose="02010601040101010101" pitchFamily="2" charset="-122"/>
              <a:ea typeface="浪漫雅圆" panose="02010601040101010101" pitchFamily="2" charset="-122"/>
              <a:cs typeface="Miriam" panose="020B0502050101010101" pitchFamily="34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矩形 1"/>
          <p:cNvSpPr/>
          <p:nvPr/>
        </p:nvSpPr>
        <p:spPr>
          <a:xfrm>
            <a:off x="0" y="0"/>
            <a:ext cx="12576720" cy="707440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-1" fmla="*/ 0 w 12192000"/>
              <a:gd name="connsiteY0-2" fmla="*/ 0 h 6858000"/>
              <a:gd name="connsiteX1-3" fmla="*/ 12192000 w 12192000"/>
              <a:gd name="connsiteY1-4" fmla="*/ 0 h 6858000"/>
              <a:gd name="connsiteX2-5" fmla="*/ 0 w 12192000"/>
              <a:gd name="connsiteY2-6" fmla="*/ 6858000 h 6858000"/>
              <a:gd name="connsiteX3-7" fmla="*/ 0 w 12192000"/>
              <a:gd name="connsiteY3-8" fmla="*/ 0 h 6858000"/>
              <a:gd name="connsiteX0-9" fmla="*/ 0 w 12192000"/>
              <a:gd name="connsiteY0-10" fmla="*/ 0 h 6858000"/>
              <a:gd name="connsiteX1-11" fmla="*/ 12192000 w 12192000"/>
              <a:gd name="connsiteY1-12" fmla="*/ 0 h 6858000"/>
              <a:gd name="connsiteX2-13" fmla="*/ 0 w 12192000"/>
              <a:gd name="connsiteY2-14" fmla="*/ 6858000 h 6858000"/>
              <a:gd name="connsiteX3-15" fmla="*/ 0 w 12192000"/>
              <a:gd name="connsiteY3-1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cubicBezTo>
                  <a:pt x="3822700" y="787400"/>
                  <a:pt x="4064000" y="4572000"/>
                  <a:pt x="0" y="68580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8412000" y="5877272"/>
            <a:ext cx="3780000" cy="722286"/>
            <a:chOff x="609013" y="5690507"/>
            <a:chExt cx="3780000" cy="722286"/>
          </a:xfrm>
        </p:grpSpPr>
        <p:grpSp>
          <p:nvGrpSpPr>
            <p:cNvPr id="20" name="组合 19"/>
            <p:cNvGrpSpPr/>
            <p:nvPr/>
          </p:nvGrpSpPr>
          <p:grpSpPr>
            <a:xfrm>
              <a:off x="609013" y="5690507"/>
              <a:ext cx="3780000" cy="718514"/>
              <a:chOff x="609013" y="5690507"/>
              <a:chExt cx="3780000" cy="718514"/>
            </a:xfrm>
          </p:grpSpPr>
          <p:cxnSp>
            <p:nvCxnSpPr>
              <p:cNvPr id="22" name="直接连接符 21"/>
              <p:cNvCxnSpPr/>
              <p:nvPr/>
            </p:nvCxnSpPr>
            <p:spPr>
              <a:xfrm flipV="1">
                <a:off x="609013" y="6237312"/>
                <a:ext cx="3780000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KSO_Shape"/>
              <p:cNvSpPr/>
              <p:nvPr/>
            </p:nvSpPr>
            <p:spPr>
              <a:xfrm rot="9538638" flipV="1">
                <a:off x="1076677" y="5690507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KSO_Shape"/>
              <p:cNvSpPr/>
              <p:nvPr/>
            </p:nvSpPr>
            <p:spPr bwMode="auto">
              <a:xfrm rot="592700">
                <a:off x="3430658" y="5724459"/>
                <a:ext cx="434065" cy="411638"/>
              </a:xfrm>
              <a:custGeom>
                <a:avLst/>
                <a:gdLst>
                  <a:gd name="T0" fmla="*/ 2147483646 w 5471"/>
                  <a:gd name="T1" fmla="*/ 2147483646 h 5188"/>
                  <a:gd name="T2" fmla="*/ 2147483646 w 5471"/>
                  <a:gd name="T3" fmla="*/ 2147483646 h 5188"/>
                  <a:gd name="T4" fmla="*/ 2147483646 w 5471"/>
                  <a:gd name="T5" fmla="*/ 126593967 h 5188"/>
                  <a:gd name="T6" fmla="*/ 2147483646 w 5471"/>
                  <a:gd name="T7" fmla="*/ 2147483646 h 5188"/>
                  <a:gd name="T8" fmla="*/ 2147483646 w 5471"/>
                  <a:gd name="T9" fmla="*/ 2147483646 h 5188"/>
                  <a:gd name="T10" fmla="*/ 2147483646 w 5471"/>
                  <a:gd name="T11" fmla="*/ 2147483646 h 5188"/>
                  <a:gd name="T12" fmla="*/ 2147483646 w 5471"/>
                  <a:gd name="T13" fmla="*/ 2147483646 h 5188"/>
                  <a:gd name="T14" fmla="*/ 2147483646 w 5471"/>
                  <a:gd name="T15" fmla="*/ 2147483646 h 5188"/>
                  <a:gd name="T16" fmla="*/ 2147483646 w 5471"/>
                  <a:gd name="T17" fmla="*/ 2147483646 h 5188"/>
                  <a:gd name="T18" fmla="*/ 2147483646 w 5471"/>
                  <a:gd name="T19" fmla="*/ 2147483646 h 5188"/>
                  <a:gd name="T20" fmla="*/ 2147483646 w 5471"/>
                  <a:gd name="T21" fmla="*/ 2147483646 h 5188"/>
                  <a:gd name="T22" fmla="*/ 2147483646 w 5471"/>
                  <a:gd name="T23" fmla="*/ 2147483646 h 5188"/>
                  <a:gd name="T24" fmla="*/ 2147483646 w 5471"/>
                  <a:gd name="T25" fmla="*/ 2147483646 h 5188"/>
                  <a:gd name="T26" fmla="*/ 2147483646 w 5471"/>
                  <a:gd name="T27" fmla="*/ 2147483646 h 5188"/>
                  <a:gd name="T28" fmla="*/ 2147483646 w 5471"/>
                  <a:gd name="T29" fmla="*/ 2147483646 h 5188"/>
                  <a:gd name="T30" fmla="*/ 2147483646 w 5471"/>
                  <a:gd name="T31" fmla="*/ 2147483646 h 5188"/>
                  <a:gd name="T32" fmla="*/ 2147483646 w 5471"/>
                  <a:gd name="T33" fmla="*/ 2147483646 h 5188"/>
                  <a:gd name="T34" fmla="*/ 379975597 w 5471"/>
                  <a:gd name="T35" fmla="*/ 2147483646 h 5188"/>
                  <a:gd name="T36" fmla="*/ 2147483646 w 5471"/>
                  <a:gd name="T37" fmla="*/ 2147483646 h 5188"/>
                  <a:gd name="T38" fmla="*/ 2147483646 w 5471"/>
                  <a:gd name="T39" fmla="*/ 2147483646 h 5188"/>
                  <a:gd name="T40" fmla="*/ 2147483646 w 5471"/>
                  <a:gd name="T41" fmla="*/ 2147483646 h 5188"/>
                  <a:gd name="T42" fmla="*/ 2147483646 w 5471"/>
                  <a:gd name="T43" fmla="*/ 2147483646 h 5188"/>
                  <a:gd name="T44" fmla="*/ 2147483646 w 5471"/>
                  <a:gd name="T45" fmla="*/ 2147483646 h 5188"/>
                  <a:gd name="T46" fmla="*/ 2147483646 w 5471"/>
                  <a:gd name="T47" fmla="*/ 2147483646 h 5188"/>
                  <a:gd name="T48" fmla="*/ 2147483646 w 5471"/>
                  <a:gd name="T49" fmla="*/ 2147483646 h 5188"/>
                  <a:gd name="T50" fmla="*/ 2147483646 w 5471"/>
                  <a:gd name="T51" fmla="*/ 2147483646 h 5188"/>
                  <a:gd name="T52" fmla="*/ 2147483646 w 5471"/>
                  <a:gd name="T53" fmla="*/ 2147483646 h 5188"/>
                  <a:gd name="T54" fmla="*/ 2147483646 w 5471"/>
                  <a:gd name="T55" fmla="*/ 2147483646 h 5188"/>
                  <a:gd name="T56" fmla="*/ 2147483646 w 5471"/>
                  <a:gd name="T57" fmla="*/ 2147483646 h 5188"/>
                  <a:gd name="T58" fmla="*/ 2147483646 w 5471"/>
                  <a:gd name="T59" fmla="*/ 2147483646 h 5188"/>
                  <a:gd name="T60" fmla="*/ 2147483646 w 5471"/>
                  <a:gd name="T61" fmla="*/ 2147483646 h 5188"/>
                  <a:gd name="T62" fmla="*/ 2147483646 w 5471"/>
                  <a:gd name="T63" fmla="*/ 2147483646 h 5188"/>
                  <a:gd name="T64" fmla="*/ 2147483646 w 5471"/>
                  <a:gd name="T65" fmla="*/ 2147483646 h 5188"/>
                  <a:gd name="T66" fmla="*/ 2147483646 w 5471"/>
                  <a:gd name="T67" fmla="*/ 2147483646 h 5188"/>
                  <a:gd name="T68" fmla="*/ 2147483646 w 5471"/>
                  <a:gd name="T69" fmla="*/ 2147483646 h 5188"/>
                  <a:gd name="T70" fmla="*/ 2147483646 w 5471"/>
                  <a:gd name="T71" fmla="*/ 2147483646 h 5188"/>
                  <a:gd name="T72" fmla="*/ 2147483646 w 5471"/>
                  <a:gd name="T73" fmla="*/ 2147483646 h 5188"/>
                  <a:gd name="T74" fmla="*/ 2147483646 w 5471"/>
                  <a:gd name="T75" fmla="*/ 2147483646 h 5188"/>
                  <a:gd name="T76" fmla="*/ 2147483646 w 5471"/>
                  <a:gd name="T77" fmla="*/ 2147483646 h 5188"/>
                  <a:gd name="T78" fmla="*/ 2147483646 w 5471"/>
                  <a:gd name="T79" fmla="*/ 2147483646 h 5188"/>
                  <a:gd name="T80" fmla="*/ 2147483646 w 5471"/>
                  <a:gd name="T81" fmla="*/ 2147483646 h 5188"/>
                  <a:gd name="T82" fmla="*/ 2147483646 w 5471"/>
                  <a:gd name="T83" fmla="*/ 2147483646 h 5188"/>
                  <a:gd name="T84" fmla="*/ 2147483646 w 5471"/>
                  <a:gd name="T85" fmla="*/ 2147483646 h 5188"/>
                  <a:gd name="T86" fmla="*/ 2147483646 w 5471"/>
                  <a:gd name="T87" fmla="*/ 2147483646 h 5188"/>
                  <a:gd name="T88" fmla="*/ 2147483646 w 5471"/>
                  <a:gd name="T89" fmla="*/ 2147483646 h 5188"/>
                  <a:gd name="T90" fmla="*/ 2147483646 w 5471"/>
                  <a:gd name="T91" fmla="*/ 2147483646 h 5188"/>
                  <a:gd name="T92" fmla="*/ 2147483646 w 5471"/>
                  <a:gd name="T93" fmla="*/ 2147483646 h 5188"/>
                  <a:gd name="T94" fmla="*/ 2147483646 w 5471"/>
                  <a:gd name="T95" fmla="*/ 2147483646 h 5188"/>
                  <a:gd name="T96" fmla="*/ 2147483646 w 5471"/>
                  <a:gd name="T97" fmla="*/ 2147483646 h 5188"/>
                  <a:gd name="T98" fmla="*/ 2147483646 w 5471"/>
                  <a:gd name="T99" fmla="*/ 2147483646 h 5188"/>
                  <a:gd name="T100" fmla="*/ 2147483646 w 5471"/>
                  <a:gd name="T101" fmla="*/ 2147483646 h 5188"/>
                  <a:gd name="T102" fmla="*/ 2147483646 w 5471"/>
                  <a:gd name="T103" fmla="*/ 2147483646 h 5188"/>
                  <a:gd name="T104" fmla="*/ 2147483646 w 5471"/>
                  <a:gd name="T105" fmla="*/ 2147483646 h 5188"/>
                  <a:gd name="T106" fmla="*/ 2147483646 w 5471"/>
                  <a:gd name="T107" fmla="*/ 2147483646 h 5188"/>
                  <a:gd name="T108" fmla="*/ 2147483646 w 5471"/>
                  <a:gd name="T109" fmla="*/ 2147483646 h 5188"/>
                  <a:gd name="T110" fmla="*/ 2147483646 w 5471"/>
                  <a:gd name="T111" fmla="*/ 2147483646 h 5188"/>
                  <a:gd name="T112" fmla="*/ 2147483646 w 5471"/>
                  <a:gd name="T113" fmla="*/ 2147483646 h 5188"/>
                  <a:gd name="T114" fmla="*/ 2147483646 w 5471"/>
                  <a:gd name="T115" fmla="*/ 2147483646 h 5188"/>
                  <a:gd name="T116" fmla="*/ 2147483646 w 5471"/>
                  <a:gd name="T117" fmla="*/ 2147483646 h 5188"/>
                  <a:gd name="T118" fmla="*/ 2147483646 w 5471"/>
                  <a:gd name="T119" fmla="*/ 2147483646 h 51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471" h="5188">
                    <a:moveTo>
                      <a:pt x="3062" y="530"/>
                    </a:moveTo>
                    <a:lnTo>
                      <a:pt x="3062" y="530"/>
                    </a:lnTo>
                    <a:lnTo>
                      <a:pt x="3073" y="522"/>
                    </a:lnTo>
                    <a:lnTo>
                      <a:pt x="3103" y="499"/>
                    </a:lnTo>
                    <a:lnTo>
                      <a:pt x="3122" y="482"/>
                    </a:lnTo>
                    <a:lnTo>
                      <a:pt x="3143" y="462"/>
                    </a:lnTo>
                    <a:lnTo>
                      <a:pt x="3166" y="440"/>
                    </a:lnTo>
                    <a:lnTo>
                      <a:pt x="3188" y="415"/>
                    </a:lnTo>
                    <a:lnTo>
                      <a:pt x="3211" y="388"/>
                    </a:lnTo>
                    <a:lnTo>
                      <a:pt x="3221" y="372"/>
                    </a:lnTo>
                    <a:lnTo>
                      <a:pt x="3232" y="358"/>
                    </a:lnTo>
                    <a:lnTo>
                      <a:pt x="3242" y="341"/>
                    </a:lnTo>
                    <a:lnTo>
                      <a:pt x="3250" y="325"/>
                    </a:lnTo>
                    <a:lnTo>
                      <a:pt x="3258" y="308"/>
                    </a:lnTo>
                    <a:lnTo>
                      <a:pt x="3266" y="292"/>
                    </a:lnTo>
                    <a:lnTo>
                      <a:pt x="3272" y="273"/>
                    </a:lnTo>
                    <a:lnTo>
                      <a:pt x="3278" y="256"/>
                    </a:lnTo>
                    <a:lnTo>
                      <a:pt x="3282" y="237"/>
                    </a:lnTo>
                    <a:lnTo>
                      <a:pt x="3286" y="218"/>
                    </a:lnTo>
                    <a:lnTo>
                      <a:pt x="3287" y="200"/>
                    </a:lnTo>
                    <a:lnTo>
                      <a:pt x="3287" y="180"/>
                    </a:lnTo>
                    <a:lnTo>
                      <a:pt x="3286" y="160"/>
                    </a:lnTo>
                    <a:lnTo>
                      <a:pt x="3282" y="140"/>
                    </a:lnTo>
                    <a:lnTo>
                      <a:pt x="3279" y="126"/>
                    </a:lnTo>
                    <a:lnTo>
                      <a:pt x="3276" y="113"/>
                    </a:lnTo>
                    <a:lnTo>
                      <a:pt x="3270" y="99"/>
                    </a:lnTo>
                    <a:lnTo>
                      <a:pt x="3264" y="87"/>
                    </a:lnTo>
                    <a:lnTo>
                      <a:pt x="3257" y="75"/>
                    </a:lnTo>
                    <a:lnTo>
                      <a:pt x="3249" y="64"/>
                    </a:lnTo>
                    <a:lnTo>
                      <a:pt x="3242" y="54"/>
                    </a:lnTo>
                    <a:lnTo>
                      <a:pt x="3232" y="44"/>
                    </a:lnTo>
                    <a:lnTo>
                      <a:pt x="3223" y="36"/>
                    </a:lnTo>
                    <a:lnTo>
                      <a:pt x="3212" y="28"/>
                    </a:lnTo>
                    <a:lnTo>
                      <a:pt x="3202" y="21"/>
                    </a:lnTo>
                    <a:lnTo>
                      <a:pt x="3190" y="15"/>
                    </a:lnTo>
                    <a:lnTo>
                      <a:pt x="3179" y="10"/>
                    </a:lnTo>
                    <a:lnTo>
                      <a:pt x="3167" y="6"/>
                    </a:lnTo>
                    <a:lnTo>
                      <a:pt x="3155" y="3"/>
                    </a:lnTo>
                    <a:lnTo>
                      <a:pt x="3142" y="1"/>
                    </a:lnTo>
                    <a:lnTo>
                      <a:pt x="3123" y="0"/>
                    </a:lnTo>
                    <a:lnTo>
                      <a:pt x="3104" y="0"/>
                    </a:lnTo>
                    <a:lnTo>
                      <a:pt x="3088" y="3"/>
                    </a:lnTo>
                    <a:lnTo>
                      <a:pt x="3071" y="6"/>
                    </a:lnTo>
                    <a:lnTo>
                      <a:pt x="3056" y="11"/>
                    </a:lnTo>
                    <a:lnTo>
                      <a:pt x="3041" y="18"/>
                    </a:lnTo>
                    <a:lnTo>
                      <a:pt x="3027" y="26"/>
                    </a:lnTo>
                    <a:lnTo>
                      <a:pt x="3015" y="34"/>
                    </a:lnTo>
                    <a:lnTo>
                      <a:pt x="3004" y="44"/>
                    </a:lnTo>
                    <a:lnTo>
                      <a:pt x="2994" y="55"/>
                    </a:lnTo>
                    <a:lnTo>
                      <a:pt x="2984" y="67"/>
                    </a:lnTo>
                    <a:lnTo>
                      <a:pt x="2976" y="80"/>
                    </a:lnTo>
                    <a:lnTo>
                      <a:pt x="2970" y="93"/>
                    </a:lnTo>
                    <a:lnTo>
                      <a:pt x="2964" y="106"/>
                    </a:lnTo>
                    <a:lnTo>
                      <a:pt x="2960" y="120"/>
                    </a:lnTo>
                    <a:lnTo>
                      <a:pt x="2958" y="135"/>
                    </a:lnTo>
                    <a:lnTo>
                      <a:pt x="2950" y="127"/>
                    </a:lnTo>
                    <a:lnTo>
                      <a:pt x="2941" y="120"/>
                    </a:lnTo>
                    <a:lnTo>
                      <a:pt x="2932" y="114"/>
                    </a:lnTo>
                    <a:lnTo>
                      <a:pt x="2923" y="108"/>
                    </a:lnTo>
                    <a:lnTo>
                      <a:pt x="2912" y="103"/>
                    </a:lnTo>
                    <a:lnTo>
                      <a:pt x="2901" y="98"/>
                    </a:lnTo>
                    <a:lnTo>
                      <a:pt x="2890" y="95"/>
                    </a:lnTo>
                    <a:lnTo>
                      <a:pt x="2877" y="92"/>
                    </a:lnTo>
                    <a:lnTo>
                      <a:pt x="2865" y="91"/>
                    </a:lnTo>
                    <a:lnTo>
                      <a:pt x="2852" y="89"/>
                    </a:lnTo>
                    <a:lnTo>
                      <a:pt x="2840" y="91"/>
                    </a:lnTo>
                    <a:lnTo>
                      <a:pt x="2828" y="92"/>
                    </a:lnTo>
                    <a:lnTo>
                      <a:pt x="2815" y="95"/>
                    </a:lnTo>
                    <a:lnTo>
                      <a:pt x="2803" y="99"/>
                    </a:lnTo>
                    <a:lnTo>
                      <a:pt x="2791" y="105"/>
                    </a:lnTo>
                    <a:lnTo>
                      <a:pt x="2780" y="111"/>
                    </a:lnTo>
                    <a:lnTo>
                      <a:pt x="2770" y="118"/>
                    </a:lnTo>
                    <a:lnTo>
                      <a:pt x="2761" y="126"/>
                    </a:lnTo>
                    <a:lnTo>
                      <a:pt x="2753" y="135"/>
                    </a:lnTo>
                    <a:lnTo>
                      <a:pt x="2745" y="143"/>
                    </a:lnTo>
                    <a:lnTo>
                      <a:pt x="2739" y="152"/>
                    </a:lnTo>
                    <a:lnTo>
                      <a:pt x="2733" y="162"/>
                    </a:lnTo>
                    <a:lnTo>
                      <a:pt x="2728" y="171"/>
                    </a:lnTo>
                    <a:lnTo>
                      <a:pt x="2725" y="182"/>
                    </a:lnTo>
                    <a:lnTo>
                      <a:pt x="2720" y="192"/>
                    </a:lnTo>
                    <a:lnTo>
                      <a:pt x="2718" y="203"/>
                    </a:lnTo>
                    <a:lnTo>
                      <a:pt x="2717" y="214"/>
                    </a:lnTo>
                    <a:lnTo>
                      <a:pt x="2716" y="225"/>
                    </a:lnTo>
                    <a:lnTo>
                      <a:pt x="2716" y="236"/>
                    </a:lnTo>
                    <a:lnTo>
                      <a:pt x="2717" y="248"/>
                    </a:lnTo>
                    <a:lnTo>
                      <a:pt x="2719" y="259"/>
                    </a:lnTo>
                    <a:lnTo>
                      <a:pt x="2721" y="270"/>
                    </a:lnTo>
                    <a:lnTo>
                      <a:pt x="2727" y="288"/>
                    </a:lnTo>
                    <a:lnTo>
                      <a:pt x="2733" y="303"/>
                    </a:lnTo>
                    <a:lnTo>
                      <a:pt x="2741" y="318"/>
                    </a:lnTo>
                    <a:lnTo>
                      <a:pt x="2751" y="334"/>
                    </a:lnTo>
                    <a:lnTo>
                      <a:pt x="2761" y="348"/>
                    </a:lnTo>
                    <a:lnTo>
                      <a:pt x="2772" y="362"/>
                    </a:lnTo>
                    <a:lnTo>
                      <a:pt x="2784" y="376"/>
                    </a:lnTo>
                    <a:lnTo>
                      <a:pt x="2796" y="388"/>
                    </a:lnTo>
                    <a:lnTo>
                      <a:pt x="2809" y="400"/>
                    </a:lnTo>
                    <a:lnTo>
                      <a:pt x="2824" y="412"/>
                    </a:lnTo>
                    <a:lnTo>
                      <a:pt x="2837" y="422"/>
                    </a:lnTo>
                    <a:lnTo>
                      <a:pt x="2851" y="433"/>
                    </a:lnTo>
                    <a:lnTo>
                      <a:pt x="2881" y="451"/>
                    </a:lnTo>
                    <a:lnTo>
                      <a:pt x="2910" y="468"/>
                    </a:lnTo>
                    <a:lnTo>
                      <a:pt x="2940" y="483"/>
                    </a:lnTo>
                    <a:lnTo>
                      <a:pt x="2968" y="495"/>
                    </a:lnTo>
                    <a:lnTo>
                      <a:pt x="2993" y="506"/>
                    </a:lnTo>
                    <a:lnTo>
                      <a:pt x="3016" y="514"/>
                    </a:lnTo>
                    <a:lnTo>
                      <a:pt x="3049" y="525"/>
                    </a:lnTo>
                    <a:lnTo>
                      <a:pt x="3062" y="530"/>
                    </a:lnTo>
                    <a:close/>
                    <a:moveTo>
                      <a:pt x="2435" y="3095"/>
                    </a:moveTo>
                    <a:lnTo>
                      <a:pt x="2435" y="3095"/>
                    </a:lnTo>
                    <a:lnTo>
                      <a:pt x="2463" y="3057"/>
                    </a:lnTo>
                    <a:lnTo>
                      <a:pt x="2490" y="3020"/>
                    </a:lnTo>
                    <a:lnTo>
                      <a:pt x="2520" y="2985"/>
                    </a:lnTo>
                    <a:lnTo>
                      <a:pt x="2551" y="2951"/>
                    </a:lnTo>
                    <a:lnTo>
                      <a:pt x="2583" y="2919"/>
                    </a:lnTo>
                    <a:lnTo>
                      <a:pt x="2617" y="2888"/>
                    </a:lnTo>
                    <a:lnTo>
                      <a:pt x="2651" y="2859"/>
                    </a:lnTo>
                    <a:lnTo>
                      <a:pt x="2687" y="2831"/>
                    </a:lnTo>
                    <a:lnTo>
                      <a:pt x="2723" y="2805"/>
                    </a:lnTo>
                    <a:lnTo>
                      <a:pt x="2762" y="2779"/>
                    </a:lnTo>
                    <a:lnTo>
                      <a:pt x="2800" y="2756"/>
                    </a:lnTo>
                    <a:lnTo>
                      <a:pt x="2840" y="2735"/>
                    </a:lnTo>
                    <a:lnTo>
                      <a:pt x="2882" y="2714"/>
                    </a:lnTo>
                    <a:lnTo>
                      <a:pt x="2924" y="2697"/>
                    </a:lnTo>
                    <a:lnTo>
                      <a:pt x="2965" y="2680"/>
                    </a:lnTo>
                    <a:lnTo>
                      <a:pt x="3009" y="2666"/>
                    </a:lnTo>
                    <a:lnTo>
                      <a:pt x="2986" y="2646"/>
                    </a:lnTo>
                    <a:lnTo>
                      <a:pt x="2964" y="2626"/>
                    </a:lnTo>
                    <a:lnTo>
                      <a:pt x="2940" y="2609"/>
                    </a:lnTo>
                    <a:lnTo>
                      <a:pt x="2916" y="2591"/>
                    </a:lnTo>
                    <a:lnTo>
                      <a:pt x="2891" y="2575"/>
                    </a:lnTo>
                    <a:lnTo>
                      <a:pt x="2865" y="2558"/>
                    </a:lnTo>
                    <a:lnTo>
                      <a:pt x="2839" y="2544"/>
                    </a:lnTo>
                    <a:lnTo>
                      <a:pt x="2813" y="2530"/>
                    </a:lnTo>
                    <a:lnTo>
                      <a:pt x="2785" y="2516"/>
                    </a:lnTo>
                    <a:lnTo>
                      <a:pt x="2758" y="2503"/>
                    </a:lnTo>
                    <a:lnTo>
                      <a:pt x="2729" y="2492"/>
                    </a:lnTo>
                    <a:lnTo>
                      <a:pt x="2700" y="2481"/>
                    </a:lnTo>
                    <a:lnTo>
                      <a:pt x="2671" y="2471"/>
                    </a:lnTo>
                    <a:lnTo>
                      <a:pt x="2641" y="2462"/>
                    </a:lnTo>
                    <a:lnTo>
                      <a:pt x="2610" y="2455"/>
                    </a:lnTo>
                    <a:lnTo>
                      <a:pt x="2579" y="2448"/>
                    </a:lnTo>
                    <a:lnTo>
                      <a:pt x="2536" y="2442"/>
                    </a:lnTo>
                    <a:lnTo>
                      <a:pt x="2495" y="2436"/>
                    </a:lnTo>
                    <a:lnTo>
                      <a:pt x="2453" y="2433"/>
                    </a:lnTo>
                    <a:lnTo>
                      <a:pt x="2411" y="2432"/>
                    </a:lnTo>
                    <a:lnTo>
                      <a:pt x="2370" y="2433"/>
                    </a:lnTo>
                    <a:lnTo>
                      <a:pt x="2330" y="2435"/>
                    </a:lnTo>
                    <a:lnTo>
                      <a:pt x="2289" y="2440"/>
                    </a:lnTo>
                    <a:lnTo>
                      <a:pt x="2248" y="2446"/>
                    </a:lnTo>
                    <a:lnTo>
                      <a:pt x="2209" y="2455"/>
                    </a:lnTo>
                    <a:lnTo>
                      <a:pt x="2170" y="2465"/>
                    </a:lnTo>
                    <a:lnTo>
                      <a:pt x="2132" y="2476"/>
                    </a:lnTo>
                    <a:lnTo>
                      <a:pt x="2094" y="2489"/>
                    </a:lnTo>
                    <a:lnTo>
                      <a:pt x="2057" y="2504"/>
                    </a:lnTo>
                    <a:lnTo>
                      <a:pt x="2020" y="2521"/>
                    </a:lnTo>
                    <a:lnTo>
                      <a:pt x="1985" y="2539"/>
                    </a:lnTo>
                    <a:lnTo>
                      <a:pt x="1950" y="2558"/>
                    </a:lnTo>
                    <a:lnTo>
                      <a:pt x="1938" y="2531"/>
                    </a:lnTo>
                    <a:lnTo>
                      <a:pt x="1925" y="2502"/>
                    </a:lnTo>
                    <a:lnTo>
                      <a:pt x="1911" y="2475"/>
                    </a:lnTo>
                    <a:lnTo>
                      <a:pt x="1897" y="2448"/>
                    </a:lnTo>
                    <a:lnTo>
                      <a:pt x="1882" y="2421"/>
                    </a:lnTo>
                    <a:lnTo>
                      <a:pt x="1865" y="2395"/>
                    </a:lnTo>
                    <a:lnTo>
                      <a:pt x="1849" y="2369"/>
                    </a:lnTo>
                    <a:lnTo>
                      <a:pt x="1831" y="2344"/>
                    </a:lnTo>
                    <a:lnTo>
                      <a:pt x="1812" y="2319"/>
                    </a:lnTo>
                    <a:lnTo>
                      <a:pt x="1794" y="2295"/>
                    </a:lnTo>
                    <a:lnTo>
                      <a:pt x="1774" y="2272"/>
                    </a:lnTo>
                    <a:lnTo>
                      <a:pt x="1753" y="2249"/>
                    </a:lnTo>
                    <a:lnTo>
                      <a:pt x="1731" y="2227"/>
                    </a:lnTo>
                    <a:lnTo>
                      <a:pt x="1709" y="2205"/>
                    </a:lnTo>
                    <a:lnTo>
                      <a:pt x="1687" y="2184"/>
                    </a:lnTo>
                    <a:lnTo>
                      <a:pt x="1663" y="2164"/>
                    </a:lnTo>
                    <a:lnTo>
                      <a:pt x="1640" y="2145"/>
                    </a:lnTo>
                    <a:lnTo>
                      <a:pt x="1614" y="2126"/>
                    </a:lnTo>
                    <a:lnTo>
                      <a:pt x="1589" y="2108"/>
                    </a:lnTo>
                    <a:lnTo>
                      <a:pt x="1564" y="2091"/>
                    </a:lnTo>
                    <a:lnTo>
                      <a:pt x="1537" y="2074"/>
                    </a:lnTo>
                    <a:lnTo>
                      <a:pt x="1510" y="2058"/>
                    </a:lnTo>
                    <a:lnTo>
                      <a:pt x="1482" y="2043"/>
                    </a:lnTo>
                    <a:lnTo>
                      <a:pt x="1454" y="2029"/>
                    </a:lnTo>
                    <a:lnTo>
                      <a:pt x="1425" y="2016"/>
                    </a:lnTo>
                    <a:lnTo>
                      <a:pt x="1395" y="2003"/>
                    </a:lnTo>
                    <a:lnTo>
                      <a:pt x="1366" y="1992"/>
                    </a:lnTo>
                    <a:lnTo>
                      <a:pt x="1335" y="1981"/>
                    </a:lnTo>
                    <a:lnTo>
                      <a:pt x="1304" y="1971"/>
                    </a:lnTo>
                    <a:lnTo>
                      <a:pt x="1273" y="1962"/>
                    </a:lnTo>
                    <a:lnTo>
                      <a:pt x="1241" y="1954"/>
                    </a:lnTo>
                    <a:lnTo>
                      <a:pt x="1210" y="1948"/>
                    </a:lnTo>
                    <a:lnTo>
                      <a:pt x="1158" y="1939"/>
                    </a:lnTo>
                    <a:lnTo>
                      <a:pt x="1107" y="1933"/>
                    </a:lnTo>
                    <a:lnTo>
                      <a:pt x="1057" y="1930"/>
                    </a:lnTo>
                    <a:lnTo>
                      <a:pt x="1006" y="1929"/>
                    </a:lnTo>
                    <a:lnTo>
                      <a:pt x="955" y="1930"/>
                    </a:lnTo>
                    <a:lnTo>
                      <a:pt x="906" y="1934"/>
                    </a:lnTo>
                    <a:lnTo>
                      <a:pt x="857" y="1941"/>
                    </a:lnTo>
                    <a:lnTo>
                      <a:pt x="809" y="1950"/>
                    </a:lnTo>
                    <a:lnTo>
                      <a:pt x="761" y="1962"/>
                    </a:lnTo>
                    <a:lnTo>
                      <a:pt x="714" y="1975"/>
                    </a:lnTo>
                    <a:lnTo>
                      <a:pt x="668" y="1991"/>
                    </a:lnTo>
                    <a:lnTo>
                      <a:pt x="623" y="2009"/>
                    </a:lnTo>
                    <a:lnTo>
                      <a:pt x="579" y="2029"/>
                    </a:lnTo>
                    <a:lnTo>
                      <a:pt x="536" y="2051"/>
                    </a:lnTo>
                    <a:lnTo>
                      <a:pt x="493" y="2075"/>
                    </a:lnTo>
                    <a:lnTo>
                      <a:pt x="453" y="2101"/>
                    </a:lnTo>
                    <a:lnTo>
                      <a:pt x="414" y="2129"/>
                    </a:lnTo>
                    <a:lnTo>
                      <a:pt x="376" y="2159"/>
                    </a:lnTo>
                    <a:lnTo>
                      <a:pt x="339" y="2191"/>
                    </a:lnTo>
                    <a:lnTo>
                      <a:pt x="304" y="2224"/>
                    </a:lnTo>
                    <a:lnTo>
                      <a:pt x="270" y="2259"/>
                    </a:lnTo>
                    <a:lnTo>
                      <a:pt x="238" y="2295"/>
                    </a:lnTo>
                    <a:lnTo>
                      <a:pt x="208" y="2334"/>
                    </a:lnTo>
                    <a:lnTo>
                      <a:pt x="180" y="2374"/>
                    </a:lnTo>
                    <a:lnTo>
                      <a:pt x="153" y="2415"/>
                    </a:lnTo>
                    <a:lnTo>
                      <a:pt x="129" y="2458"/>
                    </a:lnTo>
                    <a:lnTo>
                      <a:pt x="106" y="2503"/>
                    </a:lnTo>
                    <a:lnTo>
                      <a:pt x="86" y="2548"/>
                    </a:lnTo>
                    <a:lnTo>
                      <a:pt x="67" y="2596"/>
                    </a:lnTo>
                    <a:lnTo>
                      <a:pt x="52" y="2644"/>
                    </a:lnTo>
                    <a:lnTo>
                      <a:pt x="38" y="2694"/>
                    </a:lnTo>
                    <a:lnTo>
                      <a:pt x="27" y="2744"/>
                    </a:lnTo>
                    <a:lnTo>
                      <a:pt x="17" y="2802"/>
                    </a:lnTo>
                    <a:lnTo>
                      <a:pt x="9" y="2860"/>
                    </a:lnTo>
                    <a:lnTo>
                      <a:pt x="4" y="2918"/>
                    </a:lnTo>
                    <a:lnTo>
                      <a:pt x="1" y="2974"/>
                    </a:lnTo>
                    <a:lnTo>
                      <a:pt x="0" y="3031"/>
                    </a:lnTo>
                    <a:lnTo>
                      <a:pt x="3" y="3087"/>
                    </a:lnTo>
                    <a:lnTo>
                      <a:pt x="6" y="3143"/>
                    </a:lnTo>
                    <a:lnTo>
                      <a:pt x="12" y="3198"/>
                    </a:lnTo>
                    <a:lnTo>
                      <a:pt x="20" y="3253"/>
                    </a:lnTo>
                    <a:lnTo>
                      <a:pt x="30" y="3307"/>
                    </a:lnTo>
                    <a:lnTo>
                      <a:pt x="41" y="3361"/>
                    </a:lnTo>
                    <a:lnTo>
                      <a:pt x="55" y="3415"/>
                    </a:lnTo>
                    <a:lnTo>
                      <a:pt x="70" y="3468"/>
                    </a:lnTo>
                    <a:lnTo>
                      <a:pt x="86" y="3520"/>
                    </a:lnTo>
                    <a:lnTo>
                      <a:pt x="105" y="3571"/>
                    </a:lnTo>
                    <a:lnTo>
                      <a:pt x="125" y="3622"/>
                    </a:lnTo>
                    <a:lnTo>
                      <a:pt x="146" y="3673"/>
                    </a:lnTo>
                    <a:lnTo>
                      <a:pt x="168" y="3722"/>
                    </a:lnTo>
                    <a:lnTo>
                      <a:pt x="192" y="3772"/>
                    </a:lnTo>
                    <a:lnTo>
                      <a:pt x="216" y="3820"/>
                    </a:lnTo>
                    <a:lnTo>
                      <a:pt x="242" y="3867"/>
                    </a:lnTo>
                    <a:lnTo>
                      <a:pt x="269" y="3915"/>
                    </a:lnTo>
                    <a:lnTo>
                      <a:pt x="297" y="3961"/>
                    </a:lnTo>
                    <a:lnTo>
                      <a:pt x="326" y="4006"/>
                    </a:lnTo>
                    <a:lnTo>
                      <a:pt x="355" y="4051"/>
                    </a:lnTo>
                    <a:lnTo>
                      <a:pt x="385" y="4095"/>
                    </a:lnTo>
                    <a:lnTo>
                      <a:pt x="416" y="4138"/>
                    </a:lnTo>
                    <a:lnTo>
                      <a:pt x="447" y="4180"/>
                    </a:lnTo>
                    <a:lnTo>
                      <a:pt x="479" y="4222"/>
                    </a:lnTo>
                    <a:lnTo>
                      <a:pt x="511" y="4262"/>
                    </a:lnTo>
                    <a:lnTo>
                      <a:pt x="544" y="4302"/>
                    </a:lnTo>
                    <a:lnTo>
                      <a:pt x="577" y="4340"/>
                    </a:lnTo>
                    <a:lnTo>
                      <a:pt x="610" y="4379"/>
                    </a:lnTo>
                    <a:lnTo>
                      <a:pt x="643" y="4415"/>
                    </a:lnTo>
                    <a:lnTo>
                      <a:pt x="709" y="4487"/>
                    </a:lnTo>
                    <a:lnTo>
                      <a:pt x="775" y="4554"/>
                    </a:lnTo>
                    <a:lnTo>
                      <a:pt x="839" y="4617"/>
                    </a:lnTo>
                    <a:lnTo>
                      <a:pt x="903" y="4676"/>
                    </a:lnTo>
                    <a:lnTo>
                      <a:pt x="963" y="4731"/>
                    </a:lnTo>
                    <a:lnTo>
                      <a:pt x="1020" y="4780"/>
                    </a:lnTo>
                    <a:lnTo>
                      <a:pt x="1074" y="4826"/>
                    </a:lnTo>
                    <a:lnTo>
                      <a:pt x="1125" y="4866"/>
                    </a:lnTo>
                    <a:lnTo>
                      <a:pt x="1170" y="4901"/>
                    </a:lnTo>
                    <a:lnTo>
                      <a:pt x="1210" y="4932"/>
                    </a:lnTo>
                    <a:lnTo>
                      <a:pt x="1244" y="4958"/>
                    </a:lnTo>
                    <a:lnTo>
                      <a:pt x="1292" y="4992"/>
                    </a:lnTo>
                    <a:lnTo>
                      <a:pt x="1309" y="5004"/>
                    </a:lnTo>
                    <a:lnTo>
                      <a:pt x="1338" y="4996"/>
                    </a:lnTo>
                    <a:lnTo>
                      <a:pt x="1373" y="4986"/>
                    </a:lnTo>
                    <a:lnTo>
                      <a:pt x="1421" y="4973"/>
                    </a:lnTo>
                    <a:lnTo>
                      <a:pt x="1479" y="4955"/>
                    </a:lnTo>
                    <a:lnTo>
                      <a:pt x="1547" y="4934"/>
                    </a:lnTo>
                    <a:lnTo>
                      <a:pt x="1623" y="4908"/>
                    </a:lnTo>
                    <a:lnTo>
                      <a:pt x="1708" y="4878"/>
                    </a:lnTo>
                    <a:lnTo>
                      <a:pt x="1799" y="4844"/>
                    </a:lnTo>
                    <a:lnTo>
                      <a:pt x="1896" y="4806"/>
                    </a:lnTo>
                    <a:lnTo>
                      <a:pt x="1946" y="4785"/>
                    </a:lnTo>
                    <a:lnTo>
                      <a:pt x="1997" y="4763"/>
                    </a:lnTo>
                    <a:lnTo>
                      <a:pt x="2049" y="4739"/>
                    </a:lnTo>
                    <a:lnTo>
                      <a:pt x="2101" y="4714"/>
                    </a:lnTo>
                    <a:lnTo>
                      <a:pt x="2154" y="4689"/>
                    </a:lnTo>
                    <a:lnTo>
                      <a:pt x="2207" y="4663"/>
                    </a:lnTo>
                    <a:lnTo>
                      <a:pt x="2261" y="4634"/>
                    </a:lnTo>
                    <a:lnTo>
                      <a:pt x="2315" y="4606"/>
                    </a:lnTo>
                    <a:lnTo>
                      <a:pt x="2368" y="4575"/>
                    </a:lnTo>
                    <a:lnTo>
                      <a:pt x="2422" y="4543"/>
                    </a:lnTo>
                    <a:lnTo>
                      <a:pt x="2476" y="4511"/>
                    </a:lnTo>
                    <a:lnTo>
                      <a:pt x="2529" y="4477"/>
                    </a:lnTo>
                    <a:lnTo>
                      <a:pt x="2506" y="4446"/>
                    </a:lnTo>
                    <a:lnTo>
                      <a:pt x="2484" y="4414"/>
                    </a:lnTo>
                    <a:lnTo>
                      <a:pt x="2462" y="4382"/>
                    </a:lnTo>
                    <a:lnTo>
                      <a:pt x="2442" y="4349"/>
                    </a:lnTo>
                    <a:lnTo>
                      <a:pt x="2422" y="4316"/>
                    </a:lnTo>
                    <a:lnTo>
                      <a:pt x="2403" y="4282"/>
                    </a:lnTo>
                    <a:lnTo>
                      <a:pt x="2385" y="4248"/>
                    </a:lnTo>
                    <a:lnTo>
                      <a:pt x="2368" y="4213"/>
                    </a:lnTo>
                    <a:lnTo>
                      <a:pt x="2353" y="4178"/>
                    </a:lnTo>
                    <a:lnTo>
                      <a:pt x="2337" y="4141"/>
                    </a:lnTo>
                    <a:lnTo>
                      <a:pt x="2323" y="4105"/>
                    </a:lnTo>
                    <a:lnTo>
                      <a:pt x="2310" y="4068"/>
                    </a:lnTo>
                    <a:lnTo>
                      <a:pt x="2299" y="4030"/>
                    </a:lnTo>
                    <a:lnTo>
                      <a:pt x="2288" y="3992"/>
                    </a:lnTo>
                    <a:lnTo>
                      <a:pt x="2278" y="3953"/>
                    </a:lnTo>
                    <a:lnTo>
                      <a:pt x="2270" y="3914"/>
                    </a:lnTo>
                    <a:lnTo>
                      <a:pt x="2265" y="3886"/>
                    </a:lnTo>
                    <a:lnTo>
                      <a:pt x="2260" y="3860"/>
                    </a:lnTo>
                    <a:lnTo>
                      <a:pt x="2257" y="3832"/>
                    </a:lnTo>
                    <a:lnTo>
                      <a:pt x="2255" y="3806"/>
                    </a:lnTo>
                    <a:lnTo>
                      <a:pt x="2250" y="3752"/>
                    </a:lnTo>
                    <a:lnTo>
                      <a:pt x="2249" y="3699"/>
                    </a:lnTo>
                    <a:lnTo>
                      <a:pt x="2250" y="3645"/>
                    </a:lnTo>
                    <a:lnTo>
                      <a:pt x="2255" y="3592"/>
                    </a:lnTo>
                    <a:lnTo>
                      <a:pt x="2261" y="3540"/>
                    </a:lnTo>
                    <a:lnTo>
                      <a:pt x="2271" y="3488"/>
                    </a:lnTo>
                    <a:lnTo>
                      <a:pt x="2282" y="3436"/>
                    </a:lnTo>
                    <a:lnTo>
                      <a:pt x="2297" y="3384"/>
                    </a:lnTo>
                    <a:lnTo>
                      <a:pt x="2314" y="3334"/>
                    </a:lnTo>
                    <a:lnTo>
                      <a:pt x="2333" y="3284"/>
                    </a:lnTo>
                    <a:lnTo>
                      <a:pt x="2355" y="3236"/>
                    </a:lnTo>
                    <a:lnTo>
                      <a:pt x="2379" y="3187"/>
                    </a:lnTo>
                    <a:lnTo>
                      <a:pt x="2392" y="3164"/>
                    </a:lnTo>
                    <a:lnTo>
                      <a:pt x="2407" y="3141"/>
                    </a:lnTo>
                    <a:lnTo>
                      <a:pt x="2421" y="3118"/>
                    </a:lnTo>
                    <a:lnTo>
                      <a:pt x="2435" y="3095"/>
                    </a:lnTo>
                    <a:close/>
                    <a:moveTo>
                      <a:pt x="3250" y="1604"/>
                    </a:moveTo>
                    <a:lnTo>
                      <a:pt x="3250" y="1604"/>
                    </a:lnTo>
                    <a:lnTo>
                      <a:pt x="3255" y="1581"/>
                    </a:lnTo>
                    <a:lnTo>
                      <a:pt x="3261" y="1559"/>
                    </a:lnTo>
                    <a:lnTo>
                      <a:pt x="3270" y="1537"/>
                    </a:lnTo>
                    <a:lnTo>
                      <a:pt x="3281" y="1516"/>
                    </a:lnTo>
                    <a:lnTo>
                      <a:pt x="3294" y="1497"/>
                    </a:lnTo>
                    <a:lnTo>
                      <a:pt x="3309" y="1478"/>
                    </a:lnTo>
                    <a:lnTo>
                      <a:pt x="3325" y="1460"/>
                    </a:lnTo>
                    <a:lnTo>
                      <a:pt x="3343" y="1445"/>
                    </a:lnTo>
                    <a:lnTo>
                      <a:pt x="3363" y="1431"/>
                    </a:lnTo>
                    <a:lnTo>
                      <a:pt x="3385" y="1418"/>
                    </a:lnTo>
                    <a:lnTo>
                      <a:pt x="3408" y="1407"/>
                    </a:lnTo>
                    <a:lnTo>
                      <a:pt x="3432" y="1400"/>
                    </a:lnTo>
                    <a:lnTo>
                      <a:pt x="3445" y="1396"/>
                    </a:lnTo>
                    <a:lnTo>
                      <a:pt x="3458" y="1394"/>
                    </a:lnTo>
                    <a:lnTo>
                      <a:pt x="3472" y="1392"/>
                    </a:lnTo>
                    <a:lnTo>
                      <a:pt x="3486" y="1390"/>
                    </a:lnTo>
                    <a:lnTo>
                      <a:pt x="3500" y="1390"/>
                    </a:lnTo>
                    <a:lnTo>
                      <a:pt x="3515" y="1390"/>
                    </a:lnTo>
                    <a:lnTo>
                      <a:pt x="3530" y="1390"/>
                    </a:lnTo>
                    <a:lnTo>
                      <a:pt x="3545" y="1391"/>
                    </a:lnTo>
                    <a:lnTo>
                      <a:pt x="3565" y="1394"/>
                    </a:lnTo>
                    <a:lnTo>
                      <a:pt x="3585" y="1400"/>
                    </a:lnTo>
                    <a:lnTo>
                      <a:pt x="3604" y="1405"/>
                    </a:lnTo>
                    <a:lnTo>
                      <a:pt x="3622" y="1414"/>
                    </a:lnTo>
                    <a:lnTo>
                      <a:pt x="3641" y="1424"/>
                    </a:lnTo>
                    <a:lnTo>
                      <a:pt x="3658" y="1435"/>
                    </a:lnTo>
                    <a:lnTo>
                      <a:pt x="3674" y="1447"/>
                    </a:lnTo>
                    <a:lnTo>
                      <a:pt x="3689" y="1461"/>
                    </a:lnTo>
                    <a:lnTo>
                      <a:pt x="3704" y="1476"/>
                    </a:lnTo>
                    <a:lnTo>
                      <a:pt x="3717" y="1492"/>
                    </a:lnTo>
                    <a:lnTo>
                      <a:pt x="3729" y="1510"/>
                    </a:lnTo>
                    <a:lnTo>
                      <a:pt x="3740" y="1528"/>
                    </a:lnTo>
                    <a:lnTo>
                      <a:pt x="3750" y="1548"/>
                    </a:lnTo>
                    <a:lnTo>
                      <a:pt x="3758" y="1569"/>
                    </a:lnTo>
                    <a:lnTo>
                      <a:pt x="3765" y="1591"/>
                    </a:lnTo>
                    <a:lnTo>
                      <a:pt x="3770" y="1613"/>
                    </a:lnTo>
                    <a:lnTo>
                      <a:pt x="3773" y="1630"/>
                    </a:lnTo>
                    <a:lnTo>
                      <a:pt x="3775" y="1645"/>
                    </a:lnTo>
                    <a:lnTo>
                      <a:pt x="3777" y="1677"/>
                    </a:lnTo>
                    <a:lnTo>
                      <a:pt x="3777" y="1708"/>
                    </a:lnTo>
                    <a:lnTo>
                      <a:pt x="3774" y="1739"/>
                    </a:lnTo>
                    <a:lnTo>
                      <a:pt x="3770" y="1768"/>
                    </a:lnTo>
                    <a:lnTo>
                      <a:pt x="3762" y="1798"/>
                    </a:lnTo>
                    <a:lnTo>
                      <a:pt x="3753" y="1827"/>
                    </a:lnTo>
                    <a:lnTo>
                      <a:pt x="3743" y="1855"/>
                    </a:lnTo>
                    <a:lnTo>
                      <a:pt x="3731" y="1883"/>
                    </a:lnTo>
                    <a:lnTo>
                      <a:pt x="3718" y="1909"/>
                    </a:lnTo>
                    <a:lnTo>
                      <a:pt x="3704" y="1936"/>
                    </a:lnTo>
                    <a:lnTo>
                      <a:pt x="3688" y="1961"/>
                    </a:lnTo>
                    <a:lnTo>
                      <a:pt x="3672" y="1985"/>
                    </a:lnTo>
                    <a:lnTo>
                      <a:pt x="3654" y="2008"/>
                    </a:lnTo>
                    <a:lnTo>
                      <a:pt x="3637" y="2031"/>
                    </a:lnTo>
                    <a:lnTo>
                      <a:pt x="3619" y="2052"/>
                    </a:lnTo>
                    <a:lnTo>
                      <a:pt x="3600" y="2073"/>
                    </a:lnTo>
                    <a:lnTo>
                      <a:pt x="3583" y="2093"/>
                    </a:lnTo>
                    <a:lnTo>
                      <a:pt x="3546" y="2128"/>
                    </a:lnTo>
                    <a:lnTo>
                      <a:pt x="3512" y="2160"/>
                    </a:lnTo>
                    <a:lnTo>
                      <a:pt x="3481" y="2186"/>
                    </a:lnTo>
                    <a:lnTo>
                      <a:pt x="3456" y="2207"/>
                    </a:lnTo>
                    <a:lnTo>
                      <a:pt x="3435" y="2223"/>
                    </a:lnTo>
                    <a:lnTo>
                      <a:pt x="3418" y="2235"/>
                    </a:lnTo>
                    <a:lnTo>
                      <a:pt x="3398" y="2229"/>
                    </a:lnTo>
                    <a:lnTo>
                      <a:pt x="3375" y="2222"/>
                    </a:lnTo>
                    <a:lnTo>
                      <a:pt x="3344" y="2212"/>
                    </a:lnTo>
                    <a:lnTo>
                      <a:pt x="3308" y="2197"/>
                    </a:lnTo>
                    <a:lnTo>
                      <a:pt x="3267" y="2181"/>
                    </a:lnTo>
                    <a:lnTo>
                      <a:pt x="3223" y="2161"/>
                    </a:lnTo>
                    <a:lnTo>
                      <a:pt x="3176" y="2138"/>
                    </a:lnTo>
                    <a:lnTo>
                      <a:pt x="3153" y="2125"/>
                    </a:lnTo>
                    <a:lnTo>
                      <a:pt x="3128" y="2110"/>
                    </a:lnTo>
                    <a:lnTo>
                      <a:pt x="3105" y="2096"/>
                    </a:lnTo>
                    <a:lnTo>
                      <a:pt x="3081" y="2081"/>
                    </a:lnTo>
                    <a:lnTo>
                      <a:pt x="3058" y="2064"/>
                    </a:lnTo>
                    <a:lnTo>
                      <a:pt x="3036" y="2047"/>
                    </a:lnTo>
                    <a:lnTo>
                      <a:pt x="3014" y="2028"/>
                    </a:lnTo>
                    <a:lnTo>
                      <a:pt x="2993" y="2009"/>
                    </a:lnTo>
                    <a:lnTo>
                      <a:pt x="2973" y="1988"/>
                    </a:lnTo>
                    <a:lnTo>
                      <a:pt x="2954" y="1967"/>
                    </a:lnTo>
                    <a:lnTo>
                      <a:pt x="2937" y="1945"/>
                    </a:lnTo>
                    <a:lnTo>
                      <a:pt x="2920" y="1922"/>
                    </a:lnTo>
                    <a:lnTo>
                      <a:pt x="2906" y="1899"/>
                    </a:lnTo>
                    <a:lnTo>
                      <a:pt x="2893" y="1874"/>
                    </a:lnTo>
                    <a:lnTo>
                      <a:pt x="2882" y="1848"/>
                    </a:lnTo>
                    <a:lnTo>
                      <a:pt x="2873" y="1821"/>
                    </a:lnTo>
                    <a:lnTo>
                      <a:pt x="2869" y="1802"/>
                    </a:lnTo>
                    <a:lnTo>
                      <a:pt x="2866" y="1785"/>
                    </a:lnTo>
                    <a:lnTo>
                      <a:pt x="2864" y="1767"/>
                    </a:lnTo>
                    <a:lnTo>
                      <a:pt x="2864" y="1748"/>
                    </a:lnTo>
                    <a:lnTo>
                      <a:pt x="2865" y="1731"/>
                    </a:lnTo>
                    <a:lnTo>
                      <a:pt x="2869" y="1713"/>
                    </a:lnTo>
                    <a:lnTo>
                      <a:pt x="2873" y="1697"/>
                    </a:lnTo>
                    <a:lnTo>
                      <a:pt x="2877" y="1679"/>
                    </a:lnTo>
                    <a:lnTo>
                      <a:pt x="2884" y="1664"/>
                    </a:lnTo>
                    <a:lnTo>
                      <a:pt x="2893" y="1647"/>
                    </a:lnTo>
                    <a:lnTo>
                      <a:pt x="2902" y="1633"/>
                    </a:lnTo>
                    <a:lnTo>
                      <a:pt x="2913" y="1618"/>
                    </a:lnTo>
                    <a:lnTo>
                      <a:pt x="2924" y="1604"/>
                    </a:lnTo>
                    <a:lnTo>
                      <a:pt x="2937" y="1591"/>
                    </a:lnTo>
                    <a:lnTo>
                      <a:pt x="2951" y="1579"/>
                    </a:lnTo>
                    <a:lnTo>
                      <a:pt x="2967" y="1568"/>
                    </a:lnTo>
                    <a:lnTo>
                      <a:pt x="2985" y="1557"/>
                    </a:lnTo>
                    <a:lnTo>
                      <a:pt x="3004" y="1548"/>
                    </a:lnTo>
                    <a:lnTo>
                      <a:pt x="3024" y="1542"/>
                    </a:lnTo>
                    <a:lnTo>
                      <a:pt x="3044" y="1536"/>
                    </a:lnTo>
                    <a:lnTo>
                      <a:pt x="3063" y="1534"/>
                    </a:lnTo>
                    <a:lnTo>
                      <a:pt x="3083" y="1533"/>
                    </a:lnTo>
                    <a:lnTo>
                      <a:pt x="3103" y="1534"/>
                    </a:lnTo>
                    <a:lnTo>
                      <a:pt x="3123" y="1537"/>
                    </a:lnTo>
                    <a:lnTo>
                      <a:pt x="3142" y="1541"/>
                    </a:lnTo>
                    <a:lnTo>
                      <a:pt x="3160" y="1547"/>
                    </a:lnTo>
                    <a:lnTo>
                      <a:pt x="3178" y="1554"/>
                    </a:lnTo>
                    <a:lnTo>
                      <a:pt x="3195" y="1561"/>
                    </a:lnTo>
                    <a:lnTo>
                      <a:pt x="3211" y="1571"/>
                    </a:lnTo>
                    <a:lnTo>
                      <a:pt x="3225" y="1581"/>
                    </a:lnTo>
                    <a:lnTo>
                      <a:pt x="3238" y="1592"/>
                    </a:lnTo>
                    <a:lnTo>
                      <a:pt x="3250" y="1604"/>
                    </a:lnTo>
                    <a:close/>
                    <a:moveTo>
                      <a:pt x="2345" y="1525"/>
                    </a:moveTo>
                    <a:lnTo>
                      <a:pt x="2345" y="1525"/>
                    </a:lnTo>
                    <a:lnTo>
                      <a:pt x="2361" y="1521"/>
                    </a:lnTo>
                    <a:lnTo>
                      <a:pt x="2403" y="1506"/>
                    </a:lnTo>
                    <a:lnTo>
                      <a:pt x="2432" y="1495"/>
                    </a:lnTo>
                    <a:lnTo>
                      <a:pt x="2464" y="1482"/>
                    </a:lnTo>
                    <a:lnTo>
                      <a:pt x="2499" y="1467"/>
                    </a:lnTo>
                    <a:lnTo>
                      <a:pt x="2535" y="1448"/>
                    </a:lnTo>
                    <a:lnTo>
                      <a:pt x="2573" y="1427"/>
                    </a:lnTo>
                    <a:lnTo>
                      <a:pt x="2591" y="1415"/>
                    </a:lnTo>
                    <a:lnTo>
                      <a:pt x="2610" y="1403"/>
                    </a:lnTo>
                    <a:lnTo>
                      <a:pt x="2629" y="1390"/>
                    </a:lnTo>
                    <a:lnTo>
                      <a:pt x="2646" y="1377"/>
                    </a:lnTo>
                    <a:lnTo>
                      <a:pt x="2663" y="1362"/>
                    </a:lnTo>
                    <a:lnTo>
                      <a:pt x="2679" y="1347"/>
                    </a:lnTo>
                    <a:lnTo>
                      <a:pt x="2696" y="1332"/>
                    </a:lnTo>
                    <a:lnTo>
                      <a:pt x="2710" y="1315"/>
                    </a:lnTo>
                    <a:lnTo>
                      <a:pt x="2725" y="1297"/>
                    </a:lnTo>
                    <a:lnTo>
                      <a:pt x="2737" y="1279"/>
                    </a:lnTo>
                    <a:lnTo>
                      <a:pt x="2749" y="1260"/>
                    </a:lnTo>
                    <a:lnTo>
                      <a:pt x="2759" y="1240"/>
                    </a:lnTo>
                    <a:lnTo>
                      <a:pt x="2767" y="1220"/>
                    </a:lnTo>
                    <a:lnTo>
                      <a:pt x="2774" y="1200"/>
                    </a:lnTo>
                    <a:lnTo>
                      <a:pt x="2777" y="1185"/>
                    </a:lnTo>
                    <a:lnTo>
                      <a:pt x="2780" y="1171"/>
                    </a:lnTo>
                    <a:lnTo>
                      <a:pt x="2781" y="1157"/>
                    </a:lnTo>
                    <a:lnTo>
                      <a:pt x="2781" y="1142"/>
                    </a:lnTo>
                    <a:lnTo>
                      <a:pt x="2780" y="1128"/>
                    </a:lnTo>
                    <a:lnTo>
                      <a:pt x="2778" y="1115"/>
                    </a:lnTo>
                    <a:lnTo>
                      <a:pt x="2775" y="1101"/>
                    </a:lnTo>
                    <a:lnTo>
                      <a:pt x="2771" y="1087"/>
                    </a:lnTo>
                    <a:lnTo>
                      <a:pt x="2765" y="1075"/>
                    </a:lnTo>
                    <a:lnTo>
                      <a:pt x="2759" y="1062"/>
                    </a:lnTo>
                    <a:lnTo>
                      <a:pt x="2752" y="1051"/>
                    </a:lnTo>
                    <a:lnTo>
                      <a:pt x="2743" y="1039"/>
                    </a:lnTo>
                    <a:lnTo>
                      <a:pt x="2734" y="1028"/>
                    </a:lnTo>
                    <a:lnTo>
                      <a:pt x="2725" y="1018"/>
                    </a:lnTo>
                    <a:lnTo>
                      <a:pt x="2712" y="1008"/>
                    </a:lnTo>
                    <a:lnTo>
                      <a:pt x="2700" y="999"/>
                    </a:lnTo>
                    <a:lnTo>
                      <a:pt x="2686" y="990"/>
                    </a:lnTo>
                    <a:lnTo>
                      <a:pt x="2672" y="984"/>
                    </a:lnTo>
                    <a:lnTo>
                      <a:pt x="2656" y="978"/>
                    </a:lnTo>
                    <a:lnTo>
                      <a:pt x="2641" y="975"/>
                    </a:lnTo>
                    <a:lnTo>
                      <a:pt x="2624" y="973"/>
                    </a:lnTo>
                    <a:lnTo>
                      <a:pt x="2609" y="973"/>
                    </a:lnTo>
                    <a:lnTo>
                      <a:pt x="2594" y="973"/>
                    </a:lnTo>
                    <a:lnTo>
                      <a:pt x="2578" y="975"/>
                    </a:lnTo>
                    <a:lnTo>
                      <a:pt x="2563" y="978"/>
                    </a:lnTo>
                    <a:lnTo>
                      <a:pt x="2548" y="983"/>
                    </a:lnTo>
                    <a:lnTo>
                      <a:pt x="2534" y="988"/>
                    </a:lnTo>
                    <a:lnTo>
                      <a:pt x="2521" y="995"/>
                    </a:lnTo>
                    <a:lnTo>
                      <a:pt x="2509" y="1003"/>
                    </a:lnTo>
                    <a:lnTo>
                      <a:pt x="2497" y="1010"/>
                    </a:lnTo>
                    <a:lnTo>
                      <a:pt x="2487" y="1019"/>
                    </a:lnTo>
                    <a:lnTo>
                      <a:pt x="2477" y="1029"/>
                    </a:lnTo>
                    <a:lnTo>
                      <a:pt x="2474" y="1010"/>
                    </a:lnTo>
                    <a:lnTo>
                      <a:pt x="2468" y="993"/>
                    </a:lnTo>
                    <a:lnTo>
                      <a:pt x="2462" y="975"/>
                    </a:lnTo>
                    <a:lnTo>
                      <a:pt x="2453" y="959"/>
                    </a:lnTo>
                    <a:lnTo>
                      <a:pt x="2443" y="943"/>
                    </a:lnTo>
                    <a:lnTo>
                      <a:pt x="2432" y="929"/>
                    </a:lnTo>
                    <a:lnTo>
                      <a:pt x="2419" y="915"/>
                    </a:lnTo>
                    <a:lnTo>
                      <a:pt x="2404" y="902"/>
                    </a:lnTo>
                    <a:lnTo>
                      <a:pt x="2389" y="891"/>
                    </a:lnTo>
                    <a:lnTo>
                      <a:pt x="2371" y="882"/>
                    </a:lnTo>
                    <a:lnTo>
                      <a:pt x="2354" y="874"/>
                    </a:lnTo>
                    <a:lnTo>
                      <a:pt x="2334" y="867"/>
                    </a:lnTo>
                    <a:lnTo>
                      <a:pt x="2313" y="863"/>
                    </a:lnTo>
                    <a:lnTo>
                      <a:pt x="2292" y="860"/>
                    </a:lnTo>
                    <a:lnTo>
                      <a:pt x="2269" y="858"/>
                    </a:lnTo>
                    <a:lnTo>
                      <a:pt x="2245" y="861"/>
                    </a:lnTo>
                    <a:lnTo>
                      <a:pt x="2229" y="863"/>
                    </a:lnTo>
                    <a:lnTo>
                      <a:pt x="2214" y="866"/>
                    </a:lnTo>
                    <a:lnTo>
                      <a:pt x="2199" y="872"/>
                    </a:lnTo>
                    <a:lnTo>
                      <a:pt x="2183" y="878"/>
                    </a:lnTo>
                    <a:lnTo>
                      <a:pt x="2170" y="886"/>
                    </a:lnTo>
                    <a:lnTo>
                      <a:pt x="2156" y="895"/>
                    </a:lnTo>
                    <a:lnTo>
                      <a:pt x="2144" y="905"/>
                    </a:lnTo>
                    <a:lnTo>
                      <a:pt x="2132" y="916"/>
                    </a:lnTo>
                    <a:lnTo>
                      <a:pt x="2119" y="928"/>
                    </a:lnTo>
                    <a:lnTo>
                      <a:pt x="2110" y="940"/>
                    </a:lnTo>
                    <a:lnTo>
                      <a:pt x="2100" y="954"/>
                    </a:lnTo>
                    <a:lnTo>
                      <a:pt x="2091" y="968"/>
                    </a:lnTo>
                    <a:lnTo>
                      <a:pt x="2083" y="985"/>
                    </a:lnTo>
                    <a:lnTo>
                      <a:pt x="2078" y="1000"/>
                    </a:lnTo>
                    <a:lnTo>
                      <a:pt x="2072" y="1018"/>
                    </a:lnTo>
                    <a:lnTo>
                      <a:pt x="2068" y="1036"/>
                    </a:lnTo>
                    <a:lnTo>
                      <a:pt x="2063" y="1061"/>
                    </a:lnTo>
                    <a:lnTo>
                      <a:pt x="2062" y="1085"/>
                    </a:lnTo>
                    <a:lnTo>
                      <a:pt x="2062" y="1110"/>
                    </a:lnTo>
                    <a:lnTo>
                      <a:pt x="2064" y="1134"/>
                    </a:lnTo>
                    <a:lnTo>
                      <a:pt x="2068" y="1158"/>
                    </a:lnTo>
                    <a:lnTo>
                      <a:pt x="2073" y="1181"/>
                    </a:lnTo>
                    <a:lnTo>
                      <a:pt x="2081" y="1204"/>
                    </a:lnTo>
                    <a:lnTo>
                      <a:pt x="2089" y="1226"/>
                    </a:lnTo>
                    <a:lnTo>
                      <a:pt x="2099" y="1248"/>
                    </a:lnTo>
                    <a:lnTo>
                      <a:pt x="2108" y="1269"/>
                    </a:lnTo>
                    <a:lnTo>
                      <a:pt x="2121" y="1289"/>
                    </a:lnTo>
                    <a:lnTo>
                      <a:pt x="2133" y="1310"/>
                    </a:lnTo>
                    <a:lnTo>
                      <a:pt x="2145" y="1328"/>
                    </a:lnTo>
                    <a:lnTo>
                      <a:pt x="2159" y="1347"/>
                    </a:lnTo>
                    <a:lnTo>
                      <a:pt x="2172" y="1365"/>
                    </a:lnTo>
                    <a:lnTo>
                      <a:pt x="2187" y="1381"/>
                    </a:lnTo>
                    <a:lnTo>
                      <a:pt x="2215" y="1413"/>
                    </a:lnTo>
                    <a:lnTo>
                      <a:pt x="2244" y="1442"/>
                    </a:lnTo>
                    <a:lnTo>
                      <a:pt x="2270" y="1466"/>
                    </a:lnTo>
                    <a:lnTo>
                      <a:pt x="2294" y="1487"/>
                    </a:lnTo>
                    <a:lnTo>
                      <a:pt x="2315" y="1503"/>
                    </a:lnTo>
                    <a:lnTo>
                      <a:pt x="2331" y="1515"/>
                    </a:lnTo>
                    <a:lnTo>
                      <a:pt x="2345" y="1525"/>
                    </a:lnTo>
                    <a:close/>
                    <a:moveTo>
                      <a:pt x="5448" y="3187"/>
                    </a:moveTo>
                    <a:lnTo>
                      <a:pt x="5448" y="3187"/>
                    </a:lnTo>
                    <a:lnTo>
                      <a:pt x="5438" y="3142"/>
                    </a:lnTo>
                    <a:lnTo>
                      <a:pt x="5426" y="3098"/>
                    </a:lnTo>
                    <a:lnTo>
                      <a:pt x="5411" y="3057"/>
                    </a:lnTo>
                    <a:lnTo>
                      <a:pt x="5395" y="3015"/>
                    </a:lnTo>
                    <a:lnTo>
                      <a:pt x="5377" y="2974"/>
                    </a:lnTo>
                    <a:lnTo>
                      <a:pt x="5357" y="2934"/>
                    </a:lnTo>
                    <a:lnTo>
                      <a:pt x="5335" y="2897"/>
                    </a:lnTo>
                    <a:lnTo>
                      <a:pt x="5312" y="2860"/>
                    </a:lnTo>
                    <a:lnTo>
                      <a:pt x="5287" y="2824"/>
                    </a:lnTo>
                    <a:lnTo>
                      <a:pt x="5261" y="2790"/>
                    </a:lnTo>
                    <a:lnTo>
                      <a:pt x="5232" y="2758"/>
                    </a:lnTo>
                    <a:lnTo>
                      <a:pt x="5202" y="2728"/>
                    </a:lnTo>
                    <a:lnTo>
                      <a:pt x="5171" y="2698"/>
                    </a:lnTo>
                    <a:lnTo>
                      <a:pt x="5138" y="2669"/>
                    </a:lnTo>
                    <a:lnTo>
                      <a:pt x="5105" y="2643"/>
                    </a:lnTo>
                    <a:lnTo>
                      <a:pt x="5070" y="2619"/>
                    </a:lnTo>
                    <a:lnTo>
                      <a:pt x="5034" y="2596"/>
                    </a:lnTo>
                    <a:lnTo>
                      <a:pt x="4998" y="2574"/>
                    </a:lnTo>
                    <a:lnTo>
                      <a:pt x="4959" y="2555"/>
                    </a:lnTo>
                    <a:lnTo>
                      <a:pt x="4919" y="2537"/>
                    </a:lnTo>
                    <a:lnTo>
                      <a:pt x="4880" y="2521"/>
                    </a:lnTo>
                    <a:lnTo>
                      <a:pt x="4839" y="2506"/>
                    </a:lnTo>
                    <a:lnTo>
                      <a:pt x="4797" y="2495"/>
                    </a:lnTo>
                    <a:lnTo>
                      <a:pt x="4756" y="2486"/>
                    </a:lnTo>
                    <a:lnTo>
                      <a:pt x="4713" y="2477"/>
                    </a:lnTo>
                    <a:lnTo>
                      <a:pt x="4670" y="2471"/>
                    </a:lnTo>
                    <a:lnTo>
                      <a:pt x="4626" y="2468"/>
                    </a:lnTo>
                    <a:lnTo>
                      <a:pt x="4581" y="2466"/>
                    </a:lnTo>
                    <a:lnTo>
                      <a:pt x="4537" y="2467"/>
                    </a:lnTo>
                    <a:lnTo>
                      <a:pt x="4492" y="2470"/>
                    </a:lnTo>
                    <a:lnTo>
                      <a:pt x="4446" y="2476"/>
                    </a:lnTo>
                    <a:lnTo>
                      <a:pt x="4401" y="2483"/>
                    </a:lnTo>
                    <a:lnTo>
                      <a:pt x="4373" y="2489"/>
                    </a:lnTo>
                    <a:lnTo>
                      <a:pt x="4344" y="2495"/>
                    </a:lnTo>
                    <a:lnTo>
                      <a:pt x="4317" y="2503"/>
                    </a:lnTo>
                    <a:lnTo>
                      <a:pt x="4289" y="2512"/>
                    </a:lnTo>
                    <a:lnTo>
                      <a:pt x="4263" y="2522"/>
                    </a:lnTo>
                    <a:lnTo>
                      <a:pt x="4236" y="2532"/>
                    </a:lnTo>
                    <a:lnTo>
                      <a:pt x="4210" y="2543"/>
                    </a:lnTo>
                    <a:lnTo>
                      <a:pt x="4185" y="2555"/>
                    </a:lnTo>
                    <a:lnTo>
                      <a:pt x="4159" y="2567"/>
                    </a:lnTo>
                    <a:lnTo>
                      <a:pt x="4135" y="2580"/>
                    </a:lnTo>
                    <a:lnTo>
                      <a:pt x="4111" y="2594"/>
                    </a:lnTo>
                    <a:lnTo>
                      <a:pt x="4088" y="2609"/>
                    </a:lnTo>
                    <a:lnTo>
                      <a:pt x="4065" y="2624"/>
                    </a:lnTo>
                    <a:lnTo>
                      <a:pt x="4043" y="2641"/>
                    </a:lnTo>
                    <a:lnTo>
                      <a:pt x="4021" y="2657"/>
                    </a:lnTo>
                    <a:lnTo>
                      <a:pt x="3999" y="2675"/>
                    </a:lnTo>
                    <a:lnTo>
                      <a:pt x="3979" y="2692"/>
                    </a:lnTo>
                    <a:lnTo>
                      <a:pt x="3958" y="2711"/>
                    </a:lnTo>
                    <a:lnTo>
                      <a:pt x="3939" y="2730"/>
                    </a:lnTo>
                    <a:lnTo>
                      <a:pt x="3920" y="2750"/>
                    </a:lnTo>
                    <a:lnTo>
                      <a:pt x="3902" y="2769"/>
                    </a:lnTo>
                    <a:lnTo>
                      <a:pt x="3884" y="2790"/>
                    </a:lnTo>
                    <a:lnTo>
                      <a:pt x="3868" y="2812"/>
                    </a:lnTo>
                    <a:lnTo>
                      <a:pt x="3851" y="2833"/>
                    </a:lnTo>
                    <a:lnTo>
                      <a:pt x="3835" y="2856"/>
                    </a:lnTo>
                    <a:lnTo>
                      <a:pt x="3820" y="2878"/>
                    </a:lnTo>
                    <a:lnTo>
                      <a:pt x="3806" y="2901"/>
                    </a:lnTo>
                    <a:lnTo>
                      <a:pt x="3793" y="2926"/>
                    </a:lnTo>
                    <a:lnTo>
                      <a:pt x="3780" y="2949"/>
                    </a:lnTo>
                    <a:lnTo>
                      <a:pt x="3768" y="2974"/>
                    </a:lnTo>
                    <a:lnTo>
                      <a:pt x="3757" y="2998"/>
                    </a:lnTo>
                    <a:lnTo>
                      <a:pt x="3746" y="3024"/>
                    </a:lnTo>
                    <a:lnTo>
                      <a:pt x="3715" y="3006"/>
                    </a:lnTo>
                    <a:lnTo>
                      <a:pt x="3683" y="2991"/>
                    </a:lnTo>
                    <a:lnTo>
                      <a:pt x="3651" y="2975"/>
                    </a:lnTo>
                    <a:lnTo>
                      <a:pt x="3618" y="2962"/>
                    </a:lnTo>
                    <a:lnTo>
                      <a:pt x="3585" y="2950"/>
                    </a:lnTo>
                    <a:lnTo>
                      <a:pt x="3551" y="2940"/>
                    </a:lnTo>
                    <a:lnTo>
                      <a:pt x="3517" y="2931"/>
                    </a:lnTo>
                    <a:lnTo>
                      <a:pt x="3481" y="2925"/>
                    </a:lnTo>
                    <a:lnTo>
                      <a:pt x="3445" y="2918"/>
                    </a:lnTo>
                    <a:lnTo>
                      <a:pt x="3410" y="2915"/>
                    </a:lnTo>
                    <a:lnTo>
                      <a:pt x="3374" y="2912"/>
                    </a:lnTo>
                    <a:lnTo>
                      <a:pt x="3337" y="2911"/>
                    </a:lnTo>
                    <a:lnTo>
                      <a:pt x="3300" y="2912"/>
                    </a:lnTo>
                    <a:lnTo>
                      <a:pt x="3264" y="2915"/>
                    </a:lnTo>
                    <a:lnTo>
                      <a:pt x="3226" y="2920"/>
                    </a:lnTo>
                    <a:lnTo>
                      <a:pt x="3189" y="2926"/>
                    </a:lnTo>
                    <a:lnTo>
                      <a:pt x="3149" y="2934"/>
                    </a:lnTo>
                    <a:lnTo>
                      <a:pt x="3110" y="2945"/>
                    </a:lnTo>
                    <a:lnTo>
                      <a:pt x="3072" y="2958"/>
                    </a:lnTo>
                    <a:lnTo>
                      <a:pt x="3035" y="2972"/>
                    </a:lnTo>
                    <a:lnTo>
                      <a:pt x="2998" y="2988"/>
                    </a:lnTo>
                    <a:lnTo>
                      <a:pt x="2964" y="3006"/>
                    </a:lnTo>
                    <a:lnTo>
                      <a:pt x="2930" y="3026"/>
                    </a:lnTo>
                    <a:lnTo>
                      <a:pt x="2897" y="3047"/>
                    </a:lnTo>
                    <a:lnTo>
                      <a:pt x="2866" y="3069"/>
                    </a:lnTo>
                    <a:lnTo>
                      <a:pt x="2836" y="3092"/>
                    </a:lnTo>
                    <a:lnTo>
                      <a:pt x="2807" y="3117"/>
                    </a:lnTo>
                    <a:lnTo>
                      <a:pt x="2780" y="3143"/>
                    </a:lnTo>
                    <a:lnTo>
                      <a:pt x="2753" y="3171"/>
                    </a:lnTo>
                    <a:lnTo>
                      <a:pt x="2728" y="3201"/>
                    </a:lnTo>
                    <a:lnTo>
                      <a:pt x="2705" y="3230"/>
                    </a:lnTo>
                    <a:lnTo>
                      <a:pt x="2683" y="3261"/>
                    </a:lnTo>
                    <a:lnTo>
                      <a:pt x="2662" y="3293"/>
                    </a:lnTo>
                    <a:lnTo>
                      <a:pt x="2643" y="3326"/>
                    </a:lnTo>
                    <a:lnTo>
                      <a:pt x="2626" y="3360"/>
                    </a:lnTo>
                    <a:lnTo>
                      <a:pt x="2610" y="3395"/>
                    </a:lnTo>
                    <a:lnTo>
                      <a:pt x="2596" y="3431"/>
                    </a:lnTo>
                    <a:lnTo>
                      <a:pt x="2584" y="3467"/>
                    </a:lnTo>
                    <a:lnTo>
                      <a:pt x="2573" y="3503"/>
                    </a:lnTo>
                    <a:lnTo>
                      <a:pt x="2564" y="3542"/>
                    </a:lnTo>
                    <a:lnTo>
                      <a:pt x="2557" y="3579"/>
                    </a:lnTo>
                    <a:lnTo>
                      <a:pt x="2552" y="3618"/>
                    </a:lnTo>
                    <a:lnTo>
                      <a:pt x="2548" y="3657"/>
                    </a:lnTo>
                    <a:lnTo>
                      <a:pt x="2547" y="3696"/>
                    </a:lnTo>
                    <a:lnTo>
                      <a:pt x="2548" y="3735"/>
                    </a:lnTo>
                    <a:lnTo>
                      <a:pt x="2551" y="3776"/>
                    </a:lnTo>
                    <a:lnTo>
                      <a:pt x="2555" y="3816"/>
                    </a:lnTo>
                    <a:lnTo>
                      <a:pt x="2563" y="3856"/>
                    </a:lnTo>
                    <a:lnTo>
                      <a:pt x="2572" y="3900"/>
                    </a:lnTo>
                    <a:lnTo>
                      <a:pt x="2584" y="3944"/>
                    </a:lnTo>
                    <a:lnTo>
                      <a:pt x="2597" y="3987"/>
                    </a:lnTo>
                    <a:lnTo>
                      <a:pt x="2612" y="4029"/>
                    </a:lnTo>
                    <a:lnTo>
                      <a:pt x="2630" y="4070"/>
                    </a:lnTo>
                    <a:lnTo>
                      <a:pt x="2649" y="4110"/>
                    </a:lnTo>
                    <a:lnTo>
                      <a:pt x="2670" y="4149"/>
                    </a:lnTo>
                    <a:lnTo>
                      <a:pt x="2692" y="4189"/>
                    </a:lnTo>
                    <a:lnTo>
                      <a:pt x="2715" y="4226"/>
                    </a:lnTo>
                    <a:lnTo>
                      <a:pt x="2740" y="4262"/>
                    </a:lnTo>
                    <a:lnTo>
                      <a:pt x="2765" y="4299"/>
                    </a:lnTo>
                    <a:lnTo>
                      <a:pt x="2793" y="4334"/>
                    </a:lnTo>
                    <a:lnTo>
                      <a:pt x="2821" y="4369"/>
                    </a:lnTo>
                    <a:lnTo>
                      <a:pt x="2852" y="4403"/>
                    </a:lnTo>
                    <a:lnTo>
                      <a:pt x="2883" y="4436"/>
                    </a:lnTo>
                    <a:lnTo>
                      <a:pt x="2915" y="4468"/>
                    </a:lnTo>
                    <a:lnTo>
                      <a:pt x="2948" y="4499"/>
                    </a:lnTo>
                    <a:lnTo>
                      <a:pt x="2981" y="4530"/>
                    </a:lnTo>
                    <a:lnTo>
                      <a:pt x="3016" y="4559"/>
                    </a:lnTo>
                    <a:lnTo>
                      <a:pt x="3051" y="4589"/>
                    </a:lnTo>
                    <a:lnTo>
                      <a:pt x="3087" y="4618"/>
                    </a:lnTo>
                    <a:lnTo>
                      <a:pt x="3124" y="4645"/>
                    </a:lnTo>
                    <a:lnTo>
                      <a:pt x="3160" y="4672"/>
                    </a:lnTo>
                    <a:lnTo>
                      <a:pt x="3199" y="4698"/>
                    </a:lnTo>
                    <a:lnTo>
                      <a:pt x="3236" y="4723"/>
                    </a:lnTo>
                    <a:lnTo>
                      <a:pt x="3275" y="4747"/>
                    </a:lnTo>
                    <a:lnTo>
                      <a:pt x="3313" y="4772"/>
                    </a:lnTo>
                    <a:lnTo>
                      <a:pt x="3352" y="4795"/>
                    </a:lnTo>
                    <a:lnTo>
                      <a:pt x="3391" y="4818"/>
                    </a:lnTo>
                    <a:lnTo>
                      <a:pt x="3430" y="4839"/>
                    </a:lnTo>
                    <a:lnTo>
                      <a:pt x="3508" y="4881"/>
                    </a:lnTo>
                    <a:lnTo>
                      <a:pt x="3585" y="4919"/>
                    </a:lnTo>
                    <a:lnTo>
                      <a:pt x="3661" y="4955"/>
                    </a:lnTo>
                    <a:lnTo>
                      <a:pt x="3736" y="4988"/>
                    </a:lnTo>
                    <a:lnTo>
                      <a:pt x="3808" y="5018"/>
                    </a:lnTo>
                    <a:lnTo>
                      <a:pt x="3878" y="5047"/>
                    </a:lnTo>
                    <a:lnTo>
                      <a:pt x="3945" y="5071"/>
                    </a:lnTo>
                    <a:lnTo>
                      <a:pt x="4007" y="5094"/>
                    </a:lnTo>
                    <a:lnTo>
                      <a:pt x="4066" y="5114"/>
                    </a:lnTo>
                    <a:lnTo>
                      <a:pt x="4120" y="5131"/>
                    </a:lnTo>
                    <a:lnTo>
                      <a:pt x="4167" y="5147"/>
                    </a:lnTo>
                    <a:lnTo>
                      <a:pt x="4245" y="5169"/>
                    </a:lnTo>
                    <a:lnTo>
                      <a:pt x="4296" y="5183"/>
                    </a:lnTo>
                    <a:lnTo>
                      <a:pt x="4313" y="5188"/>
                    </a:lnTo>
                    <a:lnTo>
                      <a:pt x="4328" y="5177"/>
                    </a:lnTo>
                    <a:lnTo>
                      <a:pt x="4370" y="5147"/>
                    </a:lnTo>
                    <a:lnTo>
                      <a:pt x="4436" y="5097"/>
                    </a:lnTo>
                    <a:lnTo>
                      <a:pt x="4476" y="5065"/>
                    </a:lnTo>
                    <a:lnTo>
                      <a:pt x="4520" y="5030"/>
                    </a:lnTo>
                    <a:lnTo>
                      <a:pt x="4569" y="4989"/>
                    </a:lnTo>
                    <a:lnTo>
                      <a:pt x="4619" y="4945"/>
                    </a:lnTo>
                    <a:lnTo>
                      <a:pt x="4673" y="4897"/>
                    </a:lnTo>
                    <a:lnTo>
                      <a:pt x="4728" y="4845"/>
                    </a:lnTo>
                    <a:lnTo>
                      <a:pt x="4785" y="4789"/>
                    </a:lnTo>
                    <a:lnTo>
                      <a:pt x="4844" y="4730"/>
                    </a:lnTo>
                    <a:lnTo>
                      <a:pt x="4902" y="4667"/>
                    </a:lnTo>
                    <a:lnTo>
                      <a:pt x="4961" y="4601"/>
                    </a:lnTo>
                    <a:lnTo>
                      <a:pt x="4990" y="4566"/>
                    </a:lnTo>
                    <a:lnTo>
                      <a:pt x="5019" y="4531"/>
                    </a:lnTo>
                    <a:lnTo>
                      <a:pt x="5047" y="4496"/>
                    </a:lnTo>
                    <a:lnTo>
                      <a:pt x="5076" y="4458"/>
                    </a:lnTo>
                    <a:lnTo>
                      <a:pt x="5103" y="4421"/>
                    </a:lnTo>
                    <a:lnTo>
                      <a:pt x="5131" y="4383"/>
                    </a:lnTo>
                    <a:lnTo>
                      <a:pt x="5157" y="4344"/>
                    </a:lnTo>
                    <a:lnTo>
                      <a:pt x="5184" y="4304"/>
                    </a:lnTo>
                    <a:lnTo>
                      <a:pt x="5209" y="4264"/>
                    </a:lnTo>
                    <a:lnTo>
                      <a:pt x="5233" y="4224"/>
                    </a:lnTo>
                    <a:lnTo>
                      <a:pt x="5257" y="4182"/>
                    </a:lnTo>
                    <a:lnTo>
                      <a:pt x="5279" y="4139"/>
                    </a:lnTo>
                    <a:lnTo>
                      <a:pt x="5301" y="4097"/>
                    </a:lnTo>
                    <a:lnTo>
                      <a:pt x="5322" y="4053"/>
                    </a:lnTo>
                    <a:lnTo>
                      <a:pt x="5342" y="4009"/>
                    </a:lnTo>
                    <a:lnTo>
                      <a:pt x="5361" y="3965"/>
                    </a:lnTo>
                    <a:lnTo>
                      <a:pt x="5378" y="3920"/>
                    </a:lnTo>
                    <a:lnTo>
                      <a:pt x="5395" y="3874"/>
                    </a:lnTo>
                    <a:lnTo>
                      <a:pt x="5409" y="3828"/>
                    </a:lnTo>
                    <a:lnTo>
                      <a:pt x="5422" y="3782"/>
                    </a:lnTo>
                    <a:lnTo>
                      <a:pt x="5434" y="3734"/>
                    </a:lnTo>
                    <a:lnTo>
                      <a:pt x="5445" y="3687"/>
                    </a:lnTo>
                    <a:lnTo>
                      <a:pt x="5453" y="3639"/>
                    </a:lnTo>
                    <a:lnTo>
                      <a:pt x="5461" y="3590"/>
                    </a:lnTo>
                    <a:lnTo>
                      <a:pt x="5466" y="3541"/>
                    </a:lnTo>
                    <a:lnTo>
                      <a:pt x="5470" y="3491"/>
                    </a:lnTo>
                    <a:lnTo>
                      <a:pt x="5471" y="3442"/>
                    </a:lnTo>
                    <a:lnTo>
                      <a:pt x="5471" y="3391"/>
                    </a:lnTo>
                    <a:lnTo>
                      <a:pt x="5467" y="3341"/>
                    </a:lnTo>
                    <a:lnTo>
                      <a:pt x="5463" y="3290"/>
                    </a:lnTo>
                    <a:lnTo>
                      <a:pt x="5456" y="3239"/>
                    </a:lnTo>
                    <a:lnTo>
                      <a:pt x="5448" y="3187"/>
                    </a:lnTo>
                    <a:close/>
                  </a:path>
                </a:pathLst>
              </a:cu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KSO_Shape"/>
              <p:cNvSpPr/>
              <p:nvPr/>
            </p:nvSpPr>
            <p:spPr>
              <a:xfrm rot="9538638" flipV="1">
                <a:off x="976976" y="5690509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KSO_Shape"/>
              <p:cNvSpPr/>
              <p:nvPr/>
            </p:nvSpPr>
            <p:spPr>
              <a:xfrm rot="19054718">
                <a:off x="749325" y="6099439"/>
                <a:ext cx="78827" cy="63147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KSO_Shape"/>
              <p:cNvSpPr/>
              <p:nvPr/>
            </p:nvSpPr>
            <p:spPr>
              <a:xfrm rot="19054718" flipH="1">
                <a:off x="656159" y="6088261"/>
                <a:ext cx="57071" cy="45719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KSO_Shape"/>
              <p:cNvSpPr/>
              <p:nvPr/>
            </p:nvSpPr>
            <p:spPr>
              <a:xfrm rot="2747576" flipV="1">
                <a:off x="1800306" y="6300091"/>
                <a:ext cx="104242" cy="113617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KSO_Shape"/>
              <p:cNvSpPr/>
              <p:nvPr/>
            </p:nvSpPr>
            <p:spPr>
              <a:xfrm rot="19054718" flipH="1" flipV="1">
                <a:off x="1910810" y="6296027"/>
                <a:ext cx="95490" cy="90613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任意多边形 20"/>
            <p:cNvSpPr/>
            <p:nvPr/>
          </p:nvSpPr>
          <p:spPr>
            <a:xfrm>
              <a:off x="934684" y="5748467"/>
              <a:ext cx="2463882" cy="664326"/>
            </a:xfrm>
            <a:custGeom>
              <a:avLst/>
              <a:gdLst>
                <a:gd name="connsiteX0" fmla="*/ 519964 w 2463882"/>
                <a:gd name="connsiteY0" fmla="*/ 504349 h 664326"/>
                <a:gd name="connsiteX1" fmla="*/ 505425 w 2463882"/>
                <a:gd name="connsiteY1" fmla="*/ 507586 h 664326"/>
                <a:gd name="connsiteX2" fmla="*/ 487587 w 2463882"/>
                <a:gd name="connsiteY2" fmla="*/ 512086 h 664326"/>
                <a:gd name="connsiteX3" fmla="*/ 473693 w 2463882"/>
                <a:gd name="connsiteY3" fmla="*/ 513452 h 664326"/>
                <a:gd name="connsiteX4" fmla="*/ 456243 w 2463882"/>
                <a:gd name="connsiteY4" fmla="*/ 516565 h 664326"/>
                <a:gd name="connsiteX5" fmla="*/ 452430 w 2463882"/>
                <a:gd name="connsiteY5" fmla="*/ 516988 h 664326"/>
                <a:gd name="connsiteX6" fmla="*/ 455390 w 2463882"/>
                <a:gd name="connsiteY6" fmla="*/ 523356 h 664326"/>
                <a:gd name="connsiteX7" fmla="*/ 459776 w 2463882"/>
                <a:gd name="connsiteY7" fmla="*/ 526006 h 664326"/>
                <a:gd name="connsiteX8" fmla="*/ 464856 w 2463882"/>
                <a:gd name="connsiteY8" fmla="*/ 552202 h 664326"/>
                <a:gd name="connsiteX9" fmla="*/ 511676 w 2463882"/>
                <a:gd name="connsiteY9" fmla="*/ 565837 h 664326"/>
                <a:gd name="connsiteX10" fmla="*/ 533225 w 2463882"/>
                <a:gd name="connsiteY10" fmla="*/ 558046 h 664326"/>
                <a:gd name="connsiteX11" fmla="*/ 538147 w 2463882"/>
                <a:gd name="connsiteY11" fmla="*/ 548339 h 664326"/>
                <a:gd name="connsiteX12" fmla="*/ 544947 w 2463882"/>
                <a:gd name="connsiteY12" fmla="*/ 544270 h 664326"/>
                <a:gd name="connsiteX13" fmla="*/ 545158 w 2463882"/>
                <a:gd name="connsiteY13" fmla="*/ 544270 h 664326"/>
                <a:gd name="connsiteX14" fmla="*/ 546877 w 2463882"/>
                <a:gd name="connsiteY14" fmla="*/ 541861 h 664326"/>
                <a:gd name="connsiteX15" fmla="*/ 570595 w 2463882"/>
                <a:gd name="connsiteY15" fmla="*/ 528908 h 664326"/>
                <a:gd name="connsiteX16" fmla="*/ 571993 w 2463882"/>
                <a:gd name="connsiteY16" fmla="*/ 525765 h 664326"/>
                <a:gd name="connsiteX17" fmla="*/ 572122 w 2463882"/>
                <a:gd name="connsiteY17" fmla="*/ 520033 h 664326"/>
                <a:gd name="connsiteX18" fmla="*/ 519964 w 2463882"/>
                <a:gd name="connsiteY18" fmla="*/ 504349 h 664326"/>
                <a:gd name="connsiteX19" fmla="*/ 2273148 w 2463882"/>
                <a:gd name="connsiteY19" fmla="*/ 469363 h 664326"/>
                <a:gd name="connsiteX20" fmla="*/ 2265784 w 2463882"/>
                <a:gd name="connsiteY20" fmla="*/ 470439 h 664326"/>
                <a:gd name="connsiteX21" fmla="*/ 2268757 w 2463882"/>
                <a:gd name="connsiteY21" fmla="*/ 470439 h 664326"/>
                <a:gd name="connsiteX22" fmla="*/ 2273148 w 2463882"/>
                <a:gd name="connsiteY22" fmla="*/ 469363 h 664326"/>
                <a:gd name="connsiteX23" fmla="*/ 1377397 w 2463882"/>
                <a:gd name="connsiteY23" fmla="*/ 454409 h 664326"/>
                <a:gd name="connsiteX24" fmla="*/ 1367273 w 2463882"/>
                <a:gd name="connsiteY24" fmla="*/ 455219 h 664326"/>
                <a:gd name="connsiteX25" fmla="*/ 1361323 w 2463882"/>
                <a:gd name="connsiteY25" fmla="*/ 456030 h 664326"/>
                <a:gd name="connsiteX26" fmla="*/ 1360216 w 2463882"/>
                <a:gd name="connsiteY26" fmla="*/ 458684 h 664326"/>
                <a:gd name="connsiteX27" fmla="*/ 1374305 w 2463882"/>
                <a:gd name="connsiteY27" fmla="*/ 461818 h 664326"/>
                <a:gd name="connsiteX28" fmla="*/ 1380861 w 2463882"/>
                <a:gd name="connsiteY28" fmla="*/ 461818 h 664326"/>
                <a:gd name="connsiteX29" fmla="*/ 1392845 w 2463882"/>
                <a:gd name="connsiteY29" fmla="*/ 457577 h 664326"/>
                <a:gd name="connsiteX30" fmla="*/ 1395357 w 2463882"/>
                <a:gd name="connsiteY30" fmla="*/ 458092 h 664326"/>
                <a:gd name="connsiteX31" fmla="*/ 1392964 w 2463882"/>
                <a:gd name="connsiteY31" fmla="*/ 457535 h 664326"/>
                <a:gd name="connsiteX32" fmla="*/ 1392845 w 2463882"/>
                <a:gd name="connsiteY32" fmla="*/ 457577 h 664326"/>
                <a:gd name="connsiteX33" fmla="*/ 1958018 w 2463882"/>
                <a:gd name="connsiteY33" fmla="*/ 428488 h 664326"/>
                <a:gd name="connsiteX34" fmla="*/ 1953992 w 2463882"/>
                <a:gd name="connsiteY34" fmla="*/ 432289 h 664326"/>
                <a:gd name="connsiteX35" fmla="*/ 1953366 w 2463882"/>
                <a:gd name="connsiteY35" fmla="*/ 433279 h 664326"/>
                <a:gd name="connsiteX36" fmla="*/ 1703349 w 2463882"/>
                <a:gd name="connsiteY36" fmla="*/ 340892 h 664326"/>
                <a:gd name="connsiteX37" fmla="*/ 1700542 w 2463882"/>
                <a:gd name="connsiteY37" fmla="*/ 341861 h 664326"/>
                <a:gd name="connsiteX38" fmla="*/ 1696777 w 2463882"/>
                <a:gd name="connsiteY38" fmla="*/ 346063 h 664326"/>
                <a:gd name="connsiteX39" fmla="*/ 1682719 w 2463882"/>
                <a:gd name="connsiteY39" fmla="*/ 352366 h 664326"/>
                <a:gd name="connsiteX40" fmla="*/ 1684018 w 2463882"/>
                <a:gd name="connsiteY40" fmla="*/ 352366 h 664326"/>
                <a:gd name="connsiteX41" fmla="*/ 1680259 w 2463882"/>
                <a:gd name="connsiteY41" fmla="*/ 355866 h 664326"/>
                <a:gd name="connsiteX42" fmla="*/ 1672795 w 2463882"/>
                <a:gd name="connsiteY42" fmla="*/ 360857 h 664326"/>
                <a:gd name="connsiteX43" fmla="*/ 1673865 w 2463882"/>
                <a:gd name="connsiteY43" fmla="*/ 362480 h 664326"/>
                <a:gd name="connsiteX44" fmla="*/ 1672141 w 2463882"/>
                <a:gd name="connsiteY44" fmla="*/ 367548 h 664326"/>
                <a:gd name="connsiteX45" fmla="*/ 1671983 w 2463882"/>
                <a:gd name="connsiteY45" fmla="*/ 371184 h 664326"/>
                <a:gd name="connsiteX46" fmla="*/ 1662970 w 2463882"/>
                <a:gd name="connsiteY46" fmla="*/ 383352 h 664326"/>
                <a:gd name="connsiteX47" fmla="*/ 1661452 w 2463882"/>
                <a:gd name="connsiteY47" fmla="*/ 387815 h 664326"/>
                <a:gd name="connsiteX48" fmla="*/ 1662991 w 2463882"/>
                <a:gd name="connsiteY48" fmla="*/ 394577 h 664326"/>
                <a:gd name="connsiteX49" fmla="*/ 1661204 w 2463882"/>
                <a:gd name="connsiteY49" fmla="*/ 399023 h 664326"/>
                <a:gd name="connsiteX50" fmla="*/ 1660003 w 2463882"/>
                <a:gd name="connsiteY50" fmla="*/ 401745 h 664326"/>
                <a:gd name="connsiteX51" fmla="*/ 1659330 w 2463882"/>
                <a:gd name="connsiteY51" fmla="*/ 404541 h 664326"/>
                <a:gd name="connsiteX52" fmla="*/ 1659099 w 2463882"/>
                <a:gd name="connsiteY52" fmla="*/ 406020 h 664326"/>
                <a:gd name="connsiteX53" fmla="*/ 1658743 w 2463882"/>
                <a:gd name="connsiteY53" fmla="*/ 416872 h 664326"/>
                <a:gd name="connsiteX54" fmla="*/ 1664235 w 2463882"/>
                <a:gd name="connsiteY54" fmla="*/ 422261 h 664326"/>
                <a:gd name="connsiteX55" fmla="*/ 1665431 w 2463882"/>
                <a:gd name="connsiteY55" fmla="*/ 429790 h 664326"/>
                <a:gd name="connsiteX56" fmla="*/ 1670876 w 2463882"/>
                <a:gd name="connsiteY56" fmla="*/ 436153 h 664326"/>
                <a:gd name="connsiteX57" fmla="*/ 1680309 w 2463882"/>
                <a:gd name="connsiteY57" fmla="*/ 437945 h 664326"/>
                <a:gd name="connsiteX58" fmla="*/ 1696919 w 2463882"/>
                <a:gd name="connsiteY58" fmla="*/ 430455 h 664326"/>
                <a:gd name="connsiteX59" fmla="*/ 1697566 w 2463882"/>
                <a:gd name="connsiteY59" fmla="*/ 426969 h 664326"/>
                <a:gd name="connsiteX60" fmla="*/ 1715973 w 2463882"/>
                <a:gd name="connsiteY60" fmla="*/ 415907 h 664326"/>
                <a:gd name="connsiteX61" fmla="*/ 1719240 w 2463882"/>
                <a:gd name="connsiteY61" fmla="*/ 410792 h 664326"/>
                <a:gd name="connsiteX62" fmla="*/ 1734272 w 2463882"/>
                <a:gd name="connsiteY62" fmla="*/ 397582 h 664326"/>
                <a:gd name="connsiteX63" fmla="*/ 1743151 w 2463882"/>
                <a:gd name="connsiteY63" fmla="*/ 393998 h 664326"/>
                <a:gd name="connsiteX64" fmla="*/ 1753368 w 2463882"/>
                <a:gd name="connsiteY64" fmla="*/ 371870 h 664326"/>
                <a:gd name="connsiteX65" fmla="*/ 1753107 w 2463882"/>
                <a:gd name="connsiteY65" fmla="*/ 361481 h 664326"/>
                <a:gd name="connsiteX66" fmla="*/ 1753167 w 2463882"/>
                <a:gd name="connsiteY66" fmla="*/ 361297 h 664326"/>
                <a:gd name="connsiteX67" fmla="*/ 1750787 w 2463882"/>
                <a:gd name="connsiteY67" fmla="*/ 358291 h 664326"/>
                <a:gd name="connsiteX68" fmla="*/ 1750667 w 2463882"/>
                <a:gd name="connsiteY68" fmla="*/ 354655 h 664326"/>
                <a:gd name="connsiteX69" fmla="*/ 1748271 w 2463882"/>
                <a:gd name="connsiteY69" fmla="*/ 352332 h 664326"/>
                <a:gd name="connsiteX70" fmla="*/ 1746200 w 2463882"/>
                <a:gd name="connsiteY70" fmla="*/ 354098 h 664326"/>
                <a:gd name="connsiteX71" fmla="*/ 1738585 w 2463882"/>
                <a:gd name="connsiteY71" fmla="*/ 361918 h 664326"/>
                <a:gd name="connsiteX72" fmla="*/ 1732364 w 2463882"/>
                <a:gd name="connsiteY72" fmla="*/ 372286 h 664326"/>
                <a:gd name="connsiteX73" fmla="*/ 1728617 w 2463882"/>
                <a:gd name="connsiteY73" fmla="*/ 373898 h 664326"/>
                <a:gd name="connsiteX74" fmla="*/ 1728291 w 2463882"/>
                <a:gd name="connsiteY74" fmla="*/ 374854 h 664326"/>
                <a:gd name="connsiteX75" fmla="*/ 1714493 w 2463882"/>
                <a:gd name="connsiteY75" fmla="*/ 381967 h 664326"/>
                <a:gd name="connsiteX76" fmla="*/ 1703161 w 2463882"/>
                <a:gd name="connsiteY76" fmla="*/ 374687 h 664326"/>
                <a:gd name="connsiteX77" fmla="*/ 1701408 w 2463882"/>
                <a:gd name="connsiteY77" fmla="*/ 370373 h 664326"/>
                <a:gd name="connsiteX78" fmla="*/ 1706926 w 2463882"/>
                <a:gd name="connsiteY78" fmla="*/ 354154 h 664326"/>
                <a:gd name="connsiteX79" fmla="*/ 1705910 w 2463882"/>
                <a:gd name="connsiteY79" fmla="*/ 344464 h 664326"/>
                <a:gd name="connsiteX80" fmla="*/ 1705995 w 2463882"/>
                <a:gd name="connsiteY80" fmla="*/ 344202 h 664326"/>
                <a:gd name="connsiteX81" fmla="*/ 1702956 w 2463882"/>
                <a:gd name="connsiteY81" fmla="*/ 342050 h 664326"/>
                <a:gd name="connsiteX82" fmla="*/ 588924 w 2463882"/>
                <a:gd name="connsiteY82" fmla="*/ 340892 h 664326"/>
                <a:gd name="connsiteX83" fmla="*/ 586117 w 2463882"/>
                <a:gd name="connsiteY83" fmla="*/ 341861 h 664326"/>
                <a:gd name="connsiteX84" fmla="*/ 582352 w 2463882"/>
                <a:gd name="connsiteY84" fmla="*/ 346063 h 664326"/>
                <a:gd name="connsiteX85" fmla="*/ 568293 w 2463882"/>
                <a:gd name="connsiteY85" fmla="*/ 352366 h 664326"/>
                <a:gd name="connsiteX86" fmla="*/ 569593 w 2463882"/>
                <a:gd name="connsiteY86" fmla="*/ 352366 h 664326"/>
                <a:gd name="connsiteX87" fmla="*/ 565833 w 2463882"/>
                <a:gd name="connsiteY87" fmla="*/ 355866 h 664326"/>
                <a:gd name="connsiteX88" fmla="*/ 558369 w 2463882"/>
                <a:gd name="connsiteY88" fmla="*/ 360857 h 664326"/>
                <a:gd name="connsiteX89" fmla="*/ 559440 w 2463882"/>
                <a:gd name="connsiteY89" fmla="*/ 362480 h 664326"/>
                <a:gd name="connsiteX90" fmla="*/ 557716 w 2463882"/>
                <a:gd name="connsiteY90" fmla="*/ 367548 h 664326"/>
                <a:gd name="connsiteX91" fmla="*/ 557557 w 2463882"/>
                <a:gd name="connsiteY91" fmla="*/ 371184 h 664326"/>
                <a:gd name="connsiteX92" fmla="*/ 548545 w 2463882"/>
                <a:gd name="connsiteY92" fmla="*/ 383352 h 664326"/>
                <a:gd name="connsiteX93" fmla="*/ 547027 w 2463882"/>
                <a:gd name="connsiteY93" fmla="*/ 387815 h 664326"/>
                <a:gd name="connsiteX94" fmla="*/ 548566 w 2463882"/>
                <a:gd name="connsiteY94" fmla="*/ 394577 h 664326"/>
                <a:gd name="connsiteX95" fmla="*/ 546779 w 2463882"/>
                <a:gd name="connsiteY95" fmla="*/ 399023 h 664326"/>
                <a:gd name="connsiteX96" fmla="*/ 545578 w 2463882"/>
                <a:gd name="connsiteY96" fmla="*/ 401745 h 664326"/>
                <a:gd name="connsiteX97" fmla="*/ 544905 w 2463882"/>
                <a:gd name="connsiteY97" fmla="*/ 404541 h 664326"/>
                <a:gd name="connsiteX98" fmla="*/ 544673 w 2463882"/>
                <a:gd name="connsiteY98" fmla="*/ 406020 h 664326"/>
                <a:gd name="connsiteX99" fmla="*/ 544317 w 2463882"/>
                <a:gd name="connsiteY99" fmla="*/ 416872 h 664326"/>
                <a:gd name="connsiteX100" fmla="*/ 549810 w 2463882"/>
                <a:gd name="connsiteY100" fmla="*/ 422261 h 664326"/>
                <a:gd name="connsiteX101" fmla="*/ 551006 w 2463882"/>
                <a:gd name="connsiteY101" fmla="*/ 429790 h 664326"/>
                <a:gd name="connsiteX102" fmla="*/ 556451 w 2463882"/>
                <a:gd name="connsiteY102" fmla="*/ 436153 h 664326"/>
                <a:gd name="connsiteX103" fmla="*/ 565884 w 2463882"/>
                <a:gd name="connsiteY103" fmla="*/ 437945 h 664326"/>
                <a:gd name="connsiteX104" fmla="*/ 582494 w 2463882"/>
                <a:gd name="connsiteY104" fmla="*/ 430455 h 664326"/>
                <a:gd name="connsiteX105" fmla="*/ 583141 w 2463882"/>
                <a:gd name="connsiteY105" fmla="*/ 426969 h 664326"/>
                <a:gd name="connsiteX106" fmla="*/ 601547 w 2463882"/>
                <a:gd name="connsiteY106" fmla="*/ 415907 h 664326"/>
                <a:gd name="connsiteX107" fmla="*/ 604815 w 2463882"/>
                <a:gd name="connsiteY107" fmla="*/ 410792 h 664326"/>
                <a:gd name="connsiteX108" fmla="*/ 619847 w 2463882"/>
                <a:gd name="connsiteY108" fmla="*/ 397582 h 664326"/>
                <a:gd name="connsiteX109" fmla="*/ 628726 w 2463882"/>
                <a:gd name="connsiteY109" fmla="*/ 393998 h 664326"/>
                <a:gd name="connsiteX110" fmla="*/ 638943 w 2463882"/>
                <a:gd name="connsiteY110" fmla="*/ 371870 h 664326"/>
                <a:gd name="connsiteX111" fmla="*/ 638682 w 2463882"/>
                <a:gd name="connsiteY111" fmla="*/ 361481 h 664326"/>
                <a:gd name="connsiteX112" fmla="*/ 638742 w 2463882"/>
                <a:gd name="connsiteY112" fmla="*/ 361297 h 664326"/>
                <a:gd name="connsiteX113" fmla="*/ 636362 w 2463882"/>
                <a:gd name="connsiteY113" fmla="*/ 358291 h 664326"/>
                <a:gd name="connsiteX114" fmla="*/ 636242 w 2463882"/>
                <a:gd name="connsiteY114" fmla="*/ 354655 h 664326"/>
                <a:gd name="connsiteX115" fmla="*/ 633845 w 2463882"/>
                <a:gd name="connsiteY115" fmla="*/ 352332 h 664326"/>
                <a:gd name="connsiteX116" fmla="*/ 631775 w 2463882"/>
                <a:gd name="connsiteY116" fmla="*/ 354098 h 664326"/>
                <a:gd name="connsiteX117" fmla="*/ 624160 w 2463882"/>
                <a:gd name="connsiteY117" fmla="*/ 361918 h 664326"/>
                <a:gd name="connsiteX118" fmla="*/ 617939 w 2463882"/>
                <a:gd name="connsiteY118" fmla="*/ 372286 h 664326"/>
                <a:gd name="connsiteX119" fmla="*/ 614191 w 2463882"/>
                <a:gd name="connsiteY119" fmla="*/ 373898 h 664326"/>
                <a:gd name="connsiteX120" fmla="*/ 613866 w 2463882"/>
                <a:gd name="connsiteY120" fmla="*/ 374854 h 664326"/>
                <a:gd name="connsiteX121" fmla="*/ 600068 w 2463882"/>
                <a:gd name="connsiteY121" fmla="*/ 381967 h 664326"/>
                <a:gd name="connsiteX122" fmla="*/ 588736 w 2463882"/>
                <a:gd name="connsiteY122" fmla="*/ 374687 h 664326"/>
                <a:gd name="connsiteX123" fmla="*/ 586983 w 2463882"/>
                <a:gd name="connsiteY123" fmla="*/ 370373 h 664326"/>
                <a:gd name="connsiteX124" fmla="*/ 592501 w 2463882"/>
                <a:gd name="connsiteY124" fmla="*/ 354154 h 664326"/>
                <a:gd name="connsiteX125" fmla="*/ 591485 w 2463882"/>
                <a:gd name="connsiteY125" fmla="*/ 344464 h 664326"/>
                <a:gd name="connsiteX126" fmla="*/ 591570 w 2463882"/>
                <a:gd name="connsiteY126" fmla="*/ 344202 h 664326"/>
                <a:gd name="connsiteX127" fmla="*/ 588531 w 2463882"/>
                <a:gd name="connsiteY127" fmla="*/ 342050 h 664326"/>
                <a:gd name="connsiteX128" fmla="*/ 2152989 w 2463882"/>
                <a:gd name="connsiteY128" fmla="*/ 325440 h 664326"/>
                <a:gd name="connsiteX129" fmla="*/ 2130707 w 2463882"/>
                <a:gd name="connsiteY129" fmla="*/ 330778 h 664326"/>
                <a:gd name="connsiteX130" fmla="*/ 2127062 w 2463882"/>
                <a:gd name="connsiteY130" fmla="*/ 334538 h 664326"/>
                <a:gd name="connsiteX131" fmla="*/ 2121472 w 2463882"/>
                <a:gd name="connsiteY131" fmla="*/ 337565 h 664326"/>
                <a:gd name="connsiteX132" fmla="*/ 2118054 w 2463882"/>
                <a:gd name="connsiteY132" fmla="*/ 341900 h 664326"/>
                <a:gd name="connsiteX133" fmla="*/ 2117116 w 2463882"/>
                <a:gd name="connsiteY133" fmla="*/ 342599 h 664326"/>
                <a:gd name="connsiteX134" fmla="*/ 2115568 w 2463882"/>
                <a:gd name="connsiteY134" fmla="*/ 347148 h 664326"/>
                <a:gd name="connsiteX135" fmla="*/ 2110024 w 2463882"/>
                <a:gd name="connsiteY135" fmla="*/ 350728 h 664326"/>
                <a:gd name="connsiteX136" fmla="*/ 2103292 w 2463882"/>
                <a:gd name="connsiteY136" fmla="*/ 363556 h 664326"/>
                <a:gd name="connsiteX137" fmla="*/ 2101634 w 2463882"/>
                <a:gd name="connsiteY137" fmla="*/ 363556 h 664326"/>
                <a:gd name="connsiteX138" fmla="*/ 2101462 w 2463882"/>
                <a:gd name="connsiteY138" fmla="*/ 365769 h 664326"/>
                <a:gd name="connsiteX139" fmla="*/ 2149190 w 2463882"/>
                <a:gd name="connsiteY139" fmla="*/ 374558 h 664326"/>
                <a:gd name="connsiteX140" fmla="*/ 2157140 w 2463882"/>
                <a:gd name="connsiteY140" fmla="*/ 366232 h 664326"/>
                <a:gd name="connsiteX141" fmla="*/ 2161564 w 2463882"/>
                <a:gd name="connsiteY141" fmla="*/ 358347 h 664326"/>
                <a:gd name="connsiteX142" fmla="*/ 2159952 w 2463882"/>
                <a:gd name="connsiteY142" fmla="*/ 356641 h 664326"/>
                <a:gd name="connsiteX143" fmla="*/ 2164668 w 2463882"/>
                <a:gd name="connsiteY143" fmla="*/ 341501 h 664326"/>
                <a:gd name="connsiteX144" fmla="*/ 2152989 w 2463882"/>
                <a:gd name="connsiteY144" fmla="*/ 325440 h 664326"/>
                <a:gd name="connsiteX145" fmla="*/ 990939 w 2463882"/>
                <a:gd name="connsiteY145" fmla="*/ 325440 h 664326"/>
                <a:gd name="connsiteX146" fmla="*/ 968657 w 2463882"/>
                <a:gd name="connsiteY146" fmla="*/ 330778 h 664326"/>
                <a:gd name="connsiteX147" fmla="*/ 965012 w 2463882"/>
                <a:gd name="connsiteY147" fmla="*/ 334538 h 664326"/>
                <a:gd name="connsiteX148" fmla="*/ 959422 w 2463882"/>
                <a:gd name="connsiteY148" fmla="*/ 337565 h 664326"/>
                <a:gd name="connsiteX149" fmla="*/ 956004 w 2463882"/>
                <a:gd name="connsiteY149" fmla="*/ 341900 h 664326"/>
                <a:gd name="connsiteX150" fmla="*/ 955065 w 2463882"/>
                <a:gd name="connsiteY150" fmla="*/ 342599 h 664326"/>
                <a:gd name="connsiteX151" fmla="*/ 953518 w 2463882"/>
                <a:gd name="connsiteY151" fmla="*/ 347148 h 664326"/>
                <a:gd name="connsiteX152" fmla="*/ 947974 w 2463882"/>
                <a:gd name="connsiteY152" fmla="*/ 350728 h 664326"/>
                <a:gd name="connsiteX153" fmla="*/ 941242 w 2463882"/>
                <a:gd name="connsiteY153" fmla="*/ 363556 h 664326"/>
                <a:gd name="connsiteX154" fmla="*/ 939584 w 2463882"/>
                <a:gd name="connsiteY154" fmla="*/ 363556 h 664326"/>
                <a:gd name="connsiteX155" fmla="*/ 939412 w 2463882"/>
                <a:gd name="connsiteY155" fmla="*/ 365769 h 664326"/>
                <a:gd name="connsiteX156" fmla="*/ 987140 w 2463882"/>
                <a:gd name="connsiteY156" fmla="*/ 374558 h 664326"/>
                <a:gd name="connsiteX157" fmla="*/ 995090 w 2463882"/>
                <a:gd name="connsiteY157" fmla="*/ 366232 h 664326"/>
                <a:gd name="connsiteX158" fmla="*/ 999514 w 2463882"/>
                <a:gd name="connsiteY158" fmla="*/ 358347 h 664326"/>
                <a:gd name="connsiteX159" fmla="*/ 997902 w 2463882"/>
                <a:gd name="connsiteY159" fmla="*/ 356641 h 664326"/>
                <a:gd name="connsiteX160" fmla="*/ 1002618 w 2463882"/>
                <a:gd name="connsiteY160" fmla="*/ 341501 h 664326"/>
                <a:gd name="connsiteX161" fmla="*/ 990939 w 2463882"/>
                <a:gd name="connsiteY161" fmla="*/ 325440 h 664326"/>
                <a:gd name="connsiteX162" fmla="*/ 1715840 w 2463882"/>
                <a:gd name="connsiteY162" fmla="*/ 305958 h 664326"/>
                <a:gd name="connsiteX163" fmla="*/ 1721276 w 2463882"/>
                <a:gd name="connsiteY163" fmla="*/ 309508 h 664326"/>
                <a:gd name="connsiteX164" fmla="*/ 1722113 w 2463882"/>
                <a:gd name="connsiteY164" fmla="*/ 320382 h 664326"/>
                <a:gd name="connsiteX165" fmla="*/ 1731215 w 2463882"/>
                <a:gd name="connsiteY165" fmla="*/ 317242 h 664326"/>
                <a:gd name="connsiteX166" fmla="*/ 1737569 w 2463882"/>
                <a:gd name="connsiteY166" fmla="*/ 311995 h 664326"/>
                <a:gd name="connsiteX167" fmla="*/ 1751083 w 2463882"/>
                <a:gd name="connsiteY167" fmla="*/ 311995 h 664326"/>
                <a:gd name="connsiteX168" fmla="*/ 1760597 w 2463882"/>
                <a:gd name="connsiteY168" fmla="*/ 318147 h 664326"/>
                <a:gd name="connsiteX169" fmla="*/ 1759843 w 2463882"/>
                <a:gd name="connsiteY169" fmla="*/ 331031 h 664326"/>
                <a:gd name="connsiteX170" fmla="*/ 1764992 w 2463882"/>
                <a:gd name="connsiteY170" fmla="*/ 333325 h 664326"/>
                <a:gd name="connsiteX171" fmla="*/ 1769301 w 2463882"/>
                <a:gd name="connsiteY171" fmla="*/ 333325 h 664326"/>
                <a:gd name="connsiteX172" fmla="*/ 1776795 w 2463882"/>
                <a:gd name="connsiteY172" fmla="*/ 342775 h 664326"/>
                <a:gd name="connsiteX173" fmla="*/ 1779655 w 2463882"/>
                <a:gd name="connsiteY173" fmla="*/ 375090 h 664326"/>
                <a:gd name="connsiteX174" fmla="*/ 1769515 w 2463882"/>
                <a:gd name="connsiteY174" fmla="*/ 395430 h 664326"/>
                <a:gd name="connsiteX175" fmla="*/ 1768761 w 2463882"/>
                <a:gd name="connsiteY175" fmla="*/ 395430 h 664326"/>
                <a:gd name="connsiteX176" fmla="*/ 1768692 w 2463882"/>
                <a:gd name="connsiteY176" fmla="*/ 395640 h 664326"/>
                <a:gd name="connsiteX177" fmla="*/ 1763517 w 2463882"/>
                <a:gd name="connsiteY177" fmla="*/ 399945 h 664326"/>
                <a:gd name="connsiteX178" fmla="*/ 1762711 w 2463882"/>
                <a:gd name="connsiteY178" fmla="*/ 402324 h 664326"/>
                <a:gd name="connsiteX179" fmla="*/ 1753720 w 2463882"/>
                <a:gd name="connsiteY179" fmla="*/ 407559 h 664326"/>
                <a:gd name="connsiteX180" fmla="*/ 1744120 w 2463882"/>
                <a:gd name="connsiteY180" fmla="*/ 417828 h 664326"/>
                <a:gd name="connsiteX181" fmla="*/ 1739147 w 2463882"/>
                <a:gd name="connsiteY181" fmla="*/ 419320 h 664326"/>
                <a:gd name="connsiteX182" fmla="*/ 1740883 w 2463882"/>
                <a:gd name="connsiteY182" fmla="*/ 420555 h 664326"/>
                <a:gd name="connsiteX183" fmla="*/ 1729573 w 2463882"/>
                <a:gd name="connsiteY183" fmla="*/ 433319 h 664326"/>
                <a:gd name="connsiteX184" fmla="*/ 1726258 w 2463882"/>
                <a:gd name="connsiteY184" fmla="*/ 439454 h 664326"/>
                <a:gd name="connsiteX185" fmla="*/ 1710317 w 2463882"/>
                <a:gd name="connsiteY185" fmla="*/ 450773 h 664326"/>
                <a:gd name="connsiteX186" fmla="*/ 1689463 w 2463882"/>
                <a:gd name="connsiteY186" fmla="*/ 466208 h 664326"/>
                <a:gd name="connsiteX187" fmla="*/ 1673818 w 2463882"/>
                <a:gd name="connsiteY187" fmla="*/ 468361 h 664326"/>
                <a:gd name="connsiteX188" fmla="*/ 1653563 w 2463882"/>
                <a:gd name="connsiteY188" fmla="*/ 466208 h 664326"/>
                <a:gd name="connsiteX189" fmla="*/ 1642875 w 2463882"/>
                <a:gd name="connsiteY189" fmla="*/ 468901 h 664326"/>
                <a:gd name="connsiteX190" fmla="*/ 1630325 w 2463882"/>
                <a:gd name="connsiteY190" fmla="*/ 465711 h 664326"/>
                <a:gd name="connsiteX191" fmla="*/ 1617248 w 2463882"/>
                <a:gd name="connsiteY191" fmla="*/ 455442 h 664326"/>
                <a:gd name="connsiteX192" fmla="*/ 1608896 w 2463882"/>
                <a:gd name="connsiteY192" fmla="*/ 439896 h 664326"/>
                <a:gd name="connsiteX193" fmla="*/ 1611717 w 2463882"/>
                <a:gd name="connsiteY193" fmla="*/ 424812 h 664326"/>
                <a:gd name="connsiteX194" fmla="*/ 1608090 w 2463882"/>
                <a:gd name="connsiteY194" fmla="*/ 409377 h 664326"/>
                <a:gd name="connsiteX195" fmla="*/ 1607755 w 2463882"/>
                <a:gd name="connsiteY195" fmla="*/ 375450 h 664326"/>
                <a:gd name="connsiteX196" fmla="*/ 1619392 w 2463882"/>
                <a:gd name="connsiteY196" fmla="*/ 359453 h 664326"/>
                <a:gd name="connsiteX197" fmla="*/ 1639363 w 2463882"/>
                <a:gd name="connsiteY197" fmla="*/ 348078 h 664326"/>
                <a:gd name="connsiteX198" fmla="*/ 1645460 w 2463882"/>
                <a:gd name="connsiteY198" fmla="*/ 341060 h 664326"/>
                <a:gd name="connsiteX199" fmla="*/ 1657864 w 2463882"/>
                <a:gd name="connsiteY199" fmla="*/ 334791 h 664326"/>
                <a:gd name="connsiteX200" fmla="*/ 1672540 w 2463882"/>
                <a:gd name="connsiteY200" fmla="*/ 320960 h 664326"/>
                <a:gd name="connsiteX201" fmla="*/ 1686809 w 2463882"/>
                <a:gd name="connsiteY201" fmla="*/ 316179 h 664326"/>
                <a:gd name="connsiteX202" fmla="*/ 1691259 w 2463882"/>
                <a:gd name="connsiteY202" fmla="*/ 316179 h 664326"/>
                <a:gd name="connsiteX203" fmla="*/ 1701365 w 2463882"/>
                <a:gd name="connsiteY203" fmla="*/ 308646 h 664326"/>
                <a:gd name="connsiteX204" fmla="*/ 601415 w 2463882"/>
                <a:gd name="connsiteY204" fmla="*/ 305958 h 664326"/>
                <a:gd name="connsiteX205" fmla="*/ 606851 w 2463882"/>
                <a:gd name="connsiteY205" fmla="*/ 309508 h 664326"/>
                <a:gd name="connsiteX206" fmla="*/ 607688 w 2463882"/>
                <a:gd name="connsiteY206" fmla="*/ 320382 h 664326"/>
                <a:gd name="connsiteX207" fmla="*/ 616790 w 2463882"/>
                <a:gd name="connsiteY207" fmla="*/ 317242 h 664326"/>
                <a:gd name="connsiteX208" fmla="*/ 623144 w 2463882"/>
                <a:gd name="connsiteY208" fmla="*/ 311995 h 664326"/>
                <a:gd name="connsiteX209" fmla="*/ 636658 w 2463882"/>
                <a:gd name="connsiteY209" fmla="*/ 311995 h 664326"/>
                <a:gd name="connsiteX210" fmla="*/ 646172 w 2463882"/>
                <a:gd name="connsiteY210" fmla="*/ 318147 h 664326"/>
                <a:gd name="connsiteX211" fmla="*/ 645417 w 2463882"/>
                <a:gd name="connsiteY211" fmla="*/ 331031 h 664326"/>
                <a:gd name="connsiteX212" fmla="*/ 650567 w 2463882"/>
                <a:gd name="connsiteY212" fmla="*/ 333325 h 664326"/>
                <a:gd name="connsiteX213" fmla="*/ 654876 w 2463882"/>
                <a:gd name="connsiteY213" fmla="*/ 333325 h 664326"/>
                <a:gd name="connsiteX214" fmla="*/ 662370 w 2463882"/>
                <a:gd name="connsiteY214" fmla="*/ 342775 h 664326"/>
                <a:gd name="connsiteX215" fmla="*/ 665230 w 2463882"/>
                <a:gd name="connsiteY215" fmla="*/ 375090 h 664326"/>
                <a:gd name="connsiteX216" fmla="*/ 655090 w 2463882"/>
                <a:gd name="connsiteY216" fmla="*/ 395430 h 664326"/>
                <a:gd name="connsiteX217" fmla="*/ 654336 w 2463882"/>
                <a:gd name="connsiteY217" fmla="*/ 395430 h 664326"/>
                <a:gd name="connsiteX218" fmla="*/ 654267 w 2463882"/>
                <a:gd name="connsiteY218" fmla="*/ 395640 h 664326"/>
                <a:gd name="connsiteX219" fmla="*/ 649092 w 2463882"/>
                <a:gd name="connsiteY219" fmla="*/ 399945 h 664326"/>
                <a:gd name="connsiteX220" fmla="*/ 648286 w 2463882"/>
                <a:gd name="connsiteY220" fmla="*/ 402324 h 664326"/>
                <a:gd name="connsiteX221" fmla="*/ 639295 w 2463882"/>
                <a:gd name="connsiteY221" fmla="*/ 407559 h 664326"/>
                <a:gd name="connsiteX222" fmla="*/ 629695 w 2463882"/>
                <a:gd name="connsiteY222" fmla="*/ 417828 h 664326"/>
                <a:gd name="connsiteX223" fmla="*/ 624722 w 2463882"/>
                <a:gd name="connsiteY223" fmla="*/ 419320 h 664326"/>
                <a:gd name="connsiteX224" fmla="*/ 626458 w 2463882"/>
                <a:gd name="connsiteY224" fmla="*/ 420555 h 664326"/>
                <a:gd name="connsiteX225" fmla="*/ 615147 w 2463882"/>
                <a:gd name="connsiteY225" fmla="*/ 433319 h 664326"/>
                <a:gd name="connsiteX226" fmla="*/ 611833 w 2463882"/>
                <a:gd name="connsiteY226" fmla="*/ 439454 h 664326"/>
                <a:gd name="connsiteX227" fmla="*/ 595892 w 2463882"/>
                <a:gd name="connsiteY227" fmla="*/ 450773 h 664326"/>
                <a:gd name="connsiteX228" fmla="*/ 575038 w 2463882"/>
                <a:gd name="connsiteY228" fmla="*/ 466208 h 664326"/>
                <a:gd name="connsiteX229" fmla="*/ 559393 w 2463882"/>
                <a:gd name="connsiteY229" fmla="*/ 468361 h 664326"/>
                <a:gd name="connsiteX230" fmla="*/ 539138 w 2463882"/>
                <a:gd name="connsiteY230" fmla="*/ 466208 h 664326"/>
                <a:gd name="connsiteX231" fmla="*/ 528449 w 2463882"/>
                <a:gd name="connsiteY231" fmla="*/ 468901 h 664326"/>
                <a:gd name="connsiteX232" fmla="*/ 515900 w 2463882"/>
                <a:gd name="connsiteY232" fmla="*/ 465711 h 664326"/>
                <a:gd name="connsiteX233" fmla="*/ 502823 w 2463882"/>
                <a:gd name="connsiteY233" fmla="*/ 455442 h 664326"/>
                <a:gd name="connsiteX234" fmla="*/ 494471 w 2463882"/>
                <a:gd name="connsiteY234" fmla="*/ 439896 h 664326"/>
                <a:gd name="connsiteX235" fmla="*/ 497292 w 2463882"/>
                <a:gd name="connsiteY235" fmla="*/ 424812 h 664326"/>
                <a:gd name="connsiteX236" fmla="*/ 493665 w 2463882"/>
                <a:gd name="connsiteY236" fmla="*/ 409377 h 664326"/>
                <a:gd name="connsiteX237" fmla="*/ 493330 w 2463882"/>
                <a:gd name="connsiteY237" fmla="*/ 375450 h 664326"/>
                <a:gd name="connsiteX238" fmla="*/ 504967 w 2463882"/>
                <a:gd name="connsiteY238" fmla="*/ 359453 h 664326"/>
                <a:gd name="connsiteX239" fmla="*/ 524938 w 2463882"/>
                <a:gd name="connsiteY239" fmla="*/ 348078 h 664326"/>
                <a:gd name="connsiteX240" fmla="*/ 531035 w 2463882"/>
                <a:gd name="connsiteY240" fmla="*/ 341060 h 664326"/>
                <a:gd name="connsiteX241" fmla="*/ 543439 w 2463882"/>
                <a:gd name="connsiteY241" fmla="*/ 334791 h 664326"/>
                <a:gd name="connsiteX242" fmla="*/ 558115 w 2463882"/>
                <a:gd name="connsiteY242" fmla="*/ 320960 h 664326"/>
                <a:gd name="connsiteX243" fmla="*/ 572384 w 2463882"/>
                <a:gd name="connsiteY243" fmla="*/ 316179 h 664326"/>
                <a:gd name="connsiteX244" fmla="*/ 576834 w 2463882"/>
                <a:gd name="connsiteY244" fmla="*/ 316179 h 664326"/>
                <a:gd name="connsiteX245" fmla="*/ 586940 w 2463882"/>
                <a:gd name="connsiteY245" fmla="*/ 308646 h 664326"/>
                <a:gd name="connsiteX246" fmla="*/ 2446870 w 2463882"/>
                <a:gd name="connsiteY246" fmla="*/ 301566 h 664326"/>
                <a:gd name="connsiteX247" fmla="*/ 2463882 w 2463882"/>
                <a:gd name="connsiteY247" fmla="*/ 301566 h 664326"/>
                <a:gd name="connsiteX248" fmla="*/ 2463115 w 2463882"/>
                <a:gd name="connsiteY248" fmla="*/ 319252 h 664326"/>
                <a:gd name="connsiteX249" fmla="*/ 2449489 w 2463882"/>
                <a:gd name="connsiteY249" fmla="*/ 337843 h 664326"/>
                <a:gd name="connsiteX250" fmla="*/ 2447607 w 2463882"/>
                <a:gd name="connsiteY250" fmla="*/ 337843 h 664326"/>
                <a:gd name="connsiteX251" fmla="*/ 2445442 w 2463882"/>
                <a:gd name="connsiteY251" fmla="*/ 341376 h 664326"/>
                <a:gd name="connsiteX252" fmla="*/ 2439546 w 2463882"/>
                <a:gd name="connsiteY252" fmla="*/ 345342 h 664326"/>
                <a:gd name="connsiteX253" fmla="*/ 2436597 w 2463882"/>
                <a:gd name="connsiteY253" fmla="*/ 349466 h 664326"/>
                <a:gd name="connsiteX254" fmla="*/ 2429827 w 2463882"/>
                <a:gd name="connsiteY254" fmla="*/ 354509 h 664326"/>
                <a:gd name="connsiteX255" fmla="*/ 2429544 w 2463882"/>
                <a:gd name="connsiteY255" fmla="*/ 355332 h 664326"/>
                <a:gd name="connsiteX256" fmla="*/ 2417693 w 2463882"/>
                <a:gd name="connsiteY256" fmla="*/ 367774 h 664326"/>
                <a:gd name="connsiteX257" fmla="*/ 2406254 w 2463882"/>
                <a:gd name="connsiteY257" fmla="*/ 371479 h 664326"/>
                <a:gd name="connsiteX258" fmla="*/ 2407626 w 2463882"/>
                <a:gd name="connsiteY258" fmla="*/ 372199 h 664326"/>
                <a:gd name="connsiteX259" fmla="*/ 2402738 w 2463882"/>
                <a:gd name="connsiteY259" fmla="*/ 377104 h 664326"/>
                <a:gd name="connsiteX260" fmla="*/ 2384503 w 2463882"/>
                <a:gd name="connsiteY260" fmla="*/ 410186 h 664326"/>
                <a:gd name="connsiteX261" fmla="*/ 2374350 w 2463882"/>
                <a:gd name="connsiteY261" fmla="*/ 417750 h 664326"/>
                <a:gd name="connsiteX262" fmla="*/ 2368982 w 2463882"/>
                <a:gd name="connsiteY262" fmla="*/ 427277 h 664326"/>
                <a:gd name="connsiteX263" fmla="*/ 2364510 w 2463882"/>
                <a:gd name="connsiteY263" fmla="*/ 430784 h 664326"/>
                <a:gd name="connsiteX264" fmla="*/ 2356454 w 2463882"/>
                <a:gd name="connsiteY264" fmla="*/ 445451 h 664326"/>
                <a:gd name="connsiteX265" fmla="*/ 2352180 w 2463882"/>
                <a:gd name="connsiteY265" fmla="*/ 448796 h 664326"/>
                <a:gd name="connsiteX266" fmla="*/ 2349727 w 2463882"/>
                <a:gd name="connsiteY266" fmla="*/ 456003 h 664326"/>
                <a:gd name="connsiteX267" fmla="*/ 2344385 w 2463882"/>
                <a:gd name="connsiteY267" fmla="*/ 456003 h 664326"/>
                <a:gd name="connsiteX268" fmla="*/ 2337357 w 2463882"/>
                <a:gd name="connsiteY268" fmla="*/ 466632 h 664326"/>
                <a:gd name="connsiteX269" fmla="*/ 2325095 w 2463882"/>
                <a:gd name="connsiteY269" fmla="*/ 476099 h 664326"/>
                <a:gd name="connsiteX270" fmla="*/ 2325044 w 2463882"/>
                <a:gd name="connsiteY270" fmla="*/ 476249 h 664326"/>
                <a:gd name="connsiteX271" fmla="*/ 2309338 w 2463882"/>
                <a:gd name="connsiteY271" fmla="*/ 500225 h 664326"/>
                <a:gd name="connsiteX272" fmla="*/ 2302706 w 2463882"/>
                <a:gd name="connsiteY272" fmla="*/ 507025 h 664326"/>
                <a:gd name="connsiteX273" fmla="*/ 2301552 w 2463882"/>
                <a:gd name="connsiteY273" fmla="*/ 510416 h 664326"/>
                <a:gd name="connsiteX274" fmla="*/ 2284034 w 2463882"/>
                <a:gd name="connsiteY274" fmla="*/ 527047 h 664326"/>
                <a:gd name="connsiteX275" fmla="*/ 2282031 w 2463882"/>
                <a:gd name="connsiteY275" fmla="*/ 532934 h 664326"/>
                <a:gd name="connsiteX276" fmla="*/ 2277705 w 2463882"/>
                <a:gd name="connsiteY276" fmla="*/ 534551 h 664326"/>
                <a:gd name="connsiteX277" fmla="*/ 2276432 w 2463882"/>
                <a:gd name="connsiteY277" fmla="*/ 538298 h 664326"/>
                <a:gd name="connsiteX278" fmla="*/ 2269220 w 2463882"/>
                <a:gd name="connsiteY278" fmla="*/ 542067 h 664326"/>
                <a:gd name="connsiteX279" fmla="*/ 2267089 w 2463882"/>
                <a:gd name="connsiteY279" fmla="*/ 548322 h 664326"/>
                <a:gd name="connsiteX280" fmla="*/ 2264620 w 2463882"/>
                <a:gd name="connsiteY280" fmla="*/ 548322 h 664326"/>
                <a:gd name="connsiteX281" fmla="*/ 2245463 w 2463882"/>
                <a:gd name="connsiteY281" fmla="*/ 573100 h 664326"/>
                <a:gd name="connsiteX282" fmla="*/ 2232635 w 2463882"/>
                <a:gd name="connsiteY282" fmla="*/ 579956 h 664326"/>
                <a:gd name="connsiteX283" fmla="*/ 2233342 w 2463882"/>
                <a:gd name="connsiteY283" fmla="*/ 582614 h 664326"/>
                <a:gd name="connsiteX284" fmla="*/ 2228060 w 2463882"/>
                <a:gd name="connsiteY284" fmla="*/ 591232 h 664326"/>
                <a:gd name="connsiteX285" fmla="*/ 2218734 w 2463882"/>
                <a:gd name="connsiteY285" fmla="*/ 597016 h 664326"/>
                <a:gd name="connsiteX286" fmla="*/ 2217358 w 2463882"/>
                <a:gd name="connsiteY286" fmla="*/ 599584 h 664326"/>
                <a:gd name="connsiteX287" fmla="*/ 2210416 w 2463882"/>
                <a:gd name="connsiteY287" fmla="*/ 602317 h 664326"/>
                <a:gd name="connsiteX288" fmla="*/ 2201610 w 2463882"/>
                <a:gd name="connsiteY288" fmla="*/ 603187 h 664326"/>
                <a:gd name="connsiteX289" fmla="*/ 2199882 w 2463882"/>
                <a:gd name="connsiteY289" fmla="*/ 608266 h 664326"/>
                <a:gd name="connsiteX290" fmla="*/ 2177938 w 2463882"/>
                <a:gd name="connsiteY290" fmla="*/ 626913 h 664326"/>
                <a:gd name="connsiteX291" fmla="*/ 2175208 w 2463882"/>
                <a:gd name="connsiteY291" fmla="*/ 626913 h 664326"/>
                <a:gd name="connsiteX292" fmla="*/ 2173866 w 2463882"/>
                <a:gd name="connsiteY292" fmla="*/ 628658 h 664326"/>
                <a:gd name="connsiteX293" fmla="*/ 2163597 w 2463882"/>
                <a:gd name="connsiteY293" fmla="*/ 634652 h 664326"/>
                <a:gd name="connsiteX294" fmla="*/ 2153722 w 2463882"/>
                <a:gd name="connsiteY294" fmla="*/ 636452 h 664326"/>
                <a:gd name="connsiteX295" fmla="*/ 2150764 w 2463882"/>
                <a:gd name="connsiteY295" fmla="*/ 638446 h 664326"/>
                <a:gd name="connsiteX296" fmla="*/ 2147141 w 2463882"/>
                <a:gd name="connsiteY296" fmla="*/ 643514 h 664326"/>
                <a:gd name="connsiteX297" fmla="*/ 2127268 w 2463882"/>
                <a:gd name="connsiteY297" fmla="*/ 650867 h 664326"/>
                <a:gd name="connsiteX298" fmla="*/ 2127894 w 2463882"/>
                <a:gd name="connsiteY298" fmla="*/ 650867 h 664326"/>
                <a:gd name="connsiteX299" fmla="*/ 2125082 w 2463882"/>
                <a:gd name="connsiteY299" fmla="*/ 653958 h 664326"/>
                <a:gd name="connsiteX300" fmla="*/ 2088638 w 2463882"/>
                <a:gd name="connsiteY300" fmla="*/ 662117 h 664326"/>
                <a:gd name="connsiteX301" fmla="*/ 2052464 w 2463882"/>
                <a:gd name="connsiteY301" fmla="*/ 664326 h 664326"/>
                <a:gd name="connsiteX302" fmla="*/ 2044614 w 2463882"/>
                <a:gd name="connsiteY302" fmla="*/ 662083 h 664326"/>
                <a:gd name="connsiteX303" fmla="*/ 2032806 w 2463882"/>
                <a:gd name="connsiteY303" fmla="*/ 649812 h 664326"/>
                <a:gd name="connsiteX304" fmla="*/ 2029517 w 2463882"/>
                <a:gd name="connsiteY304" fmla="*/ 641310 h 664326"/>
                <a:gd name="connsiteX305" fmla="*/ 2032437 w 2463882"/>
                <a:gd name="connsiteY305" fmla="*/ 632731 h 664326"/>
                <a:gd name="connsiteX306" fmla="*/ 2031326 w 2463882"/>
                <a:gd name="connsiteY306" fmla="*/ 624927 h 664326"/>
                <a:gd name="connsiteX307" fmla="*/ 2036189 w 2463882"/>
                <a:gd name="connsiteY307" fmla="*/ 610637 h 664326"/>
                <a:gd name="connsiteX308" fmla="*/ 2038933 w 2463882"/>
                <a:gd name="connsiteY308" fmla="*/ 609025 h 664326"/>
                <a:gd name="connsiteX309" fmla="*/ 2041402 w 2463882"/>
                <a:gd name="connsiteY309" fmla="*/ 601758 h 664326"/>
                <a:gd name="connsiteX310" fmla="*/ 2056516 w 2463882"/>
                <a:gd name="connsiteY310" fmla="*/ 588372 h 664326"/>
                <a:gd name="connsiteX311" fmla="*/ 2072898 w 2463882"/>
                <a:gd name="connsiteY311" fmla="*/ 584749 h 664326"/>
                <a:gd name="connsiteX312" fmla="*/ 2087896 w 2463882"/>
                <a:gd name="connsiteY312" fmla="*/ 584749 h 664326"/>
                <a:gd name="connsiteX313" fmla="*/ 2102062 w 2463882"/>
                <a:gd name="connsiteY313" fmla="*/ 586768 h 664326"/>
                <a:gd name="connsiteX314" fmla="*/ 2105595 w 2463882"/>
                <a:gd name="connsiteY314" fmla="*/ 593401 h 664326"/>
                <a:gd name="connsiteX315" fmla="*/ 2101994 w 2463882"/>
                <a:gd name="connsiteY315" fmla="*/ 611636 h 664326"/>
                <a:gd name="connsiteX316" fmla="*/ 2094413 w 2463882"/>
                <a:gd name="connsiteY316" fmla="*/ 619418 h 664326"/>
                <a:gd name="connsiteX317" fmla="*/ 2069842 w 2463882"/>
                <a:gd name="connsiteY317" fmla="*/ 626458 h 664326"/>
                <a:gd name="connsiteX318" fmla="*/ 2061248 w 2463882"/>
                <a:gd name="connsiteY318" fmla="*/ 624700 h 664326"/>
                <a:gd name="connsiteX319" fmla="*/ 2063247 w 2463882"/>
                <a:gd name="connsiteY319" fmla="*/ 631822 h 664326"/>
                <a:gd name="connsiteX320" fmla="*/ 2068135 w 2463882"/>
                <a:gd name="connsiteY320" fmla="*/ 631822 h 664326"/>
                <a:gd name="connsiteX321" fmla="*/ 2068615 w 2463882"/>
                <a:gd name="connsiteY321" fmla="*/ 637237 h 664326"/>
                <a:gd name="connsiteX322" fmla="*/ 2072684 w 2463882"/>
                <a:gd name="connsiteY322" fmla="*/ 639904 h 664326"/>
                <a:gd name="connsiteX323" fmla="*/ 2099211 w 2463882"/>
                <a:gd name="connsiteY323" fmla="*/ 634866 h 664326"/>
                <a:gd name="connsiteX324" fmla="*/ 2109218 w 2463882"/>
                <a:gd name="connsiteY324" fmla="*/ 628057 h 664326"/>
                <a:gd name="connsiteX325" fmla="*/ 2135218 w 2463882"/>
                <a:gd name="connsiteY325" fmla="*/ 620961 h 664326"/>
                <a:gd name="connsiteX326" fmla="*/ 2136311 w 2463882"/>
                <a:gd name="connsiteY326" fmla="*/ 617746 h 664326"/>
                <a:gd name="connsiteX327" fmla="*/ 2142425 w 2463882"/>
                <a:gd name="connsiteY327" fmla="*/ 615593 h 664326"/>
                <a:gd name="connsiteX328" fmla="*/ 2142506 w 2463882"/>
                <a:gd name="connsiteY328" fmla="*/ 615349 h 664326"/>
                <a:gd name="connsiteX329" fmla="*/ 2157577 w 2463882"/>
                <a:gd name="connsiteY329" fmla="*/ 604103 h 664326"/>
                <a:gd name="connsiteX330" fmla="*/ 2158469 w 2463882"/>
                <a:gd name="connsiteY330" fmla="*/ 604103 h 664326"/>
                <a:gd name="connsiteX331" fmla="*/ 2164982 w 2463882"/>
                <a:gd name="connsiteY331" fmla="*/ 596025 h 664326"/>
                <a:gd name="connsiteX332" fmla="*/ 2172065 w 2463882"/>
                <a:gd name="connsiteY332" fmla="*/ 596025 h 664326"/>
                <a:gd name="connsiteX333" fmla="*/ 2185884 w 2463882"/>
                <a:gd name="connsiteY333" fmla="*/ 584882 h 664326"/>
                <a:gd name="connsiteX334" fmla="*/ 2206730 w 2463882"/>
                <a:gd name="connsiteY334" fmla="*/ 557579 h 664326"/>
                <a:gd name="connsiteX335" fmla="*/ 2221710 w 2463882"/>
                <a:gd name="connsiteY335" fmla="*/ 533607 h 664326"/>
                <a:gd name="connsiteX336" fmla="*/ 2223862 w 2463882"/>
                <a:gd name="connsiteY336" fmla="*/ 533607 h 664326"/>
                <a:gd name="connsiteX337" fmla="*/ 2223742 w 2463882"/>
                <a:gd name="connsiteY337" fmla="*/ 533959 h 664326"/>
                <a:gd name="connsiteX338" fmla="*/ 2229715 w 2463882"/>
                <a:gd name="connsiteY338" fmla="*/ 526850 h 664326"/>
                <a:gd name="connsiteX339" fmla="*/ 2234002 w 2463882"/>
                <a:gd name="connsiteY339" fmla="*/ 525251 h 664326"/>
                <a:gd name="connsiteX340" fmla="*/ 2245128 w 2463882"/>
                <a:gd name="connsiteY340" fmla="*/ 511835 h 664326"/>
                <a:gd name="connsiteX341" fmla="*/ 2244717 w 2463882"/>
                <a:gd name="connsiteY341" fmla="*/ 511835 h 664326"/>
                <a:gd name="connsiteX342" fmla="*/ 2245154 w 2463882"/>
                <a:gd name="connsiteY342" fmla="*/ 510549 h 664326"/>
                <a:gd name="connsiteX343" fmla="*/ 2253206 w 2463882"/>
                <a:gd name="connsiteY343" fmla="*/ 504958 h 664326"/>
                <a:gd name="connsiteX344" fmla="*/ 2260662 w 2463882"/>
                <a:gd name="connsiteY344" fmla="*/ 488678 h 664326"/>
                <a:gd name="connsiteX345" fmla="*/ 2265505 w 2463882"/>
                <a:gd name="connsiteY345" fmla="*/ 470480 h 664326"/>
                <a:gd name="connsiteX346" fmla="*/ 2257189 w 2463882"/>
                <a:gd name="connsiteY346" fmla="*/ 471695 h 664326"/>
                <a:gd name="connsiteX347" fmla="*/ 2245360 w 2463882"/>
                <a:gd name="connsiteY347" fmla="*/ 465948 h 664326"/>
                <a:gd name="connsiteX348" fmla="*/ 2239448 w 2463882"/>
                <a:gd name="connsiteY348" fmla="*/ 459073 h 664326"/>
                <a:gd name="connsiteX349" fmla="*/ 2233321 w 2463882"/>
                <a:gd name="connsiteY349" fmla="*/ 457697 h 664326"/>
                <a:gd name="connsiteX350" fmla="*/ 2228896 w 2463882"/>
                <a:gd name="connsiteY350" fmla="*/ 450155 h 664326"/>
                <a:gd name="connsiteX351" fmla="*/ 2224458 w 2463882"/>
                <a:gd name="connsiteY351" fmla="*/ 450155 h 664326"/>
                <a:gd name="connsiteX352" fmla="*/ 2224042 w 2463882"/>
                <a:gd name="connsiteY352" fmla="*/ 423778 h 664326"/>
                <a:gd name="connsiteX353" fmla="*/ 2225809 w 2463882"/>
                <a:gd name="connsiteY353" fmla="*/ 411344 h 664326"/>
                <a:gd name="connsiteX354" fmla="*/ 2233886 w 2463882"/>
                <a:gd name="connsiteY354" fmla="*/ 397916 h 664326"/>
                <a:gd name="connsiteX355" fmla="*/ 2241741 w 2463882"/>
                <a:gd name="connsiteY355" fmla="*/ 381957 h 664326"/>
                <a:gd name="connsiteX356" fmla="*/ 2249343 w 2463882"/>
                <a:gd name="connsiteY356" fmla="*/ 379428 h 664326"/>
                <a:gd name="connsiteX357" fmla="*/ 2251594 w 2463882"/>
                <a:gd name="connsiteY357" fmla="*/ 375620 h 664326"/>
                <a:gd name="connsiteX358" fmla="*/ 2254316 w 2463882"/>
                <a:gd name="connsiteY358" fmla="*/ 374368 h 664326"/>
                <a:gd name="connsiteX359" fmla="*/ 2254857 w 2463882"/>
                <a:gd name="connsiteY359" fmla="*/ 372786 h 664326"/>
                <a:gd name="connsiteX360" fmla="*/ 2268367 w 2463882"/>
                <a:gd name="connsiteY360" fmla="*/ 364494 h 664326"/>
                <a:gd name="connsiteX361" fmla="*/ 2274271 w 2463882"/>
                <a:gd name="connsiteY361" fmla="*/ 356978 h 664326"/>
                <a:gd name="connsiteX362" fmla="*/ 2275840 w 2463882"/>
                <a:gd name="connsiteY362" fmla="*/ 352365 h 664326"/>
                <a:gd name="connsiteX363" fmla="*/ 2281294 w 2463882"/>
                <a:gd name="connsiteY363" fmla="*/ 347447 h 664326"/>
                <a:gd name="connsiteX364" fmla="*/ 2280938 w 2463882"/>
                <a:gd name="connsiteY364" fmla="*/ 342135 h 664326"/>
                <a:gd name="connsiteX365" fmla="*/ 2283904 w 2463882"/>
                <a:gd name="connsiteY365" fmla="*/ 338094 h 664326"/>
                <a:gd name="connsiteX366" fmla="*/ 2273310 w 2463882"/>
                <a:gd name="connsiteY366" fmla="*/ 341758 h 664326"/>
                <a:gd name="connsiteX367" fmla="*/ 2258326 w 2463882"/>
                <a:gd name="connsiteY367" fmla="*/ 355358 h 664326"/>
                <a:gd name="connsiteX368" fmla="*/ 2233214 w 2463882"/>
                <a:gd name="connsiteY368" fmla="*/ 365227 h 664326"/>
                <a:gd name="connsiteX369" fmla="*/ 2228270 w 2463882"/>
                <a:gd name="connsiteY369" fmla="*/ 365227 h 664326"/>
                <a:gd name="connsiteX370" fmla="*/ 2217474 w 2463882"/>
                <a:gd name="connsiteY370" fmla="*/ 363345 h 664326"/>
                <a:gd name="connsiteX371" fmla="*/ 2214503 w 2463882"/>
                <a:gd name="connsiteY371" fmla="*/ 357458 h 664326"/>
                <a:gd name="connsiteX372" fmla="*/ 2221311 w 2463882"/>
                <a:gd name="connsiteY372" fmla="*/ 346461 h 664326"/>
                <a:gd name="connsiteX373" fmla="*/ 2230885 w 2463882"/>
                <a:gd name="connsiteY373" fmla="*/ 342495 h 664326"/>
                <a:gd name="connsiteX374" fmla="*/ 2234920 w 2463882"/>
                <a:gd name="connsiteY374" fmla="*/ 344647 h 664326"/>
                <a:gd name="connsiteX375" fmla="*/ 2242106 w 2463882"/>
                <a:gd name="connsiteY375" fmla="*/ 341749 h 664326"/>
                <a:gd name="connsiteX376" fmla="*/ 2248044 w 2463882"/>
                <a:gd name="connsiteY376" fmla="*/ 337328 h 664326"/>
                <a:gd name="connsiteX377" fmla="*/ 2250882 w 2463882"/>
                <a:gd name="connsiteY377" fmla="*/ 333367 h 664326"/>
                <a:gd name="connsiteX378" fmla="*/ 2275428 w 2463882"/>
                <a:gd name="connsiteY378" fmla="*/ 315059 h 664326"/>
                <a:gd name="connsiteX379" fmla="*/ 2280484 w 2463882"/>
                <a:gd name="connsiteY379" fmla="*/ 315059 h 664326"/>
                <a:gd name="connsiteX380" fmla="*/ 2295211 w 2463882"/>
                <a:gd name="connsiteY380" fmla="*/ 307526 h 664326"/>
                <a:gd name="connsiteX381" fmla="*/ 2307645 w 2463882"/>
                <a:gd name="connsiteY381" fmla="*/ 306424 h 664326"/>
                <a:gd name="connsiteX382" fmla="*/ 2325348 w 2463882"/>
                <a:gd name="connsiteY382" fmla="*/ 303761 h 664326"/>
                <a:gd name="connsiteX383" fmla="*/ 2341834 w 2463882"/>
                <a:gd name="connsiteY383" fmla="*/ 309057 h 664326"/>
                <a:gd name="connsiteX384" fmla="*/ 2339788 w 2463882"/>
                <a:gd name="connsiteY384" fmla="*/ 341659 h 664326"/>
                <a:gd name="connsiteX385" fmla="*/ 2333753 w 2463882"/>
                <a:gd name="connsiteY385" fmla="*/ 341659 h 664326"/>
                <a:gd name="connsiteX386" fmla="*/ 2330274 w 2463882"/>
                <a:gd name="connsiteY386" fmla="*/ 351889 h 664326"/>
                <a:gd name="connsiteX387" fmla="*/ 2328126 w 2463882"/>
                <a:gd name="connsiteY387" fmla="*/ 351889 h 664326"/>
                <a:gd name="connsiteX388" fmla="*/ 2327573 w 2463882"/>
                <a:gd name="connsiteY388" fmla="*/ 353505 h 664326"/>
                <a:gd name="connsiteX389" fmla="*/ 2325361 w 2463882"/>
                <a:gd name="connsiteY389" fmla="*/ 353505 h 664326"/>
                <a:gd name="connsiteX390" fmla="*/ 2322531 w 2463882"/>
                <a:gd name="connsiteY390" fmla="*/ 359864 h 664326"/>
                <a:gd name="connsiteX391" fmla="*/ 2318458 w 2463882"/>
                <a:gd name="connsiteY391" fmla="*/ 364511 h 664326"/>
                <a:gd name="connsiteX392" fmla="*/ 2316790 w 2463882"/>
                <a:gd name="connsiteY392" fmla="*/ 374158 h 664326"/>
                <a:gd name="connsiteX393" fmla="*/ 2306809 w 2463882"/>
                <a:gd name="connsiteY393" fmla="*/ 390400 h 664326"/>
                <a:gd name="connsiteX394" fmla="*/ 2302136 w 2463882"/>
                <a:gd name="connsiteY394" fmla="*/ 393559 h 664326"/>
                <a:gd name="connsiteX395" fmla="*/ 2299640 w 2463882"/>
                <a:gd name="connsiteY395" fmla="*/ 400891 h 664326"/>
                <a:gd name="connsiteX396" fmla="*/ 2295640 w 2463882"/>
                <a:gd name="connsiteY396" fmla="*/ 400891 h 664326"/>
                <a:gd name="connsiteX397" fmla="*/ 2286581 w 2463882"/>
                <a:gd name="connsiteY397" fmla="*/ 410597 h 664326"/>
                <a:gd name="connsiteX398" fmla="*/ 2286579 w 2463882"/>
                <a:gd name="connsiteY398" fmla="*/ 410473 h 664326"/>
                <a:gd name="connsiteX399" fmla="*/ 2286354 w 2463882"/>
                <a:gd name="connsiteY399" fmla="*/ 410841 h 664326"/>
                <a:gd name="connsiteX400" fmla="*/ 2286344 w 2463882"/>
                <a:gd name="connsiteY400" fmla="*/ 410851 h 664326"/>
                <a:gd name="connsiteX401" fmla="*/ 2286348 w 2463882"/>
                <a:gd name="connsiteY401" fmla="*/ 410851 h 664326"/>
                <a:gd name="connsiteX402" fmla="*/ 2283253 w 2463882"/>
                <a:gd name="connsiteY402" fmla="*/ 415906 h 664326"/>
                <a:gd name="connsiteX403" fmla="*/ 2287245 w 2463882"/>
                <a:gd name="connsiteY403" fmla="*/ 426295 h 664326"/>
                <a:gd name="connsiteX404" fmla="*/ 2287120 w 2463882"/>
                <a:gd name="connsiteY404" fmla="*/ 426659 h 664326"/>
                <a:gd name="connsiteX405" fmla="*/ 2292943 w 2463882"/>
                <a:gd name="connsiteY405" fmla="*/ 436156 h 664326"/>
                <a:gd name="connsiteX406" fmla="*/ 2293059 w 2463882"/>
                <a:gd name="connsiteY406" fmla="*/ 440980 h 664326"/>
                <a:gd name="connsiteX407" fmla="*/ 2292956 w 2463882"/>
                <a:gd name="connsiteY407" fmla="*/ 441237 h 664326"/>
                <a:gd name="connsiteX408" fmla="*/ 2306268 w 2463882"/>
                <a:gd name="connsiteY408" fmla="*/ 438771 h 664326"/>
                <a:gd name="connsiteX409" fmla="*/ 2323972 w 2463882"/>
                <a:gd name="connsiteY409" fmla="*/ 427148 h 664326"/>
                <a:gd name="connsiteX410" fmla="*/ 2327753 w 2463882"/>
                <a:gd name="connsiteY410" fmla="*/ 422222 h 664326"/>
                <a:gd name="connsiteX411" fmla="*/ 2334970 w 2463882"/>
                <a:gd name="connsiteY411" fmla="*/ 420459 h 664326"/>
                <a:gd name="connsiteX412" fmla="*/ 2336136 w 2463882"/>
                <a:gd name="connsiteY412" fmla="*/ 417034 h 664326"/>
                <a:gd name="connsiteX413" fmla="*/ 2347634 w 2463882"/>
                <a:gd name="connsiteY413" fmla="*/ 402713 h 664326"/>
                <a:gd name="connsiteX414" fmla="*/ 2360197 w 2463882"/>
                <a:gd name="connsiteY414" fmla="*/ 383917 h 664326"/>
                <a:gd name="connsiteX415" fmla="*/ 2369896 w 2463882"/>
                <a:gd name="connsiteY415" fmla="*/ 376872 h 664326"/>
                <a:gd name="connsiteX416" fmla="*/ 2378831 w 2463882"/>
                <a:gd name="connsiteY416" fmla="*/ 361287 h 664326"/>
                <a:gd name="connsiteX417" fmla="*/ 2384486 w 2463882"/>
                <a:gd name="connsiteY417" fmla="*/ 356327 h 664326"/>
                <a:gd name="connsiteX418" fmla="*/ 2386458 w 2463882"/>
                <a:gd name="connsiteY418" fmla="*/ 350530 h 664326"/>
                <a:gd name="connsiteX419" fmla="*/ 2389670 w 2463882"/>
                <a:gd name="connsiteY419" fmla="*/ 350530 h 664326"/>
                <a:gd name="connsiteX420" fmla="*/ 2393837 w 2463882"/>
                <a:gd name="connsiteY420" fmla="*/ 344613 h 664326"/>
                <a:gd name="connsiteX421" fmla="*/ 2398485 w 2463882"/>
                <a:gd name="connsiteY421" fmla="*/ 344613 h 664326"/>
                <a:gd name="connsiteX422" fmla="*/ 2399021 w 2463882"/>
                <a:gd name="connsiteY422" fmla="*/ 344356 h 664326"/>
                <a:gd name="connsiteX423" fmla="*/ 2404925 w 2463882"/>
                <a:gd name="connsiteY423" fmla="*/ 334927 h 664326"/>
                <a:gd name="connsiteX424" fmla="*/ 2405212 w 2463882"/>
                <a:gd name="connsiteY424" fmla="*/ 334927 h 664326"/>
                <a:gd name="connsiteX425" fmla="*/ 2406147 w 2463882"/>
                <a:gd name="connsiteY425" fmla="*/ 332183 h 664326"/>
                <a:gd name="connsiteX426" fmla="*/ 2409032 w 2463882"/>
                <a:gd name="connsiteY426" fmla="*/ 330031 h 664326"/>
                <a:gd name="connsiteX427" fmla="*/ 2413603 w 2463882"/>
                <a:gd name="connsiteY427" fmla="*/ 316585 h 664326"/>
                <a:gd name="connsiteX428" fmla="*/ 2424862 w 2463882"/>
                <a:gd name="connsiteY428" fmla="*/ 308165 h 664326"/>
                <a:gd name="connsiteX429" fmla="*/ 2446870 w 2463882"/>
                <a:gd name="connsiteY429" fmla="*/ 301566 h 664326"/>
                <a:gd name="connsiteX430" fmla="*/ 2162186 w 2463882"/>
                <a:gd name="connsiteY430" fmla="*/ 299921 h 664326"/>
                <a:gd name="connsiteX431" fmla="*/ 2175246 w 2463882"/>
                <a:gd name="connsiteY431" fmla="*/ 303023 h 664326"/>
                <a:gd name="connsiteX432" fmla="*/ 2187658 w 2463882"/>
                <a:gd name="connsiteY432" fmla="*/ 306086 h 664326"/>
                <a:gd name="connsiteX433" fmla="*/ 2191470 w 2463882"/>
                <a:gd name="connsiteY433" fmla="*/ 312749 h 664326"/>
                <a:gd name="connsiteX434" fmla="*/ 2196413 w 2463882"/>
                <a:gd name="connsiteY434" fmla="*/ 315034 h 664326"/>
                <a:gd name="connsiteX435" fmla="*/ 2197862 w 2463882"/>
                <a:gd name="connsiteY435" fmla="*/ 318889 h 664326"/>
                <a:gd name="connsiteX436" fmla="*/ 2203946 w 2463882"/>
                <a:gd name="connsiteY436" fmla="*/ 321937 h 664326"/>
                <a:gd name="connsiteX437" fmla="*/ 2207544 w 2463882"/>
                <a:gd name="connsiteY437" fmla="*/ 328459 h 664326"/>
                <a:gd name="connsiteX438" fmla="*/ 2207156 w 2463882"/>
                <a:gd name="connsiteY438" fmla="*/ 338924 h 664326"/>
                <a:gd name="connsiteX439" fmla="*/ 2205970 w 2463882"/>
                <a:gd name="connsiteY439" fmla="*/ 351225 h 664326"/>
                <a:gd name="connsiteX440" fmla="*/ 2202343 w 2463882"/>
                <a:gd name="connsiteY440" fmla="*/ 354638 h 664326"/>
                <a:gd name="connsiteX441" fmla="*/ 2201177 w 2463882"/>
                <a:gd name="connsiteY441" fmla="*/ 357254 h 664326"/>
                <a:gd name="connsiteX442" fmla="*/ 2201314 w 2463882"/>
                <a:gd name="connsiteY442" fmla="*/ 363308 h 664326"/>
                <a:gd name="connsiteX443" fmla="*/ 2196683 w 2463882"/>
                <a:gd name="connsiteY443" fmla="*/ 370459 h 664326"/>
                <a:gd name="connsiteX444" fmla="*/ 2194913 w 2463882"/>
                <a:gd name="connsiteY444" fmla="*/ 378893 h 664326"/>
                <a:gd name="connsiteX445" fmla="*/ 2169419 w 2463882"/>
                <a:gd name="connsiteY445" fmla="*/ 402856 h 664326"/>
                <a:gd name="connsiteX446" fmla="*/ 2164081 w 2463882"/>
                <a:gd name="connsiteY446" fmla="*/ 403662 h 664326"/>
                <a:gd name="connsiteX447" fmla="*/ 2158867 w 2463882"/>
                <a:gd name="connsiteY447" fmla="*/ 404468 h 664326"/>
                <a:gd name="connsiteX448" fmla="*/ 2145692 w 2463882"/>
                <a:gd name="connsiteY448" fmla="*/ 402667 h 664326"/>
                <a:gd name="connsiteX449" fmla="*/ 2143278 w 2463882"/>
                <a:gd name="connsiteY449" fmla="*/ 400626 h 664326"/>
                <a:gd name="connsiteX450" fmla="*/ 2115700 w 2463882"/>
                <a:gd name="connsiteY450" fmla="*/ 397160 h 664326"/>
                <a:gd name="connsiteX451" fmla="*/ 2089006 w 2463882"/>
                <a:gd name="connsiteY451" fmla="*/ 389925 h 664326"/>
                <a:gd name="connsiteX452" fmla="*/ 2085684 w 2463882"/>
                <a:gd name="connsiteY452" fmla="*/ 391845 h 664326"/>
                <a:gd name="connsiteX453" fmla="*/ 2077846 w 2463882"/>
                <a:gd name="connsiteY453" fmla="*/ 403540 h 664326"/>
                <a:gd name="connsiteX454" fmla="*/ 2069520 w 2463882"/>
                <a:gd name="connsiteY454" fmla="*/ 415984 h 664326"/>
                <a:gd name="connsiteX455" fmla="*/ 2066990 w 2463882"/>
                <a:gd name="connsiteY455" fmla="*/ 424227 h 664326"/>
                <a:gd name="connsiteX456" fmla="*/ 2065644 w 2463882"/>
                <a:gd name="connsiteY456" fmla="*/ 428997 h 664326"/>
                <a:gd name="connsiteX457" fmla="*/ 2067569 w 2463882"/>
                <a:gd name="connsiteY457" fmla="*/ 442404 h 664326"/>
                <a:gd name="connsiteX458" fmla="*/ 2071766 w 2463882"/>
                <a:gd name="connsiteY458" fmla="*/ 443973 h 664326"/>
                <a:gd name="connsiteX459" fmla="*/ 2072703 w 2463882"/>
                <a:gd name="connsiteY459" fmla="*/ 443703 h 664326"/>
                <a:gd name="connsiteX460" fmla="*/ 2074888 w 2463882"/>
                <a:gd name="connsiteY460" fmla="*/ 443433 h 664326"/>
                <a:gd name="connsiteX461" fmla="*/ 2090374 w 2463882"/>
                <a:gd name="connsiteY461" fmla="*/ 445079 h 664326"/>
                <a:gd name="connsiteX462" fmla="*/ 2106011 w 2463882"/>
                <a:gd name="connsiteY462" fmla="*/ 438614 h 664326"/>
                <a:gd name="connsiteX463" fmla="*/ 2120897 w 2463882"/>
                <a:gd name="connsiteY463" fmla="*/ 431265 h 664326"/>
                <a:gd name="connsiteX464" fmla="*/ 2124173 w 2463882"/>
                <a:gd name="connsiteY464" fmla="*/ 430815 h 664326"/>
                <a:gd name="connsiteX465" fmla="*/ 2135934 w 2463882"/>
                <a:gd name="connsiteY465" fmla="*/ 420126 h 664326"/>
                <a:gd name="connsiteX466" fmla="*/ 2156038 w 2463882"/>
                <a:gd name="connsiteY466" fmla="*/ 415993 h 664326"/>
                <a:gd name="connsiteX467" fmla="*/ 2156625 w 2463882"/>
                <a:gd name="connsiteY467" fmla="*/ 426926 h 664326"/>
                <a:gd name="connsiteX468" fmla="*/ 2113484 w 2463882"/>
                <a:gd name="connsiteY468" fmla="*/ 465008 h 664326"/>
                <a:gd name="connsiteX469" fmla="*/ 2084552 w 2463882"/>
                <a:gd name="connsiteY469" fmla="*/ 471576 h 664326"/>
                <a:gd name="connsiteX470" fmla="*/ 2056717 w 2463882"/>
                <a:gd name="connsiteY470" fmla="*/ 475812 h 664326"/>
                <a:gd name="connsiteX471" fmla="*/ 2042208 w 2463882"/>
                <a:gd name="connsiteY471" fmla="*/ 473223 h 664326"/>
                <a:gd name="connsiteX472" fmla="*/ 2041136 w 2463882"/>
                <a:gd name="connsiteY472" fmla="*/ 471551 h 664326"/>
                <a:gd name="connsiteX473" fmla="*/ 2032651 w 2463882"/>
                <a:gd name="connsiteY473" fmla="*/ 469471 h 664326"/>
                <a:gd name="connsiteX474" fmla="*/ 2015458 w 2463882"/>
                <a:gd name="connsiteY474" fmla="*/ 434866 h 664326"/>
                <a:gd name="connsiteX475" fmla="*/ 2018520 w 2463882"/>
                <a:gd name="connsiteY475" fmla="*/ 417476 h 664326"/>
                <a:gd name="connsiteX476" fmla="*/ 2030310 w 2463882"/>
                <a:gd name="connsiteY476" fmla="*/ 394885 h 664326"/>
                <a:gd name="connsiteX477" fmla="*/ 2032261 w 2463882"/>
                <a:gd name="connsiteY477" fmla="*/ 394585 h 664326"/>
                <a:gd name="connsiteX478" fmla="*/ 2031755 w 2463882"/>
                <a:gd name="connsiteY478" fmla="*/ 392977 h 664326"/>
                <a:gd name="connsiteX479" fmla="*/ 2037989 w 2463882"/>
                <a:gd name="connsiteY479" fmla="*/ 387078 h 664326"/>
                <a:gd name="connsiteX480" fmla="*/ 2043263 w 2463882"/>
                <a:gd name="connsiteY480" fmla="*/ 378323 h 664326"/>
                <a:gd name="connsiteX481" fmla="*/ 2053094 w 2463882"/>
                <a:gd name="connsiteY481" fmla="*/ 369079 h 664326"/>
                <a:gd name="connsiteX482" fmla="*/ 2060113 w 2463882"/>
                <a:gd name="connsiteY482" fmla="*/ 348438 h 664326"/>
                <a:gd name="connsiteX483" fmla="*/ 2065991 w 2463882"/>
                <a:gd name="connsiteY483" fmla="*/ 346492 h 664326"/>
                <a:gd name="connsiteX484" fmla="*/ 2073623 w 2463882"/>
                <a:gd name="connsiteY484" fmla="*/ 333981 h 664326"/>
                <a:gd name="connsiteX485" fmla="*/ 2130626 w 2463882"/>
                <a:gd name="connsiteY485" fmla="*/ 301533 h 664326"/>
                <a:gd name="connsiteX486" fmla="*/ 2135052 w 2463882"/>
                <a:gd name="connsiteY486" fmla="*/ 301803 h 664326"/>
                <a:gd name="connsiteX487" fmla="*/ 2138793 w 2463882"/>
                <a:gd name="connsiteY487" fmla="*/ 302073 h 664326"/>
                <a:gd name="connsiteX488" fmla="*/ 2149624 w 2463882"/>
                <a:gd name="connsiteY488" fmla="*/ 310897 h 664326"/>
                <a:gd name="connsiteX489" fmla="*/ 2153744 w 2463882"/>
                <a:gd name="connsiteY489" fmla="*/ 302665 h 664326"/>
                <a:gd name="connsiteX490" fmla="*/ 2162186 w 2463882"/>
                <a:gd name="connsiteY490" fmla="*/ 299921 h 664326"/>
                <a:gd name="connsiteX491" fmla="*/ 1000136 w 2463882"/>
                <a:gd name="connsiteY491" fmla="*/ 299921 h 664326"/>
                <a:gd name="connsiteX492" fmla="*/ 1013196 w 2463882"/>
                <a:gd name="connsiteY492" fmla="*/ 303023 h 664326"/>
                <a:gd name="connsiteX493" fmla="*/ 1025608 w 2463882"/>
                <a:gd name="connsiteY493" fmla="*/ 306086 h 664326"/>
                <a:gd name="connsiteX494" fmla="*/ 1029420 w 2463882"/>
                <a:gd name="connsiteY494" fmla="*/ 312749 h 664326"/>
                <a:gd name="connsiteX495" fmla="*/ 1034363 w 2463882"/>
                <a:gd name="connsiteY495" fmla="*/ 315034 h 664326"/>
                <a:gd name="connsiteX496" fmla="*/ 1035812 w 2463882"/>
                <a:gd name="connsiteY496" fmla="*/ 318889 h 664326"/>
                <a:gd name="connsiteX497" fmla="*/ 1041896 w 2463882"/>
                <a:gd name="connsiteY497" fmla="*/ 321937 h 664326"/>
                <a:gd name="connsiteX498" fmla="*/ 1045494 w 2463882"/>
                <a:gd name="connsiteY498" fmla="*/ 328459 h 664326"/>
                <a:gd name="connsiteX499" fmla="*/ 1045106 w 2463882"/>
                <a:gd name="connsiteY499" fmla="*/ 338924 h 664326"/>
                <a:gd name="connsiteX500" fmla="*/ 1043920 w 2463882"/>
                <a:gd name="connsiteY500" fmla="*/ 351225 h 664326"/>
                <a:gd name="connsiteX501" fmla="*/ 1040293 w 2463882"/>
                <a:gd name="connsiteY501" fmla="*/ 354638 h 664326"/>
                <a:gd name="connsiteX502" fmla="*/ 1039127 w 2463882"/>
                <a:gd name="connsiteY502" fmla="*/ 357254 h 664326"/>
                <a:gd name="connsiteX503" fmla="*/ 1039264 w 2463882"/>
                <a:gd name="connsiteY503" fmla="*/ 363308 h 664326"/>
                <a:gd name="connsiteX504" fmla="*/ 1034633 w 2463882"/>
                <a:gd name="connsiteY504" fmla="*/ 370459 h 664326"/>
                <a:gd name="connsiteX505" fmla="*/ 1032863 w 2463882"/>
                <a:gd name="connsiteY505" fmla="*/ 378893 h 664326"/>
                <a:gd name="connsiteX506" fmla="*/ 1007369 w 2463882"/>
                <a:gd name="connsiteY506" fmla="*/ 402856 h 664326"/>
                <a:gd name="connsiteX507" fmla="*/ 1002031 w 2463882"/>
                <a:gd name="connsiteY507" fmla="*/ 403662 h 664326"/>
                <a:gd name="connsiteX508" fmla="*/ 996817 w 2463882"/>
                <a:gd name="connsiteY508" fmla="*/ 404468 h 664326"/>
                <a:gd name="connsiteX509" fmla="*/ 983642 w 2463882"/>
                <a:gd name="connsiteY509" fmla="*/ 402667 h 664326"/>
                <a:gd name="connsiteX510" fmla="*/ 981228 w 2463882"/>
                <a:gd name="connsiteY510" fmla="*/ 400626 h 664326"/>
                <a:gd name="connsiteX511" fmla="*/ 953651 w 2463882"/>
                <a:gd name="connsiteY511" fmla="*/ 397160 h 664326"/>
                <a:gd name="connsiteX512" fmla="*/ 926956 w 2463882"/>
                <a:gd name="connsiteY512" fmla="*/ 389925 h 664326"/>
                <a:gd name="connsiteX513" fmla="*/ 923634 w 2463882"/>
                <a:gd name="connsiteY513" fmla="*/ 391845 h 664326"/>
                <a:gd name="connsiteX514" fmla="*/ 915796 w 2463882"/>
                <a:gd name="connsiteY514" fmla="*/ 403540 h 664326"/>
                <a:gd name="connsiteX515" fmla="*/ 907470 w 2463882"/>
                <a:gd name="connsiteY515" fmla="*/ 415984 h 664326"/>
                <a:gd name="connsiteX516" fmla="*/ 904940 w 2463882"/>
                <a:gd name="connsiteY516" fmla="*/ 424227 h 664326"/>
                <a:gd name="connsiteX517" fmla="*/ 903594 w 2463882"/>
                <a:gd name="connsiteY517" fmla="*/ 428997 h 664326"/>
                <a:gd name="connsiteX518" fmla="*/ 905519 w 2463882"/>
                <a:gd name="connsiteY518" fmla="*/ 442404 h 664326"/>
                <a:gd name="connsiteX519" fmla="*/ 909716 w 2463882"/>
                <a:gd name="connsiteY519" fmla="*/ 443973 h 664326"/>
                <a:gd name="connsiteX520" fmla="*/ 910653 w 2463882"/>
                <a:gd name="connsiteY520" fmla="*/ 443703 h 664326"/>
                <a:gd name="connsiteX521" fmla="*/ 912838 w 2463882"/>
                <a:gd name="connsiteY521" fmla="*/ 443433 h 664326"/>
                <a:gd name="connsiteX522" fmla="*/ 928324 w 2463882"/>
                <a:gd name="connsiteY522" fmla="*/ 445079 h 664326"/>
                <a:gd name="connsiteX523" fmla="*/ 943961 w 2463882"/>
                <a:gd name="connsiteY523" fmla="*/ 438614 h 664326"/>
                <a:gd name="connsiteX524" fmla="*/ 958847 w 2463882"/>
                <a:gd name="connsiteY524" fmla="*/ 431265 h 664326"/>
                <a:gd name="connsiteX525" fmla="*/ 962123 w 2463882"/>
                <a:gd name="connsiteY525" fmla="*/ 430815 h 664326"/>
                <a:gd name="connsiteX526" fmla="*/ 973884 w 2463882"/>
                <a:gd name="connsiteY526" fmla="*/ 420126 h 664326"/>
                <a:gd name="connsiteX527" fmla="*/ 993988 w 2463882"/>
                <a:gd name="connsiteY527" fmla="*/ 415993 h 664326"/>
                <a:gd name="connsiteX528" fmla="*/ 994575 w 2463882"/>
                <a:gd name="connsiteY528" fmla="*/ 426926 h 664326"/>
                <a:gd name="connsiteX529" fmla="*/ 951434 w 2463882"/>
                <a:gd name="connsiteY529" fmla="*/ 465008 h 664326"/>
                <a:gd name="connsiteX530" fmla="*/ 922502 w 2463882"/>
                <a:gd name="connsiteY530" fmla="*/ 471576 h 664326"/>
                <a:gd name="connsiteX531" fmla="*/ 894667 w 2463882"/>
                <a:gd name="connsiteY531" fmla="*/ 475812 h 664326"/>
                <a:gd name="connsiteX532" fmla="*/ 880158 w 2463882"/>
                <a:gd name="connsiteY532" fmla="*/ 473223 h 664326"/>
                <a:gd name="connsiteX533" fmla="*/ 879086 w 2463882"/>
                <a:gd name="connsiteY533" fmla="*/ 471551 h 664326"/>
                <a:gd name="connsiteX534" fmla="*/ 870601 w 2463882"/>
                <a:gd name="connsiteY534" fmla="*/ 469471 h 664326"/>
                <a:gd name="connsiteX535" fmla="*/ 853408 w 2463882"/>
                <a:gd name="connsiteY535" fmla="*/ 434866 h 664326"/>
                <a:gd name="connsiteX536" fmla="*/ 856469 w 2463882"/>
                <a:gd name="connsiteY536" fmla="*/ 417476 h 664326"/>
                <a:gd name="connsiteX537" fmla="*/ 868260 w 2463882"/>
                <a:gd name="connsiteY537" fmla="*/ 394885 h 664326"/>
                <a:gd name="connsiteX538" fmla="*/ 870211 w 2463882"/>
                <a:gd name="connsiteY538" fmla="*/ 394585 h 664326"/>
                <a:gd name="connsiteX539" fmla="*/ 869705 w 2463882"/>
                <a:gd name="connsiteY539" fmla="*/ 392977 h 664326"/>
                <a:gd name="connsiteX540" fmla="*/ 875939 w 2463882"/>
                <a:gd name="connsiteY540" fmla="*/ 387078 h 664326"/>
                <a:gd name="connsiteX541" fmla="*/ 881213 w 2463882"/>
                <a:gd name="connsiteY541" fmla="*/ 378323 h 664326"/>
                <a:gd name="connsiteX542" fmla="*/ 891044 w 2463882"/>
                <a:gd name="connsiteY542" fmla="*/ 369079 h 664326"/>
                <a:gd name="connsiteX543" fmla="*/ 898063 w 2463882"/>
                <a:gd name="connsiteY543" fmla="*/ 348438 h 664326"/>
                <a:gd name="connsiteX544" fmla="*/ 903941 w 2463882"/>
                <a:gd name="connsiteY544" fmla="*/ 346492 h 664326"/>
                <a:gd name="connsiteX545" fmla="*/ 911573 w 2463882"/>
                <a:gd name="connsiteY545" fmla="*/ 333981 h 664326"/>
                <a:gd name="connsiteX546" fmla="*/ 968576 w 2463882"/>
                <a:gd name="connsiteY546" fmla="*/ 301533 h 664326"/>
                <a:gd name="connsiteX547" fmla="*/ 973002 w 2463882"/>
                <a:gd name="connsiteY547" fmla="*/ 301803 h 664326"/>
                <a:gd name="connsiteX548" fmla="*/ 976743 w 2463882"/>
                <a:gd name="connsiteY548" fmla="*/ 302073 h 664326"/>
                <a:gd name="connsiteX549" fmla="*/ 987574 w 2463882"/>
                <a:gd name="connsiteY549" fmla="*/ 310897 h 664326"/>
                <a:gd name="connsiteX550" fmla="*/ 991694 w 2463882"/>
                <a:gd name="connsiteY550" fmla="*/ 302665 h 664326"/>
                <a:gd name="connsiteX551" fmla="*/ 1000136 w 2463882"/>
                <a:gd name="connsiteY551" fmla="*/ 299921 h 664326"/>
                <a:gd name="connsiteX552" fmla="*/ 835476 w 2463882"/>
                <a:gd name="connsiteY552" fmla="*/ 298273 h 664326"/>
                <a:gd name="connsiteX553" fmla="*/ 858174 w 2463882"/>
                <a:gd name="connsiteY553" fmla="*/ 300704 h 664326"/>
                <a:gd name="connsiteX554" fmla="*/ 872259 w 2463882"/>
                <a:gd name="connsiteY554" fmla="*/ 309640 h 664326"/>
                <a:gd name="connsiteX555" fmla="*/ 880851 w 2463882"/>
                <a:gd name="connsiteY555" fmla="*/ 327158 h 664326"/>
                <a:gd name="connsiteX556" fmla="*/ 878257 w 2463882"/>
                <a:gd name="connsiteY556" fmla="*/ 340330 h 664326"/>
                <a:gd name="connsiteX557" fmla="*/ 873592 w 2463882"/>
                <a:gd name="connsiteY557" fmla="*/ 347781 h 664326"/>
                <a:gd name="connsiteX558" fmla="*/ 862998 w 2463882"/>
                <a:gd name="connsiteY558" fmla="*/ 357270 h 664326"/>
                <a:gd name="connsiteX559" fmla="*/ 848720 w 2463882"/>
                <a:gd name="connsiteY559" fmla="*/ 355962 h 664326"/>
                <a:gd name="connsiteX560" fmla="*/ 844115 w 2463882"/>
                <a:gd name="connsiteY560" fmla="*/ 348918 h 664326"/>
                <a:gd name="connsiteX561" fmla="*/ 844403 w 2463882"/>
                <a:gd name="connsiteY561" fmla="*/ 338207 h 664326"/>
                <a:gd name="connsiteX562" fmla="*/ 849209 w 2463882"/>
                <a:gd name="connsiteY562" fmla="*/ 328921 h 664326"/>
                <a:gd name="connsiteX563" fmla="*/ 846396 w 2463882"/>
                <a:gd name="connsiteY563" fmla="*/ 325293 h 664326"/>
                <a:gd name="connsiteX564" fmla="*/ 830567 w 2463882"/>
                <a:gd name="connsiteY564" fmla="*/ 323793 h 664326"/>
                <a:gd name="connsiteX565" fmla="*/ 825786 w 2463882"/>
                <a:gd name="connsiteY565" fmla="*/ 324504 h 664326"/>
                <a:gd name="connsiteX566" fmla="*/ 817194 w 2463882"/>
                <a:gd name="connsiteY566" fmla="*/ 329452 h 664326"/>
                <a:gd name="connsiteX567" fmla="*/ 813944 w 2463882"/>
                <a:gd name="connsiteY567" fmla="*/ 332565 h 664326"/>
                <a:gd name="connsiteX568" fmla="*/ 812439 w 2463882"/>
                <a:gd name="connsiteY568" fmla="*/ 343438 h 664326"/>
                <a:gd name="connsiteX569" fmla="*/ 812928 w 2463882"/>
                <a:gd name="connsiteY569" fmla="*/ 345741 h 664326"/>
                <a:gd name="connsiteX570" fmla="*/ 825700 w 2463882"/>
                <a:gd name="connsiteY570" fmla="*/ 365082 h 664326"/>
                <a:gd name="connsiteX571" fmla="*/ 827780 w 2463882"/>
                <a:gd name="connsiteY571" fmla="*/ 398842 h 664326"/>
                <a:gd name="connsiteX572" fmla="*/ 820414 w 2463882"/>
                <a:gd name="connsiteY572" fmla="*/ 408669 h 664326"/>
                <a:gd name="connsiteX573" fmla="*/ 814844 w 2463882"/>
                <a:gd name="connsiteY573" fmla="*/ 412124 h 664326"/>
                <a:gd name="connsiteX574" fmla="*/ 811723 w 2463882"/>
                <a:gd name="connsiteY574" fmla="*/ 418131 h 664326"/>
                <a:gd name="connsiteX575" fmla="*/ 798213 w 2463882"/>
                <a:gd name="connsiteY575" fmla="*/ 434544 h 664326"/>
                <a:gd name="connsiteX576" fmla="*/ 789591 w 2463882"/>
                <a:gd name="connsiteY576" fmla="*/ 438746 h 664326"/>
                <a:gd name="connsiteX577" fmla="*/ 785822 w 2463882"/>
                <a:gd name="connsiteY577" fmla="*/ 443844 h 664326"/>
                <a:gd name="connsiteX578" fmla="*/ 772586 w 2463882"/>
                <a:gd name="connsiteY578" fmla="*/ 452299 h 664326"/>
                <a:gd name="connsiteX579" fmla="*/ 763960 w 2463882"/>
                <a:gd name="connsiteY579" fmla="*/ 451222 h 664326"/>
                <a:gd name="connsiteX580" fmla="*/ 744636 w 2463882"/>
                <a:gd name="connsiteY580" fmla="*/ 463163 h 664326"/>
                <a:gd name="connsiteX581" fmla="*/ 724056 w 2463882"/>
                <a:gd name="connsiteY581" fmla="*/ 471511 h 664326"/>
                <a:gd name="connsiteX582" fmla="*/ 704741 w 2463882"/>
                <a:gd name="connsiteY582" fmla="*/ 467305 h 664326"/>
                <a:gd name="connsiteX583" fmla="*/ 690699 w 2463882"/>
                <a:gd name="connsiteY583" fmla="*/ 469963 h 664326"/>
                <a:gd name="connsiteX584" fmla="*/ 678132 w 2463882"/>
                <a:gd name="connsiteY584" fmla="*/ 466820 h 664326"/>
                <a:gd name="connsiteX585" fmla="*/ 664326 w 2463882"/>
                <a:gd name="connsiteY585" fmla="*/ 458400 h 664326"/>
                <a:gd name="connsiteX586" fmla="*/ 655485 w 2463882"/>
                <a:gd name="connsiteY586" fmla="*/ 442574 h 664326"/>
                <a:gd name="connsiteX587" fmla="*/ 659396 w 2463882"/>
                <a:gd name="connsiteY587" fmla="*/ 422290 h 664326"/>
                <a:gd name="connsiteX588" fmla="*/ 669188 w 2463882"/>
                <a:gd name="connsiteY588" fmla="*/ 406786 h 664326"/>
                <a:gd name="connsiteX589" fmla="*/ 674689 w 2463882"/>
                <a:gd name="connsiteY589" fmla="*/ 402134 h 664326"/>
                <a:gd name="connsiteX590" fmla="*/ 681575 w 2463882"/>
                <a:gd name="connsiteY590" fmla="*/ 390468 h 664326"/>
                <a:gd name="connsiteX591" fmla="*/ 683230 w 2463882"/>
                <a:gd name="connsiteY591" fmla="*/ 390468 h 664326"/>
                <a:gd name="connsiteX592" fmla="*/ 685858 w 2463882"/>
                <a:gd name="connsiteY592" fmla="*/ 384920 h 664326"/>
                <a:gd name="connsiteX593" fmla="*/ 700251 w 2463882"/>
                <a:gd name="connsiteY593" fmla="*/ 376478 h 664326"/>
                <a:gd name="connsiteX594" fmla="*/ 707905 w 2463882"/>
                <a:gd name="connsiteY594" fmla="*/ 376478 h 664326"/>
                <a:gd name="connsiteX595" fmla="*/ 718349 w 2463882"/>
                <a:gd name="connsiteY595" fmla="*/ 378446 h 664326"/>
                <a:gd name="connsiteX596" fmla="*/ 730015 w 2463882"/>
                <a:gd name="connsiteY596" fmla="*/ 405860 h 664326"/>
                <a:gd name="connsiteX597" fmla="*/ 726770 w 2463882"/>
                <a:gd name="connsiteY597" fmla="*/ 412180 h 664326"/>
                <a:gd name="connsiteX598" fmla="*/ 726054 w 2463882"/>
                <a:gd name="connsiteY598" fmla="*/ 419932 h 664326"/>
                <a:gd name="connsiteX599" fmla="*/ 720510 w 2463882"/>
                <a:gd name="connsiteY599" fmla="*/ 429592 h 664326"/>
                <a:gd name="connsiteX600" fmla="*/ 706721 w 2463882"/>
                <a:gd name="connsiteY600" fmla="*/ 442609 h 664326"/>
                <a:gd name="connsiteX601" fmla="*/ 694463 w 2463882"/>
                <a:gd name="connsiteY601" fmla="*/ 442609 h 664326"/>
                <a:gd name="connsiteX602" fmla="*/ 692187 w 2463882"/>
                <a:gd name="connsiteY602" fmla="*/ 430887 h 664326"/>
                <a:gd name="connsiteX603" fmla="*/ 693743 w 2463882"/>
                <a:gd name="connsiteY603" fmla="*/ 423332 h 664326"/>
                <a:gd name="connsiteX604" fmla="*/ 693049 w 2463882"/>
                <a:gd name="connsiteY604" fmla="*/ 421754 h 664326"/>
                <a:gd name="connsiteX605" fmla="*/ 692049 w 2463882"/>
                <a:gd name="connsiteY605" fmla="*/ 421754 h 664326"/>
                <a:gd name="connsiteX606" fmla="*/ 689610 w 2463882"/>
                <a:gd name="connsiteY606" fmla="*/ 422972 h 664326"/>
                <a:gd name="connsiteX607" fmla="*/ 683599 w 2463882"/>
                <a:gd name="connsiteY607" fmla="*/ 435834 h 664326"/>
                <a:gd name="connsiteX608" fmla="*/ 688075 w 2463882"/>
                <a:gd name="connsiteY608" fmla="*/ 442004 h 664326"/>
                <a:gd name="connsiteX609" fmla="*/ 709504 w 2463882"/>
                <a:gd name="connsiteY609" fmla="*/ 446176 h 664326"/>
                <a:gd name="connsiteX610" fmla="*/ 717670 w 2463882"/>
                <a:gd name="connsiteY610" fmla="*/ 445906 h 664326"/>
                <a:gd name="connsiteX611" fmla="*/ 722422 w 2463882"/>
                <a:gd name="connsiteY611" fmla="*/ 445636 h 664326"/>
                <a:gd name="connsiteX612" fmla="*/ 734404 w 2463882"/>
                <a:gd name="connsiteY612" fmla="*/ 437588 h 664326"/>
                <a:gd name="connsiteX613" fmla="*/ 747089 w 2463882"/>
                <a:gd name="connsiteY613" fmla="*/ 429227 h 664326"/>
                <a:gd name="connsiteX614" fmla="*/ 752422 w 2463882"/>
                <a:gd name="connsiteY614" fmla="*/ 423083 h 664326"/>
                <a:gd name="connsiteX615" fmla="*/ 754506 w 2463882"/>
                <a:gd name="connsiteY615" fmla="*/ 415379 h 664326"/>
                <a:gd name="connsiteX616" fmla="*/ 760586 w 2463882"/>
                <a:gd name="connsiteY616" fmla="*/ 411987 h 664326"/>
                <a:gd name="connsiteX617" fmla="*/ 759304 w 2463882"/>
                <a:gd name="connsiteY617" fmla="*/ 407794 h 664326"/>
                <a:gd name="connsiteX618" fmla="*/ 761992 w 2463882"/>
                <a:gd name="connsiteY618" fmla="*/ 404626 h 664326"/>
                <a:gd name="connsiteX619" fmla="*/ 761027 w 2463882"/>
                <a:gd name="connsiteY619" fmla="*/ 404656 h 664326"/>
                <a:gd name="connsiteX620" fmla="*/ 752984 w 2463882"/>
                <a:gd name="connsiteY620" fmla="*/ 402272 h 664326"/>
                <a:gd name="connsiteX621" fmla="*/ 750626 w 2463882"/>
                <a:gd name="connsiteY621" fmla="*/ 393842 h 664326"/>
                <a:gd name="connsiteX622" fmla="*/ 748902 w 2463882"/>
                <a:gd name="connsiteY622" fmla="*/ 387373 h 664326"/>
                <a:gd name="connsiteX623" fmla="*/ 747397 w 2463882"/>
                <a:gd name="connsiteY623" fmla="*/ 387373 h 664326"/>
                <a:gd name="connsiteX624" fmla="*/ 744683 w 2463882"/>
                <a:gd name="connsiteY624" fmla="*/ 383226 h 664326"/>
                <a:gd name="connsiteX625" fmla="*/ 744546 w 2463882"/>
                <a:gd name="connsiteY625" fmla="*/ 361527 h 664326"/>
                <a:gd name="connsiteX626" fmla="*/ 751856 w 2463882"/>
                <a:gd name="connsiteY626" fmla="*/ 346307 h 664326"/>
                <a:gd name="connsiteX627" fmla="*/ 765649 w 2463882"/>
                <a:gd name="connsiteY627" fmla="*/ 332861 h 664326"/>
                <a:gd name="connsiteX628" fmla="*/ 769242 w 2463882"/>
                <a:gd name="connsiteY628" fmla="*/ 324110 h 664326"/>
                <a:gd name="connsiteX629" fmla="*/ 775995 w 2463882"/>
                <a:gd name="connsiteY629" fmla="*/ 319947 h 664326"/>
                <a:gd name="connsiteX630" fmla="*/ 781020 w 2463882"/>
                <a:gd name="connsiteY630" fmla="*/ 311741 h 664326"/>
                <a:gd name="connsiteX631" fmla="*/ 785050 w 2463882"/>
                <a:gd name="connsiteY631" fmla="*/ 311741 h 664326"/>
                <a:gd name="connsiteX632" fmla="*/ 789406 w 2463882"/>
                <a:gd name="connsiteY632" fmla="*/ 308486 h 664326"/>
                <a:gd name="connsiteX633" fmla="*/ 813202 w 2463882"/>
                <a:gd name="connsiteY633" fmla="*/ 301129 h 664326"/>
                <a:gd name="connsiteX634" fmla="*/ 835476 w 2463882"/>
                <a:gd name="connsiteY634" fmla="*/ 298273 h 664326"/>
                <a:gd name="connsiteX635" fmla="*/ 1920940 w 2463882"/>
                <a:gd name="connsiteY635" fmla="*/ 296627 h 664326"/>
                <a:gd name="connsiteX636" fmla="*/ 1928134 w 2463882"/>
                <a:gd name="connsiteY636" fmla="*/ 300263 h 664326"/>
                <a:gd name="connsiteX637" fmla="*/ 1930368 w 2463882"/>
                <a:gd name="connsiteY637" fmla="*/ 328162 h 664326"/>
                <a:gd name="connsiteX638" fmla="*/ 1926702 w 2463882"/>
                <a:gd name="connsiteY638" fmla="*/ 329915 h 664326"/>
                <a:gd name="connsiteX639" fmla="*/ 1925849 w 2463882"/>
                <a:gd name="connsiteY639" fmla="*/ 332419 h 664326"/>
                <a:gd name="connsiteX640" fmla="*/ 1920001 w 2463882"/>
                <a:gd name="connsiteY640" fmla="*/ 337744 h 664326"/>
                <a:gd name="connsiteX641" fmla="*/ 1916601 w 2463882"/>
                <a:gd name="connsiteY641" fmla="*/ 344574 h 664326"/>
                <a:gd name="connsiteX642" fmla="*/ 1916694 w 2463882"/>
                <a:gd name="connsiteY642" fmla="*/ 345229 h 664326"/>
                <a:gd name="connsiteX643" fmla="*/ 1935419 w 2463882"/>
                <a:gd name="connsiteY643" fmla="*/ 336137 h 664326"/>
                <a:gd name="connsiteX644" fmla="*/ 1937078 w 2463882"/>
                <a:gd name="connsiteY644" fmla="*/ 331266 h 664326"/>
                <a:gd name="connsiteX645" fmla="*/ 1943025 w 2463882"/>
                <a:gd name="connsiteY645" fmla="*/ 331266 h 664326"/>
                <a:gd name="connsiteX646" fmla="*/ 1949688 w 2463882"/>
                <a:gd name="connsiteY646" fmla="*/ 327514 h 664326"/>
                <a:gd name="connsiteX647" fmla="*/ 1951934 w 2463882"/>
                <a:gd name="connsiteY647" fmla="*/ 327514 h 664326"/>
                <a:gd name="connsiteX648" fmla="*/ 1956458 w 2463882"/>
                <a:gd name="connsiteY648" fmla="*/ 324757 h 664326"/>
                <a:gd name="connsiteX649" fmla="*/ 1960917 w 2463882"/>
                <a:gd name="connsiteY649" fmla="*/ 319883 h 664326"/>
                <a:gd name="connsiteX650" fmla="*/ 1967215 w 2463882"/>
                <a:gd name="connsiteY650" fmla="*/ 318669 h 664326"/>
                <a:gd name="connsiteX651" fmla="*/ 1967566 w 2463882"/>
                <a:gd name="connsiteY651" fmla="*/ 317640 h 664326"/>
                <a:gd name="connsiteX652" fmla="*/ 1986530 w 2463882"/>
                <a:gd name="connsiteY652" fmla="*/ 310073 h 664326"/>
                <a:gd name="connsiteX653" fmla="*/ 1989733 w 2463882"/>
                <a:gd name="connsiteY653" fmla="*/ 307144 h 664326"/>
                <a:gd name="connsiteX654" fmla="*/ 1996109 w 2463882"/>
                <a:gd name="connsiteY654" fmla="*/ 307144 h 664326"/>
                <a:gd name="connsiteX655" fmla="*/ 2009408 w 2463882"/>
                <a:gd name="connsiteY655" fmla="*/ 299371 h 664326"/>
                <a:gd name="connsiteX656" fmla="*/ 2021680 w 2463882"/>
                <a:gd name="connsiteY656" fmla="*/ 299371 h 664326"/>
                <a:gd name="connsiteX657" fmla="*/ 2021924 w 2463882"/>
                <a:gd name="connsiteY657" fmla="*/ 303406 h 664326"/>
                <a:gd name="connsiteX658" fmla="*/ 2023189 w 2463882"/>
                <a:gd name="connsiteY658" fmla="*/ 303406 h 664326"/>
                <a:gd name="connsiteX659" fmla="*/ 2026666 w 2463882"/>
                <a:gd name="connsiteY659" fmla="*/ 324226 h 664326"/>
                <a:gd name="connsiteX660" fmla="*/ 2023776 w 2463882"/>
                <a:gd name="connsiteY660" fmla="*/ 332724 h 664326"/>
                <a:gd name="connsiteX661" fmla="*/ 2021426 w 2463882"/>
                <a:gd name="connsiteY661" fmla="*/ 334880 h 664326"/>
                <a:gd name="connsiteX662" fmla="*/ 2017885 w 2463882"/>
                <a:gd name="connsiteY662" fmla="*/ 345286 h 664326"/>
                <a:gd name="connsiteX663" fmla="*/ 2013705 w 2463882"/>
                <a:gd name="connsiteY663" fmla="*/ 348395 h 664326"/>
                <a:gd name="connsiteX664" fmla="*/ 2008032 w 2463882"/>
                <a:gd name="connsiteY664" fmla="*/ 355195 h 664326"/>
                <a:gd name="connsiteX665" fmla="*/ 2007946 w 2463882"/>
                <a:gd name="connsiteY665" fmla="*/ 360215 h 664326"/>
                <a:gd name="connsiteX666" fmla="*/ 2004302 w 2463882"/>
                <a:gd name="connsiteY666" fmla="*/ 363624 h 664326"/>
                <a:gd name="connsiteX667" fmla="*/ 1995658 w 2463882"/>
                <a:gd name="connsiteY667" fmla="*/ 378077 h 664326"/>
                <a:gd name="connsiteX668" fmla="*/ 1995470 w 2463882"/>
                <a:gd name="connsiteY668" fmla="*/ 381807 h 664326"/>
                <a:gd name="connsiteX669" fmla="*/ 1972832 w 2463882"/>
                <a:gd name="connsiteY669" fmla="*/ 406825 h 664326"/>
                <a:gd name="connsiteX670" fmla="*/ 1964367 w 2463882"/>
                <a:gd name="connsiteY670" fmla="*/ 418208 h 664326"/>
                <a:gd name="connsiteX671" fmla="*/ 1960153 w 2463882"/>
                <a:gd name="connsiteY671" fmla="*/ 426289 h 664326"/>
                <a:gd name="connsiteX672" fmla="*/ 1968724 w 2463882"/>
                <a:gd name="connsiteY672" fmla="*/ 417462 h 664326"/>
                <a:gd name="connsiteX673" fmla="*/ 1980013 w 2463882"/>
                <a:gd name="connsiteY673" fmla="*/ 413522 h 664326"/>
                <a:gd name="connsiteX674" fmla="*/ 1993403 w 2463882"/>
                <a:gd name="connsiteY674" fmla="*/ 417265 h 664326"/>
                <a:gd name="connsiteX675" fmla="*/ 1973981 w 2463882"/>
                <a:gd name="connsiteY675" fmla="*/ 440859 h 664326"/>
                <a:gd name="connsiteX676" fmla="*/ 1954854 w 2463882"/>
                <a:gd name="connsiteY676" fmla="*/ 458927 h 664326"/>
                <a:gd name="connsiteX677" fmla="*/ 1951771 w 2463882"/>
                <a:gd name="connsiteY677" fmla="*/ 460548 h 664326"/>
                <a:gd name="connsiteX678" fmla="*/ 1951180 w 2463882"/>
                <a:gd name="connsiteY678" fmla="*/ 462276 h 664326"/>
                <a:gd name="connsiteX679" fmla="*/ 1930102 w 2463882"/>
                <a:gd name="connsiteY679" fmla="*/ 473067 h 664326"/>
                <a:gd name="connsiteX680" fmla="*/ 1907837 w 2463882"/>
                <a:gd name="connsiteY680" fmla="*/ 461341 h 664326"/>
                <a:gd name="connsiteX681" fmla="*/ 1903567 w 2463882"/>
                <a:gd name="connsiteY681" fmla="*/ 454983 h 664326"/>
                <a:gd name="connsiteX682" fmla="*/ 1902645 w 2463882"/>
                <a:gd name="connsiteY682" fmla="*/ 446888 h 664326"/>
                <a:gd name="connsiteX683" fmla="*/ 1904690 w 2463882"/>
                <a:gd name="connsiteY683" fmla="*/ 440877 h 664326"/>
                <a:gd name="connsiteX684" fmla="*/ 1904158 w 2463882"/>
                <a:gd name="connsiteY684" fmla="*/ 436117 h 664326"/>
                <a:gd name="connsiteX685" fmla="*/ 1907764 w 2463882"/>
                <a:gd name="connsiteY685" fmla="*/ 430248 h 664326"/>
                <a:gd name="connsiteX686" fmla="*/ 1908810 w 2463882"/>
                <a:gd name="connsiteY686" fmla="*/ 425596 h 664326"/>
                <a:gd name="connsiteX687" fmla="*/ 1931738 w 2463882"/>
                <a:gd name="connsiteY687" fmla="*/ 391853 h 664326"/>
                <a:gd name="connsiteX688" fmla="*/ 1954747 w 2463882"/>
                <a:gd name="connsiteY688" fmla="*/ 355478 h 664326"/>
                <a:gd name="connsiteX689" fmla="*/ 1965556 w 2463882"/>
                <a:gd name="connsiteY689" fmla="*/ 341138 h 664326"/>
                <a:gd name="connsiteX690" fmla="*/ 1957165 w 2463882"/>
                <a:gd name="connsiteY690" fmla="*/ 345801 h 664326"/>
                <a:gd name="connsiteX691" fmla="*/ 1955883 w 2463882"/>
                <a:gd name="connsiteY691" fmla="*/ 349565 h 664326"/>
                <a:gd name="connsiteX692" fmla="*/ 1947522 w 2463882"/>
                <a:gd name="connsiteY692" fmla="*/ 351173 h 664326"/>
                <a:gd name="connsiteX693" fmla="*/ 1946969 w 2463882"/>
                <a:gd name="connsiteY693" fmla="*/ 352798 h 664326"/>
                <a:gd name="connsiteX694" fmla="*/ 1932988 w 2463882"/>
                <a:gd name="connsiteY694" fmla="*/ 358260 h 664326"/>
                <a:gd name="connsiteX695" fmla="*/ 1931122 w 2463882"/>
                <a:gd name="connsiteY695" fmla="*/ 363748 h 664326"/>
                <a:gd name="connsiteX696" fmla="*/ 1914813 w 2463882"/>
                <a:gd name="connsiteY696" fmla="*/ 369704 h 664326"/>
                <a:gd name="connsiteX697" fmla="*/ 1913282 w 2463882"/>
                <a:gd name="connsiteY697" fmla="*/ 374206 h 664326"/>
                <a:gd name="connsiteX698" fmla="*/ 1906495 w 2463882"/>
                <a:gd name="connsiteY698" fmla="*/ 374206 h 664326"/>
                <a:gd name="connsiteX699" fmla="*/ 1903875 w 2463882"/>
                <a:gd name="connsiteY699" fmla="*/ 376358 h 664326"/>
                <a:gd name="connsiteX700" fmla="*/ 1902584 w 2463882"/>
                <a:gd name="connsiteY700" fmla="*/ 376358 h 664326"/>
                <a:gd name="connsiteX701" fmla="*/ 1900201 w 2463882"/>
                <a:gd name="connsiteY701" fmla="*/ 383355 h 664326"/>
                <a:gd name="connsiteX702" fmla="*/ 1893727 w 2463882"/>
                <a:gd name="connsiteY702" fmla="*/ 384967 h 664326"/>
                <a:gd name="connsiteX703" fmla="*/ 1893487 w 2463882"/>
                <a:gd name="connsiteY703" fmla="*/ 385675 h 664326"/>
                <a:gd name="connsiteX704" fmla="*/ 1888174 w 2463882"/>
                <a:gd name="connsiteY704" fmla="*/ 392175 h 664326"/>
                <a:gd name="connsiteX705" fmla="*/ 1884251 w 2463882"/>
                <a:gd name="connsiteY705" fmla="*/ 402049 h 664326"/>
                <a:gd name="connsiteX706" fmla="*/ 1871691 w 2463882"/>
                <a:gd name="connsiteY706" fmla="*/ 419085 h 664326"/>
                <a:gd name="connsiteX707" fmla="*/ 1858329 w 2463882"/>
                <a:gd name="connsiteY707" fmla="*/ 437249 h 664326"/>
                <a:gd name="connsiteX708" fmla="*/ 1844746 w 2463882"/>
                <a:gd name="connsiteY708" fmla="*/ 447857 h 664326"/>
                <a:gd name="connsiteX709" fmla="*/ 1828462 w 2463882"/>
                <a:gd name="connsiteY709" fmla="*/ 462524 h 664326"/>
                <a:gd name="connsiteX710" fmla="*/ 1793137 w 2463882"/>
                <a:gd name="connsiteY710" fmla="*/ 469444 h 664326"/>
                <a:gd name="connsiteX711" fmla="*/ 1787520 w 2463882"/>
                <a:gd name="connsiteY711" fmla="*/ 466756 h 664326"/>
                <a:gd name="connsiteX712" fmla="*/ 1776514 w 2463882"/>
                <a:gd name="connsiteY712" fmla="*/ 469444 h 664326"/>
                <a:gd name="connsiteX713" fmla="*/ 1765856 w 2463882"/>
                <a:gd name="connsiteY713" fmla="*/ 460659 h 664326"/>
                <a:gd name="connsiteX714" fmla="*/ 1764861 w 2463882"/>
                <a:gd name="connsiteY714" fmla="*/ 447021 h 664326"/>
                <a:gd name="connsiteX715" fmla="*/ 1772570 w 2463882"/>
                <a:gd name="connsiteY715" fmla="*/ 432919 h 664326"/>
                <a:gd name="connsiteX716" fmla="*/ 1784969 w 2463882"/>
                <a:gd name="connsiteY716" fmla="*/ 429437 h 664326"/>
                <a:gd name="connsiteX717" fmla="*/ 1797064 w 2463882"/>
                <a:gd name="connsiteY717" fmla="*/ 436846 h 664326"/>
                <a:gd name="connsiteX718" fmla="*/ 1804400 w 2463882"/>
                <a:gd name="connsiteY718" fmla="*/ 435479 h 664326"/>
                <a:gd name="connsiteX719" fmla="*/ 1808658 w 2463882"/>
                <a:gd name="connsiteY719" fmla="*/ 433249 h 664326"/>
                <a:gd name="connsiteX720" fmla="*/ 1814112 w 2463882"/>
                <a:gd name="connsiteY720" fmla="*/ 421883 h 664326"/>
                <a:gd name="connsiteX721" fmla="*/ 1816388 w 2463882"/>
                <a:gd name="connsiteY721" fmla="*/ 420575 h 664326"/>
                <a:gd name="connsiteX722" fmla="*/ 1824770 w 2463882"/>
                <a:gd name="connsiteY722" fmla="*/ 403717 h 664326"/>
                <a:gd name="connsiteX723" fmla="*/ 1843623 w 2463882"/>
                <a:gd name="connsiteY723" fmla="*/ 381374 h 664326"/>
                <a:gd name="connsiteX724" fmla="*/ 1867903 w 2463882"/>
                <a:gd name="connsiteY724" fmla="*/ 344947 h 664326"/>
                <a:gd name="connsiteX725" fmla="*/ 1868327 w 2463882"/>
                <a:gd name="connsiteY725" fmla="*/ 339586 h 664326"/>
                <a:gd name="connsiteX726" fmla="*/ 1858976 w 2463882"/>
                <a:gd name="connsiteY726" fmla="*/ 341873 h 664326"/>
                <a:gd name="connsiteX727" fmla="*/ 1851572 w 2463882"/>
                <a:gd name="connsiteY727" fmla="*/ 345895 h 664326"/>
                <a:gd name="connsiteX728" fmla="*/ 1826867 w 2463882"/>
                <a:gd name="connsiteY728" fmla="*/ 350684 h 664326"/>
                <a:gd name="connsiteX729" fmla="*/ 1814944 w 2463882"/>
                <a:gd name="connsiteY729" fmla="*/ 344712 h 664326"/>
                <a:gd name="connsiteX730" fmla="*/ 1815286 w 2463882"/>
                <a:gd name="connsiteY730" fmla="*/ 334263 h 664326"/>
                <a:gd name="connsiteX731" fmla="*/ 1822721 w 2463882"/>
                <a:gd name="connsiteY731" fmla="*/ 325461 h 664326"/>
                <a:gd name="connsiteX732" fmla="*/ 1890854 w 2463882"/>
                <a:gd name="connsiteY732" fmla="*/ 307127 h 664326"/>
                <a:gd name="connsiteX733" fmla="*/ 1894872 w 2463882"/>
                <a:gd name="connsiteY733" fmla="*/ 307127 h 664326"/>
                <a:gd name="connsiteX734" fmla="*/ 1910744 w 2463882"/>
                <a:gd name="connsiteY734" fmla="*/ 297995 h 664326"/>
                <a:gd name="connsiteX735" fmla="*/ 313670 w 2463882"/>
                <a:gd name="connsiteY735" fmla="*/ 275052 h 664326"/>
                <a:gd name="connsiteX736" fmla="*/ 313627 w 2463882"/>
                <a:gd name="connsiteY736" fmla="*/ 275178 h 664326"/>
                <a:gd name="connsiteX737" fmla="*/ 313628 w 2463882"/>
                <a:gd name="connsiteY737" fmla="*/ 275177 h 664326"/>
                <a:gd name="connsiteX738" fmla="*/ 313671 w 2463882"/>
                <a:gd name="connsiteY738" fmla="*/ 275052 h 664326"/>
                <a:gd name="connsiteX739" fmla="*/ 1248477 w 2463882"/>
                <a:gd name="connsiteY739" fmla="*/ 272970 h 664326"/>
                <a:gd name="connsiteX740" fmla="*/ 1239582 w 2463882"/>
                <a:gd name="connsiteY740" fmla="*/ 277337 h 664326"/>
                <a:gd name="connsiteX741" fmla="*/ 1236611 w 2463882"/>
                <a:gd name="connsiteY741" fmla="*/ 278509 h 664326"/>
                <a:gd name="connsiteX742" fmla="*/ 1237023 w 2463882"/>
                <a:gd name="connsiteY742" fmla="*/ 282179 h 664326"/>
                <a:gd name="connsiteX743" fmla="*/ 1240367 w 2463882"/>
                <a:gd name="connsiteY743" fmla="*/ 283680 h 664326"/>
                <a:gd name="connsiteX744" fmla="*/ 1243103 w 2463882"/>
                <a:gd name="connsiteY744" fmla="*/ 282488 h 664326"/>
                <a:gd name="connsiteX745" fmla="*/ 303885 w 2463882"/>
                <a:gd name="connsiteY745" fmla="*/ 263973 h 664326"/>
                <a:gd name="connsiteX746" fmla="*/ 290243 w 2463882"/>
                <a:gd name="connsiteY746" fmla="*/ 268128 h 664326"/>
                <a:gd name="connsiteX747" fmla="*/ 279305 w 2463882"/>
                <a:gd name="connsiteY747" fmla="*/ 282277 h 664326"/>
                <a:gd name="connsiteX748" fmla="*/ 277599 w 2463882"/>
                <a:gd name="connsiteY748" fmla="*/ 287297 h 664326"/>
                <a:gd name="connsiteX749" fmla="*/ 303933 w 2463882"/>
                <a:gd name="connsiteY749" fmla="*/ 280437 h 664326"/>
                <a:gd name="connsiteX750" fmla="*/ 311087 w 2463882"/>
                <a:gd name="connsiteY750" fmla="*/ 276556 h 664326"/>
                <a:gd name="connsiteX751" fmla="*/ 310484 w 2463882"/>
                <a:gd name="connsiteY751" fmla="*/ 275640 h 664326"/>
                <a:gd name="connsiteX752" fmla="*/ 310081 w 2463882"/>
                <a:gd name="connsiteY752" fmla="*/ 270186 h 664326"/>
                <a:gd name="connsiteX753" fmla="*/ 303885 w 2463882"/>
                <a:gd name="connsiteY753" fmla="*/ 263973 h 664326"/>
                <a:gd name="connsiteX754" fmla="*/ 380349 w 2463882"/>
                <a:gd name="connsiteY754" fmla="*/ 140985 h 664326"/>
                <a:gd name="connsiteX755" fmla="*/ 364541 w 2463882"/>
                <a:gd name="connsiteY755" fmla="*/ 167620 h 664326"/>
                <a:gd name="connsiteX756" fmla="*/ 355554 w 2463882"/>
                <a:gd name="connsiteY756" fmla="*/ 174334 h 664326"/>
                <a:gd name="connsiteX757" fmla="*/ 352433 w 2463882"/>
                <a:gd name="connsiteY757" fmla="*/ 183518 h 664326"/>
                <a:gd name="connsiteX758" fmla="*/ 348840 w 2463882"/>
                <a:gd name="connsiteY758" fmla="*/ 183518 h 664326"/>
                <a:gd name="connsiteX759" fmla="*/ 342670 w 2463882"/>
                <a:gd name="connsiteY759" fmla="*/ 192993 h 664326"/>
                <a:gd name="connsiteX760" fmla="*/ 338169 w 2463882"/>
                <a:gd name="connsiteY760" fmla="*/ 196187 h 664326"/>
                <a:gd name="connsiteX761" fmla="*/ 336136 w 2463882"/>
                <a:gd name="connsiteY761" fmla="*/ 202168 h 664326"/>
                <a:gd name="connsiteX762" fmla="*/ 321953 w 2463882"/>
                <a:gd name="connsiteY762" fmla="*/ 212343 h 664326"/>
                <a:gd name="connsiteX763" fmla="*/ 304366 w 2463882"/>
                <a:gd name="connsiteY763" fmla="*/ 243393 h 664326"/>
                <a:gd name="connsiteX764" fmla="*/ 310051 w 2463882"/>
                <a:gd name="connsiteY764" fmla="*/ 237356 h 664326"/>
                <a:gd name="connsiteX765" fmla="*/ 324727 w 2463882"/>
                <a:gd name="connsiteY765" fmla="*/ 237356 h 664326"/>
                <a:gd name="connsiteX766" fmla="*/ 329722 w 2463882"/>
                <a:gd name="connsiteY766" fmla="*/ 241669 h 664326"/>
                <a:gd name="connsiteX767" fmla="*/ 342988 w 2463882"/>
                <a:gd name="connsiteY767" fmla="*/ 241669 h 664326"/>
                <a:gd name="connsiteX768" fmla="*/ 350984 w 2463882"/>
                <a:gd name="connsiteY768" fmla="*/ 251368 h 664326"/>
                <a:gd name="connsiteX769" fmla="*/ 359203 w 2463882"/>
                <a:gd name="connsiteY769" fmla="*/ 251051 h 664326"/>
                <a:gd name="connsiteX770" fmla="*/ 384920 w 2463882"/>
                <a:gd name="connsiteY770" fmla="*/ 231954 h 664326"/>
                <a:gd name="connsiteX771" fmla="*/ 394112 w 2463882"/>
                <a:gd name="connsiteY771" fmla="*/ 219404 h 664326"/>
                <a:gd name="connsiteX772" fmla="*/ 397589 w 2463882"/>
                <a:gd name="connsiteY772" fmla="*/ 196457 h 664326"/>
                <a:gd name="connsiteX773" fmla="*/ 401791 w 2463882"/>
                <a:gd name="connsiteY773" fmla="*/ 199690 h 664326"/>
                <a:gd name="connsiteX774" fmla="*/ 401307 w 2463882"/>
                <a:gd name="connsiteY774" fmla="*/ 195025 h 664326"/>
                <a:gd name="connsiteX775" fmla="*/ 400887 w 2463882"/>
                <a:gd name="connsiteY775" fmla="*/ 185177 h 664326"/>
                <a:gd name="connsiteX776" fmla="*/ 405161 w 2463882"/>
                <a:gd name="connsiteY776" fmla="*/ 165885 h 664326"/>
                <a:gd name="connsiteX777" fmla="*/ 408145 w 2463882"/>
                <a:gd name="connsiteY777" fmla="*/ 149599 h 664326"/>
                <a:gd name="connsiteX778" fmla="*/ 380349 w 2463882"/>
                <a:gd name="connsiteY778" fmla="*/ 140985 h 664326"/>
                <a:gd name="connsiteX779" fmla="*/ 513383 w 2463882"/>
                <a:gd name="connsiteY779" fmla="*/ 34848 h 664326"/>
                <a:gd name="connsiteX780" fmla="*/ 530344 w 2463882"/>
                <a:gd name="connsiteY780" fmla="*/ 34848 h 664326"/>
                <a:gd name="connsiteX781" fmla="*/ 535635 w 2463882"/>
                <a:gd name="connsiteY781" fmla="*/ 38625 h 664326"/>
                <a:gd name="connsiteX782" fmla="*/ 531905 w 2463882"/>
                <a:gd name="connsiteY782" fmla="*/ 59184 h 664326"/>
                <a:gd name="connsiteX783" fmla="*/ 520251 w 2463882"/>
                <a:gd name="connsiteY783" fmla="*/ 65306 h 664326"/>
                <a:gd name="connsiteX784" fmla="*/ 513113 w 2463882"/>
                <a:gd name="connsiteY784" fmla="*/ 65306 h 664326"/>
                <a:gd name="connsiteX785" fmla="*/ 502908 w 2463882"/>
                <a:gd name="connsiteY785" fmla="*/ 73435 h 664326"/>
                <a:gd name="connsiteX786" fmla="*/ 463695 w 2463882"/>
                <a:gd name="connsiteY786" fmla="*/ 82714 h 664326"/>
                <a:gd name="connsiteX787" fmla="*/ 451462 w 2463882"/>
                <a:gd name="connsiteY787" fmla="*/ 82173 h 664326"/>
                <a:gd name="connsiteX788" fmla="*/ 433455 w 2463882"/>
                <a:gd name="connsiteY788" fmla="*/ 87623 h 664326"/>
                <a:gd name="connsiteX789" fmla="*/ 416206 w 2463882"/>
                <a:gd name="connsiteY789" fmla="*/ 97677 h 664326"/>
                <a:gd name="connsiteX790" fmla="*/ 408443 w 2463882"/>
                <a:gd name="connsiteY790" fmla="*/ 102739 h 664326"/>
                <a:gd name="connsiteX791" fmla="*/ 396562 w 2463882"/>
                <a:gd name="connsiteY791" fmla="*/ 112546 h 664326"/>
                <a:gd name="connsiteX792" fmla="*/ 428961 w 2463882"/>
                <a:gd name="connsiteY792" fmla="*/ 115805 h 664326"/>
                <a:gd name="connsiteX793" fmla="*/ 445966 w 2463882"/>
                <a:gd name="connsiteY793" fmla="*/ 126592 h 664326"/>
                <a:gd name="connsiteX794" fmla="*/ 449327 w 2463882"/>
                <a:gd name="connsiteY794" fmla="*/ 134164 h 664326"/>
                <a:gd name="connsiteX795" fmla="*/ 454361 w 2463882"/>
                <a:gd name="connsiteY795" fmla="*/ 136252 h 664326"/>
                <a:gd name="connsiteX796" fmla="*/ 458232 w 2463882"/>
                <a:gd name="connsiteY796" fmla="*/ 150487 h 664326"/>
                <a:gd name="connsiteX797" fmla="*/ 456770 w 2463882"/>
                <a:gd name="connsiteY797" fmla="*/ 164618 h 664326"/>
                <a:gd name="connsiteX798" fmla="*/ 458044 w 2463882"/>
                <a:gd name="connsiteY798" fmla="*/ 165622 h 664326"/>
                <a:gd name="connsiteX799" fmla="*/ 448890 w 2463882"/>
                <a:gd name="connsiteY799" fmla="*/ 205178 h 664326"/>
                <a:gd name="connsiteX800" fmla="*/ 417908 w 2463882"/>
                <a:gd name="connsiteY800" fmla="*/ 243749 h 664326"/>
                <a:gd name="connsiteX801" fmla="*/ 411828 w 2463882"/>
                <a:gd name="connsiteY801" fmla="*/ 245721 h 664326"/>
                <a:gd name="connsiteX802" fmla="*/ 411267 w 2463882"/>
                <a:gd name="connsiteY802" fmla="*/ 246339 h 664326"/>
                <a:gd name="connsiteX803" fmla="*/ 410443 w 2463882"/>
                <a:gd name="connsiteY803" fmla="*/ 248761 h 664326"/>
                <a:gd name="connsiteX804" fmla="*/ 399506 w 2463882"/>
                <a:gd name="connsiteY804" fmla="*/ 256056 h 664326"/>
                <a:gd name="connsiteX805" fmla="*/ 377772 w 2463882"/>
                <a:gd name="connsiteY805" fmla="*/ 268281 h 664326"/>
                <a:gd name="connsiteX806" fmla="*/ 378085 w 2463882"/>
                <a:gd name="connsiteY806" fmla="*/ 268244 h 664326"/>
                <a:gd name="connsiteX807" fmla="*/ 386866 w 2463882"/>
                <a:gd name="connsiteY807" fmla="*/ 300824 h 664326"/>
                <a:gd name="connsiteX808" fmla="*/ 380945 w 2463882"/>
                <a:gd name="connsiteY808" fmla="*/ 307166 h 664326"/>
                <a:gd name="connsiteX809" fmla="*/ 380598 w 2463882"/>
                <a:gd name="connsiteY809" fmla="*/ 312714 h 664326"/>
                <a:gd name="connsiteX810" fmla="*/ 387016 w 2463882"/>
                <a:gd name="connsiteY810" fmla="*/ 320479 h 664326"/>
                <a:gd name="connsiteX811" fmla="*/ 388208 w 2463882"/>
                <a:gd name="connsiteY811" fmla="*/ 320479 h 664326"/>
                <a:gd name="connsiteX812" fmla="*/ 397426 w 2463882"/>
                <a:gd name="connsiteY812" fmla="*/ 330224 h 664326"/>
                <a:gd name="connsiteX813" fmla="*/ 398747 w 2463882"/>
                <a:gd name="connsiteY813" fmla="*/ 350483 h 664326"/>
                <a:gd name="connsiteX814" fmla="*/ 402760 w 2463882"/>
                <a:gd name="connsiteY814" fmla="*/ 357013 h 664326"/>
                <a:gd name="connsiteX815" fmla="*/ 399785 w 2463882"/>
                <a:gd name="connsiteY815" fmla="*/ 367478 h 664326"/>
                <a:gd name="connsiteX816" fmla="*/ 403648 w 2463882"/>
                <a:gd name="connsiteY816" fmla="*/ 389632 h 664326"/>
                <a:gd name="connsiteX817" fmla="*/ 413196 w 2463882"/>
                <a:gd name="connsiteY817" fmla="*/ 401277 h 664326"/>
                <a:gd name="connsiteX818" fmla="*/ 411760 w 2463882"/>
                <a:gd name="connsiteY818" fmla="*/ 411906 h 664326"/>
                <a:gd name="connsiteX819" fmla="*/ 419010 w 2463882"/>
                <a:gd name="connsiteY819" fmla="*/ 425347 h 664326"/>
                <a:gd name="connsiteX820" fmla="*/ 425488 w 2463882"/>
                <a:gd name="connsiteY820" fmla="*/ 457628 h 664326"/>
                <a:gd name="connsiteX821" fmla="*/ 429557 w 2463882"/>
                <a:gd name="connsiteY821" fmla="*/ 476510 h 664326"/>
                <a:gd name="connsiteX822" fmla="*/ 440259 w 2463882"/>
                <a:gd name="connsiteY822" fmla="*/ 492387 h 664326"/>
                <a:gd name="connsiteX823" fmla="*/ 440117 w 2463882"/>
                <a:gd name="connsiteY823" fmla="*/ 492803 h 664326"/>
                <a:gd name="connsiteX824" fmla="*/ 444422 w 2463882"/>
                <a:gd name="connsiteY824" fmla="*/ 492803 h 664326"/>
                <a:gd name="connsiteX825" fmla="*/ 444005 w 2463882"/>
                <a:gd name="connsiteY825" fmla="*/ 494022 h 664326"/>
                <a:gd name="connsiteX826" fmla="*/ 458429 w 2463882"/>
                <a:gd name="connsiteY826" fmla="*/ 488498 h 664326"/>
                <a:gd name="connsiteX827" fmla="*/ 469285 w 2463882"/>
                <a:gd name="connsiteY827" fmla="*/ 488498 h 664326"/>
                <a:gd name="connsiteX828" fmla="*/ 475069 w 2463882"/>
                <a:gd name="connsiteY828" fmla="*/ 486998 h 664326"/>
                <a:gd name="connsiteX829" fmla="*/ 493887 w 2463882"/>
                <a:gd name="connsiteY829" fmla="*/ 485317 h 664326"/>
                <a:gd name="connsiteX830" fmla="*/ 504156 w 2463882"/>
                <a:gd name="connsiteY830" fmla="*/ 482410 h 664326"/>
                <a:gd name="connsiteX831" fmla="*/ 524046 w 2463882"/>
                <a:gd name="connsiteY831" fmla="*/ 478281 h 664326"/>
                <a:gd name="connsiteX832" fmla="*/ 589010 w 2463882"/>
                <a:gd name="connsiteY832" fmla="*/ 493802 h 664326"/>
                <a:gd name="connsiteX833" fmla="*/ 606323 w 2463882"/>
                <a:gd name="connsiteY833" fmla="*/ 513576 h 664326"/>
                <a:gd name="connsiteX834" fmla="*/ 599871 w 2463882"/>
                <a:gd name="connsiteY834" fmla="*/ 532540 h 664326"/>
                <a:gd name="connsiteX835" fmla="*/ 589437 w 2463882"/>
                <a:gd name="connsiteY835" fmla="*/ 543824 h 664326"/>
                <a:gd name="connsiteX836" fmla="*/ 582352 w 2463882"/>
                <a:gd name="connsiteY836" fmla="*/ 549360 h 664326"/>
                <a:gd name="connsiteX837" fmla="*/ 583124 w 2463882"/>
                <a:gd name="connsiteY837" fmla="*/ 559748 h 664326"/>
                <a:gd name="connsiteX838" fmla="*/ 573691 w 2463882"/>
                <a:gd name="connsiteY838" fmla="*/ 570712 h 664326"/>
                <a:gd name="connsiteX839" fmla="*/ 545655 w 2463882"/>
                <a:gd name="connsiteY839" fmla="*/ 580839 h 664326"/>
                <a:gd name="connsiteX840" fmla="*/ 511025 w 2463882"/>
                <a:gd name="connsiteY840" fmla="*/ 588042 h 664326"/>
                <a:gd name="connsiteX841" fmla="*/ 495367 w 2463882"/>
                <a:gd name="connsiteY841" fmla="*/ 586430 h 664326"/>
                <a:gd name="connsiteX842" fmla="*/ 464723 w 2463882"/>
                <a:gd name="connsiteY842" fmla="*/ 590237 h 664326"/>
                <a:gd name="connsiteX843" fmla="*/ 454682 w 2463882"/>
                <a:gd name="connsiteY843" fmla="*/ 587600 h 664326"/>
                <a:gd name="connsiteX844" fmla="*/ 447672 w 2463882"/>
                <a:gd name="connsiteY844" fmla="*/ 580166 h 664326"/>
                <a:gd name="connsiteX845" fmla="*/ 438145 w 2463882"/>
                <a:gd name="connsiteY845" fmla="*/ 577872 h 664326"/>
                <a:gd name="connsiteX846" fmla="*/ 432370 w 2463882"/>
                <a:gd name="connsiteY846" fmla="*/ 565768 h 664326"/>
                <a:gd name="connsiteX847" fmla="*/ 427924 w 2463882"/>
                <a:gd name="connsiteY847" fmla="*/ 563976 h 664326"/>
                <a:gd name="connsiteX848" fmla="*/ 412356 w 2463882"/>
                <a:gd name="connsiteY848" fmla="*/ 548597 h 664326"/>
                <a:gd name="connsiteX849" fmla="*/ 406302 w 2463882"/>
                <a:gd name="connsiteY849" fmla="*/ 538598 h 664326"/>
                <a:gd name="connsiteX850" fmla="*/ 401855 w 2463882"/>
                <a:gd name="connsiteY850" fmla="*/ 537415 h 664326"/>
                <a:gd name="connsiteX851" fmla="*/ 395694 w 2463882"/>
                <a:gd name="connsiteY851" fmla="*/ 538714 h 664326"/>
                <a:gd name="connsiteX852" fmla="*/ 365532 w 2463882"/>
                <a:gd name="connsiteY852" fmla="*/ 552683 h 664326"/>
                <a:gd name="connsiteX853" fmla="*/ 341826 w 2463882"/>
                <a:gd name="connsiteY853" fmla="*/ 560036 h 664326"/>
                <a:gd name="connsiteX854" fmla="*/ 315466 w 2463882"/>
                <a:gd name="connsiteY854" fmla="*/ 575762 h 664326"/>
                <a:gd name="connsiteX855" fmla="*/ 295439 w 2463882"/>
                <a:gd name="connsiteY855" fmla="*/ 581924 h 664326"/>
                <a:gd name="connsiteX856" fmla="*/ 283764 w 2463882"/>
                <a:gd name="connsiteY856" fmla="*/ 590143 h 664326"/>
                <a:gd name="connsiteX857" fmla="*/ 231491 w 2463882"/>
                <a:gd name="connsiteY857" fmla="*/ 603833 h 664326"/>
                <a:gd name="connsiteX858" fmla="*/ 195775 w 2463882"/>
                <a:gd name="connsiteY858" fmla="*/ 607867 h 664326"/>
                <a:gd name="connsiteX859" fmla="*/ 162324 w 2463882"/>
                <a:gd name="connsiteY859" fmla="*/ 615435 h 664326"/>
                <a:gd name="connsiteX860" fmla="*/ 150671 w 2463882"/>
                <a:gd name="connsiteY860" fmla="*/ 613818 h 664326"/>
                <a:gd name="connsiteX861" fmla="*/ 139532 w 2463882"/>
                <a:gd name="connsiteY861" fmla="*/ 619688 h 664326"/>
                <a:gd name="connsiteX862" fmla="*/ 112154 w 2463882"/>
                <a:gd name="connsiteY862" fmla="*/ 623360 h 664326"/>
                <a:gd name="connsiteX863" fmla="*/ 85286 w 2463882"/>
                <a:gd name="connsiteY863" fmla="*/ 626732 h 664326"/>
                <a:gd name="connsiteX864" fmla="*/ 27400 w 2463882"/>
                <a:gd name="connsiteY864" fmla="*/ 619735 h 664326"/>
                <a:gd name="connsiteX865" fmla="*/ 14319 w 2463882"/>
                <a:gd name="connsiteY865" fmla="*/ 603357 h 664326"/>
                <a:gd name="connsiteX866" fmla="*/ 8428 w 2463882"/>
                <a:gd name="connsiteY866" fmla="*/ 600913 h 664326"/>
                <a:gd name="connsiteX867" fmla="*/ 6267 w 2463882"/>
                <a:gd name="connsiteY867" fmla="*/ 581992 h 664326"/>
                <a:gd name="connsiteX868" fmla="*/ 5006 w 2463882"/>
                <a:gd name="connsiteY868" fmla="*/ 578416 h 664326"/>
                <a:gd name="connsiteX869" fmla="*/ 25303 w 2463882"/>
                <a:gd name="connsiteY869" fmla="*/ 551079 h 664326"/>
                <a:gd name="connsiteX870" fmla="*/ 50312 w 2463882"/>
                <a:gd name="connsiteY870" fmla="*/ 535755 h 664326"/>
                <a:gd name="connsiteX871" fmla="*/ 77542 w 2463882"/>
                <a:gd name="connsiteY871" fmla="*/ 527763 h 664326"/>
                <a:gd name="connsiteX872" fmla="*/ 79095 w 2463882"/>
                <a:gd name="connsiteY872" fmla="*/ 528029 h 664326"/>
                <a:gd name="connsiteX873" fmla="*/ 89127 w 2463882"/>
                <a:gd name="connsiteY873" fmla="*/ 522112 h 664326"/>
                <a:gd name="connsiteX874" fmla="*/ 99743 w 2463882"/>
                <a:gd name="connsiteY874" fmla="*/ 521812 h 664326"/>
                <a:gd name="connsiteX875" fmla="*/ 117802 w 2463882"/>
                <a:gd name="connsiteY875" fmla="*/ 518344 h 664326"/>
                <a:gd name="connsiteX876" fmla="*/ 145444 w 2463882"/>
                <a:gd name="connsiteY876" fmla="*/ 518344 h 664326"/>
                <a:gd name="connsiteX877" fmla="*/ 154885 w 2463882"/>
                <a:gd name="connsiteY877" fmla="*/ 526619 h 664326"/>
                <a:gd name="connsiteX878" fmla="*/ 172329 w 2463882"/>
                <a:gd name="connsiteY878" fmla="*/ 535993 h 664326"/>
                <a:gd name="connsiteX879" fmla="*/ 188054 w 2463882"/>
                <a:gd name="connsiteY879" fmla="*/ 547971 h 664326"/>
                <a:gd name="connsiteX880" fmla="*/ 201594 w 2463882"/>
                <a:gd name="connsiteY880" fmla="*/ 549673 h 664326"/>
                <a:gd name="connsiteX881" fmla="*/ 204209 w 2463882"/>
                <a:gd name="connsiteY881" fmla="*/ 553656 h 664326"/>
                <a:gd name="connsiteX882" fmla="*/ 209616 w 2463882"/>
                <a:gd name="connsiteY882" fmla="*/ 553656 h 664326"/>
                <a:gd name="connsiteX883" fmla="*/ 209238 w 2463882"/>
                <a:gd name="connsiteY883" fmla="*/ 566085 h 664326"/>
                <a:gd name="connsiteX884" fmla="*/ 196341 w 2463882"/>
                <a:gd name="connsiteY884" fmla="*/ 578163 h 664326"/>
                <a:gd name="connsiteX885" fmla="*/ 170745 w 2463882"/>
                <a:gd name="connsiteY885" fmla="*/ 578163 h 664326"/>
                <a:gd name="connsiteX886" fmla="*/ 141307 w 2463882"/>
                <a:gd name="connsiteY886" fmla="*/ 566793 h 664326"/>
                <a:gd name="connsiteX887" fmla="*/ 121983 w 2463882"/>
                <a:gd name="connsiteY887" fmla="*/ 557755 h 664326"/>
                <a:gd name="connsiteX888" fmla="*/ 99563 w 2463882"/>
                <a:gd name="connsiteY888" fmla="*/ 549351 h 664326"/>
                <a:gd name="connsiteX889" fmla="*/ 74233 w 2463882"/>
                <a:gd name="connsiteY889" fmla="*/ 554633 h 664326"/>
                <a:gd name="connsiteX890" fmla="*/ 48653 w 2463882"/>
                <a:gd name="connsiteY890" fmla="*/ 562329 h 664326"/>
                <a:gd name="connsiteX891" fmla="*/ 37150 w 2463882"/>
                <a:gd name="connsiteY891" fmla="*/ 574262 h 664326"/>
                <a:gd name="connsiteX892" fmla="*/ 36777 w 2463882"/>
                <a:gd name="connsiteY892" fmla="*/ 575368 h 664326"/>
                <a:gd name="connsiteX893" fmla="*/ 44734 w 2463882"/>
                <a:gd name="connsiteY893" fmla="*/ 594627 h 664326"/>
                <a:gd name="connsiteX894" fmla="*/ 56053 w 2463882"/>
                <a:gd name="connsiteY894" fmla="*/ 596823 h 664326"/>
                <a:gd name="connsiteX895" fmla="*/ 79815 w 2463882"/>
                <a:gd name="connsiteY895" fmla="*/ 599567 h 664326"/>
                <a:gd name="connsiteX896" fmla="*/ 129057 w 2463882"/>
                <a:gd name="connsiteY896" fmla="*/ 593508 h 664326"/>
                <a:gd name="connsiteX897" fmla="*/ 147579 w 2463882"/>
                <a:gd name="connsiteY897" fmla="*/ 588865 h 664326"/>
                <a:gd name="connsiteX898" fmla="*/ 177082 w 2463882"/>
                <a:gd name="connsiteY898" fmla="*/ 587399 h 664326"/>
                <a:gd name="connsiteX899" fmla="*/ 187205 w 2463882"/>
                <a:gd name="connsiteY899" fmla="*/ 584933 h 664326"/>
                <a:gd name="connsiteX900" fmla="*/ 203073 w 2463882"/>
                <a:gd name="connsiteY900" fmla="*/ 582944 h 664326"/>
                <a:gd name="connsiteX901" fmla="*/ 216467 w 2463882"/>
                <a:gd name="connsiteY901" fmla="*/ 577023 h 664326"/>
                <a:gd name="connsiteX902" fmla="*/ 224485 w 2463882"/>
                <a:gd name="connsiteY902" fmla="*/ 579175 h 664326"/>
                <a:gd name="connsiteX903" fmla="*/ 259531 w 2463882"/>
                <a:gd name="connsiteY903" fmla="*/ 565378 h 664326"/>
                <a:gd name="connsiteX904" fmla="*/ 294616 w 2463882"/>
                <a:gd name="connsiteY904" fmla="*/ 544510 h 664326"/>
                <a:gd name="connsiteX905" fmla="*/ 328436 w 2463882"/>
                <a:gd name="connsiteY905" fmla="*/ 531005 h 664326"/>
                <a:gd name="connsiteX906" fmla="*/ 383912 w 2463882"/>
                <a:gd name="connsiteY906" fmla="*/ 507994 h 664326"/>
                <a:gd name="connsiteX907" fmla="*/ 374214 w 2463882"/>
                <a:gd name="connsiteY907" fmla="*/ 498582 h 664326"/>
                <a:gd name="connsiteX908" fmla="*/ 370346 w 2463882"/>
                <a:gd name="connsiteY908" fmla="*/ 496645 h 664326"/>
                <a:gd name="connsiteX909" fmla="*/ 365519 w 2463882"/>
                <a:gd name="connsiteY909" fmla="*/ 486539 h 664326"/>
                <a:gd name="connsiteX910" fmla="*/ 362882 w 2463882"/>
                <a:gd name="connsiteY910" fmla="*/ 468368 h 664326"/>
                <a:gd name="connsiteX911" fmla="*/ 349788 w 2463882"/>
                <a:gd name="connsiteY911" fmla="*/ 457358 h 664326"/>
                <a:gd name="connsiteX912" fmla="*/ 341453 w 2463882"/>
                <a:gd name="connsiteY912" fmla="*/ 410868 h 664326"/>
                <a:gd name="connsiteX913" fmla="*/ 333144 w 2463882"/>
                <a:gd name="connsiteY913" fmla="*/ 408098 h 664326"/>
                <a:gd name="connsiteX914" fmla="*/ 334353 w 2463882"/>
                <a:gd name="connsiteY914" fmla="*/ 404544 h 664326"/>
                <a:gd name="connsiteX915" fmla="*/ 332449 w 2463882"/>
                <a:gd name="connsiteY915" fmla="*/ 400985 h 664326"/>
                <a:gd name="connsiteX916" fmla="*/ 332367 w 2463882"/>
                <a:gd name="connsiteY916" fmla="*/ 397603 h 664326"/>
                <a:gd name="connsiteX917" fmla="*/ 332273 w 2463882"/>
                <a:gd name="connsiteY917" fmla="*/ 397603 h 664326"/>
                <a:gd name="connsiteX918" fmla="*/ 328179 w 2463882"/>
                <a:gd name="connsiteY918" fmla="*/ 368602 h 664326"/>
                <a:gd name="connsiteX919" fmla="*/ 316611 w 2463882"/>
                <a:gd name="connsiteY919" fmla="*/ 328110 h 664326"/>
                <a:gd name="connsiteX920" fmla="*/ 310510 w 2463882"/>
                <a:gd name="connsiteY920" fmla="*/ 298145 h 664326"/>
                <a:gd name="connsiteX921" fmla="*/ 306531 w 2463882"/>
                <a:gd name="connsiteY921" fmla="*/ 299191 h 664326"/>
                <a:gd name="connsiteX922" fmla="*/ 299902 w 2463882"/>
                <a:gd name="connsiteY922" fmla="*/ 305682 h 664326"/>
                <a:gd name="connsiteX923" fmla="*/ 278808 w 2463882"/>
                <a:gd name="connsiteY923" fmla="*/ 305682 h 664326"/>
                <a:gd name="connsiteX924" fmla="*/ 259780 w 2463882"/>
                <a:gd name="connsiteY924" fmla="*/ 313083 h 664326"/>
                <a:gd name="connsiteX925" fmla="*/ 248799 w 2463882"/>
                <a:gd name="connsiteY925" fmla="*/ 325469 h 664326"/>
                <a:gd name="connsiteX926" fmla="*/ 244709 w 2463882"/>
                <a:gd name="connsiteY926" fmla="*/ 325469 h 664326"/>
                <a:gd name="connsiteX927" fmla="*/ 244164 w 2463882"/>
                <a:gd name="connsiteY927" fmla="*/ 327081 h 664326"/>
                <a:gd name="connsiteX928" fmla="*/ 239761 w 2463882"/>
                <a:gd name="connsiteY928" fmla="*/ 327081 h 664326"/>
                <a:gd name="connsiteX929" fmla="*/ 237197 w 2463882"/>
                <a:gd name="connsiteY929" fmla="*/ 329478 h 664326"/>
                <a:gd name="connsiteX930" fmla="*/ 230432 w 2463882"/>
                <a:gd name="connsiteY930" fmla="*/ 344724 h 664326"/>
                <a:gd name="connsiteX931" fmla="*/ 227597 w 2463882"/>
                <a:gd name="connsiteY931" fmla="*/ 347314 h 664326"/>
                <a:gd name="connsiteX932" fmla="*/ 228421 w 2463882"/>
                <a:gd name="connsiteY932" fmla="*/ 351212 h 664326"/>
                <a:gd name="connsiteX933" fmla="*/ 224579 w 2463882"/>
                <a:gd name="connsiteY933" fmla="*/ 356198 h 664326"/>
                <a:gd name="connsiteX934" fmla="*/ 209453 w 2463882"/>
                <a:gd name="connsiteY934" fmla="*/ 386232 h 664326"/>
                <a:gd name="connsiteX935" fmla="*/ 206830 w 2463882"/>
                <a:gd name="connsiteY935" fmla="*/ 386232 h 664326"/>
                <a:gd name="connsiteX936" fmla="*/ 205375 w 2463882"/>
                <a:gd name="connsiteY936" fmla="*/ 390507 h 664326"/>
                <a:gd name="connsiteX937" fmla="*/ 201469 w 2463882"/>
                <a:gd name="connsiteY937" fmla="*/ 393422 h 664326"/>
                <a:gd name="connsiteX938" fmla="*/ 197297 w 2463882"/>
                <a:gd name="connsiteY938" fmla="*/ 399339 h 664326"/>
                <a:gd name="connsiteX939" fmla="*/ 189215 w 2463882"/>
                <a:gd name="connsiteY939" fmla="*/ 405372 h 664326"/>
                <a:gd name="connsiteX940" fmla="*/ 182197 w 2463882"/>
                <a:gd name="connsiteY940" fmla="*/ 415139 h 664326"/>
                <a:gd name="connsiteX941" fmla="*/ 144334 w 2463882"/>
                <a:gd name="connsiteY941" fmla="*/ 441888 h 664326"/>
                <a:gd name="connsiteX942" fmla="*/ 106132 w 2463882"/>
                <a:gd name="connsiteY942" fmla="*/ 460826 h 664326"/>
                <a:gd name="connsiteX943" fmla="*/ 100584 w 2463882"/>
                <a:gd name="connsiteY943" fmla="*/ 460826 h 664326"/>
                <a:gd name="connsiteX944" fmla="*/ 91040 w 2463882"/>
                <a:gd name="connsiteY944" fmla="*/ 466756 h 664326"/>
                <a:gd name="connsiteX945" fmla="*/ 59351 w 2463882"/>
                <a:gd name="connsiteY945" fmla="*/ 466756 h 664326"/>
                <a:gd name="connsiteX946" fmla="*/ 47161 w 2463882"/>
                <a:gd name="connsiteY946" fmla="*/ 463905 h 664326"/>
                <a:gd name="connsiteX947" fmla="*/ 34294 w 2463882"/>
                <a:gd name="connsiteY947" fmla="*/ 460732 h 664326"/>
                <a:gd name="connsiteX948" fmla="*/ 27696 w 2463882"/>
                <a:gd name="connsiteY948" fmla="*/ 455377 h 664326"/>
                <a:gd name="connsiteX949" fmla="*/ 27451 w 2463882"/>
                <a:gd name="connsiteY949" fmla="*/ 453851 h 664326"/>
                <a:gd name="connsiteX950" fmla="*/ 10829 w 2463882"/>
                <a:gd name="connsiteY950" fmla="*/ 447972 h 664326"/>
                <a:gd name="connsiteX951" fmla="*/ 607 w 2463882"/>
                <a:gd name="connsiteY951" fmla="*/ 429009 h 664326"/>
                <a:gd name="connsiteX952" fmla="*/ 2001 w 2463882"/>
                <a:gd name="connsiteY952" fmla="*/ 403314 h 664326"/>
                <a:gd name="connsiteX953" fmla="*/ 26843 w 2463882"/>
                <a:gd name="connsiteY953" fmla="*/ 371067 h 664326"/>
                <a:gd name="connsiteX954" fmla="*/ 57524 w 2463882"/>
                <a:gd name="connsiteY954" fmla="*/ 349441 h 664326"/>
                <a:gd name="connsiteX955" fmla="*/ 73126 w 2463882"/>
                <a:gd name="connsiteY955" fmla="*/ 347773 h 664326"/>
                <a:gd name="connsiteX956" fmla="*/ 89059 w 2463882"/>
                <a:gd name="connsiteY956" fmla="*/ 336141 h 664326"/>
                <a:gd name="connsiteX957" fmla="*/ 99190 w 2463882"/>
                <a:gd name="connsiteY957" fmla="*/ 336141 h 664326"/>
                <a:gd name="connsiteX958" fmla="*/ 106801 w 2463882"/>
                <a:gd name="connsiteY958" fmla="*/ 340698 h 664326"/>
                <a:gd name="connsiteX959" fmla="*/ 112057 w 2463882"/>
                <a:gd name="connsiteY959" fmla="*/ 357270 h 664326"/>
                <a:gd name="connsiteX960" fmla="*/ 104250 w 2463882"/>
                <a:gd name="connsiteY960" fmla="*/ 380217 h 664326"/>
                <a:gd name="connsiteX961" fmla="*/ 91258 w 2463882"/>
                <a:gd name="connsiteY961" fmla="*/ 391570 h 664326"/>
                <a:gd name="connsiteX962" fmla="*/ 76050 w 2463882"/>
                <a:gd name="connsiteY962" fmla="*/ 385610 h 664326"/>
                <a:gd name="connsiteX963" fmla="*/ 73251 w 2463882"/>
                <a:gd name="connsiteY963" fmla="*/ 374956 h 664326"/>
                <a:gd name="connsiteX964" fmla="*/ 69906 w 2463882"/>
                <a:gd name="connsiteY964" fmla="*/ 372362 h 664326"/>
                <a:gd name="connsiteX965" fmla="*/ 34890 w 2463882"/>
                <a:gd name="connsiteY965" fmla="*/ 399541 h 664326"/>
                <a:gd name="connsiteX966" fmla="*/ 29651 w 2463882"/>
                <a:gd name="connsiteY966" fmla="*/ 409145 h 664326"/>
                <a:gd name="connsiteX967" fmla="*/ 33484 w 2463882"/>
                <a:gd name="connsiteY967" fmla="*/ 421831 h 664326"/>
                <a:gd name="connsiteX968" fmla="*/ 68153 w 2463882"/>
                <a:gd name="connsiteY968" fmla="*/ 436298 h 664326"/>
                <a:gd name="connsiteX969" fmla="*/ 95284 w 2463882"/>
                <a:gd name="connsiteY969" fmla="*/ 429939 h 664326"/>
                <a:gd name="connsiteX970" fmla="*/ 124585 w 2463882"/>
                <a:gd name="connsiteY970" fmla="*/ 403905 h 664326"/>
                <a:gd name="connsiteX971" fmla="*/ 139842 w 2463882"/>
                <a:gd name="connsiteY971" fmla="*/ 381016 h 664326"/>
                <a:gd name="connsiteX972" fmla="*/ 157166 w 2463882"/>
                <a:gd name="connsiteY972" fmla="*/ 356777 h 664326"/>
                <a:gd name="connsiteX973" fmla="*/ 161578 w 2463882"/>
                <a:gd name="connsiteY973" fmla="*/ 354890 h 664326"/>
                <a:gd name="connsiteX974" fmla="*/ 171259 w 2463882"/>
                <a:gd name="connsiteY974" fmla="*/ 338919 h 664326"/>
                <a:gd name="connsiteX975" fmla="*/ 201821 w 2463882"/>
                <a:gd name="connsiteY975" fmla="*/ 309665 h 664326"/>
                <a:gd name="connsiteX976" fmla="*/ 205924 w 2463882"/>
                <a:gd name="connsiteY976" fmla="*/ 308392 h 664326"/>
                <a:gd name="connsiteX977" fmla="*/ 208758 w 2463882"/>
                <a:gd name="connsiteY977" fmla="*/ 295311 h 664326"/>
                <a:gd name="connsiteX978" fmla="*/ 218932 w 2463882"/>
                <a:gd name="connsiteY978" fmla="*/ 289248 h 664326"/>
                <a:gd name="connsiteX979" fmla="*/ 256062 w 2463882"/>
                <a:gd name="connsiteY979" fmla="*/ 229789 h 664326"/>
                <a:gd name="connsiteX980" fmla="*/ 262181 w 2463882"/>
                <a:gd name="connsiteY980" fmla="*/ 226024 h 664326"/>
                <a:gd name="connsiteX981" fmla="*/ 267767 w 2463882"/>
                <a:gd name="connsiteY981" fmla="*/ 217741 h 664326"/>
                <a:gd name="connsiteX982" fmla="*/ 272462 w 2463882"/>
                <a:gd name="connsiteY982" fmla="*/ 215653 h 664326"/>
                <a:gd name="connsiteX983" fmla="*/ 272634 w 2463882"/>
                <a:gd name="connsiteY983" fmla="*/ 210413 h 664326"/>
                <a:gd name="connsiteX984" fmla="*/ 284853 w 2463882"/>
                <a:gd name="connsiteY984" fmla="*/ 195085 h 664326"/>
                <a:gd name="connsiteX985" fmla="*/ 294736 w 2463882"/>
                <a:gd name="connsiteY985" fmla="*/ 179543 h 664326"/>
                <a:gd name="connsiteX986" fmla="*/ 328702 w 2463882"/>
                <a:gd name="connsiteY986" fmla="*/ 137380 h 664326"/>
                <a:gd name="connsiteX987" fmla="*/ 324633 w 2463882"/>
                <a:gd name="connsiteY987" fmla="*/ 136651 h 664326"/>
                <a:gd name="connsiteX988" fmla="*/ 260972 w 2463882"/>
                <a:gd name="connsiteY988" fmla="*/ 157094 h 664326"/>
                <a:gd name="connsiteX989" fmla="*/ 238025 w 2463882"/>
                <a:gd name="connsiteY989" fmla="*/ 166818 h 664326"/>
                <a:gd name="connsiteX990" fmla="*/ 232481 w 2463882"/>
                <a:gd name="connsiteY990" fmla="*/ 172237 h 664326"/>
                <a:gd name="connsiteX991" fmla="*/ 219670 w 2463882"/>
                <a:gd name="connsiteY991" fmla="*/ 177528 h 664326"/>
                <a:gd name="connsiteX992" fmla="*/ 219824 w 2463882"/>
                <a:gd name="connsiteY992" fmla="*/ 177528 h 664326"/>
                <a:gd name="connsiteX993" fmla="*/ 193837 w 2463882"/>
                <a:gd name="connsiteY993" fmla="*/ 197178 h 664326"/>
                <a:gd name="connsiteX994" fmla="*/ 192997 w 2463882"/>
                <a:gd name="connsiteY994" fmla="*/ 199643 h 664326"/>
                <a:gd name="connsiteX995" fmla="*/ 187110 w 2463882"/>
                <a:gd name="connsiteY995" fmla="*/ 201127 h 664326"/>
                <a:gd name="connsiteX996" fmla="*/ 187513 w 2463882"/>
                <a:gd name="connsiteY996" fmla="*/ 204689 h 664326"/>
                <a:gd name="connsiteX997" fmla="*/ 179530 w 2463882"/>
                <a:gd name="connsiteY997" fmla="*/ 208377 h 664326"/>
                <a:gd name="connsiteX998" fmla="*/ 160639 w 2463882"/>
                <a:gd name="connsiteY998" fmla="*/ 226740 h 664326"/>
                <a:gd name="connsiteX999" fmla="*/ 158928 w 2463882"/>
                <a:gd name="connsiteY999" fmla="*/ 226740 h 664326"/>
                <a:gd name="connsiteX1000" fmla="*/ 149805 w 2463882"/>
                <a:gd name="connsiteY1000" fmla="*/ 241451 h 664326"/>
                <a:gd name="connsiteX1001" fmla="*/ 148831 w 2463882"/>
                <a:gd name="connsiteY1001" fmla="*/ 245884 h 664326"/>
                <a:gd name="connsiteX1002" fmla="*/ 152836 w 2463882"/>
                <a:gd name="connsiteY1002" fmla="*/ 246960 h 664326"/>
                <a:gd name="connsiteX1003" fmla="*/ 166410 w 2463882"/>
                <a:gd name="connsiteY1003" fmla="*/ 243625 h 664326"/>
                <a:gd name="connsiteX1004" fmla="*/ 181219 w 2463882"/>
                <a:gd name="connsiteY1004" fmla="*/ 235920 h 664326"/>
                <a:gd name="connsiteX1005" fmla="*/ 202627 w 2463882"/>
                <a:gd name="connsiteY1005" fmla="*/ 217921 h 664326"/>
                <a:gd name="connsiteX1006" fmla="*/ 209002 w 2463882"/>
                <a:gd name="connsiteY1006" fmla="*/ 208441 h 664326"/>
                <a:gd name="connsiteX1007" fmla="*/ 214628 w 2463882"/>
                <a:gd name="connsiteY1007" fmla="*/ 204754 h 664326"/>
                <a:gd name="connsiteX1008" fmla="*/ 226478 w 2463882"/>
                <a:gd name="connsiteY1008" fmla="*/ 196732 h 664326"/>
                <a:gd name="connsiteX1009" fmla="*/ 241077 w 2463882"/>
                <a:gd name="connsiteY1009" fmla="*/ 171800 h 664326"/>
                <a:gd name="connsiteX1010" fmla="*/ 253190 w 2463882"/>
                <a:gd name="connsiteY1010" fmla="*/ 162800 h 664326"/>
                <a:gd name="connsiteX1011" fmla="*/ 266018 w 2463882"/>
                <a:gd name="connsiteY1011" fmla="*/ 162800 h 664326"/>
                <a:gd name="connsiteX1012" fmla="*/ 268530 w 2463882"/>
                <a:gd name="connsiteY1012" fmla="*/ 175873 h 664326"/>
                <a:gd name="connsiteX1013" fmla="*/ 264535 w 2463882"/>
                <a:gd name="connsiteY1013" fmla="*/ 191342 h 664326"/>
                <a:gd name="connsiteX1014" fmla="*/ 251273 w 2463882"/>
                <a:gd name="connsiteY1014" fmla="*/ 211970 h 664326"/>
                <a:gd name="connsiteX1015" fmla="*/ 223923 w 2463882"/>
                <a:gd name="connsiteY1015" fmla="*/ 231825 h 664326"/>
                <a:gd name="connsiteX1016" fmla="*/ 212956 w 2463882"/>
                <a:gd name="connsiteY1016" fmla="*/ 236837 h 664326"/>
                <a:gd name="connsiteX1017" fmla="*/ 208093 w 2463882"/>
                <a:gd name="connsiteY1017" fmla="*/ 244611 h 664326"/>
                <a:gd name="connsiteX1018" fmla="*/ 189640 w 2463882"/>
                <a:gd name="connsiteY1018" fmla="*/ 257079 h 664326"/>
                <a:gd name="connsiteX1019" fmla="*/ 182450 w 2463882"/>
                <a:gd name="connsiteY1019" fmla="*/ 257992 h 664326"/>
                <a:gd name="connsiteX1020" fmla="*/ 181279 w 2463882"/>
                <a:gd name="connsiteY1020" fmla="*/ 259973 h 664326"/>
                <a:gd name="connsiteX1021" fmla="*/ 171684 w 2463882"/>
                <a:gd name="connsiteY1021" fmla="*/ 267660 h 664326"/>
                <a:gd name="connsiteX1022" fmla="*/ 145397 w 2463882"/>
                <a:gd name="connsiteY1022" fmla="*/ 274126 h 664326"/>
                <a:gd name="connsiteX1023" fmla="*/ 127488 w 2463882"/>
                <a:gd name="connsiteY1023" fmla="*/ 272145 h 664326"/>
                <a:gd name="connsiteX1024" fmla="*/ 120229 w 2463882"/>
                <a:gd name="connsiteY1024" fmla="*/ 238604 h 664326"/>
                <a:gd name="connsiteX1025" fmla="*/ 118120 w 2463882"/>
                <a:gd name="connsiteY1025" fmla="*/ 238604 h 664326"/>
                <a:gd name="connsiteX1026" fmla="*/ 133992 w 2463882"/>
                <a:gd name="connsiteY1026" fmla="*/ 208471 h 664326"/>
                <a:gd name="connsiteX1027" fmla="*/ 166359 w 2463882"/>
                <a:gd name="connsiteY1027" fmla="*/ 184774 h 664326"/>
                <a:gd name="connsiteX1028" fmla="*/ 206631 w 2463882"/>
                <a:gd name="connsiteY1028" fmla="*/ 160622 h 664326"/>
                <a:gd name="connsiteX1029" fmla="*/ 207476 w 2463882"/>
                <a:gd name="connsiteY1029" fmla="*/ 160622 h 664326"/>
                <a:gd name="connsiteX1030" fmla="*/ 211982 w 2463882"/>
                <a:gd name="connsiteY1030" fmla="*/ 155254 h 664326"/>
                <a:gd name="connsiteX1031" fmla="*/ 229793 w 2463882"/>
                <a:gd name="connsiteY1031" fmla="*/ 145444 h 664326"/>
                <a:gd name="connsiteX1032" fmla="*/ 242488 w 2463882"/>
                <a:gd name="connsiteY1032" fmla="*/ 140638 h 664326"/>
                <a:gd name="connsiteX1033" fmla="*/ 272492 w 2463882"/>
                <a:gd name="connsiteY1033" fmla="*/ 124234 h 664326"/>
                <a:gd name="connsiteX1034" fmla="*/ 311479 w 2463882"/>
                <a:gd name="connsiteY1034" fmla="*/ 114904 h 664326"/>
                <a:gd name="connsiteX1035" fmla="*/ 352605 w 2463882"/>
                <a:gd name="connsiteY1035" fmla="*/ 110034 h 664326"/>
                <a:gd name="connsiteX1036" fmla="*/ 363208 w 2463882"/>
                <a:gd name="connsiteY1036" fmla="*/ 105510 h 664326"/>
                <a:gd name="connsiteX1037" fmla="*/ 374278 w 2463882"/>
                <a:gd name="connsiteY1037" fmla="*/ 92322 h 664326"/>
                <a:gd name="connsiteX1038" fmla="*/ 409745 w 2463882"/>
                <a:gd name="connsiteY1038" fmla="*/ 72668 h 664326"/>
                <a:gd name="connsiteX1039" fmla="*/ 419859 w 2463882"/>
                <a:gd name="connsiteY1039" fmla="*/ 65113 h 664326"/>
                <a:gd name="connsiteX1040" fmla="*/ 450210 w 2463882"/>
                <a:gd name="connsiteY1040" fmla="*/ 54948 h 664326"/>
                <a:gd name="connsiteX1041" fmla="*/ 474825 w 2463882"/>
                <a:gd name="connsiteY1041" fmla="*/ 45241 h 664326"/>
                <a:gd name="connsiteX1042" fmla="*/ 496130 w 2463882"/>
                <a:gd name="connsiteY1042" fmla="*/ 39161 h 664326"/>
                <a:gd name="connsiteX1043" fmla="*/ 513383 w 2463882"/>
                <a:gd name="connsiteY1043" fmla="*/ 34848 h 664326"/>
                <a:gd name="connsiteX1044" fmla="*/ 1798166 w 2463882"/>
                <a:gd name="connsiteY1044" fmla="*/ 0 h 664326"/>
                <a:gd name="connsiteX1045" fmla="*/ 1832029 w 2463882"/>
                <a:gd name="connsiteY1045" fmla="*/ 8467 h 664326"/>
                <a:gd name="connsiteX1046" fmla="*/ 1829251 w 2463882"/>
                <a:gd name="connsiteY1046" fmla="*/ 62499 h 664326"/>
                <a:gd name="connsiteX1047" fmla="*/ 1815209 w 2463882"/>
                <a:gd name="connsiteY1047" fmla="*/ 65856 h 664326"/>
                <a:gd name="connsiteX1048" fmla="*/ 1792991 w 2463882"/>
                <a:gd name="connsiteY1048" fmla="*/ 61950 h 664326"/>
                <a:gd name="connsiteX1049" fmla="*/ 1783147 w 2463882"/>
                <a:gd name="connsiteY1049" fmla="*/ 54871 h 664326"/>
                <a:gd name="connsiteX1050" fmla="*/ 1776544 w 2463882"/>
                <a:gd name="connsiteY1050" fmla="*/ 36589 h 664326"/>
                <a:gd name="connsiteX1051" fmla="*/ 1777882 w 2463882"/>
                <a:gd name="connsiteY1051" fmla="*/ 32649 h 664326"/>
                <a:gd name="connsiteX1052" fmla="*/ 1774507 w 2463882"/>
                <a:gd name="connsiteY1052" fmla="*/ 30458 h 664326"/>
                <a:gd name="connsiteX1053" fmla="*/ 1733459 w 2463882"/>
                <a:gd name="connsiteY1053" fmla="*/ 43454 h 664326"/>
                <a:gd name="connsiteX1054" fmla="*/ 1687496 w 2463882"/>
                <a:gd name="connsiteY1054" fmla="*/ 63108 h 664326"/>
                <a:gd name="connsiteX1055" fmla="*/ 1683106 w 2463882"/>
                <a:gd name="connsiteY1055" fmla="*/ 66375 h 664326"/>
                <a:gd name="connsiteX1056" fmla="*/ 1682951 w 2463882"/>
                <a:gd name="connsiteY1056" fmla="*/ 66821 h 664326"/>
                <a:gd name="connsiteX1057" fmla="*/ 1685400 w 2463882"/>
                <a:gd name="connsiteY1057" fmla="*/ 77034 h 664326"/>
                <a:gd name="connsiteX1058" fmla="*/ 1680010 w 2463882"/>
                <a:gd name="connsiteY1058" fmla="*/ 90848 h 664326"/>
                <a:gd name="connsiteX1059" fmla="*/ 1664657 w 2463882"/>
                <a:gd name="connsiteY1059" fmla="*/ 107012 h 664326"/>
                <a:gd name="connsiteX1060" fmla="*/ 1661720 w 2463882"/>
                <a:gd name="connsiteY1060" fmla="*/ 107012 h 664326"/>
                <a:gd name="connsiteX1061" fmla="*/ 1658139 w 2463882"/>
                <a:gd name="connsiteY1061" fmla="*/ 109679 h 664326"/>
                <a:gd name="connsiteX1062" fmla="*/ 1655589 w 2463882"/>
                <a:gd name="connsiteY1062" fmla="*/ 117186 h 664326"/>
                <a:gd name="connsiteX1063" fmla="*/ 1649389 w 2463882"/>
                <a:gd name="connsiteY1063" fmla="*/ 125200 h 664326"/>
                <a:gd name="connsiteX1064" fmla="*/ 1638335 w 2463882"/>
                <a:gd name="connsiteY1064" fmla="*/ 156237 h 664326"/>
                <a:gd name="connsiteX1065" fmla="*/ 1624521 w 2463882"/>
                <a:gd name="connsiteY1065" fmla="*/ 185452 h 664326"/>
                <a:gd name="connsiteX1066" fmla="*/ 1611800 w 2463882"/>
                <a:gd name="connsiteY1066" fmla="*/ 193307 h 664326"/>
                <a:gd name="connsiteX1067" fmla="*/ 1599456 w 2463882"/>
                <a:gd name="connsiteY1067" fmla="*/ 208172 h 664326"/>
                <a:gd name="connsiteX1068" fmla="*/ 1595636 w 2463882"/>
                <a:gd name="connsiteY1068" fmla="*/ 219397 h 664326"/>
                <a:gd name="connsiteX1069" fmla="*/ 1583352 w 2463882"/>
                <a:gd name="connsiteY1069" fmla="*/ 230304 h 664326"/>
                <a:gd name="connsiteX1070" fmla="*/ 1576260 w 2463882"/>
                <a:gd name="connsiteY1070" fmla="*/ 242345 h 664326"/>
                <a:gd name="connsiteX1071" fmla="*/ 1598359 w 2463882"/>
                <a:gd name="connsiteY1071" fmla="*/ 247622 h 664326"/>
                <a:gd name="connsiteX1072" fmla="*/ 1616237 w 2463882"/>
                <a:gd name="connsiteY1072" fmla="*/ 245666 h 664326"/>
                <a:gd name="connsiteX1073" fmla="*/ 1636792 w 2463882"/>
                <a:gd name="connsiteY1073" fmla="*/ 238806 h 664326"/>
                <a:gd name="connsiteX1074" fmla="*/ 1650885 w 2463882"/>
                <a:gd name="connsiteY1074" fmla="*/ 227166 h 664326"/>
                <a:gd name="connsiteX1075" fmla="*/ 1653029 w 2463882"/>
                <a:gd name="connsiteY1075" fmla="*/ 223363 h 664326"/>
                <a:gd name="connsiteX1076" fmla="*/ 1651871 w 2463882"/>
                <a:gd name="connsiteY1076" fmla="*/ 223363 h 664326"/>
                <a:gd name="connsiteX1077" fmla="*/ 1638177 w 2463882"/>
                <a:gd name="connsiteY1077" fmla="*/ 233404 h 664326"/>
                <a:gd name="connsiteX1078" fmla="*/ 1624208 w 2463882"/>
                <a:gd name="connsiteY1078" fmla="*/ 230733 h 664326"/>
                <a:gd name="connsiteX1079" fmla="*/ 1621850 w 2463882"/>
                <a:gd name="connsiteY1079" fmla="*/ 224700 h 664326"/>
                <a:gd name="connsiteX1080" fmla="*/ 1614004 w 2463882"/>
                <a:gd name="connsiteY1080" fmla="*/ 222235 h 664326"/>
                <a:gd name="connsiteX1081" fmla="*/ 1615787 w 2463882"/>
                <a:gd name="connsiteY1081" fmla="*/ 207683 h 664326"/>
                <a:gd name="connsiteX1082" fmla="*/ 1621867 w 2463882"/>
                <a:gd name="connsiteY1082" fmla="*/ 204300 h 664326"/>
                <a:gd name="connsiteX1083" fmla="*/ 1633555 w 2463882"/>
                <a:gd name="connsiteY1083" fmla="*/ 195129 h 664326"/>
                <a:gd name="connsiteX1084" fmla="*/ 1648668 w 2463882"/>
                <a:gd name="connsiteY1084" fmla="*/ 196746 h 664326"/>
                <a:gd name="connsiteX1085" fmla="*/ 1668434 w 2463882"/>
                <a:gd name="connsiteY1085" fmla="*/ 192977 h 664326"/>
                <a:gd name="connsiteX1086" fmla="*/ 1684868 w 2463882"/>
                <a:gd name="connsiteY1086" fmla="*/ 205874 h 664326"/>
                <a:gd name="connsiteX1087" fmla="*/ 1683830 w 2463882"/>
                <a:gd name="connsiteY1087" fmla="*/ 208931 h 664326"/>
                <a:gd name="connsiteX1088" fmla="*/ 1686429 w 2463882"/>
                <a:gd name="connsiteY1088" fmla="*/ 218591 h 664326"/>
                <a:gd name="connsiteX1089" fmla="*/ 1680992 w 2463882"/>
                <a:gd name="connsiteY1089" fmla="*/ 234575 h 664326"/>
                <a:gd name="connsiteX1090" fmla="*/ 1656163 w 2463882"/>
                <a:gd name="connsiteY1090" fmla="*/ 248878 h 664326"/>
                <a:gd name="connsiteX1091" fmla="*/ 1637478 w 2463882"/>
                <a:gd name="connsiteY1091" fmla="*/ 263481 h 664326"/>
                <a:gd name="connsiteX1092" fmla="*/ 1609099 w 2463882"/>
                <a:gd name="connsiteY1092" fmla="*/ 272455 h 664326"/>
                <a:gd name="connsiteX1093" fmla="*/ 1580381 w 2463882"/>
                <a:gd name="connsiteY1093" fmla="*/ 278526 h 664326"/>
                <a:gd name="connsiteX1094" fmla="*/ 1562373 w 2463882"/>
                <a:gd name="connsiteY1094" fmla="*/ 279937 h 664326"/>
                <a:gd name="connsiteX1095" fmla="*/ 1552977 w 2463882"/>
                <a:gd name="connsiteY1095" fmla="*/ 294570 h 664326"/>
                <a:gd name="connsiteX1096" fmla="*/ 1538316 w 2463882"/>
                <a:gd name="connsiteY1096" fmla="*/ 313847 h 664326"/>
                <a:gd name="connsiteX1097" fmla="*/ 1537073 w 2463882"/>
                <a:gd name="connsiteY1097" fmla="*/ 317500 h 664326"/>
                <a:gd name="connsiteX1098" fmla="*/ 1534969 w 2463882"/>
                <a:gd name="connsiteY1098" fmla="*/ 317380 h 664326"/>
                <a:gd name="connsiteX1099" fmla="*/ 1532189 w 2463882"/>
                <a:gd name="connsiteY1099" fmla="*/ 325547 h 664326"/>
                <a:gd name="connsiteX1100" fmla="*/ 1530041 w 2463882"/>
                <a:gd name="connsiteY1100" fmla="*/ 325547 h 664326"/>
                <a:gd name="connsiteX1101" fmla="*/ 1525063 w 2463882"/>
                <a:gd name="connsiteY1101" fmla="*/ 346501 h 664326"/>
                <a:gd name="connsiteX1102" fmla="*/ 1515318 w 2463882"/>
                <a:gd name="connsiteY1102" fmla="*/ 362274 h 664326"/>
                <a:gd name="connsiteX1103" fmla="*/ 1504509 w 2463882"/>
                <a:gd name="connsiteY1103" fmla="*/ 381298 h 664326"/>
                <a:gd name="connsiteX1104" fmla="*/ 1480829 w 2463882"/>
                <a:gd name="connsiteY1104" fmla="*/ 404597 h 664326"/>
                <a:gd name="connsiteX1105" fmla="*/ 1460720 w 2463882"/>
                <a:gd name="connsiteY1105" fmla="*/ 427303 h 664326"/>
                <a:gd name="connsiteX1106" fmla="*/ 1449528 w 2463882"/>
                <a:gd name="connsiteY1106" fmla="*/ 437920 h 664326"/>
                <a:gd name="connsiteX1107" fmla="*/ 1451781 w 2463882"/>
                <a:gd name="connsiteY1107" fmla="*/ 438494 h 664326"/>
                <a:gd name="connsiteX1108" fmla="*/ 1465197 w 2463882"/>
                <a:gd name="connsiteY1108" fmla="*/ 436341 h 664326"/>
                <a:gd name="connsiteX1109" fmla="*/ 1474256 w 2463882"/>
                <a:gd name="connsiteY1109" fmla="*/ 440110 h 664326"/>
                <a:gd name="connsiteX1110" fmla="*/ 1478895 w 2463882"/>
                <a:gd name="connsiteY1110" fmla="*/ 440110 h 664326"/>
                <a:gd name="connsiteX1111" fmla="*/ 1497014 w 2463882"/>
                <a:gd name="connsiteY1111" fmla="*/ 452381 h 664326"/>
                <a:gd name="connsiteX1112" fmla="*/ 1495291 w 2463882"/>
                <a:gd name="connsiteY1112" fmla="*/ 457453 h 664326"/>
                <a:gd name="connsiteX1113" fmla="*/ 1497353 w 2463882"/>
                <a:gd name="connsiteY1113" fmla="*/ 460600 h 664326"/>
                <a:gd name="connsiteX1114" fmla="*/ 1496825 w 2463882"/>
                <a:gd name="connsiteY1114" fmla="*/ 471889 h 664326"/>
                <a:gd name="connsiteX1115" fmla="*/ 1488949 w 2463882"/>
                <a:gd name="connsiteY1115" fmla="*/ 484662 h 664326"/>
                <a:gd name="connsiteX1116" fmla="*/ 1473433 w 2463882"/>
                <a:gd name="connsiteY1116" fmla="*/ 492551 h 664326"/>
                <a:gd name="connsiteX1117" fmla="*/ 1465767 w 2463882"/>
                <a:gd name="connsiteY1117" fmla="*/ 492551 h 664326"/>
                <a:gd name="connsiteX1118" fmla="*/ 1458937 w 2463882"/>
                <a:gd name="connsiteY1118" fmla="*/ 486986 h 664326"/>
                <a:gd name="connsiteX1119" fmla="*/ 1458868 w 2463882"/>
                <a:gd name="connsiteY1119" fmla="*/ 476353 h 664326"/>
                <a:gd name="connsiteX1120" fmla="*/ 1463391 w 2463882"/>
                <a:gd name="connsiteY1120" fmla="*/ 470950 h 664326"/>
                <a:gd name="connsiteX1121" fmla="*/ 1439068 w 2463882"/>
                <a:gd name="connsiteY1121" fmla="*/ 466757 h 664326"/>
                <a:gd name="connsiteX1122" fmla="*/ 1432967 w 2463882"/>
                <a:gd name="connsiteY1122" fmla="*/ 475538 h 664326"/>
                <a:gd name="connsiteX1123" fmla="*/ 1408237 w 2463882"/>
                <a:gd name="connsiteY1123" fmla="*/ 482364 h 664326"/>
                <a:gd name="connsiteX1124" fmla="*/ 1397171 w 2463882"/>
                <a:gd name="connsiteY1124" fmla="*/ 480752 h 664326"/>
                <a:gd name="connsiteX1125" fmla="*/ 1381538 w 2463882"/>
                <a:gd name="connsiteY1125" fmla="*/ 484516 h 664326"/>
                <a:gd name="connsiteX1126" fmla="*/ 1370532 w 2463882"/>
                <a:gd name="connsiteY1126" fmla="*/ 480752 h 664326"/>
                <a:gd name="connsiteX1127" fmla="*/ 1347920 w 2463882"/>
                <a:gd name="connsiteY1127" fmla="*/ 482904 h 664326"/>
                <a:gd name="connsiteX1128" fmla="*/ 1337334 w 2463882"/>
                <a:gd name="connsiteY1128" fmla="*/ 477707 h 664326"/>
                <a:gd name="connsiteX1129" fmla="*/ 1331370 w 2463882"/>
                <a:gd name="connsiteY1129" fmla="*/ 468657 h 664326"/>
                <a:gd name="connsiteX1130" fmla="*/ 1331391 w 2463882"/>
                <a:gd name="connsiteY1130" fmla="*/ 453890 h 664326"/>
                <a:gd name="connsiteX1131" fmla="*/ 1342101 w 2463882"/>
                <a:gd name="connsiteY1131" fmla="*/ 436787 h 664326"/>
                <a:gd name="connsiteX1132" fmla="*/ 1354793 w 2463882"/>
                <a:gd name="connsiteY1132" fmla="*/ 427303 h 664326"/>
                <a:gd name="connsiteX1133" fmla="*/ 1366691 w 2463882"/>
                <a:gd name="connsiteY1133" fmla="*/ 424499 h 664326"/>
                <a:gd name="connsiteX1134" fmla="*/ 1401771 w 2463882"/>
                <a:gd name="connsiteY1134" fmla="*/ 428594 h 664326"/>
                <a:gd name="connsiteX1135" fmla="*/ 1414908 w 2463882"/>
                <a:gd name="connsiteY1135" fmla="*/ 437135 h 664326"/>
                <a:gd name="connsiteX1136" fmla="*/ 1416477 w 2463882"/>
                <a:gd name="connsiteY1136" fmla="*/ 435484 h 664326"/>
                <a:gd name="connsiteX1137" fmla="*/ 1418793 w 2463882"/>
                <a:gd name="connsiteY1137" fmla="*/ 418167 h 664326"/>
                <a:gd name="connsiteX1138" fmla="*/ 1436376 w 2463882"/>
                <a:gd name="connsiteY1138" fmla="*/ 384870 h 664326"/>
                <a:gd name="connsiteX1139" fmla="*/ 1445255 w 2463882"/>
                <a:gd name="connsiteY1139" fmla="*/ 377242 h 664326"/>
                <a:gd name="connsiteX1140" fmla="*/ 1452059 w 2463882"/>
                <a:gd name="connsiteY1140" fmla="*/ 359290 h 664326"/>
                <a:gd name="connsiteX1141" fmla="*/ 1457946 w 2463882"/>
                <a:gd name="connsiteY1141" fmla="*/ 348503 h 664326"/>
                <a:gd name="connsiteX1142" fmla="*/ 1465089 w 2463882"/>
                <a:gd name="connsiteY1142" fmla="*/ 334568 h 664326"/>
                <a:gd name="connsiteX1143" fmla="*/ 1492963 w 2463882"/>
                <a:gd name="connsiteY1143" fmla="*/ 297571 h 664326"/>
                <a:gd name="connsiteX1144" fmla="*/ 1493151 w 2463882"/>
                <a:gd name="connsiteY1144" fmla="*/ 295434 h 664326"/>
                <a:gd name="connsiteX1145" fmla="*/ 1494163 w 2463882"/>
                <a:gd name="connsiteY1145" fmla="*/ 290878 h 664326"/>
                <a:gd name="connsiteX1146" fmla="*/ 1499338 w 2463882"/>
                <a:gd name="connsiteY1146" fmla="*/ 280078 h 664326"/>
                <a:gd name="connsiteX1147" fmla="*/ 1508110 w 2463882"/>
                <a:gd name="connsiteY1147" fmla="*/ 270423 h 664326"/>
                <a:gd name="connsiteX1148" fmla="*/ 1494575 w 2463882"/>
                <a:gd name="connsiteY1148" fmla="*/ 262293 h 664326"/>
                <a:gd name="connsiteX1149" fmla="*/ 1456673 w 2463882"/>
                <a:gd name="connsiteY1149" fmla="*/ 261989 h 664326"/>
                <a:gd name="connsiteX1150" fmla="*/ 1428710 w 2463882"/>
                <a:gd name="connsiteY1150" fmla="*/ 260107 h 664326"/>
                <a:gd name="connsiteX1151" fmla="*/ 1401668 w 2463882"/>
                <a:gd name="connsiteY1151" fmla="*/ 258225 h 664326"/>
                <a:gd name="connsiteX1152" fmla="*/ 1390002 w 2463882"/>
                <a:gd name="connsiteY1152" fmla="*/ 250859 h 664326"/>
                <a:gd name="connsiteX1153" fmla="*/ 1380955 w 2463882"/>
                <a:gd name="connsiteY1153" fmla="*/ 260038 h 664326"/>
                <a:gd name="connsiteX1154" fmla="*/ 1378670 w 2463882"/>
                <a:gd name="connsiteY1154" fmla="*/ 266761 h 664326"/>
                <a:gd name="connsiteX1155" fmla="*/ 1370000 w 2463882"/>
                <a:gd name="connsiteY1155" fmla="*/ 274826 h 664326"/>
                <a:gd name="connsiteX1156" fmla="*/ 1368680 w 2463882"/>
                <a:gd name="connsiteY1156" fmla="*/ 278715 h 664326"/>
                <a:gd name="connsiteX1157" fmla="*/ 1357820 w 2463882"/>
                <a:gd name="connsiteY1157" fmla="*/ 293211 h 664326"/>
                <a:gd name="connsiteX1158" fmla="*/ 1357618 w 2463882"/>
                <a:gd name="connsiteY1158" fmla="*/ 303304 h 664326"/>
                <a:gd name="connsiteX1159" fmla="*/ 1331511 w 2463882"/>
                <a:gd name="connsiteY1159" fmla="*/ 339666 h 664326"/>
                <a:gd name="connsiteX1160" fmla="*/ 1326413 w 2463882"/>
                <a:gd name="connsiteY1160" fmla="*/ 339666 h 664326"/>
                <a:gd name="connsiteX1161" fmla="*/ 1323858 w 2463882"/>
                <a:gd name="connsiteY1161" fmla="*/ 342380 h 664326"/>
                <a:gd name="connsiteX1162" fmla="*/ 1323627 w 2463882"/>
                <a:gd name="connsiteY1162" fmla="*/ 349313 h 664326"/>
                <a:gd name="connsiteX1163" fmla="*/ 1304127 w 2463882"/>
                <a:gd name="connsiteY1163" fmla="*/ 376629 h 664326"/>
                <a:gd name="connsiteX1164" fmla="*/ 1300958 w 2463882"/>
                <a:gd name="connsiteY1164" fmla="*/ 385941 h 664326"/>
                <a:gd name="connsiteX1165" fmla="*/ 1289022 w 2463882"/>
                <a:gd name="connsiteY1165" fmla="*/ 397282 h 664326"/>
                <a:gd name="connsiteX1166" fmla="*/ 1287217 w 2463882"/>
                <a:gd name="connsiteY1166" fmla="*/ 402586 h 664326"/>
                <a:gd name="connsiteX1167" fmla="*/ 1271297 w 2463882"/>
                <a:gd name="connsiteY1167" fmla="*/ 407375 h 664326"/>
                <a:gd name="connsiteX1168" fmla="*/ 1247857 w 2463882"/>
                <a:gd name="connsiteY1168" fmla="*/ 441173 h 664326"/>
                <a:gd name="connsiteX1169" fmla="*/ 1239947 w 2463882"/>
                <a:gd name="connsiteY1169" fmla="*/ 447065 h 664326"/>
                <a:gd name="connsiteX1170" fmla="*/ 1232011 w 2463882"/>
                <a:gd name="connsiteY1170" fmla="*/ 458847 h 664326"/>
                <a:gd name="connsiteX1171" fmla="*/ 1207396 w 2463882"/>
                <a:gd name="connsiteY1171" fmla="*/ 472339 h 664326"/>
                <a:gd name="connsiteX1172" fmla="*/ 1186263 w 2463882"/>
                <a:gd name="connsiteY1172" fmla="*/ 472794 h 664326"/>
                <a:gd name="connsiteX1173" fmla="*/ 1180685 w 2463882"/>
                <a:gd name="connsiteY1173" fmla="*/ 474946 h 664326"/>
                <a:gd name="connsiteX1174" fmla="*/ 1163813 w 2463882"/>
                <a:gd name="connsiteY1174" fmla="*/ 468236 h 664326"/>
                <a:gd name="connsiteX1175" fmla="*/ 1157549 w 2463882"/>
                <a:gd name="connsiteY1175" fmla="*/ 457702 h 664326"/>
                <a:gd name="connsiteX1176" fmla="*/ 1160666 w 2463882"/>
                <a:gd name="connsiteY1176" fmla="*/ 448548 h 664326"/>
                <a:gd name="connsiteX1177" fmla="*/ 1169095 w 2463882"/>
                <a:gd name="connsiteY1177" fmla="*/ 439424 h 664326"/>
                <a:gd name="connsiteX1178" fmla="*/ 1176740 w 2463882"/>
                <a:gd name="connsiteY1178" fmla="*/ 436573 h 664326"/>
                <a:gd name="connsiteX1179" fmla="*/ 1187266 w 2463882"/>
                <a:gd name="connsiteY1179" fmla="*/ 436573 h 664326"/>
                <a:gd name="connsiteX1180" fmla="*/ 1194782 w 2463882"/>
                <a:gd name="connsiteY1180" fmla="*/ 441576 h 664326"/>
                <a:gd name="connsiteX1181" fmla="*/ 1194761 w 2463882"/>
                <a:gd name="connsiteY1181" fmla="*/ 445234 h 664326"/>
                <a:gd name="connsiteX1182" fmla="*/ 1204652 w 2463882"/>
                <a:gd name="connsiteY1182" fmla="*/ 447275 h 664326"/>
                <a:gd name="connsiteX1183" fmla="*/ 1207902 w 2463882"/>
                <a:gd name="connsiteY1183" fmla="*/ 444192 h 664326"/>
                <a:gd name="connsiteX1184" fmla="*/ 1214702 w 2463882"/>
                <a:gd name="connsiteY1184" fmla="*/ 430446 h 664326"/>
                <a:gd name="connsiteX1185" fmla="*/ 1221830 w 2463882"/>
                <a:gd name="connsiteY1185" fmla="*/ 413163 h 664326"/>
                <a:gd name="connsiteX1186" fmla="*/ 1230330 w 2463882"/>
                <a:gd name="connsiteY1186" fmla="*/ 399486 h 664326"/>
                <a:gd name="connsiteX1187" fmla="*/ 1236783 w 2463882"/>
                <a:gd name="connsiteY1187" fmla="*/ 387665 h 664326"/>
                <a:gd name="connsiteX1188" fmla="*/ 1238459 w 2463882"/>
                <a:gd name="connsiteY1188" fmla="*/ 381148 h 664326"/>
                <a:gd name="connsiteX1189" fmla="*/ 1251901 w 2463882"/>
                <a:gd name="connsiteY1189" fmla="*/ 371947 h 664326"/>
                <a:gd name="connsiteX1190" fmla="*/ 1262799 w 2463882"/>
                <a:gd name="connsiteY1190" fmla="*/ 349163 h 664326"/>
                <a:gd name="connsiteX1191" fmla="*/ 1292967 w 2463882"/>
                <a:gd name="connsiteY1191" fmla="*/ 312432 h 664326"/>
                <a:gd name="connsiteX1192" fmla="*/ 1300967 w 2463882"/>
                <a:gd name="connsiteY1192" fmla="*/ 296825 h 664326"/>
                <a:gd name="connsiteX1193" fmla="*/ 1316711 w 2463882"/>
                <a:gd name="connsiteY1193" fmla="*/ 280494 h 664326"/>
                <a:gd name="connsiteX1194" fmla="*/ 1322160 w 2463882"/>
                <a:gd name="connsiteY1194" fmla="*/ 267250 h 664326"/>
                <a:gd name="connsiteX1195" fmla="*/ 1324231 w 2463882"/>
                <a:gd name="connsiteY1195" fmla="*/ 257830 h 664326"/>
                <a:gd name="connsiteX1196" fmla="*/ 1320728 w 2463882"/>
                <a:gd name="connsiteY1196" fmla="*/ 256608 h 664326"/>
                <a:gd name="connsiteX1197" fmla="*/ 1316659 w 2463882"/>
                <a:gd name="connsiteY1197" fmla="*/ 258649 h 664326"/>
                <a:gd name="connsiteX1198" fmla="*/ 1281605 w 2463882"/>
                <a:gd name="connsiteY1198" fmla="*/ 258761 h 664326"/>
                <a:gd name="connsiteX1199" fmla="*/ 1263880 w 2463882"/>
                <a:gd name="connsiteY1199" fmla="*/ 263824 h 664326"/>
                <a:gd name="connsiteX1200" fmla="*/ 1248993 w 2463882"/>
                <a:gd name="connsiteY1200" fmla="*/ 272716 h 664326"/>
                <a:gd name="connsiteX1201" fmla="*/ 1248967 w 2463882"/>
                <a:gd name="connsiteY1201" fmla="*/ 272730 h 664326"/>
                <a:gd name="connsiteX1202" fmla="*/ 1270573 w 2463882"/>
                <a:gd name="connsiteY1202" fmla="*/ 265526 h 664326"/>
                <a:gd name="connsiteX1203" fmla="*/ 1278921 w 2463882"/>
                <a:gd name="connsiteY1203" fmla="*/ 265526 h 664326"/>
                <a:gd name="connsiteX1204" fmla="*/ 1291929 w 2463882"/>
                <a:gd name="connsiteY1204" fmla="*/ 284554 h 664326"/>
                <a:gd name="connsiteX1205" fmla="*/ 1289682 w 2463882"/>
                <a:gd name="connsiteY1205" fmla="*/ 296731 h 664326"/>
                <a:gd name="connsiteX1206" fmla="*/ 1284078 w 2463882"/>
                <a:gd name="connsiteY1206" fmla="*/ 306001 h 664326"/>
                <a:gd name="connsiteX1207" fmla="*/ 1273132 w 2463882"/>
                <a:gd name="connsiteY1207" fmla="*/ 311720 h 664326"/>
                <a:gd name="connsiteX1208" fmla="*/ 1261951 w 2463882"/>
                <a:gd name="connsiteY1208" fmla="*/ 311720 h 664326"/>
                <a:gd name="connsiteX1209" fmla="*/ 1259061 w 2463882"/>
                <a:gd name="connsiteY1209" fmla="*/ 313872 h 664326"/>
                <a:gd name="connsiteX1210" fmla="*/ 1245478 w 2463882"/>
                <a:gd name="connsiteY1210" fmla="*/ 313872 h 664326"/>
                <a:gd name="connsiteX1211" fmla="*/ 1227449 w 2463882"/>
                <a:gd name="connsiteY1211" fmla="*/ 303921 h 664326"/>
                <a:gd name="connsiteX1212" fmla="*/ 1202062 w 2463882"/>
                <a:gd name="connsiteY1212" fmla="*/ 298009 h 664326"/>
                <a:gd name="connsiteX1213" fmla="*/ 1198628 w 2463882"/>
                <a:gd name="connsiteY1213" fmla="*/ 284490 h 664326"/>
                <a:gd name="connsiteX1214" fmla="*/ 1203164 w 2463882"/>
                <a:gd name="connsiteY1214" fmla="*/ 271160 h 664326"/>
                <a:gd name="connsiteX1215" fmla="*/ 1208463 w 2463882"/>
                <a:gd name="connsiteY1215" fmla="*/ 269179 h 664326"/>
                <a:gd name="connsiteX1216" fmla="*/ 1212725 w 2463882"/>
                <a:gd name="connsiteY1216" fmla="*/ 262148 h 664326"/>
                <a:gd name="connsiteX1217" fmla="*/ 1217004 w 2463882"/>
                <a:gd name="connsiteY1217" fmla="*/ 258953 h 664326"/>
                <a:gd name="connsiteX1218" fmla="*/ 1217737 w 2463882"/>
                <a:gd name="connsiteY1218" fmla="*/ 256797 h 664326"/>
                <a:gd name="connsiteX1219" fmla="*/ 1226578 w 2463882"/>
                <a:gd name="connsiteY1219" fmla="*/ 250198 h 664326"/>
                <a:gd name="connsiteX1220" fmla="*/ 1241229 w 2463882"/>
                <a:gd name="connsiteY1220" fmla="*/ 247098 h 664326"/>
                <a:gd name="connsiteX1221" fmla="*/ 1263164 w 2463882"/>
                <a:gd name="connsiteY1221" fmla="*/ 238313 h 664326"/>
                <a:gd name="connsiteX1222" fmla="*/ 1294720 w 2463882"/>
                <a:gd name="connsiteY1222" fmla="*/ 229918 h 664326"/>
                <a:gd name="connsiteX1223" fmla="*/ 1302287 w 2463882"/>
                <a:gd name="connsiteY1223" fmla="*/ 229918 h 664326"/>
                <a:gd name="connsiteX1224" fmla="*/ 1306935 w 2463882"/>
                <a:gd name="connsiteY1224" fmla="*/ 232075 h 664326"/>
                <a:gd name="connsiteX1225" fmla="*/ 1320209 w 2463882"/>
                <a:gd name="connsiteY1225" fmla="*/ 232075 h 664326"/>
                <a:gd name="connsiteX1226" fmla="*/ 1337201 w 2463882"/>
                <a:gd name="connsiteY1226" fmla="*/ 228941 h 664326"/>
                <a:gd name="connsiteX1227" fmla="*/ 1354643 w 2463882"/>
                <a:gd name="connsiteY1227" fmla="*/ 206500 h 664326"/>
                <a:gd name="connsiteX1228" fmla="*/ 1357305 w 2463882"/>
                <a:gd name="connsiteY1228" fmla="*/ 192347 h 664326"/>
                <a:gd name="connsiteX1229" fmla="*/ 1363128 w 2463882"/>
                <a:gd name="connsiteY1229" fmla="*/ 188248 h 664326"/>
                <a:gd name="connsiteX1230" fmla="*/ 1368011 w 2463882"/>
                <a:gd name="connsiteY1230" fmla="*/ 183008 h 664326"/>
                <a:gd name="connsiteX1231" fmla="*/ 1372354 w 2463882"/>
                <a:gd name="connsiteY1231" fmla="*/ 173387 h 664326"/>
                <a:gd name="connsiteX1232" fmla="*/ 1377692 w 2463882"/>
                <a:gd name="connsiteY1232" fmla="*/ 164023 h 664326"/>
                <a:gd name="connsiteX1233" fmla="*/ 1379502 w 2463882"/>
                <a:gd name="connsiteY1233" fmla="*/ 158792 h 664326"/>
                <a:gd name="connsiteX1234" fmla="*/ 1382460 w 2463882"/>
                <a:gd name="connsiteY1234" fmla="*/ 148417 h 664326"/>
                <a:gd name="connsiteX1235" fmla="*/ 1390285 w 2463882"/>
                <a:gd name="connsiteY1235" fmla="*/ 143850 h 664326"/>
                <a:gd name="connsiteX1236" fmla="*/ 1395297 w 2463882"/>
                <a:gd name="connsiteY1236" fmla="*/ 133963 h 664326"/>
                <a:gd name="connsiteX1237" fmla="*/ 1403859 w 2463882"/>
                <a:gd name="connsiteY1237" fmla="*/ 129474 h 664326"/>
                <a:gd name="connsiteX1238" fmla="*/ 1411405 w 2463882"/>
                <a:gd name="connsiteY1238" fmla="*/ 126542 h 664326"/>
                <a:gd name="connsiteX1239" fmla="*/ 1347195 w 2463882"/>
                <a:gd name="connsiteY1239" fmla="*/ 121101 h 664326"/>
                <a:gd name="connsiteX1240" fmla="*/ 1342603 w 2463882"/>
                <a:gd name="connsiteY1240" fmla="*/ 123266 h 664326"/>
                <a:gd name="connsiteX1241" fmla="*/ 1291384 w 2463882"/>
                <a:gd name="connsiteY1241" fmla="*/ 109212 h 664326"/>
                <a:gd name="connsiteX1242" fmla="*/ 1271820 w 2463882"/>
                <a:gd name="connsiteY1242" fmla="*/ 114335 h 664326"/>
                <a:gd name="connsiteX1243" fmla="*/ 1263430 w 2463882"/>
                <a:gd name="connsiteY1243" fmla="*/ 121410 h 664326"/>
                <a:gd name="connsiteX1244" fmla="*/ 1263091 w 2463882"/>
                <a:gd name="connsiteY1244" fmla="*/ 131490 h 664326"/>
                <a:gd name="connsiteX1245" fmla="*/ 1268733 w 2463882"/>
                <a:gd name="connsiteY1245" fmla="*/ 135524 h 664326"/>
                <a:gd name="connsiteX1246" fmla="*/ 1287573 w 2463882"/>
                <a:gd name="connsiteY1246" fmla="*/ 137475 h 664326"/>
                <a:gd name="connsiteX1247" fmla="*/ 1290810 w 2463882"/>
                <a:gd name="connsiteY1247" fmla="*/ 132004 h 664326"/>
                <a:gd name="connsiteX1248" fmla="*/ 1302206 w 2463882"/>
                <a:gd name="connsiteY1248" fmla="*/ 123480 h 664326"/>
                <a:gd name="connsiteX1249" fmla="*/ 1321530 w 2463882"/>
                <a:gd name="connsiteY1249" fmla="*/ 123480 h 664326"/>
                <a:gd name="connsiteX1250" fmla="*/ 1339379 w 2463882"/>
                <a:gd name="connsiteY1250" fmla="*/ 150951 h 664326"/>
                <a:gd name="connsiteX1251" fmla="*/ 1334045 w 2463882"/>
                <a:gd name="connsiteY1251" fmla="*/ 173572 h 664326"/>
                <a:gd name="connsiteX1252" fmla="*/ 1326238 w 2463882"/>
                <a:gd name="connsiteY1252" fmla="*/ 181654 h 664326"/>
                <a:gd name="connsiteX1253" fmla="*/ 1301139 w 2463882"/>
                <a:gd name="connsiteY1253" fmla="*/ 174313 h 664326"/>
                <a:gd name="connsiteX1254" fmla="*/ 1303698 w 2463882"/>
                <a:gd name="connsiteY1254" fmla="*/ 166784 h 664326"/>
                <a:gd name="connsiteX1255" fmla="*/ 1303016 w 2463882"/>
                <a:gd name="connsiteY1255" fmla="*/ 165777 h 664326"/>
                <a:gd name="connsiteX1256" fmla="*/ 1274020 w 2463882"/>
                <a:gd name="connsiteY1256" fmla="*/ 163543 h 664326"/>
                <a:gd name="connsiteX1257" fmla="*/ 1241387 w 2463882"/>
                <a:gd name="connsiteY1257" fmla="*/ 153485 h 664326"/>
                <a:gd name="connsiteX1258" fmla="*/ 1227517 w 2463882"/>
                <a:gd name="connsiteY1258" fmla="*/ 135828 h 664326"/>
                <a:gd name="connsiteX1259" fmla="*/ 1235428 w 2463882"/>
                <a:gd name="connsiteY1259" fmla="*/ 112573 h 664326"/>
                <a:gd name="connsiteX1260" fmla="*/ 1248175 w 2463882"/>
                <a:gd name="connsiteY1260" fmla="*/ 97404 h 664326"/>
                <a:gd name="connsiteX1261" fmla="*/ 1315184 w 2463882"/>
                <a:gd name="connsiteY1261" fmla="*/ 84790 h 664326"/>
                <a:gd name="connsiteX1262" fmla="*/ 1345484 w 2463882"/>
                <a:gd name="connsiteY1262" fmla="*/ 96117 h 664326"/>
                <a:gd name="connsiteX1263" fmla="*/ 1352953 w 2463882"/>
                <a:gd name="connsiteY1263" fmla="*/ 94497 h 664326"/>
                <a:gd name="connsiteX1264" fmla="*/ 1380531 w 2463882"/>
                <a:gd name="connsiteY1264" fmla="*/ 98238 h 664326"/>
                <a:gd name="connsiteX1265" fmla="*/ 1408991 w 2463882"/>
                <a:gd name="connsiteY1265" fmla="*/ 100431 h 664326"/>
                <a:gd name="connsiteX1266" fmla="*/ 1415924 w 2463882"/>
                <a:gd name="connsiteY1266" fmla="*/ 104199 h 664326"/>
                <a:gd name="connsiteX1267" fmla="*/ 1427689 w 2463882"/>
                <a:gd name="connsiteY1267" fmla="*/ 98283 h 664326"/>
                <a:gd name="connsiteX1268" fmla="*/ 1435295 w 2463882"/>
                <a:gd name="connsiteY1268" fmla="*/ 100431 h 664326"/>
                <a:gd name="connsiteX1269" fmla="*/ 1442845 w 2463882"/>
                <a:gd name="connsiteY1269" fmla="*/ 92988 h 664326"/>
                <a:gd name="connsiteX1270" fmla="*/ 1484379 w 2463882"/>
                <a:gd name="connsiteY1270" fmla="*/ 74637 h 664326"/>
                <a:gd name="connsiteX1271" fmla="*/ 1506301 w 2463882"/>
                <a:gd name="connsiteY1271" fmla="*/ 74637 h 664326"/>
                <a:gd name="connsiteX1272" fmla="*/ 1509161 w 2463882"/>
                <a:gd name="connsiteY1272" fmla="*/ 97597 h 664326"/>
                <a:gd name="connsiteX1273" fmla="*/ 1501340 w 2463882"/>
                <a:gd name="connsiteY1273" fmla="*/ 104161 h 664326"/>
                <a:gd name="connsiteX1274" fmla="*/ 1471653 w 2463882"/>
                <a:gd name="connsiteY1274" fmla="*/ 114970 h 664326"/>
                <a:gd name="connsiteX1275" fmla="*/ 1468065 w 2463882"/>
                <a:gd name="connsiteY1275" fmla="*/ 119244 h 664326"/>
                <a:gd name="connsiteX1276" fmla="*/ 1463722 w 2463882"/>
                <a:gd name="connsiteY1276" fmla="*/ 131447 h 664326"/>
                <a:gd name="connsiteX1277" fmla="*/ 1447755 w 2463882"/>
                <a:gd name="connsiteY1277" fmla="*/ 143396 h 664326"/>
                <a:gd name="connsiteX1278" fmla="*/ 1419869 w 2463882"/>
                <a:gd name="connsiteY1278" fmla="*/ 186927 h 664326"/>
                <a:gd name="connsiteX1279" fmla="*/ 1395961 w 2463882"/>
                <a:gd name="connsiteY1279" fmla="*/ 227907 h 664326"/>
                <a:gd name="connsiteX1280" fmla="*/ 1396660 w 2463882"/>
                <a:gd name="connsiteY1280" fmla="*/ 228302 h 664326"/>
                <a:gd name="connsiteX1281" fmla="*/ 1414428 w 2463882"/>
                <a:gd name="connsiteY1281" fmla="*/ 226656 h 664326"/>
                <a:gd name="connsiteX1282" fmla="*/ 1427089 w 2463882"/>
                <a:gd name="connsiteY1282" fmla="*/ 227933 h 664326"/>
                <a:gd name="connsiteX1283" fmla="*/ 1436933 w 2463882"/>
                <a:gd name="connsiteY1283" fmla="*/ 228851 h 664326"/>
                <a:gd name="connsiteX1284" fmla="*/ 1449296 w 2463882"/>
                <a:gd name="connsiteY1284" fmla="*/ 228744 h 664326"/>
                <a:gd name="connsiteX1285" fmla="*/ 1458962 w 2463882"/>
                <a:gd name="connsiteY1285" fmla="*/ 228302 h 664326"/>
                <a:gd name="connsiteX1286" fmla="*/ 1479349 w 2463882"/>
                <a:gd name="connsiteY1286" fmla="*/ 231196 h 664326"/>
                <a:gd name="connsiteX1287" fmla="*/ 1498489 w 2463882"/>
                <a:gd name="connsiteY1287" fmla="*/ 234240 h 664326"/>
                <a:gd name="connsiteX1288" fmla="*/ 1518083 w 2463882"/>
                <a:gd name="connsiteY1288" fmla="*/ 232311 h 664326"/>
                <a:gd name="connsiteX1289" fmla="*/ 1526898 w 2463882"/>
                <a:gd name="connsiteY1289" fmla="*/ 237996 h 664326"/>
                <a:gd name="connsiteX1290" fmla="*/ 1531589 w 2463882"/>
                <a:gd name="connsiteY1290" fmla="*/ 236564 h 664326"/>
                <a:gd name="connsiteX1291" fmla="*/ 1541184 w 2463882"/>
                <a:gd name="connsiteY1291" fmla="*/ 228302 h 664326"/>
                <a:gd name="connsiteX1292" fmla="*/ 1547989 w 2463882"/>
                <a:gd name="connsiteY1292" fmla="*/ 228302 h 664326"/>
                <a:gd name="connsiteX1293" fmla="*/ 1548632 w 2463882"/>
                <a:gd name="connsiteY1293" fmla="*/ 210590 h 664326"/>
                <a:gd name="connsiteX1294" fmla="*/ 1551907 w 2463882"/>
                <a:gd name="connsiteY1294" fmla="*/ 204120 h 664326"/>
                <a:gd name="connsiteX1295" fmla="*/ 1552401 w 2463882"/>
                <a:gd name="connsiteY1295" fmla="*/ 193187 h 664326"/>
                <a:gd name="connsiteX1296" fmla="*/ 1562090 w 2463882"/>
                <a:gd name="connsiteY1296" fmla="*/ 184826 h 664326"/>
                <a:gd name="connsiteX1297" fmla="*/ 1565126 w 2463882"/>
                <a:gd name="connsiteY1297" fmla="*/ 179497 h 664326"/>
                <a:gd name="connsiteX1298" fmla="*/ 1565902 w 2463882"/>
                <a:gd name="connsiteY1298" fmla="*/ 170896 h 664326"/>
                <a:gd name="connsiteX1299" fmla="*/ 1573002 w 2463882"/>
                <a:gd name="connsiteY1299" fmla="*/ 168311 h 664326"/>
                <a:gd name="connsiteX1300" fmla="*/ 1602316 w 2463882"/>
                <a:gd name="connsiteY1300" fmla="*/ 114447 h 664326"/>
                <a:gd name="connsiteX1301" fmla="*/ 1620877 w 2463882"/>
                <a:gd name="connsiteY1301" fmla="*/ 93579 h 664326"/>
                <a:gd name="connsiteX1302" fmla="*/ 1626815 w 2463882"/>
                <a:gd name="connsiteY1302" fmla="*/ 90475 h 664326"/>
                <a:gd name="connsiteX1303" fmla="*/ 1636590 w 2463882"/>
                <a:gd name="connsiteY1303" fmla="*/ 74594 h 664326"/>
                <a:gd name="connsiteX1304" fmla="*/ 1651057 w 2463882"/>
                <a:gd name="connsiteY1304" fmla="*/ 68416 h 664326"/>
                <a:gd name="connsiteX1305" fmla="*/ 1663906 w 2463882"/>
                <a:gd name="connsiteY1305" fmla="*/ 52633 h 664326"/>
                <a:gd name="connsiteX1306" fmla="*/ 1683054 w 2463882"/>
                <a:gd name="connsiteY1306" fmla="*/ 44217 h 664326"/>
                <a:gd name="connsiteX1307" fmla="*/ 1697478 w 2463882"/>
                <a:gd name="connsiteY1307" fmla="*/ 32233 h 664326"/>
                <a:gd name="connsiteX1308" fmla="*/ 1716420 w 2463882"/>
                <a:gd name="connsiteY1308" fmla="*/ 23521 h 664326"/>
                <a:gd name="connsiteX1309" fmla="*/ 1721051 w 2463882"/>
                <a:gd name="connsiteY1309" fmla="*/ 16940 h 664326"/>
                <a:gd name="connsiteX1310" fmla="*/ 1736275 w 2463882"/>
                <a:gd name="connsiteY1310" fmla="*/ 11837 h 664326"/>
                <a:gd name="connsiteX1311" fmla="*/ 1747706 w 2463882"/>
                <a:gd name="connsiteY1311" fmla="*/ 11837 h 664326"/>
                <a:gd name="connsiteX1312" fmla="*/ 1798166 w 2463882"/>
                <a:gd name="connsiteY1312" fmla="*/ 0 h 66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</a:cxnLst>
              <a:rect l="l" t="t" r="r" b="b"/>
              <a:pathLst>
                <a:path w="2463882" h="664326">
                  <a:moveTo>
                    <a:pt x="519964" y="504349"/>
                  </a:moveTo>
                  <a:cubicBezTo>
                    <a:pt x="517151" y="504349"/>
                    <a:pt x="512305" y="505428"/>
                    <a:pt x="505425" y="507586"/>
                  </a:cubicBezTo>
                  <a:cubicBezTo>
                    <a:pt x="496587" y="510399"/>
                    <a:pt x="490641" y="511899"/>
                    <a:pt x="487587" y="512086"/>
                  </a:cubicBezTo>
                  <a:cubicBezTo>
                    <a:pt x="484533" y="512273"/>
                    <a:pt x="479901" y="512728"/>
                    <a:pt x="473693" y="513452"/>
                  </a:cubicBezTo>
                  <a:cubicBezTo>
                    <a:pt x="465993" y="514895"/>
                    <a:pt x="460176" y="515933"/>
                    <a:pt x="456243" y="516565"/>
                  </a:cubicBezTo>
                  <a:lnTo>
                    <a:pt x="452430" y="516988"/>
                  </a:lnTo>
                  <a:lnTo>
                    <a:pt x="455390" y="523356"/>
                  </a:lnTo>
                  <a:lnTo>
                    <a:pt x="459776" y="526006"/>
                  </a:lnTo>
                  <a:cubicBezTo>
                    <a:pt x="459490" y="539860"/>
                    <a:pt x="461183" y="548592"/>
                    <a:pt x="464856" y="552202"/>
                  </a:cubicBezTo>
                  <a:cubicBezTo>
                    <a:pt x="476450" y="559603"/>
                    <a:pt x="492057" y="564147"/>
                    <a:pt x="511676" y="565837"/>
                  </a:cubicBezTo>
                  <a:cubicBezTo>
                    <a:pt x="519945" y="564316"/>
                    <a:pt x="527129" y="561719"/>
                    <a:pt x="533225" y="558046"/>
                  </a:cubicBezTo>
                  <a:lnTo>
                    <a:pt x="538147" y="548339"/>
                  </a:lnTo>
                  <a:lnTo>
                    <a:pt x="544947" y="544270"/>
                  </a:lnTo>
                  <a:lnTo>
                    <a:pt x="545158" y="544270"/>
                  </a:lnTo>
                  <a:lnTo>
                    <a:pt x="546877" y="541861"/>
                  </a:lnTo>
                  <a:lnTo>
                    <a:pt x="570595" y="528908"/>
                  </a:lnTo>
                  <a:lnTo>
                    <a:pt x="571993" y="525765"/>
                  </a:lnTo>
                  <a:lnTo>
                    <a:pt x="572122" y="520033"/>
                  </a:lnTo>
                  <a:cubicBezTo>
                    <a:pt x="553331" y="509577"/>
                    <a:pt x="535945" y="504349"/>
                    <a:pt x="519964" y="504349"/>
                  </a:cubicBezTo>
                  <a:close/>
                  <a:moveTo>
                    <a:pt x="2273148" y="469363"/>
                  </a:moveTo>
                  <a:lnTo>
                    <a:pt x="2265784" y="470439"/>
                  </a:lnTo>
                  <a:lnTo>
                    <a:pt x="2268757" y="470439"/>
                  </a:lnTo>
                  <a:cubicBezTo>
                    <a:pt x="2269858" y="469027"/>
                    <a:pt x="2271321" y="468668"/>
                    <a:pt x="2273148" y="469363"/>
                  </a:cubicBezTo>
                  <a:close/>
                  <a:moveTo>
                    <a:pt x="1377397" y="454409"/>
                  </a:moveTo>
                  <a:cubicBezTo>
                    <a:pt x="1375487" y="454409"/>
                    <a:pt x="1372113" y="454679"/>
                    <a:pt x="1367273" y="455219"/>
                  </a:cubicBezTo>
                  <a:cubicBezTo>
                    <a:pt x="1362435" y="455760"/>
                    <a:pt x="1360451" y="456030"/>
                    <a:pt x="1361323" y="456030"/>
                  </a:cubicBezTo>
                  <a:lnTo>
                    <a:pt x="1360216" y="458684"/>
                  </a:lnTo>
                  <a:cubicBezTo>
                    <a:pt x="1359636" y="458298"/>
                    <a:pt x="1364332" y="459343"/>
                    <a:pt x="1374305" y="461818"/>
                  </a:cubicBezTo>
                  <a:lnTo>
                    <a:pt x="1380861" y="461818"/>
                  </a:lnTo>
                  <a:lnTo>
                    <a:pt x="1392845" y="457577"/>
                  </a:lnTo>
                  <a:lnTo>
                    <a:pt x="1395357" y="458092"/>
                  </a:lnTo>
                  <a:lnTo>
                    <a:pt x="1392964" y="457535"/>
                  </a:lnTo>
                  <a:lnTo>
                    <a:pt x="1392845" y="457577"/>
                  </a:lnTo>
                  <a:close/>
                  <a:moveTo>
                    <a:pt x="1958018" y="428488"/>
                  </a:moveTo>
                  <a:lnTo>
                    <a:pt x="1953992" y="432289"/>
                  </a:lnTo>
                  <a:lnTo>
                    <a:pt x="1953366" y="433279"/>
                  </a:lnTo>
                  <a:close/>
                  <a:moveTo>
                    <a:pt x="1703349" y="340892"/>
                  </a:moveTo>
                  <a:lnTo>
                    <a:pt x="1700542" y="341861"/>
                  </a:lnTo>
                  <a:lnTo>
                    <a:pt x="1696777" y="346063"/>
                  </a:lnTo>
                  <a:lnTo>
                    <a:pt x="1682719" y="352366"/>
                  </a:lnTo>
                  <a:lnTo>
                    <a:pt x="1684018" y="352366"/>
                  </a:lnTo>
                  <a:cubicBezTo>
                    <a:pt x="1683496" y="353208"/>
                    <a:pt x="1682243" y="354374"/>
                    <a:pt x="1680259" y="355866"/>
                  </a:cubicBezTo>
                  <a:lnTo>
                    <a:pt x="1672795" y="360857"/>
                  </a:lnTo>
                  <a:lnTo>
                    <a:pt x="1673865" y="362480"/>
                  </a:lnTo>
                  <a:lnTo>
                    <a:pt x="1672141" y="367548"/>
                  </a:lnTo>
                  <a:lnTo>
                    <a:pt x="1671983" y="371184"/>
                  </a:lnTo>
                  <a:lnTo>
                    <a:pt x="1662970" y="383352"/>
                  </a:lnTo>
                  <a:lnTo>
                    <a:pt x="1661452" y="387815"/>
                  </a:lnTo>
                  <a:cubicBezTo>
                    <a:pt x="1661801" y="388327"/>
                    <a:pt x="1662314" y="390581"/>
                    <a:pt x="1662991" y="394577"/>
                  </a:cubicBezTo>
                  <a:cubicBezTo>
                    <a:pt x="1662408" y="396289"/>
                    <a:pt x="1661813" y="397771"/>
                    <a:pt x="1661204" y="399023"/>
                  </a:cubicBezTo>
                  <a:cubicBezTo>
                    <a:pt x="1660595" y="400275"/>
                    <a:pt x="1660195" y="401182"/>
                    <a:pt x="1660003" y="401745"/>
                  </a:cubicBezTo>
                  <a:cubicBezTo>
                    <a:pt x="1659829" y="402266"/>
                    <a:pt x="1659604" y="403197"/>
                    <a:pt x="1659330" y="404541"/>
                  </a:cubicBezTo>
                  <a:cubicBezTo>
                    <a:pt x="1659056" y="405884"/>
                    <a:pt x="1658978" y="406377"/>
                    <a:pt x="1659099" y="406020"/>
                  </a:cubicBezTo>
                  <a:cubicBezTo>
                    <a:pt x="1659779" y="408275"/>
                    <a:pt x="1659660" y="411892"/>
                    <a:pt x="1658743" y="416872"/>
                  </a:cubicBezTo>
                  <a:lnTo>
                    <a:pt x="1664235" y="422261"/>
                  </a:lnTo>
                  <a:lnTo>
                    <a:pt x="1665431" y="429790"/>
                  </a:lnTo>
                  <a:lnTo>
                    <a:pt x="1670876" y="436153"/>
                  </a:lnTo>
                  <a:lnTo>
                    <a:pt x="1680309" y="437945"/>
                  </a:lnTo>
                  <a:cubicBezTo>
                    <a:pt x="1684125" y="435698"/>
                    <a:pt x="1689661" y="433202"/>
                    <a:pt x="1696919" y="430455"/>
                  </a:cubicBezTo>
                  <a:lnTo>
                    <a:pt x="1697566" y="426969"/>
                  </a:lnTo>
                  <a:cubicBezTo>
                    <a:pt x="1701248" y="425614"/>
                    <a:pt x="1707383" y="421927"/>
                    <a:pt x="1715973" y="415907"/>
                  </a:cubicBezTo>
                  <a:lnTo>
                    <a:pt x="1719240" y="410792"/>
                  </a:lnTo>
                  <a:cubicBezTo>
                    <a:pt x="1724021" y="407654"/>
                    <a:pt x="1729032" y="403250"/>
                    <a:pt x="1734272" y="397582"/>
                  </a:cubicBezTo>
                  <a:lnTo>
                    <a:pt x="1743151" y="393998"/>
                  </a:lnTo>
                  <a:cubicBezTo>
                    <a:pt x="1747630" y="388095"/>
                    <a:pt x="1751036" y="380719"/>
                    <a:pt x="1753368" y="371870"/>
                  </a:cubicBezTo>
                  <a:lnTo>
                    <a:pt x="1753107" y="361481"/>
                  </a:lnTo>
                  <a:lnTo>
                    <a:pt x="1753167" y="361297"/>
                  </a:lnTo>
                  <a:lnTo>
                    <a:pt x="1750787" y="358291"/>
                  </a:lnTo>
                  <a:lnTo>
                    <a:pt x="1750667" y="354655"/>
                  </a:lnTo>
                  <a:lnTo>
                    <a:pt x="1748271" y="352332"/>
                  </a:lnTo>
                  <a:lnTo>
                    <a:pt x="1746200" y="354098"/>
                  </a:lnTo>
                  <a:cubicBezTo>
                    <a:pt x="1743902" y="357528"/>
                    <a:pt x="1741363" y="360135"/>
                    <a:pt x="1738585" y="361918"/>
                  </a:cubicBezTo>
                  <a:cubicBezTo>
                    <a:pt x="1738839" y="362230"/>
                    <a:pt x="1736766" y="365686"/>
                    <a:pt x="1732364" y="372286"/>
                  </a:cubicBezTo>
                  <a:lnTo>
                    <a:pt x="1728617" y="373898"/>
                  </a:lnTo>
                  <a:lnTo>
                    <a:pt x="1728291" y="374854"/>
                  </a:lnTo>
                  <a:lnTo>
                    <a:pt x="1714493" y="381967"/>
                  </a:lnTo>
                  <a:lnTo>
                    <a:pt x="1703161" y="374687"/>
                  </a:lnTo>
                  <a:lnTo>
                    <a:pt x="1701408" y="370373"/>
                  </a:lnTo>
                  <a:lnTo>
                    <a:pt x="1706926" y="354154"/>
                  </a:lnTo>
                  <a:lnTo>
                    <a:pt x="1705910" y="344464"/>
                  </a:lnTo>
                  <a:lnTo>
                    <a:pt x="1705995" y="344202"/>
                  </a:lnTo>
                  <a:lnTo>
                    <a:pt x="1702956" y="342050"/>
                  </a:lnTo>
                  <a:close/>
                  <a:moveTo>
                    <a:pt x="588924" y="340892"/>
                  </a:moveTo>
                  <a:lnTo>
                    <a:pt x="586117" y="341861"/>
                  </a:lnTo>
                  <a:lnTo>
                    <a:pt x="582352" y="346063"/>
                  </a:lnTo>
                  <a:lnTo>
                    <a:pt x="568293" y="352366"/>
                  </a:lnTo>
                  <a:lnTo>
                    <a:pt x="569593" y="352366"/>
                  </a:lnTo>
                  <a:cubicBezTo>
                    <a:pt x="569071" y="353208"/>
                    <a:pt x="567818" y="354374"/>
                    <a:pt x="565833" y="355866"/>
                  </a:cubicBezTo>
                  <a:lnTo>
                    <a:pt x="558369" y="360857"/>
                  </a:lnTo>
                  <a:lnTo>
                    <a:pt x="559440" y="362480"/>
                  </a:lnTo>
                  <a:lnTo>
                    <a:pt x="557716" y="367548"/>
                  </a:lnTo>
                  <a:lnTo>
                    <a:pt x="557557" y="371184"/>
                  </a:lnTo>
                  <a:lnTo>
                    <a:pt x="548545" y="383352"/>
                  </a:lnTo>
                  <a:lnTo>
                    <a:pt x="547027" y="387815"/>
                  </a:lnTo>
                  <a:cubicBezTo>
                    <a:pt x="547376" y="388327"/>
                    <a:pt x="547889" y="390581"/>
                    <a:pt x="548566" y="394577"/>
                  </a:cubicBezTo>
                  <a:cubicBezTo>
                    <a:pt x="547983" y="396289"/>
                    <a:pt x="547387" y="397771"/>
                    <a:pt x="546779" y="399023"/>
                  </a:cubicBezTo>
                  <a:cubicBezTo>
                    <a:pt x="546170" y="400275"/>
                    <a:pt x="545770" y="401182"/>
                    <a:pt x="545578" y="401745"/>
                  </a:cubicBezTo>
                  <a:cubicBezTo>
                    <a:pt x="545404" y="402266"/>
                    <a:pt x="545179" y="403197"/>
                    <a:pt x="544905" y="404541"/>
                  </a:cubicBezTo>
                  <a:cubicBezTo>
                    <a:pt x="544631" y="405884"/>
                    <a:pt x="544553" y="406377"/>
                    <a:pt x="544673" y="406020"/>
                  </a:cubicBezTo>
                  <a:cubicBezTo>
                    <a:pt x="545354" y="408275"/>
                    <a:pt x="545235" y="411892"/>
                    <a:pt x="544317" y="416872"/>
                  </a:cubicBezTo>
                  <a:lnTo>
                    <a:pt x="549810" y="422261"/>
                  </a:lnTo>
                  <a:lnTo>
                    <a:pt x="551006" y="429790"/>
                  </a:lnTo>
                  <a:lnTo>
                    <a:pt x="556451" y="436153"/>
                  </a:lnTo>
                  <a:lnTo>
                    <a:pt x="565884" y="437945"/>
                  </a:lnTo>
                  <a:cubicBezTo>
                    <a:pt x="569700" y="435698"/>
                    <a:pt x="575236" y="433202"/>
                    <a:pt x="582494" y="430455"/>
                  </a:cubicBezTo>
                  <a:lnTo>
                    <a:pt x="583141" y="426969"/>
                  </a:lnTo>
                  <a:cubicBezTo>
                    <a:pt x="586823" y="425614"/>
                    <a:pt x="592958" y="421927"/>
                    <a:pt x="601547" y="415907"/>
                  </a:cubicBezTo>
                  <a:lnTo>
                    <a:pt x="604815" y="410792"/>
                  </a:lnTo>
                  <a:cubicBezTo>
                    <a:pt x="609597" y="407654"/>
                    <a:pt x="614607" y="403250"/>
                    <a:pt x="619847" y="397582"/>
                  </a:cubicBezTo>
                  <a:lnTo>
                    <a:pt x="628726" y="393998"/>
                  </a:lnTo>
                  <a:cubicBezTo>
                    <a:pt x="633205" y="388095"/>
                    <a:pt x="636611" y="380719"/>
                    <a:pt x="638943" y="371870"/>
                  </a:cubicBezTo>
                  <a:lnTo>
                    <a:pt x="638682" y="361481"/>
                  </a:lnTo>
                  <a:lnTo>
                    <a:pt x="638742" y="361297"/>
                  </a:lnTo>
                  <a:lnTo>
                    <a:pt x="636362" y="358291"/>
                  </a:lnTo>
                  <a:lnTo>
                    <a:pt x="636242" y="354655"/>
                  </a:lnTo>
                  <a:lnTo>
                    <a:pt x="633845" y="352332"/>
                  </a:lnTo>
                  <a:lnTo>
                    <a:pt x="631775" y="354098"/>
                  </a:lnTo>
                  <a:cubicBezTo>
                    <a:pt x="629477" y="357528"/>
                    <a:pt x="626938" y="360135"/>
                    <a:pt x="624160" y="361918"/>
                  </a:cubicBezTo>
                  <a:cubicBezTo>
                    <a:pt x="624414" y="362230"/>
                    <a:pt x="622341" y="365686"/>
                    <a:pt x="617939" y="372286"/>
                  </a:cubicBezTo>
                  <a:lnTo>
                    <a:pt x="614191" y="373898"/>
                  </a:lnTo>
                  <a:lnTo>
                    <a:pt x="613866" y="374854"/>
                  </a:lnTo>
                  <a:lnTo>
                    <a:pt x="600068" y="381967"/>
                  </a:lnTo>
                  <a:lnTo>
                    <a:pt x="588736" y="374687"/>
                  </a:lnTo>
                  <a:lnTo>
                    <a:pt x="586983" y="370373"/>
                  </a:lnTo>
                  <a:lnTo>
                    <a:pt x="592501" y="354154"/>
                  </a:lnTo>
                  <a:lnTo>
                    <a:pt x="591485" y="344464"/>
                  </a:lnTo>
                  <a:lnTo>
                    <a:pt x="591570" y="344202"/>
                  </a:lnTo>
                  <a:lnTo>
                    <a:pt x="588531" y="342050"/>
                  </a:lnTo>
                  <a:close/>
                  <a:moveTo>
                    <a:pt x="2152989" y="325440"/>
                  </a:moveTo>
                  <a:cubicBezTo>
                    <a:pt x="2148287" y="325440"/>
                    <a:pt x="2140860" y="327220"/>
                    <a:pt x="2130707" y="330778"/>
                  </a:cubicBezTo>
                  <a:lnTo>
                    <a:pt x="2127062" y="334538"/>
                  </a:lnTo>
                  <a:lnTo>
                    <a:pt x="2121472" y="337565"/>
                  </a:lnTo>
                  <a:lnTo>
                    <a:pt x="2118054" y="341900"/>
                  </a:lnTo>
                  <a:lnTo>
                    <a:pt x="2117116" y="342599"/>
                  </a:lnTo>
                  <a:lnTo>
                    <a:pt x="2115568" y="347148"/>
                  </a:lnTo>
                  <a:lnTo>
                    <a:pt x="2110024" y="350728"/>
                  </a:lnTo>
                  <a:cubicBezTo>
                    <a:pt x="2109204" y="351700"/>
                    <a:pt x="2106960" y="355976"/>
                    <a:pt x="2103292" y="363556"/>
                  </a:cubicBezTo>
                  <a:lnTo>
                    <a:pt x="2101634" y="363556"/>
                  </a:lnTo>
                  <a:lnTo>
                    <a:pt x="2101462" y="365769"/>
                  </a:lnTo>
                  <a:cubicBezTo>
                    <a:pt x="2108779" y="370302"/>
                    <a:pt x="2124689" y="373232"/>
                    <a:pt x="2149190" y="374558"/>
                  </a:cubicBezTo>
                  <a:cubicBezTo>
                    <a:pt x="2151817" y="370142"/>
                    <a:pt x="2154467" y="367367"/>
                    <a:pt x="2157140" y="366232"/>
                  </a:cubicBezTo>
                  <a:lnTo>
                    <a:pt x="2161564" y="358347"/>
                  </a:lnTo>
                  <a:lnTo>
                    <a:pt x="2159952" y="356641"/>
                  </a:lnTo>
                  <a:cubicBezTo>
                    <a:pt x="2162519" y="349094"/>
                    <a:pt x="2164091" y="344048"/>
                    <a:pt x="2164668" y="341501"/>
                  </a:cubicBezTo>
                  <a:cubicBezTo>
                    <a:pt x="2164177" y="338491"/>
                    <a:pt x="2160284" y="333138"/>
                    <a:pt x="2152989" y="325440"/>
                  </a:cubicBezTo>
                  <a:close/>
                  <a:moveTo>
                    <a:pt x="990939" y="325440"/>
                  </a:moveTo>
                  <a:cubicBezTo>
                    <a:pt x="986237" y="325440"/>
                    <a:pt x="978810" y="327220"/>
                    <a:pt x="968657" y="330778"/>
                  </a:cubicBezTo>
                  <a:lnTo>
                    <a:pt x="965012" y="334538"/>
                  </a:lnTo>
                  <a:lnTo>
                    <a:pt x="959422" y="337565"/>
                  </a:lnTo>
                  <a:lnTo>
                    <a:pt x="956004" y="341900"/>
                  </a:lnTo>
                  <a:lnTo>
                    <a:pt x="955065" y="342599"/>
                  </a:lnTo>
                  <a:lnTo>
                    <a:pt x="953518" y="347148"/>
                  </a:lnTo>
                  <a:lnTo>
                    <a:pt x="947974" y="350728"/>
                  </a:lnTo>
                  <a:cubicBezTo>
                    <a:pt x="947154" y="351700"/>
                    <a:pt x="944910" y="355976"/>
                    <a:pt x="941242" y="363556"/>
                  </a:cubicBezTo>
                  <a:lnTo>
                    <a:pt x="939584" y="363556"/>
                  </a:lnTo>
                  <a:lnTo>
                    <a:pt x="939412" y="365769"/>
                  </a:lnTo>
                  <a:cubicBezTo>
                    <a:pt x="946729" y="370302"/>
                    <a:pt x="962639" y="373232"/>
                    <a:pt x="987140" y="374558"/>
                  </a:cubicBezTo>
                  <a:cubicBezTo>
                    <a:pt x="989767" y="370142"/>
                    <a:pt x="992417" y="367367"/>
                    <a:pt x="995090" y="366232"/>
                  </a:cubicBezTo>
                  <a:lnTo>
                    <a:pt x="999514" y="358347"/>
                  </a:lnTo>
                  <a:lnTo>
                    <a:pt x="997902" y="356641"/>
                  </a:lnTo>
                  <a:cubicBezTo>
                    <a:pt x="1000469" y="349094"/>
                    <a:pt x="1002041" y="344048"/>
                    <a:pt x="1002618" y="341501"/>
                  </a:cubicBezTo>
                  <a:cubicBezTo>
                    <a:pt x="1002127" y="338491"/>
                    <a:pt x="998234" y="333138"/>
                    <a:pt x="990939" y="325440"/>
                  </a:cubicBezTo>
                  <a:close/>
                  <a:moveTo>
                    <a:pt x="1715840" y="305958"/>
                  </a:moveTo>
                  <a:lnTo>
                    <a:pt x="1721276" y="309508"/>
                  </a:lnTo>
                  <a:lnTo>
                    <a:pt x="1722113" y="320382"/>
                  </a:lnTo>
                  <a:lnTo>
                    <a:pt x="1731215" y="317242"/>
                  </a:lnTo>
                  <a:lnTo>
                    <a:pt x="1737569" y="311995"/>
                  </a:lnTo>
                  <a:lnTo>
                    <a:pt x="1751083" y="311995"/>
                  </a:lnTo>
                  <a:lnTo>
                    <a:pt x="1760597" y="318147"/>
                  </a:lnTo>
                  <a:lnTo>
                    <a:pt x="1759843" y="331031"/>
                  </a:lnTo>
                  <a:lnTo>
                    <a:pt x="1764992" y="333325"/>
                  </a:lnTo>
                  <a:lnTo>
                    <a:pt x="1769301" y="333325"/>
                  </a:lnTo>
                  <a:cubicBezTo>
                    <a:pt x="1770659" y="337447"/>
                    <a:pt x="1773157" y="340597"/>
                    <a:pt x="1776795" y="342775"/>
                  </a:cubicBezTo>
                  <a:cubicBezTo>
                    <a:pt x="1778722" y="349946"/>
                    <a:pt x="1779675" y="360718"/>
                    <a:pt x="1779655" y="375090"/>
                  </a:cubicBezTo>
                  <a:lnTo>
                    <a:pt x="1769515" y="395430"/>
                  </a:lnTo>
                  <a:lnTo>
                    <a:pt x="1768761" y="395430"/>
                  </a:lnTo>
                  <a:lnTo>
                    <a:pt x="1768692" y="395640"/>
                  </a:lnTo>
                  <a:lnTo>
                    <a:pt x="1763517" y="399945"/>
                  </a:lnTo>
                  <a:lnTo>
                    <a:pt x="1762711" y="402324"/>
                  </a:lnTo>
                  <a:lnTo>
                    <a:pt x="1753720" y="407559"/>
                  </a:lnTo>
                  <a:lnTo>
                    <a:pt x="1744120" y="417828"/>
                  </a:lnTo>
                  <a:lnTo>
                    <a:pt x="1739147" y="419320"/>
                  </a:lnTo>
                  <a:lnTo>
                    <a:pt x="1740883" y="420555"/>
                  </a:lnTo>
                  <a:cubicBezTo>
                    <a:pt x="1735781" y="427246"/>
                    <a:pt x="1732011" y="431501"/>
                    <a:pt x="1729573" y="433319"/>
                  </a:cubicBezTo>
                  <a:lnTo>
                    <a:pt x="1726258" y="439454"/>
                  </a:lnTo>
                  <a:cubicBezTo>
                    <a:pt x="1721611" y="441732"/>
                    <a:pt x="1716297" y="445505"/>
                    <a:pt x="1710317" y="450773"/>
                  </a:cubicBezTo>
                  <a:cubicBezTo>
                    <a:pt x="1701891" y="457951"/>
                    <a:pt x="1694939" y="463096"/>
                    <a:pt x="1689463" y="466208"/>
                  </a:cubicBezTo>
                  <a:cubicBezTo>
                    <a:pt x="1684718" y="465671"/>
                    <a:pt x="1679503" y="466388"/>
                    <a:pt x="1673818" y="468361"/>
                  </a:cubicBezTo>
                  <a:cubicBezTo>
                    <a:pt x="1668784" y="466926"/>
                    <a:pt x="1662033" y="466208"/>
                    <a:pt x="1653563" y="466208"/>
                  </a:cubicBezTo>
                  <a:cubicBezTo>
                    <a:pt x="1649073" y="467103"/>
                    <a:pt x="1645510" y="468001"/>
                    <a:pt x="1642875" y="468901"/>
                  </a:cubicBezTo>
                  <a:lnTo>
                    <a:pt x="1630325" y="465711"/>
                  </a:lnTo>
                  <a:cubicBezTo>
                    <a:pt x="1625929" y="460143"/>
                    <a:pt x="1621570" y="456720"/>
                    <a:pt x="1617248" y="455442"/>
                  </a:cubicBezTo>
                  <a:cubicBezTo>
                    <a:pt x="1614790" y="452384"/>
                    <a:pt x="1612005" y="447202"/>
                    <a:pt x="1608896" y="439896"/>
                  </a:cubicBezTo>
                  <a:cubicBezTo>
                    <a:pt x="1609210" y="436363"/>
                    <a:pt x="1610151" y="431335"/>
                    <a:pt x="1611717" y="424812"/>
                  </a:cubicBezTo>
                  <a:cubicBezTo>
                    <a:pt x="1610245" y="421911"/>
                    <a:pt x="1609036" y="416766"/>
                    <a:pt x="1608090" y="409377"/>
                  </a:cubicBezTo>
                  <a:cubicBezTo>
                    <a:pt x="1602382" y="402892"/>
                    <a:pt x="1602270" y="391582"/>
                    <a:pt x="1607755" y="375450"/>
                  </a:cubicBezTo>
                  <a:lnTo>
                    <a:pt x="1619392" y="359453"/>
                  </a:lnTo>
                  <a:cubicBezTo>
                    <a:pt x="1625451" y="354951"/>
                    <a:pt x="1632109" y="351160"/>
                    <a:pt x="1639363" y="348078"/>
                  </a:cubicBezTo>
                  <a:cubicBezTo>
                    <a:pt x="1641075" y="346452"/>
                    <a:pt x="1643107" y="344112"/>
                    <a:pt x="1645460" y="341060"/>
                  </a:cubicBezTo>
                  <a:lnTo>
                    <a:pt x="1657864" y="334791"/>
                  </a:lnTo>
                  <a:lnTo>
                    <a:pt x="1672540" y="320960"/>
                  </a:lnTo>
                  <a:lnTo>
                    <a:pt x="1686809" y="316179"/>
                  </a:lnTo>
                  <a:lnTo>
                    <a:pt x="1691259" y="316179"/>
                  </a:lnTo>
                  <a:lnTo>
                    <a:pt x="1701365" y="308646"/>
                  </a:lnTo>
                  <a:close/>
                  <a:moveTo>
                    <a:pt x="601415" y="305958"/>
                  </a:moveTo>
                  <a:lnTo>
                    <a:pt x="606851" y="309508"/>
                  </a:lnTo>
                  <a:lnTo>
                    <a:pt x="607688" y="320382"/>
                  </a:lnTo>
                  <a:lnTo>
                    <a:pt x="616790" y="317242"/>
                  </a:lnTo>
                  <a:lnTo>
                    <a:pt x="623144" y="311995"/>
                  </a:lnTo>
                  <a:lnTo>
                    <a:pt x="636658" y="311995"/>
                  </a:lnTo>
                  <a:lnTo>
                    <a:pt x="646172" y="318147"/>
                  </a:lnTo>
                  <a:lnTo>
                    <a:pt x="645417" y="331031"/>
                  </a:lnTo>
                  <a:lnTo>
                    <a:pt x="650567" y="333325"/>
                  </a:lnTo>
                  <a:lnTo>
                    <a:pt x="654876" y="333325"/>
                  </a:lnTo>
                  <a:cubicBezTo>
                    <a:pt x="656233" y="337447"/>
                    <a:pt x="658732" y="340597"/>
                    <a:pt x="662370" y="342775"/>
                  </a:cubicBezTo>
                  <a:cubicBezTo>
                    <a:pt x="664297" y="349946"/>
                    <a:pt x="665250" y="360718"/>
                    <a:pt x="665230" y="375090"/>
                  </a:cubicBezTo>
                  <a:lnTo>
                    <a:pt x="655090" y="395430"/>
                  </a:lnTo>
                  <a:lnTo>
                    <a:pt x="654336" y="395430"/>
                  </a:lnTo>
                  <a:lnTo>
                    <a:pt x="654267" y="395640"/>
                  </a:lnTo>
                  <a:lnTo>
                    <a:pt x="649092" y="399945"/>
                  </a:lnTo>
                  <a:lnTo>
                    <a:pt x="648286" y="402324"/>
                  </a:lnTo>
                  <a:lnTo>
                    <a:pt x="639295" y="407559"/>
                  </a:lnTo>
                  <a:lnTo>
                    <a:pt x="629695" y="417828"/>
                  </a:lnTo>
                  <a:lnTo>
                    <a:pt x="624722" y="419320"/>
                  </a:lnTo>
                  <a:lnTo>
                    <a:pt x="626458" y="420555"/>
                  </a:lnTo>
                  <a:cubicBezTo>
                    <a:pt x="621356" y="427246"/>
                    <a:pt x="617586" y="431501"/>
                    <a:pt x="615147" y="433319"/>
                  </a:cubicBezTo>
                  <a:lnTo>
                    <a:pt x="611833" y="439454"/>
                  </a:lnTo>
                  <a:cubicBezTo>
                    <a:pt x="607186" y="441732"/>
                    <a:pt x="601872" y="445505"/>
                    <a:pt x="595892" y="450773"/>
                  </a:cubicBezTo>
                  <a:cubicBezTo>
                    <a:pt x="587466" y="457951"/>
                    <a:pt x="580514" y="463096"/>
                    <a:pt x="575038" y="466208"/>
                  </a:cubicBezTo>
                  <a:cubicBezTo>
                    <a:pt x="570293" y="465671"/>
                    <a:pt x="565078" y="466388"/>
                    <a:pt x="559393" y="468361"/>
                  </a:cubicBezTo>
                  <a:cubicBezTo>
                    <a:pt x="554359" y="466926"/>
                    <a:pt x="547608" y="466208"/>
                    <a:pt x="539138" y="466208"/>
                  </a:cubicBezTo>
                  <a:cubicBezTo>
                    <a:pt x="534648" y="467103"/>
                    <a:pt x="531085" y="468001"/>
                    <a:pt x="528449" y="468901"/>
                  </a:cubicBezTo>
                  <a:lnTo>
                    <a:pt x="515900" y="465711"/>
                  </a:lnTo>
                  <a:cubicBezTo>
                    <a:pt x="511504" y="460143"/>
                    <a:pt x="507145" y="456720"/>
                    <a:pt x="502823" y="455442"/>
                  </a:cubicBezTo>
                  <a:cubicBezTo>
                    <a:pt x="500365" y="452384"/>
                    <a:pt x="497581" y="447202"/>
                    <a:pt x="494471" y="439896"/>
                  </a:cubicBezTo>
                  <a:cubicBezTo>
                    <a:pt x="494785" y="436363"/>
                    <a:pt x="495726" y="431335"/>
                    <a:pt x="497292" y="424812"/>
                  </a:cubicBezTo>
                  <a:cubicBezTo>
                    <a:pt x="495820" y="421911"/>
                    <a:pt x="494611" y="416766"/>
                    <a:pt x="493665" y="409377"/>
                  </a:cubicBezTo>
                  <a:cubicBezTo>
                    <a:pt x="487957" y="402892"/>
                    <a:pt x="487845" y="391582"/>
                    <a:pt x="493330" y="375450"/>
                  </a:cubicBezTo>
                  <a:lnTo>
                    <a:pt x="504967" y="359453"/>
                  </a:lnTo>
                  <a:cubicBezTo>
                    <a:pt x="511026" y="354951"/>
                    <a:pt x="517683" y="351160"/>
                    <a:pt x="524938" y="348078"/>
                  </a:cubicBezTo>
                  <a:cubicBezTo>
                    <a:pt x="526650" y="346452"/>
                    <a:pt x="528682" y="344112"/>
                    <a:pt x="531035" y="341060"/>
                  </a:cubicBezTo>
                  <a:lnTo>
                    <a:pt x="543439" y="334791"/>
                  </a:lnTo>
                  <a:lnTo>
                    <a:pt x="558115" y="320960"/>
                  </a:lnTo>
                  <a:lnTo>
                    <a:pt x="572384" y="316179"/>
                  </a:lnTo>
                  <a:lnTo>
                    <a:pt x="576834" y="316179"/>
                  </a:lnTo>
                  <a:lnTo>
                    <a:pt x="586940" y="308646"/>
                  </a:lnTo>
                  <a:close/>
                  <a:moveTo>
                    <a:pt x="2446870" y="301566"/>
                  </a:moveTo>
                  <a:lnTo>
                    <a:pt x="2463882" y="301566"/>
                  </a:lnTo>
                  <a:lnTo>
                    <a:pt x="2463115" y="319252"/>
                  </a:lnTo>
                  <a:cubicBezTo>
                    <a:pt x="2457670" y="326147"/>
                    <a:pt x="2453128" y="332344"/>
                    <a:pt x="2449489" y="337843"/>
                  </a:cubicBezTo>
                  <a:lnTo>
                    <a:pt x="2447607" y="337843"/>
                  </a:lnTo>
                  <a:lnTo>
                    <a:pt x="2445442" y="341376"/>
                  </a:lnTo>
                  <a:lnTo>
                    <a:pt x="2439546" y="345342"/>
                  </a:lnTo>
                  <a:lnTo>
                    <a:pt x="2436597" y="349466"/>
                  </a:lnTo>
                  <a:lnTo>
                    <a:pt x="2429827" y="354509"/>
                  </a:lnTo>
                  <a:lnTo>
                    <a:pt x="2429544" y="355332"/>
                  </a:lnTo>
                  <a:lnTo>
                    <a:pt x="2417693" y="367774"/>
                  </a:lnTo>
                  <a:lnTo>
                    <a:pt x="2406254" y="371479"/>
                  </a:lnTo>
                  <a:lnTo>
                    <a:pt x="2407626" y="372199"/>
                  </a:lnTo>
                  <a:lnTo>
                    <a:pt x="2402738" y="377104"/>
                  </a:lnTo>
                  <a:cubicBezTo>
                    <a:pt x="2399200" y="383421"/>
                    <a:pt x="2393121" y="394448"/>
                    <a:pt x="2384503" y="410186"/>
                  </a:cubicBezTo>
                  <a:lnTo>
                    <a:pt x="2374350" y="417750"/>
                  </a:lnTo>
                  <a:lnTo>
                    <a:pt x="2368982" y="427277"/>
                  </a:lnTo>
                  <a:lnTo>
                    <a:pt x="2364510" y="430784"/>
                  </a:lnTo>
                  <a:cubicBezTo>
                    <a:pt x="2363836" y="434354"/>
                    <a:pt x="2361151" y="439243"/>
                    <a:pt x="2356454" y="445451"/>
                  </a:cubicBezTo>
                  <a:lnTo>
                    <a:pt x="2352180" y="448796"/>
                  </a:lnTo>
                  <a:lnTo>
                    <a:pt x="2349727" y="456003"/>
                  </a:lnTo>
                  <a:lnTo>
                    <a:pt x="2344385" y="456003"/>
                  </a:lnTo>
                  <a:lnTo>
                    <a:pt x="2337357" y="466632"/>
                  </a:lnTo>
                  <a:cubicBezTo>
                    <a:pt x="2330612" y="472540"/>
                    <a:pt x="2326524" y="475696"/>
                    <a:pt x="2325095" y="476099"/>
                  </a:cubicBezTo>
                  <a:lnTo>
                    <a:pt x="2325044" y="476249"/>
                  </a:lnTo>
                  <a:cubicBezTo>
                    <a:pt x="2316146" y="483380"/>
                    <a:pt x="2310911" y="491372"/>
                    <a:pt x="2309338" y="500225"/>
                  </a:cubicBezTo>
                  <a:lnTo>
                    <a:pt x="2302706" y="507025"/>
                  </a:lnTo>
                  <a:lnTo>
                    <a:pt x="2301552" y="510416"/>
                  </a:lnTo>
                  <a:cubicBezTo>
                    <a:pt x="2297285" y="515495"/>
                    <a:pt x="2291445" y="521039"/>
                    <a:pt x="2284034" y="527047"/>
                  </a:cubicBezTo>
                  <a:lnTo>
                    <a:pt x="2282031" y="532934"/>
                  </a:lnTo>
                  <a:lnTo>
                    <a:pt x="2277705" y="534551"/>
                  </a:lnTo>
                  <a:lnTo>
                    <a:pt x="2276432" y="538298"/>
                  </a:lnTo>
                  <a:lnTo>
                    <a:pt x="2269220" y="542067"/>
                  </a:lnTo>
                  <a:lnTo>
                    <a:pt x="2267089" y="548322"/>
                  </a:lnTo>
                  <a:lnTo>
                    <a:pt x="2264620" y="548322"/>
                  </a:lnTo>
                  <a:cubicBezTo>
                    <a:pt x="2264025" y="549877"/>
                    <a:pt x="2257640" y="558136"/>
                    <a:pt x="2245463" y="573100"/>
                  </a:cubicBezTo>
                  <a:cubicBezTo>
                    <a:pt x="2240875" y="575352"/>
                    <a:pt x="2236599" y="577637"/>
                    <a:pt x="2232635" y="579956"/>
                  </a:cubicBezTo>
                  <a:lnTo>
                    <a:pt x="2233342" y="582614"/>
                  </a:lnTo>
                  <a:lnTo>
                    <a:pt x="2228060" y="591232"/>
                  </a:lnTo>
                  <a:lnTo>
                    <a:pt x="2218734" y="597016"/>
                  </a:lnTo>
                  <a:lnTo>
                    <a:pt x="2217358" y="599584"/>
                  </a:lnTo>
                  <a:cubicBezTo>
                    <a:pt x="2215424" y="600799"/>
                    <a:pt x="2213110" y="601710"/>
                    <a:pt x="2210416" y="602317"/>
                  </a:cubicBezTo>
                  <a:lnTo>
                    <a:pt x="2201610" y="603187"/>
                  </a:lnTo>
                  <a:lnTo>
                    <a:pt x="2199882" y="608266"/>
                  </a:lnTo>
                  <a:cubicBezTo>
                    <a:pt x="2188815" y="615532"/>
                    <a:pt x="2181500" y="621747"/>
                    <a:pt x="2177938" y="626913"/>
                  </a:cubicBezTo>
                  <a:lnTo>
                    <a:pt x="2175208" y="626913"/>
                  </a:lnTo>
                  <a:lnTo>
                    <a:pt x="2173866" y="628658"/>
                  </a:lnTo>
                  <a:lnTo>
                    <a:pt x="2163597" y="634652"/>
                  </a:lnTo>
                  <a:lnTo>
                    <a:pt x="2153722" y="636452"/>
                  </a:lnTo>
                  <a:lnTo>
                    <a:pt x="2150764" y="638446"/>
                  </a:lnTo>
                  <a:lnTo>
                    <a:pt x="2147141" y="643514"/>
                  </a:lnTo>
                  <a:lnTo>
                    <a:pt x="2127268" y="650867"/>
                  </a:lnTo>
                  <a:lnTo>
                    <a:pt x="2127894" y="650867"/>
                  </a:lnTo>
                  <a:lnTo>
                    <a:pt x="2125082" y="653958"/>
                  </a:lnTo>
                  <a:cubicBezTo>
                    <a:pt x="2115375" y="656148"/>
                    <a:pt x="2103227" y="658867"/>
                    <a:pt x="2088638" y="662117"/>
                  </a:cubicBezTo>
                  <a:cubicBezTo>
                    <a:pt x="2081529" y="663589"/>
                    <a:pt x="2069471" y="664326"/>
                    <a:pt x="2052464" y="664326"/>
                  </a:cubicBezTo>
                  <a:cubicBezTo>
                    <a:pt x="2047230" y="662831"/>
                    <a:pt x="2044614" y="662083"/>
                    <a:pt x="2044614" y="662083"/>
                  </a:cubicBezTo>
                  <a:cubicBezTo>
                    <a:pt x="2042624" y="657338"/>
                    <a:pt x="2038688" y="653248"/>
                    <a:pt x="2032806" y="649812"/>
                  </a:cubicBezTo>
                  <a:lnTo>
                    <a:pt x="2029517" y="641310"/>
                  </a:lnTo>
                  <a:lnTo>
                    <a:pt x="2032437" y="632731"/>
                  </a:lnTo>
                  <a:lnTo>
                    <a:pt x="2031326" y="624927"/>
                  </a:lnTo>
                  <a:lnTo>
                    <a:pt x="2036189" y="610637"/>
                  </a:lnTo>
                  <a:lnTo>
                    <a:pt x="2038933" y="609025"/>
                  </a:lnTo>
                  <a:lnTo>
                    <a:pt x="2041402" y="601758"/>
                  </a:lnTo>
                  <a:lnTo>
                    <a:pt x="2056516" y="588372"/>
                  </a:lnTo>
                  <a:cubicBezTo>
                    <a:pt x="2064156" y="587357"/>
                    <a:pt x="2069617" y="586150"/>
                    <a:pt x="2072898" y="584749"/>
                  </a:cubicBezTo>
                  <a:lnTo>
                    <a:pt x="2087896" y="584749"/>
                  </a:lnTo>
                  <a:cubicBezTo>
                    <a:pt x="2088394" y="584749"/>
                    <a:pt x="2093116" y="585422"/>
                    <a:pt x="2102062" y="586768"/>
                  </a:cubicBezTo>
                  <a:lnTo>
                    <a:pt x="2105595" y="593401"/>
                  </a:lnTo>
                  <a:cubicBezTo>
                    <a:pt x="2105450" y="601019"/>
                    <a:pt x="2104249" y="607097"/>
                    <a:pt x="2101994" y="611636"/>
                  </a:cubicBezTo>
                  <a:lnTo>
                    <a:pt x="2094413" y="619418"/>
                  </a:lnTo>
                  <a:cubicBezTo>
                    <a:pt x="2085810" y="624111"/>
                    <a:pt x="2077619" y="626458"/>
                    <a:pt x="2069842" y="626458"/>
                  </a:cubicBezTo>
                  <a:lnTo>
                    <a:pt x="2061248" y="624700"/>
                  </a:lnTo>
                  <a:lnTo>
                    <a:pt x="2063247" y="631822"/>
                  </a:lnTo>
                  <a:lnTo>
                    <a:pt x="2068135" y="631822"/>
                  </a:lnTo>
                  <a:lnTo>
                    <a:pt x="2068615" y="637237"/>
                  </a:lnTo>
                  <a:lnTo>
                    <a:pt x="2072684" y="639904"/>
                  </a:lnTo>
                  <a:cubicBezTo>
                    <a:pt x="2081254" y="639458"/>
                    <a:pt x="2090096" y="637779"/>
                    <a:pt x="2099211" y="634866"/>
                  </a:cubicBezTo>
                  <a:cubicBezTo>
                    <a:pt x="2100312" y="633883"/>
                    <a:pt x="2103647" y="631613"/>
                    <a:pt x="2109218" y="628057"/>
                  </a:cubicBezTo>
                  <a:cubicBezTo>
                    <a:pt x="2117084" y="629675"/>
                    <a:pt x="2125751" y="627310"/>
                    <a:pt x="2135218" y="620961"/>
                  </a:cubicBezTo>
                  <a:lnTo>
                    <a:pt x="2136311" y="617746"/>
                  </a:lnTo>
                  <a:lnTo>
                    <a:pt x="2142425" y="615593"/>
                  </a:lnTo>
                  <a:lnTo>
                    <a:pt x="2142506" y="615349"/>
                  </a:lnTo>
                  <a:lnTo>
                    <a:pt x="2157577" y="604103"/>
                  </a:lnTo>
                  <a:lnTo>
                    <a:pt x="2158469" y="604103"/>
                  </a:lnTo>
                  <a:lnTo>
                    <a:pt x="2164982" y="596025"/>
                  </a:lnTo>
                  <a:lnTo>
                    <a:pt x="2172065" y="596025"/>
                  </a:lnTo>
                  <a:lnTo>
                    <a:pt x="2185884" y="584882"/>
                  </a:lnTo>
                  <a:cubicBezTo>
                    <a:pt x="2190897" y="579685"/>
                    <a:pt x="2197846" y="570584"/>
                    <a:pt x="2206730" y="557579"/>
                  </a:cubicBezTo>
                  <a:cubicBezTo>
                    <a:pt x="2212826" y="553031"/>
                    <a:pt x="2217820" y="545041"/>
                    <a:pt x="2221710" y="533607"/>
                  </a:cubicBezTo>
                  <a:lnTo>
                    <a:pt x="2223862" y="533607"/>
                  </a:lnTo>
                  <a:lnTo>
                    <a:pt x="2223742" y="533959"/>
                  </a:lnTo>
                  <a:lnTo>
                    <a:pt x="2229715" y="526850"/>
                  </a:lnTo>
                  <a:lnTo>
                    <a:pt x="2234002" y="525251"/>
                  </a:lnTo>
                  <a:lnTo>
                    <a:pt x="2245128" y="511835"/>
                  </a:lnTo>
                  <a:lnTo>
                    <a:pt x="2244717" y="511835"/>
                  </a:lnTo>
                  <a:lnTo>
                    <a:pt x="2245154" y="510549"/>
                  </a:lnTo>
                  <a:lnTo>
                    <a:pt x="2253206" y="504958"/>
                  </a:lnTo>
                  <a:lnTo>
                    <a:pt x="2260662" y="488678"/>
                  </a:lnTo>
                  <a:lnTo>
                    <a:pt x="2265505" y="470480"/>
                  </a:lnTo>
                  <a:lnTo>
                    <a:pt x="2257189" y="471695"/>
                  </a:lnTo>
                  <a:cubicBezTo>
                    <a:pt x="2251764" y="469163"/>
                    <a:pt x="2247821" y="467247"/>
                    <a:pt x="2245360" y="465948"/>
                  </a:cubicBezTo>
                  <a:cubicBezTo>
                    <a:pt x="2242899" y="464649"/>
                    <a:pt x="2240928" y="462357"/>
                    <a:pt x="2239448" y="459073"/>
                  </a:cubicBezTo>
                  <a:cubicBezTo>
                    <a:pt x="2237212" y="457975"/>
                    <a:pt x="2235170" y="457517"/>
                    <a:pt x="2233321" y="457697"/>
                  </a:cubicBezTo>
                  <a:lnTo>
                    <a:pt x="2228896" y="450155"/>
                  </a:lnTo>
                  <a:lnTo>
                    <a:pt x="2224458" y="450155"/>
                  </a:lnTo>
                  <a:cubicBezTo>
                    <a:pt x="2227394" y="443109"/>
                    <a:pt x="2227255" y="434317"/>
                    <a:pt x="2224042" y="423778"/>
                  </a:cubicBezTo>
                  <a:lnTo>
                    <a:pt x="2225809" y="411344"/>
                  </a:lnTo>
                  <a:cubicBezTo>
                    <a:pt x="2227207" y="408386"/>
                    <a:pt x="2229899" y="403910"/>
                    <a:pt x="2233886" y="397916"/>
                  </a:cubicBezTo>
                  <a:cubicBezTo>
                    <a:pt x="2237585" y="392328"/>
                    <a:pt x="2240204" y="387008"/>
                    <a:pt x="2241741" y="381957"/>
                  </a:cubicBezTo>
                  <a:lnTo>
                    <a:pt x="2249343" y="379428"/>
                  </a:lnTo>
                  <a:lnTo>
                    <a:pt x="2251594" y="375620"/>
                  </a:lnTo>
                  <a:lnTo>
                    <a:pt x="2254316" y="374368"/>
                  </a:lnTo>
                  <a:lnTo>
                    <a:pt x="2254857" y="372786"/>
                  </a:lnTo>
                  <a:lnTo>
                    <a:pt x="2268367" y="364494"/>
                  </a:lnTo>
                  <a:lnTo>
                    <a:pt x="2274271" y="356978"/>
                  </a:lnTo>
                  <a:lnTo>
                    <a:pt x="2275840" y="352365"/>
                  </a:lnTo>
                  <a:lnTo>
                    <a:pt x="2281294" y="347447"/>
                  </a:lnTo>
                  <a:lnTo>
                    <a:pt x="2280938" y="342135"/>
                  </a:lnTo>
                  <a:lnTo>
                    <a:pt x="2283904" y="338094"/>
                  </a:lnTo>
                  <a:lnTo>
                    <a:pt x="2273310" y="341758"/>
                  </a:lnTo>
                  <a:cubicBezTo>
                    <a:pt x="2269340" y="347640"/>
                    <a:pt x="2264345" y="352173"/>
                    <a:pt x="2258326" y="355358"/>
                  </a:cubicBezTo>
                  <a:cubicBezTo>
                    <a:pt x="2252186" y="356241"/>
                    <a:pt x="2243815" y="359531"/>
                    <a:pt x="2233214" y="365227"/>
                  </a:cubicBezTo>
                  <a:lnTo>
                    <a:pt x="2228270" y="365227"/>
                  </a:lnTo>
                  <a:lnTo>
                    <a:pt x="2217474" y="363345"/>
                  </a:lnTo>
                  <a:lnTo>
                    <a:pt x="2214503" y="357458"/>
                  </a:lnTo>
                  <a:lnTo>
                    <a:pt x="2221311" y="346461"/>
                  </a:lnTo>
                  <a:lnTo>
                    <a:pt x="2230885" y="342495"/>
                  </a:lnTo>
                  <a:lnTo>
                    <a:pt x="2234920" y="344647"/>
                  </a:lnTo>
                  <a:lnTo>
                    <a:pt x="2242106" y="341749"/>
                  </a:lnTo>
                  <a:lnTo>
                    <a:pt x="2248044" y="337328"/>
                  </a:lnTo>
                  <a:lnTo>
                    <a:pt x="2250882" y="333367"/>
                  </a:lnTo>
                  <a:cubicBezTo>
                    <a:pt x="2256088" y="328693"/>
                    <a:pt x="2264270" y="322591"/>
                    <a:pt x="2275428" y="315059"/>
                  </a:cubicBezTo>
                  <a:lnTo>
                    <a:pt x="2280484" y="315059"/>
                  </a:lnTo>
                  <a:lnTo>
                    <a:pt x="2295211" y="307526"/>
                  </a:lnTo>
                  <a:cubicBezTo>
                    <a:pt x="2298478" y="307886"/>
                    <a:pt x="2302623" y="307519"/>
                    <a:pt x="2307645" y="306424"/>
                  </a:cubicBezTo>
                  <a:cubicBezTo>
                    <a:pt x="2316926" y="304649"/>
                    <a:pt x="2322827" y="303761"/>
                    <a:pt x="2325348" y="303761"/>
                  </a:cubicBezTo>
                  <a:cubicBezTo>
                    <a:pt x="2328710" y="303761"/>
                    <a:pt x="2334204" y="305526"/>
                    <a:pt x="2341834" y="309057"/>
                  </a:cubicBezTo>
                  <a:cubicBezTo>
                    <a:pt x="2341136" y="318075"/>
                    <a:pt x="2340454" y="328942"/>
                    <a:pt x="2339788" y="341659"/>
                  </a:cubicBezTo>
                  <a:lnTo>
                    <a:pt x="2333753" y="341659"/>
                  </a:lnTo>
                  <a:lnTo>
                    <a:pt x="2330274" y="351889"/>
                  </a:lnTo>
                  <a:lnTo>
                    <a:pt x="2328126" y="351889"/>
                  </a:lnTo>
                  <a:lnTo>
                    <a:pt x="2327573" y="353505"/>
                  </a:lnTo>
                  <a:lnTo>
                    <a:pt x="2325361" y="353505"/>
                  </a:lnTo>
                  <a:lnTo>
                    <a:pt x="2322531" y="359864"/>
                  </a:lnTo>
                  <a:lnTo>
                    <a:pt x="2318458" y="364511"/>
                  </a:lnTo>
                  <a:lnTo>
                    <a:pt x="2316790" y="374158"/>
                  </a:lnTo>
                  <a:lnTo>
                    <a:pt x="2306809" y="390400"/>
                  </a:lnTo>
                  <a:lnTo>
                    <a:pt x="2302136" y="393559"/>
                  </a:lnTo>
                  <a:lnTo>
                    <a:pt x="2299640" y="400891"/>
                  </a:lnTo>
                  <a:lnTo>
                    <a:pt x="2295640" y="400891"/>
                  </a:lnTo>
                  <a:lnTo>
                    <a:pt x="2286581" y="410597"/>
                  </a:lnTo>
                  <a:lnTo>
                    <a:pt x="2286579" y="410473"/>
                  </a:lnTo>
                  <a:lnTo>
                    <a:pt x="2286354" y="410841"/>
                  </a:lnTo>
                  <a:lnTo>
                    <a:pt x="2286344" y="410851"/>
                  </a:lnTo>
                  <a:lnTo>
                    <a:pt x="2286348" y="410851"/>
                  </a:lnTo>
                  <a:lnTo>
                    <a:pt x="2283253" y="415906"/>
                  </a:lnTo>
                  <a:cubicBezTo>
                    <a:pt x="2283619" y="420762"/>
                    <a:pt x="2284950" y="424225"/>
                    <a:pt x="2287245" y="426295"/>
                  </a:cubicBezTo>
                  <a:lnTo>
                    <a:pt x="2287120" y="426659"/>
                  </a:lnTo>
                  <a:cubicBezTo>
                    <a:pt x="2288270" y="427062"/>
                    <a:pt x="2290210" y="430228"/>
                    <a:pt x="2292943" y="436156"/>
                  </a:cubicBezTo>
                  <a:lnTo>
                    <a:pt x="2293059" y="440980"/>
                  </a:lnTo>
                  <a:lnTo>
                    <a:pt x="2292956" y="441237"/>
                  </a:lnTo>
                  <a:lnTo>
                    <a:pt x="2306268" y="438771"/>
                  </a:lnTo>
                  <a:cubicBezTo>
                    <a:pt x="2309018" y="437108"/>
                    <a:pt x="2314920" y="433233"/>
                    <a:pt x="2323972" y="427148"/>
                  </a:cubicBezTo>
                  <a:lnTo>
                    <a:pt x="2327753" y="422222"/>
                  </a:lnTo>
                  <a:lnTo>
                    <a:pt x="2334970" y="420459"/>
                  </a:lnTo>
                  <a:lnTo>
                    <a:pt x="2336136" y="417034"/>
                  </a:lnTo>
                  <a:cubicBezTo>
                    <a:pt x="2339577" y="414307"/>
                    <a:pt x="2343410" y="409533"/>
                    <a:pt x="2347634" y="402713"/>
                  </a:cubicBezTo>
                  <a:cubicBezTo>
                    <a:pt x="2354115" y="392440"/>
                    <a:pt x="2358302" y="386175"/>
                    <a:pt x="2360197" y="383917"/>
                  </a:cubicBezTo>
                  <a:lnTo>
                    <a:pt x="2369896" y="376872"/>
                  </a:lnTo>
                  <a:lnTo>
                    <a:pt x="2378831" y="361287"/>
                  </a:lnTo>
                  <a:lnTo>
                    <a:pt x="2384486" y="356327"/>
                  </a:lnTo>
                  <a:lnTo>
                    <a:pt x="2386458" y="350530"/>
                  </a:lnTo>
                  <a:lnTo>
                    <a:pt x="2389670" y="350530"/>
                  </a:lnTo>
                  <a:lnTo>
                    <a:pt x="2393837" y="344613"/>
                  </a:lnTo>
                  <a:lnTo>
                    <a:pt x="2398485" y="344613"/>
                  </a:lnTo>
                  <a:lnTo>
                    <a:pt x="2399021" y="344356"/>
                  </a:lnTo>
                  <a:lnTo>
                    <a:pt x="2404925" y="334927"/>
                  </a:lnTo>
                  <a:lnTo>
                    <a:pt x="2405212" y="334927"/>
                  </a:lnTo>
                  <a:lnTo>
                    <a:pt x="2406147" y="332183"/>
                  </a:lnTo>
                  <a:lnTo>
                    <a:pt x="2409032" y="330031"/>
                  </a:lnTo>
                  <a:lnTo>
                    <a:pt x="2413603" y="316585"/>
                  </a:lnTo>
                  <a:lnTo>
                    <a:pt x="2424862" y="308165"/>
                  </a:lnTo>
                  <a:cubicBezTo>
                    <a:pt x="2429730" y="306944"/>
                    <a:pt x="2437066" y="304745"/>
                    <a:pt x="2446870" y="301566"/>
                  </a:cubicBezTo>
                  <a:close/>
                  <a:moveTo>
                    <a:pt x="2162186" y="299921"/>
                  </a:moveTo>
                  <a:cubicBezTo>
                    <a:pt x="2166288" y="300195"/>
                    <a:pt x="2170641" y="301229"/>
                    <a:pt x="2175246" y="303023"/>
                  </a:cubicBezTo>
                  <a:cubicBezTo>
                    <a:pt x="2179850" y="304816"/>
                    <a:pt x="2183988" y="305838"/>
                    <a:pt x="2187658" y="306086"/>
                  </a:cubicBezTo>
                  <a:lnTo>
                    <a:pt x="2191470" y="312749"/>
                  </a:lnTo>
                  <a:lnTo>
                    <a:pt x="2196413" y="315034"/>
                  </a:lnTo>
                  <a:lnTo>
                    <a:pt x="2197862" y="318889"/>
                  </a:lnTo>
                  <a:lnTo>
                    <a:pt x="2203946" y="321937"/>
                  </a:lnTo>
                  <a:lnTo>
                    <a:pt x="2207544" y="328459"/>
                  </a:lnTo>
                  <a:cubicBezTo>
                    <a:pt x="2207850" y="331134"/>
                    <a:pt x="2207720" y="334623"/>
                    <a:pt x="2207156" y="338924"/>
                  </a:cubicBezTo>
                  <a:cubicBezTo>
                    <a:pt x="2206591" y="343226"/>
                    <a:pt x="2206196" y="347327"/>
                    <a:pt x="2205970" y="351225"/>
                  </a:cubicBezTo>
                  <a:lnTo>
                    <a:pt x="2202343" y="354638"/>
                  </a:lnTo>
                  <a:lnTo>
                    <a:pt x="2201177" y="357254"/>
                  </a:lnTo>
                  <a:lnTo>
                    <a:pt x="2201314" y="363308"/>
                  </a:lnTo>
                  <a:lnTo>
                    <a:pt x="2196683" y="370459"/>
                  </a:lnTo>
                  <a:lnTo>
                    <a:pt x="2194913" y="378893"/>
                  </a:lnTo>
                  <a:cubicBezTo>
                    <a:pt x="2185809" y="390312"/>
                    <a:pt x="2177311" y="398300"/>
                    <a:pt x="2169419" y="402856"/>
                  </a:cubicBezTo>
                  <a:cubicBezTo>
                    <a:pt x="2168378" y="402856"/>
                    <a:pt x="2166599" y="403124"/>
                    <a:pt x="2164081" y="403662"/>
                  </a:cubicBezTo>
                  <a:cubicBezTo>
                    <a:pt x="2161563" y="404199"/>
                    <a:pt x="2159825" y="404468"/>
                    <a:pt x="2158867" y="404468"/>
                  </a:cubicBezTo>
                  <a:cubicBezTo>
                    <a:pt x="2157936" y="404468"/>
                    <a:pt x="2153544" y="403868"/>
                    <a:pt x="2145692" y="402667"/>
                  </a:cubicBezTo>
                  <a:lnTo>
                    <a:pt x="2143278" y="400626"/>
                  </a:lnTo>
                  <a:cubicBezTo>
                    <a:pt x="2139554" y="401164"/>
                    <a:pt x="2130361" y="400008"/>
                    <a:pt x="2115700" y="397160"/>
                  </a:cubicBezTo>
                  <a:cubicBezTo>
                    <a:pt x="2101040" y="394311"/>
                    <a:pt x="2092142" y="391900"/>
                    <a:pt x="2089006" y="389925"/>
                  </a:cubicBezTo>
                  <a:lnTo>
                    <a:pt x="2085684" y="391845"/>
                  </a:lnTo>
                  <a:cubicBezTo>
                    <a:pt x="2085932" y="391574"/>
                    <a:pt x="2083320" y="395472"/>
                    <a:pt x="2077846" y="403540"/>
                  </a:cubicBezTo>
                  <a:cubicBezTo>
                    <a:pt x="2072372" y="411607"/>
                    <a:pt x="2069597" y="415756"/>
                    <a:pt x="2069520" y="415984"/>
                  </a:cubicBezTo>
                  <a:cubicBezTo>
                    <a:pt x="2068685" y="418434"/>
                    <a:pt x="2067842" y="421181"/>
                    <a:pt x="2066990" y="424227"/>
                  </a:cubicBezTo>
                  <a:cubicBezTo>
                    <a:pt x="2066138" y="427273"/>
                    <a:pt x="2065690" y="428863"/>
                    <a:pt x="2065644" y="428997"/>
                  </a:cubicBezTo>
                  <a:lnTo>
                    <a:pt x="2067569" y="442404"/>
                  </a:lnTo>
                  <a:cubicBezTo>
                    <a:pt x="2070098" y="443450"/>
                    <a:pt x="2071498" y="443973"/>
                    <a:pt x="2071766" y="443973"/>
                  </a:cubicBezTo>
                  <a:cubicBezTo>
                    <a:pt x="2071789" y="443973"/>
                    <a:pt x="2072102" y="443883"/>
                    <a:pt x="2072703" y="443703"/>
                  </a:cubicBezTo>
                  <a:cubicBezTo>
                    <a:pt x="2073305" y="443523"/>
                    <a:pt x="2074033" y="443433"/>
                    <a:pt x="2074888" y="443433"/>
                  </a:cubicBezTo>
                  <a:lnTo>
                    <a:pt x="2090374" y="445079"/>
                  </a:lnTo>
                  <a:cubicBezTo>
                    <a:pt x="2093516" y="444322"/>
                    <a:pt x="2098728" y="442167"/>
                    <a:pt x="2106011" y="438614"/>
                  </a:cubicBezTo>
                  <a:cubicBezTo>
                    <a:pt x="2112917" y="434815"/>
                    <a:pt x="2117878" y="432365"/>
                    <a:pt x="2120897" y="431265"/>
                  </a:cubicBezTo>
                  <a:lnTo>
                    <a:pt x="2124173" y="430815"/>
                  </a:lnTo>
                  <a:cubicBezTo>
                    <a:pt x="2127643" y="428768"/>
                    <a:pt x="2131563" y="425205"/>
                    <a:pt x="2135934" y="420126"/>
                  </a:cubicBezTo>
                  <a:lnTo>
                    <a:pt x="2156038" y="415993"/>
                  </a:lnTo>
                  <a:lnTo>
                    <a:pt x="2156625" y="426926"/>
                  </a:lnTo>
                  <a:cubicBezTo>
                    <a:pt x="2153144" y="433520"/>
                    <a:pt x="2138763" y="446214"/>
                    <a:pt x="2113484" y="465008"/>
                  </a:cubicBezTo>
                  <a:cubicBezTo>
                    <a:pt x="2105026" y="468515"/>
                    <a:pt x="2095382" y="470705"/>
                    <a:pt x="2084552" y="471576"/>
                  </a:cubicBezTo>
                  <a:cubicBezTo>
                    <a:pt x="2071949" y="472525"/>
                    <a:pt x="2062671" y="473937"/>
                    <a:pt x="2056717" y="475812"/>
                  </a:cubicBezTo>
                  <a:lnTo>
                    <a:pt x="2042208" y="473223"/>
                  </a:lnTo>
                  <a:lnTo>
                    <a:pt x="2041136" y="471551"/>
                  </a:lnTo>
                  <a:lnTo>
                    <a:pt x="2032651" y="469471"/>
                  </a:lnTo>
                  <a:cubicBezTo>
                    <a:pt x="2024562" y="462505"/>
                    <a:pt x="2018831" y="450970"/>
                    <a:pt x="2015458" y="434866"/>
                  </a:cubicBezTo>
                  <a:cubicBezTo>
                    <a:pt x="2016656" y="430156"/>
                    <a:pt x="2017676" y="424359"/>
                    <a:pt x="2018520" y="417476"/>
                  </a:cubicBezTo>
                  <a:cubicBezTo>
                    <a:pt x="2020718" y="413703"/>
                    <a:pt x="2024648" y="406173"/>
                    <a:pt x="2030310" y="394885"/>
                  </a:cubicBezTo>
                  <a:lnTo>
                    <a:pt x="2032261" y="394585"/>
                  </a:lnTo>
                  <a:lnTo>
                    <a:pt x="2031755" y="392977"/>
                  </a:lnTo>
                  <a:lnTo>
                    <a:pt x="2037989" y="387078"/>
                  </a:lnTo>
                  <a:lnTo>
                    <a:pt x="2043263" y="378323"/>
                  </a:lnTo>
                  <a:cubicBezTo>
                    <a:pt x="2047070" y="376276"/>
                    <a:pt x="2050347" y="373195"/>
                    <a:pt x="2053094" y="369079"/>
                  </a:cubicBezTo>
                  <a:lnTo>
                    <a:pt x="2060113" y="348438"/>
                  </a:lnTo>
                  <a:lnTo>
                    <a:pt x="2065991" y="346492"/>
                  </a:lnTo>
                  <a:lnTo>
                    <a:pt x="2073623" y="333981"/>
                  </a:lnTo>
                  <a:cubicBezTo>
                    <a:pt x="2093654" y="317305"/>
                    <a:pt x="2112655" y="306489"/>
                    <a:pt x="2130626" y="301533"/>
                  </a:cubicBezTo>
                  <a:cubicBezTo>
                    <a:pt x="2131834" y="301533"/>
                    <a:pt x="2133310" y="301623"/>
                    <a:pt x="2135052" y="301803"/>
                  </a:cubicBezTo>
                  <a:cubicBezTo>
                    <a:pt x="2136794" y="301983"/>
                    <a:pt x="2138042" y="302073"/>
                    <a:pt x="2138793" y="302073"/>
                  </a:cubicBezTo>
                  <a:cubicBezTo>
                    <a:pt x="2138693" y="307956"/>
                    <a:pt x="2142304" y="310897"/>
                    <a:pt x="2149624" y="310897"/>
                  </a:cubicBezTo>
                  <a:lnTo>
                    <a:pt x="2153744" y="302665"/>
                  </a:lnTo>
                  <a:cubicBezTo>
                    <a:pt x="2154524" y="302428"/>
                    <a:pt x="2157338" y="301513"/>
                    <a:pt x="2162186" y="299921"/>
                  </a:cubicBezTo>
                  <a:close/>
                  <a:moveTo>
                    <a:pt x="1000136" y="299921"/>
                  </a:moveTo>
                  <a:cubicBezTo>
                    <a:pt x="1004238" y="300195"/>
                    <a:pt x="1008591" y="301229"/>
                    <a:pt x="1013196" y="303023"/>
                  </a:cubicBezTo>
                  <a:cubicBezTo>
                    <a:pt x="1017800" y="304816"/>
                    <a:pt x="1021938" y="305838"/>
                    <a:pt x="1025608" y="306086"/>
                  </a:cubicBezTo>
                  <a:lnTo>
                    <a:pt x="1029420" y="312749"/>
                  </a:lnTo>
                  <a:lnTo>
                    <a:pt x="1034363" y="315034"/>
                  </a:lnTo>
                  <a:lnTo>
                    <a:pt x="1035812" y="318889"/>
                  </a:lnTo>
                  <a:lnTo>
                    <a:pt x="1041896" y="321937"/>
                  </a:lnTo>
                  <a:lnTo>
                    <a:pt x="1045494" y="328459"/>
                  </a:lnTo>
                  <a:cubicBezTo>
                    <a:pt x="1045800" y="331134"/>
                    <a:pt x="1045670" y="334623"/>
                    <a:pt x="1045106" y="338924"/>
                  </a:cubicBezTo>
                  <a:cubicBezTo>
                    <a:pt x="1044541" y="343226"/>
                    <a:pt x="1044146" y="347327"/>
                    <a:pt x="1043920" y="351225"/>
                  </a:cubicBezTo>
                  <a:lnTo>
                    <a:pt x="1040293" y="354638"/>
                  </a:lnTo>
                  <a:lnTo>
                    <a:pt x="1039127" y="357254"/>
                  </a:lnTo>
                  <a:lnTo>
                    <a:pt x="1039264" y="363308"/>
                  </a:lnTo>
                  <a:lnTo>
                    <a:pt x="1034633" y="370459"/>
                  </a:lnTo>
                  <a:lnTo>
                    <a:pt x="1032863" y="378893"/>
                  </a:lnTo>
                  <a:cubicBezTo>
                    <a:pt x="1023759" y="390312"/>
                    <a:pt x="1015261" y="398300"/>
                    <a:pt x="1007369" y="402856"/>
                  </a:cubicBezTo>
                  <a:cubicBezTo>
                    <a:pt x="1006329" y="402856"/>
                    <a:pt x="1004549" y="403124"/>
                    <a:pt x="1002031" y="403662"/>
                  </a:cubicBezTo>
                  <a:cubicBezTo>
                    <a:pt x="999513" y="404199"/>
                    <a:pt x="997775" y="404468"/>
                    <a:pt x="996817" y="404468"/>
                  </a:cubicBezTo>
                  <a:cubicBezTo>
                    <a:pt x="995886" y="404468"/>
                    <a:pt x="991494" y="403868"/>
                    <a:pt x="983642" y="402667"/>
                  </a:cubicBezTo>
                  <a:lnTo>
                    <a:pt x="981228" y="400626"/>
                  </a:lnTo>
                  <a:cubicBezTo>
                    <a:pt x="977504" y="401164"/>
                    <a:pt x="968311" y="400008"/>
                    <a:pt x="953651" y="397160"/>
                  </a:cubicBezTo>
                  <a:cubicBezTo>
                    <a:pt x="938990" y="394311"/>
                    <a:pt x="930092" y="391900"/>
                    <a:pt x="926956" y="389925"/>
                  </a:cubicBezTo>
                  <a:lnTo>
                    <a:pt x="923634" y="391845"/>
                  </a:lnTo>
                  <a:cubicBezTo>
                    <a:pt x="923882" y="391574"/>
                    <a:pt x="921270" y="395472"/>
                    <a:pt x="915796" y="403540"/>
                  </a:cubicBezTo>
                  <a:cubicBezTo>
                    <a:pt x="910322" y="411607"/>
                    <a:pt x="907547" y="415756"/>
                    <a:pt x="907470" y="415984"/>
                  </a:cubicBezTo>
                  <a:cubicBezTo>
                    <a:pt x="906635" y="418434"/>
                    <a:pt x="905792" y="421181"/>
                    <a:pt x="904940" y="424227"/>
                  </a:cubicBezTo>
                  <a:cubicBezTo>
                    <a:pt x="904088" y="427273"/>
                    <a:pt x="903639" y="428863"/>
                    <a:pt x="903594" y="428997"/>
                  </a:cubicBezTo>
                  <a:lnTo>
                    <a:pt x="905519" y="442404"/>
                  </a:lnTo>
                  <a:cubicBezTo>
                    <a:pt x="908048" y="443450"/>
                    <a:pt x="909448" y="443973"/>
                    <a:pt x="909716" y="443973"/>
                  </a:cubicBezTo>
                  <a:cubicBezTo>
                    <a:pt x="909739" y="443973"/>
                    <a:pt x="910051" y="443883"/>
                    <a:pt x="910653" y="443703"/>
                  </a:cubicBezTo>
                  <a:cubicBezTo>
                    <a:pt x="911255" y="443523"/>
                    <a:pt x="911983" y="443433"/>
                    <a:pt x="912838" y="443433"/>
                  </a:cubicBezTo>
                  <a:lnTo>
                    <a:pt x="928324" y="445079"/>
                  </a:lnTo>
                  <a:cubicBezTo>
                    <a:pt x="931466" y="444322"/>
                    <a:pt x="936678" y="442167"/>
                    <a:pt x="943961" y="438614"/>
                  </a:cubicBezTo>
                  <a:cubicBezTo>
                    <a:pt x="950866" y="434815"/>
                    <a:pt x="955829" y="432365"/>
                    <a:pt x="958847" y="431265"/>
                  </a:cubicBezTo>
                  <a:lnTo>
                    <a:pt x="962123" y="430815"/>
                  </a:lnTo>
                  <a:cubicBezTo>
                    <a:pt x="965593" y="428768"/>
                    <a:pt x="969513" y="425205"/>
                    <a:pt x="973884" y="420126"/>
                  </a:cubicBezTo>
                  <a:lnTo>
                    <a:pt x="993988" y="415993"/>
                  </a:lnTo>
                  <a:lnTo>
                    <a:pt x="994575" y="426926"/>
                  </a:lnTo>
                  <a:cubicBezTo>
                    <a:pt x="991094" y="433520"/>
                    <a:pt x="976713" y="446214"/>
                    <a:pt x="951434" y="465008"/>
                  </a:cubicBezTo>
                  <a:cubicBezTo>
                    <a:pt x="942976" y="468515"/>
                    <a:pt x="933332" y="470705"/>
                    <a:pt x="922502" y="471576"/>
                  </a:cubicBezTo>
                  <a:cubicBezTo>
                    <a:pt x="909899" y="472525"/>
                    <a:pt x="900621" y="473937"/>
                    <a:pt x="894667" y="475812"/>
                  </a:cubicBezTo>
                  <a:lnTo>
                    <a:pt x="880158" y="473223"/>
                  </a:lnTo>
                  <a:lnTo>
                    <a:pt x="879086" y="471551"/>
                  </a:lnTo>
                  <a:lnTo>
                    <a:pt x="870601" y="469471"/>
                  </a:lnTo>
                  <a:cubicBezTo>
                    <a:pt x="862512" y="462505"/>
                    <a:pt x="856781" y="450970"/>
                    <a:pt x="853408" y="434866"/>
                  </a:cubicBezTo>
                  <a:cubicBezTo>
                    <a:pt x="854606" y="430156"/>
                    <a:pt x="855626" y="424359"/>
                    <a:pt x="856469" y="417476"/>
                  </a:cubicBezTo>
                  <a:cubicBezTo>
                    <a:pt x="858668" y="413703"/>
                    <a:pt x="862598" y="406173"/>
                    <a:pt x="868260" y="394885"/>
                  </a:cubicBezTo>
                  <a:lnTo>
                    <a:pt x="870211" y="394585"/>
                  </a:lnTo>
                  <a:lnTo>
                    <a:pt x="869705" y="392977"/>
                  </a:lnTo>
                  <a:lnTo>
                    <a:pt x="875939" y="387078"/>
                  </a:lnTo>
                  <a:lnTo>
                    <a:pt x="881213" y="378323"/>
                  </a:lnTo>
                  <a:cubicBezTo>
                    <a:pt x="885020" y="376276"/>
                    <a:pt x="888297" y="373195"/>
                    <a:pt x="891044" y="369079"/>
                  </a:cubicBezTo>
                  <a:lnTo>
                    <a:pt x="898063" y="348438"/>
                  </a:lnTo>
                  <a:lnTo>
                    <a:pt x="903941" y="346492"/>
                  </a:lnTo>
                  <a:lnTo>
                    <a:pt x="911573" y="333981"/>
                  </a:lnTo>
                  <a:cubicBezTo>
                    <a:pt x="931604" y="317305"/>
                    <a:pt x="950605" y="306489"/>
                    <a:pt x="968576" y="301533"/>
                  </a:cubicBezTo>
                  <a:cubicBezTo>
                    <a:pt x="969784" y="301533"/>
                    <a:pt x="971260" y="301623"/>
                    <a:pt x="973002" y="301803"/>
                  </a:cubicBezTo>
                  <a:cubicBezTo>
                    <a:pt x="974745" y="301983"/>
                    <a:pt x="975992" y="302073"/>
                    <a:pt x="976743" y="302073"/>
                  </a:cubicBezTo>
                  <a:cubicBezTo>
                    <a:pt x="976643" y="307956"/>
                    <a:pt x="980253" y="310897"/>
                    <a:pt x="987574" y="310897"/>
                  </a:cubicBezTo>
                  <a:lnTo>
                    <a:pt x="991694" y="302665"/>
                  </a:lnTo>
                  <a:cubicBezTo>
                    <a:pt x="992474" y="302428"/>
                    <a:pt x="995288" y="301513"/>
                    <a:pt x="1000136" y="299921"/>
                  </a:cubicBezTo>
                  <a:close/>
                  <a:moveTo>
                    <a:pt x="835476" y="298273"/>
                  </a:moveTo>
                  <a:cubicBezTo>
                    <a:pt x="840661" y="298273"/>
                    <a:pt x="848227" y="299084"/>
                    <a:pt x="858174" y="300704"/>
                  </a:cubicBezTo>
                  <a:cubicBezTo>
                    <a:pt x="861384" y="303037"/>
                    <a:pt x="866079" y="306015"/>
                    <a:pt x="872259" y="309640"/>
                  </a:cubicBezTo>
                  <a:cubicBezTo>
                    <a:pt x="874725" y="313684"/>
                    <a:pt x="877589" y="319524"/>
                    <a:pt x="880851" y="327158"/>
                  </a:cubicBezTo>
                  <a:lnTo>
                    <a:pt x="878257" y="340330"/>
                  </a:lnTo>
                  <a:lnTo>
                    <a:pt x="873592" y="347781"/>
                  </a:lnTo>
                  <a:lnTo>
                    <a:pt x="862998" y="357270"/>
                  </a:lnTo>
                  <a:lnTo>
                    <a:pt x="848720" y="355962"/>
                  </a:lnTo>
                  <a:lnTo>
                    <a:pt x="844115" y="348918"/>
                  </a:lnTo>
                  <a:lnTo>
                    <a:pt x="844403" y="338207"/>
                  </a:lnTo>
                  <a:lnTo>
                    <a:pt x="849209" y="328921"/>
                  </a:lnTo>
                  <a:lnTo>
                    <a:pt x="846396" y="325293"/>
                  </a:lnTo>
                  <a:cubicBezTo>
                    <a:pt x="845239" y="324293"/>
                    <a:pt x="839962" y="323793"/>
                    <a:pt x="830567" y="323793"/>
                  </a:cubicBezTo>
                  <a:cubicBezTo>
                    <a:pt x="829440" y="323793"/>
                    <a:pt x="827847" y="324030"/>
                    <a:pt x="825786" y="324504"/>
                  </a:cubicBezTo>
                  <a:cubicBezTo>
                    <a:pt x="821561" y="327160"/>
                    <a:pt x="818697" y="328809"/>
                    <a:pt x="817194" y="329452"/>
                  </a:cubicBezTo>
                  <a:lnTo>
                    <a:pt x="813944" y="332565"/>
                  </a:lnTo>
                  <a:cubicBezTo>
                    <a:pt x="813995" y="336713"/>
                    <a:pt x="813494" y="340337"/>
                    <a:pt x="812439" y="343438"/>
                  </a:cubicBezTo>
                  <a:lnTo>
                    <a:pt x="812928" y="345741"/>
                  </a:lnTo>
                  <a:cubicBezTo>
                    <a:pt x="818422" y="350131"/>
                    <a:pt x="822679" y="356578"/>
                    <a:pt x="825700" y="365082"/>
                  </a:cubicBezTo>
                  <a:cubicBezTo>
                    <a:pt x="830479" y="378279"/>
                    <a:pt x="831173" y="389532"/>
                    <a:pt x="827780" y="398842"/>
                  </a:cubicBezTo>
                  <a:lnTo>
                    <a:pt x="820414" y="408669"/>
                  </a:lnTo>
                  <a:lnTo>
                    <a:pt x="814844" y="412124"/>
                  </a:lnTo>
                  <a:lnTo>
                    <a:pt x="811723" y="418131"/>
                  </a:lnTo>
                  <a:cubicBezTo>
                    <a:pt x="806301" y="421270"/>
                    <a:pt x="801797" y="426741"/>
                    <a:pt x="798213" y="434544"/>
                  </a:cubicBezTo>
                  <a:lnTo>
                    <a:pt x="789591" y="438746"/>
                  </a:lnTo>
                  <a:lnTo>
                    <a:pt x="785822" y="443844"/>
                  </a:lnTo>
                  <a:cubicBezTo>
                    <a:pt x="782638" y="445644"/>
                    <a:pt x="778226" y="448463"/>
                    <a:pt x="772586" y="452299"/>
                  </a:cubicBezTo>
                  <a:lnTo>
                    <a:pt x="763960" y="451222"/>
                  </a:lnTo>
                  <a:cubicBezTo>
                    <a:pt x="759995" y="452526"/>
                    <a:pt x="753554" y="456506"/>
                    <a:pt x="744636" y="463163"/>
                  </a:cubicBezTo>
                  <a:cubicBezTo>
                    <a:pt x="737193" y="464455"/>
                    <a:pt x="730333" y="467238"/>
                    <a:pt x="724056" y="471511"/>
                  </a:cubicBezTo>
                  <a:cubicBezTo>
                    <a:pt x="714552" y="472366"/>
                    <a:pt x="708113" y="470964"/>
                    <a:pt x="704741" y="467305"/>
                  </a:cubicBezTo>
                  <a:cubicBezTo>
                    <a:pt x="704303" y="463646"/>
                    <a:pt x="699623" y="464532"/>
                    <a:pt x="690699" y="469963"/>
                  </a:cubicBezTo>
                  <a:cubicBezTo>
                    <a:pt x="683810" y="468648"/>
                    <a:pt x="679621" y="467601"/>
                    <a:pt x="678132" y="466820"/>
                  </a:cubicBezTo>
                  <a:cubicBezTo>
                    <a:pt x="674170" y="465537"/>
                    <a:pt x="669569" y="462730"/>
                    <a:pt x="664326" y="458400"/>
                  </a:cubicBezTo>
                  <a:cubicBezTo>
                    <a:pt x="662394" y="452672"/>
                    <a:pt x="659447" y="447397"/>
                    <a:pt x="655485" y="442574"/>
                  </a:cubicBezTo>
                  <a:cubicBezTo>
                    <a:pt x="655188" y="437587"/>
                    <a:pt x="656491" y="430825"/>
                    <a:pt x="659396" y="422290"/>
                  </a:cubicBezTo>
                  <a:cubicBezTo>
                    <a:pt x="664143" y="414075"/>
                    <a:pt x="667408" y="408907"/>
                    <a:pt x="669188" y="406786"/>
                  </a:cubicBezTo>
                  <a:lnTo>
                    <a:pt x="674689" y="402134"/>
                  </a:lnTo>
                  <a:lnTo>
                    <a:pt x="681575" y="390468"/>
                  </a:lnTo>
                  <a:lnTo>
                    <a:pt x="683230" y="390468"/>
                  </a:lnTo>
                  <a:lnTo>
                    <a:pt x="685858" y="384920"/>
                  </a:lnTo>
                  <a:lnTo>
                    <a:pt x="700251" y="376478"/>
                  </a:lnTo>
                  <a:lnTo>
                    <a:pt x="707905" y="376478"/>
                  </a:lnTo>
                  <a:cubicBezTo>
                    <a:pt x="708771" y="376478"/>
                    <a:pt x="712252" y="377134"/>
                    <a:pt x="718349" y="378446"/>
                  </a:cubicBezTo>
                  <a:cubicBezTo>
                    <a:pt x="727236" y="382613"/>
                    <a:pt x="731125" y="391752"/>
                    <a:pt x="730015" y="405860"/>
                  </a:cubicBezTo>
                  <a:lnTo>
                    <a:pt x="726770" y="412180"/>
                  </a:lnTo>
                  <a:lnTo>
                    <a:pt x="726054" y="419932"/>
                  </a:lnTo>
                  <a:lnTo>
                    <a:pt x="720510" y="429592"/>
                  </a:lnTo>
                  <a:lnTo>
                    <a:pt x="706721" y="442609"/>
                  </a:lnTo>
                  <a:lnTo>
                    <a:pt x="694463" y="442609"/>
                  </a:lnTo>
                  <a:lnTo>
                    <a:pt x="692187" y="430887"/>
                  </a:lnTo>
                  <a:lnTo>
                    <a:pt x="693743" y="423332"/>
                  </a:lnTo>
                  <a:lnTo>
                    <a:pt x="693049" y="421754"/>
                  </a:lnTo>
                  <a:lnTo>
                    <a:pt x="692049" y="421754"/>
                  </a:lnTo>
                  <a:lnTo>
                    <a:pt x="689610" y="422972"/>
                  </a:lnTo>
                  <a:cubicBezTo>
                    <a:pt x="686546" y="427722"/>
                    <a:pt x="684542" y="432010"/>
                    <a:pt x="683599" y="435834"/>
                  </a:cubicBezTo>
                  <a:lnTo>
                    <a:pt x="688075" y="442004"/>
                  </a:lnTo>
                  <a:cubicBezTo>
                    <a:pt x="696873" y="444785"/>
                    <a:pt x="704016" y="446176"/>
                    <a:pt x="709504" y="446176"/>
                  </a:cubicBezTo>
                  <a:cubicBezTo>
                    <a:pt x="711853" y="446176"/>
                    <a:pt x="714575" y="446086"/>
                    <a:pt x="717670" y="445906"/>
                  </a:cubicBezTo>
                  <a:cubicBezTo>
                    <a:pt x="720764" y="445726"/>
                    <a:pt x="722348" y="445636"/>
                    <a:pt x="722422" y="445636"/>
                  </a:cubicBezTo>
                  <a:cubicBezTo>
                    <a:pt x="724426" y="444947"/>
                    <a:pt x="728420" y="442264"/>
                    <a:pt x="734404" y="437588"/>
                  </a:cubicBezTo>
                  <a:cubicBezTo>
                    <a:pt x="740388" y="432912"/>
                    <a:pt x="744616" y="430125"/>
                    <a:pt x="747089" y="429227"/>
                  </a:cubicBezTo>
                  <a:cubicBezTo>
                    <a:pt x="746963" y="429413"/>
                    <a:pt x="748741" y="427365"/>
                    <a:pt x="752422" y="423083"/>
                  </a:cubicBezTo>
                  <a:lnTo>
                    <a:pt x="754506" y="415379"/>
                  </a:lnTo>
                  <a:lnTo>
                    <a:pt x="760586" y="411987"/>
                  </a:lnTo>
                  <a:lnTo>
                    <a:pt x="759304" y="407794"/>
                  </a:lnTo>
                  <a:lnTo>
                    <a:pt x="761992" y="404626"/>
                  </a:lnTo>
                  <a:lnTo>
                    <a:pt x="761027" y="404656"/>
                  </a:lnTo>
                  <a:lnTo>
                    <a:pt x="752984" y="402272"/>
                  </a:lnTo>
                  <a:cubicBezTo>
                    <a:pt x="752332" y="400248"/>
                    <a:pt x="751546" y="397438"/>
                    <a:pt x="750626" y="393842"/>
                  </a:cubicBezTo>
                  <a:cubicBezTo>
                    <a:pt x="749705" y="390247"/>
                    <a:pt x="749131" y="388090"/>
                    <a:pt x="748902" y="387373"/>
                  </a:cubicBezTo>
                  <a:lnTo>
                    <a:pt x="747397" y="387373"/>
                  </a:lnTo>
                  <a:lnTo>
                    <a:pt x="744683" y="383226"/>
                  </a:lnTo>
                  <a:cubicBezTo>
                    <a:pt x="744903" y="374197"/>
                    <a:pt x="744858" y="366964"/>
                    <a:pt x="744546" y="361527"/>
                  </a:cubicBezTo>
                  <a:cubicBezTo>
                    <a:pt x="746292" y="356391"/>
                    <a:pt x="748729" y="351317"/>
                    <a:pt x="751856" y="346307"/>
                  </a:cubicBezTo>
                  <a:cubicBezTo>
                    <a:pt x="756435" y="342419"/>
                    <a:pt x="761033" y="337937"/>
                    <a:pt x="765649" y="332861"/>
                  </a:cubicBezTo>
                  <a:lnTo>
                    <a:pt x="769242" y="324110"/>
                  </a:lnTo>
                  <a:lnTo>
                    <a:pt x="775995" y="319947"/>
                  </a:lnTo>
                  <a:lnTo>
                    <a:pt x="781020" y="311741"/>
                  </a:lnTo>
                  <a:lnTo>
                    <a:pt x="785050" y="311741"/>
                  </a:lnTo>
                  <a:lnTo>
                    <a:pt x="789406" y="308486"/>
                  </a:lnTo>
                  <a:cubicBezTo>
                    <a:pt x="794989" y="307440"/>
                    <a:pt x="802921" y="304988"/>
                    <a:pt x="813202" y="301129"/>
                  </a:cubicBezTo>
                  <a:cubicBezTo>
                    <a:pt x="825253" y="299225"/>
                    <a:pt x="832678" y="298273"/>
                    <a:pt x="835476" y="298273"/>
                  </a:cubicBezTo>
                  <a:close/>
                  <a:moveTo>
                    <a:pt x="1920940" y="296627"/>
                  </a:moveTo>
                  <a:lnTo>
                    <a:pt x="1928134" y="300263"/>
                  </a:lnTo>
                  <a:cubicBezTo>
                    <a:pt x="1934240" y="310339"/>
                    <a:pt x="1934984" y="319638"/>
                    <a:pt x="1930368" y="328162"/>
                  </a:cubicBezTo>
                  <a:lnTo>
                    <a:pt x="1926702" y="329915"/>
                  </a:lnTo>
                  <a:lnTo>
                    <a:pt x="1925849" y="332419"/>
                  </a:lnTo>
                  <a:lnTo>
                    <a:pt x="1920001" y="337744"/>
                  </a:lnTo>
                  <a:cubicBezTo>
                    <a:pt x="1920089" y="338539"/>
                    <a:pt x="1918956" y="340816"/>
                    <a:pt x="1916601" y="344574"/>
                  </a:cubicBezTo>
                  <a:lnTo>
                    <a:pt x="1916694" y="345229"/>
                  </a:lnTo>
                  <a:lnTo>
                    <a:pt x="1935419" y="336137"/>
                  </a:lnTo>
                  <a:lnTo>
                    <a:pt x="1937078" y="331266"/>
                  </a:lnTo>
                  <a:lnTo>
                    <a:pt x="1943025" y="331266"/>
                  </a:lnTo>
                  <a:lnTo>
                    <a:pt x="1949688" y="327514"/>
                  </a:lnTo>
                  <a:lnTo>
                    <a:pt x="1951934" y="327514"/>
                  </a:lnTo>
                  <a:lnTo>
                    <a:pt x="1956458" y="324757"/>
                  </a:lnTo>
                  <a:lnTo>
                    <a:pt x="1960917" y="319883"/>
                  </a:lnTo>
                  <a:lnTo>
                    <a:pt x="1967215" y="318669"/>
                  </a:lnTo>
                  <a:lnTo>
                    <a:pt x="1967566" y="317640"/>
                  </a:lnTo>
                  <a:cubicBezTo>
                    <a:pt x="1976556" y="313598"/>
                    <a:pt x="1982877" y="311076"/>
                    <a:pt x="1986530" y="310073"/>
                  </a:cubicBezTo>
                  <a:lnTo>
                    <a:pt x="1989733" y="307144"/>
                  </a:lnTo>
                  <a:lnTo>
                    <a:pt x="1996109" y="307144"/>
                  </a:lnTo>
                  <a:cubicBezTo>
                    <a:pt x="2000513" y="305601"/>
                    <a:pt x="2004946" y="303010"/>
                    <a:pt x="2009408" y="299371"/>
                  </a:cubicBezTo>
                  <a:lnTo>
                    <a:pt x="2021680" y="299371"/>
                  </a:lnTo>
                  <a:lnTo>
                    <a:pt x="2021924" y="303406"/>
                  </a:lnTo>
                  <a:lnTo>
                    <a:pt x="2023189" y="303406"/>
                  </a:lnTo>
                  <a:cubicBezTo>
                    <a:pt x="2025912" y="309194"/>
                    <a:pt x="2027072" y="316134"/>
                    <a:pt x="2026666" y="324226"/>
                  </a:cubicBezTo>
                  <a:lnTo>
                    <a:pt x="2023776" y="332724"/>
                  </a:lnTo>
                  <a:lnTo>
                    <a:pt x="2021426" y="334880"/>
                  </a:lnTo>
                  <a:lnTo>
                    <a:pt x="2017885" y="345286"/>
                  </a:lnTo>
                  <a:lnTo>
                    <a:pt x="2013705" y="348395"/>
                  </a:lnTo>
                  <a:lnTo>
                    <a:pt x="2008032" y="355195"/>
                  </a:lnTo>
                  <a:lnTo>
                    <a:pt x="2007946" y="360215"/>
                  </a:lnTo>
                  <a:lnTo>
                    <a:pt x="2004302" y="363624"/>
                  </a:lnTo>
                  <a:cubicBezTo>
                    <a:pt x="2002787" y="366842"/>
                    <a:pt x="1999906" y="371660"/>
                    <a:pt x="1995658" y="378077"/>
                  </a:cubicBezTo>
                  <a:lnTo>
                    <a:pt x="1995470" y="381807"/>
                  </a:lnTo>
                  <a:cubicBezTo>
                    <a:pt x="1989202" y="388010"/>
                    <a:pt x="1981655" y="396349"/>
                    <a:pt x="1972832" y="406825"/>
                  </a:cubicBezTo>
                  <a:cubicBezTo>
                    <a:pt x="1969333" y="411110"/>
                    <a:pt x="1966512" y="414904"/>
                    <a:pt x="1964367" y="418208"/>
                  </a:cubicBezTo>
                  <a:lnTo>
                    <a:pt x="1960153" y="426289"/>
                  </a:lnTo>
                  <a:lnTo>
                    <a:pt x="1968724" y="417462"/>
                  </a:lnTo>
                  <a:lnTo>
                    <a:pt x="1980013" y="413522"/>
                  </a:lnTo>
                  <a:lnTo>
                    <a:pt x="1993403" y="417265"/>
                  </a:lnTo>
                  <a:cubicBezTo>
                    <a:pt x="1989693" y="425223"/>
                    <a:pt x="1983219" y="433088"/>
                    <a:pt x="1973981" y="440859"/>
                  </a:cubicBezTo>
                  <a:cubicBezTo>
                    <a:pt x="1965002" y="448420"/>
                    <a:pt x="1958627" y="454442"/>
                    <a:pt x="1954854" y="458927"/>
                  </a:cubicBezTo>
                  <a:lnTo>
                    <a:pt x="1951771" y="460548"/>
                  </a:lnTo>
                  <a:lnTo>
                    <a:pt x="1951180" y="462276"/>
                  </a:lnTo>
                  <a:lnTo>
                    <a:pt x="1930102" y="473067"/>
                  </a:lnTo>
                  <a:cubicBezTo>
                    <a:pt x="1921896" y="472427"/>
                    <a:pt x="1914474" y="468518"/>
                    <a:pt x="1907837" y="461341"/>
                  </a:cubicBezTo>
                  <a:cubicBezTo>
                    <a:pt x="1907488" y="459740"/>
                    <a:pt x="1906065" y="457621"/>
                    <a:pt x="1903567" y="454983"/>
                  </a:cubicBezTo>
                  <a:lnTo>
                    <a:pt x="1902645" y="446888"/>
                  </a:lnTo>
                  <a:lnTo>
                    <a:pt x="1904690" y="440877"/>
                  </a:lnTo>
                  <a:lnTo>
                    <a:pt x="1904158" y="436117"/>
                  </a:lnTo>
                  <a:lnTo>
                    <a:pt x="1907764" y="430248"/>
                  </a:lnTo>
                  <a:cubicBezTo>
                    <a:pt x="1908462" y="427147"/>
                    <a:pt x="1908810" y="425596"/>
                    <a:pt x="1908810" y="425596"/>
                  </a:cubicBezTo>
                  <a:cubicBezTo>
                    <a:pt x="1911814" y="416769"/>
                    <a:pt x="1919457" y="405522"/>
                    <a:pt x="1931738" y="391853"/>
                  </a:cubicBezTo>
                  <a:cubicBezTo>
                    <a:pt x="1944019" y="378184"/>
                    <a:pt x="1951688" y="366059"/>
                    <a:pt x="1954747" y="355478"/>
                  </a:cubicBezTo>
                  <a:lnTo>
                    <a:pt x="1965556" y="341138"/>
                  </a:lnTo>
                  <a:lnTo>
                    <a:pt x="1957165" y="345801"/>
                  </a:lnTo>
                  <a:lnTo>
                    <a:pt x="1955883" y="349565"/>
                  </a:lnTo>
                  <a:lnTo>
                    <a:pt x="1947522" y="351173"/>
                  </a:lnTo>
                  <a:lnTo>
                    <a:pt x="1946969" y="352798"/>
                  </a:lnTo>
                  <a:cubicBezTo>
                    <a:pt x="1938900" y="355199"/>
                    <a:pt x="1934240" y="357020"/>
                    <a:pt x="1932988" y="358260"/>
                  </a:cubicBezTo>
                  <a:lnTo>
                    <a:pt x="1931122" y="363748"/>
                  </a:lnTo>
                  <a:cubicBezTo>
                    <a:pt x="1925280" y="367004"/>
                    <a:pt x="1919843" y="368989"/>
                    <a:pt x="1914813" y="369704"/>
                  </a:cubicBezTo>
                  <a:lnTo>
                    <a:pt x="1913282" y="374206"/>
                  </a:lnTo>
                  <a:lnTo>
                    <a:pt x="1906495" y="374206"/>
                  </a:lnTo>
                  <a:lnTo>
                    <a:pt x="1903875" y="376358"/>
                  </a:lnTo>
                  <a:lnTo>
                    <a:pt x="1902584" y="376358"/>
                  </a:lnTo>
                  <a:lnTo>
                    <a:pt x="1900201" y="383355"/>
                  </a:lnTo>
                  <a:lnTo>
                    <a:pt x="1893727" y="384967"/>
                  </a:lnTo>
                  <a:lnTo>
                    <a:pt x="1893487" y="385675"/>
                  </a:lnTo>
                  <a:lnTo>
                    <a:pt x="1888174" y="392175"/>
                  </a:lnTo>
                  <a:lnTo>
                    <a:pt x="1884251" y="402049"/>
                  </a:lnTo>
                  <a:cubicBezTo>
                    <a:pt x="1880455" y="405759"/>
                    <a:pt x="1876269" y="411438"/>
                    <a:pt x="1871691" y="419085"/>
                  </a:cubicBezTo>
                  <a:cubicBezTo>
                    <a:pt x="1867113" y="426733"/>
                    <a:pt x="1862659" y="432787"/>
                    <a:pt x="1858329" y="437249"/>
                  </a:cubicBezTo>
                  <a:cubicBezTo>
                    <a:pt x="1854047" y="439476"/>
                    <a:pt x="1849519" y="443012"/>
                    <a:pt x="1844746" y="447857"/>
                  </a:cubicBezTo>
                  <a:cubicBezTo>
                    <a:pt x="1837975" y="454780"/>
                    <a:pt x="1832547" y="459669"/>
                    <a:pt x="1828462" y="462524"/>
                  </a:cubicBezTo>
                  <a:cubicBezTo>
                    <a:pt x="1820290" y="464214"/>
                    <a:pt x="1808515" y="466520"/>
                    <a:pt x="1793137" y="469444"/>
                  </a:cubicBezTo>
                  <a:lnTo>
                    <a:pt x="1787520" y="466756"/>
                  </a:lnTo>
                  <a:lnTo>
                    <a:pt x="1776514" y="469444"/>
                  </a:lnTo>
                  <a:lnTo>
                    <a:pt x="1765856" y="460659"/>
                  </a:lnTo>
                  <a:lnTo>
                    <a:pt x="1764861" y="447021"/>
                  </a:lnTo>
                  <a:lnTo>
                    <a:pt x="1772570" y="432919"/>
                  </a:lnTo>
                  <a:lnTo>
                    <a:pt x="1784969" y="429437"/>
                  </a:lnTo>
                  <a:cubicBezTo>
                    <a:pt x="1791126" y="432602"/>
                    <a:pt x="1795158" y="435071"/>
                    <a:pt x="1797064" y="436846"/>
                  </a:cubicBezTo>
                  <a:lnTo>
                    <a:pt x="1804400" y="435479"/>
                  </a:lnTo>
                  <a:lnTo>
                    <a:pt x="1808658" y="433249"/>
                  </a:lnTo>
                  <a:lnTo>
                    <a:pt x="1814112" y="421883"/>
                  </a:lnTo>
                  <a:lnTo>
                    <a:pt x="1816388" y="420575"/>
                  </a:lnTo>
                  <a:cubicBezTo>
                    <a:pt x="1817952" y="415442"/>
                    <a:pt x="1820746" y="409822"/>
                    <a:pt x="1824770" y="403717"/>
                  </a:cubicBezTo>
                  <a:cubicBezTo>
                    <a:pt x="1829684" y="398114"/>
                    <a:pt x="1835968" y="390667"/>
                    <a:pt x="1843623" y="381374"/>
                  </a:cubicBezTo>
                  <a:cubicBezTo>
                    <a:pt x="1848216" y="373008"/>
                    <a:pt x="1856310" y="360866"/>
                    <a:pt x="1867903" y="344947"/>
                  </a:cubicBezTo>
                  <a:lnTo>
                    <a:pt x="1868327" y="339586"/>
                  </a:lnTo>
                  <a:lnTo>
                    <a:pt x="1858976" y="341873"/>
                  </a:lnTo>
                  <a:lnTo>
                    <a:pt x="1851572" y="345895"/>
                  </a:lnTo>
                  <a:cubicBezTo>
                    <a:pt x="1842251" y="347270"/>
                    <a:pt x="1834016" y="348866"/>
                    <a:pt x="1826867" y="350684"/>
                  </a:cubicBezTo>
                  <a:lnTo>
                    <a:pt x="1814944" y="344712"/>
                  </a:lnTo>
                  <a:lnTo>
                    <a:pt x="1815286" y="334263"/>
                  </a:lnTo>
                  <a:lnTo>
                    <a:pt x="1822721" y="325461"/>
                  </a:lnTo>
                  <a:cubicBezTo>
                    <a:pt x="1842644" y="325841"/>
                    <a:pt x="1865355" y="319730"/>
                    <a:pt x="1890854" y="307127"/>
                  </a:cubicBezTo>
                  <a:lnTo>
                    <a:pt x="1894872" y="307127"/>
                  </a:lnTo>
                  <a:lnTo>
                    <a:pt x="1910744" y="297995"/>
                  </a:lnTo>
                  <a:close/>
                  <a:moveTo>
                    <a:pt x="313670" y="275052"/>
                  </a:moveTo>
                  <a:lnTo>
                    <a:pt x="313627" y="275178"/>
                  </a:lnTo>
                  <a:lnTo>
                    <a:pt x="313628" y="275177"/>
                  </a:lnTo>
                  <a:lnTo>
                    <a:pt x="313671" y="275052"/>
                  </a:lnTo>
                  <a:close/>
                  <a:moveTo>
                    <a:pt x="1248477" y="272970"/>
                  </a:moveTo>
                  <a:lnTo>
                    <a:pt x="1239582" y="277337"/>
                  </a:lnTo>
                  <a:cubicBezTo>
                    <a:pt x="1237519" y="278303"/>
                    <a:pt x="1236528" y="278693"/>
                    <a:pt x="1236611" y="278509"/>
                  </a:cubicBezTo>
                  <a:lnTo>
                    <a:pt x="1237023" y="282179"/>
                  </a:lnTo>
                  <a:lnTo>
                    <a:pt x="1240367" y="283680"/>
                  </a:lnTo>
                  <a:lnTo>
                    <a:pt x="1243103" y="282488"/>
                  </a:lnTo>
                  <a:close/>
                  <a:moveTo>
                    <a:pt x="303885" y="263973"/>
                  </a:moveTo>
                  <a:cubicBezTo>
                    <a:pt x="299269" y="266286"/>
                    <a:pt x="294722" y="267670"/>
                    <a:pt x="290243" y="268128"/>
                  </a:cubicBezTo>
                  <a:cubicBezTo>
                    <a:pt x="284766" y="272221"/>
                    <a:pt x="281120" y="276937"/>
                    <a:pt x="279305" y="282277"/>
                  </a:cubicBezTo>
                  <a:lnTo>
                    <a:pt x="277599" y="287297"/>
                  </a:lnTo>
                  <a:cubicBezTo>
                    <a:pt x="286219" y="281646"/>
                    <a:pt x="294997" y="279360"/>
                    <a:pt x="303933" y="280437"/>
                  </a:cubicBezTo>
                  <a:lnTo>
                    <a:pt x="311087" y="276556"/>
                  </a:lnTo>
                  <a:lnTo>
                    <a:pt x="310484" y="275640"/>
                  </a:lnTo>
                  <a:lnTo>
                    <a:pt x="310081" y="270186"/>
                  </a:lnTo>
                  <a:cubicBezTo>
                    <a:pt x="306477" y="268294"/>
                    <a:pt x="304411" y="266223"/>
                    <a:pt x="303885" y="263973"/>
                  </a:cubicBezTo>
                  <a:close/>
                  <a:moveTo>
                    <a:pt x="380349" y="140985"/>
                  </a:moveTo>
                  <a:cubicBezTo>
                    <a:pt x="379678" y="145593"/>
                    <a:pt x="374408" y="154471"/>
                    <a:pt x="364541" y="167620"/>
                  </a:cubicBezTo>
                  <a:lnTo>
                    <a:pt x="355554" y="174334"/>
                  </a:lnTo>
                  <a:lnTo>
                    <a:pt x="352433" y="183518"/>
                  </a:lnTo>
                  <a:lnTo>
                    <a:pt x="348840" y="183518"/>
                  </a:lnTo>
                  <a:lnTo>
                    <a:pt x="342670" y="192993"/>
                  </a:lnTo>
                  <a:lnTo>
                    <a:pt x="338169" y="196187"/>
                  </a:lnTo>
                  <a:lnTo>
                    <a:pt x="336136" y="202168"/>
                  </a:lnTo>
                  <a:lnTo>
                    <a:pt x="321953" y="212343"/>
                  </a:lnTo>
                  <a:lnTo>
                    <a:pt x="304366" y="243393"/>
                  </a:lnTo>
                  <a:lnTo>
                    <a:pt x="310051" y="237356"/>
                  </a:lnTo>
                  <a:lnTo>
                    <a:pt x="324727" y="237356"/>
                  </a:lnTo>
                  <a:lnTo>
                    <a:pt x="329722" y="241669"/>
                  </a:lnTo>
                  <a:lnTo>
                    <a:pt x="342988" y="241669"/>
                  </a:lnTo>
                  <a:lnTo>
                    <a:pt x="350984" y="251368"/>
                  </a:lnTo>
                  <a:lnTo>
                    <a:pt x="359203" y="251051"/>
                  </a:lnTo>
                  <a:cubicBezTo>
                    <a:pt x="365369" y="242939"/>
                    <a:pt x="373941" y="236573"/>
                    <a:pt x="384920" y="231954"/>
                  </a:cubicBezTo>
                  <a:lnTo>
                    <a:pt x="394112" y="219404"/>
                  </a:lnTo>
                  <a:lnTo>
                    <a:pt x="397589" y="196457"/>
                  </a:lnTo>
                  <a:lnTo>
                    <a:pt x="401791" y="199690"/>
                  </a:lnTo>
                  <a:lnTo>
                    <a:pt x="401307" y="195025"/>
                  </a:lnTo>
                  <a:lnTo>
                    <a:pt x="400887" y="185177"/>
                  </a:lnTo>
                  <a:cubicBezTo>
                    <a:pt x="402919" y="180258"/>
                    <a:pt x="404344" y="173827"/>
                    <a:pt x="405161" y="165885"/>
                  </a:cubicBezTo>
                  <a:cubicBezTo>
                    <a:pt x="405979" y="157943"/>
                    <a:pt x="406973" y="152515"/>
                    <a:pt x="408145" y="149599"/>
                  </a:cubicBezTo>
                  <a:cubicBezTo>
                    <a:pt x="403595" y="142579"/>
                    <a:pt x="394329" y="139708"/>
                    <a:pt x="380349" y="140985"/>
                  </a:cubicBezTo>
                  <a:close/>
                  <a:moveTo>
                    <a:pt x="513383" y="34848"/>
                  </a:moveTo>
                  <a:lnTo>
                    <a:pt x="530344" y="34848"/>
                  </a:lnTo>
                  <a:lnTo>
                    <a:pt x="535635" y="38625"/>
                  </a:lnTo>
                  <a:cubicBezTo>
                    <a:pt x="537021" y="43824"/>
                    <a:pt x="535778" y="50677"/>
                    <a:pt x="531905" y="59184"/>
                  </a:cubicBezTo>
                  <a:lnTo>
                    <a:pt x="520251" y="65306"/>
                  </a:lnTo>
                  <a:lnTo>
                    <a:pt x="513113" y="65306"/>
                  </a:lnTo>
                  <a:lnTo>
                    <a:pt x="502908" y="73435"/>
                  </a:lnTo>
                  <a:cubicBezTo>
                    <a:pt x="488717" y="74001"/>
                    <a:pt x="475645" y="77094"/>
                    <a:pt x="463695" y="82714"/>
                  </a:cubicBezTo>
                  <a:lnTo>
                    <a:pt x="451462" y="82173"/>
                  </a:lnTo>
                  <a:lnTo>
                    <a:pt x="433455" y="87623"/>
                  </a:lnTo>
                  <a:cubicBezTo>
                    <a:pt x="429673" y="89641"/>
                    <a:pt x="423923" y="92992"/>
                    <a:pt x="416206" y="97677"/>
                  </a:cubicBezTo>
                  <a:cubicBezTo>
                    <a:pt x="414592" y="98336"/>
                    <a:pt x="412005" y="100023"/>
                    <a:pt x="408443" y="102739"/>
                  </a:cubicBezTo>
                  <a:lnTo>
                    <a:pt x="396562" y="112546"/>
                  </a:lnTo>
                  <a:lnTo>
                    <a:pt x="428961" y="115805"/>
                  </a:lnTo>
                  <a:cubicBezTo>
                    <a:pt x="431171" y="119152"/>
                    <a:pt x="436839" y="122748"/>
                    <a:pt x="445966" y="126592"/>
                  </a:cubicBezTo>
                  <a:lnTo>
                    <a:pt x="449327" y="134164"/>
                  </a:lnTo>
                  <a:lnTo>
                    <a:pt x="454361" y="136252"/>
                  </a:lnTo>
                  <a:cubicBezTo>
                    <a:pt x="456307" y="140014"/>
                    <a:pt x="457598" y="144758"/>
                    <a:pt x="458232" y="150487"/>
                  </a:cubicBezTo>
                  <a:cubicBezTo>
                    <a:pt x="458535" y="158256"/>
                    <a:pt x="458048" y="162966"/>
                    <a:pt x="456770" y="164618"/>
                  </a:cubicBezTo>
                  <a:lnTo>
                    <a:pt x="458044" y="165622"/>
                  </a:lnTo>
                  <a:cubicBezTo>
                    <a:pt x="457075" y="176898"/>
                    <a:pt x="454023" y="190083"/>
                    <a:pt x="448890" y="205178"/>
                  </a:cubicBezTo>
                  <a:cubicBezTo>
                    <a:pt x="445045" y="216483"/>
                    <a:pt x="434718" y="229340"/>
                    <a:pt x="417908" y="243749"/>
                  </a:cubicBezTo>
                  <a:lnTo>
                    <a:pt x="411828" y="245721"/>
                  </a:lnTo>
                  <a:lnTo>
                    <a:pt x="411267" y="246339"/>
                  </a:lnTo>
                  <a:lnTo>
                    <a:pt x="410443" y="248761"/>
                  </a:lnTo>
                  <a:cubicBezTo>
                    <a:pt x="409127" y="250073"/>
                    <a:pt x="405481" y="252505"/>
                    <a:pt x="399506" y="256056"/>
                  </a:cubicBezTo>
                  <a:lnTo>
                    <a:pt x="377772" y="268281"/>
                  </a:lnTo>
                  <a:lnTo>
                    <a:pt x="378085" y="268244"/>
                  </a:lnTo>
                  <a:cubicBezTo>
                    <a:pt x="383971" y="278076"/>
                    <a:pt x="386898" y="288937"/>
                    <a:pt x="386866" y="300824"/>
                  </a:cubicBezTo>
                  <a:lnTo>
                    <a:pt x="380945" y="307166"/>
                  </a:lnTo>
                  <a:lnTo>
                    <a:pt x="380598" y="312714"/>
                  </a:lnTo>
                  <a:cubicBezTo>
                    <a:pt x="384197" y="316227"/>
                    <a:pt x="386336" y="318815"/>
                    <a:pt x="387016" y="320479"/>
                  </a:cubicBezTo>
                  <a:lnTo>
                    <a:pt x="388208" y="320479"/>
                  </a:lnTo>
                  <a:lnTo>
                    <a:pt x="397426" y="330224"/>
                  </a:lnTo>
                  <a:lnTo>
                    <a:pt x="398747" y="350483"/>
                  </a:lnTo>
                  <a:lnTo>
                    <a:pt x="402760" y="357013"/>
                  </a:lnTo>
                  <a:lnTo>
                    <a:pt x="399785" y="367478"/>
                  </a:lnTo>
                  <a:cubicBezTo>
                    <a:pt x="401174" y="372829"/>
                    <a:pt x="402461" y="380214"/>
                    <a:pt x="403648" y="389632"/>
                  </a:cubicBezTo>
                  <a:cubicBezTo>
                    <a:pt x="405517" y="391238"/>
                    <a:pt x="408700" y="395120"/>
                    <a:pt x="413196" y="401277"/>
                  </a:cubicBezTo>
                  <a:lnTo>
                    <a:pt x="411760" y="411906"/>
                  </a:lnTo>
                  <a:lnTo>
                    <a:pt x="419010" y="425347"/>
                  </a:lnTo>
                  <a:cubicBezTo>
                    <a:pt x="418533" y="430638"/>
                    <a:pt x="420692" y="441398"/>
                    <a:pt x="425488" y="457628"/>
                  </a:cubicBezTo>
                  <a:cubicBezTo>
                    <a:pt x="427009" y="464685"/>
                    <a:pt x="428365" y="470979"/>
                    <a:pt x="429557" y="476510"/>
                  </a:cubicBezTo>
                  <a:cubicBezTo>
                    <a:pt x="431710" y="485054"/>
                    <a:pt x="435277" y="490346"/>
                    <a:pt x="440259" y="492387"/>
                  </a:cubicBezTo>
                  <a:lnTo>
                    <a:pt x="440117" y="492803"/>
                  </a:lnTo>
                  <a:lnTo>
                    <a:pt x="444422" y="492803"/>
                  </a:lnTo>
                  <a:lnTo>
                    <a:pt x="444005" y="494022"/>
                  </a:lnTo>
                  <a:lnTo>
                    <a:pt x="458429" y="488498"/>
                  </a:lnTo>
                  <a:lnTo>
                    <a:pt x="469285" y="488498"/>
                  </a:lnTo>
                  <a:cubicBezTo>
                    <a:pt x="469789" y="488124"/>
                    <a:pt x="471717" y="487624"/>
                    <a:pt x="475069" y="486998"/>
                  </a:cubicBezTo>
                  <a:cubicBezTo>
                    <a:pt x="479183" y="486817"/>
                    <a:pt x="485455" y="486257"/>
                    <a:pt x="493887" y="485317"/>
                  </a:cubicBezTo>
                  <a:cubicBezTo>
                    <a:pt x="495071" y="485114"/>
                    <a:pt x="498494" y="484145"/>
                    <a:pt x="504156" y="482410"/>
                  </a:cubicBezTo>
                  <a:cubicBezTo>
                    <a:pt x="512860" y="479657"/>
                    <a:pt x="519490" y="478281"/>
                    <a:pt x="524046" y="478281"/>
                  </a:cubicBezTo>
                  <a:cubicBezTo>
                    <a:pt x="556894" y="478281"/>
                    <a:pt x="578549" y="483455"/>
                    <a:pt x="589010" y="493802"/>
                  </a:cubicBezTo>
                  <a:cubicBezTo>
                    <a:pt x="592303" y="497969"/>
                    <a:pt x="598074" y="504561"/>
                    <a:pt x="606323" y="513576"/>
                  </a:cubicBezTo>
                  <a:lnTo>
                    <a:pt x="599871" y="532540"/>
                  </a:lnTo>
                  <a:cubicBezTo>
                    <a:pt x="597387" y="536519"/>
                    <a:pt x="593909" y="540280"/>
                    <a:pt x="589437" y="543824"/>
                  </a:cubicBezTo>
                  <a:cubicBezTo>
                    <a:pt x="584965" y="547369"/>
                    <a:pt x="582603" y="549214"/>
                    <a:pt x="582352" y="549360"/>
                  </a:cubicBezTo>
                  <a:lnTo>
                    <a:pt x="583124" y="559748"/>
                  </a:lnTo>
                  <a:lnTo>
                    <a:pt x="573691" y="570712"/>
                  </a:lnTo>
                  <a:cubicBezTo>
                    <a:pt x="565625" y="575219"/>
                    <a:pt x="556279" y="578595"/>
                    <a:pt x="545655" y="580839"/>
                  </a:cubicBezTo>
                  <a:cubicBezTo>
                    <a:pt x="523826" y="585349"/>
                    <a:pt x="512282" y="587750"/>
                    <a:pt x="511025" y="588042"/>
                  </a:cubicBezTo>
                  <a:cubicBezTo>
                    <a:pt x="500843" y="586967"/>
                    <a:pt x="495624" y="586430"/>
                    <a:pt x="495367" y="586430"/>
                  </a:cubicBezTo>
                  <a:cubicBezTo>
                    <a:pt x="484485" y="586430"/>
                    <a:pt x="474270" y="587699"/>
                    <a:pt x="464723" y="590237"/>
                  </a:cubicBezTo>
                  <a:lnTo>
                    <a:pt x="454682" y="587600"/>
                  </a:lnTo>
                  <a:lnTo>
                    <a:pt x="447672" y="580166"/>
                  </a:lnTo>
                  <a:lnTo>
                    <a:pt x="438145" y="577872"/>
                  </a:lnTo>
                  <a:lnTo>
                    <a:pt x="432370" y="565768"/>
                  </a:lnTo>
                  <a:lnTo>
                    <a:pt x="427924" y="563976"/>
                  </a:lnTo>
                  <a:cubicBezTo>
                    <a:pt x="426237" y="557319"/>
                    <a:pt x="421048" y="552192"/>
                    <a:pt x="412356" y="548597"/>
                  </a:cubicBezTo>
                  <a:lnTo>
                    <a:pt x="406302" y="538598"/>
                  </a:lnTo>
                  <a:lnTo>
                    <a:pt x="401855" y="537415"/>
                  </a:lnTo>
                  <a:cubicBezTo>
                    <a:pt x="400198" y="537746"/>
                    <a:pt x="398144" y="538179"/>
                    <a:pt x="395694" y="538714"/>
                  </a:cubicBezTo>
                  <a:cubicBezTo>
                    <a:pt x="389709" y="541749"/>
                    <a:pt x="379655" y="546406"/>
                    <a:pt x="365532" y="552683"/>
                  </a:cubicBezTo>
                  <a:cubicBezTo>
                    <a:pt x="359612" y="554223"/>
                    <a:pt x="351710" y="556674"/>
                    <a:pt x="341826" y="560036"/>
                  </a:cubicBezTo>
                  <a:cubicBezTo>
                    <a:pt x="330324" y="564743"/>
                    <a:pt x="321537" y="569986"/>
                    <a:pt x="315466" y="575762"/>
                  </a:cubicBezTo>
                  <a:lnTo>
                    <a:pt x="295439" y="581924"/>
                  </a:lnTo>
                  <a:lnTo>
                    <a:pt x="283764" y="590143"/>
                  </a:lnTo>
                  <a:cubicBezTo>
                    <a:pt x="276707" y="589965"/>
                    <a:pt x="259282" y="594529"/>
                    <a:pt x="231491" y="603833"/>
                  </a:cubicBezTo>
                  <a:cubicBezTo>
                    <a:pt x="225608" y="605794"/>
                    <a:pt x="213703" y="607138"/>
                    <a:pt x="195775" y="607867"/>
                  </a:cubicBezTo>
                  <a:cubicBezTo>
                    <a:pt x="181069" y="608548"/>
                    <a:pt x="169919" y="611070"/>
                    <a:pt x="162324" y="615435"/>
                  </a:cubicBezTo>
                  <a:lnTo>
                    <a:pt x="150671" y="613818"/>
                  </a:lnTo>
                  <a:lnTo>
                    <a:pt x="139532" y="619688"/>
                  </a:lnTo>
                  <a:cubicBezTo>
                    <a:pt x="133378" y="619888"/>
                    <a:pt x="124252" y="621112"/>
                    <a:pt x="112154" y="623360"/>
                  </a:cubicBezTo>
                  <a:cubicBezTo>
                    <a:pt x="100056" y="625608"/>
                    <a:pt x="91100" y="626732"/>
                    <a:pt x="85286" y="626732"/>
                  </a:cubicBezTo>
                  <a:cubicBezTo>
                    <a:pt x="66995" y="626732"/>
                    <a:pt x="47700" y="624400"/>
                    <a:pt x="27400" y="619735"/>
                  </a:cubicBezTo>
                  <a:cubicBezTo>
                    <a:pt x="23655" y="619158"/>
                    <a:pt x="19295" y="613698"/>
                    <a:pt x="14319" y="603357"/>
                  </a:cubicBezTo>
                  <a:lnTo>
                    <a:pt x="8428" y="600913"/>
                  </a:lnTo>
                  <a:lnTo>
                    <a:pt x="6267" y="581992"/>
                  </a:lnTo>
                  <a:lnTo>
                    <a:pt x="5006" y="578416"/>
                  </a:lnTo>
                  <a:lnTo>
                    <a:pt x="25303" y="551079"/>
                  </a:lnTo>
                  <a:cubicBezTo>
                    <a:pt x="31663" y="545688"/>
                    <a:pt x="39999" y="540580"/>
                    <a:pt x="50312" y="535755"/>
                  </a:cubicBezTo>
                  <a:cubicBezTo>
                    <a:pt x="61780" y="530427"/>
                    <a:pt x="70857" y="527763"/>
                    <a:pt x="77542" y="527763"/>
                  </a:cubicBezTo>
                  <a:cubicBezTo>
                    <a:pt x="78760" y="527763"/>
                    <a:pt x="79277" y="527852"/>
                    <a:pt x="79095" y="528029"/>
                  </a:cubicBezTo>
                  <a:lnTo>
                    <a:pt x="89127" y="522112"/>
                  </a:lnTo>
                  <a:cubicBezTo>
                    <a:pt x="93115" y="522650"/>
                    <a:pt x="96653" y="522550"/>
                    <a:pt x="99743" y="521812"/>
                  </a:cubicBezTo>
                  <a:cubicBezTo>
                    <a:pt x="108544" y="519786"/>
                    <a:pt x="114564" y="518630"/>
                    <a:pt x="117802" y="518344"/>
                  </a:cubicBezTo>
                  <a:cubicBezTo>
                    <a:pt x="117802" y="518344"/>
                    <a:pt x="127016" y="518344"/>
                    <a:pt x="145444" y="518344"/>
                  </a:cubicBezTo>
                  <a:cubicBezTo>
                    <a:pt x="147799" y="521545"/>
                    <a:pt x="150946" y="524303"/>
                    <a:pt x="154885" y="526619"/>
                  </a:cubicBezTo>
                  <a:cubicBezTo>
                    <a:pt x="164321" y="530843"/>
                    <a:pt x="170135" y="533968"/>
                    <a:pt x="172329" y="535993"/>
                  </a:cubicBezTo>
                  <a:cubicBezTo>
                    <a:pt x="174523" y="538018"/>
                    <a:pt x="179764" y="542011"/>
                    <a:pt x="188054" y="547971"/>
                  </a:cubicBezTo>
                  <a:lnTo>
                    <a:pt x="201594" y="549673"/>
                  </a:lnTo>
                  <a:lnTo>
                    <a:pt x="204209" y="553656"/>
                  </a:lnTo>
                  <a:lnTo>
                    <a:pt x="209616" y="553656"/>
                  </a:lnTo>
                  <a:lnTo>
                    <a:pt x="209238" y="566085"/>
                  </a:lnTo>
                  <a:lnTo>
                    <a:pt x="196341" y="578163"/>
                  </a:lnTo>
                  <a:lnTo>
                    <a:pt x="170745" y="578163"/>
                  </a:lnTo>
                  <a:cubicBezTo>
                    <a:pt x="164193" y="575851"/>
                    <a:pt x="154381" y="572061"/>
                    <a:pt x="141307" y="566793"/>
                  </a:cubicBezTo>
                  <a:cubicBezTo>
                    <a:pt x="136745" y="564429"/>
                    <a:pt x="130303" y="561416"/>
                    <a:pt x="121983" y="557755"/>
                  </a:cubicBezTo>
                  <a:cubicBezTo>
                    <a:pt x="116343" y="556480"/>
                    <a:pt x="108870" y="553679"/>
                    <a:pt x="99563" y="549351"/>
                  </a:cubicBezTo>
                  <a:cubicBezTo>
                    <a:pt x="92755" y="549514"/>
                    <a:pt x="84311" y="551275"/>
                    <a:pt x="74233" y="554633"/>
                  </a:cubicBezTo>
                  <a:cubicBezTo>
                    <a:pt x="60504" y="559281"/>
                    <a:pt x="51977" y="561846"/>
                    <a:pt x="48653" y="562329"/>
                  </a:cubicBezTo>
                  <a:lnTo>
                    <a:pt x="37150" y="574262"/>
                  </a:lnTo>
                  <a:lnTo>
                    <a:pt x="36777" y="575368"/>
                  </a:lnTo>
                  <a:lnTo>
                    <a:pt x="44734" y="594627"/>
                  </a:lnTo>
                  <a:cubicBezTo>
                    <a:pt x="45440" y="594267"/>
                    <a:pt x="49213" y="594999"/>
                    <a:pt x="56053" y="596823"/>
                  </a:cubicBezTo>
                  <a:cubicBezTo>
                    <a:pt x="68936" y="598652"/>
                    <a:pt x="76857" y="599567"/>
                    <a:pt x="79815" y="599567"/>
                  </a:cubicBezTo>
                  <a:cubicBezTo>
                    <a:pt x="89605" y="599567"/>
                    <a:pt x="106019" y="597547"/>
                    <a:pt x="129057" y="593508"/>
                  </a:cubicBezTo>
                  <a:cubicBezTo>
                    <a:pt x="133059" y="592374"/>
                    <a:pt x="139233" y="590826"/>
                    <a:pt x="147579" y="588865"/>
                  </a:cubicBezTo>
                  <a:cubicBezTo>
                    <a:pt x="155211" y="588865"/>
                    <a:pt x="165045" y="588376"/>
                    <a:pt x="177082" y="587399"/>
                  </a:cubicBezTo>
                  <a:cubicBezTo>
                    <a:pt x="179300" y="587121"/>
                    <a:pt x="182674" y="586300"/>
                    <a:pt x="187205" y="584933"/>
                  </a:cubicBezTo>
                  <a:cubicBezTo>
                    <a:pt x="195128" y="582890"/>
                    <a:pt x="200417" y="582226"/>
                    <a:pt x="203073" y="582944"/>
                  </a:cubicBezTo>
                  <a:lnTo>
                    <a:pt x="216467" y="577023"/>
                  </a:lnTo>
                  <a:lnTo>
                    <a:pt x="224485" y="579175"/>
                  </a:lnTo>
                  <a:cubicBezTo>
                    <a:pt x="236827" y="576111"/>
                    <a:pt x="248509" y="571512"/>
                    <a:pt x="259531" y="565378"/>
                  </a:cubicBezTo>
                  <a:cubicBezTo>
                    <a:pt x="268721" y="560916"/>
                    <a:pt x="280415" y="553960"/>
                    <a:pt x="294616" y="544510"/>
                  </a:cubicBezTo>
                  <a:cubicBezTo>
                    <a:pt x="302745" y="541372"/>
                    <a:pt x="314018" y="536870"/>
                    <a:pt x="328436" y="531005"/>
                  </a:cubicBezTo>
                  <a:cubicBezTo>
                    <a:pt x="339944" y="525088"/>
                    <a:pt x="358436" y="517418"/>
                    <a:pt x="383912" y="507994"/>
                  </a:cubicBezTo>
                  <a:lnTo>
                    <a:pt x="374214" y="498582"/>
                  </a:lnTo>
                  <a:lnTo>
                    <a:pt x="370346" y="496645"/>
                  </a:lnTo>
                  <a:cubicBezTo>
                    <a:pt x="369606" y="492045"/>
                    <a:pt x="367997" y="488677"/>
                    <a:pt x="365519" y="486539"/>
                  </a:cubicBezTo>
                  <a:lnTo>
                    <a:pt x="362882" y="468368"/>
                  </a:lnTo>
                  <a:cubicBezTo>
                    <a:pt x="360109" y="464841"/>
                    <a:pt x="355745" y="461171"/>
                    <a:pt x="349788" y="457358"/>
                  </a:cubicBezTo>
                  <a:cubicBezTo>
                    <a:pt x="344200" y="439282"/>
                    <a:pt x="341421" y="423785"/>
                    <a:pt x="341453" y="410868"/>
                  </a:cubicBezTo>
                  <a:lnTo>
                    <a:pt x="333144" y="408098"/>
                  </a:lnTo>
                  <a:lnTo>
                    <a:pt x="334353" y="404544"/>
                  </a:lnTo>
                  <a:lnTo>
                    <a:pt x="332449" y="400985"/>
                  </a:lnTo>
                  <a:lnTo>
                    <a:pt x="332367" y="397603"/>
                  </a:lnTo>
                  <a:lnTo>
                    <a:pt x="332273" y="397603"/>
                  </a:lnTo>
                  <a:cubicBezTo>
                    <a:pt x="327788" y="390811"/>
                    <a:pt x="326424" y="381144"/>
                    <a:pt x="328179" y="368602"/>
                  </a:cubicBezTo>
                  <a:cubicBezTo>
                    <a:pt x="325329" y="364288"/>
                    <a:pt x="321473" y="350791"/>
                    <a:pt x="316611" y="328110"/>
                  </a:cubicBezTo>
                  <a:cubicBezTo>
                    <a:pt x="312378" y="308288"/>
                    <a:pt x="310344" y="298299"/>
                    <a:pt x="310510" y="298145"/>
                  </a:cubicBezTo>
                  <a:lnTo>
                    <a:pt x="306531" y="299191"/>
                  </a:lnTo>
                  <a:lnTo>
                    <a:pt x="299902" y="305682"/>
                  </a:lnTo>
                  <a:lnTo>
                    <a:pt x="278808" y="305682"/>
                  </a:lnTo>
                  <a:lnTo>
                    <a:pt x="259780" y="313083"/>
                  </a:lnTo>
                  <a:cubicBezTo>
                    <a:pt x="257967" y="314014"/>
                    <a:pt x="254307" y="318143"/>
                    <a:pt x="248799" y="325469"/>
                  </a:cubicBezTo>
                  <a:lnTo>
                    <a:pt x="244709" y="325469"/>
                  </a:lnTo>
                  <a:lnTo>
                    <a:pt x="244164" y="327081"/>
                  </a:lnTo>
                  <a:lnTo>
                    <a:pt x="239761" y="327081"/>
                  </a:lnTo>
                  <a:lnTo>
                    <a:pt x="237197" y="329478"/>
                  </a:lnTo>
                  <a:lnTo>
                    <a:pt x="230432" y="344724"/>
                  </a:lnTo>
                  <a:lnTo>
                    <a:pt x="227597" y="347314"/>
                  </a:lnTo>
                  <a:lnTo>
                    <a:pt x="228421" y="351212"/>
                  </a:lnTo>
                  <a:lnTo>
                    <a:pt x="224579" y="356198"/>
                  </a:lnTo>
                  <a:cubicBezTo>
                    <a:pt x="223490" y="360405"/>
                    <a:pt x="218448" y="370417"/>
                    <a:pt x="209453" y="386232"/>
                  </a:cubicBezTo>
                  <a:lnTo>
                    <a:pt x="206830" y="386232"/>
                  </a:lnTo>
                  <a:lnTo>
                    <a:pt x="205375" y="390507"/>
                  </a:lnTo>
                  <a:lnTo>
                    <a:pt x="201469" y="393422"/>
                  </a:lnTo>
                  <a:lnTo>
                    <a:pt x="197297" y="399339"/>
                  </a:lnTo>
                  <a:lnTo>
                    <a:pt x="189215" y="405372"/>
                  </a:lnTo>
                  <a:lnTo>
                    <a:pt x="182197" y="415139"/>
                  </a:lnTo>
                  <a:cubicBezTo>
                    <a:pt x="173041" y="422139"/>
                    <a:pt x="160420" y="431055"/>
                    <a:pt x="144334" y="441888"/>
                  </a:cubicBezTo>
                  <a:cubicBezTo>
                    <a:pt x="135879" y="445827"/>
                    <a:pt x="123145" y="452140"/>
                    <a:pt x="106132" y="460826"/>
                  </a:cubicBezTo>
                  <a:lnTo>
                    <a:pt x="100584" y="460826"/>
                  </a:lnTo>
                  <a:lnTo>
                    <a:pt x="91040" y="466756"/>
                  </a:lnTo>
                  <a:lnTo>
                    <a:pt x="59351" y="466756"/>
                  </a:lnTo>
                  <a:cubicBezTo>
                    <a:pt x="57098" y="466756"/>
                    <a:pt x="53035" y="465806"/>
                    <a:pt x="47161" y="463905"/>
                  </a:cubicBezTo>
                  <a:cubicBezTo>
                    <a:pt x="41287" y="462004"/>
                    <a:pt x="36998" y="460947"/>
                    <a:pt x="34294" y="460732"/>
                  </a:cubicBezTo>
                  <a:lnTo>
                    <a:pt x="27696" y="455377"/>
                  </a:lnTo>
                  <a:lnTo>
                    <a:pt x="27451" y="453851"/>
                  </a:lnTo>
                  <a:cubicBezTo>
                    <a:pt x="22875" y="453851"/>
                    <a:pt x="17334" y="451891"/>
                    <a:pt x="10829" y="447972"/>
                  </a:cubicBezTo>
                  <a:lnTo>
                    <a:pt x="607" y="429009"/>
                  </a:lnTo>
                  <a:cubicBezTo>
                    <a:pt x="-533" y="421903"/>
                    <a:pt x="-69" y="413338"/>
                    <a:pt x="2001" y="403314"/>
                  </a:cubicBezTo>
                  <a:cubicBezTo>
                    <a:pt x="5625" y="394458"/>
                    <a:pt x="13906" y="383710"/>
                    <a:pt x="26843" y="371067"/>
                  </a:cubicBezTo>
                  <a:cubicBezTo>
                    <a:pt x="42352" y="362403"/>
                    <a:pt x="52579" y="355195"/>
                    <a:pt x="57524" y="349441"/>
                  </a:cubicBezTo>
                  <a:lnTo>
                    <a:pt x="73126" y="347773"/>
                  </a:lnTo>
                  <a:cubicBezTo>
                    <a:pt x="79786" y="341708"/>
                    <a:pt x="85097" y="337830"/>
                    <a:pt x="89059" y="336141"/>
                  </a:cubicBezTo>
                  <a:lnTo>
                    <a:pt x="99190" y="336141"/>
                  </a:lnTo>
                  <a:lnTo>
                    <a:pt x="106801" y="340698"/>
                  </a:lnTo>
                  <a:lnTo>
                    <a:pt x="112057" y="357270"/>
                  </a:lnTo>
                  <a:lnTo>
                    <a:pt x="104250" y="380217"/>
                  </a:lnTo>
                  <a:lnTo>
                    <a:pt x="91258" y="391570"/>
                  </a:lnTo>
                  <a:lnTo>
                    <a:pt x="76050" y="385610"/>
                  </a:lnTo>
                  <a:lnTo>
                    <a:pt x="73251" y="374956"/>
                  </a:lnTo>
                  <a:lnTo>
                    <a:pt x="69906" y="372362"/>
                  </a:lnTo>
                  <a:cubicBezTo>
                    <a:pt x="57507" y="377724"/>
                    <a:pt x="45835" y="386784"/>
                    <a:pt x="34890" y="399541"/>
                  </a:cubicBezTo>
                  <a:lnTo>
                    <a:pt x="29651" y="409145"/>
                  </a:lnTo>
                  <a:lnTo>
                    <a:pt x="33484" y="421831"/>
                  </a:lnTo>
                  <a:cubicBezTo>
                    <a:pt x="45652" y="431475"/>
                    <a:pt x="57208" y="436298"/>
                    <a:pt x="68153" y="436298"/>
                  </a:cubicBezTo>
                  <a:cubicBezTo>
                    <a:pt x="79429" y="436298"/>
                    <a:pt x="88473" y="434178"/>
                    <a:pt x="95284" y="429939"/>
                  </a:cubicBezTo>
                  <a:cubicBezTo>
                    <a:pt x="101335" y="424351"/>
                    <a:pt x="111102" y="415673"/>
                    <a:pt x="124585" y="403905"/>
                  </a:cubicBezTo>
                  <a:cubicBezTo>
                    <a:pt x="125714" y="401813"/>
                    <a:pt x="130800" y="394183"/>
                    <a:pt x="139842" y="381016"/>
                  </a:cubicBezTo>
                  <a:cubicBezTo>
                    <a:pt x="148885" y="367849"/>
                    <a:pt x="154659" y="359769"/>
                    <a:pt x="157166" y="356777"/>
                  </a:cubicBezTo>
                  <a:lnTo>
                    <a:pt x="161578" y="354890"/>
                  </a:lnTo>
                  <a:lnTo>
                    <a:pt x="171259" y="338919"/>
                  </a:lnTo>
                  <a:cubicBezTo>
                    <a:pt x="181627" y="329930"/>
                    <a:pt x="191814" y="320178"/>
                    <a:pt x="201821" y="309665"/>
                  </a:cubicBezTo>
                  <a:lnTo>
                    <a:pt x="205924" y="308392"/>
                  </a:lnTo>
                  <a:lnTo>
                    <a:pt x="208758" y="295311"/>
                  </a:lnTo>
                  <a:lnTo>
                    <a:pt x="218932" y="289248"/>
                  </a:lnTo>
                  <a:cubicBezTo>
                    <a:pt x="228079" y="273364"/>
                    <a:pt x="240456" y="253544"/>
                    <a:pt x="256062" y="229789"/>
                  </a:cubicBezTo>
                  <a:lnTo>
                    <a:pt x="262181" y="226024"/>
                  </a:lnTo>
                  <a:lnTo>
                    <a:pt x="267767" y="217741"/>
                  </a:lnTo>
                  <a:lnTo>
                    <a:pt x="272462" y="215653"/>
                  </a:lnTo>
                  <a:lnTo>
                    <a:pt x="272634" y="210413"/>
                  </a:lnTo>
                  <a:cubicBezTo>
                    <a:pt x="277318" y="205986"/>
                    <a:pt x="281392" y="200876"/>
                    <a:pt x="284853" y="195085"/>
                  </a:cubicBezTo>
                  <a:cubicBezTo>
                    <a:pt x="287786" y="190666"/>
                    <a:pt x="291080" y="185486"/>
                    <a:pt x="294736" y="179543"/>
                  </a:cubicBezTo>
                  <a:cubicBezTo>
                    <a:pt x="303928" y="166349"/>
                    <a:pt x="315250" y="152294"/>
                    <a:pt x="328702" y="137380"/>
                  </a:cubicBezTo>
                  <a:lnTo>
                    <a:pt x="324633" y="136651"/>
                  </a:lnTo>
                  <a:cubicBezTo>
                    <a:pt x="309498" y="138191"/>
                    <a:pt x="288277" y="145006"/>
                    <a:pt x="260972" y="157094"/>
                  </a:cubicBezTo>
                  <a:cubicBezTo>
                    <a:pt x="255875" y="160021"/>
                    <a:pt x="248226" y="163262"/>
                    <a:pt x="238025" y="166818"/>
                  </a:cubicBezTo>
                  <a:lnTo>
                    <a:pt x="232481" y="172237"/>
                  </a:lnTo>
                  <a:cubicBezTo>
                    <a:pt x="228882" y="174027"/>
                    <a:pt x="224612" y="175790"/>
                    <a:pt x="219670" y="177528"/>
                  </a:cubicBezTo>
                  <a:lnTo>
                    <a:pt x="219824" y="177528"/>
                  </a:lnTo>
                  <a:cubicBezTo>
                    <a:pt x="208173" y="188207"/>
                    <a:pt x="199511" y="194757"/>
                    <a:pt x="193837" y="197178"/>
                  </a:cubicBezTo>
                  <a:lnTo>
                    <a:pt x="192997" y="199643"/>
                  </a:lnTo>
                  <a:lnTo>
                    <a:pt x="187110" y="201127"/>
                  </a:lnTo>
                  <a:lnTo>
                    <a:pt x="187513" y="204689"/>
                  </a:lnTo>
                  <a:lnTo>
                    <a:pt x="179530" y="208377"/>
                  </a:lnTo>
                  <a:lnTo>
                    <a:pt x="160639" y="226740"/>
                  </a:lnTo>
                  <a:lnTo>
                    <a:pt x="158928" y="226740"/>
                  </a:lnTo>
                  <a:cubicBezTo>
                    <a:pt x="157894" y="227521"/>
                    <a:pt x="154852" y="232424"/>
                    <a:pt x="149805" y="241451"/>
                  </a:cubicBezTo>
                  <a:lnTo>
                    <a:pt x="148831" y="245884"/>
                  </a:lnTo>
                  <a:lnTo>
                    <a:pt x="152836" y="246960"/>
                  </a:lnTo>
                  <a:lnTo>
                    <a:pt x="166410" y="243625"/>
                  </a:lnTo>
                  <a:cubicBezTo>
                    <a:pt x="170646" y="241507"/>
                    <a:pt x="175583" y="238938"/>
                    <a:pt x="181219" y="235920"/>
                  </a:cubicBezTo>
                  <a:cubicBezTo>
                    <a:pt x="192101" y="225893"/>
                    <a:pt x="199237" y="219893"/>
                    <a:pt x="202627" y="217921"/>
                  </a:cubicBezTo>
                  <a:lnTo>
                    <a:pt x="209002" y="208441"/>
                  </a:lnTo>
                  <a:lnTo>
                    <a:pt x="214628" y="204754"/>
                  </a:lnTo>
                  <a:cubicBezTo>
                    <a:pt x="214470" y="205211"/>
                    <a:pt x="218421" y="202537"/>
                    <a:pt x="226478" y="196732"/>
                  </a:cubicBezTo>
                  <a:cubicBezTo>
                    <a:pt x="234102" y="185713"/>
                    <a:pt x="238968" y="177402"/>
                    <a:pt x="241077" y="171800"/>
                  </a:cubicBezTo>
                  <a:lnTo>
                    <a:pt x="253190" y="162800"/>
                  </a:lnTo>
                  <a:lnTo>
                    <a:pt x="266018" y="162800"/>
                  </a:lnTo>
                  <a:lnTo>
                    <a:pt x="268530" y="175873"/>
                  </a:lnTo>
                  <a:lnTo>
                    <a:pt x="264535" y="191342"/>
                  </a:lnTo>
                  <a:lnTo>
                    <a:pt x="251273" y="211970"/>
                  </a:lnTo>
                  <a:cubicBezTo>
                    <a:pt x="240277" y="217235"/>
                    <a:pt x="231160" y="223853"/>
                    <a:pt x="223923" y="231825"/>
                  </a:cubicBezTo>
                  <a:lnTo>
                    <a:pt x="212956" y="236837"/>
                  </a:lnTo>
                  <a:lnTo>
                    <a:pt x="208093" y="244611"/>
                  </a:lnTo>
                  <a:cubicBezTo>
                    <a:pt x="201311" y="247175"/>
                    <a:pt x="195159" y="251331"/>
                    <a:pt x="189640" y="257079"/>
                  </a:cubicBezTo>
                  <a:lnTo>
                    <a:pt x="182450" y="257992"/>
                  </a:lnTo>
                  <a:lnTo>
                    <a:pt x="181279" y="259973"/>
                  </a:lnTo>
                  <a:lnTo>
                    <a:pt x="171684" y="267660"/>
                  </a:lnTo>
                  <a:cubicBezTo>
                    <a:pt x="161605" y="271971"/>
                    <a:pt x="152843" y="274126"/>
                    <a:pt x="145397" y="274126"/>
                  </a:cubicBezTo>
                  <a:cubicBezTo>
                    <a:pt x="138940" y="274126"/>
                    <a:pt x="132970" y="273466"/>
                    <a:pt x="127488" y="272145"/>
                  </a:cubicBezTo>
                  <a:cubicBezTo>
                    <a:pt x="119279" y="263942"/>
                    <a:pt x="116859" y="252761"/>
                    <a:pt x="120229" y="238604"/>
                  </a:cubicBezTo>
                  <a:lnTo>
                    <a:pt x="118120" y="238604"/>
                  </a:lnTo>
                  <a:cubicBezTo>
                    <a:pt x="121901" y="227482"/>
                    <a:pt x="127192" y="217438"/>
                    <a:pt x="133992" y="208471"/>
                  </a:cubicBezTo>
                  <a:cubicBezTo>
                    <a:pt x="141621" y="203226"/>
                    <a:pt x="152410" y="195327"/>
                    <a:pt x="166359" y="184774"/>
                  </a:cubicBezTo>
                  <a:cubicBezTo>
                    <a:pt x="171772" y="183153"/>
                    <a:pt x="185197" y="175103"/>
                    <a:pt x="206631" y="160622"/>
                  </a:cubicBezTo>
                  <a:lnTo>
                    <a:pt x="207476" y="160622"/>
                  </a:lnTo>
                  <a:lnTo>
                    <a:pt x="211982" y="155254"/>
                  </a:lnTo>
                  <a:cubicBezTo>
                    <a:pt x="218205" y="150778"/>
                    <a:pt x="224142" y="147508"/>
                    <a:pt x="229793" y="145444"/>
                  </a:cubicBezTo>
                  <a:cubicBezTo>
                    <a:pt x="237419" y="142698"/>
                    <a:pt x="241651" y="141095"/>
                    <a:pt x="242488" y="140638"/>
                  </a:cubicBezTo>
                  <a:cubicBezTo>
                    <a:pt x="248525" y="137094"/>
                    <a:pt x="258526" y="131626"/>
                    <a:pt x="272492" y="124234"/>
                  </a:cubicBezTo>
                  <a:cubicBezTo>
                    <a:pt x="278986" y="121198"/>
                    <a:pt x="291982" y="118089"/>
                    <a:pt x="311479" y="114904"/>
                  </a:cubicBezTo>
                  <a:cubicBezTo>
                    <a:pt x="334123" y="111120"/>
                    <a:pt x="347831" y="109496"/>
                    <a:pt x="352605" y="110034"/>
                  </a:cubicBezTo>
                  <a:lnTo>
                    <a:pt x="363208" y="105510"/>
                  </a:lnTo>
                  <a:lnTo>
                    <a:pt x="374278" y="92322"/>
                  </a:lnTo>
                  <a:cubicBezTo>
                    <a:pt x="390379" y="80297"/>
                    <a:pt x="402201" y="73746"/>
                    <a:pt x="409745" y="72668"/>
                  </a:cubicBezTo>
                  <a:lnTo>
                    <a:pt x="419859" y="65113"/>
                  </a:lnTo>
                  <a:cubicBezTo>
                    <a:pt x="427259" y="62649"/>
                    <a:pt x="437376" y="59261"/>
                    <a:pt x="450210" y="54948"/>
                  </a:cubicBezTo>
                  <a:cubicBezTo>
                    <a:pt x="455041" y="52735"/>
                    <a:pt x="463246" y="49500"/>
                    <a:pt x="474825" y="45241"/>
                  </a:cubicBezTo>
                  <a:cubicBezTo>
                    <a:pt x="478990" y="44889"/>
                    <a:pt x="486091" y="42862"/>
                    <a:pt x="496130" y="39161"/>
                  </a:cubicBezTo>
                  <a:cubicBezTo>
                    <a:pt x="501020" y="39698"/>
                    <a:pt x="506771" y="38260"/>
                    <a:pt x="513383" y="34848"/>
                  </a:cubicBezTo>
                  <a:close/>
                  <a:moveTo>
                    <a:pt x="1798166" y="0"/>
                  </a:moveTo>
                  <a:cubicBezTo>
                    <a:pt x="1808953" y="0"/>
                    <a:pt x="1820241" y="2822"/>
                    <a:pt x="1832029" y="8467"/>
                  </a:cubicBezTo>
                  <a:cubicBezTo>
                    <a:pt x="1839807" y="22939"/>
                    <a:pt x="1838880" y="40950"/>
                    <a:pt x="1829251" y="62499"/>
                  </a:cubicBezTo>
                  <a:lnTo>
                    <a:pt x="1815209" y="65856"/>
                  </a:lnTo>
                  <a:lnTo>
                    <a:pt x="1792991" y="61950"/>
                  </a:lnTo>
                  <a:lnTo>
                    <a:pt x="1783147" y="54871"/>
                  </a:lnTo>
                  <a:cubicBezTo>
                    <a:pt x="1781958" y="50621"/>
                    <a:pt x="1779757" y="44527"/>
                    <a:pt x="1776544" y="36589"/>
                  </a:cubicBezTo>
                  <a:lnTo>
                    <a:pt x="1777882" y="32649"/>
                  </a:lnTo>
                  <a:lnTo>
                    <a:pt x="1774507" y="30458"/>
                  </a:lnTo>
                  <a:cubicBezTo>
                    <a:pt x="1765441" y="30458"/>
                    <a:pt x="1751758" y="34790"/>
                    <a:pt x="1733459" y="43454"/>
                  </a:cubicBezTo>
                  <a:cubicBezTo>
                    <a:pt x="1709640" y="54916"/>
                    <a:pt x="1694319" y="61467"/>
                    <a:pt x="1687496" y="63108"/>
                  </a:cubicBezTo>
                  <a:lnTo>
                    <a:pt x="1683106" y="66375"/>
                  </a:lnTo>
                  <a:lnTo>
                    <a:pt x="1682951" y="66821"/>
                  </a:lnTo>
                  <a:lnTo>
                    <a:pt x="1685400" y="77034"/>
                  </a:lnTo>
                  <a:lnTo>
                    <a:pt x="1680010" y="90848"/>
                  </a:lnTo>
                  <a:lnTo>
                    <a:pt x="1664657" y="107012"/>
                  </a:lnTo>
                  <a:lnTo>
                    <a:pt x="1661720" y="107012"/>
                  </a:lnTo>
                  <a:lnTo>
                    <a:pt x="1658139" y="109679"/>
                  </a:lnTo>
                  <a:lnTo>
                    <a:pt x="1655589" y="117186"/>
                  </a:lnTo>
                  <a:cubicBezTo>
                    <a:pt x="1648889" y="119050"/>
                    <a:pt x="1646822" y="121721"/>
                    <a:pt x="1649389" y="125200"/>
                  </a:cubicBezTo>
                  <a:cubicBezTo>
                    <a:pt x="1651524" y="129950"/>
                    <a:pt x="1647839" y="140296"/>
                    <a:pt x="1638335" y="156237"/>
                  </a:cubicBezTo>
                  <a:cubicBezTo>
                    <a:pt x="1637324" y="157858"/>
                    <a:pt x="1632719" y="167596"/>
                    <a:pt x="1624521" y="185452"/>
                  </a:cubicBezTo>
                  <a:lnTo>
                    <a:pt x="1611800" y="193307"/>
                  </a:lnTo>
                  <a:cubicBezTo>
                    <a:pt x="1607547" y="199884"/>
                    <a:pt x="1603432" y="204839"/>
                    <a:pt x="1599456" y="208172"/>
                  </a:cubicBezTo>
                  <a:lnTo>
                    <a:pt x="1595636" y="219397"/>
                  </a:lnTo>
                  <a:lnTo>
                    <a:pt x="1583352" y="230304"/>
                  </a:lnTo>
                  <a:lnTo>
                    <a:pt x="1576260" y="242345"/>
                  </a:lnTo>
                  <a:lnTo>
                    <a:pt x="1598359" y="247622"/>
                  </a:lnTo>
                  <a:lnTo>
                    <a:pt x="1616237" y="245666"/>
                  </a:lnTo>
                  <a:cubicBezTo>
                    <a:pt x="1620682" y="243763"/>
                    <a:pt x="1627534" y="241476"/>
                    <a:pt x="1636792" y="238806"/>
                  </a:cubicBezTo>
                  <a:lnTo>
                    <a:pt x="1650885" y="227166"/>
                  </a:lnTo>
                  <a:lnTo>
                    <a:pt x="1653029" y="223363"/>
                  </a:lnTo>
                  <a:lnTo>
                    <a:pt x="1651871" y="223363"/>
                  </a:lnTo>
                  <a:lnTo>
                    <a:pt x="1638177" y="233404"/>
                  </a:lnTo>
                  <a:lnTo>
                    <a:pt x="1624208" y="230733"/>
                  </a:lnTo>
                  <a:lnTo>
                    <a:pt x="1621850" y="224700"/>
                  </a:lnTo>
                  <a:lnTo>
                    <a:pt x="1614004" y="222235"/>
                  </a:lnTo>
                  <a:lnTo>
                    <a:pt x="1615787" y="207683"/>
                  </a:lnTo>
                  <a:lnTo>
                    <a:pt x="1621867" y="204300"/>
                  </a:lnTo>
                  <a:cubicBezTo>
                    <a:pt x="1623899" y="201694"/>
                    <a:pt x="1627795" y="198637"/>
                    <a:pt x="1633555" y="195129"/>
                  </a:cubicBezTo>
                  <a:cubicBezTo>
                    <a:pt x="1642867" y="196207"/>
                    <a:pt x="1647905" y="196746"/>
                    <a:pt x="1648668" y="196746"/>
                  </a:cubicBezTo>
                  <a:cubicBezTo>
                    <a:pt x="1649100" y="196746"/>
                    <a:pt x="1655689" y="195489"/>
                    <a:pt x="1668434" y="192977"/>
                  </a:cubicBezTo>
                  <a:cubicBezTo>
                    <a:pt x="1674779" y="195670"/>
                    <a:pt x="1680258" y="199969"/>
                    <a:pt x="1684868" y="205874"/>
                  </a:cubicBezTo>
                  <a:lnTo>
                    <a:pt x="1683830" y="208931"/>
                  </a:lnTo>
                  <a:lnTo>
                    <a:pt x="1686429" y="218591"/>
                  </a:lnTo>
                  <a:lnTo>
                    <a:pt x="1680992" y="234575"/>
                  </a:lnTo>
                  <a:cubicBezTo>
                    <a:pt x="1670208" y="240546"/>
                    <a:pt x="1661931" y="245313"/>
                    <a:pt x="1656163" y="248878"/>
                  </a:cubicBezTo>
                  <a:cubicBezTo>
                    <a:pt x="1647897" y="254120"/>
                    <a:pt x="1641668" y="258988"/>
                    <a:pt x="1637478" y="263481"/>
                  </a:cubicBezTo>
                  <a:cubicBezTo>
                    <a:pt x="1629889" y="266231"/>
                    <a:pt x="1620429" y="269222"/>
                    <a:pt x="1609099" y="272455"/>
                  </a:cubicBezTo>
                  <a:cubicBezTo>
                    <a:pt x="1603433" y="273755"/>
                    <a:pt x="1593861" y="275779"/>
                    <a:pt x="1580381" y="278526"/>
                  </a:cubicBezTo>
                  <a:cubicBezTo>
                    <a:pt x="1575896" y="278709"/>
                    <a:pt x="1569894" y="279179"/>
                    <a:pt x="1562373" y="279937"/>
                  </a:cubicBezTo>
                  <a:cubicBezTo>
                    <a:pt x="1562093" y="280142"/>
                    <a:pt x="1558961" y="285020"/>
                    <a:pt x="1552977" y="294570"/>
                  </a:cubicBezTo>
                  <a:cubicBezTo>
                    <a:pt x="1546993" y="304120"/>
                    <a:pt x="1542106" y="310545"/>
                    <a:pt x="1538316" y="313847"/>
                  </a:cubicBezTo>
                  <a:lnTo>
                    <a:pt x="1537073" y="317500"/>
                  </a:lnTo>
                  <a:lnTo>
                    <a:pt x="1534969" y="317380"/>
                  </a:lnTo>
                  <a:lnTo>
                    <a:pt x="1532189" y="325547"/>
                  </a:lnTo>
                  <a:lnTo>
                    <a:pt x="1530041" y="325547"/>
                  </a:lnTo>
                  <a:lnTo>
                    <a:pt x="1525063" y="346501"/>
                  </a:lnTo>
                  <a:cubicBezTo>
                    <a:pt x="1521942" y="350025"/>
                    <a:pt x="1518693" y="355283"/>
                    <a:pt x="1515318" y="362274"/>
                  </a:cubicBezTo>
                  <a:cubicBezTo>
                    <a:pt x="1510993" y="371124"/>
                    <a:pt x="1507390" y="377465"/>
                    <a:pt x="1504509" y="381298"/>
                  </a:cubicBezTo>
                  <a:cubicBezTo>
                    <a:pt x="1497960" y="387504"/>
                    <a:pt x="1490067" y="395270"/>
                    <a:pt x="1480829" y="404597"/>
                  </a:cubicBezTo>
                  <a:cubicBezTo>
                    <a:pt x="1476804" y="409387"/>
                    <a:pt x="1470101" y="416956"/>
                    <a:pt x="1460720" y="427303"/>
                  </a:cubicBezTo>
                  <a:lnTo>
                    <a:pt x="1449528" y="437920"/>
                  </a:lnTo>
                  <a:lnTo>
                    <a:pt x="1451781" y="438494"/>
                  </a:lnTo>
                  <a:lnTo>
                    <a:pt x="1465197" y="436341"/>
                  </a:lnTo>
                  <a:lnTo>
                    <a:pt x="1474256" y="440110"/>
                  </a:lnTo>
                  <a:lnTo>
                    <a:pt x="1478895" y="440110"/>
                  </a:lnTo>
                  <a:cubicBezTo>
                    <a:pt x="1483983" y="443057"/>
                    <a:pt x="1490023" y="447147"/>
                    <a:pt x="1497014" y="452381"/>
                  </a:cubicBezTo>
                  <a:lnTo>
                    <a:pt x="1495291" y="457453"/>
                  </a:lnTo>
                  <a:lnTo>
                    <a:pt x="1497353" y="460600"/>
                  </a:lnTo>
                  <a:lnTo>
                    <a:pt x="1496825" y="471889"/>
                  </a:lnTo>
                  <a:lnTo>
                    <a:pt x="1488949" y="484662"/>
                  </a:lnTo>
                  <a:lnTo>
                    <a:pt x="1473433" y="492551"/>
                  </a:lnTo>
                  <a:lnTo>
                    <a:pt x="1465767" y="492551"/>
                  </a:lnTo>
                  <a:lnTo>
                    <a:pt x="1458937" y="486986"/>
                  </a:lnTo>
                  <a:lnTo>
                    <a:pt x="1458868" y="476353"/>
                  </a:lnTo>
                  <a:lnTo>
                    <a:pt x="1463391" y="470950"/>
                  </a:lnTo>
                  <a:cubicBezTo>
                    <a:pt x="1461619" y="469487"/>
                    <a:pt x="1453511" y="468089"/>
                    <a:pt x="1439068" y="466757"/>
                  </a:cubicBezTo>
                  <a:lnTo>
                    <a:pt x="1432967" y="475538"/>
                  </a:lnTo>
                  <a:cubicBezTo>
                    <a:pt x="1420716" y="480089"/>
                    <a:pt x="1412473" y="482364"/>
                    <a:pt x="1408237" y="482364"/>
                  </a:cubicBezTo>
                  <a:cubicBezTo>
                    <a:pt x="1407308" y="482364"/>
                    <a:pt x="1403619" y="481826"/>
                    <a:pt x="1397171" y="480752"/>
                  </a:cubicBezTo>
                  <a:lnTo>
                    <a:pt x="1381538" y="484516"/>
                  </a:lnTo>
                  <a:lnTo>
                    <a:pt x="1370532" y="480752"/>
                  </a:lnTo>
                  <a:lnTo>
                    <a:pt x="1347920" y="482904"/>
                  </a:lnTo>
                  <a:lnTo>
                    <a:pt x="1337334" y="477707"/>
                  </a:lnTo>
                  <a:lnTo>
                    <a:pt x="1331370" y="468657"/>
                  </a:lnTo>
                  <a:lnTo>
                    <a:pt x="1331391" y="453890"/>
                  </a:lnTo>
                  <a:lnTo>
                    <a:pt x="1342101" y="436787"/>
                  </a:lnTo>
                  <a:lnTo>
                    <a:pt x="1354793" y="427303"/>
                  </a:lnTo>
                  <a:lnTo>
                    <a:pt x="1366691" y="424499"/>
                  </a:lnTo>
                  <a:lnTo>
                    <a:pt x="1401771" y="428594"/>
                  </a:lnTo>
                  <a:cubicBezTo>
                    <a:pt x="1405961" y="435374"/>
                    <a:pt x="1410340" y="438221"/>
                    <a:pt x="1414908" y="437135"/>
                  </a:cubicBezTo>
                  <a:lnTo>
                    <a:pt x="1416477" y="435484"/>
                  </a:lnTo>
                  <a:cubicBezTo>
                    <a:pt x="1415148" y="430436"/>
                    <a:pt x="1415920" y="424664"/>
                    <a:pt x="1418793" y="418167"/>
                  </a:cubicBezTo>
                  <a:cubicBezTo>
                    <a:pt x="1426376" y="411295"/>
                    <a:pt x="1432237" y="400196"/>
                    <a:pt x="1436376" y="384870"/>
                  </a:cubicBezTo>
                  <a:lnTo>
                    <a:pt x="1445255" y="377242"/>
                  </a:lnTo>
                  <a:cubicBezTo>
                    <a:pt x="1446393" y="375270"/>
                    <a:pt x="1448661" y="369286"/>
                    <a:pt x="1452059" y="359290"/>
                  </a:cubicBezTo>
                  <a:cubicBezTo>
                    <a:pt x="1453005" y="356512"/>
                    <a:pt x="1454968" y="352916"/>
                    <a:pt x="1457946" y="348503"/>
                  </a:cubicBezTo>
                  <a:cubicBezTo>
                    <a:pt x="1459173" y="345827"/>
                    <a:pt x="1461553" y="341183"/>
                    <a:pt x="1465089" y="334568"/>
                  </a:cubicBezTo>
                  <a:cubicBezTo>
                    <a:pt x="1472615" y="326805"/>
                    <a:pt x="1481906" y="314473"/>
                    <a:pt x="1492963" y="297571"/>
                  </a:cubicBezTo>
                  <a:cubicBezTo>
                    <a:pt x="1492808" y="298023"/>
                    <a:pt x="1492871" y="297310"/>
                    <a:pt x="1493151" y="295434"/>
                  </a:cubicBezTo>
                  <a:cubicBezTo>
                    <a:pt x="1493431" y="293557"/>
                    <a:pt x="1493769" y="292039"/>
                    <a:pt x="1494163" y="290878"/>
                  </a:cubicBezTo>
                  <a:cubicBezTo>
                    <a:pt x="1494906" y="288689"/>
                    <a:pt x="1496631" y="285089"/>
                    <a:pt x="1499338" y="280078"/>
                  </a:cubicBezTo>
                  <a:cubicBezTo>
                    <a:pt x="1503251" y="277166"/>
                    <a:pt x="1506175" y="273947"/>
                    <a:pt x="1508110" y="270423"/>
                  </a:cubicBezTo>
                  <a:lnTo>
                    <a:pt x="1494575" y="262293"/>
                  </a:lnTo>
                  <a:cubicBezTo>
                    <a:pt x="1493629" y="262091"/>
                    <a:pt x="1480995" y="261989"/>
                    <a:pt x="1456673" y="261989"/>
                  </a:cubicBezTo>
                  <a:cubicBezTo>
                    <a:pt x="1449990" y="261989"/>
                    <a:pt x="1440669" y="261362"/>
                    <a:pt x="1428710" y="260107"/>
                  </a:cubicBezTo>
                  <a:cubicBezTo>
                    <a:pt x="1416750" y="258852"/>
                    <a:pt x="1407737" y="258225"/>
                    <a:pt x="1401668" y="258225"/>
                  </a:cubicBezTo>
                  <a:cubicBezTo>
                    <a:pt x="1390606" y="258225"/>
                    <a:pt x="1386717" y="255769"/>
                    <a:pt x="1390002" y="250859"/>
                  </a:cubicBezTo>
                  <a:lnTo>
                    <a:pt x="1380955" y="260038"/>
                  </a:lnTo>
                  <a:lnTo>
                    <a:pt x="1378670" y="266761"/>
                  </a:lnTo>
                  <a:lnTo>
                    <a:pt x="1370000" y="274826"/>
                  </a:lnTo>
                  <a:lnTo>
                    <a:pt x="1368680" y="278715"/>
                  </a:lnTo>
                  <a:cubicBezTo>
                    <a:pt x="1363746" y="283231"/>
                    <a:pt x="1360126" y="288063"/>
                    <a:pt x="1357820" y="293211"/>
                  </a:cubicBezTo>
                  <a:lnTo>
                    <a:pt x="1357618" y="303304"/>
                  </a:lnTo>
                  <a:cubicBezTo>
                    <a:pt x="1353182" y="316349"/>
                    <a:pt x="1344480" y="328470"/>
                    <a:pt x="1331511" y="339666"/>
                  </a:cubicBezTo>
                  <a:lnTo>
                    <a:pt x="1326413" y="339666"/>
                  </a:lnTo>
                  <a:lnTo>
                    <a:pt x="1323858" y="342380"/>
                  </a:lnTo>
                  <a:lnTo>
                    <a:pt x="1323627" y="349313"/>
                  </a:lnTo>
                  <a:cubicBezTo>
                    <a:pt x="1319945" y="358223"/>
                    <a:pt x="1313445" y="367328"/>
                    <a:pt x="1304127" y="376629"/>
                  </a:cubicBezTo>
                  <a:lnTo>
                    <a:pt x="1300958" y="385941"/>
                  </a:lnTo>
                  <a:cubicBezTo>
                    <a:pt x="1295942" y="391907"/>
                    <a:pt x="1291963" y="395687"/>
                    <a:pt x="1289022" y="397282"/>
                  </a:cubicBezTo>
                  <a:lnTo>
                    <a:pt x="1287217" y="402586"/>
                  </a:lnTo>
                  <a:lnTo>
                    <a:pt x="1271297" y="407375"/>
                  </a:lnTo>
                  <a:cubicBezTo>
                    <a:pt x="1270863" y="407621"/>
                    <a:pt x="1263049" y="418887"/>
                    <a:pt x="1247857" y="441173"/>
                  </a:cubicBezTo>
                  <a:lnTo>
                    <a:pt x="1239947" y="447065"/>
                  </a:lnTo>
                  <a:lnTo>
                    <a:pt x="1232011" y="458847"/>
                  </a:lnTo>
                  <a:lnTo>
                    <a:pt x="1207396" y="472339"/>
                  </a:lnTo>
                  <a:cubicBezTo>
                    <a:pt x="1200113" y="474077"/>
                    <a:pt x="1193069" y="474229"/>
                    <a:pt x="1186263" y="472794"/>
                  </a:cubicBezTo>
                  <a:lnTo>
                    <a:pt x="1180685" y="474946"/>
                  </a:lnTo>
                  <a:lnTo>
                    <a:pt x="1163813" y="468236"/>
                  </a:lnTo>
                  <a:lnTo>
                    <a:pt x="1157549" y="457702"/>
                  </a:lnTo>
                  <a:lnTo>
                    <a:pt x="1160666" y="448548"/>
                  </a:lnTo>
                  <a:lnTo>
                    <a:pt x="1169095" y="439424"/>
                  </a:lnTo>
                  <a:lnTo>
                    <a:pt x="1176740" y="436573"/>
                  </a:lnTo>
                  <a:lnTo>
                    <a:pt x="1187266" y="436573"/>
                  </a:lnTo>
                  <a:lnTo>
                    <a:pt x="1194782" y="441576"/>
                  </a:lnTo>
                  <a:lnTo>
                    <a:pt x="1194761" y="445234"/>
                  </a:lnTo>
                  <a:lnTo>
                    <a:pt x="1204652" y="447275"/>
                  </a:lnTo>
                  <a:lnTo>
                    <a:pt x="1207902" y="444192"/>
                  </a:lnTo>
                  <a:cubicBezTo>
                    <a:pt x="1210014" y="441188"/>
                    <a:pt x="1212281" y="436606"/>
                    <a:pt x="1214702" y="430446"/>
                  </a:cubicBezTo>
                  <a:cubicBezTo>
                    <a:pt x="1218501" y="420951"/>
                    <a:pt x="1220877" y="415190"/>
                    <a:pt x="1221830" y="413163"/>
                  </a:cubicBezTo>
                  <a:cubicBezTo>
                    <a:pt x="1222783" y="411136"/>
                    <a:pt x="1225617" y="406577"/>
                    <a:pt x="1230330" y="399486"/>
                  </a:cubicBezTo>
                  <a:cubicBezTo>
                    <a:pt x="1233663" y="394455"/>
                    <a:pt x="1235814" y="390515"/>
                    <a:pt x="1236783" y="387665"/>
                  </a:cubicBezTo>
                  <a:cubicBezTo>
                    <a:pt x="1237100" y="386736"/>
                    <a:pt x="1237659" y="384564"/>
                    <a:pt x="1238459" y="381148"/>
                  </a:cubicBezTo>
                  <a:lnTo>
                    <a:pt x="1251901" y="371947"/>
                  </a:lnTo>
                  <a:cubicBezTo>
                    <a:pt x="1258017" y="362772"/>
                    <a:pt x="1261650" y="355177"/>
                    <a:pt x="1262799" y="349163"/>
                  </a:cubicBezTo>
                  <a:cubicBezTo>
                    <a:pt x="1270291" y="338419"/>
                    <a:pt x="1280347" y="326175"/>
                    <a:pt x="1292967" y="312432"/>
                  </a:cubicBezTo>
                  <a:lnTo>
                    <a:pt x="1300967" y="296825"/>
                  </a:lnTo>
                  <a:lnTo>
                    <a:pt x="1316711" y="280494"/>
                  </a:lnTo>
                  <a:cubicBezTo>
                    <a:pt x="1319266" y="274834"/>
                    <a:pt x="1321083" y="270420"/>
                    <a:pt x="1322160" y="267250"/>
                  </a:cubicBezTo>
                  <a:cubicBezTo>
                    <a:pt x="1322249" y="266990"/>
                    <a:pt x="1322939" y="263850"/>
                    <a:pt x="1324231" y="257830"/>
                  </a:cubicBezTo>
                  <a:lnTo>
                    <a:pt x="1320728" y="256608"/>
                  </a:lnTo>
                  <a:lnTo>
                    <a:pt x="1316659" y="258649"/>
                  </a:lnTo>
                  <a:cubicBezTo>
                    <a:pt x="1299732" y="260153"/>
                    <a:pt x="1288047" y="260190"/>
                    <a:pt x="1281605" y="258761"/>
                  </a:cubicBezTo>
                  <a:lnTo>
                    <a:pt x="1263880" y="263824"/>
                  </a:lnTo>
                  <a:cubicBezTo>
                    <a:pt x="1262093" y="265685"/>
                    <a:pt x="1257131" y="268649"/>
                    <a:pt x="1248993" y="272716"/>
                  </a:cubicBezTo>
                  <a:lnTo>
                    <a:pt x="1248967" y="272730"/>
                  </a:lnTo>
                  <a:lnTo>
                    <a:pt x="1270573" y="265526"/>
                  </a:lnTo>
                  <a:lnTo>
                    <a:pt x="1278921" y="265526"/>
                  </a:lnTo>
                  <a:cubicBezTo>
                    <a:pt x="1284640" y="270254"/>
                    <a:pt x="1288976" y="276597"/>
                    <a:pt x="1291929" y="284554"/>
                  </a:cubicBezTo>
                  <a:lnTo>
                    <a:pt x="1289682" y="296731"/>
                  </a:lnTo>
                  <a:lnTo>
                    <a:pt x="1284078" y="306001"/>
                  </a:lnTo>
                  <a:lnTo>
                    <a:pt x="1273132" y="311720"/>
                  </a:lnTo>
                  <a:lnTo>
                    <a:pt x="1261951" y="311720"/>
                  </a:lnTo>
                  <a:lnTo>
                    <a:pt x="1259061" y="313872"/>
                  </a:lnTo>
                  <a:lnTo>
                    <a:pt x="1245478" y="313872"/>
                  </a:lnTo>
                  <a:cubicBezTo>
                    <a:pt x="1235888" y="308570"/>
                    <a:pt x="1229879" y="305253"/>
                    <a:pt x="1227449" y="303921"/>
                  </a:cubicBezTo>
                  <a:cubicBezTo>
                    <a:pt x="1219114" y="300825"/>
                    <a:pt x="1210651" y="298855"/>
                    <a:pt x="1202062" y="298009"/>
                  </a:cubicBezTo>
                  <a:lnTo>
                    <a:pt x="1198628" y="284490"/>
                  </a:lnTo>
                  <a:lnTo>
                    <a:pt x="1203164" y="271160"/>
                  </a:lnTo>
                  <a:lnTo>
                    <a:pt x="1208463" y="269179"/>
                  </a:lnTo>
                  <a:lnTo>
                    <a:pt x="1212725" y="262148"/>
                  </a:lnTo>
                  <a:lnTo>
                    <a:pt x="1217004" y="258953"/>
                  </a:lnTo>
                  <a:lnTo>
                    <a:pt x="1217737" y="256797"/>
                  </a:lnTo>
                  <a:lnTo>
                    <a:pt x="1226578" y="250198"/>
                  </a:lnTo>
                  <a:cubicBezTo>
                    <a:pt x="1232858" y="249372"/>
                    <a:pt x="1237742" y="248339"/>
                    <a:pt x="1241229" y="247098"/>
                  </a:cubicBezTo>
                  <a:cubicBezTo>
                    <a:pt x="1249701" y="243711"/>
                    <a:pt x="1257013" y="240783"/>
                    <a:pt x="1263164" y="238313"/>
                  </a:cubicBezTo>
                  <a:cubicBezTo>
                    <a:pt x="1270439" y="236727"/>
                    <a:pt x="1280957" y="233929"/>
                    <a:pt x="1294720" y="229918"/>
                  </a:cubicBezTo>
                  <a:lnTo>
                    <a:pt x="1302287" y="229918"/>
                  </a:lnTo>
                  <a:lnTo>
                    <a:pt x="1306935" y="232075"/>
                  </a:lnTo>
                  <a:lnTo>
                    <a:pt x="1320209" y="232075"/>
                  </a:lnTo>
                  <a:cubicBezTo>
                    <a:pt x="1320395" y="232075"/>
                    <a:pt x="1326059" y="231030"/>
                    <a:pt x="1337201" y="228941"/>
                  </a:cubicBezTo>
                  <a:cubicBezTo>
                    <a:pt x="1346333" y="219480"/>
                    <a:pt x="1352147" y="211999"/>
                    <a:pt x="1354643" y="206500"/>
                  </a:cubicBezTo>
                  <a:lnTo>
                    <a:pt x="1357305" y="192347"/>
                  </a:lnTo>
                  <a:lnTo>
                    <a:pt x="1363128" y="188248"/>
                  </a:lnTo>
                  <a:lnTo>
                    <a:pt x="1368011" y="183008"/>
                  </a:lnTo>
                  <a:cubicBezTo>
                    <a:pt x="1368563" y="180856"/>
                    <a:pt x="1370011" y="177649"/>
                    <a:pt x="1372354" y="173387"/>
                  </a:cubicBezTo>
                  <a:cubicBezTo>
                    <a:pt x="1375315" y="168431"/>
                    <a:pt x="1377095" y="165310"/>
                    <a:pt x="1377692" y="164023"/>
                  </a:cubicBezTo>
                  <a:cubicBezTo>
                    <a:pt x="1378338" y="162651"/>
                    <a:pt x="1378941" y="160908"/>
                    <a:pt x="1379502" y="158792"/>
                  </a:cubicBezTo>
                  <a:cubicBezTo>
                    <a:pt x="1380348" y="155188"/>
                    <a:pt x="1381334" y="151729"/>
                    <a:pt x="1382460" y="148417"/>
                  </a:cubicBezTo>
                  <a:lnTo>
                    <a:pt x="1390285" y="143850"/>
                  </a:lnTo>
                  <a:lnTo>
                    <a:pt x="1395297" y="133963"/>
                  </a:lnTo>
                  <a:lnTo>
                    <a:pt x="1403859" y="129474"/>
                  </a:lnTo>
                  <a:lnTo>
                    <a:pt x="1411405" y="126542"/>
                  </a:lnTo>
                  <a:cubicBezTo>
                    <a:pt x="1397473" y="125961"/>
                    <a:pt x="1376070" y="124148"/>
                    <a:pt x="1347195" y="121101"/>
                  </a:cubicBezTo>
                  <a:lnTo>
                    <a:pt x="1342603" y="123266"/>
                  </a:lnTo>
                  <a:cubicBezTo>
                    <a:pt x="1338447" y="122883"/>
                    <a:pt x="1321374" y="118198"/>
                    <a:pt x="1291384" y="109212"/>
                  </a:cubicBezTo>
                  <a:lnTo>
                    <a:pt x="1271820" y="114335"/>
                  </a:lnTo>
                  <a:cubicBezTo>
                    <a:pt x="1268036" y="118194"/>
                    <a:pt x="1265239" y="120552"/>
                    <a:pt x="1263430" y="121410"/>
                  </a:cubicBezTo>
                  <a:lnTo>
                    <a:pt x="1263091" y="131490"/>
                  </a:lnTo>
                  <a:lnTo>
                    <a:pt x="1268733" y="135524"/>
                  </a:lnTo>
                  <a:lnTo>
                    <a:pt x="1287573" y="137475"/>
                  </a:lnTo>
                  <a:lnTo>
                    <a:pt x="1290810" y="132004"/>
                  </a:lnTo>
                  <a:lnTo>
                    <a:pt x="1302206" y="123480"/>
                  </a:lnTo>
                  <a:lnTo>
                    <a:pt x="1321530" y="123480"/>
                  </a:lnTo>
                  <a:cubicBezTo>
                    <a:pt x="1331183" y="130320"/>
                    <a:pt x="1337132" y="139477"/>
                    <a:pt x="1339379" y="150951"/>
                  </a:cubicBezTo>
                  <a:lnTo>
                    <a:pt x="1334045" y="173572"/>
                  </a:lnTo>
                  <a:lnTo>
                    <a:pt x="1326238" y="181654"/>
                  </a:lnTo>
                  <a:cubicBezTo>
                    <a:pt x="1319738" y="180587"/>
                    <a:pt x="1311371" y="178141"/>
                    <a:pt x="1301139" y="174313"/>
                  </a:cubicBezTo>
                  <a:lnTo>
                    <a:pt x="1303698" y="166784"/>
                  </a:lnTo>
                  <a:lnTo>
                    <a:pt x="1303016" y="165777"/>
                  </a:lnTo>
                  <a:cubicBezTo>
                    <a:pt x="1300444" y="165157"/>
                    <a:pt x="1290779" y="164412"/>
                    <a:pt x="1274020" y="163543"/>
                  </a:cubicBezTo>
                  <a:cubicBezTo>
                    <a:pt x="1261577" y="162777"/>
                    <a:pt x="1250700" y="159424"/>
                    <a:pt x="1241387" y="153485"/>
                  </a:cubicBezTo>
                  <a:lnTo>
                    <a:pt x="1227517" y="135828"/>
                  </a:lnTo>
                  <a:lnTo>
                    <a:pt x="1235428" y="112573"/>
                  </a:lnTo>
                  <a:lnTo>
                    <a:pt x="1248175" y="97404"/>
                  </a:lnTo>
                  <a:cubicBezTo>
                    <a:pt x="1269649" y="88994"/>
                    <a:pt x="1291986" y="84790"/>
                    <a:pt x="1315184" y="84790"/>
                  </a:cubicBezTo>
                  <a:cubicBezTo>
                    <a:pt x="1323239" y="84790"/>
                    <a:pt x="1333339" y="88566"/>
                    <a:pt x="1345484" y="96117"/>
                  </a:cubicBezTo>
                  <a:lnTo>
                    <a:pt x="1352953" y="94497"/>
                  </a:lnTo>
                  <a:cubicBezTo>
                    <a:pt x="1355823" y="95317"/>
                    <a:pt x="1365015" y="96564"/>
                    <a:pt x="1380531" y="98238"/>
                  </a:cubicBezTo>
                  <a:cubicBezTo>
                    <a:pt x="1396046" y="99911"/>
                    <a:pt x="1405533" y="100642"/>
                    <a:pt x="1408991" y="100431"/>
                  </a:cubicBezTo>
                  <a:lnTo>
                    <a:pt x="1415924" y="104199"/>
                  </a:lnTo>
                  <a:lnTo>
                    <a:pt x="1427689" y="98283"/>
                  </a:lnTo>
                  <a:lnTo>
                    <a:pt x="1435295" y="100431"/>
                  </a:lnTo>
                  <a:lnTo>
                    <a:pt x="1442845" y="92988"/>
                  </a:lnTo>
                  <a:cubicBezTo>
                    <a:pt x="1450857" y="91190"/>
                    <a:pt x="1464702" y="85073"/>
                    <a:pt x="1484379" y="74637"/>
                  </a:cubicBezTo>
                  <a:lnTo>
                    <a:pt x="1506301" y="74637"/>
                  </a:lnTo>
                  <a:cubicBezTo>
                    <a:pt x="1510177" y="82069"/>
                    <a:pt x="1511130" y="89722"/>
                    <a:pt x="1509161" y="97597"/>
                  </a:cubicBezTo>
                  <a:lnTo>
                    <a:pt x="1501340" y="104161"/>
                  </a:lnTo>
                  <a:cubicBezTo>
                    <a:pt x="1487989" y="110918"/>
                    <a:pt x="1478093" y="114521"/>
                    <a:pt x="1471653" y="114970"/>
                  </a:cubicBezTo>
                  <a:lnTo>
                    <a:pt x="1468065" y="119244"/>
                  </a:lnTo>
                  <a:lnTo>
                    <a:pt x="1463722" y="131447"/>
                  </a:lnTo>
                  <a:lnTo>
                    <a:pt x="1447755" y="143396"/>
                  </a:lnTo>
                  <a:cubicBezTo>
                    <a:pt x="1443907" y="152754"/>
                    <a:pt x="1434612" y="167265"/>
                    <a:pt x="1419869" y="186927"/>
                  </a:cubicBezTo>
                  <a:cubicBezTo>
                    <a:pt x="1407000" y="204017"/>
                    <a:pt x="1399031" y="217677"/>
                    <a:pt x="1395961" y="227907"/>
                  </a:cubicBezTo>
                  <a:lnTo>
                    <a:pt x="1396660" y="228302"/>
                  </a:lnTo>
                  <a:cubicBezTo>
                    <a:pt x="1408505" y="227204"/>
                    <a:pt x="1414428" y="226656"/>
                    <a:pt x="1414428" y="226656"/>
                  </a:cubicBezTo>
                  <a:cubicBezTo>
                    <a:pt x="1417097" y="226656"/>
                    <a:pt x="1421318" y="227081"/>
                    <a:pt x="1427089" y="227933"/>
                  </a:cubicBezTo>
                  <a:cubicBezTo>
                    <a:pt x="1431831" y="228545"/>
                    <a:pt x="1435112" y="228851"/>
                    <a:pt x="1436933" y="228851"/>
                  </a:cubicBezTo>
                  <a:cubicBezTo>
                    <a:pt x="1439966" y="229074"/>
                    <a:pt x="1444087" y="229038"/>
                    <a:pt x="1449296" y="228744"/>
                  </a:cubicBezTo>
                  <a:cubicBezTo>
                    <a:pt x="1454506" y="228449"/>
                    <a:pt x="1457728" y="228302"/>
                    <a:pt x="1458962" y="228302"/>
                  </a:cubicBezTo>
                  <a:cubicBezTo>
                    <a:pt x="1462107" y="228302"/>
                    <a:pt x="1468902" y="229267"/>
                    <a:pt x="1479349" y="231196"/>
                  </a:cubicBezTo>
                  <a:cubicBezTo>
                    <a:pt x="1489797" y="233125"/>
                    <a:pt x="1496177" y="234140"/>
                    <a:pt x="1498489" y="234240"/>
                  </a:cubicBezTo>
                  <a:cubicBezTo>
                    <a:pt x="1503448" y="231902"/>
                    <a:pt x="1509980" y="231259"/>
                    <a:pt x="1518083" y="232311"/>
                  </a:cubicBezTo>
                  <a:lnTo>
                    <a:pt x="1526898" y="237996"/>
                  </a:lnTo>
                  <a:lnTo>
                    <a:pt x="1531589" y="236564"/>
                  </a:lnTo>
                  <a:lnTo>
                    <a:pt x="1541184" y="228302"/>
                  </a:lnTo>
                  <a:lnTo>
                    <a:pt x="1547989" y="228302"/>
                  </a:lnTo>
                  <a:cubicBezTo>
                    <a:pt x="1548346" y="223737"/>
                    <a:pt x="1548560" y="217833"/>
                    <a:pt x="1548632" y="210590"/>
                  </a:cubicBezTo>
                  <a:lnTo>
                    <a:pt x="1551907" y="204120"/>
                  </a:lnTo>
                  <a:lnTo>
                    <a:pt x="1552401" y="193187"/>
                  </a:lnTo>
                  <a:lnTo>
                    <a:pt x="1562090" y="184826"/>
                  </a:lnTo>
                  <a:lnTo>
                    <a:pt x="1565126" y="179497"/>
                  </a:lnTo>
                  <a:lnTo>
                    <a:pt x="1565902" y="170896"/>
                  </a:lnTo>
                  <a:lnTo>
                    <a:pt x="1573002" y="168311"/>
                  </a:lnTo>
                  <a:cubicBezTo>
                    <a:pt x="1590318" y="138950"/>
                    <a:pt x="1600089" y="120995"/>
                    <a:pt x="1602316" y="114447"/>
                  </a:cubicBezTo>
                  <a:cubicBezTo>
                    <a:pt x="1607630" y="106763"/>
                    <a:pt x="1613817" y="99808"/>
                    <a:pt x="1620877" y="93579"/>
                  </a:cubicBezTo>
                  <a:lnTo>
                    <a:pt x="1626815" y="90475"/>
                  </a:lnTo>
                  <a:lnTo>
                    <a:pt x="1636590" y="74594"/>
                  </a:lnTo>
                  <a:lnTo>
                    <a:pt x="1651057" y="68416"/>
                  </a:lnTo>
                  <a:lnTo>
                    <a:pt x="1663906" y="52633"/>
                  </a:lnTo>
                  <a:lnTo>
                    <a:pt x="1683054" y="44217"/>
                  </a:lnTo>
                  <a:lnTo>
                    <a:pt x="1697478" y="32233"/>
                  </a:lnTo>
                  <a:cubicBezTo>
                    <a:pt x="1705164" y="29266"/>
                    <a:pt x="1711478" y="26362"/>
                    <a:pt x="1716420" y="23521"/>
                  </a:cubicBezTo>
                  <a:lnTo>
                    <a:pt x="1721051" y="16940"/>
                  </a:lnTo>
                  <a:lnTo>
                    <a:pt x="1736275" y="11837"/>
                  </a:lnTo>
                  <a:lnTo>
                    <a:pt x="1747706" y="11837"/>
                  </a:lnTo>
                  <a:cubicBezTo>
                    <a:pt x="1765628" y="3946"/>
                    <a:pt x="1782448" y="0"/>
                    <a:pt x="17981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-1" fmla="*/ 0 w 12192000"/>
              <a:gd name="connsiteY0-2" fmla="*/ 0 h 6858000"/>
              <a:gd name="connsiteX1-3" fmla="*/ 12192000 w 12192000"/>
              <a:gd name="connsiteY1-4" fmla="*/ 0 h 6858000"/>
              <a:gd name="connsiteX2-5" fmla="*/ 0 w 12192000"/>
              <a:gd name="connsiteY2-6" fmla="*/ 6858000 h 6858000"/>
              <a:gd name="connsiteX3-7" fmla="*/ 0 w 12192000"/>
              <a:gd name="connsiteY3-8" fmla="*/ 0 h 6858000"/>
              <a:gd name="connsiteX0-9" fmla="*/ 0 w 12192000"/>
              <a:gd name="connsiteY0-10" fmla="*/ 0 h 6858000"/>
              <a:gd name="connsiteX1-11" fmla="*/ 12192000 w 12192000"/>
              <a:gd name="connsiteY1-12" fmla="*/ 0 h 6858000"/>
              <a:gd name="connsiteX2-13" fmla="*/ 0 w 12192000"/>
              <a:gd name="connsiteY2-14" fmla="*/ 6858000 h 6858000"/>
              <a:gd name="connsiteX3-15" fmla="*/ 0 w 12192000"/>
              <a:gd name="connsiteY3-16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cubicBezTo>
                  <a:pt x="3822700" y="787400"/>
                  <a:pt x="4064000" y="4572000"/>
                  <a:pt x="0" y="6858000"/>
                </a:cubicBezTo>
                <a:lnTo>
                  <a:pt x="0" y="0"/>
                </a:lnTo>
                <a:close/>
              </a:path>
            </a:pathLst>
          </a:custGeom>
          <a:solidFill>
            <a:srgbClr val="81D8D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5777" y="1836049"/>
            <a:ext cx="3096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马卡龙历史上曾是贵族食物，是奢华的象征。但随着历史的发展，马卡龙渐渐进入寻常百姓家，以其缤纷的色彩、清新细腻的口感和小巧玲珑的造型，博得人们，特别是女生们的喜爱</a:t>
            </a:r>
            <a:endParaRPr lang="zh-CN" altLang="en-US" sz="1600" dirty="0">
              <a:solidFill>
                <a:schemeClr val="bg1"/>
              </a:solidFill>
              <a:latin typeface="浪漫雅圆" panose="02010601040101010101" pitchFamily="2" charset="-122"/>
              <a:ea typeface="浪漫雅圆" panose="02010601040101010101" pitchFamily="2" charset="-122"/>
              <a:cs typeface="Miriam" panose="020B0502050101010101" pitchFamily="34" charset="-79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7368" y="143718"/>
            <a:ext cx="4975996" cy="1692237"/>
            <a:chOff x="299520" y="1452734"/>
            <a:chExt cx="4975996" cy="1692237"/>
          </a:xfrm>
        </p:grpSpPr>
        <p:sp>
          <p:nvSpPr>
            <p:cNvPr id="14" name="矩形 13"/>
            <p:cNvSpPr/>
            <p:nvPr/>
          </p:nvSpPr>
          <p:spPr>
            <a:xfrm>
              <a:off x="1728480" y="1860126"/>
              <a:ext cx="326243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4000" i="1" kern="100" dirty="0" smtClean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公司发展远景</a:t>
              </a:r>
              <a:endParaRPr lang="zh-CN" altLang="en-US" sz="4000" i="1" kern="1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624339" y="1452734"/>
              <a:ext cx="1149771" cy="1115278"/>
            </a:xfrm>
            <a:custGeom>
              <a:avLst/>
              <a:gdLst>
                <a:gd name="connsiteX0" fmla="*/ 1568645 w 3117872"/>
                <a:gd name="connsiteY0" fmla="*/ 0 h 3024336"/>
                <a:gd name="connsiteX1" fmla="*/ 1599852 w 3117872"/>
                <a:gd name="connsiteY1" fmla="*/ 692 h 3024336"/>
                <a:gd name="connsiteX2" fmla="*/ 1630364 w 3117872"/>
                <a:gd name="connsiteY2" fmla="*/ 2773 h 3024336"/>
                <a:gd name="connsiteX3" fmla="*/ 1660184 w 3117872"/>
                <a:gd name="connsiteY3" fmla="*/ 6239 h 3024336"/>
                <a:gd name="connsiteX4" fmla="*/ 1690003 w 3117872"/>
                <a:gd name="connsiteY4" fmla="*/ 11786 h 3024336"/>
                <a:gd name="connsiteX5" fmla="*/ 1719129 w 3117872"/>
                <a:gd name="connsiteY5" fmla="*/ 18720 h 3024336"/>
                <a:gd name="connsiteX6" fmla="*/ 1748256 w 3117872"/>
                <a:gd name="connsiteY6" fmla="*/ 27040 h 3024336"/>
                <a:gd name="connsiteX7" fmla="*/ 1775994 w 3117872"/>
                <a:gd name="connsiteY7" fmla="*/ 36053 h 3024336"/>
                <a:gd name="connsiteX8" fmla="*/ 1803734 w 3117872"/>
                <a:gd name="connsiteY8" fmla="*/ 47146 h 3024336"/>
                <a:gd name="connsiteX9" fmla="*/ 1830779 w 3117872"/>
                <a:gd name="connsiteY9" fmla="*/ 58934 h 3024336"/>
                <a:gd name="connsiteX10" fmla="*/ 1857131 w 3117872"/>
                <a:gd name="connsiteY10" fmla="*/ 72800 h 3024336"/>
                <a:gd name="connsiteX11" fmla="*/ 1882097 w 3117872"/>
                <a:gd name="connsiteY11" fmla="*/ 87361 h 3024336"/>
                <a:gd name="connsiteX12" fmla="*/ 1906369 w 3117872"/>
                <a:gd name="connsiteY12" fmla="*/ 102613 h 3024336"/>
                <a:gd name="connsiteX13" fmla="*/ 1930641 w 3117872"/>
                <a:gd name="connsiteY13" fmla="*/ 119253 h 3024336"/>
                <a:gd name="connsiteX14" fmla="*/ 1953525 w 3117872"/>
                <a:gd name="connsiteY14" fmla="*/ 137974 h 3024336"/>
                <a:gd name="connsiteX15" fmla="*/ 1975022 w 3117872"/>
                <a:gd name="connsiteY15" fmla="*/ 156694 h 3024336"/>
                <a:gd name="connsiteX16" fmla="*/ 1996520 w 3117872"/>
                <a:gd name="connsiteY16" fmla="*/ 176801 h 3024336"/>
                <a:gd name="connsiteX17" fmla="*/ 2015938 w 3117872"/>
                <a:gd name="connsiteY17" fmla="*/ 197601 h 3024336"/>
                <a:gd name="connsiteX18" fmla="*/ 2034661 w 3117872"/>
                <a:gd name="connsiteY18" fmla="*/ 219094 h 3024336"/>
                <a:gd name="connsiteX19" fmla="*/ 2053385 w 3117872"/>
                <a:gd name="connsiteY19" fmla="*/ 242667 h 3024336"/>
                <a:gd name="connsiteX20" fmla="*/ 2070028 w 3117872"/>
                <a:gd name="connsiteY20" fmla="*/ 266242 h 3024336"/>
                <a:gd name="connsiteX21" fmla="*/ 2085979 w 3117872"/>
                <a:gd name="connsiteY21" fmla="*/ 290509 h 3024336"/>
                <a:gd name="connsiteX22" fmla="*/ 2100542 w 3117872"/>
                <a:gd name="connsiteY22" fmla="*/ 316162 h 3024336"/>
                <a:gd name="connsiteX23" fmla="*/ 2113718 w 3117872"/>
                <a:gd name="connsiteY23" fmla="*/ 342508 h 3024336"/>
                <a:gd name="connsiteX24" fmla="*/ 2126201 w 3117872"/>
                <a:gd name="connsiteY24" fmla="*/ 368855 h 3024336"/>
                <a:gd name="connsiteX25" fmla="*/ 2136603 w 3117872"/>
                <a:gd name="connsiteY25" fmla="*/ 396589 h 3024336"/>
                <a:gd name="connsiteX26" fmla="*/ 2146312 w 3117872"/>
                <a:gd name="connsiteY26" fmla="*/ 425016 h 3024336"/>
                <a:gd name="connsiteX27" fmla="*/ 2154633 w 3117872"/>
                <a:gd name="connsiteY27" fmla="*/ 453442 h 3024336"/>
                <a:gd name="connsiteX28" fmla="*/ 2160874 w 3117872"/>
                <a:gd name="connsiteY28" fmla="*/ 482563 h 3024336"/>
                <a:gd name="connsiteX29" fmla="*/ 2165728 w 3117872"/>
                <a:gd name="connsiteY29" fmla="*/ 512375 h 3024336"/>
                <a:gd name="connsiteX30" fmla="*/ 2170582 w 3117872"/>
                <a:gd name="connsiteY30" fmla="*/ 542883 h 3024336"/>
                <a:gd name="connsiteX31" fmla="*/ 2172664 w 3117872"/>
                <a:gd name="connsiteY31" fmla="*/ 573389 h 3024336"/>
                <a:gd name="connsiteX32" fmla="*/ 2173357 w 3117872"/>
                <a:gd name="connsiteY32" fmla="*/ 604589 h 3024336"/>
                <a:gd name="connsiteX33" fmla="*/ 2172664 w 3117872"/>
                <a:gd name="connsiteY33" fmla="*/ 633710 h 3024336"/>
                <a:gd name="connsiteX34" fmla="*/ 2170582 w 3117872"/>
                <a:gd name="connsiteY34" fmla="*/ 663523 h 3024336"/>
                <a:gd name="connsiteX35" fmla="*/ 2167116 w 3117872"/>
                <a:gd name="connsiteY35" fmla="*/ 692644 h 3024336"/>
                <a:gd name="connsiteX36" fmla="*/ 2161568 w 3117872"/>
                <a:gd name="connsiteY36" fmla="*/ 721070 h 3024336"/>
                <a:gd name="connsiteX37" fmla="*/ 2156019 w 3117872"/>
                <a:gd name="connsiteY37" fmla="*/ 748803 h 3024336"/>
                <a:gd name="connsiteX38" fmla="*/ 2147698 w 3117872"/>
                <a:gd name="connsiteY38" fmla="*/ 776537 h 3024336"/>
                <a:gd name="connsiteX39" fmla="*/ 2139376 w 3117872"/>
                <a:gd name="connsiteY39" fmla="*/ 804270 h 3024336"/>
                <a:gd name="connsiteX40" fmla="*/ 2128975 w 3117872"/>
                <a:gd name="connsiteY40" fmla="*/ 830618 h 3024336"/>
                <a:gd name="connsiteX41" fmla="*/ 2149085 w 3117872"/>
                <a:gd name="connsiteY41" fmla="*/ 815364 h 3024336"/>
                <a:gd name="connsiteX42" fmla="*/ 2169890 w 3117872"/>
                <a:gd name="connsiteY42" fmla="*/ 800112 h 3024336"/>
                <a:gd name="connsiteX43" fmla="*/ 2190694 w 3117872"/>
                <a:gd name="connsiteY43" fmla="*/ 786244 h 3024336"/>
                <a:gd name="connsiteX44" fmla="*/ 2212886 w 3117872"/>
                <a:gd name="connsiteY44" fmla="*/ 773070 h 3024336"/>
                <a:gd name="connsiteX45" fmla="*/ 2235076 w 3117872"/>
                <a:gd name="connsiteY45" fmla="*/ 760591 h 3024336"/>
                <a:gd name="connsiteX46" fmla="*/ 2257961 w 3117872"/>
                <a:gd name="connsiteY46" fmla="*/ 748803 h 3024336"/>
                <a:gd name="connsiteX47" fmla="*/ 2281539 w 3117872"/>
                <a:gd name="connsiteY47" fmla="*/ 739098 h 3024336"/>
                <a:gd name="connsiteX48" fmla="*/ 2305117 w 3117872"/>
                <a:gd name="connsiteY48" fmla="*/ 729391 h 3024336"/>
                <a:gd name="connsiteX49" fmla="*/ 2330083 w 3117872"/>
                <a:gd name="connsiteY49" fmla="*/ 721070 h 3024336"/>
                <a:gd name="connsiteX50" fmla="*/ 2355048 w 3117872"/>
                <a:gd name="connsiteY50" fmla="*/ 714137 h 3024336"/>
                <a:gd name="connsiteX51" fmla="*/ 2380706 w 3117872"/>
                <a:gd name="connsiteY51" fmla="*/ 707204 h 3024336"/>
                <a:gd name="connsiteX52" fmla="*/ 2406366 w 3117872"/>
                <a:gd name="connsiteY52" fmla="*/ 702349 h 3024336"/>
                <a:gd name="connsiteX53" fmla="*/ 2432718 w 3117872"/>
                <a:gd name="connsiteY53" fmla="*/ 698191 h 3024336"/>
                <a:gd name="connsiteX54" fmla="*/ 2459070 w 3117872"/>
                <a:gd name="connsiteY54" fmla="*/ 695417 h 3024336"/>
                <a:gd name="connsiteX55" fmla="*/ 2486114 w 3117872"/>
                <a:gd name="connsiteY55" fmla="*/ 693336 h 3024336"/>
                <a:gd name="connsiteX56" fmla="*/ 2513160 w 3117872"/>
                <a:gd name="connsiteY56" fmla="*/ 692644 h 3024336"/>
                <a:gd name="connsiteX57" fmla="*/ 2544367 w 3117872"/>
                <a:gd name="connsiteY57" fmla="*/ 693336 h 3024336"/>
                <a:gd name="connsiteX58" fmla="*/ 2574880 w 3117872"/>
                <a:gd name="connsiteY58" fmla="*/ 696110 h 3024336"/>
                <a:gd name="connsiteX59" fmla="*/ 2605394 w 3117872"/>
                <a:gd name="connsiteY59" fmla="*/ 700271 h 3024336"/>
                <a:gd name="connsiteX60" fmla="*/ 2635212 w 3117872"/>
                <a:gd name="connsiteY60" fmla="*/ 705124 h 3024336"/>
                <a:gd name="connsiteX61" fmla="*/ 2665033 w 3117872"/>
                <a:gd name="connsiteY61" fmla="*/ 712057 h 3024336"/>
                <a:gd name="connsiteX62" fmla="*/ 2693465 w 3117872"/>
                <a:gd name="connsiteY62" fmla="*/ 719684 h 3024336"/>
                <a:gd name="connsiteX63" fmla="*/ 2721204 w 3117872"/>
                <a:gd name="connsiteY63" fmla="*/ 729391 h 3024336"/>
                <a:gd name="connsiteX64" fmla="*/ 2748250 w 3117872"/>
                <a:gd name="connsiteY64" fmla="*/ 740484 h 3024336"/>
                <a:gd name="connsiteX65" fmla="*/ 2775294 w 3117872"/>
                <a:gd name="connsiteY65" fmla="*/ 752964 h 3024336"/>
                <a:gd name="connsiteX66" fmla="*/ 2801646 w 3117872"/>
                <a:gd name="connsiteY66" fmla="*/ 766137 h 3024336"/>
                <a:gd name="connsiteX67" fmla="*/ 2827306 w 3117872"/>
                <a:gd name="connsiteY67" fmla="*/ 780697 h 3024336"/>
                <a:gd name="connsiteX68" fmla="*/ 2851578 w 3117872"/>
                <a:gd name="connsiteY68" fmla="*/ 796643 h 3024336"/>
                <a:gd name="connsiteX69" fmla="*/ 2875156 w 3117872"/>
                <a:gd name="connsiteY69" fmla="*/ 813284 h 3024336"/>
                <a:gd name="connsiteX70" fmla="*/ 2898040 w 3117872"/>
                <a:gd name="connsiteY70" fmla="*/ 831312 h 3024336"/>
                <a:gd name="connsiteX71" fmla="*/ 2919538 w 3117872"/>
                <a:gd name="connsiteY71" fmla="*/ 850030 h 3024336"/>
                <a:gd name="connsiteX72" fmla="*/ 2941036 w 3117872"/>
                <a:gd name="connsiteY72" fmla="*/ 870139 h 3024336"/>
                <a:gd name="connsiteX73" fmla="*/ 2961147 w 3117872"/>
                <a:gd name="connsiteY73" fmla="*/ 890939 h 3024336"/>
                <a:gd name="connsiteX74" fmla="*/ 2980565 w 3117872"/>
                <a:gd name="connsiteY74" fmla="*/ 913126 h 3024336"/>
                <a:gd name="connsiteX75" fmla="*/ 2997900 w 3117872"/>
                <a:gd name="connsiteY75" fmla="*/ 935313 h 3024336"/>
                <a:gd name="connsiteX76" fmla="*/ 3014544 w 3117872"/>
                <a:gd name="connsiteY76" fmla="*/ 959578 h 3024336"/>
                <a:gd name="connsiteX77" fmla="*/ 3030495 w 3117872"/>
                <a:gd name="connsiteY77" fmla="*/ 984539 h 3024336"/>
                <a:gd name="connsiteX78" fmla="*/ 3045058 w 3117872"/>
                <a:gd name="connsiteY78" fmla="*/ 1009498 h 3024336"/>
                <a:gd name="connsiteX79" fmla="*/ 3058233 w 3117872"/>
                <a:gd name="connsiteY79" fmla="*/ 1035153 h 3024336"/>
                <a:gd name="connsiteX80" fmla="*/ 3070716 w 3117872"/>
                <a:gd name="connsiteY80" fmla="*/ 1062193 h 3024336"/>
                <a:gd name="connsiteX81" fmla="*/ 3081811 w 3117872"/>
                <a:gd name="connsiteY81" fmla="*/ 1089926 h 3024336"/>
                <a:gd name="connsiteX82" fmla="*/ 3090826 w 3117872"/>
                <a:gd name="connsiteY82" fmla="*/ 1117660 h 3024336"/>
                <a:gd name="connsiteX83" fmla="*/ 3099149 w 3117872"/>
                <a:gd name="connsiteY83" fmla="*/ 1146780 h 3024336"/>
                <a:gd name="connsiteX84" fmla="*/ 3105389 w 3117872"/>
                <a:gd name="connsiteY84" fmla="*/ 1175899 h 3024336"/>
                <a:gd name="connsiteX85" fmla="*/ 3111631 w 3117872"/>
                <a:gd name="connsiteY85" fmla="*/ 1205713 h 3024336"/>
                <a:gd name="connsiteX86" fmla="*/ 3115098 w 3117872"/>
                <a:gd name="connsiteY86" fmla="*/ 1235527 h 3024336"/>
                <a:gd name="connsiteX87" fmla="*/ 3117178 w 3117872"/>
                <a:gd name="connsiteY87" fmla="*/ 1266727 h 3024336"/>
                <a:gd name="connsiteX88" fmla="*/ 3117872 w 3117872"/>
                <a:gd name="connsiteY88" fmla="*/ 1297927 h 3024336"/>
                <a:gd name="connsiteX89" fmla="*/ 3117178 w 3117872"/>
                <a:gd name="connsiteY89" fmla="*/ 1329127 h 3024336"/>
                <a:gd name="connsiteX90" fmla="*/ 3115098 w 3117872"/>
                <a:gd name="connsiteY90" fmla="*/ 1359635 h 3024336"/>
                <a:gd name="connsiteX91" fmla="*/ 3111631 w 3117872"/>
                <a:gd name="connsiteY91" fmla="*/ 1389448 h 3024336"/>
                <a:gd name="connsiteX92" fmla="*/ 3105389 w 3117872"/>
                <a:gd name="connsiteY92" fmla="*/ 1419261 h 3024336"/>
                <a:gd name="connsiteX93" fmla="*/ 3099149 w 3117872"/>
                <a:gd name="connsiteY93" fmla="*/ 1448382 h 3024336"/>
                <a:gd name="connsiteX94" fmla="*/ 3090826 w 3117872"/>
                <a:gd name="connsiteY94" fmla="*/ 1477502 h 3024336"/>
                <a:gd name="connsiteX95" fmla="*/ 3081811 w 3117872"/>
                <a:gd name="connsiteY95" fmla="*/ 1505235 h 3024336"/>
                <a:gd name="connsiteX96" fmla="*/ 3070716 w 3117872"/>
                <a:gd name="connsiteY96" fmla="*/ 1532969 h 3024336"/>
                <a:gd name="connsiteX97" fmla="*/ 3058233 w 3117872"/>
                <a:gd name="connsiteY97" fmla="*/ 1560008 h 3024336"/>
                <a:gd name="connsiteX98" fmla="*/ 3045058 w 3117872"/>
                <a:gd name="connsiteY98" fmla="*/ 1586356 h 3024336"/>
                <a:gd name="connsiteX99" fmla="*/ 3030495 w 3117872"/>
                <a:gd name="connsiteY99" fmla="*/ 1611315 h 3024336"/>
                <a:gd name="connsiteX100" fmla="*/ 3014544 w 3117872"/>
                <a:gd name="connsiteY100" fmla="*/ 1635582 h 3024336"/>
                <a:gd name="connsiteX101" fmla="*/ 2997900 w 3117872"/>
                <a:gd name="connsiteY101" fmla="*/ 1659849 h 3024336"/>
                <a:gd name="connsiteX102" fmla="*/ 2980565 w 3117872"/>
                <a:gd name="connsiteY102" fmla="*/ 1682730 h 3024336"/>
                <a:gd name="connsiteX103" fmla="*/ 2961147 w 3117872"/>
                <a:gd name="connsiteY103" fmla="*/ 1704223 h 3024336"/>
                <a:gd name="connsiteX104" fmla="*/ 2941036 w 3117872"/>
                <a:gd name="connsiteY104" fmla="*/ 1725717 h 3024336"/>
                <a:gd name="connsiteX105" fmla="*/ 2919538 w 3117872"/>
                <a:gd name="connsiteY105" fmla="*/ 1745130 h 3024336"/>
                <a:gd name="connsiteX106" fmla="*/ 2898040 w 3117872"/>
                <a:gd name="connsiteY106" fmla="*/ 1763850 h 3024336"/>
                <a:gd name="connsiteX107" fmla="*/ 2875156 w 3117872"/>
                <a:gd name="connsiteY107" fmla="*/ 1782570 h 3024336"/>
                <a:gd name="connsiteX108" fmla="*/ 2851578 w 3117872"/>
                <a:gd name="connsiteY108" fmla="*/ 1799210 h 3024336"/>
                <a:gd name="connsiteX109" fmla="*/ 2827306 w 3117872"/>
                <a:gd name="connsiteY109" fmla="*/ 1815157 h 3024336"/>
                <a:gd name="connsiteX110" fmla="*/ 2801646 w 3117872"/>
                <a:gd name="connsiteY110" fmla="*/ 1829717 h 3024336"/>
                <a:gd name="connsiteX111" fmla="*/ 2775294 w 3117872"/>
                <a:gd name="connsiteY111" fmla="*/ 1842890 h 3024336"/>
                <a:gd name="connsiteX112" fmla="*/ 2748250 w 3117872"/>
                <a:gd name="connsiteY112" fmla="*/ 1855370 h 3024336"/>
                <a:gd name="connsiteX113" fmla="*/ 2721204 w 3117872"/>
                <a:gd name="connsiteY113" fmla="*/ 1866463 h 3024336"/>
                <a:gd name="connsiteX114" fmla="*/ 2693465 w 3117872"/>
                <a:gd name="connsiteY114" fmla="*/ 1875476 h 3024336"/>
                <a:gd name="connsiteX115" fmla="*/ 2665033 w 3117872"/>
                <a:gd name="connsiteY115" fmla="*/ 1883797 h 3024336"/>
                <a:gd name="connsiteX116" fmla="*/ 2635212 w 3117872"/>
                <a:gd name="connsiteY116" fmla="*/ 1890038 h 3024336"/>
                <a:gd name="connsiteX117" fmla="*/ 2616370 w 3117872"/>
                <a:gd name="connsiteY117" fmla="*/ 1893543 h 3024336"/>
                <a:gd name="connsiteX118" fmla="*/ 2527757 w 3117872"/>
                <a:gd name="connsiteY118" fmla="*/ 1752033 h 3024336"/>
                <a:gd name="connsiteX119" fmla="*/ 2520604 w 3117872"/>
                <a:gd name="connsiteY119" fmla="*/ 1742363 h 3024336"/>
                <a:gd name="connsiteX120" fmla="*/ 2513017 w 3117872"/>
                <a:gd name="connsiteY120" fmla="*/ 1733753 h 3024336"/>
                <a:gd name="connsiteX121" fmla="*/ 2503067 w 3117872"/>
                <a:gd name="connsiteY121" fmla="*/ 1726622 h 3024336"/>
                <a:gd name="connsiteX122" fmla="*/ 2493470 w 3117872"/>
                <a:gd name="connsiteY122" fmla="*/ 1720056 h 3024336"/>
                <a:gd name="connsiteX123" fmla="*/ 2486510 w 3117872"/>
                <a:gd name="connsiteY123" fmla="*/ 1714197 h 3024336"/>
                <a:gd name="connsiteX124" fmla="*/ 2478762 w 3117872"/>
                <a:gd name="connsiteY124" fmla="*/ 1708830 h 3024336"/>
                <a:gd name="connsiteX125" fmla="*/ 2471014 w 3117872"/>
                <a:gd name="connsiteY125" fmla="*/ 1703464 h 3024336"/>
                <a:gd name="connsiteX126" fmla="*/ 2462832 w 3117872"/>
                <a:gd name="connsiteY126" fmla="*/ 1699156 h 3024336"/>
                <a:gd name="connsiteX127" fmla="*/ 2453072 w 3117872"/>
                <a:gd name="connsiteY127" fmla="*/ 1695835 h 3024336"/>
                <a:gd name="connsiteX128" fmla="*/ 2443667 w 3117872"/>
                <a:gd name="connsiteY128" fmla="*/ 1693080 h 3024336"/>
                <a:gd name="connsiteX129" fmla="*/ 2433827 w 3117872"/>
                <a:gd name="connsiteY129" fmla="*/ 1691382 h 3024336"/>
                <a:gd name="connsiteX130" fmla="*/ 2422846 w 3117872"/>
                <a:gd name="connsiteY130" fmla="*/ 1689612 h 3024336"/>
                <a:gd name="connsiteX131" fmla="*/ 2394068 w 3117872"/>
                <a:gd name="connsiteY131" fmla="*/ 1707633 h 3024336"/>
                <a:gd name="connsiteX132" fmla="*/ 2317349 w 3117872"/>
                <a:gd name="connsiteY132" fmla="*/ 1585116 h 3024336"/>
                <a:gd name="connsiteX133" fmla="*/ 2344550 w 3117872"/>
                <a:gd name="connsiteY133" fmla="*/ 1568083 h 3024336"/>
                <a:gd name="connsiteX134" fmla="*/ 1646567 w 3117872"/>
                <a:gd name="connsiteY134" fmla="*/ 455193 h 3024336"/>
                <a:gd name="connsiteX135" fmla="*/ 1607165 w 3117872"/>
                <a:gd name="connsiteY135" fmla="*/ 479867 h 3024336"/>
                <a:gd name="connsiteX136" fmla="*/ 1568904 w 3117872"/>
                <a:gd name="connsiteY136" fmla="*/ 504611 h 3024336"/>
                <a:gd name="connsiteX137" fmla="*/ 1531785 w 3117872"/>
                <a:gd name="connsiteY137" fmla="*/ 529428 h 3024336"/>
                <a:gd name="connsiteX138" fmla="*/ 1496949 w 3117872"/>
                <a:gd name="connsiteY138" fmla="*/ 554385 h 3024336"/>
                <a:gd name="connsiteX139" fmla="*/ 1479531 w 3117872"/>
                <a:gd name="connsiteY139" fmla="*/ 566865 h 3024336"/>
                <a:gd name="connsiteX140" fmla="*/ 1462821 w 3117872"/>
                <a:gd name="connsiteY140" fmla="*/ 580472 h 3024336"/>
                <a:gd name="connsiteX141" fmla="*/ 1446897 w 3117872"/>
                <a:gd name="connsiteY141" fmla="*/ 593588 h 3024336"/>
                <a:gd name="connsiteX142" fmla="*/ 1432117 w 3117872"/>
                <a:gd name="connsiteY142" fmla="*/ 606772 h 3024336"/>
                <a:gd name="connsiteX143" fmla="*/ 1418831 w 3117872"/>
                <a:gd name="connsiteY143" fmla="*/ 620594 h 3024336"/>
                <a:gd name="connsiteX144" fmla="*/ 1405544 w 3117872"/>
                <a:gd name="connsiteY144" fmla="*/ 634417 h 3024336"/>
                <a:gd name="connsiteX145" fmla="*/ 1393400 w 3117872"/>
                <a:gd name="connsiteY145" fmla="*/ 648309 h 3024336"/>
                <a:gd name="connsiteX146" fmla="*/ 1382751 w 3117872"/>
                <a:gd name="connsiteY146" fmla="*/ 662837 h 3024336"/>
                <a:gd name="connsiteX147" fmla="*/ 1372455 w 3117872"/>
                <a:gd name="connsiteY147" fmla="*/ 677930 h 3024336"/>
                <a:gd name="connsiteX148" fmla="*/ 1364088 w 3117872"/>
                <a:gd name="connsiteY148" fmla="*/ 692601 h 3024336"/>
                <a:gd name="connsiteX149" fmla="*/ 1355287 w 3117872"/>
                <a:gd name="connsiteY149" fmla="*/ 708330 h 3024336"/>
                <a:gd name="connsiteX150" fmla="*/ 1349558 w 3117872"/>
                <a:gd name="connsiteY150" fmla="*/ 723707 h 3024336"/>
                <a:gd name="connsiteX151" fmla="*/ 1344182 w 3117872"/>
                <a:gd name="connsiteY151" fmla="*/ 739648 h 3024336"/>
                <a:gd name="connsiteX152" fmla="*/ 1340657 w 3117872"/>
                <a:gd name="connsiteY152" fmla="*/ 756792 h 3024336"/>
                <a:gd name="connsiteX153" fmla="*/ 1337917 w 3117872"/>
                <a:gd name="connsiteY153" fmla="*/ 773441 h 3024336"/>
                <a:gd name="connsiteX154" fmla="*/ 1337025 w 3117872"/>
                <a:gd name="connsiteY154" fmla="*/ 791290 h 3024336"/>
                <a:gd name="connsiteX155" fmla="*/ 1337630 w 3117872"/>
                <a:gd name="connsiteY155" fmla="*/ 809775 h 3024336"/>
                <a:gd name="connsiteX156" fmla="*/ 1340518 w 3117872"/>
                <a:gd name="connsiteY156" fmla="*/ 828402 h 3024336"/>
                <a:gd name="connsiteX157" fmla="*/ 1343759 w 3117872"/>
                <a:gd name="connsiteY157" fmla="*/ 847594 h 3024336"/>
                <a:gd name="connsiteX158" fmla="*/ 1350779 w 3117872"/>
                <a:gd name="connsiteY158" fmla="*/ 867564 h 3024336"/>
                <a:gd name="connsiteX159" fmla="*/ 1357010 w 3117872"/>
                <a:gd name="connsiteY159" fmla="*/ 888028 h 3024336"/>
                <a:gd name="connsiteX160" fmla="*/ 1367022 w 3117872"/>
                <a:gd name="connsiteY160" fmla="*/ 909269 h 3024336"/>
                <a:gd name="connsiteX161" fmla="*/ 1378172 w 3117872"/>
                <a:gd name="connsiteY161" fmla="*/ 930581 h 3024336"/>
                <a:gd name="connsiteX162" fmla="*/ 1391172 w 3117872"/>
                <a:gd name="connsiteY162" fmla="*/ 953094 h 3024336"/>
                <a:gd name="connsiteX163" fmla="*/ 1852551 w 3117872"/>
                <a:gd name="connsiteY163" fmla="*/ 1689891 h 3024336"/>
                <a:gd name="connsiteX164" fmla="*/ 2059019 w 3117872"/>
                <a:gd name="connsiteY164" fmla="*/ 1560601 h 3024336"/>
                <a:gd name="connsiteX165" fmla="*/ 2142811 w 3117872"/>
                <a:gd name="connsiteY165" fmla="*/ 1694411 h 3024336"/>
                <a:gd name="connsiteX166" fmla="*/ 2160092 w 3117872"/>
                <a:gd name="connsiteY166" fmla="*/ 1683590 h 3024336"/>
                <a:gd name="connsiteX167" fmla="*/ 2236811 w 3117872"/>
                <a:gd name="connsiteY167" fmla="*/ 1806106 h 3024336"/>
                <a:gd name="connsiteX168" fmla="*/ 2217167 w 3117872"/>
                <a:gd name="connsiteY168" fmla="*/ 1818408 h 3024336"/>
                <a:gd name="connsiteX169" fmla="*/ 2213882 w 3117872"/>
                <a:gd name="connsiteY169" fmla="*/ 1830682 h 3024336"/>
                <a:gd name="connsiteX170" fmla="*/ 2211387 w 3117872"/>
                <a:gd name="connsiteY170" fmla="*/ 1842464 h 3024336"/>
                <a:gd name="connsiteX171" fmla="*/ 2209596 w 3117872"/>
                <a:gd name="connsiteY171" fmla="*/ 1855373 h 3024336"/>
                <a:gd name="connsiteX172" fmla="*/ 2209383 w 3117872"/>
                <a:gd name="connsiteY172" fmla="*/ 1867296 h 3024336"/>
                <a:gd name="connsiteX173" fmla="*/ 2210311 w 3117872"/>
                <a:gd name="connsiteY173" fmla="*/ 1879291 h 3024336"/>
                <a:gd name="connsiteX174" fmla="*/ 2212817 w 3117872"/>
                <a:gd name="connsiteY174" fmla="*/ 1890298 h 3024336"/>
                <a:gd name="connsiteX175" fmla="*/ 2217250 w 3117872"/>
                <a:gd name="connsiteY175" fmla="*/ 1900883 h 3024336"/>
                <a:gd name="connsiteX176" fmla="*/ 2222039 w 3117872"/>
                <a:gd name="connsiteY176" fmla="*/ 1912032 h 3024336"/>
                <a:gd name="connsiteX177" fmla="*/ 2230171 w 3117872"/>
                <a:gd name="connsiteY177" fmla="*/ 1925018 h 3024336"/>
                <a:gd name="connsiteX178" fmla="*/ 2232562 w 3117872"/>
                <a:gd name="connsiteY178" fmla="*/ 1930594 h 3024336"/>
                <a:gd name="connsiteX179" fmla="*/ 2235391 w 3117872"/>
                <a:gd name="connsiteY179" fmla="*/ 1935111 h 3024336"/>
                <a:gd name="connsiteX180" fmla="*/ 2705787 w 3117872"/>
                <a:gd name="connsiteY180" fmla="*/ 2686309 h 3024336"/>
                <a:gd name="connsiteX181" fmla="*/ 2694851 w 3117872"/>
                <a:gd name="connsiteY181" fmla="*/ 2708174 h 3024336"/>
                <a:gd name="connsiteX182" fmla="*/ 2680288 w 3117872"/>
                <a:gd name="connsiteY182" fmla="*/ 2732441 h 3024336"/>
                <a:gd name="connsiteX183" fmla="*/ 2665033 w 3117872"/>
                <a:gd name="connsiteY183" fmla="*/ 2757402 h 3024336"/>
                <a:gd name="connsiteX184" fmla="*/ 2647001 w 3117872"/>
                <a:gd name="connsiteY184" fmla="*/ 2781669 h 3024336"/>
                <a:gd name="connsiteX185" fmla="*/ 2629664 w 3117872"/>
                <a:gd name="connsiteY185" fmla="*/ 2803856 h 3024336"/>
                <a:gd name="connsiteX186" fmla="*/ 2610941 w 3117872"/>
                <a:gd name="connsiteY186" fmla="*/ 2826043 h 3024336"/>
                <a:gd name="connsiteX187" fmla="*/ 2590137 w 3117872"/>
                <a:gd name="connsiteY187" fmla="*/ 2846842 h 3024336"/>
                <a:gd name="connsiteX188" fmla="*/ 2569333 w 3117872"/>
                <a:gd name="connsiteY188" fmla="*/ 2866948 h 3024336"/>
                <a:gd name="connsiteX189" fmla="*/ 2547141 w 3117872"/>
                <a:gd name="connsiteY189" fmla="*/ 2885669 h 3024336"/>
                <a:gd name="connsiteX190" fmla="*/ 2524949 w 3117872"/>
                <a:gd name="connsiteY190" fmla="*/ 2903697 h 3024336"/>
                <a:gd name="connsiteX191" fmla="*/ 2500677 w 3117872"/>
                <a:gd name="connsiteY191" fmla="*/ 2920337 h 3024336"/>
                <a:gd name="connsiteX192" fmla="*/ 2476406 w 3117872"/>
                <a:gd name="connsiteY192" fmla="*/ 2936977 h 3024336"/>
                <a:gd name="connsiteX193" fmla="*/ 2451441 w 3117872"/>
                <a:gd name="connsiteY193" fmla="*/ 2951537 h 3024336"/>
                <a:gd name="connsiteX194" fmla="*/ 2425089 w 3117872"/>
                <a:gd name="connsiteY194" fmla="*/ 2964709 h 3024336"/>
                <a:gd name="connsiteX195" fmla="*/ 2398043 w 3117872"/>
                <a:gd name="connsiteY195" fmla="*/ 2976496 h 3024336"/>
                <a:gd name="connsiteX196" fmla="*/ 2370999 w 3117872"/>
                <a:gd name="connsiteY196" fmla="*/ 2986895 h 3024336"/>
                <a:gd name="connsiteX197" fmla="*/ 2342565 w 3117872"/>
                <a:gd name="connsiteY197" fmla="*/ 2997297 h 3024336"/>
                <a:gd name="connsiteX198" fmla="*/ 2314132 w 3117872"/>
                <a:gd name="connsiteY198" fmla="*/ 3004923 h 3024336"/>
                <a:gd name="connsiteX199" fmla="*/ 2285007 w 3117872"/>
                <a:gd name="connsiteY199" fmla="*/ 3011856 h 3024336"/>
                <a:gd name="connsiteX200" fmla="*/ 2255187 w 3117872"/>
                <a:gd name="connsiteY200" fmla="*/ 3016709 h 3024336"/>
                <a:gd name="connsiteX201" fmla="*/ 2224675 w 3117872"/>
                <a:gd name="connsiteY201" fmla="*/ 3021564 h 3024336"/>
                <a:gd name="connsiteX202" fmla="*/ 2193468 w 3117872"/>
                <a:gd name="connsiteY202" fmla="*/ 3023644 h 3024336"/>
                <a:gd name="connsiteX203" fmla="*/ 2162955 w 3117872"/>
                <a:gd name="connsiteY203" fmla="*/ 3024336 h 3024336"/>
                <a:gd name="connsiteX204" fmla="*/ 2135215 w 3117872"/>
                <a:gd name="connsiteY204" fmla="*/ 3023644 h 3024336"/>
                <a:gd name="connsiteX205" fmla="*/ 2113521 w 3117872"/>
                <a:gd name="connsiteY205" fmla="*/ 3022017 h 3024336"/>
                <a:gd name="connsiteX206" fmla="*/ 1661730 w 3117872"/>
                <a:gd name="connsiteY206" fmla="*/ 2300531 h 3024336"/>
                <a:gd name="connsiteX207" fmla="*/ 1653856 w 3117872"/>
                <a:gd name="connsiteY207" fmla="*/ 2289534 h 3024336"/>
                <a:gd name="connsiteX208" fmla="*/ 1644608 w 3117872"/>
                <a:gd name="connsiteY208" fmla="*/ 2281071 h 3024336"/>
                <a:gd name="connsiteX209" fmla="*/ 1635737 w 3117872"/>
                <a:gd name="connsiteY209" fmla="*/ 2273213 h 3024336"/>
                <a:gd name="connsiteX210" fmla="*/ 1625779 w 3117872"/>
                <a:gd name="connsiteY210" fmla="*/ 2265195 h 3024336"/>
                <a:gd name="connsiteX211" fmla="*/ 1614448 w 3117872"/>
                <a:gd name="connsiteY211" fmla="*/ 2259716 h 3024336"/>
                <a:gd name="connsiteX212" fmla="*/ 1602407 w 3117872"/>
                <a:gd name="connsiteY212" fmla="*/ 2254679 h 3024336"/>
                <a:gd name="connsiteX213" fmla="*/ 1591120 w 3117872"/>
                <a:gd name="connsiteY213" fmla="*/ 2250848 h 3024336"/>
                <a:gd name="connsiteX214" fmla="*/ 1578415 w 3117872"/>
                <a:gd name="connsiteY214" fmla="*/ 2247905 h 3024336"/>
                <a:gd name="connsiteX215" fmla="*/ 1543327 w 3117872"/>
                <a:gd name="connsiteY215" fmla="*/ 2269878 h 3024336"/>
                <a:gd name="connsiteX216" fmla="*/ 1461115 w 3117872"/>
                <a:gd name="connsiteY216" fmla="*/ 2138589 h 3024336"/>
                <a:gd name="connsiteX217" fmla="*/ 1490528 w 3117872"/>
                <a:gd name="connsiteY217" fmla="*/ 2120171 h 3024336"/>
                <a:gd name="connsiteX218" fmla="*/ 1407186 w 3117872"/>
                <a:gd name="connsiteY218" fmla="*/ 1987078 h 3024336"/>
                <a:gd name="connsiteX219" fmla="*/ 1473668 w 3117872"/>
                <a:gd name="connsiteY219" fmla="*/ 1885083 h 3024336"/>
                <a:gd name="connsiteX220" fmla="*/ 1487828 w 3117872"/>
                <a:gd name="connsiteY220" fmla="*/ 1861964 h 3024336"/>
                <a:gd name="connsiteX221" fmla="*/ 1499105 w 3117872"/>
                <a:gd name="connsiteY221" fmla="*/ 1838971 h 3024336"/>
                <a:gd name="connsiteX222" fmla="*/ 1508964 w 3117872"/>
                <a:gd name="connsiteY222" fmla="*/ 1816869 h 3024336"/>
                <a:gd name="connsiteX223" fmla="*/ 1517028 w 3117872"/>
                <a:gd name="connsiteY223" fmla="*/ 1795051 h 3024336"/>
                <a:gd name="connsiteX224" fmla="*/ 1522964 w 3117872"/>
                <a:gd name="connsiteY224" fmla="*/ 1774567 h 3024336"/>
                <a:gd name="connsiteX225" fmla="*/ 1527436 w 3117872"/>
                <a:gd name="connsiteY225" fmla="*/ 1753323 h 3024336"/>
                <a:gd name="connsiteX226" fmla="*/ 1529403 w 3117872"/>
                <a:gd name="connsiteY226" fmla="*/ 1732808 h 3024336"/>
                <a:gd name="connsiteX227" fmla="*/ 1530282 w 3117872"/>
                <a:gd name="connsiteY227" fmla="*/ 1712136 h 3024336"/>
                <a:gd name="connsiteX228" fmla="*/ 1529743 w 3117872"/>
                <a:gd name="connsiteY228" fmla="*/ 1692352 h 3024336"/>
                <a:gd name="connsiteX229" fmla="*/ 1527033 w 3117872"/>
                <a:gd name="connsiteY229" fmla="*/ 1672252 h 3024336"/>
                <a:gd name="connsiteX230" fmla="*/ 1522192 w 3117872"/>
                <a:gd name="connsiteY230" fmla="*/ 1653485 h 3024336"/>
                <a:gd name="connsiteX231" fmla="*/ 1516975 w 3117872"/>
                <a:gd name="connsiteY231" fmla="*/ 1634116 h 3024336"/>
                <a:gd name="connsiteX232" fmla="*/ 1509964 w 3117872"/>
                <a:gd name="connsiteY232" fmla="*/ 1615031 h 3024336"/>
                <a:gd name="connsiteX233" fmla="*/ 1500778 w 3117872"/>
                <a:gd name="connsiteY233" fmla="*/ 1595632 h 3024336"/>
                <a:gd name="connsiteX234" fmla="*/ 1491592 w 3117872"/>
                <a:gd name="connsiteY234" fmla="*/ 1576232 h 3024336"/>
                <a:gd name="connsiteX235" fmla="*/ 1480611 w 3117872"/>
                <a:gd name="connsiteY235" fmla="*/ 1557118 h 3024336"/>
                <a:gd name="connsiteX236" fmla="*/ 1085769 w 3117872"/>
                <a:gd name="connsiteY236" fmla="*/ 926578 h 3024336"/>
                <a:gd name="connsiteX237" fmla="*/ 987169 w 3117872"/>
                <a:gd name="connsiteY237" fmla="*/ 988321 h 3024336"/>
                <a:gd name="connsiteX238" fmla="*/ 1374846 w 3117872"/>
                <a:gd name="connsiteY238" fmla="*/ 1607419 h 3024336"/>
                <a:gd name="connsiteX239" fmla="*/ 1377109 w 3117872"/>
                <a:gd name="connsiteY239" fmla="*/ 1611032 h 3024336"/>
                <a:gd name="connsiteX240" fmla="*/ 1379039 w 3117872"/>
                <a:gd name="connsiteY240" fmla="*/ 1615692 h 3024336"/>
                <a:gd name="connsiteX241" fmla="*/ 1380018 w 3117872"/>
                <a:gd name="connsiteY241" fmla="*/ 1625139 h 3024336"/>
                <a:gd name="connsiteX242" fmla="*/ 1380619 w 3117872"/>
                <a:gd name="connsiteY242" fmla="*/ 1633986 h 3024336"/>
                <a:gd name="connsiteX243" fmla="*/ 1378339 w 3117872"/>
                <a:gd name="connsiteY243" fmla="*/ 1642959 h 3024336"/>
                <a:gd name="connsiteX244" fmla="*/ 1374262 w 3117872"/>
                <a:gd name="connsiteY244" fmla="*/ 1652220 h 3024336"/>
                <a:gd name="connsiteX245" fmla="*/ 1369099 w 3117872"/>
                <a:gd name="connsiteY245" fmla="*/ 1661320 h 3024336"/>
                <a:gd name="connsiteX246" fmla="*/ 1362427 w 3117872"/>
                <a:gd name="connsiteY246" fmla="*/ 1668014 h 3024336"/>
                <a:gd name="connsiteX247" fmla="*/ 1357839 w 3117872"/>
                <a:gd name="connsiteY247" fmla="*/ 1671725 h 3024336"/>
                <a:gd name="connsiteX248" fmla="*/ 1352873 w 3117872"/>
                <a:gd name="connsiteY248" fmla="*/ 1674835 h 3024336"/>
                <a:gd name="connsiteX249" fmla="*/ 1348617 w 3117872"/>
                <a:gd name="connsiteY249" fmla="*/ 1677500 h 3024336"/>
                <a:gd name="connsiteX250" fmla="*/ 1343275 w 3117872"/>
                <a:gd name="connsiteY250" fmla="*/ 1680007 h 3024336"/>
                <a:gd name="connsiteX251" fmla="*/ 1334340 w 3117872"/>
                <a:gd name="connsiteY251" fmla="*/ 1683086 h 3024336"/>
                <a:gd name="connsiteX252" fmla="*/ 1323897 w 3117872"/>
                <a:gd name="connsiteY252" fmla="*/ 1683758 h 3024336"/>
                <a:gd name="connsiteX253" fmla="*/ 1313787 w 3117872"/>
                <a:gd name="connsiteY253" fmla="*/ 1683381 h 3024336"/>
                <a:gd name="connsiteX254" fmla="*/ 1304718 w 3117872"/>
                <a:gd name="connsiteY254" fmla="*/ 1681515 h 3024336"/>
                <a:gd name="connsiteX255" fmla="*/ 1296314 w 3117872"/>
                <a:gd name="connsiteY255" fmla="*/ 1677554 h 3024336"/>
                <a:gd name="connsiteX256" fmla="*/ 1288951 w 3117872"/>
                <a:gd name="connsiteY256" fmla="*/ 1672105 h 3024336"/>
                <a:gd name="connsiteX257" fmla="*/ 1285603 w 3117872"/>
                <a:gd name="connsiteY257" fmla="*/ 1668333 h 3024336"/>
                <a:gd name="connsiteX258" fmla="*/ 1283340 w 3117872"/>
                <a:gd name="connsiteY258" fmla="*/ 1664720 h 3024336"/>
                <a:gd name="connsiteX259" fmla="*/ 895664 w 3117872"/>
                <a:gd name="connsiteY259" fmla="*/ 1045621 h 3024336"/>
                <a:gd name="connsiteX260" fmla="*/ 794934 w 3117872"/>
                <a:gd name="connsiteY260" fmla="*/ 1108698 h 3024336"/>
                <a:gd name="connsiteX261" fmla="*/ 1221454 w 3117872"/>
                <a:gd name="connsiteY261" fmla="*/ 1789826 h 3024336"/>
                <a:gd name="connsiteX262" fmla="*/ 1224094 w 3117872"/>
                <a:gd name="connsiteY262" fmla="*/ 1794042 h 3024336"/>
                <a:gd name="connsiteX263" fmla="*/ 1225270 w 3117872"/>
                <a:gd name="connsiteY263" fmla="*/ 1797497 h 3024336"/>
                <a:gd name="connsiteX264" fmla="*/ 1228045 w 3117872"/>
                <a:gd name="connsiteY264" fmla="*/ 1806659 h 3024336"/>
                <a:gd name="connsiteX265" fmla="*/ 1227229 w 3117872"/>
                <a:gd name="connsiteY265" fmla="*/ 1816393 h 3024336"/>
                <a:gd name="connsiteX266" fmla="*/ 1225656 w 3117872"/>
                <a:gd name="connsiteY266" fmla="*/ 1824923 h 3024336"/>
                <a:gd name="connsiteX267" fmla="*/ 1222289 w 3117872"/>
                <a:gd name="connsiteY267" fmla="*/ 1833738 h 3024336"/>
                <a:gd name="connsiteX268" fmla="*/ 1216748 w 3117872"/>
                <a:gd name="connsiteY268" fmla="*/ 1842237 h 3024336"/>
                <a:gd name="connsiteX269" fmla="*/ 1208658 w 3117872"/>
                <a:gd name="connsiteY269" fmla="*/ 1849819 h 3024336"/>
                <a:gd name="connsiteX270" fmla="*/ 1204779 w 3117872"/>
                <a:gd name="connsiteY270" fmla="*/ 1853085 h 3024336"/>
                <a:gd name="connsiteX271" fmla="*/ 1200191 w 3117872"/>
                <a:gd name="connsiteY271" fmla="*/ 1856797 h 3024336"/>
                <a:gd name="connsiteX272" fmla="*/ 1194848 w 3117872"/>
                <a:gd name="connsiteY272" fmla="*/ 1859304 h 3024336"/>
                <a:gd name="connsiteX273" fmla="*/ 1190924 w 3117872"/>
                <a:gd name="connsiteY273" fmla="*/ 1860923 h 3024336"/>
                <a:gd name="connsiteX274" fmla="*/ 1181280 w 3117872"/>
                <a:gd name="connsiteY274" fmla="*/ 1864447 h 3024336"/>
                <a:gd name="connsiteX275" fmla="*/ 1171216 w 3117872"/>
                <a:gd name="connsiteY275" fmla="*/ 1865719 h 3024336"/>
                <a:gd name="connsiteX276" fmla="*/ 1161105 w 3117872"/>
                <a:gd name="connsiteY276" fmla="*/ 1865344 h 3024336"/>
                <a:gd name="connsiteX277" fmla="*/ 1152747 w 3117872"/>
                <a:gd name="connsiteY277" fmla="*/ 1863033 h 3024336"/>
                <a:gd name="connsiteX278" fmla="*/ 1143632 w 3117872"/>
                <a:gd name="connsiteY278" fmla="*/ 1859519 h 3024336"/>
                <a:gd name="connsiteX279" fmla="*/ 1136602 w 3117872"/>
                <a:gd name="connsiteY279" fmla="*/ 1853021 h 3024336"/>
                <a:gd name="connsiteX280" fmla="*/ 1134007 w 3117872"/>
                <a:gd name="connsiteY280" fmla="*/ 1850454 h 3024336"/>
                <a:gd name="connsiteX281" fmla="*/ 1131367 w 3117872"/>
                <a:gd name="connsiteY281" fmla="*/ 1846238 h 3024336"/>
                <a:gd name="connsiteX282" fmla="*/ 704847 w 3117872"/>
                <a:gd name="connsiteY282" fmla="*/ 1165110 h 3024336"/>
                <a:gd name="connsiteX283" fmla="*/ 603410 w 3117872"/>
                <a:gd name="connsiteY283" fmla="*/ 1228629 h 3024336"/>
                <a:gd name="connsiteX284" fmla="*/ 991087 w 3117872"/>
                <a:gd name="connsiteY284" fmla="*/ 1847728 h 3024336"/>
                <a:gd name="connsiteX285" fmla="*/ 993349 w 3117872"/>
                <a:gd name="connsiteY285" fmla="*/ 1851341 h 3024336"/>
                <a:gd name="connsiteX286" fmla="*/ 995279 w 3117872"/>
                <a:gd name="connsiteY286" fmla="*/ 1856001 h 3024336"/>
                <a:gd name="connsiteX287" fmla="*/ 997676 w 3117872"/>
                <a:gd name="connsiteY287" fmla="*/ 1864560 h 3024336"/>
                <a:gd name="connsiteX288" fmla="*/ 997569 w 3117872"/>
                <a:gd name="connsiteY288" fmla="*/ 1873850 h 3024336"/>
                <a:gd name="connsiteX289" fmla="*/ 995288 w 3117872"/>
                <a:gd name="connsiteY289" fmla="*/ 1882824 h 3024336"/>
                <a:gd name="connsiteX290" fmla="*/ 991212 w 3117872"/>
                <a:gd name="connsiteY290" fmla="*/ 1892084 h 3024336"/>
                <a:gd name="connsiteX291" fmla="*/ 986048 w 3117872"/>
                <a:gd name="connsiteY291" fmla="*/ 1901185 h 3024336"/>
                <a:gd name="connsiteX292" fmla="*/ 978667 w 3117872"/>
                <a:gd name="connsiteY292" fmla="*/ 1908322 h 3024336"/>
                <a:gd name="connsiteX293" fmla="*/ 975498 w 3117872"/>
                <a:gd name="connsiteY293" fmla="*/ 1911145 h 3024336"/>
                <a:gd name="connsiteX294" fmla="*/ 970532 w 3117872"/>
                <a:gd name="connsiteY294" fmla="*/ 1914256 h 3024336"/>
                <a:gd name="connsiteX295" fmla="*/ 965567 w 3117872"/>
                <a:gd name="connsiteY295" fmla="*/ 1917365 h 3024336"/>
                <a:gd name="connsiteX296" fmla="*/ 960933 w 3117872"/>
                <a:gd name="connsiteY296" fmla="*/ 1919427 h 3024336"/>
                <a:gd name="connsiteX297" fmla="*/ 950580 w 3117872"/>
                <a:gd name="connsiteY297" fmla="*/ 1923395 h 3024336"/>
                <a:gd name="connsiteX298" fmla="*/ 940847 w 3117872"/>
                <a:gd name="connsiteY298" fmla="*/ 1923622 h 3024336"/>
                <a:gd name="connsiteX299" fmla="*/ 931446 w 3117872"/>
                <a:gd name="connsiteY299" fmla="*/ 1922801 h 3024336"/>
                <a:gd name="connsiteX300" fmla="*/ 922377 w 3117872"/>
                <a:gd name="connsiteY300" fmla="*/ 1920935 h 3024336"/>
                <a:gd name="connsiteX301" fmla="*/ 913973 w 3117872"/>
                <a:gd name="connsiteY301" fmla="*/ 1916974 h 3024336"/>
                <a:gd name="connsiteX302" fmla="*/ 906610 w 3117872"/>
                <a:gd name="connsiteY302" fmla="*/ 1911525 h 3024336"/>
                <a:gd name="connsiteX303" fmla="*/ 903260 w 3117872"/>
                <a:gd name="connsiteY303" fmla="*/ 1907754 h 3024336"/>
                <a:gd name="connsiteX304" fmla="*/ 900288 w 3117872"/>
                <a:gd name="connsiteY304" fmla="*/ 1904585 h 3024336"/>
                <a:gd name="connsiteX305" fmla="*/ 512612 w 3117872"/>
                <a:gd name="connsiteY305" fmla="*/ 1285487 h 3024336"/>
                <a:gd name="connsiteX306" fmla="*/ 413303 w 3117872"/>
                <a:gd name="connsiteY306" fmla="*/ 1347674 h 3024336"/>
                <a:gd name="connsiteX307" fmla="*/ 807435 w 3117872"/>
                <a:gd name="connsiteY307" fmla="*/ 1978658 h 3024336"/>
                <a:gd name="connsiteX308" fmla="*/ 820212 w 3117872"/>
                <a:gd name="connsiteY308" fmla="*/ 1997486 h 3024336"/>
                <a:gd name="connsiteX309" fmla="*/ 832567 w 3117872"/>
                <a:gd name="connsiteY309" fmla="*/ 2014062 h 3024336"/>
                <a:gd name="connsiteX310" fmla="*/ 845300 w 3117872"/>
                <a:gd name="connsiteY310" fmla="*/ 2031240 h 3024336"/>
                <a:gd name="connsiteX311" fmla="*/ 859029 w 3117872"/>
                <a:gd name="connsiteY311" fmla="*/ 2045281 h 3024336"/>
                <a:gd name="connsiteX312" fmla="*/ 873089 w 3117872"/>
                <a:gd name="connsiteY312" fmla="*/ 2058274 h 3024336"/>
                <a:gd name="connsiteX313" fmla="*/ 887484 w 3117872"/>
                <a:gd name="connsiteY313" fmla="*/ 2070219 h 3024336"/>
                <a:gd name="connsiteX314" fmla="*/ 903628 w 3117872"/>
                <a:gd name="connsiteY314" fmla="*/ 2080232 h 3024336"/>
                <a:gd name="connsiteX315" fmla="*/ 919395 w 3117872"/>
                <a:gd name="connsiteY315" fmla="*/ 2089641 h 3024336"/>
                <a:gd name="connsiteX316" fmla="*/ 936912 w 3117872"/>
                <a:gd name="connsiteY316" fmla="*/ 2097116 h 3024336"/>
                <a:gd name="connsiteX317" fmla="*/ 955849 w 3117872"/>
                <a:gd name="connsiteY317" fmla="*/ 2103702 h 3024336"/>
                <a:gd name="connsiteX318" fmla="*/ 976205 w 3117872"/>
                <a:gd name="connsiteY318" fmla="*/ 2109400 h 3024336"/>
                <a:gd name="connsiteX319" fmla="*/ 997933 w 3117872"/>
                <a:gd name="connsiteY319" fmla="*/ 2112561 h 3024336"/>
                <a:gd name="connsiteX320" fmla="*/ 1020752 w 3117872"/>
                <a:gd name="connsiteY320" fmla="*/ 2115880 h 3024336"/>
                <a:gd name="connsiteX321" fmla="*/ 1045318 w 3117872"/>
                <a:gd name="connsiteY321" fmla="*/ 2117264 h 3024336"/>
                <a:gd name="connsiteX322" fmla="*/ 1072013 w 3117872"/>
                <a:gd name="connsiteY322" fmla="*/ 2117316 h 3024336"/>
                <a:gd name="connsiteX323" fmla="*/ 1101212 w 3117872"/>
                <a:gd name="connsiteY323" fmla="*/ 2116636 h 3024336"/>
                <a:gd name="connsiteX324" fmla="*/ 1227054 w 3117872"/>
                <a:gd name="connsiteY324" fmla="*/ 2101552 h 3024336"/>
                <a:gd name="connsiteX325" fmla="*/ 1309642 w 3117872"/>
                <a:gd name="connsiteY325" fmla="*/ 2233441 h 3024336"/>
                <a:gd name="connsiteX326" fmla="*/ 1339055 w 3117872"/>
                <a:gd name="connsiteY326" fmla="*/ 2215022 h 3024336"/>
                <a:gd name="connsiteX327" fmla="*/ 1421267 w 3117872"/>
                <a:gd name="connsiteY327" fmla="*/ 2346311 h 3024336"/>
                <a:gd name="connsiteX328" fmla="*/ 1386180 w 3117872"/>
                <a:gd name="connsiteY328" fmla="*/ 2368282 h 3024336"/>
                <a:gd name="connsiteX329" fmla="*/ 1383279 w 3117872"/>
                <a:gd name="connsiteY329" fmla="*/ 2380998 h 3024336"/>
                <a:gd name="connsiteX330" fmla="*/ 1381089 w 3117872"/>
                <a:gd name="connsiteY330" fmla="*/ 2393267 h 3024336"/>
                <a:gd name="connsiteX331" fmla="*/ 1381070 w 3117872"/>
                <a:gd name="connsiteY331" fmla="*/ 2405856 h 3024336"/>
                <a:gd name="connsiteX332" fmla="*/ 1381762 w 3117872"/>
                <a:gd name="connsiteY332" fmla="*/ 2417998 h 3024336"/>
                <a:gd name="connsiteX333" fmla="*/ 1383917 w 3117872"/>
                <a:gd name="connsiteY333" fmla="*/ 2430901 h 3024336"/>
                <a:gd name="connsiteX334" fmla="*/ 1386403 w 3117872"/>
                <a:gd name="connsiteY334" fmla="*/ 2442757 h 3024336"/>
                <a:gd name="connsiteX335" fmla="*/ 1391397 w 3117872"/>
                <a:gd name="connsiteY335" fmla="*/ 2453884 h 3024336"/>
                <a:gd name="connsiteX336" fmla="*/ 1397852 w 3117872"/>
                <a:gd name="connsiteY336" fmla="*/ 2465771 h 3024336"/>
                <a:gd name="connsiteX337" fmla="*/ 1524745 w 3117872"/>
                <a:gd name="connsiteY337" fmla="*/ 2668411 h 3024336"/>
                <a:gd name="connsiteX338" fmla="*/ 1519409 w 3117872"/>
                <a:gd name="connsiteY338" fmla="*/ 2679748 h 3024336"/>
                <a:gd name="connsiteX339" fmla="*/ 1507620 w 3117872"/>
                <a:gd name="connsiteY339" fmla="*/ 2702627 h 3024336"/>
                <a:gd name="connsiteX340" fmla="*/ 1495137 w 3117872"/>
                <a:gd name="connsiteY340" fmla="*/ 2725508 h 3024336"/>
                <a:gd name="connsiteX341" fmla="*/ 1481268 w 3117872"/>
                <a:gd name="connsiteY341" fmla="*/ 2747001 h 3024336"/>
                <a:gd name="connsiteX342" fmla="*/ 1466704 w 3117872"/>
                <a:gd name="connsiteY342" fmla="*/ 2769188 h 3024336"/>
                <a:gd name="connsiteX343" fmla="*/ 1451447 w 3117872"/>
                <a:gd name="connsiteY343" fmla="*/ 2789294 h 3024336"/>
                <a:gd name="connsiteX344" fmla="*/ 1435498 w 3117872"/>
                <a:gd name="connsiteY344" fmla="*/ 2810095 h 3024336"/>
                <a:gd name="connsiteX345" fmla="*/ 1418855 w 3117872"/>
                <a:gd name="connsiteY345" fmla="*/ 2828815 h 3024336"/>
                <a:gd name="connsiteX346" fmla="*/ 1400823 w 3117872"/>
                <a:gd name="connsiteY346" fmla="*/ 2847536 h 3024336"/>
                <a:gd name="connsiteX347" fmla="*/ 1382100 w 3117872"/>
                <a:gd name="connsiteY347" fmla="*/ 2865562 h 3024336"/>
                <a:gd name="connsiteX348" fmla="*/ 1362682 w 3117872"/>
                <a:gd name="connsiteY348" fmla="*/ 2882202 h 3024336"/>
                <a:gd name="connsiteX349" fmla="*/ 1343265 w 3117872"/>
                <a:gd name="connsiteY349" fmla="*/ 2898842 h 3024336"/>
                <a:gd name="connsiteX350" fmla="*/ 1321767 w 3117872"/>
                <a:gd name="connsiteY350" fmla="*/ 2914096 h 3024336"/>
                <a:gd name="connsiteX351" fmla="*/ 1300963 w 3117872"/>
                <a:gd name="connsiteY351" fmla="*/ 2927962 h 3024336"/>
                <a:gd name="connsiteX352" fmla="*/ 1278771 w 3117872"/>
                <a:gd name="connsiteY352" fmla="*/ 2941830 h 3024336"/>
                <a:gd name="connsiteX353" fmla="*/ 1256581 w 3117872"/>
                <a:gd name="connsiteY353" fmla="*/ 2954309 h 3024336"/>
                <a:gd name="connsiteX354" fmla="*/ 1233003 w 3117872"/>
                <a:gd name="connsiteY354" fmla="*/ 2966097 h 3024336"/>
                <a:gd name="connsiteX355" fmla="*/ 1208731 w 3117872"/>
                <a:gd name="connsiteY355" fmla="*/ 2976496 h 3024336"/>
                <a:gd name="connsiteX356" fmla="*/ 1185153 w 3117872"/>
                <a:gd name="connsiteY356" fmla="*/ 2986203 h 3024336"/>
                <a:gd name="connsiteX357" fmla="*/ 1160187 w 3117872"/>
                <a:gd name="connsiteY357" fmla="*/ 2995216 h 3024336"/>
                <a:gd name="connsiteX358" fmla="*/ 1134529 w 3117872"/>
                <a:gd name="connsiteY358" fmla="*/ 3002149 h 3024336"/>
                <a:gd name="connsiteX359" fmla="*/ 1108869 w 3117872"/>
                <a:gd name="connsiteY359" fmla="*/ 3009082 h 3024336"/>
                <a:gd name="connsiteX360" fmla="*/ 1082517 w 3117872"/>
                <a:gd name="connsiteY360" fmla="*/ 3014629 h 3024336"/>
                <a:gd name="connsiteX361" fmla="*/ 1056165 w 3117872"/>
                <a:gd name="connsiteY361" fmla="*/ 3018097 h 3024336"/>
                <a:gd name="connsiteX362" fmla="*/ 1029121 w 3117872"/>
                <a:gd name="connsiteY362" fmla="*/ 3021564 h 3024336"/>
                <a:gd name="connsiteX363" fmla="*/ 1002074 w 3117872"/>
                <a:gd name="connsiteY363" fmla="*/ 3023644 h 3024336"/>
                <a:gd name="connsiteX364" fmla="*/ 974336 w 3117872"/>
                <a:gd name="connsiteY364" fmla="*/ 3024336 h 3024336"/>
                <a:gd name="connsiteX365" fmla="*/ 943129 w 3117872"/>
                <a:gd name="connsiteY365" fmla="*/ 3023644 h 3024336"/>
                <a:gd name="connsiteX366" fmla="*/ 911923 w 3117872"/>
                <a:gd name="connsiteY366" fmla="*/ 3021564 h 3024336"/>
                <a:gd name="connsiteX367" fmla="*/ 881409 w 3117872"/>
                <a:gd name="connsiteY367" fmla="*/ 3016709 h 3024336"/>
                <a:gd name="connsiteX368" fmla="*/ 851590 w 3117872"/>
                <a:gd name="connsiteY368" fmla="*/ 3011856 h 3024336"/>
                <a:gd name="connsiteX369" fmla="*/ 822464 w 3117872"/>
                <a:gd name="connsiteY369" fmla="*/ 3004923 h 3024336"/>
                <a:gd name="connsiteX370" fmla="*/ 794031 w 3117872"/>
                <a:gd name="connsiteY370" fmla="*/ 2997297 h 3024336"/>
                <a:gd name="connsiteX371" fmla="*/ 765599 w 3117872"/>
                <a:gd name="connsiteY371" fmla="*/ 2986895 h 3024336"/>
                <a:gd name="connsiteX372" fmla="*/ 738553 w 3117872"/>
                <a:gd name="connsiteY372" fmla="*/ 2976496 h 3024336"/>
                <a:gd name="connsiteX373" fmla="*/ 711507 w 3117872"/>
                <a:gd name="connsiteY373" fmla="*/ 2964709 h 3024336"/>
                <a:gd name="connsiteX374" fmla="*/ 685849 w 3117872"/>
                <a:gd name="connsiteY374" fmla="*/ 2951537 h 3024336"/>
                <a:gd name="connsiteX375" fmla="*/ 660190 w 3117872"/>
                <a:gd name="connsiteY375" fmla="*/ 2936977 h 3024336"/>
                <a:gd name="connsiteX376" fmla="*/ 635918 w 3117872"/>
                <a:gd name="connsiteY376" fmla="*/ 2920337 h 3024336"/>
                <a:gd name="connsiteX377" fmla="*/ 611647 w 3117872"/>
                <a:gd name="connsiteY377" fmla="*/ 2903697 h 3024336"/>
                <a:gd name="connsiteX378" fmla="*/ 589455 w 3117872"/>
                <a:gd name="connsiteY378" fmla="*/ 2885669 h 3024336"/>
                <a:gd name="connsiteX379" fmla="*/ 567265 w 3117872"/>
                <a:gd name="connsiteY379" fmla="*/ 2866948 h 3024336"/>
                <a:gd name="connsiteX380" fmla="*/ 546459 w 3117872"/>
                <a:gd name="connsiteY380" fmla="*/ 2846842 h 3024336"/>
                <a:gd name="connsiteX381" fmla="*/ 525655 w 3117872"/>
                <a:gd name="connsiteY381" fmla="*/ 2826043 h 3024336"/>
                <a:gd name="connsiteX382" fmla="*/ 506932 w 3117872"/>
                <a:gd name="connsiteY382" fmla="*/ 2803856 h 3024336"/>
                <a:gd name="connsiteX383" fmla="*/ 489595 w 3117872"/>
                <a:gd name="connsiteY383" fmla="*/ 2781669 h 3024336"/>
                <a:gd name="connsiteX384" fmla="*/ 472951 w 3117872"/>
                <a:gd name="connsiteY384" fmla="*/ 2757402 h 3024336"/>
                <a:gd name="connsiteX385" fmla="*/ 456308 w 3117872"/>
                <a:gd name="connsiteY385" fmla="*/ 2732441 h 3024336"/>
                <a:gd name="connsiteX386" fmla="*/ 441745 w 3117872"/>
                <a:gd name="connsiteY386" fmla="*/ 2708174 h 3024336"/>
                <a:gd name="connsiteX387" fmla="*/ 429262 w 3117872"/>
                <a:gd name="connsiteY387" fmla="*/ 2681828 h 3024336"/>
                <a:gd name="connsiteX388" fmla="*/ 416779 w 3117872"/>
                <a:gd name="connsiteY388" fmla="*/ 2654787 h 3024336"/>
                <a:gd name="connsiteX389" fmla="*/ 405684 w 3117872"/>
                <a:gd name="connsiteY389" fmla="*/ 2627748 h 3024336"/>
                <a:gd name="connsiteX390" fmla="*/ 395975 w 3117872"/>
                <a:gd name="connsiteY390" fmla="*/ 2599320 h 3024336"/>
                <a:gd name="connsiteX391" fmla="*/ 388346 w 3117872"/>
                <a:gd name="connsiteY391" fmla="*/ 2570894 h 3024336"/>
                <a:gd name="connsiteX392" fmla="*/ 381412 w 3117872"/>
                <a:gd name="connsiteY392" fmla="*/ 2541775 h 3024336"/>
                <a:gd name="connsiteX393" fmla="*/ 375865 w 3117872"/>
                <a:gd name="connsiteY393" fmla="*/ 2511961 h 3024336"/>
                <a:gd name="connsiteX394" fmla="*/ 372397 w 3117872"/>
                <a:gd name="connsiteY394" fmla="*/ 2481453 h 3024336"/>
                <a:gd name="connsiteX395" fmla="*/ 369623 w 3117872"/>
                <a:gd name="connsiteY395" fmla="*/ 2450947 h 3024336"/>
                <a:gd name="connsiteX396" fmla="*/ 368929 w 3117872"/>
                <a:gd name="connsiteY396" fmla="*/ 2419053 h 3024336"/>
                <a:gd name="connsiteX397" fmla="*/ 368929 w 3117872"/>
                <a:gd name="connsiteY397" fmla="*/ 2398947 h 3024336"/>
                <a:gd name="connsiteX398" fmla="*/ 370317 w 3117872"/>
                <a:gd name="connsiteY398" fmla="*/ 2378146 h 3024336"/>
                <a:gd name="connsiteX399" fmla="*/ 372397 w 3117872"/>
                <a:gd name="connsiteY399" fmla="*/ 2358039 h 3024336"/>
                <a:gd name="connsiteX400" fmla="*/ 374477 w 3117872"/>
                <a:gd name="connsiteY400" fmla="*/ 2337933 h 3024336"/>
                <a:gd name="connsiteX401" fmla="*/ 377945 w 3117872"/>
                <a:gd name="connsiteY401" fmla="*/ 2317826 h 3024336"/>
                <a:gd name="connsiteX402" fmla="*/ 381412 w 3117872"/>
                <a:gd name="connsiteY402" fmla="*/ 2298412 h 3024336"/>
                <a:gd name="connsiteX403" fmla="*/ 385572 w 3117872"/>
                <a:gd name="connsiteY403" fmla="*/ 2278305 h 3024336"/>
                <a:gd name="connsiteX404" fmla="*/ 390427 w 3117872"/>
                <a:gd name="connsiteY404" fmla="*/ 2259585 h 3024336"/>
                <a:gd name="connsiteX405" fmla="*/ 395975 w 3117872"/>
                <a:gd name="connsiteY405" fmla="*/ 2240866 h 3024336"/>
                <a:gd name="connsiteX406" fmla="*/ 402217 w 3117872"/>
                <a:gd name="connsiteY406" fmla="*/ 2222146 h 3024336"/>
                <a:gd name="connsiteX407" fmla="*/ 409152 w 3117872"/>
                <a:gd name="connsiteY407" fmla="*/ 2203426 h 3024336"/>
                <a:gd name="connsiteX408" fmla="*/ 416779 w 3117872"/>
                <a:gd name="connsiteY408" fmla="*/ 2185399 h 3024336"/>
                <a:gd name="connsiteX409" fmla="*/ 423715 w 3117872"/>
                <a:gd name="connsiteY409" fmla="*/ 2168065 h 3024336"/>
                <a:gd name="connsiteX410" fmla="*/ 432730 w 3117872"/>
                <a:gd name="connsiteY410" fmla="*/ 2149345 h 3024336"/>
                <a:gd name="connsiteX411" fmla="*/ 441051 w 3117872"/>
                <a:gd name="connsiteY411" fmla="*/ 2132705 h 3024336"/>
                <a:gd name="connsiteX412" fmla="*/ 450759 w 3117872"/>
                <a:gd name="connsiteY412" fmla="*/ 2116065 h 3024336"/>
                <a:gd name="connsiteX413" fmla="*/ 461162 w 3117872"/>
                <a:gd name="connsiteY413" fmla="*/ 2099425 h 3024336"/>
                <a:gd name="connsiteX414" fmla="*/ 470871 w 3117872"/>
                <a:gd name="connsiteY414" fmla="*/ 2083479 h 3024336"/>
                <a:gd name="connsiteX415" fmla="*/ 482660 w 3117872"/>
                <a:gd name="connsiteY415" fmla="*/ 2067531 h 3024336"/>
                <a:gd name="connsiteX416" fmla="*/ 493755 w 3117872"/>
                <a:gd name="connsiteY416" fmla="*/ 2052279 h 3024336"/>
                <a:gd name="connsiteX417" fmla="*/ 506238 w 3117872"/>
                <a:gd name="connsiteY417" fmla="*/ 2037025 h 3024336"/>
                <a:gd name="connsiteX418" fmla="*/ 518721 w 3117872"/>
                <a:gd name="connsiteY418" fmla="*/ 2022465 h 3024336"/>
                <a:gd name="connsiteX419" fmla="*/ 531896 w 3117872"/>
                <a:gd name="connsiteY419" fmla="*/ 2007211 h 3024336"/>
                <a:gd name="connsiteX420" fmla="*/ 545073 w 3117872"/>
                <a:gd name="connsiteY420" fmla="*/ 1994037 h 3024336"/>
                <a:gd name="connsiteX421" fmla="*/ 558942 w 3117872"/>
                <a:gd name="connsiteY421" fmla="*/ 1980864 h 3024336"/>
                <a:gd name="connsiteX422" fmla="*/ 572811 w 3117872"/>
                <a:gd name="connsiteY422" fmla="*/ 1967690 h 3024336"/>
                <a:gd name="connsiteX423" fmla="*/ 587375 w 3117872"/>
                <a:gd name="connsiteY423" fmla="*/ 1955210 h 3024336"/>
                <a:gd name="connsiteX424" fmla="*/ 602632 w 3117872"/>
                <a:gd name="connsiteY424" fmla="*/ 1942731 h 3024336"/>
                <a:gd name="connsiteX425" fmla="*/ 617887 w 3117872"/>
                <a:gd name="connsiteY425" fmla="*/ 1930943 h 3024336"/>
                <a:gd name="connsiteX426" fmla="*/ 633838 w 3117872"/>
                <a:gd name="connsiteY426" fmla="*/ 1919850 h 3024336"/>
                <a:gd name="connsiteX427" fmla="*/ 649788 w 3117872"/>
                <a:gd name="connsiteY427" fmla="*/ 1910145 h 3024336"/>
                <a:gd name="connsiteX428" fmla="*/ 666431 w 3117872"/>
                <a:gd name="connsiteY428" fmla="*/ 1899743 h 3024336"/>
                <a:gd name="connsiteX429" fmla="*/ 635918 w 3117872"/>
                <a:gd name="connsiteY429" fmla="*/ 1901824 h 3024336"/>
                <a:gd name="connsiteX430" fmla="*/ 605406 w 3117872"/>
                <a:gd name="connsiteY430" fmla="*/ 1902518 h 3024336"/>
                <a:gd name="connsiteX431" fmla="*/ 574892 w 3117872"/>
                <a:gd name="connsiteY431" fmla="*/ 1901824 h 3024336"/>
                <a:gd name="connsiteX432" fmla="*/ 544379 w 3117872"/>
                <a:gd name="connsiteY432" fmla="*/ 1899743 h 3024336"/>
                <a:gd name="connsiteX433" fmla="*/ 513173 w 3117872"/>
                <a:gd name="connsiteY433" fmla="*/ 1895585 h 3024336"/>
                <a:gd name="connsiteX434" fmla="*/ 483354 w 3117872"/>
                <a:gd name="connsiteY434" fmla="*/ 1890038 h 3024336"/>
                <a:gd name="connsiteX435" fmla="*/ 454228 w 3117872"/>
                <a:gd name="connsiteY435" fmla="*/ 1883797 h 3024336"/>
                <a:gd name="connsiteX436" fmla="*/ 425795 w 3117872"/>
                <a:gd name="connsiteY436" fmla="*/ 1875476 h 3024336"/>
                <a:gd name="connsiteX437" fmla="*/ 397363 w 3117872"/>
                <a:gd name="connsiteY437" fmla="*/ 1866463 h 3024336"/>
                <a:gd name="connsiteX438" fmla="*/ 369623 w 3117872"/>
                <a:gd name="connsiteY438" fmla="*/ 1855370 h 3024336"/>
                <a:gd name="connsiteX439" fmla="*/ 342577 w 3117872"/>
                <a:gd name="connsiteY439" fmla="*/ 1842890 h 3024336"/>
                <a:gd name="connsiteX440" fmla="*/ 317612 w 3117872"/>
                <a:gd name="connsiteY440" fmla="*/ 1829717 h 3024336"/>
                <a:gd name="connsiteX441" fmla="*/ 291954 w 3117872"/>
                <a:gd name="connsiteY441" fmla="*/ 1815157 h 3024336"/>
                <a:gd name="connsiteX442" fmla="*/ 266988 w 3117872"/>
                <a:gd name="connsiteY442" fmla="*/ 1799210 h 3024336"/>
                <a:gd name="connsiteX443" fmla="*/ 244104 w 3117872"/>
                <a:gd name="connsiteY443" fmla="*/ 1782570 h 3024336"/>
                <a:gd name="connsiteX444" fmla="*/ 220526 w 3117872"/>
                <a:gd name="connsiteY444" fmla="*/ 1763850 h 3024336"/>
                <a:gd name="connsiteX445" fmla="*/ 198335 w 3117872"/>
                <a:gd name="connsiteY445" fmla="*/ 1745130 h 3024336"/>
                <a:gd name="connsiteX446" fmla="*/ 177531 w 3117872"/>
                <a:gd name="connsiteY446" fmla="*/ 1725717 h 3024336"/>
                <a:gd name="connsiteX447" fmla="*/ 157419 w 3117872"/>
                <a:gd name="connsiteY447" fmla="*/ 1704223 h 3024336"/>
                <a:gd name="connsiteX448" fmla="*/ 138696 w 3117872"/>
                <a:gd name="connsiteY448" fmla="*/ 1682730 h 3024336"/>
                <a:gd name="connsiteX449" fmla="*/ 120664 w 3117872"/>
                <a:gd name="connsiteY449" fmla="*/ 1659849 h 3024336"/>
                <a:gd name="connsiteX450" fmla="*/ 104021 w 3117872"/>
                <a:gd name="connsiteY450" fmla="*/ 1635582 h 3024336"/>
                <a:gd name="connsiteX451" fmla="*/ 88765 w 3117872"/>
                <a:gd name="connsiteY451" fmla="*/ 1611315 h 3024336"/>
                <a:gd name="connsiteX452" fmla="*/ 74202 w 3117872"/>
                <a:gd name="connsiteY452" fmla="*/ 1586356 h 3024336"/>
                <a:gd name="connsiteX453" fmla="*/ 60333 w 3117872"/>
                <a:gd name="connsiteY453" fmla="*/ 1560008 h 3024336"/>
                <a:gd name="connsiteX454" fmla="*/ 48542 w 3117872"/>
                <a:gd name="connsiteY454" fmla="*/ 1532969 h 3024336"/>
                <a:gd name="connsiteX455" fmla="*/ 37447 w 3117872"/>
                <a:gd name="connsiteY455" fmla="*/ 1505235 h 3024336"/>
                <a:gd name="connsiteX456" fmla="*/ 27739 w 3117872"/>
                <a:gd name="connsiteY456" fmla="*/ 1477502 h 3024336"/>
                <a:gd name="connsiteX457" fmla="*/ 20110 w 3117872"/>
                <a:gd name="connsiteY457" fmla="*/ 1448382 h 3024336"/>
                <a:gd name="connsiteX458" fmla="*/ 12483 w 3117872"/>
                <a:gd name="connsiteY458" fmla="*/ 1419261 h 3024336"/>
                <a:gd name="connsiteX459" fmla="*/ 7629 w 3117872"/>
                <a:gd name="connsiteY459" fmla="*/ 1389448 h 3024336"/>
                <a:gd name="connsiteX460" fmla="*/ 4161 w 3117872"/>
                <a:gd name="connsiteY460" fmla="*/ 1359635 h 3024336"/>
                <a:gd name="connsiteX461" fmla="*/ 2080 w 3117872"/>
                <a:gd name="connsiteY461" fmla="*/ 1329127 h 3024336"/>
                <a:gd name="connsiteX462" fmla="*/ 0 w 3117872"/>
                <a:gd name="connsiteY462" fmla="*/ 1297927 h 3024336"/>
                <a:gd name="connsiteX463" fmla="*/ 2080 w 3117872"/>
                <a:gd name="connsiteY463" fmla="*/ 1266727 h 3024336"/>
                <a:gd name="connsiteX464" fmla="*/ 4161 w 3117872"/>
                <a:gd name="connsiteY464" fmla="*/ 1235527 h 3024336"/>
                <a:gd name="connsiteX465" fmla="*/ 7629 w 3117872"/>
                <a:gd name="connsiteY465" fmla="*/ 1205713 h 3024336"/>
                <a:gd name="connsiteX466" fmla="*/ 12483 w 3117872"/>
                <a:gd name="connsiteY466" fmla="*/ 1175899 h 3024336"/>
                <a:gd name="connsiteX467" fmla="*/ 20110 w 3117872"/>
                <a:gd name="connsiteY467" fmla="*/ 1146780 h 3024336"/>
                <a:gd name="connsiteX468" fmla="*/ 27739 w 3117872"/>
                <a:gd name="connsiteY468" fmla="*/ 1117660 h 3024336"/>
                <a:gd name="connsiteX469" fmla="*/ 37447 w 3117872"/>
                <a:gd name="connsiteY469" fmla="*/ 1089926 h 3024336"/>
                <a:gd name="connsiteX470" fmla="*/ 48542 w 3117872"/>
                <a:gd name="connsiteY470" fmla="*/ 1062193 h 3024336"/>
                <a:gd name="connsiteX471" fmla="*/ 60333 w 3117872"/>
                <a:gd name="connsiteY471" fmla="*/ 1035153 h 3024336"/>
                <a:gd name="connsiteX472" fmla="*/ 74202 w 3117872"/>
                <a:gd name="connsiteY472" fmla="*/ 1009498 h 3024336"/>
                <a:gd name="connsiteX473" fmla="*/ 88765 w 3117872"/>
                <a:gd name="connsiteY473" fmla="*/ 984539 h 3024336"/>
                <a:gd name="connsiteX474" fmla="*/ 104021 w 3117872"/>
                <a:gd name="connsiteY474" fmla="*/ 959578 h 3024336"/>
                <a:gd name="connsiteX475" fmla="*/ 120664 w 3117872"/>
                <a:gd name="connsiteY475" fmla="*/ 935313 h 3024336"/>
                <a:gd name="connsiteX476" fmla="*/ 138696 w 3117872"/>
                <a:gd name="connsiteY476" fmla="*/ 913126 h 3024336"/>
                <a:gd name="connsiteX477" fmla="*/ 157419 w 3117872"/>
                <a:gd name="connsiteY477" fmla="*/ 890939 h 3024336"/>
                <a:gd name="connsiteX478" fmla="*/ 177531 w 3117872"/>
                <a:gd name="connsiteY478" fmla="*/ 870139 h 3024336"/>
                <a:gd name="connsiteX479" fmla="*/ 198335 w 3117872"/>
                <a:gd name="connsiteY479" fmla="*/ 850030 h 3024336"/>
                <a:gd name="connsiteX480" fmla="*/ 220526 w 3117872"/>
                <a:gd name="connsiteY480" fmla="*/ 831312 h 3024336"/>
                <a:gd name="connsiteX481" fmla="*/ 244104 w 3117872"/>
                <a:gd name="connsiteY481" fmla="*/ 813284 h 3024336"/>
                <a:gd name="connsiteX482" fmla="*/ 266988 w 3117872"/>
                <a:gd name="connsiteY482" fmla="*/ 796643 h 3024336"/>
                <a:gd name="connsiteX483" fmla="*/ 291954 w 3117872"/>
                <a:gd name="connsiteY483" fmla="*/ 780697 h 3024336"/>
                <a:gd name="connsiteX484" fmla="*/ 317612 w 3117872"/>
                <a:gd name="connsiteY484" fmla="*/ 766137 h 3024336"/>
                <a:gd name="connsiteX485" fmla="*/ 342577 w 3117872"/>
                <a:gd name="connsiteY485" fmla="*/ 752964 h 3024336"/>
                <a:gd name="connsiteX486" fmla="*/ 369623 w 3117872"/>
                <a:gd name="connsiteY486" fmla="*/ 740484 h 3024336"/>
                <a:gd name="connsiteX487" fmla="*/ 397363 w 3117872"/>
                <a:gd name="connsiteY487" fmla="*/ 729391 h 3024336"/>
                <a:gd name="connsiteX488" fmla="*/ 425795 w 3117872"/>
                <a:gd name="connsiteY488" fmla="*/ 719684 h 3024336"/>
                <a:gd name="connsiteX489" fmla="*/ 454228 w 3117872"/>
                <a:gd name="connsiteY489" fmla="*/ 712057 h 3024336"/>
                <a:gd name="connsiteX490" fmla="*/ 483354 w 3117872"/>
                <a:gd name="connsiteY490" fmla="*/ 705124 h 3024336"/>
                <a:gd name="connsiteX491" fmla="*/ 513173 w 3117872"/>
                <a:gd name="connsiteY491" fmla="*/ 700271 h 3024336"/>
                <a:gd name="connsiteX492" fmla="*/ 544379 w 3117872"/>
                <a:gd name="connsiteY492" fmla="*/ 696110 h 3024336"/>
                <a:gd name="connsiteX493" fmla="*/ 574892 w 3117872"/>
                <a:gd name="connsiteY493" fmla="*/ 693336 h 3024336"/>
                <a:gd name="connsiteX494" fmla="*/ 605406 w 3117872"/>
                <a:gd name="connsiteY494" fmla="*/ 692644 h 3024336"/>
                <a:gd name="connsiteX495" fmla="*/ 635224 w 3117872"/>
                <a:gd name="connsiteY495" fmla="*/ 693336 h 3024336"/>
                <a:gd name="connsiteX496" fmla="*/ 665045 w 3117872"/>
                <a:gd name="connsiteY496" fmla="*/ 696110 h 3024336"/>
                <a:gd name="connsiteX497" fmla="*/ 694169 w 3117872"/>
                <a:gd name="connsiteY497" fmla="*/ 699577 h 3024336"/>
                <a:gd name="connsiteX498" fmla="*/ 722603 w 3117872"/>
                <a:gd name="connsiteY498" fmla="*/ 704430 h 3024336"/>
                <a:gd name="connsiteX499" fmla="*/ 751036 w 3117872"/>
                <a:gd name="connsiteY499" fmla="*/ 710670 h 3024336"/>
                <a:gd name="connsiteX500" fmla="*/ 778774 w 3117872"/>
                <a:gd name="connsiteY500" fmla="*/ 718297 h 3024336"/>
                <a:gd name="connsiteX501" fmla="*/ 805820 w 3117872"/>
                <a:gd name="connsiteY501" fmla="*/ 727310 h 3024336"/>
                <a:gd name="connsiteX502" fmla="*/ 832173 w 3117872"/>
                <a:gd name="connsiteY502" fmla="*/ 737710 h 3024336"/>
                <a:gd name="connsiteX503" fmla="*/ 858525 w 3117872"/>
                <a:gd name="connsiteY503" fmla="*/ 748111 h 3024336"/>
                <a:gd name="connsiteX504" fmla="*/ 882797 w 3117872"/>
                <a:gd name="connsiteY504" fmla="*/ 760591 h 3024336"/>
                <a:gd name="connsiteX505" fmla="*/ 907761 w 3117872"/>
                <a:gd name="connsiteY505" fmla="*/ 774457 h 3024336"/>
                <a:gd name="connsiteX506" fmla="*/ 932033 w 3117872"/>
                <a:gd name="connsiteY506" fmla="*/ 789018 h 3024336"/>
                <a:gd name="connsiteX507" fmla="*/ 954918 w 3117872"/>
                <a:gd name="connsiteY507" fmla="*/ 804270 h 3024336"/>
                <a:gd name="connsiteX508" fmla="*/ 977110 w 3117872"/>
                <a:gd name="connsiteY508" fmla="*/ 820911 h 3024336"/>
                <a:gd name="connsiteX509" fmla="*/ 999300 w 3117872"/>
                <a:gd name="connsiteY509" fmla="*/ 839631 h 3024336"/>
                <a:gd name="connsiteX510" fmla="*/ 1020106 w 3117872"/>
                <a:gd name="connsiteY510" fmla="*/ 857657 h 3024336"/>
                <a:gd name="connsiteX511" fmla="*/ 1006929 w 3117872"/>
                <a:gd name="connsiteY511" fmla="*/ 828537 h 3024336"/>
                <a:gd name="connsiteX512" fmla="*/ 995834 w 3117872"/>
                <a:gd name="connsiteY512" fmla="*/ 798724 h 3024336"/>
                <a:gd name="connsiteX513" fmla="*/ 986125 w 3117872"/>
                <a:gd name="connsiteY513" fmla="*/ 767524 h 3024336"/>
                <a:gd name="connsiteX514" fmla="*/ 981965 w 3117872"/>
                <a:gd name="connsiteY514" fmla="*/ 752270 h 3024336"/>
                <a:gd name="connsiteX515" fmla="*/ 977803 w 3117872"/>
                <a:gd name="connsiteY515" fmla="*/ 735630 h 3024336"/>
                <a:gd name="connsiteX516" fmla="*/ 975028 w 3117872"/>
                <a:gd name="connsiteY516" fmla="*/ 719684 h 3024336"/>
                <a:gd name="connsiteX517" fmla="*/ 972256 w 3117872"/>
                <a:gd name="connsiteY517" fmla="*/ 703737 h 3024336"/>
                <a:gd name="connsiteX518" fmla="*/ 968788 w 3117872"/>
                <a:gd name="connsiteY518" fmla="*/ 687790 h 3024336"/>
                <a:gd name="connsiteX519" fmla="*/ 966707 w 3117872"/>
                <a:gd name="connsiteY519" fmla="*/ 671149 h 3024336"/>
                <a:gd name="connsiteX520" fmla="*/ 965320 w 3117872"/>
                <a:gd name="connsiteY520" fmla="*/ 655203 h 3024336"/>
                <a:gd name="connsiteX521" fmla="*/ 964627 w 3117872"/>
                <a:gd name="connsiteY521" fmla="*/ 638563 h 3024336"/>
                <a:gd name="connsiteX522" fmla="*/ 963933 w 3117872"/>
                <a:gd name="connsiteY522" fmla="*/ 621229 h 3024336"/>
                <a:gd name="connsiteX523" fmla="*/ 963239 w 3117872"/>
                <a:gd name="connsiteY523" fmla="*/ 604589 h 3024336"/>
                <a:gd name="connsiteX524" fmla="*/ 963933 w 3117872"/>
                <a:gd name="connsiteY524" fmla="*/ 573389 h 3024336"/>
                <a:gd name="connsiteX525" fmla="*/ 966707 w 3117872"/>
                <a:gd name="connsiteY525" fmla="*/ 542883 h 3024336"/>
                <a:gd name="connsiteX526" fmla="*/ 970868 w 3117872"/>
                <a:gd name="connsiteY526" fmla="*/ 512375 h 3024336"/>
                <a:gd name="connsiteX527" fmla="*/ 975722 w 3117872"/>
                <a:gd name="connsiteY527" fmla="*/ 482563 h 3024336"/>
                <a:gd name="connsiteX528" fmla="*/ 981965 w 3117872"/>
                <a:gd name="connsiteY528" fmla="*/ 453442 h 3024336"/>
                <a:gd name="connsiteX529" fmla="*/ 990979 w 3117872"/>
                <a:gd name="connsiteY529" fmla="*/ 425016 h 3024336"/>
                <a:gd name="connsiteX530" fmla="*/ 1000688 w 3117872"/>
                <a:gd name="connsiteY530" fmla="*/ 396589 h 3024336"/>
                <a:gd name="connsiteX531" fmla="*/ 1010397 w 3117872"/>
                <a:gd name="connsiteY531" fmla="*/ 368855 h 3024336"/>
                <a:gd name="connsiteX532" fmla="*/ 1022878 w 3117872"/>
                <a:gd name="connsiteY532" fmla="*/ 342508 h 3024336"/>
                <a:gd name="connsiteX533" fmla="*/ 1036055 w 3117872"/>
                <a:gd name="connsiteY533" fmla="*/ 316162 h 3024336"/>
                <a:gd name="connsiteX534" fmla="*/ 1050618 w 3117872"/>
                <a:gd name="connsiteY534" fmla="*/ 290509 h 3024336"/>
                <a:gd name="connsiteX535" fmla="*/ 1066568 w 3117872"/>
                <a:gd name="connsiteY535" fmla="*/ 266242 h 3024336"/>
                <a:gd name="connsiteX536" fmla="*/ 1083211 w 3117872"/>
                <a:gd name="connsiteY536" fmla="*/ 242667 h 3024336"/>
                <a:gd name="connsiteX537" fmla="*/ 1101935 w 3117872"/>
                <a:gd name="connsiteY537" fmla="*/ 219094 h 3024336"/>
                <a:gd name="connsiteX538" fmla="*/ 1120660 w 3117872"/>
                <a:gd name="connsiteY538" fmla="*/ 197601 h 3024336"/>
                <a:gd name="connsiteX539" fmla="*/ 1140076 w 3117872"/>
                <a:gd name="connsiteY539" fmla="*/ 176801 h 3024336"/>
                <a:gd name="connsiteX540" fmla="*/ 1161574 w 3117872"/>
                <a:gd name="connsiteY540" fmla="*/ 156694 h 3024336"/>
                <a:gd name="connsiteX541" fmla="*/ 1183071 w 3117872"/>
                <a:gd name="connsiteY541" fmla="*/ 137974 h 3024336"/>
                <a:gd name="connsiteX542" fmla="*/ 1206651 w 3117872"/>
                <a:gd name="connsiteY542" fmla="*/ 119253 h 3024336"/>
                <a:gd name="connsiteX543" fmla="*/ 1230229 w 3117872"/>
                <a:gd name="connsiteY543" fmla="*/ 102613 h 3024336"/>
                <a:gd name="connsiteX544" fmla="*/ 1255193 w 3117872"/>
                <a:gd name="connsiteY544" fmla="*/ 87361 h 3024336"/>
                <a:gd name="connsiteX545" fmla="*/ 1279465 w 3117872"/>
                <a:gd name="connsiteY545" fmla="*/ 72800 h 3024336"/>
                <a:gd name="connsiteX546" fmla="*/ 1305817 w 3117872"/>
                <a:gd name="connsiteY546" fmla="*/ 58934 h 3024336"/>
                <a:gd name="connsiteX547" fmla="*/ 1332863 w 3117872"/>
                <a:gd name="connsiteY547" fmla="*/ 47146 h 3024336"/>
                <a:gd name="connsiteX548" fmla="*/ 1360602 w 3117872"/>
                <a:gd name="connsiteY548" fmla="*/ 36053 h 3024336"/>
                <a:gd name="connsiteX549" fmla="*/ 1388342 w 3117872"/>
                <a:gd name="connsiteY549" fmla="*/ 27040 h 3024336"/>
                <a:gd name="connsiteX550" fmla="*/ 1417467 w 3117872"/>
                <a:gd name="connsiteY550" fmla="*/ 18720 h 3024336"/>
                <a:gd name="connsiteX551" fmla="*/ 1446593 w 3117872"/>
                <a:gd name="connsiteY551" fmla="*/ 11786 h 3024336"/>
                <a:gd name="connsiteX552" fmla="*/ 1476413 w 3117872"/>
                <a:gd name="connsiteY552" fmla="*/ 6239 h 3024336"/>
                <a:gd name="connsiteX553" fmla="*/ 1506232 w 3117872"/>
                <a:gd name="connsiteY553" fmla="*/ 2773 h 3024336"/>
                <a:gd name="connsiteX554" fmla="*/ 1536744 w 3117872"/>
                <a:gd name="connsiteY554" fmla="*/ 692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3117872" h="3024336">
                  <a:moveTo>
                    <a:pt x="1568645" y="0"/>
                  </a:moveTo>
                  <a:lnTo>
                    <a:pt x="1599852" y="692"/>
                  </a:lnTo>
                  <a:lnTo>
                    <a:pt x="1630364" y="2773"/>
                  </a:lnTo>
                  <a:lnTo>
                    <a:pt x="1660184" y="6239"/>
                  </a:lnTo>
                  <a:lnTo>
                    <a:pt x="1690003" y="11786"/>
                  </a:lnTo>
                  <a:lnTo>
                    <a:pt x="1719129" y="18720"/>
                  </a:lnTo>
                  <a:lnTo>
                    <a:pt x="1748256" y="27040"/>
                  </a:lnTo>
                  <a:lnTo>
                    <a:pt x="1775994" y="36053"/>
                  </a:lnTo>
                  <a:lnTo>
                    <a:pt x="1803734" y="47146"/>
                  </a:lnTo>
                  <a:lnTo>
                    <a:pt x="1830779" y="58934"/>
                  </a:lnTo>
                  <a:lnTo>
                    <a:pt x="1857131" y="72800"/>
                  </a:lnTo>
                  <a:lnTo>
                    <a:pt x="1882097" y="87361"/>
                  </a:lnTo>
                  <a:lnTo>
                    <a:pt x="1906369" y="102613"/>
                  </a:lnTo>
                  <a:lnTo>
                    <a:pt x="1930641" y="119253"/>
                  </a:lnTo>
                  <a:lnTo>
                    <a:pt x="1953525" y="137974"/>
                  </a:lnTo>
                  <a:lnTo>
                    <a:pt x="1975022" y="156694"/>
                  </a:lnTo>
                  <a:lnTo>
                    <a:pt x="1996520" y="176801"/>
                  </a:lnTo>
                  <a:lnTo>
                    <a:pt x="2015938" y="197601"/>
                  </a:lnTo>
                  <a:lnTo>
                    <a:pt x="2034661" y="219094"/>
                  </a:lnTo>
                  <a:lnTo>
                    <a:pt x="2053385" y="242667"/>
                  </a:lnTo>
                  <a:lnTo>
                    <a:pt x="2070028" y="266242"/>
                  </a:lnTo>
                  <a:lnTo>
                    <a:pt x="2085979" y="290509"/>
                  </a:lnTo>
                  <a:lnTo>
                    <a:pt x="2100542" y="316162"/>
                  </a:lnTo>
                  <a:lnTo>
                    <a:pt x="2113718" y="342508"/>
                  </a:lnTo>
                  <a:lnTo>
                    <a:pt x="2126201" y="368855"/>
                  </a:lnTo>
                  <a:lnTo>
                    <a:pt x="2136603" y="396589"/>
                  </a:lnTo>
                  <a:lnTo>
                    <a:pt x="2146312" y="425016"/>
                  </a:lnTo>
                  <a:lnTo>
                    <a:pt x="2154633" y="453442"/>
                  </a:lnTo>
                  <a:lnTo>
                    <a:pt x="2160874" y="482563"/>
                  </a:lnTo>
                  <a:lnTo>
                    <a:pt x="2165728" y="512375"/>
                  </a:lnTo>
                  <a:lnTo>
                    <a:pt x="2170582" y="542883"/>
                  </a:lnTo>
                  <a:lnTo>
                    <a:pt x="2172664" y="573389"/>
                  </a:lnTo>
                  <a:lnTo>
                    <a:pt x="2173357" y="604589"/>
                  </a:lnTo>
                  <a:lnTo>
                    <a:pt x="2172664" y="633710"/>
                  </a:lnTo>
                  <a:lnTo>
                    <a:pt x="2170582" y="663523"/>
                  </a:lnTo>
                  <a:lnTo>
                    <a:pt x="2167116" y="692644"/>
                  </a:lnTo>
                  <a:lnTo>
                    <a:pt x="2161568" y="721070"/>
                  </a:lnTo>
                  <a:lnTo>
                    <a:pt x="2156019" y="748803"/>
                  </a:lnTo>
                  <a:lnTo>
                    <a:pt x="2147698" y="776537"/>
                  </a:lnTo>
                  <a:lnTo>
                    <a:pt x="2139376" y="804270"/>
                  </a:lnTo>
                  <a:lnTo>
                    <a:pt x="2128975" y="830618"/>
                  </a:lnTo>
                  <a:lnTo>
                    <a:pt x="2149085" y="815364"/>
                  </a:lnTo>
                  <a:lnTo>
                    <a:pt x="2169890" y="800112"/>
                  </a:lnTo>
                  <a:lnTo>
                    <a:pt x="2190694" y="786244"/>
                  </a:lnTo>
                  <a:lnTo>
                    <a:pt x="2212886" y="773070"/>
                  </a:lnTo>
                  <a:lnTo>
                    <a:pt x="2235076" y="760591"/>
                  </a:lnTo>
                  <a:lnTo>
                    <a:pt x="2257961" y="748803"/>
                  </a:lnTo>
                  <a:lnTo>
                    <a:pt x="2281539" y="739098"/>
                  </a:lnTo>
                  <a:lnTo>
                    <a:pt x="2305117" y="729391"/>
                  </a:lnTo>
                  <a:lnTo>
                    <a:pt x="2330083" y="721070"/>
                  </a:lnTo>
                  <a:lnTo>
                    <a:pt x="2355048" y="714137"/>
                  </a:lnTo>
                  <a:lnTo>
                    <a:pt x="2380706" y="707204"/>
                  </a:lnTo>
                  <a:lnTo>
                    <a:pt x="2406366" y="702349"/>
                  </a:lnTo>
                  <a:lnTo>
                    <a:pt x="2432718" y="698191"/>
                  </a:lnTo>
                  <a:lnTo>
                    <a:pt x="2459070" y="695417"/>
                  </a:lnTo>
                  <a:lnTo>
                    <a:pt x="2486114" y="693336"/>
                  </a:lnTo>
                  <a:lnTo>
                    <a:pt x="2513160" y="692644"/>
                  </a:lnTo>
                  <a:lnTo>
                    <a:pt x="2544367" y="693336"/>
                  </a:lnTo>
                  <a:lnTo>
                    <a:pt x="2574880" y="696110"/>
                  </a:lnTo>
                  <a:lnTo>
                    <a:pt x="2605394" y="700271"/>
                  </a:lnTo>
                  <a:lnTo>
                    <a:pt x="2635212" y="705124"/>
                  </a:lnTo>
                  <a:lnTo>
                    <a:pt x="2665033" y="712057"/>
                  </a:lnTo>
                  <a:lnTo>
                    <a:pt x="2693465" y="719684"/>
                  </a:lnTo>
                  <a:lnTo>
                    <a:pt x="2721204" y="729391"/>
                  </a:lnTo>
                  <a:lnTo>
                    <a:pt x="2748250" y="740484"/>
                  </a:lnTo>
                  <a:lnTo>
                    <a:pt x="2775294" y="752964"/>
                  </a:lnTo>
                  <a:lnTo>
                    <a:pt x="2801646" y="766137"/>
                  </a:lnTo>
                  <a:lnTo>
                    <a:pt x="2827306" y="780697"/>
                  </a:lnTo>
                  <a:lnTo>
                    <a:pt x="2851578" y="796643"/>
                  </a:lnTo>
                  <a:lnTo>
                    <a:pt x="2875156" y="813284"/>
                  </a:lnTo>
                  <a:lnTo>
                    <a:pt x="2898040" y="831312"/>
                  </a:lnTo>
                  <a:lnTo>
                    <a:pt x="2919538" y="850030"/>
                  </a:lnTo>
                  <a:lnTo>
                    <a:pt x="2941036" y="870139"/>
                  </a:lnTo>
                  <a:lnTo>
                    <a:pt x="2961147" y="890939"/>
                  </a:lnTo>
                  <a:lnTo>
                    <a:pt x="2980565" y="913126"/>
                  </a:lnTo>
                  <a:lnTo>
                    <a:pt x="2997900" y="935313"/>
                  </a:lnTo>
                  <a:lnTo>
                    <a:pt x="3014544" y="959578"/>
                  </a:lnTo>
                  <a:lnTo>
                    <a:pt x="3030495" y="984539"/>
                  </a:lnTo>
                  <a:lnTo>
                    <a:pt x="3045058" y="1009498"/>
                  </a:lnTo>
                  <a:lnTo>
                    <a:pt x="3058233" y="1035153"/>
                  </a:lnTo>
                  <a:lnTo>
                    <a:pt x="3070716" y="1062193"/>
                  </a:lnTo>
                  <a:lnTo>
                    <a:pt x="3081811" y="1089926"/>
                  </a:lnTo>
                  <a:lnTo>
                    <a:pt x="3090826" y="1117660"/>
                  </a:lnTo>
                  <a:lnTo>
                    <a:pt x="3099149" y="1146780"/>
                  </a:lnTo>
                  <a:lnTo>
                    <a:pt x="3105389" y="1175899"/>
                  </a:lnTo>
                  <a:lnTo>
                    <a:pt x="3111631" y="1205713"/>
                  </a:lnTo>
                  <a:lnTo>
                    <a:pt x="3115098" y="1235527"/>
                  </a:lnTo>
                  <a:lnTo>
                    <a:pt x="3117178" y="1266727"/>
                  </a:lnTo>
                  <a:lnTo>
                    <a:pt x="3117872" y="1297927"/>
                  </a:lnTo>
                  <a:lnTo>
                    <a:pt x="3117178" y="1329127"/>
                  </a:lnTo>
                  <a:lnTo>
                    <a:pt x="3115098" y="1359635"/>
                  </a:lnTo>
                  <a:lnTo>
                    <a:pt x="3111631" y="1389448"/>
                  </a:lnTo>
                  <a:lnTo>
                    <a:pt x="3105389" y="1419261"/>
                  </a:lnTo>
                  <a:lnTo>
                    <a:pt x="3099149" y="1448382"/>
                  </a:lnTo>
                  <a:lnTo>
                    <a:pt x="3090826" y="1477502"/>
                  </a:lnTo>
                  <a:lnTo>
                    <a:pt x="3081811" y="1505235"/>
                  </a:lnTo>
                  <a:lnTo>
                    <a:pt x="3070716" y="1532969"/>
                  </a:lnTo>
                  <a:lnTo>
                    <a:pt x="3058233" y="1560008"/>
                  </a:lnTo>
                  <a:lnTo>
                    <a:pt x="3045058" y="1586356"/>
                  </a:lnTo>
                  <a:lnTo>
                    <a:pt x="3030495" y="1611315"/>
                  </a:lnTo>
                  <a:lnTo>
                    <a:pt x="3014544" y="1635582"/>
                  </a:lnTo>
                  <a:lnTo>
                    <a:pt x="2997900" y="1659849"/>
                  </a:lnTo>
                  <a:lnTo>
                    <a:pt x="2980565" y="1682730"/>
                  </a:lnTo>
                  <a:lnTo>
                    <a:pt x="2961147" y="1704223"/>
                  </a:lnTo>
                  <a:lnTo>
                    <a:pt x="2941036" y="1725717"/>
                  </a:lnTo>
                  <a:lnTo>
                    <a:pt x="2919538" y="1745130"/>
                  </a:lnTo>
                  <a:lnTo>
                    <a:pt x="2898040" y="1763850"/>
                  </a:lnTo>
                  <a:lnTo>
                    <a:pt x="2875156" y="1782570"/>
                  </a:lnTo>
                  <a:lnTo>
                    <a:pt x="2851578" y="1799210"/>
                  </a:lnTo>
                  <a:lnTo>
                    <a:pt x="2827306" y="1815157"/>
                  </a:lnTo>
                  <a:lnTo>
                    <a:pt x="2801646" y="1829717"/>
                  </a:lnTo>
                  <a:lnTo>
                    <a:pt x="2775294" y="1842890"/>
                  </a:lnTo>
                  <a:lnTo>
                    <a:pt x="2748250" y="1855370"/>
                  </a:lnTo>
                  <a:lnTo>
                    <a:pt x="2721204" y="1866463"/>
                  </a:lnTo>
                  <a:lnTo>
                    <a:pt x="2693465" y="1875476"/>
                  </a:lnTo>
                  <a:lnTo>
                    <a:pt x="2665033" y="1883797"/>
                  </a:lnTo>
                  <a:lnTo>
                    <a:pt x="2635212" y="1890038"/>
                  </a:lnTo>
                  <a:lnTo>
                    <a:pt x="2616370" y="1893543"/>
                  </a:lnTo>
                  <a:lnTo>
                    <a:pt x="2527757" y="1752033"/>
                  </a:lnTo>
                  <a:lnTo>
                    <a:pt x="2520604" y="1742363"/>
                  </a:lnTo>
                  <a:lnTo>
                    <a:pt x="2513017" y="1733753"/>
                  </a:lnTo>
                  <a:lnTo>
                    <a:pt x="2503067" y="1726622"/>
                  </a:lnTo>
                  <a:lnTo>
                    <a:pt x="2493470" y="1720056"/>
                  </a:lnTo>
                  <a:lnTo>
                    <a:pt x="2486510" y="1714197"/>
                  </a:lnTo>
                  <a:lnTo>
                    <a:pt x="2478762" y="1708830"/>
                  </a:lnTo>
                  <a:lnTo>
                    <a:pt x="2471014" y="1703464"/>
                  </a:lnTo>
                  <a:lnTo>
                    <a:pt x="2462832" y="1699156"/>
                  </a:lnTo>
                  <a:lnTo>
                    <a:pt x="2453072" y="1695835"/>
                  </a:lnTo>
                  <a:lnTo>
                    <a:pt x="2443667" y="1693080"/>
                  </a:lnTo>
                  <a:lnTo>
                    <a:pt x="2433827" y="1691382"/>
                  </a:lnTo>
                  <a:lnTo>
                    <a:pt x="2422846" y="1689612"/>
                  </a:lnTo>
                  <a:lnTo>
                    <a:pt x="2394068" y="1707633"/>
                  </a:lnTo>
                  <a:lnTo>
                    <a:pt x="2317349" y="1585116"/>
                  </a:lnTo>
                  <a:lnTo>
                    <a:pt x="2344550" y="1568083"/>
                  </a:lnTo>
                  <a:lnTo>
                    <a:pt x="1646567" y="455193"/>
                  </a:lnTo>
                  <a:lnTo>
                    <a:pt x="1607165" y="479867"/>
                  </a:lnTo>
                  <a:lnTo>
                    <a:pt x="1568904" y="504611"/>
                  </a:lnTo>
                  <a:lnTo>
                    <a:pt x="1531785" y="529428"/>
                  </a:lnTo>
                  <a:lnTo>
                    <a:pt x="1496949" y="554385"/>
                  </a:lnTo>
                  <a:lnTo>
                    <a:pt x="1479531" y="566865"/>
                  </a:lnTo>
                  <a:lnTo>
                    <a:pt x="1462821" y="580472"/>
                  </a:lnTo>
                  <a:lnTo>
                    <a:pt x="1446897" y="593588"/>
                  </a:lnTo>
                  <a:lnTo>
                    <a:pt x="1432117" y="606772"/>
                  </a:lnTo>
                  <a:lnTo>
                    <a:pt x="1418831" y="620594"/>
                  </a:lnTo>
                  <a:lnTo>
                    <a:pt x="1405544" y="634417"/>
                  </a:lnTo>
                  <a:lnTo>
                    <a:pt x="1393400" y="648309"/>
                  </a:lnTo>
                  <a:lnTo>
                    <a:pt x="1382751" y="662837"/>
                  </a:lnTo>
                  <a:lnTo>
                    <a:pt x="1372455" y="677930"/>
                  </a:lnTo>
                  <a:lnTo>
                    <a:pt x="1364088" y="692601"/>
                  </a:lnTo>
                  <a:lnTo>
                    <a:pt x="1355287" y="708330"/>
                  </a:lnTo>
                  <a:lnTo>
                    <a:pt x="1349558" y="723707"/>
                  </a:lnTo>
                  <a:lnTo>
                    <a:pt x="1344182" y="739648"/>
                  </a:lnTo>
                  <a:lnTo>
                    <a:pt x="1340657" y="756792"/>
                  </a:lnTo>
                  <a:lnTo>
                    <a:pt x="1337917" y="773441"/>
                  </a:lnTo>
                  <a:lnTo>
                    <a:pt x="1337025" y="791290"/>
                  </a:lnTo>
                  <a:lnTo>
                    <a:pt x="1337630" y="809775"/>
                  </a:lnTo>
                  <a:lnTo>
                    <a:pt x="1340518" y="828402"/>
                  </a:lnTo>
                  <a:lnTo>
                    <a:pt x="1343759" y="847594"/>
                  </a:lnTo>
                  <a:lnTo>
                    <a:pt x="1350779" y="867564"/>
                  </a:lnTo>
                  <a:lnTo>
                    <a:pt x="1357010" y="888028"/>
                  </a:lnTo>
                  <a:lnTo>
                    <a:pt x="1367022" y="909269"/>
                  </a:lnTo>
                  <a:lnTo>
                    <a:pt x="1378172" y="930581"/>
                  </a:lnTo>
                  <a:lnTo>
                    <a:pt x="1391172" y="953094"/>
                  </a:lnTo>
                  <a:lnTo>
                    <a:pt x="1852551" y="1689891"/>
                  </a:lnTo>
                  <a:lnTo>
                    <a:pt x="2059019" y="1560601"/>
                  </a:lnTo>
                  <a:lnTo>
                    <a:pt x="2142811" y="1694411"/>
                  </a:lnTo>
                  <a:lnTo>
                    <a:pt x="2160092" y="1683590"/>
                  </a:lnTo>
                  <a:lnTo>
                    <a:pt x="2236811" y="1806106"/>
                  </a:lnTo>
                  <a:lnTo>
                    <a:pt x="2217167" y="1818408"/>
                  </a:lnTo>
                  <a:lnTo>
                    <a:pt x="2213882" y="1830682"/>
                  </a:lnTo>
                  <a:lnTo>
                    <a:pt x="2211387" y="1842464"/>
                  </a:lnTo>
                  <a:lnTo>
                    <a:pt x="2209596" y="1855373"/>
                  </a:lnTo>
                  <a:lnTo>
                    <a:pt x="2209383" y="1867296"/>
                  </a:lnTo>
                  <a:lnTo>
                    <a:pt x="2210311" y="1879291"/>
                  </a:lnTo>
                  <a:lnTo>
                    <a:pt x="2212817" y="1890298"/>
                  </a:lnTo>
                  <a:lnTo>
                    <a:pt x="2217250" y="1900883"/>
                  </a:lnTo>
                  <a:lnTo>
                    <a:pt x="2222039" y="1912032"/>
                  </a:lnTo>
                  <a:lnTo>
                    <a:pt x="2230171" y="1925018"/>
                  </a:lnTo>
                  <a:lnTo>
                    <a:pt x="2232562" y="1930594"/>
                  </a:lnTo>
                  <a:lnTo>
                    <a:pt x="2235391" y="1935111"/>
                  </a:lnTo>
                  <a:lnTo>
                    <a:pt x="2705787" y="2686309"/>
                  </a:lnTo>
                  <a:lnTo>
                    <a:pt x="2694851" y="2708174"/>
                  </a:lnTo>
                  <a:lnTo>
                    <a:pt x="2680288" y="2732441"/>
                  </a:lnTo>
                  <a:lnTo>
                    <a:pt x="2665033" y="2757402"/>
                  </a:lnTo>
                  <a:lnTo>
                    <a:pt x="2647001" y="2781669"/>
                  </a:lnTo>
                  <a:lnTo>
                    <a:pt x="2629664" y="2803856"/>
                  </a:lnTo>
                  <a:lnTo>
                    <a:pt x="2610941" y="2826043"/>
                  </a:lnTo>
                  <a:lnTo>
                    <a:pt x="2590137" y="2846842"/>
                  </a:lnTo>
                  <a:lnTo>
                    <a:pt x="2569333" y="2866948"/>
                  </a:lnTo>
                  <a:lnTo>
                    <a:pt x="2547141" y="2885669"/>
                  </a:lnTo>
                  <a:lnTo>
                    <a:pt x="2524949" y="2903697"/>
                  </a:lnTo>
                  <a:lnTo>
                    <a:pt x="2500677" y="2920337"/>
                  </a:lnTo>
                  <a:lnTo>
                    <a:pt x="2476406" y="2936977"/>
                  </a:lnTo>
                  <a:lnTo>
                    <a:pt x="2451441" y="2951537"/>
                  </a:lnTo>
                  <a:lnTo>
                    <a:pt x="2425089" y="2964709"/>
                  </a:lnTo>
                  <a:lnTo>
                    <a:pt x="2398043" y="2976496"/>
                  </a:lnTo>
                  <a:lnTo>
                    <a:pt x="2370999" y="2986895"/>
                  </a:lnTo>
                  <a:lnTo>
                    <a:pt x="2342565" y="2997297"/>
                  </a:lnTo>
                  <a:lnTo>
                    <a:pt x="2314132" y="3004923"/>
                  </a:lnTo>
                  <a:lnTo>
                    <a:pt x="2285007" y="3011856"/>
                  </a:lnTo>
                  <a:lnTo>
                    <a:pt x="2255187" y="3016709"/>
                  </a:lnTo>
                  <a:lnTo>
                    <a:pt x="2224675" y="3021564"/>
                  </a:lnTo>
                  <a:lnTo>
                    <a:pt x="2193468" y="3023644"/>
                  </a:lnTo>
                  <a:lnTo>
                    <a:pt x="2162955" y="3024336"/>
                  </a:lnTo>
                  <a:lnTo>
                    <a:pt x="2135215" y="3023644"/>
                  </a:lnTo>
                  <a:lnTo>
                    <a:pt x="2113521" y="3022017"/>
                  </a:lnTo>
                  <a:lnTo>
                    <a:pt x="1661730" y="2300531"/>
                  </a:lnTo>
                  <a:lnTo>
                    <a:pt x="1653856" y="2289534"/>
                  </a:lnTo>
                  <a:lnTo>
                    <a:pt x="1644608" y="2281071"/>
                  </a:lnTo>
                  <a:lnTo>
                    <a:pt x="1635737" y="2273213"/>
                  </a:lnTo>
                  <a:lnTo>
                    <a:pt x="1625779" y="2265195"/>
                  </a:lnTo>
                  <a:lnTo>
                    <a:pt x="1614448" y="2259716"/>
                  </a:lnTo>
                  <a:lnTo>
                    <a:pt x="1602407" y="2254679"/>
                  </a:lnTo>
                  <a:lnTo>
                    <a:pt x="1591120" y="2250848"/>
                  </a:lnTo>
                  <a:lnTo>
                    <a:pt x="1578415" y="2247905"/>
                  </a:lnTo>
                  <a:lnTo>
                    <a:pt x="1543327" y="2269878"/>
                  </a:lnTo>
                  <a:lnTo>
                    <a:pt x="1461115" y="2138589"/>
                  </a:lnTo>
                  <a:lnTo>
                    <a:pt x="1490528" y="2120171"/>
                  </a:lnTo>
                  <a:lnTo>
                    <a:pt x="1407186" y="1987078"/>
                  </a:lnTo>
                  <a:lnTo>
                    <a:pt x="1473668" y="1885083"/>
                  </a:lnTo>
                  <a:lnTo>
                    <a:pt x="1487828" y="1861964"/>
                  </a:lnTo>
                  <a:lnTo>
                    <a:pt x="1499105" y="1838971"/>
                  </a:lnTo>
                  <a:lnTo>
                    <a:pt x="1508964" y="1816869"/>
                  </a:lnTo>
                  <a:lnTo>
                    <a:pt x="1517028" y="1795051"/>
                  </a:lnTo>
                  <a:lnTo>
                    <a:pt x="1522964" y="1774567"/>
                  </a:lnTo>
                  <a:lnTo>
                    <a:pt x="1527436" y="1753323"/>
                  </a:lnTo>
                  <a:lnTo>
                    <a:pt x="1529403" y="1732808"/>
                  </a:lnTo>
                  <a:lnTo>
                    <a:pt x="1530282" y="1712136"/>
                  </a:lnTo>
                  <a:lnTo>
                    <a:pt x="1529743" y="1692352"/>
                  </a:lnTo>
                  <a:lnTo>
                    <a:pt x="1527033" y="1672252"/>
                  </a:lnTo>
                  <a:lnTo>
                    <a:pt x="1522192" y="1653485"/>
                  </a:lnTo>
                  <a:lnTo>
                    <a:pt x="1516975" y="1634116"/>
                  </a:lnTo>
                  <a:lnTo>
                    <a:pt x="1509964" y="1615031"/>
                  </a:lnTo>
                  <a:lnTo>
                    <a:pt x="1500778" y="1595632"/>
                  </a:lnTo>
                  <a:lnTo>
                    <a:pt x="1491592" y="1576232"/>
                  </a:lnTo>
                  <a:lnTo>
                    <a:pt x="1480611" y="1557118"/>
                  </a:lnTo>
                  <a:lnTo>
                    <a:pt x="1085769" y="926578"/>
                  </a:lnTo>
                  <a:lnTo>
                    <a:pt x="987169" y="988321"/>
                  </a:lnTo>
                  <a:lnTo>
                    <a:pt x="1374846" y="1607419"/>
                  </a:lnTo>
                  <a:lnTo>
                    <a:pt x="1377109" y="1611032"/>
                  </a:lnTo>
                  <a:lnTo>
                    <a:pt x="1379039" y="1615692"/>
                  </a:lnTo>
                  <a:lnTo>
                    <a:pt x="1380018" y="1625139"/>
                  </a:lnTo>
                  <a:lnTo>
                    <a:pt x="1380619" y="1633986"/>
                  </a:lnTo>
                  <a:lnTo>
                    <a:pt x="1378339" y="1642959"/>
                  </a:lnTo>
                  <a:lnTo>
                    <a:pt x="1374262" y="1652220"/>
                  </a:lnTo>
                  <a:lnTo>
                    <a:pt x="1369099" y="1661320"/>
                  </a:lnTo>
                  <a:lnTo>
                    <a:pt x="1362427" y="1668014"/>
                  </a:lnTo>
                  <a:lnTo>
                    <a:pt x="1357839" y="1671725"/>
                  </a:lnTo>
                  <a:lnTo>
                    <a:pt x="1352873" y="1674835"/>
                  </a:lnTo>
                  <a:lnTo>
                    <a:pt x="1348617" y="1677500"/>
                  </a:lnTo>
                  <a:lnTo>
                    <a:pt x="1343275" y="1680007"/>
                  </a:lnTo>
                  <a:lnTo>
                    <a:pt x="1334340" y="1683086"/>
                  </a:lnTo>
                  <a:lnTo>
                    <a:pt x="1323897" y="1683758"/>
                  </a:lnTo>
                  <a:lnTo>
                    <a:pt x="1313787" y="1683381"/>
                  </a:lnTo>
                  <a:lnTo>
                    <a:pt x="1304718" y="1681515"/>
                  </a:lnTo>
                  <a:lnTo>
                    <a:pt x="1296314" y="1677554"/>
                  </a:lnTo>
                  <a:lnTo>
                    <a:pt x="1288951" y="1672105"/>
                  </a:lnTo>
                  <a:lnTo>
                    <a:pt x="1285603" y="1668333"/>
                  </a:lnTo>
                  <a:lnTo>
                    <a:pt x="1283340" y="1664720"/>
                  </a:lnTo>
                  <a:lnTo>
                    <a:pt x="895664" y="1045621"/>
                  </a:lnTo>
                  <a:lnTo>
                    <a:pt x="794934" y="1108698"/>
                  </a:lnTo>
                  <a:lnTo>
                    <a:pt x="1221454" y="1789826"/>
                  </a:lnTo>
                  <a:lnTo>
                    <a:pt x="1224094" y="1794042"/>
                  </a:lnTo>
                  <a:lnTo>
                    <a:pt x="1225270" y="1797497"/>
                  </a:lnTo>
                  <a:lnTo>
                    <a:pt x="1228045" y="1806659"/>
                  </a:lnTo>
                  <a:lnTo>
                    <a:pt x="1227229" y="1816393"/>
                  </a:lnTo>
                  <a:lnTo>
                    <a:pt x="1225656" y="1824923"/>
                  </a:lnTo>
                  <a:lnTo>
                    <a:pt x="1222289" y="1833738"/>
                  </a:lnTo>
                  <a:lnTo>
                    <a:pt x="1216748" y="1842237"/>
                  </a:lnTo>
                  <a:lnTo>
                    <a:pt x="1208658" y="1849819"/>
                  </a:lnTo>
                  <a:lnTo>
                    <a:pt x="1204779" y="1853085"/>
                  </a:lnTo>
                  <a:lnTo>
                    <a:pt x="1200191" y="1856797"/>
                  </a:lnTo>
                  <a:lnTo>
                    <a:pt x="1194848" y="1859304"/>
                  </a:lnTo>
                  <a:lnTo>
                    <a:pt x="1190924" y="1860923"/>
                  </a:lnTo>
                  <a:lnTo>
                    <a:pt x="1181280" y="1864447"/>
                  </a:lnTo>
                  <a:lnTo>
                    <a:pt x="1171216" y="1865719"/>
                  </a:lnTo>
                  <a:lnTo>
                    <a:pt x="1161105" y="1865344"/>
                  </a:lnTo>
                  <a:lnTo>
                    <a:pt x="1152747" y="1863033"/>
                  </a:lnTo>
                  <a:lnTo>
                    <a:pt x="1143632" y="1859519"/>
                  </a:lnTo>
                  <a:lnTo>
                    <a:pt x="1136602" y="1853021"/>
                  </a:lnTo>
                  <a:lnTo>
                    <a:pt x="1134007" y="1850454"/>
                  </a:lnTo>
                  <a:lnTo>
                    <a:pt x="1131367" y="1846238"/>
                  </a:lnTo>
                  <a:lnTo>
                    <a:pt x="704847" y="1165110"/>
                  </a:lnTo>
                  <a:lnTo>
                    <a:pt x="603410" y="1228629"/>
                  </a:lnTo>
                  <a:lnTo>
                    <a:pt x="991087" y="1847728"/>
                  </a:lnTo>
                  <a:lnTo>
                    <a:pt x="993349" y="1851341"/>
                  </a:lnTo>
                  <a:lnTo>
                    <a:pt x="995279" y="1856001"/>
                  </a:lnTo>
                  <a:lnTo>
                    <a:pt x="997676" y="1864560"/>
                  </a:lnTo>
                  <a:lnTo>
                    <a:pt x="997569" y="1873850"/>
                  </a:lnTo>
                  <a:lnTo>
                    <a:pt x="995288" y="1882824"/>
                  </a:lnTo>
                  <a:lnTo>
                    <a:pt x="991212" y="1892084"/>
                  </a:lnTo>
                  <a:lnTo>
                    <a:pt x="986048" y="1901185"/>
                  </a:lnTo>
                  <a:lnTo>
                    <a:pt x="978667" y="1908322"/>
                  </a:lnTo>
                  <a:lnTo>
                    <a:pt x="975498" y="1911145"/>
                  </a:lnTo>
                  <a:lnTo>
                    <a:pt x="970532" y="1914256"/>
                  </a:lnTo>
                  <a:lnTo>
                    <a:pt x="965567" y="1917365"/>
                  </a:lnTo>
                  <a:lnTo>
                    <a:pt x="960933" y="1919427"/>
                  </a:lnTo>
                  <a:lnTo>
                    <a:pt x="950580" y="1923395"/>
                  </a:lnTo>
                  <a:lnTo>
                    <a:pt x="940847" y="1923622"/>
                  </a:lnTo>
                  <a:lnTo>
                    <a:pt x="931446" y="1922801"/>
                  </a:lnTo>
                  <a:lnTo>
                    <a:pt x="922377" y="1920935"/>
                  </a:lnTo>
                  <a:lnTo>
                    <a:pt x="913973" y="1916974"/>
                  </a:lnTo>
                  <a:lnTo>
                    <a:pt x="906610" y="1911525"/>
                  </a:lnTo>
                  <a:lnTo>
                    <a:pt x="903260" y="1907754"/>
                  </a:lnTo>
                  <a:lnTo>
                    <a:pt x="900288" y="1904585"/>
                  </a:lnTo>
                  <a:lnTo>
                    <a:pt x="512612" y="1285487"/>
                  </a:lnTo>
                  <a:lnTo>
                    <a:pt x="413303" y="1347674"/>
                  </a:lnTo>
                  <a:lnTo>
                    <a:pt x="807435" y="1978658"/>
                  </a:lnTo>
                  <a:lnTo>
                    <a:pt x="820212" y="1997486"/>
                  </a:lnTo>
                  <a:lnTo>
                    <a:pt x="832567" y="2014062"/>
                  </a:lnTo>
                  <a:lnTo>
                    <a:pt x="845300" y="2031240"/>
                  </a:lnTo>
                  <a:lnTo>
                    <a:pt x="859029" y="2045281"/>
                  </a:lnTo>
                  <a:lnTo>
                    <a:pt x="873089" y="2058274"/>
                  </a:lnTo>
                  <a:lnTo>
                    <a:pt x="887484" y="2070219"/>
                  </a:lnTo>
                  <a:lnTo>
                    <a:pt x="903628" y="2080232"/>
                  </a:lnTo>
                  <a:lnTo>
                    <a:pt x="919395" y="2089641"/>
                  </a:lnTo>
                  <a:lnTo>
                    <a:pt x="936912" y="2097116"/>
                  </a:lnTo>
                  <a:lnTo>
                    <a:pt x="955849" y="2103702"/>
                  </a:lnTo>
                  <a:lnTo>
                    <a:pt x="976205" y="2109400"/>
                  </a:lnTo>
                  <a:lnTo>
                    <a:pt x="997933" y="2112561"/>
                  </a:lnTo>
                  <a:lnTo>
                    <a:pt x="1020752" y="2115880"/>
                  </a:lnTo>
                  <a:lnTo>
                    <a:pt x="1045318" y="2117264"/>
                  </a:lnTo>
                  <a:lnTo>
                    <a:pt x="1072013" y="2117316"/>
                  </a:lnTo>
                  <a:lnTo>
                    <a:pt x="1101212" y="2116636"/>
                  </a:lnTo>
                  <a:lnTo>
                    <a:pt x="1227054" y="2101552"/>
                  </a:lnTo>
                  <a:lnTo>
                    <a:pt x="1309642" y="2233441"/>
                  </a:lnTo>
                  <a:lnTo>
                    <a:pt x="1339055" y="2215022"/>
                  </a:lnTo>
                  <a:lnTo>
                    <a:pt x="1421267" y="2346311"/>
                  </a:lnTo>
                  <a:lnTo>
                    <a:pt x="1386180" y="2368282"/>
                  </a:lnTo>
                  <a:lnTo>
                    <a:pt x="1383279" y="2380998"/>
                  </a:lnTo>
                  <a:lnTo>
                    <a:pt x="1381089" y="2393267"/>
                  </a:lnTo>
                  <a:lnTo>
                    <a:pt x="1381070" y="2405856"/>
                  </a:lnTo>
                  <a:lnTo>
                    <a:pt x="1381762" y="2417998"/>
                  </a:lnTo>
                  <a:lnTo>
                    <a:pt x="1383917" y="2430901"/>
                  </a:lnTo>
                  <a:lnTo>
                    <a:pt x="1386403" y="2442757"/>
                  </a:lnTo>
                  <a:lnTo>
                    <a:pt x="1391397" y="2453884"/>
                  </a:lnTo>
                  <a:lnTo>
                    <a:pt x="1397852" y="2465771"/>
                  </a:lnTo>
                  <a:lnTo>
                    <a:pt x="1524745" y="2668411"/>
                  </a:lnTo>
                  <a:lnTo>
                    <a:pt x="1519409" y="2679748"/>
                  </a:lnTo>
                  <a:lnTo>
                    <a:pt x="1507620" y="2702627"/>
                  </a:lnTo>
                  <a:lnTo>
                    <a:pt x="1495137" y="2725508"/>
                  </a:lnTo>
                  <a:lnTo>
                    <a:pt x="1481268" y="2747001"/>
                  </a:lnTo>
                  <a:lnTo>
                    <a:pt x="1466704" y="2769188"/>
                  </a:lnTo>
                  <a:lnTo>
                    <a:pt x="1451447" y="2789294"/>
                  </a:lnTo>
                  <a:lnTo>
                    <a:pt x="1435498" y="2810095"/>
                  </a:lnTo>
                  <a:lnTo>
                    <a:pt x="1418855" y="2828815"/>
                  </a:lnTo>
                  <a:lnTo>
                    <a:pt x="1400823" y="2847536"/>
                  </a:lnTo>
                  <a:lnTo>
                    <a:pt x="1382100" y="2865562"/>
                  </a:lnTo>
                  <a:lnTo>
                    <a:pt x="1362682" y="2882202"/>
                  </a:lnTo>
                  <a:lnTo>
                    <a:pt x="1343265" y="2898842"/>
                  </a:lnTo>
                  <a:lnTo>
                    <a:pt x="1321767" y="2914096"/>
                  </a:lnTo>
                  <a:lnTo>
                    <a:pt x="1300963" y="2927962"/>
                  </a:lnTo>
                  <a:lnTo>
                    <a:pt x="1278771" y="2941830"/>
                  </a:lnTo>
                  <a:lnTo>
                    <a:pt x="1256581" y="2954309"/>
                  </a:lnTo>
                  <a:lnTo>
                    <a:pt x="1233003" y="2966097"/>
                  </a:lnTo>
                  <a:lnTo>
                    <a:pt x="1208731" y="2976496"/>
                  </a:lnTo>
                  <a:lnTo>
                    <a:pt x="1185153" y="2986203"/>
                  </a:lnTo>
                  <a:lnTo>
                    <a:pt x="1160187" y="2995216"/>
                  </a:lnTo>
                  <a:lnTo>
                    <a:pt x="1134529" y="3002149"/>
                  </a:lnTo>
                  <a:lnTo>
                    <a:pt x="1108869" y="3009082"/>
                  </a:lnTo>
                  <a:lnTo>
                    <a:pt x="1082517" y="3014629"/>
                  </a:lnTo>
                  <a:lnTo>
                    <a:pt x="1056165" y="3018097"/>
                  </a:lnTo>
                  <a:lnTo>
                    <a:pt x="1029121" y="3021564"/>
                  </a:lnTo>
                  <a:lnTo>
                    <a:pt x="1002074" y="3023644"/>
                  </a:lnTo>
                  <a:lnTo>
                    <a:pt x="974336" y="3024336"/>
                  </a:lnTo>
                  <a:lnTo>
                    <a:pt x="943129" y="3023644"/>
                  </a:lnTo>
                  <a:lnTo>
                    <a:pt x="911923" y="3021564"/>
                  </a:lnTo>
                  <a:lnTo>
                    <a:pt x="881409" y="3016709"/>
                  </a:lnTo>
                  <a:lnTo>
                    <a:pt x="851590" y="3011856"/>
                  </a:lnTo>
                  <a:lnTo>
                    <a:pt x="822464" y="3004923"/>
                  </a:lnTo>
                  <a:lnTo>
                    <a:pt x="794031" y="2997297"/>
                  </a:lnTo>
                  <a:lnTo>
                    <a:pt x="765599" y="2986895"/>
                  </a:lnTo>
                  <a:lnTo>
                    <a:pt x="738553" y="2976496"/>
                  </a:lnTo>
                  <a:lnTo>
                    <a:pt x="711507" y="2964709"/>
                  </a:lnTo>
                  <a:lnTo>
                    <a:pt x="685849" y="2951537"/>
                  </a:lnTo>
                  <a:lnTo>
                    <a:pt x="660190" y="2936977"/>
                  </a:lnTo>
                  <a:lnTo>
                    <a:pt x="635918" y="2920337"/>
                  </a:lnTo>
                  <a:lnTo>
                    <a:pt x="611647" y="2903697"/>
                  </a:lnTo>
                  <a:lnTo>
                    <a:pt x="589455" y="2885669"/>
                  </a:lnTo>
                  <a:lnTo>
                    <a:pt x="567265" y="2866948"/>
                  </a:lnTo>
                  <a:lnTo>
                    <a:pt x="546459" y="2846842"/>
                  </a:lnTo>
                  <a:lnTo>
                    <a:pt x="525655" y="2826043"/>
                  </a:lnTo>
                  <a:lnTo>
                    <a:pt x="506932" y="2803856"/>
                  </a:lnTo>
                  <a:lnTo>
                    <a:pt x="489595" y="2781669"/>
                  </a:lnTo>
                  <a:lnTo>
                    <a:pt x="472951" y="2757402"/>
                  </a:lnTo>
                  <a:lnTo>
                    <a:pt x="456308" y="2732441"/>
                  </a:lnTo>
                  <a:lnTo>
                    <a:pt x="441745" y="2708174"/>
                  </a:lnTo>
                  <a:lnTo>
                    <a:pt x="429262" y="2681828"/>
                  </a:lnTo>
                  <a:lnTo>
                    <a:pt x="416779" y="2654787"/>
                  </a:lnTo>
                  <a:lnTo>
                    <a:pt x="405684" y="2627748"/>
                  </a:lnTo>
                  <a:lnTo>
                    <a:pt x="395975" y="2599320"/>
                  </a:lnTo>
                  <a:lnTo>
                    <a:pt x="388346" y="2570894"/>
                  </a:lnTo>
                  <a:lnTo>
                    <a:pt x="381412" y="2541775"/>
                  </a:lnTo>
                  <a:lnTo>
                    <a:pt x="375865" y="2511961"/>
                  </a:lnTo>
                  <a:lnTo>
                    <a:pt x="372397" y="2481453"/>
                  </a:lnTo>
                  <a:lnTo>
                    <a:pt x="369623" y="2450947"/>
                  </a:lnTo>
                  <a:lnTo>
                    <a:pt x="368929" y="2419053"/>
                  </a:lnTo>
                  <a:lnTo>
                    <a:pt x="368929" y="2398947"/>
                  </a:lnTo>
                  <a:lnTo>
                    <a:pt x="370317" y="2378146"/>
                  </a:lnTo>
                  <a:lnTo>
                    <a:pt x="372397" y="2358039"/>
                  </a:lnTo>
                  <a:lnTo>
                    <a:pt x="374477" y="2337933"/>
                  </a:lnTo>
                  <a:lnTo>
                    <a:pt x="377945" y="2317826"/>
                  </a:lnTo>
                  <a:lnTo>
                    <a:pt x="381412" y="2298412"/>
                  </a:lnTo>
                  <a:lnTo>
                    <a:pt x="385572" y="2278305"/>
                  </a:lnTo>
                  <a:lnTo>
                    <a:pt x="390427" y="2259585"/>
                  </a:lnTo>
                  <a:lnTo>
                    <a:pt x="395975" y="2240866"/>
                  </a:lnTo>
                  <a:lnTo>
                    <a:pt x="402217" y="2222146"/>
                  </a:lnTo>
                  <a:lnTo>
                    <a:pt x="409152" y="2203426"/>
                  </a:lnTo>
                  <a:lnTo>
                    <a:pt x="416779" y="2185399"/>
                  </a:lnTo>
                  <a:lnTo>
                    <a:pt x="423715" y="2168065"/>
                  </a:lnTo>
                  <a:lnTo>
                    <a:pt x="432730" y="2149345"/>
                  </a:lnTo>
                  <a:lnTo>
                    <a:pt x="441051" y="2132705"/>
                  </a:lnTo>
                  <a:lnTo>
                    <a:pt x="450759" y="2116065"/>
                  </a:lnTo>
                  <a:lnTo>
                    <a:pt x="461162" y="2099425"/>
                  </a:lnTo>
                  <a:lnTo>
                    <a:pt x="470871" y="2083479"/>
                  </a:lnTo>
                  <a:lnTo>
                    <a:pt x="482660" y="2067531"/>
                  </a:lnTo>
                  <a:lnTo>
                    <a:pt x="493755" y="2052279"/>
                  </a:lnTo>
                  <a:lnTo>
                    <a:pt x="506238" y="2037025"/>
                  </a:lnTo>
                  <a:lnTo>
                    <a:pt x="518721" y="2022465"/>
                  </a:lnTo>
                  <a:lnTo>
                    <a:pt x="531896" y="2007211"/>
                  </a:lnTo>
                  <a:lnTo>
                    <a:pt x="545073" y="1994037"/>
                  </a:lnTo>
                  <a:lnTo>
                    <a:pt x="558942" y="1980864"/>
                  </a:lnTo>
                  <a:lnTo>
                    <a:pt x="572811" y="1967690"/>
                  </a:lnTo>
                  <a:lnTo>
                    <a:pt x="587375" y="1955210"/>
                  </a:lnTo>
                  <a:lnTo>
                    <a:pt x="602632" y="1942731"/>
                  </a:lnTo>
                  <a:lnTo>
                    <a:pt x="617887" y="1930943"/>
                  </a:lnTo>
                  <a:lnTo>
                    <a:pt x="633838" y="1919850"/>
                  </a:lnTo>
                  <a:lnTo>
                    <a:pt x="649788" y="1910145"/>
                  </a:lnTo>
                  <a:lnTo>
                    <a:pt x="666431" y="1899743"/>
                  </a:lnTo>
                  <a:lnTo>
                    <a:pt x="635918" y="1901824"/>
                  </a:lnTo>
                  <a:lnTo>
                    <a:pt x="605406" y="1902518"/>
                  </a:lnTo>
                  <a:lnTo>
                    <a:pt x="574892" y="1901824"/>
                  </a:lnTo>
                  <a:lnTo>
                    <a:pt x="544379" y="1899743"/>
                  </a:lnTo>
                  <a:lnTo>
                    <a:pt x="513173" y="1895585"/>
                  </a:lnTo>
                  <a:lnTo>
                    <a:pt x="483354" y="1890038"/>
                  </a:lnTo>
                  <a:lnTo>
                    <a:pt x="454228" y="1883797"/>
                  </a:lnTo>
                  <a:lnTo>
                    <a:pt x="425795" y="1875476"/>
                  </a:lnTo>
                  <a:lnTo>
                    <a:pt x="397363" y="1866463"/>
                  </a:lnTo>
                  <a:lnTo>
                    <a:pt x="369623" y="1855370"/>
                  </a:lnTo>
                  <a:lnTo>
                    <a:pt x="342577" y="1842890"/>
                  </a:lnTo>
                  <a:lnTo>
                    <a:pt x="317612" y="1829717"/>
                  </a:lnTo>
                  <a:lnTo>
                    <a:pt x="291954" y="1815157"/>
                  </a:lnTo>
                  <a:lnTo>
                    <a:pt x="266988" y="1799210"/>
                  </a:lnTo>
                  <a:lnTo>
                    <a:pt x="244104" y="1782570"/>
                  </a:lnTo>
                  <a:lnTo>
                    <a:pt x="220526" y="1763850"/>
                  </a:lnTo>
                  <a:lnTo>
                    <a:pt x="198335" y="1745130"/>
                  </a:lnTo>
                  <a:lnTo>
                    <a:pt x="177531" y="1725717"/>
                  </a:lnTo>
                  <a:lnTo>
                    <a:pt x="157419" y="1704223"/>
                  </a:lnTo>
                  <a:lnTo>
                    <a:pt x="138696" y="1682730"/>
                  </a:lnTo>
                  <a:lnTo>
                    <a:pt x="120664" y="1659849"/>
                  </a:lnTo>
                  <a:lnTo>
                    <a:pt x="104021" y="1635582"/>
                  </a:lnTo>
                  <a:lnTo>
                    <a:pt x="88765" y="1611315"/>
                  </a:lnTo>
                  <a:lnTo>
                    <a:pt x="74202" y="1586356"/>
                  </a:lnTo>
                  <a:lnTo>
                    <a:pt x="60333" y="1560008"/>
                  </a:lnTo>
                  <a:lnTo>
                    <a:pt x="48542" y="1532969"/>
                  </a:lnTo>
                  <a:lnTo>
                    <a:pt x="37447" y="1505235"/>
                  </a:lnTo>
                  <a:lnTo>
                    <a:pt x="27739" y="1477502"/>
                  </a:lnTo>
                  <a:lnTo>
                    <a:pt x="20110" y="1448382"/>
                  </a:lnTo>
                  <a:lnTo>
                    <a:pt x="12483" y="1419261"/>
                  </a:lnTo>
                  <a:lnTo>
                    <a:pt x="7629" y="1389448"/>
                  </a:lnTo>
                  <a:lnTo>
                    <a:pt x="4161" y="1359635"/>
                  </a:lnTo>
                  <a:lnTo>
                    <a:pt x="2080" y="1329127"/>
                  </a:lnTo>
                  <a:lnTo>
                    <a:pt x="0" y="1297927"/>
                  </a:lnTo>
                  <a:lnTo>
                    <a:pt x="2080" y="1266727"/>
                  </a:lnTo>
                  <a:lnTo>
                    <a:pt x="4161" y="1235527"/>
                  </a:lnTo>
                  <a:lnTo>
                    <a:pt x="7629" y="1205713"/>
                  </a:lnTo>
                  <a:lnTo>
                    <a:pt x="12483" y="1175899"/>
                  </a:lnTo>
                  <a:lnTo>
                    <a:pt x="20110" y="1146780"/>
                  </a:lnTo>
                  <a:lnTo>
                    <a:pt x="27739" y="1117660"/>
                  </a:lnTo>
                  <a:lnTo>
                    <a:pt x="37447" y="1089926"/>
                  </a:lnTo>
                  <a:lnTo>
                    <a:pt x="48542" y="1062193"/>
                  </a:lnTo>
                  <a:lnTo>
                    <a:pt x="60333" y="1035153"/>
                  </a:lnTo>
                  <a:lnTo>
                    <a:pt x="74202" y="1009498"/>
                  </a:lnTo>
                  <a:lnTo>
                    <a:pt x="88765" y="984539"/>
                  </a:lnTo>
                  <a:lnTo>
                    <a:pt x="104021" y="959578"/>
                  </a:lnTo>
                  <a:lnTo>
                    <a:pt x="120664" y="935313"/>
                  </a:lnTo>
                  <a:lnTo>
                    <a:pt x="138696" y="913126"/>
                  </a:lnTo>
                  <a:lnTo>
                    <a:pt x="157419" y="890939"/>
                  </a:lnTo>
                  <a:lnTo>
                    <a:pt x="177531" y="870139"/>
                  </a:lnTo>
                  <a:lnTo>
                    <a:pt x="198335" y="850030"/>
                  </a:lnTo>
                  <a:lnTo>
                    <a:pt x="220526" y="831312"/>
                  </a:lnTo>
                  <a:lnTo>
                    <a:pt x="244104" y="813284"/>
                  </a:lnTo>
                  <a:lnTo>
                    <a:pt x="266988" y="796643"/>
                  </a:lnTo>
                  <a:lnTo>
                    <a:pt x="291954" y="780697"/>
                  </a:lnTo>
                  <a:lnTo>
                    <a:pt x="317612" y="766137"/>
                  </a:lnTo>
                  <a:lnTo>
                    <a:pt x="342577" y="752964"/>
                  </a:lnTo>
                  <a:lnTo>
                    <a:pt x="369623" y="740484"/>
                  </a:lnTo>
                  <a:lnTo>
                    <a:pt x="397363" y="729391"/>
                  </a:lnTo>
                  <a:lnTo>
                    <a:pt x="425795" y="719684"/>
                  </a:lnTo>
                  <a:lnTo>
                    <a:pt x="454228" y="712057"/>
                  </a:lnTo>
                  <a:lnTo>
                    <a:pt x="483354" y="705124"/>
                  </a:lnTo>
                  <a:lnTo>
                    <a:pt x="513173" y="700271"/>
                  </a:lnTo>
                  <a:lnTo>
                    <a:pt x="544379" y="696110"/>
                  </a:lnTo>
                  <a:lnTo>
                    <a:pt x="574892" y="693336"/>
                  </a:lnTo>
                  <a:lnTo>
                    <a:pt x="605406" y="692644"/>
                  </a:lnTo>
                  <a:lnTo>
                    <a:pt x="635224" y="693336"/>
                  </a:lnTo>
                  <a:lnTo>
                    <a:pt x="665045" y="696110"/>
                  </a:lnTo>
                  <a:lnTo>
                    <a:pt x="694169" y="699577"/>
                  </a:lnTo>
                  <a:lnTo>
                    <a:pt x="722603" y="704430"/>
                  </a:lnTo>
                  <a:lnTo>
                    <a:pt x="751036" y="710670"/>
                  </a:lnTo>
                  <a:lnTo>
                    <a:pt x="778774" y="718297"/>
                  </a:lnTo>
                  <a:lnTo>
                    <a:pt x="805820" y="727310"/>
                  </a:lnTo>
                  <a:lnTo>
                    <a:pt x="832173" y="737710"/>
                  </a:lnTo>
                  <a:lnTo>
                    <a:pt x="858525" y="748111"/>
                  </a:lnTo>
                  <a:lnTo>
                    <a:pt x="882797" y="760591"/>
                  </a:lnTo>
                  <a:lnTo>
                    <a:pt x="907761" y="774457"/>
                  </a:lnTo>
                  <a:lnTo>
                    <a:pt x="932033" y="789018"/>
                  </a:lnTo>
                  <a:lnTo>
                    <a:pt x="954918" y="804270"/>
                  </a:lnTo>
                  <a:lnTo>
                    <a:pt x="977110" y="820911"/>
                  </a:lnTo>
                  <a:lnTo>
                    <a:pt x="999300" y="839631"/>
                  </a:lnTo>
                  <a:lnTo>
                    <a:pt x="1020106" y="857657"/>
                  </a:lnTo>
                  <a:lnTo>
                    <a:pt x="1006929" y="828537"/>
                  </a:lnTo>
                  <a:lnTo>
                    <a:pt x="995834" y="798724"/>
                  </a:lnTo>
                  <a:lnTo>
                    <a:pt x="986125" y="767524"/>
                  </a:lnTo>
                  <a:lnTo>
                    <a:pt x="981965" y="752270"/>
                  </a:lnTo>
                  <a:lnTo>
                    <a:pt x="977803" y="735630"/>
                  </a:lnTo>
                  <a:lnTo>
                    <a:pt x="975028" y="719684"/>
                  </a:lnTo>
                  <a:lnTo>
                    <a:pt x="972256" y="703737"/>
                  </a:lnTo>
                  <a:lnTo>
                    <a:pt x="968788" y="687790"/>
                  </a:lnTo>
                  <a:lnTo>
                    <a:pt x="966707" y="671149"/>
                  </a:lnTo>
                  <a:lnTo>
                    <a:pt x="965320" y="655203"/>
                  </a:lnTo>
                  <a:lnTo>
                    <a:pt x="964627" y="638563"/>
                  </a:lnTo>
                  <a:lnTo>
                    <a:pt x="963933" y="621229"/>
                  </a:lnTo>
                  <a:lnTo>
                    <a:pt x="963239" y="604589"/>
                  </a:lnTo>
                  <a:lnTo>
                    <a:pt x="963933" y="573389"/>
                  </a:lnTo>
                  <a:lnTo>
                    <a:pt x="966707" y="542883"/>
                  </a:lnTo>
                  <a:lnTo>
                    <a:pt x="970868" y="512375"/>
                  </a:lnTo>
                  <a:lnTo>
                    <a:pt x="975722" y="482563"/>
                  </a:lnTo>
                  <a:lnTo>
                    <a:pt x="981965" y="453442"/>
                  </a:lnTo>
                  <a:lnTo>
                    <a:pt x="990979" y="425016"/>
                  </a:lnTo>
                  <a:lnTo>
                    <a:pt x="1000688" y="396589"/>
                  </a:lnTo>
                  <a:lnTo>
                    <a:pt x="1010397" y="368855"/>
                  </a:lnTo>
                  <a:lnTo>
                    <a:pt x="1022878" y="342508"/>
                  </a:lnTo>
                  <a:lnTo>
                    <a:pt x="1036055" y="316162"/>
                  </a:lnTo>
                  <a:lnTo>
                    <a:pt x="1050618" y="290509"/>
                  </a:lnTo>
                  <a:lnTo>
                    <a:pt x="1066568" y="266242"/>
                  </a:lnTo>
                  <a:lnTo>
                    <a:pt x="1083211" y="242667"/>
                  </a:lnTo>
                  <a:lnTo>
                    <a:pt x="1101935" y="219094"/>
                  </a:lnTo>
                  <a:lnTo>
                    <a:pt x="1120660" y="197601"/>
                  </a:lnTo>
                  <a:lnTo>
                    <a:pt x="1140076" y="176801"/>
                  </a:lnTo>
                  <a:lnTo>
                    <a:pt x="1161574" y="156694"/>
                  </a:lnTo>
                  <a:lnTo>
                    <a:pt x="1183071" y="137974"/>
                  </a:lnTo>
                  <a:lnTo>
                    <a:pt x="1206651" y="119253"/>
                  </a:lnTo>
                  <a:lnTo>
                    <a:pt x="1230229" y="102613"/>
                  </a:lnTo>
                  <a:lnTo>
                    <a:pt x="1255193" y="87361"/>
                  </a:lnTo>
                  <a:lnTo>
                    <a:pt x="1279465" y="72800"/>
                  </a:lnTo>
                  <a:lnTo>
                    <a:pt x="1305817" y="58934"/>
                  </a:lnTo>
                  <a:lnTo>
                    <a:pt x="1332863" y="47146"/>
                  </a:lnTo>
                  <a:lnTo>
                    <a:pt x="1360602" y="36053"/>
                  </a:lnTo>
                  <a:lnTo>
                    <a:pt x="1388342" y="27040"/>
                  </a:lnTo>
                  <a:lnTo>
                    <a:pt x="1417467" y="18720"/>
                  </a:lnTo>
                  <a:lnTo>
                    <a:pt x="1446593" y="11786"/>
                  </a:lnTo>
                  <a:lnTo>
                    <a:pt x="1476413" y="6239"/>
                  </a:lnTo>
                  <a:lnTo>
                    <a:pt x="1506232" y="2773"/>
                  </a:lnTo>
                  <a:lnTo>
                    <a:pt x="1536744" y="69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11516" y="2682393"/>
              <a:ext cx="446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299520" y="2823029"/>
              <a:ext cx="3287568" cy="237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587088" y="2775639"/>
              <a:ext cx="13548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 smtClean="0">
                  <a:solidFill>
                    <a:schemeClr val="bg1"/>
                  </a:solidFill>
                  <a:effectLst/>
                  <a:latin typeface="Miriam" panose="020B0502050101010101" pitchFamily="34" charset="-79"/>
                  <a:cs typeface="Miriam" panose="020B0502050101010101" pitchFamily="34" charset="-79"/>
                </a:rPr>
                <a:t>Rose Honey</a:t>
              </a:r>
              <a:endParaRPr lang="zh-CN" altLang="en-US" b="1" i="1" dirty="0">
                <a:solidFill>
                  <a:schemeClr val="bg1"/>
                </a:solidFill>
                <a:latin typeface="Miriam" panose="020B0502050101010101" pitchFamily="34" charset="-79"/>
                <a:cs typeface="Miriam" panose="020B0502050101010101" pitchFamily="34" charset="-79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2175836"/>
            <a:ext cx="12192000" cy="2520280"/>
          </a:xfrm>
          <a:prstGeom prst="rect">
            <a:avLst/>
          </a:prstGeom>
          <a:solidFill>
            <a:srgbClr val="81D8D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44159" y="3492380"/>
            <a:ext cx="10486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浪漫雅圆" panose="02010601040101010101" pitchFamily="2" charset="-122"/>
                <a:ea typeface="浪漫雅圆" panose="02010601040101010101" pitchFamily="2" charset="-122"/>
                <a:cs typeface="Miriam" panose="020B0502050101010101" pitchFamily="34" charset="-79"/>
              </a:rPr>
              <a:t>马卡龙之所以日趋流行、招人喜欢，很重要一个原因就在于五彩缤纷，十分漂亮的外观。但这些漂亮的外观其实都是食用色素的功劳。也有人尝试把各种天然粉末加到面糊中去，比如抹茶粉、巧克力粉等等，情况稍有改观</a:t>
            </a:r>
            <a:endParaRPr lang="zh-CN" altLang="en-US" sz="1600" dirty="0">
              <a:solidFill>
                <a:schemeClr val="bg1"/>
              </a:solidFill>
              <a:latin typeface="浪漫雅圆" panose="02010601040101010101" pitchFamily="2" charset="-122"/>
              <a:ea typeface="浪漫雅圆" panose="02010601040101010101" pitchFamily="2" charset="-122"/>
              <a:cs typeface="Miriam" panose="020B0502050101010101" pitchFamily="34" charset="-79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51384" y="2348851"/>
            <a:ext cx="3496110" cy="1087125"/>
            <a:chOff x="299520" y="1622589"/>
            <a:chExt cx="4975996" cy="1547301"/>
          </a:xfrm>
        </p:grpSpPr>
        <p:sp>
          <p:nvSpPr>
            <p:cNvPr id="9" name="矩形 8"/>
            <p:cNvSpPr/>
            <p:nvPr/>
          </p:nvSpPr>
          <p:spPr>
            <a:xfrm>
              <a:off x="2013085" y="1924049"/>
              <a:ext cx="3262431" cy="657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i="1" kern="100" dirty="0" smtClean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公司发展远景</a:t>
              </a:r>
              <a:endParaRPr lang="zh-CN" altLang="en-US" sz="2400" i="1" kern="100" dirty="0" smtClean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014406" y="1622589"/>
              <a:ext cx="921071" cy="893440"/>
            </a:xfrm>
            <a:custGeom>
              <a:avLst/>
              <a:gdLst>
                <a:gd name="connsiteX0" fmla="*/ 1568645 w 3117872"/>
                <a:gd name="connsiteY0" fmla="*/ 0 h 3024336"/>
                <a:gd name="connsiteX1" fmla="*/ 1599852 w 3117872"/>
                <a:gd name="connsiteY1" fmla="*/ 692 h 3024336"/>
                <a:gd name="connsiteX2" fmla="*/ 1630364 w 3117872"/>
                <a:gd name="connsiteY2" fmla="*/ 2773 h 3024336"/>
                <a:gd name="connsiteX3" fmla="*/ 1660184 w 3117872"/>
                <a:gd name="connsiteY3" fmla="*/ 6239 h 3024336"/>
                <a:gd name="connsiteX4" fmla="*/ 1690003 w 3117872"/>
                <a:gd name="connsiteY4" fmla="*/ 11786 h 3024336"/>
                <a:gd name="connsiteX5" fmla="*/ 1719129 w 3117872"/>
                <a:gd name="connsiteY5" fmla="*/ 18720 h 3024336"/>
                <a:gd name="connsiteX6" fmla="*/ 1748256 w 3117872"/>
                <a:gd name="connsiteY6" fmla="*/ 27040 h 3024336"/>
                <a:gd name="connsiteX7" fmla="*/ 1775994 w 3117872"/>
                <a:gd name="connsiteY7" fmla="*/ 36053 h 3024336"/>
                <a:gd name="connsiteX8" fmla="*/ 1803734 w 3117872"/>
                <a:gd name="connsiteY8" fmla="*/ 47146 h 3024336"/>
                <a:gd name="connsiteX9" fmla="*/ 1830779 w 3117872"/>
                <a:gd name="connsiteY9" fmla="*/ 58934 h 3024336"/>
                <a:gd name="connsiteX10" fmla="*/ 1857131 w 3117872"/>
                <a:gd name="connsiteY10" fmla="*/ 72800 h 3024336"/>
                <a:gd name="connsiteX11" fmla="*/ 1882097 w 3117872"/>
                <a:gd name="connsiteY11" fmla="*/ 87361 h 3024336"/>
                <a:gd name="connsiteX12" fmla="*/ 1906369 w 3117872"/>
                <a:gd name="connsiteY12" fmla="*/ 102613 h 3024336"/>
                <a:gd name="connsiteX13" fmla="*/ 1930641 w 3117872"/>
                <a:gd name="connsiteY13" fmla="*/ 119253 h 3024336"/>
                <a:gd name="connsiteX14" fmla="*/ 1953525 w 3117872"/>
                <a:gd name="connsiteY14" fmla="*/ 137974 h 3024336"/>
                <a:gd name="connsiteX15" fmla="*/ 1975022 w 3117872"/>
                <a:gd name="connsiteY15" fmla="*/ 156694 h 3024336"/>
                <a:gd name="connsiteX16" fmla="*/ 1996520 w 3117872"/>
                <a:gd name="connsiteY16" fmla="*/ 176801 h 3024336"/>
                <a:gd name="connsiteX17" fmla="*/ 2015938 w 3117872"/>
                <a:gd name="connsiteY17" fmla="*/ 197601 h 3024336"/>
                <a:gd name="connsiteX18" fmla="*/ 2034661 w 3117872"/>
                <a:gd name="connsiteY18" fmla="*/ 219094 h 3024336"/>
                <a:gd name="connsiteX19" fmla="*/ 2053385 w 3117872"/>
                <a:gd name="connsiteY19" fmla="*/ 242667 h 3024336"/>
                <a:gd name="connsiteX20" fmla="*/ 2070028 w 3117872"/>
                <a:gd name="connsiteY20" fmla="*/ 266242 h 3024336"/>
                <a:gd name="connsiteX21" fmla="*/ 2085979 w 3117872"/>
                <a:gd name="connsiteY21" fmla="*/ 290509 h 3024336"/>
                <a:gd name="connsiteX22" fmla="*/ 2100542 w 3117872"/>
                <a:gd name="connsiteY22" fmla="*/ 316162 h 3024336"/>
                <a:gd name="connsiteX23" fmla="*/ 2113718 w 3117872"/>
                <a:gd name="connsiteY23" fmla="*/ 342508 h 3024336"/>
                <a:gd name="connsiteX24" fmla="*/ 2126201 w 3117872"/>
                <a:gd name="connsiteY24" fmla="*/ 368855 h 3024336"/>
                <a:gd name="connsiteX25" fmla="*/ 2136603 w 3117872"/>
                <a:gd name="connsiteY25" fmla="*/ 396589 h 3024336"/>
                <a:gd name="connsiteX26" fmla="*/ 2146312 w 3117872"/>
                <a:gd name="connsiteY26" fmla="*/ 425016 h 3024336"/>
                <a:gd name="connsiteX27" fmla="*/ 2154633 w 3117872"/>
                <a:gd name="connsiteY27" fmla="*/ 453442 h 3024336"/>
                <a:gd name="connsiteX28" fmla="*/ 2160874 w 3117872"/>
                <a:gd name="connsiteY28" fmla="*/ 482563 h 3024336"/>
                <a:gd name="connsiteX29" fmla="*/ 2165728 w 3117872"/>
                <a:gd name="connsiteY29" fmla="*/ 512375 h 3024336"/>
                <a:gd name="connsiteX30" fmla="*/ 2170582 w 3117872"/>
                <a:gd name="connsiteY30" fmla="*/ 542883 h 3024336"/>
                <a:gd name="connsiteX31" fmla="*/ 2172664 w 3117872"/>
                <a:gd name="connsiteY31" fmla="*/ 573389 h 3024336"/>
                <a:gd name="connsiteX32" fmla="*/ 2173357 w 3117872"/>
                <a:gd name="connsiteY32" fmla="*/ 604589 h 3024336"/>
                <a:gd name="connsiteX33" fmla="*/ 2172664 w 3117872"/>
                <a:gd name="connsiteY33" fmla="*/ 633710 h 3024336"/>
                <a:gd name="connsiteX34" fmla="*/ 2170582 w 3117872"/>
                <a:gd name="connsiteY34" fmla="*/ 663523 h 3024336"/>
                <a:gd name="connsiteX35" fmla="*/ 2167116 w 3117872"/>
                <a:gd name="connsiteY35" fmla="*/ 692644 h 3024336"/>
                <a:gd name="connsiteX36" fmla="*/ 2161568 w 3117872"/>
                <a:gd name="connsiteY36" fmla="*/ 721070 h 3024336"/>
                <a:gd name="connsiteX37" fmla="*/ 2156019 w 3117872"/>
                <a:gd name="connsiteY37" fmla="*/ 748803 h 3024336"/>
                <a:gd name="connsiteX38" fmla="*/ 2147698 w 3117872"/>
                <a:gd name="connsiteY38" fmla="*/ 776537 h 3024336"/>
                <a:gd name="connsiteX39" fmla="*/ 2139376 w 3117872"/>
                <a:gd name="connsiteY39" fmla="*/ 804270 h 3024336"/>
                <a:gd name="connsiteX40" fmla="*/ 2128975 w 3117872"/>
                <a:gd name="connsiteY40" fmla="*/ 830618 h 3024336"/>
                <a:gd name="connsiteX41" fmla="*/ 2149085 w 3117872"/>
                <a:gd name="connsiteY41" fmla="*/ 815364 h 3024336"/>
                <a:gd name="connsiteX42" fmla="*/ 2169890 w 3117872"/>
                <a:gd name="connsiteY42" fmla="*/ 800112 h 3024336"/>
                <a:gd name="connsiteX43" fmla="*/ 2190694 w 3117872"/>
                <a:gd name="connsiteY43" fmla="*/ 786244 h 3024336"/>
                <a:gd name="connsiteX44" fmla="*/ 2212886 w 3117872"/>
                <a:gd name="connsiteY44" fmla="*/ 773070 h 3024336"/>
                <a:gd name="connsiteX45" fmla="*/ 2235076 w 3117872"/>
                <a:gd name="connsiteY45" fmla="*/ 760591 h 3024336"/>
                <a:gd name="connsiteX46" fmla="*/ 2257961 w 3117872"/>
                <a:gd name="connsiteY46" fmla="*/ 748803 h 3024336"/>
                <a:gd name="connsiteX47" fmla="*/ 2281539 w 3117872"/>
                <a:gd name="connsiteY47" fmla="*/ 739098 h 3024336"/>
                <a:gd name="connsiteX48" fmla="*/ 2305117 w 3117872"/>
                <a:gd name="connsiteY48" fmla="*/ 729391 h 3024336"/>
                <a:gd name="connsiteX49" fmla="*/ 2330083 w 3117872"/>
                <a:gd name="connsiteY49" fmla="*/ 721070 h 3024336"/>
                <a:gd name="connsiteX50" fmla="*/ 2355048 w 3117872"/>
                <a:gd name="connsiteY50" fmla="*/ 714137 h 3024336"/>
                <a:gd name="connsiteX51" fmla="*/ 2380706 w 3117872"/>
                <a:gd name="connsiteY51" fmla="*/ 707204 h 3024336"/>
                <a:gd name="connsiteX52" fmla="*/ 2406366 w 3117872"/>
                <a:gd name="connsiteY52" fmla="*/ 702349 h 3024336"/>
                <a:gd name="connsiteX53" fmla="*/ 2432718 w 3117872"/>
                <a:gd name="connsiteY53" fmla="*/ 698191 h 3024336"/>
                <a:gd name="connsiteX54" fmla="*/ 2459070 w 3117872"/>
                <a:gd name="connsiteY54" fmla="*/ 695417 h 3024336"/>
                <a:gd name="connsiteX55" fmla="*/ 2486114 w 3117872"/>
                <a:gd name="connsiteY55" fmla="*/ 693336 h 3024336"/>
                <a:gd name="connsiteX56" fmla="*/ 2513160 w 3117872"/>
                <a:gd name="connsiteY56" fmla="*/ 692644 h 3024336"/>
                <a:gd name="connsiteX57" fmla="*/ 2544367 w 3117872"/>
                <a:gd name="connsiteY57" fmla="*/ 693336 h 3024336"/>
                <a:gd name="connsiteX58" fmla="*/ 2574880 w 3117872"/>
                <a:gd name="connsiteY58" fmla="*/ 696110 h 3024336"/>
                <a:gd name="connsiteX59" fmla="*/ 2605394 w 3117872"/>
                <a:gd name="connsiteY59" fmla="*/ 700271 h 3024336"/>
                <a:gd name="connsiteX60" fmla="*/ 2635212 w 3117872"/>
                <a:gd name="connsiteY60" fmla="*/ 705124 h 3024336"/>
                <a:gd name="connsiteX61" fmla="*/ 2665033 w 3117872"/>
                <a:gd name="connsiteY61" fmla="*/ 712057 h 3024336"/>
                <a:gd name="connsiteX62" fmla="*/ 2693465 w 3117872"/>
                <a:gd name="connsiteY62" fmla="*/ 719684 h 3024336"/>
                <a:gd name="connsiteX63" fmla="*/ 2721204 w 3117872"/>
                <a:gd name="connsiteY63" fmla="*/ 729391 h 3024336"/>
                <a:gd name="connsiteX64" fmla="*/ 2748250 w 3117872"/>
                <a:gd name="connsiteY64" fmla="*/ 740484 h 3024336"/>
                <a:gd name="connsiteX65" fmla="*/ 2775294 w 3117872"/>
                <a:gd name="connsiteY65" fmla="*/ 752964 h 3024336"/>
                <a:gd name="connsiteX66" fmla="*/ 2801646 w 3117872"/>
                <a:gd name="connsiteY66" fmla="*/ 766137 h 3024336"/>
                <a:gd name="connsiteX67" fmla="*/ 2827306 w 3117872"/>
                <a:gd name="connsiteY67" fmla="*/ 780697 h 3024336"/>
                <a:gd name="connsiteX68" fmla="*/ 2851578 w 3117872"/>
                <a:gd name="connsiteY68" fmla="*/ 796643 h 3024336"/>
                <a:gd name="connsiteX69" fmla="*/ 2875156 w 3117872"/>
                <a:gd name="connsiteY69" fmla="*/ 813284 h 3024336"/>
                <a:gd name="connsiteX70" fmla="*/ 2898040 w 3117872"/>
                <a:gd name="connsiteY70" fmla="*/ 831312 h 3024336"/>
                <a:gd name="connsiteX71" fmla="*/ 2919538 w 3117872"/>
                <a:gd name="connsiteY71" fmla="*/ 850030 h 3024336"/>
                <a:gd name="connsiteX72" fmla="*/ 2941036 w 3117872"/>
                <a:gd name="connsiteY72" fmla="*/ 870139 h 3024336"/>
                <a:gd name="connsiteX73" fmla="*/ 2961147 w 3117872"/>
                <a:gd name="connsiteY73" fmla="*/ 890939 h 3024336"/>
                <a:gd name="connsiteX74" fmla="*/ 2980565 w 3117872"/>
                <a:gd name="connsiteY74" fmla="*/ 913126 h 3024336"/>
                <a:gd name="connsiteX75" fmla="*/ 2997900 w 3117872"/>
                <a:gd name="connsiteY75" fmla="*/ 935313 h 3024336"/>
                <a:gd name="connsiteX76" fmla="*/ 3014544 w 3117872"/>
                <a:gd name="connsiteY76" fmla="*/ 959578 h 3024336"/>
                <a:gd name="connsiteX77" fmla="*/ 3030495 w 3117872"/>
                <a:gd name="connsiteY77" fmla="*/ 984539 h 3024336"/>
                <a:gd name="connsiteX78" fmla="*/ 3045058 w 3117872"/>
                <a:gd name="connsiteY78" fmla="*/ 1009498 h 3024336"/>
                <a:gd name="connsiteX79" fmla="*/ 3058233 w 3117872"/>
                <a:gd name="connsiteY79" fmla="*/ 1035153 h 3024336"/>
                <a:gd name="connsiteX80" fmla="*/ 3070716 w 3117872"/>
                <a:gd name="connsiteY80" fmla="*/ 1062193 h 3024336"/>
                <a:gd name="connsiteX81" fmla="*/ 3081811 w 3117872"/>
                <a:gd name="connsiteY81" fmla="*/ 1089926 h 3024336"/>
                <a:gd name="connsiteX82" fmla="*/ 3090826 w 3117872"/>
                <a:gd name="connsiteY82" fmla="*/ 1117660 h 3024336"/>
                <a:gd name="connsiteX83" fmla="*/ 3099149 w 3117872"/>
                <a:gd name="connsiteY83" fmla="*/ 1146780 h 3024336"/>
                <a:gd name="connsiteX84" fmla="*/ 3105389 w 3117872"/>
                <a:gd name="connsiteY84" fmla="*/ 1175899 h 3024336"/>
                <a:gd name="connsiteX85" fmla="*/ 3111631 w 3117872"/>
                <a:gd name="connsiteY85" fmla="*/ 1205713 h 3024336"/>
                <a:gd name="connsiteX86" fmla="*/ 3115098 w 3117872"/>
                <a:gd name="connsiteY86" fmla="*/ 1235527 h 3024336"/>
                <a:gd name="connsiteX87" fmla="*/ 3117178 w 3117872"/>
                <a:gd name="connsiteY87" fmla="*/ 1266727 h 3024336"/>
                <a:gd name="connsiteX88" fmla="*/ 3117872 w 3117872"/>
                <a:gd name="connsiteY88" fmla="*/ 1297927 h 3024336"/>
                <a:gd name="connsiteX89" fmla="*/ 3117178 w 3117872"/>
                <a:gd name="connsiteY89" fmla="*/ 1329127 h 3024336"/>
                <a:gd name="connsiteX90" fmla="*/ 3115098 w 3117872"/>
                <a:gd name="connsiteY90" fmla="*/ 1359635 h 3024336"/>
                <a:gd name="connsiteX91" fmla="*/ 3111631 w 3117872"/>
                <a:gd name="connsiteY91" fmla="*/ 1389448 h 3024336"/>
                <a:gd name="connsiteX92" fmla="*/ 3105389 w 3117872"/>
                <a:gd name="connsiteY92" fmla="*/ 1419261 h 3024336"/>
                <a:gd name="connsiteX93" fmla="*/ 3099149 w 3117872"/>
                <a:gd name="connsiteY93" fmla="*/ 1448382 h 3024336"/>
                <a:gd name="connsiteX94" fmla="*/ 3090826 w 3117872"/>
                <a:gd name="connsiteY94" fmla="*/ 1477502 h 3024336"/>
                <a:gd name="connsiteX95" fmla="*/ 3081811 w 3117872"/>
                <a:gd name="connsiteY95" fmla="*/ 1505235 h 3024336"/>
                <a:gd name="connsiteX96" fmla="*/ 3070716 w 3117872"/>
                <a:gd name="connsiteY96" fmla="*/ 1532969 h 3024336"/>
                <a:gd name="connsiteX97" fmla="*/ 3058233 w 3117872"/>
                <a:gd name="connsiteY97" fmla="*/ 1560008 h 3024336"/>
                <a:gd name="connsiteX98" fmla="*/ 3045058 w 3117872"/>
                <a:gd name="connsiteY98" fmla="*/ 1586356 h 3024336"/>
                <a:gd name="connsiteX99" fmla="*/ 3030495 w 3117872"/>
                <a:gd name="connsiteY99" fmla="*/ 1611315 h 3024336"/>
                <a:gd name="connsiteX100" fmla="*/ 3014544 w 3117872"/>
                <a:gd name="connsiteY100" fmla="*/ 1635582 h 3024336"/>
                <a:gd name="connsiteX101" fmla="*/ 2997900 w 3117872"/>
                <a:gd name="connsiteY101" fmla="*/ 1659849 h 3024336"/>
                <a:gd name="connsiteX102" fmla="*/ 2980565 w 3117872"/>
                <a:gd name="connsiteY102" fmla="*/ 1682730 h 3024336"/>
                <a:gd name="connsiteX103" fmla="*/ 2961147 w 3117872"/>
                <a:gd name="connsiteY103" fmla="*/ 1704223 h 3024336"/>
                <a:gd name="connsiteX104" fmla="*/ 2941036 w 3117872"/>
                <a:gd name="connsiteY104" fmla="*/ 1725717 h 3024336"/>
                <a:gd name="connsiteX105" fmla="*/ 2919538 w 3117872"/>
                <a:gd name="connsiteY105" fmla="*/ 1745130 h 3024336"/>
                <a:gd name="connsiteX106" fmla="*/ 2898040 w 3117872"/>
                <a:gd name="connsiteY106" fmla="*/ 1763850 h 3024336"/>
                <a:gd name="connsiteX107" fmla="*/ 2875156 w 3117872"/>
                <a:gd name="connsiteY107" fmla="*/ 1782570 h 3024336"/>
                <a:gd name="connsiteX108" fmla="*/ 2851578 w 3117872"/>
                <a:gd name="connsiteY108" fmla="*/ 1799210 h 3024336"/>
                <a:gd name="connsiteX109" fmla="*/ 2827306 w 3117872"/>
                <a:gd name="connsiteY109" fmla="*/ 1815157 h 3024336"/>
                <a:gd name="connsiteX110" fmla="*/ 2801646 w 3117872"/>
                <a:gd name="connsiteY110" fmla="*/ 1829717 h 3024336"/>
                <a:gd name="connsiteX111" fmla="*/ 2775294 w 3117872"/>
                <a:gd name="connsiteY111" fmla="*/ 1842890 h 3024336"/>
                <a:gd name="connsiteX112" fmla="*/ 2748250 w 3117872"/>
                <a:gd name="connsiteY112" fmla="*/ 1855370 h 3024336"/>
                <a:gd name="connsiteX113" fmla="*/ 2721204 w 3117872"/>
                <a:gd name="connsiteY113" fmla="*/ 1866463 h 3024336"/>
                <a:gd name="connsiteX114" fmla="*/ 2693465 w 3117872"/>
                <a:gd name="connsiteY114" fmla="*/ 1875476 h 3024336"/>
                <a:gd name="connsiteX115" fmla="*/ 2665033 w 3117872"/>
                <a:gd name="connsiteY115" fmla="*/ 1883797 h 3024336"/>
                <a:gd name="connsiteX116" fmla="*/ 2635212 w 3117872"/>
                <a:gd name="connsiteY116" fmla="*/ 1890038 h 3024336"/>
                <a:gd name="connsiteX117" fmla="*/ 2616370 w 3117872"/>
                <a:gd name="connsiteY117" fmla="*/ 1893543 h 3024336"/>
                <a:gd name="connsiteX118" fmla="*/ 2527757 w 3117872"/>
                <a:gd name="connsiteY118" fmla="*/ 1752033 h 3024336"/>
                <a:gd name="connsiteX119" fmla="*/ 2520604 w 3117872"/>
                <a:gd name="connsiteY119" fmla="*/ 1742363 h 3024336"/>
                <a:gd name="connsiteX120" fmla="*/ 2513017 w 3117872"/>
                <a:gd name="connsiteY120" fmla="*/ 1733753 h 3024336"/>
                <a:gd name="connsiteX121" fmla="*/ 2503067 w 3117872"/>
                <a:gd name="connsiteY121" fmla="*/ 1726622 h 3024336"/>
                <a:gd name="connsiteX122" fmla="*/ 2493470 w 3117872"/>
                <a:gd name="connsiteY122" fmla="*/ 1720056 h 3024336"/>
                <a:gd name="connsiteX123" fmla="*/ 2486510 w 3117872"/>
                <a:gd name="connsiteY123" fmla="*/ 1714197 h 3024336"/>
                <a:gd name="connsiteX124" fmla="*/ 2478762 w 3117872"/>
                <a:gd name="connsiteY124" fmla="*/ 1708830 h 3024336"/>
                <a:gd name="connsiteX125" fmla="*/ 2471014 w 3117872"/>
                <a:gd name="connsiteY125" fmla="*/ 1703464 h 3024336"/>
                <a:gd name="connsiteX126" fmla="*/ 2462832 w 3117872"/>
                <a:gd name="connsiteY126" fmla="*/ 1699156 h 3024336"/>
                <a:gd name="connsiteX127" fmla="*/ 2453072 w 3117872"/>
                <a:gd name="connsiteY127" fmla="*/ 1695835 h 3024336"/>
                <a:gd name="connsiteX128" fmla="*/ 2443667 w 3117872"/>
                <a:gd name="connsiteY128" fmla="*/ 1693080 h 3024336"/>
                <a:gd name="connsiteX129" fmla="*/ 2433827 w 3117872"/>
                <a:gd name="connsiteY129" fmla="*/ 1691382 h 3024336"/>
                <a:gd name="connsiteX130" fmla="*/ 2422846 w 3117872"/>
                <a:gd name="connsiteY130" fmla="*/ 1689612 h 3024336"/>
                <a:gd name="connsiteX131" fmla="*/ 2394068 w 3117872"/>
                <a:gd name="connsiteY131" fmla="*/ 1707633 h 3024336"/>
                <a:gd name="connsiteX132" fmla="*/ 2317349 w 3117872"/>
                <a:gd name="connsiteY132" fmla="*/ 1585116 h 3024336"/>
                <a:gd name="connsiteX133" fmla="*/ 2344550 w 3117872"/>
                <a:gd name="connsiteY133" fmla="*/ 1568083 h 3024336"/>
                <a:gd name="connsiteX134" fmla="*/ 1646567 w 3117872"/>
                <a:gd name="connsiteY134" fmla="*/ 455193 h 3024336"/>
                <a:gd name="connsiteX135" fmla="*/ 1607165 w 3117872"/>
                <a:gd name="connsiteY135" fmla="*/ 479867 h 3024336"/>
                <a:gd name="connsiteX136" fmla="*/ 1568904 w 3117872"/>
                <a:gd name="connsiteY136" fmla="*/ 504611 h 3024336"/>
                <a:gd name="connsiteX137" fmla="*/ 1531785 w 3117872"/>
                <a:gd name="connsiteY137" fmla="*/ 529428 h 3024336"/>
                <a:gd name="connsiteX138" fmla="*/ 1496949 w 3117872"/>
                <a:gd name="connsiteY138" fmla="*/ 554385 h 3024336"/>
                <a:gd name="connsiteX139" fmla="*/ 1479531 w 3117872"/>
                <a:gd name="connsiteY139" fmla="*/ 566865 h 3024336"/>
                <a:gd name="connsiteX140" fmla="*/ 1462821 w 3117872"/>
                <a:gd name="connsiteY140" fmla="*/ 580472 h 3024336"/>
                <a:gd name="connsiteX141" fmla="*/ 1446897 w 3117872"/>
                <a:gd name="connsiteY141" fmla="*/ 593588 h 3024336"/>
                <a:gd name="connsiteX142" fmla="*/ 1432117 w 3117872"/>
                <a:gd name="connsiteY142" fmla="*/ 606772 h 3024336"/>
                <a:gd name="connsiteX143" fmla="*/ 1418831 w 3117872"/>
                <a:gd name="connsiteY143" fmla="*/ 620594 h 3024336"/>
                <a:gd name="connsiteX144" fmla="*/ 1405544 w 3117872"/>
                <a:gd name="connsiteY144" fmla="*/ 634417 h 3024336"/>
                <a:gd name="connsiteX145" fmla="*/ 1393400 w 3117872"/>
                <a:gd name="connsiteY145" fmla="*/ 648309 h 3024336"/>
                <a:gd name="connsiteX146" fmla="*/ 1382751 w 3117872"/>
                <a:gd name="connsiteY146" fmla="*/ 662837 h 3024336"/>
                <a:gd name="connsiteX147" fmla="*/ 1372455 w 3117872"/>
                <a:gd name="connsiteY147" fmla="*/ 677930 h 3024336"/>
                <a:gd name="connsiteX148" fmla="*/ 1364088 w 3117872"/>
                <a:gd name="connsiteY148" fmla="*/ 692601 h 3024336"/>
                <a:gd name="connsiteX149" fmla="*/ 1355287 w 3117872"/>
                <a:gd name="connsiteY149" fmla="*/ 708330 h 3024336"/>
                <a:gd name="connsiteX150" fmla="*/ 1349558 w 3117872"/>
                <a:gd name="connsiteY150" fmla="*/ 723707 h 3024336"/>
                <a:gd name="connsiteX151" fmla="*/ 1344182 w 3117872"/>
                <a:gd name="connsiteY151" fmla="*/ 739648 h 3024336"/>
                <a:gd name="connsiteX152" fmla="*/ 1340657 w 3117872"/>
                <a:gd name="connsiteY152" fmla="*/ 756792 h 3024336"/>
                <a:gd name="connsiteX153" fmla="*/ 1337917 w 3117872"/>
                <a:gd name="connsiteY153" fmla="*/ 773441 h 3024336"/>
                <a:gd name="connsiteX154" fmla="*/ 1337025 w 3117872"/>
                <a:gd name="connsiteY154" fmla="*/ 791290 h 3024336"/>
                <a:gd name="connsiteX155" fmla="*/ 1337630 w 3117872"/>
                <a:gd name="connsiteY155" fmla="*/ 809775 h 3024336"/>
                <a:gd name="connsiteX156" fmla="*/ 1340518 w 3117872"/>
                <a:gd name="connsiteY156" fmla="*/ 828402 h 3024336"/>
                <a:gd name="connsiteX157" fmla="*/ 1343759 w 3117872"/>
                <a:gd name="connsiteY157" fmla="*/ 847594 h 3024336"/>
                <a:gd name="connsiteX158" fmla="*/ 1350779 w 3117872"/>
                <a:gd name="connsiteY158" fmla="*/ 867564 h 3024336"/>
                <a:gd name="connsiteX159" fmla="*/ 1357010 w 3117872"/>
                <a:gd name="connsiteY159" fmla="*/ 888028 h 3024336"/>
                <a:gd name="connsiteX160" fmla="*/ 1367022 w 3117872"/>
                <a:gd name="connsiteY160" fmla="*/ 909269 h 3024336"/>
                <a:gd name="connsiteX161" fmla="*/ 1378172 w 3117872"/>
                <a:gd name="connsiteY161" fmla="*/ 930581 h 3024336"/>
                <a:gd name="connsiteX162" fmla="*/ 1391172 w 3117872"/>
                <a:gd name="connsiteY162" fmla="*/ 953094 h 3024336"/>
                <a:gd name="connsiteX163" fmla="*/ 1852551 w 3117872"/>
                <a:gd name="connsiteY163" fmla="*/ 1689891 h 3024336"/>
                <a:gd name="connsiteX164" fmla="*/ 2059019 w 3117872"/>
                <a:gd name="connsiteY164" fmla="*/ 1560601 h 3024336"/>
                <a:gd name="connsiteX165" fmla="*/ 2142811 w 3117872"/>
                <a:gd name="connsiteY165" fmla="*/ 1694411 h 3024336"/>
                <a:gd name="connsiteX166" fmla="*/ 2160092 w 3117872"/>
                <a:gd name="connsiteY166" fmla="*/ 1683590 h 3024336"/>
                <a:gd name="connsiteX167" fmla="*/ 2236811 w 3117872"/>
                <a:gd name="connsiteY167" fmla="*/ 1806106 h 3024336"/>
                <a:gd name="connsiteX168" fmla="*/ 2217167 w 3117872"/>
                <a:gd name="connsiteY168" fmla="*/ 1818408 h 3024336"/>
                <a:gd name="connsiteX169" fmla="*/ 2213882 w 3117872"/>
                <a:gd name="connsiteY169" fmla="*/ 1830682 h 3024336"/>
                <a:gd name="connsiteX170" fmla="*/ 2211387 w 3117872"/>
                <a:gd name="connsiteY170" fmla="*/ 1842464 h 3024336"/>
                <a:gd name="connsiteX171" fmla="*/ 2209596 w 3117872"/>
                <a:gd name="connsiteY171" fmla="*/ 1855373 h 3024336"/>
                <a:gd name="connsiteX172" fmla="*/ 2209383 w 3117872"/>
                <a:gd name="connsiteY172" fmla="*/ 1867296 h 3024336"/>
                <a:gd name="connsiteX173" fmla="*/ 2210311 w 3117872"/>
                <a:gd name="connsiteY173" fmla="*/ 1879291 h 3024336"/>
                <a:gd name="connsiteX174" fmla="*/ 2212817 w 3117872"/>
                <a:gd name="connsiteY174" fmla="*/ 1890298 h 3024336"/>
                <a:gd name="connsiteX175" fmla="*/ 2217250 w 3117872"/>
                <a:gd name="connsiteY175" fmla="*/ 1900883 h 3024336"/>
                <a:gd name="connsiteX176" fmla="*/ 2222039 w 3117872"/>
                <a:gd name="connsiteY176" fmla="*/ 1912032 h 3024336"/>
                <a:gd name="connsiteX177" fmla="*/ 2230171 w 3117872"/>
                <a:gd name="connsiteY177" fmla="*/ 1925018 h 3024336"/>
                <a:gd name="connsiteX178" fmla="*/ 2232562 w 3117872"/>
                <a:gd name="connsiteY178" fmla="*/ 1930594 h 3024336"/>
                <a:gd name="connsiteX179" fmla="*/ 2235391 w 3117872"/>
                <a:gd name="connsiteY179" fmla="*/ 1935111 h 3024336"/>
                <a:gd name="connsiteX180" fmla="*/ 2705787 w 3117872"/>
                <a:gd name="connsiteY180" fmla="*/ 2686309 h 3024336"/>
                <a:gd name="connsiteX181" fmla="*/ 2694851 w 3117872"/>
                <a:gd name="connsiteY181" fmla="*/ 2708174 h 3024336"/>
                <a:gd name="connsiteX182" fmla="*/ 2680288 w 3117872"/>
                <a:gd name="connsiteY182" fmla="*/ 2732441 h 3024336"/>
                <a:gd name="connsiteX183" fmla="*/ 2665033 w 3117872"/>
                <a:gd name="connsiteY183" fmla="*/ 2757402 h 3024336"/>
                <a:gd name="connsiteX184" fmla="*/ 2647001 w 3117872"/>
                <a:gd name="connsiteY184" fmla="*/ 2781669 h 3024336"/>
                <a:gd name="connsiteX185" fmla="*/ 2629664 w 3117872"/>
                <a:gd name="connsiteY185" fmla="*/ 2803856 h 3024336"/>
                <a:gd name="connsiteX186" fmla="*/ 2610941 w 3117872"/>
                <a:gd name="connsiteY186" fmla="*/ 2826043 h 3024336"/>
                <a:gd name="connsiteX187" fmla="*/ 2590137 w 3117872"/>
                <a:gd name="connsiteY187" fmla="*/ 2846842 h 3024336"/>
                <a:gd name="connsiteX188" fmla="*/ 2569333 w 3117872"/>
                <a:gd name="connsiteY188" fmla="*/ 2866948 h 3024336"/>
                <a:gd name="connsiteX189" fmla="*/ 2547141 w 3117872"/>
                <a:gd name="connsiteY189" fmla="*/ 2885669 h 3024336"/>
                <a:gd name="connsiteX190" fmla="*/ 2524949 w 3117872"/>
                <a:gd name="connsiteY190" fmla="*/ 2903697 h 3024336"/>
                <a:gd name="connsiteX191" fmla="*/ 2500677 w 3117872"/>
                <a:gd name="connsiteY191" fmla="*/ 2920337 h 3024336"/>
                <a:gd name="connsiteX192" fmla="*/ 2476406 w 3117872"/>
                <a:gd name="connsiteY192" fmla="*/ 2936977 h 3024336"/>
                <a:gd name="connsiteX193" fmla="*/ 2451441 w 3117872"/>
                <a:gd name="connsiteY193" fmla="*/ 2951537 h 3024336"/>
                <a:gd name="connsiteX194" fmla="*/ 2425089 w 3117872"/>
                <a:gd name="connsiteY194" fmla="*/ 2964709 h 3024336"/>
                <a:gd name="connsiteX195" fmla="*/ 2398043 w 3117872"/>
                <a:gd name="connsiteY195" fmla="*/ 2976496 h 3024336"/>
                <a:gd name="connsiteX196" fmla="*/ 2370999 w 3117872"/>
                <a:gd name="connsiteY196" fmla="*/ 2986895 h 3024336"/>
                <a:gd name="connsiteX197" fmla="*/ 2342565 w 3117872"/>
                <a:gd name="connsiteY197" fmla="*/ 2997297 h 3024336"/>
                <a:gd name="connsiteX198" fmla="*/ 2314132 w 3117872"/>
                <a:gd name="connsiteY198" fmla="*/ 3004923 h 3024336"/>
                <a:gd name="connsiteX199" fmla="*/ 2285007 w 3117872"/>
                <a:gd name="connsiteY199" fmla="*/ 3011856 h 3024336"/>
                <a:gd name="connsiteX200" fmla="*/ 2255187 w 3117872"/>
                <a:gd name="connsiteY200" fmla="*/ 3016709 h 3024336"/>
                <a:gd name="connsiteX201" fmla="*/ 2224675 w 3117872"/>
                <a:gd name="connsiteY201" fmla="*/ 3021564 h 3024336"/>
                <a:gd name="connsiteX202" fmla="*/ 2193468 w 3117872"/>
                <a:gd name="connsiteY202" fmla="*/ 3023644 h 3024336"/>
                <a:gd name="connsiteX203" fmla="*/ 2162955 w 3117872"/>
                <a:gd name="connsiteY203" fmla="*/ 3024336 h 3024336"/>
                <a:gd name="connsiteX204" fmla="*/ 2135215 w 3117872"/>
                <a:gd name="connsiteY204" fmla="*/ 3023644 h 3024336"/>
                <a:gd name="connsiteX205" fmla="*/ 2113521 w 3117872"/>
                <a:gd name="connsiteY205" fmla="*/ 3022017 h 3024336"/>
                <a:gd name="connsiteX206" fmla="*/ 1661730 w 3117872"/>
                <a:gd name="connsiteY206" fmla="*/ 2300531 h 3024336"/>
                <a:gd name="connsiteX207" fmla="*/ 1653856 w 3117872"/>
                <a:gd name="connsiteY207" fmla="*/ 2289534 h 3024336"/>
                <a:gd name="connsiteX208" fmla="*/ 1644608 w 3117872"/>
                <a:gd name="connsiteY208" fmla="*/ 2281071 h 3024336"/>
                <a:gd name="connsiteX209" fmla="*/ 1635737 w 3117872"/>
                <a:gd name="connsiteY209" fmla="*/ 2273213 h 3024336"/>
                <a:gd name="connsiteX210" fmla="*/ 1625779 w 3117872"/>
                <a:gd name="connsiteY210" fmla="*/ 2265195 h 3024336"/>
                <a:gd name="connsiteX211" fmla="*/ 1614448 w 3117872"/>
                <a:gd name="connsiteY211" fmla="*/ 2259716 h 3024336"/>
                <a:gd name="connsiteX212" fmla="*/ 1602407 w 3117872"/>
                <a:gd name="connsiteY212" fmla="*/ 2254679 h 3024336"/>
                <a:gd name="connsiteX213" fmla="*/ 1591120 w 3117872"/>
                <a:gd name="connsiteY213" fmla="*/ 2250848 h 3024336"/>
                <a:gd name="connsiteX214" fmla="*/ 1578415 w 3117872"/>
                <a:gd name="connsiteY214" fmla="*/ 2247905 h 3024336"/>
                <a:gd name="connsiteX215" fmla="*/ 1543327 w 3117872"/>
                <a:gd name="connsiteY215" fmla="*/ 2269878 h 3024336"/>
                <a:gd name="connsiteX216" fmla="*/ 1461115 w 3117872"/>
                <a:gd name="connsiteY216" fmla="*/ 2138589 h 3024336"/>
                <a:gd name="connsiteX217" fmla="*/ 1490528 w 3117872"/>
                <a:gd name="connsiteY217" fmla="*/ 2120171 h 3024336"/>
                <a:gd name="connsiteX218" fmla="*/ 1407186 w 3117872"/>
                <a:gd name="connsiteY218" fmla="*/ 1987078 h 3024336"/>
                <a:gd name="connsiteX219" fmla="*/ 1473668 w 3117872"/>
                <a:gd name="connsiteY219" fmla="*/ 1885083 h 3024336"/>
                <a:gd name="connsiteX220" fmla="*/ 1487828 w 3117872"/>
                <a:gd name="connsiteY220" fmla="*/ 1861964 h 3024336"/>
                <a:gd name="connsiteX221" fmla="*/ 1499105 w 3117872"/>
                <a:gd name="connsiteY221" fmla="*/ 1838971 h 3024336"/>
                <a:gd name="connsiteX222" fmla="*/ 1508964 w 3117872"/>
                <a:gd name="connsiteY222" fmla="*/ 1816869 h 3024336"/>
                <a:gd name="connsiteX223" fmla="*/ 1517028 w 3117872"/>
                <a:gd name="connsiteY223" fmla="*/ 1795051 h 3024336"/>
                <a:gd name="connsiteX224" fmla="*/ 1522964 w 3117872"/>
                <a:gd name="connsiteY224" fmla="*/ 1774567 h 3024336"/>
                <a:gd name="connsiteX225" fmla="*/ 1527436 w 3117872"/>
                <a:gd name="connsiteY225" fmla="*/ 1753323 h 3024336"/>
                <a:gd name="connsiteX226" fmla="*/ 1529403 w 3117872"/>
                <a:gd name="connsiteY226" fmla="*/ 1732808 h 3024336"/>
                <a:gd name="connsiteX227" fmla="*/ 1530282 w 3117872"/>
                <a:gd name="connsiteY227" fmla="*/ 1712136 h 3024336"/>
                <a:gd name="connsiteX228" fmla="*/ 1529743 w 3117872"/>
                <a:gd name="connsiteY228" fmla="*/ 1692352 h 3024336"/>
                <a:gd name="connsiteX229" fmla="*/ 1527033 w 3117872"/>
                <a:gd name="connsiteY229" fmla="*/ 1672252 h 3024336"/>
                <a:gd name="connsiteX230" fmla="*/ 1522192 w 3117872"/>
                <a:gd name="connsiteY230" fmla="*/ 1653485 h 3024336"/>
                <a:gd name="connsiteX231" fmla="*/ 1516975 w 3117872"/>
                <a:gd name="connsiteY231" fmla="*/ 1634116 h 3024336"/>
                <a:gd name="connsiteX232" fmla="*/ 1509964 w 3117872"/>
                <a:gd name="connsiteY232" fmla="*/ 1615031 h 3024336"/>
                <a:gd name="connsiteX233" fmla="*/ 1500778 w 3117872"/>
                <a:gd name="connsiteY233" fmla="*/ 1595632 h 3024336"/>
                <a:gd name="connsiteX234" fmla="*/ 1491592 w 3117872"/>
                <a:gd name="connsiteY234" fmla="*/ 1576232 h 3024336"/>
                <a:gd name="connsiteX235" fmla="*/ 1480611 w 3117872"/>
                <a:gd name="connsiteY235" fmla="*/ 1557118 h 3024336"/>
                <a:gd name="connsiteX236" fmla="*/ 1085769 w 3117872"/>
                <a:gd name="connsiteY236" fmla="*/ 926578 h 3024336"/>
                <a:gd name="connsiteX237" fmla="*/ 987169 w 3117872"/>
                <a:gd name="connsiteY237" fmla="*/ 988321 h 3024336"/>
                <a:gd name="connsiteX238" fmla="*/ 1374846 w 3117872"/>
                <a:gd name="connsiteY238" fmla="*/ 1607419 h 3024336"/>
                <a:gd name="connsiteX239" fmla="*/ 1377109 w 3117872"/>
                <a:gd name="connsiteY239" fmla="*/ 1611032 h 3024336"/>
                <a:gd name="connsiteX240" fmla="*/ 1379039 w 3117872"/>
                <a:gd name="connsiteY240" fmla="*/ 1615692 h 3024336"/>
                <a:gd name="connsiteX241" fmla="*/ 1380018 w 3117872"/>
                <a:gd name="connsiteY241" fmla="*/ 1625139 h 3024336"/>
                <a:gd name="connsiteX242" fmla="*/ 1380619 w 3117872"/>
                <a:gd name="connsiteY242" fmla="*/ 1633986 h 3024336"/>
                <a:gd name="connsiteX243" fmla="*/ 1378339 w 3117872"/>
                <a:gd name="connsiteY243" fmla="*/ 1642959 h 3024336"/>
                <a:gd name="connsiteX244" fmla="*/ 1374262 w 3117872"/>
                <a:gd name="connsiteY244" fmla="*/ 1652220 h 3024336"/>
                <a:gd name="connsiteX245" fmla="*/ 1369099 w 3117872"/>
                <a:gd name="connsiteY245" fmla="*/ 1661320 h 3024336"/>
                <a:gd name="connsiteX246" fmla="*/ 1362427 w 3117872"/>
                <a:gd name="connsiteY246" fmla="*/ 1668014 h 3024336"/>
                <a:gd name="connsiteX247" fmla="*/ 1357839 w 3117872"/>
                <a:gd name="connsiteY247" fmla="*/ 1671725 h 3024336"/>
                <a:gd name="connsiteX248" fmla="*/ 1352873 w 3117872"/>
                <a:gd name="connsiteY248" fmla="*/ 1674835 h 3024336"/>
                <a:gd name="connsiteX249" fmla="*/ 1348617 w 3117872"/>
                <a:gd name="connsiteY249" fmla="*/ 1677500 h 3024336"/>
                <a:gd name="connsiteX250" fmla="*/ 1343275 w 3117872"/>
                <a:gd name="connsiteY250" fmla="*/ 1680007 h 3024336"/>
                <a:gd name="connsiteX251" fmla="*/ 1334340 w 3117872"/>
                <a:gd name="connsiteY251" fmla="*/ 1683086 h 3024336"/>
                <a:gd name="connsiteX252" fmla="*/ 1323897 w 3117872"/>
                <a:gd name="connsiteY252" fmla="*/ 1683758 h 3024336"/>
                <a:gd name="connsiteX253" fmla="*/ 1313787 w 3117872"/>
                <a:gd name="connsiteY253" fmla="*/ 1683381 h 3024336"/>
                <a:gd name="connsiteX254" fmla="*/ 1304718 w 3117872"/>
                <a:gd name="connsiteY254" fmla="*/ 1681515 h 3024336"/>
                <a:gd name="connsiteX255" fmla="*/ 1296314 w 3117872"/>
                <a:gd name="connsiteY255" fmla="*/ 1677554 h 3024336"/>
                <a:gd name="connsiteX256" fmla="*/ 1288951 w 3117872"/>
                <a:gd name="connsiteY256" fmla="*/ 1672105 h 3024336"/>
                <a:gd name="connsiteX257" fmla="*/ 1285603 w 3117872"/>
                <a:gd name="connsiteY257" fmla="*/ 1668333 h 3024336"/>
                <a:gd name="connsiteX258" fmla="*/ 1283340 w 3117872"/>
                <a:gd name="connsiteY258" fmla="*/ 1664720 h 3024336"/>
                <a:gd name="connsiteX259" fmla="*/ 895664 w 3117872"/>
                <a:gd name="connsiteY259" fmla="*/ 1045621 h 3024336"/>
                <a:gd name="connsiteX260" fmla="*/ 794934 w 3117872"/>
                <a:gd name="connsiteY260" fmla="*/ 1108698 h 3024336"/>
                <a:gd name="connsiteX261" fmla="*/ 1221454 w 3117872"/>
                <a:gd name="connsiteY261" fmla="*/ 1789826 h 3024336"/>
                <a:gd name="connsiteX262" fmla="*/ 1224094 w 3117872"/>
                <a:gd name="connsiteY262" fmla="*/ 1794042 h 3024336"/>
                <a:gd name="connsiteX263" fmla="*/ 1225270 w 3117872"/>
                <a:gd name="connsiteY263" fmla="*/ 1797497 h 3024336"/>
                <a:gd name="connsiteX264" fmla="*/ 1228045 w 3117872"/>
                <a:gd name="connsiteY264" fmla="*/ 1806659 h 3024336"/>
                <a:gd name="connsiteX265" fmla="*/ 1227229 w 3117872"/>
                <a:gd name="connsiteY265" fmla="*/ 1816393 h 3024336"/>
                <a:gd name="connsiteX266" fmla="*/ 1225656 w 3117872"/>
                <a:gd name="connsiteY266" fmla="*/ 1824923 h 3024336"/>
                <a:gd name="connsiteX267" fmla="*/ 1222289 w 3117872"/>
                <a:gd name="connsiteY267" fmla="*/ 1833738 h 3024336"/>
                <a:gd name="connsiteX268" fmla="*/ 1216748 w 3117872"/>
                <a:gd name="connsiteY268" fmla="*/ 1842237 h 3024336"/>
                <a:gd name="connsiteX269" fmla="*/ 1208658 w 3117872"/>
                <a:gd name="connsiteY269" fmla="*/ 1849819 h 3024336"/>
                <a:gd name="connsiteX270" fmla="*/ 1204779 w 3117872"/>
                <a:gd name="connsiteY270" fmla="*/ 1853085 h 3024336"/>
                <a:gd name="connsiteX271" fmla="*/ 1200191 w 3117872"/>
                <a:gd name="connsiteY271" fmla="*/ 1856797 h 3024336"/>
                <a:gd name="connsiteX272" fmla="*/ 1194848 w 3117872"/>
                <a:gd name="connsiteY272" fmla="*/ 1859304 h 3024336"/>
                <a:gd name="connsiteX273" fmla="*/ 1190924 w 3117872"/>
                <a:gd name="connsiteY273" fmla="*/ 1860923 h 3024336"/>
                <a:gd name="connsiteX274" fmla="*/ 1181280 w 3117872"/>
                <a:gd name="connsiteY274" fmla="*/ 1864447 h 3024336"/>
                <a:gd name="connsiteX275" fmla="*/ 1171216 w 3117872"/>
                <a:gd name="connsiteY275" fmla="*/ 1865719 h 3024336"/>
                <a:gd name="connsiteX276" fmla="*/ 1161105 w 3117872"/>
                <a:gd name="connsiteY276" fmla="*/ 1865344 h 3024336"/>
                <a:gd name="connsiteX277" fmla="*/ 1152747 w 3117872"/>
                <a:gd name="connsiteY277" fmla="*/ 1863033 h 3024336"/>
                <a:gd name="connsiteX278" fmla="*/ 1143632 w 3117872"/>
                <a:gd name="connsiteY278" fmla="*/ 1859519 h 3024336"/>
                <a:gd name="connsiteX279" fmla="*/ 1136602 w 3117872"/>
                <a:gd name="connsiteY279" fmla="*/ 1853021 h 3024336"/>
                <a:gd name="connsiteX280" fmla="*/ 1134007 w 3117872"/>
                <a:gd name="connsiteY280" fmla="*/ 1850454 h 3024336"/>
                <a:gd name="connsiteX281" fmla="*/ 1131367 w 3117872"/>
                <a:gd name="connsiteY281" fmla="*/ 1846238 h 3024336"/>
                <a:gd name="connsiteX282" fmla="*/ 704847 w 3117872"/>
                <a:gd name="connsiteY282" fmla="*/ 1165110 h 3024336"/>
                <a:gd name="connsiteX283" fmla="*/ 603410 w 3117872"/>
                <a:gd name="connsiteY283" fmla="*/ 1228629 h 3024336"/>
                <a:gd name="connsiteX284" fmla="*/ 991087 w 3117872"/>
                <a:gd name="connsiteY284" fmla="*/ 1847728 h 3024336"/>
                <a:gd name="connsiteX285" fmla="*/ 993349 w 3117872"/>
                <a:gd name="connsiteY285" fmla="*/ 1851341 h 3024336"/>
                <a:gd name="connsiteX286" fmla="*/ 995279 w 3117872"/>
                <a:gd name="connsiteY286" fmla="*/ 1856001 h 3024336"/>
                <a:gd name="connsiteX287" fmla="*/ 997676 w 3117872"/>
                <a:gd name="connsiteY287" fmla="*/ 1864560 h 3024336"/>
                <a:gd name="connsiteX288" fmla="*/ 997569 w 3117872"/>
                <a:gd name="connsiteY288" fmla="*/ 1873850 h 3024336"/>
                <a:gd name="connsiteX289" fmla="*/ 995288 w 3117872"/>
                <a:gd name="connsiteY289" fmla="*/ 1882824 h 3024336"/>
                <a:gd name="connsiteX290" fmla="*/ 991212 w 3117872"/>
                <a:gd name="connsiteY290" fmla="*/ 1892084 h 3024336"/>
                <a:gd name="connsiteX291" fmla="*/ 986048 w 3117872"/>
                <a:gd name="connsiteY291" fmla="*/ 1901185 h 3024336"/>
                <a:gd name="connsiteX292" fmla="*/ 978667 w 3117872"/>
                <a:gd name="connsiteY292" fmla="*/ 1908322 h 3024336"/>
                <a:gd name="connsiteX293" fmla="*/ 975498 w 3117872"/>
                <a:gd name="connsiteY293" fmla="*/ 1911145 h 3024336"/>
                <a:gd name="connsiteX294" fmla="*/ 970532 w 3117872"/>
                <a:gd name="connsiteY294" fmla="*/ 1914256 h 3024336"/>
                <a:gd name="connsiteX295" fmla="*/ 965567 w 3117872"/>
                <a:gd name="connsiteY295" fmla="*/ 1917365 h 3024336"/>
                <a:gd name="connsiteX296" fmla="*/ 960933 w 3117872"/>
                <a:gd name="connsiteY296" fmla="*/ 1919427 h 3024336"/>
                <a:gd name="connsiteX297" fmla="*/ 950580 w 3117872"/>
                <a:gd name="connsiteY297" fmla="*/ 1923395 h 3024336"/>
                <a:gd name="connsiteX298" fmla="*/ 940847 w 3117872"/>
                <a:gd name="connsiteY298" fmla="*/ 1923622 h 3024336"/>
                <a:gd name="connsiteX299" fmla="*/ 931446 w 3117872"/>
                <a:gd name="connsiteY299" fmla="*/ 1922801 h 3024336"/>
                <a:gd name="connsiteX300" fmla="*/ 922377 w 3117872"/>
                <a:gd name="connsiteY300" fmla="*/ 1920935 h 3024336"/>
                <a:gd name="connsiteX301" fmla="*/ 913973 w 3117872"/>
                <a:gd name="connsiteY301" fmla="*/ 1916974 h 3024336"/>
                <a:gd name="connsiteX302" fmla="*/ 906610 w 3117872"/>
                <a:gd name="connsiteY302" fmla="*/ 1911525 h 3024336"/>
                <a:gd name="connsiteX303" fmla="*/ 903260 w 3117872"/>
                <a:gd name="connsiteY303" fmla="*/ 1907754 h 3024336"/>
                <a:gd name="connsiteX304" fmla="*/ 900288 w 3117872"/>
                <a:gd name="connsiteY304" fmla="*/ 1904585 h 3024336"/>
                <a:gd name="connsiteX305" fmla="*/ 512612 w 3117872"/>
                <a:gd name="connsiteY305" fmla="*/ 1285487 h 3024336"/>
                <a:gd name="connsiteX306" fmla="*/ 413303 w 3117872"/>
                <a:gd name="connsiteY306" fmla="*/ 1347674 h 3024336"/>
                <a:gd name="connsiteX307" fmla="*/ 807435 w 3117872"/>
                <a:gd name="connsiteY307" fmla="*/ 1978658 h 3024336"/>
                <a:gd name="connsiteX308" fmla="*/ 820212 w 3117872"/>
                <a:gd name="connsiteY308" fmla="*/ 1997486 h 3024336"/>
                <a:gd name="connsiteX309" fmla="*/ 832567 w 3117872"/>
                <a:gd name="connsiteY309" fmla="*/ 2014062 h 3024336"/>
                <a:gd name="connsiteX310" fmla="*/ 845300 w 3117872"/>
                <a:gd name="connsiteY310" fmla="*/ 2031240 h 3024336"/>
                <a:gd name="connsiteX311" fmla="*/ 859029 w 3117872"/>
                <a:gd name="connsiteY311" fmla="*/ 2045281 h 3024336"/>
                <a:gd name="connsiteX312" fmla="*/ 873089 w 3117872"/>
                <a:gd name="connsiteY312" fmla="*/ 2058274 h 3024336"/>
                <a:gd name="connsiteX313" fmla="*/ 887484 w 3117872"/>
                <a:gd name="connsiteY313" fmla="*/ 2070219 h 3024336"/>
                <a:gd name="connsiteX314" fmla="*/ 903628 w 3117872"/>
                <a:gd name="connsiteY314" fmla="*/ 2080232 h 3024336"/>
                <a:gd name="connsiteX315" fmla="*/ 919395 w 3117872"/>
                <a:gd name="connsiteY315" fmla="*/ 2089641 h 3024336"/>
                <a:gd name="connsiteX316" fmla="*/ 936912 w 3117872"/>
                <a:gd name="connsiteY316" fmla="*/ 2097116 h 3024336"/>
                <a:gd name="connsiteX317" fmla="*/ 955849 w 3117872"/>
                <a:gd name="connsiteY317" fmla="*/ 2103702 h 3024336"/>
                <a:gd name="connsiteX318" fmla="*/ 976205 w 3117872"/>
                <a:gd name="connsiteY318" fmla="*/ 2109400 h 3024336"/>
                <a:gd name="connsiteX319" fmla="*/ 997933 w 3117872"/>
                <a:gd name="connsiteY319" fmla="*/ 2112561 h 3024336"/>
                <a:gd name="connsiteX320" fmla="*/ 1020752 w 3117872"/>
                <a:gd name="connsiteY320" fmla="*/ 2115880 h 3024336"/>
                <a:gd name="connsiteX321" fmla="*/ 1045318 w 3117872"/>
                <a:gd name="connsiteY321" fmla="*/ 2117264 h 3024336"/>
                <a:gd name="connsiteX322" fmla="*/ 1072013 w 3117872"/>
                <a:gd name="connsiteY322" fmla="*/ 2117316 h 3024336"/>
                <a:gd name="connsiteX323" fmla="*/ 1101212 w 3117872"/>
                <a:gd name="connsiteY323" fmla="*/ 2116636 h 3024336"/>
                <a:gd name="connsiteX324" fmla="*/ 1227054 w 3117872"/>
                <a:gd name="connsiteY324" fmla="*/ 2101552 h 3024336"/>
                <a:gd name="connsiteX325" fmla="*/ 1309642 w 3117872"/>
                <a:gd name="connsiteY325" fmla="*/ 2233441 h 3024336"/>
                <a:gd name="connsiteX326" fmla="*/ 1339055 w 3117872"/>
                <a:gd name="connsiteY326" fmla="*/ 2215022 h 3024336"/>
                <a:gd name="connsiteX327" fmla="*/ 1421267 w 3117872"/>
                <a:gd name="connsiteY327" fmla="*/ 2346311 h 3024336"/>
                <a:gd name="connsiteX328" fmla="*/ 1386180 w 3117872"/>
                <a:gd name="connsiteY328" fmla="*/ 2368282 h 3024336"/>
                <a:gd name="connsiteX329" fmla="*/ 1383279 w 3117872"/>
                <a:gd name="connsiteY329" fmla="*/ 2380998 h 3024336"/>
                <a:gd name="connsiteX330" fmla="*/ 1381089 w 3117872"/>
                <a:gd name="connsiteY330" fmla="*/ 2393267 h 3024336"/>
                <a:gd name="connsiteX331" fmla="*/ 1381070 w 3117872"/>
                <a:gd name="connsiteY331" fmla="*/ 2405856 h 3024336"/>
                <a:gd name="connsiteX332" fmla="*/ 1381762 w 3117872"/>
                <a:gd name="connsiteY332" fmla="*/ 2417998 h 3024336"/>
                <a:gd name="connsiteX333" fmla="*/ 1383917 w 3117872"/>
                <a:gd name="connsiteY333" fmla="*/ 2430901 h 3024336"/>
                <a:gd name="connsiteX334" fmla="*/ 1386403 w 3117872"/>
                <a:gd name="connsiteY334" fmla="*/ 2442757 h 3024336"/>
                <a:gd name="connsiteX335" fmla="*/ 1391397 w 3117872"/>
                <a:gd name="connsiteY335" fmla="*/ 2453884 h 3024336"/>
                <a:gd name="connsiteX336" fmla="*/ 1397852 w 3117872"/>
                <a:gd name="connsiteY336" fmla="*/ 2465771 h 3024336"/>
                <a:gd name="connsiteX337" fmla="*/ 1524745 w 3117872"/>
                <a:gd name="connsiteY337" fmla="*/ 2668411 h 3024336"/>
                <a:gd name="connsiteX338" fmla="*/ 1519409 w 3117872"/>
                <a:gd name="connsiteY338" fmla="*/ 2679748 h 3024336"/>
                <a:gd name="connsiteX339" fmla="*/ 1507620 w 3117872"/>
                <a:gd name="connsiteY339" fmla="*/ 2702627 h 3024336"/>
                <a:gd name="connsiteX340" fmla="*/ 1495137 w 3117872"/>
                <a:gd name="connsiteY340" fmla="*/ 2725508 h 3024336"/>
                <a:gd name="connsiteX341" fmla="*/ 1481268 w 3117872"/>
                <a:gd name="connsiteY341" fmla="*/ 2747001 h 3024336"/>
                <a:gd name="connsiteX342" fmla="*/ 1466704 w 3117872"/>
                <a:gd name="connsiteY342" fmla="*/ 2769188 h 3024336"/>
                <a:gd name="connsiteX343" fmla="*/ 1451447 w 3117872"/>
                <a:gd name="connsiteY343" fmla="*/ 2789294 h 3024336"/>
                <a:gd name="connsiteX344" fmla="*/ 1435498 w 3117872"/>
                <a:gd name="connsiteY344" fmla="*/ 2810095 h 3024336"/>
                <a:gd name="connsiteX345" fmla="*/ 1418855 w 3117872"/>
                <a:gd name="connsiteY345" fmla="*/ 2828815 h 3024336"/>
                <a:gd name="connsiteX346" fmla="*/ 1400823 w 3117872"/>
                <a:gd name="connsiteY346" fmla="*/ 2847536 h 3024336"/>
                <a:gd name="connsiteX347" fmla="*/ 1382100 w 3117872"/>
                <a:gd name="connsiteY347" fmla="*/ 2865562 h 3024336"/>
                <a:gd name="connsiteX348" fmla="*/ 1362682 w 3117872"/>
                <a:gd name="connsiteY348" fmla="*/ 2882202 h 3024336"/>
                <a:gd name="connsiteX349" fmla="*/ 1343265 w 3117872"/>
                <a:gd name="connsiteY349" fmla="*/ 2898842 h 3024336"/>
                <a:gd name="connsiteX350" fmla="*/ 1321767 w 3117872"/>
                <a:gd name="connsiteY350" fmla="*/ 2914096 h 3024336"/>
                <a:gd name="connsiteX351" fmla="*/ 1300963 w 3117872"/>
                <a:gd name="connsiteY351" fmla="*/ 2927962 h 3024336"/>
                <a:gd name="connsiteX352" fmla="*/ 1278771 w 3117872"/>
                <a:gd name="connsiteY352" fmla="*/ 2941830 h 3024336"/>
                <a:gd name="connsiteX353" fmla="*/ 1256581 w 3117872"/>
                <a:gd name="connsiteY353" fmla="*/ 2954309 h 3024336"/>
                <a:gd name="connsiteX354" fmla="*/ 1233003 w 3117872"/>
                <a:gd name="connsiteY354" fmla="*/ 2966097 h 3024336"/>
                <a:gd name="connsiteX355" fmla="*/ 1208731 w 3117872"/>
                <a:gd name="connsiteY355" fmla="*/ 2976496 h 3024336"/>
                <a:gd name="connsiteX356" fmla="*/ 1185153 w 3117872"/>
                <a:gd name="connsiteY356" fmla="*/ 2986203 h 3024336"/>
                <a:gd name="connsiteX357" fmla="*/ 1160187 w 3117872"/>
                <a:gd name="connsiteY357" fmla="*/ 2995216 h 3024336"/>
                <a:gd name="connsiteX358" fmla="*/ 1134529 w 3117872"/>
                <a:gd name="connsiteY358" fmla="*/ 3002149 h 3024336"/>
                <a:gd name="connsiteX359" fmla="*/ 1108869 w 3117872"/>
                <a:gd name="connsiteY359" fmla="*/ 3009082 h 3024336"/>
                <a:gd name="connsiteX360" fmla="*/ 1082517 w 3117872"/>
                <a:gd name="connsiteY360" fmla="*/ 3014629 h 3024336"/>
                <a:gd name="connsiteX361" fmla="*/ 1056165 w 3117872"/>
                <a:gd name="connsiteY361" fmla="*/ 3018097 h 3024336"/>
                <a:gd name="connsiteX362" fmla="*/ 1029121 w 3117872"/>
                <a:gd name="connsiteY362" fmla="*/ 3021564 h 3024336"/>
                <a:gd name="connsiteX363" fmla="*/ 1002074 w 3117872"/>
                <a:gd name="connsiteY363" fmla="*/ 3023644 h 3024336"/>
                <a:gd name="connsiteX364" fmla="*/ 974336 w 3117872"/>
                <a:gd name="connsiteY364" fmla="*/ 3024336 h 3024336"/>
                <a:gd name="connsiteX365" fmla="*/ 943129 w 3117872"/>
                <a:gd name="connsiteY365" fmla="*/ 3023644 h 3024336"/>
                <a:gd name="connsiteX366" fmla="*/ 911923 w 3117872"/>
                <a:gd name="connsiteY366" fmla="*/ 3021564 h 3024336"/>
                <a:gd name="connsiteX367" fmla="*/ 881409 w 3117872"/>
                <a:gd name="connsiteY367" fmla="*/ 3016709 h 3024336"/>
                <a:gd name="connsiteX368" fmla="*/ 851590 w 3117872"/>
                <a:gd name="connsiteY368" fmla="*/ 3011856 h 3024336"/>
                <a:gd name="connsiteX369" fmla="*/ 822464 w 3117872"/>
                <a:gd name="connsiteY369" fmla="*/ 3004923 h 3024336"/>
                <a:gd name="connsiteX370" fmla="*/ 794031 w 3117872"/>
                <a:gd name="connsiteY370" fmla="*/ 2997297 h 3024336"/>
                <a:gd name="connsiteX371" fmla="*/ 765599 w 3117872"/>
                <a:gd name="connsiteY371" fmla="*/ 2986895 h 3024336"/>
                <a:gd name="connsiteX372" fmla="*/ 738553 w 3117872"/>
                <a:gd name="connsiteY372" fmla="*/ 2976496 h 3024336"/>
                <a:gd name="connsiteX373" fmla="*/ 711507 w 3117872"/>
                <a:gd name="connsiteY373" fmla="*/ 2964709 h 3024336"/>
                <a:gd name="connsiteX374" fmla="*/ 685849 w 3117872"/>
                <a:gd name="connsiteY374" fmla="*/ 2951537 h 3024336"/>
                <a:gd name="connsiteX375" fmla="*/ 660190 w 3117872"/>
                <a:gd name="connsiteY375" fmla="*/ 2936977 h 3024336"/>
                <a:gd name="connsiteX376" fmla="*/ 635918 w 3117872"/>
                <a:gd name="connsiteY376" fmla="*/ 2920337 h 3024336"/>
                <a:gd name="connsiteX377" fmla="*/ 611647 w 3117872"/>
                <a:gd name="connsiteY377" fmla="*/ 2903697 h 3024336"/>
                <a:gd name="connsiteX378" fmla="*/ 589455 w 3117872"/>
                <a:gd name="connsiteY378" fmla="*/ 2885669 h 3024336"/>
                <a:gd name="connsiteX379" fmla="*/ 567265 w 3117872"/>
                <a:gd name="connsiteY379" fmla="*/ 2866948 h 3024336"/>
                <a:gd name="connsiteX380" fmla="*/ 546459 w 3117872"/>
                <a:gd name="connsiteY380" fmla="*/ 2846842 h 3024336"/>
                <a:gd name="connsiteX381" fmla="*/ 525655 w 3117872"/>
                <a:gd name="connsiteY381" fmla="*/ 2826043 h 3024336"/>
                <a:gd name="connsiteX382" fmla="*/ 506932 w 3117872"/>
                <a:gd name="connsiteY382" fmla="*/ 2803856 h 3024336"/>
                <a:gd name="connsiteX383" fmla="*/ 489595 w 3117872"/>
                <a:gd name="connsiteY383" fmla="*/ 2781669 h 3024336"/>
                <a:gd name="connsiteX384" fmla="*/ 472951 w 3117872"/>
                <a:gd name="connsiteY384" fmla="*/ 2757402 h 3024336"/>
                <a:gd name="connsiteX385" fmla="*/ 456308 w 3117872"/>
                <a:gd name="connsiteY385" fmla="*/ 2732441 h 3024336"/>
                <a:gd name="connsiteX386" fmla="*/ 441745 w 3117872"/>
                <a:gd name="connsiteY386" fmla="*/ 2708174 h 3024336"/>
                <a:gd name="connsiteX387" fmla="*/ 429262 w 3117872"/>
                <a:gd name="connsiteY387" fmla="*/ 2681828 h 3024336"/>
                <a:gd name="connsiteX388" fmla="*/ 416779 w 3117872"/>
                <a:gd name="connsiteY388" fmla="*/ 2654787 h 3024336"/>
                <a:gd name="connsiteX389" fmla="*/ 405684 w 3117872"/>
                <a:gd name="connsiteY389" fmla="*/ 2627748 h 3024336"/>
                <a:gd name="connsiteX390" fmla="*/ 395975 w 3117872"/>
                <a:gd name="connsiteY390" fmla="*/ 2599320 h 3024336"/>
                <a:gd name="connsiteX391" fmla="*/ 388346 w 3117872"/>
                <a:gd name="connsiteY391" fmla="*/ 2570894 h 3024336"/>
                <a:gd name="connsiteX392" fmla="*/ 381412 w 3117872"/>
                <a:gd name="connsiteY392" fmla="*/ 2541775 h 3024336"/>
                <a:gd name="connsiteX393" fmla="*/ 375865 w 3117872"/>
                <a:gd name="connsiteY393" fmla="*/ 2511961 h 3024336"/>
                <a:gd name="connsiteX394" fmla="*/ 372397 w 3117872"/>
                <a:gd name="connsiteY394" fmla="*/ 2481453 h 3024336"/>
                <a:gd name="connsiteX395" fmla="*/ 369623 w 3117872"/>
                <a:gd name="connsiteY395" fmla="*/ 2450947 h 3024336"/>
                <a:gd name="connsiteX396" fmla="*/ 368929 w 3117872"/>
                <a:gd name="connsiteY396" fmla="*/ 2419053 h 3024336"/>
                <a:gd name="connsiteX397" fmla="*/ 368929 w 3117872"/>
                <a:gd name="connsiteY397" fmla="*/ 2398947 h 3024336"/>
                <a:gd name="connsiteX398" fmla="*/ 370317 w 3117872"/>
                <a:gd name="connsiteY398" fmla="*/ 2378146 h 3024336"/>
                <a:gd name="connsiteX399" fmla="*/ 372397 w 3117872"/>
                <a:gd name="connsiteY399" fmla="*/ 2358039 h 3024336"/>
                <a:gd name="connsiteX400" fmla="*/ 374477 w 3117872"/>
                <a:gd name="connsiteY400" fmla="*/ 2337933 h 3024336"/>
                <a:gd name="connsiteX401" fmla="*/ 377945 w 3117872"/>
                <a:gd name="connsiteY401" fmla="*/ 2317826 h 3024336"/>
                <a:gd name="connsiteX402" fmla="*/ 381412 w 3117872"/>
                <a:gd name="connsiteY402" fmla="*/ 2298412 h 3024336"/>
                <a:gd name="connsiteX403" fmla="*/ 385572 w 3117872"/>
                <a:gd name="connsiteY403" fmla="*/ 2278305 h 3024336"/>
                <a:gd name="connsiteX404" fmla="*/ 390427 w 3117872"/>
                <a:gd name="connsiteY404" fmla="*/ 2259585 h 3024336"/>
                <a:gd name="connsiteX405" fmla="*/ 395975 w 3117872"/>
                <a:gd name="connsiteY405" fmla="*/ 2240866 h 3024336"/>
                <a:gd name="connsiteX406" fmla="*/ 402217 w 3117872"/>
                <a:gd name="connsiteY406" fmla="*/ 2222146 h 3024336"/>
                <a:gd name="connsiteX407" fmla="*/ 409152 w 3117872"/>
                <a:gd name="connsiteY407" fmla="*/ 2203426 h 3024336"/>
                <a:gd name="connsiteX408" fmla="*/ 416779 w 3117872"/>
                <a:gd name="connsiteY408" fmla="*/ 2185399 h 3024336"/>
                <a:gd name="connsiteX409" fmla="*/ 423715 w 3117872"/>
                <a:gd name="connsiteY409" fmla="*/ 2168065 h 3024336"/>
                <a:gd name="connsiteX410" fmla="*/ 432730 w 3117872"/>
                <a:gd name="connsiteY410" fmla="*/ 2149345 h 3024336"/>
                <a:gd name="connsiteX411" fmla="*/ 441051 w 3117872"/>
                <a:gd name="connsiteY411" fmla="*/ 2132705 h 3024336"/>
                <a:gd name="connsiteX412" fmla="*/ 450759 w 3117872"/>
                <a:gd name="connsiteY412" fmla="*/ 2116065 h 3024336"/>
                <a:gd name="connsiteX413" fmla="*/ 461162 w 3117872"/>
                <a:gd name="connsiteY413" fmla="*/ 2099425 h 3024336"/>
                <a:gd name="connsiteX414" fmla="*/ 470871 w 3117872"/>
                <a:gd name="connsiteY414" fmla="*/ 2083479 h 3024336"/>
                <a:gd name="connsiteX415" fmla="*/ 482660 w 3117872"/>
                <a:gd name="connsiteY415" fmla="*/ 2067531 h 3024336"/>
                <a:gd name="connsiteX416" fmla="*/ 493755 w 3117872"/>
                <a:gd name="connsiteY416" fmla="*/ 2052279 h 3024336"/>
                <a:gd name="connsiteX417" fmla="*/ 506238 w 3117872"/>
                <a:gd name="connsiteY417" fmla="*/ 2037025 h 3024336"/>
                <a:gd name="connsiteX418" fmla="*/ 518721 w 3117872"/>
                <a:gd name="connsiteY418" fmla="*/ 2022465 h 3024336"/>
                <a:gd name="connsiteX419" fmla="*/ 531896 w 3117872"/>
                <a:gd name="connsiteY419" fmla="*/ 2007211 h 3024336"/>
                <a:gd name="connsiteX420" fmla="*/ 545073 w 3117872"/>
                <a:gd name="connsiteY420" fmla="*/ 1994037 h 3024336"/>
                <a:gd name="connsiteX421" fmla="*/ 558942 w 3117872"/>
                <a:gd name="connsiteY421" fmla="*/ 1980864 h 3024336"/>
                <a:gd name="connsiteX422" fmla="*/ 572811 w 3117872"/>
                <a:gd name="connsiteY422" fmla="*/ 1967690 h 3024336"/>
                <a:gd name="connsiteX423" fmla="*/ 587375 w 3117872"/>
                <a:gd name="connsiteY423" fmla="*/ 1955210 h 3024336"/>
                <a:gd name="connsiteX424" fmla="*/ 602632 w 3117872"/>
                <a:gd name="connsiteY424" fmla="*/ 1942731 h 3024336"/>
                <a:gd name="connsiteX425" fmla="*/ 617887 w 3117872"/>
                <a:gd name="connsiteY425" fmla="*/ 1930943 h 3024336"/>
                <a:gd name="connsiteX426" fmla="*/ 633838 w 3117872"/>
                <a:gd name="connsiteY426" fmla="*/ 1919850 h 3024336"/>
                <a:gd name="connsiteX427" fmla="*/ 649788 w 3117872"/>
                <a:gd name="connsiteY427" fmla="*/ 1910145 h 3024336"/>
                <a:gd name="connsiteX428" fmla="*/ 666431 w 3117872"/>
                <a:gd name="connsiteY428" fmla="*/ 1899743 h 3024336"/>
                <a:gd name="connsiteX429" fmla="*/ 635918 w 3117872"/>
                <a:gd name="connsiteY429" fmla="*/ 1901824 h 3024336"/>
                <a:gd name="connsiteX430" fmla="*/ 605406 w 3117872"/>
                <a:gd name="connsiteY430" fmla="*/ 1902518 h 3024336"/>
                <a:gd name="connsiteX431" fmla="*/ 574892 w 3117872"/>
                <a:gd name="connsiteY431" fmla="*/ 1901824 h 3024336"/>
                <a:gd name="connsiteX432" fmla="*/ 544379 w 3117872"/>
                <a:gd name="connsiteY432" fmla="*/ 1899743 h 3024336"/>
                <a:gd name="connsiteX433" fmla="*/ 513173 w 3117872"/>
                <a:gd name="connsiteY433" fmla="*/ 1895585 h 3024336"/>
                <a:gd name="connsiteX434" fmla="*/ 483354 w 3117872"/>
                <a:gd name="connsiteY434" fmla="*/ 1890038 h 3024336"/>
                <a:gd name="connsiteX435" fmla="*/ 454228 w 3117872"/>
                <a:gd name="connsiteY435" fmla="*/ 1883797 h 3024336"/>
                <a:gd name="connsiteX436" fmla="*/ 425795 w 3117872"/>
                <a:gd name="connsiteY436" fmla="*/ 1875476 h 3024336"/>
                <a:gd name="connsiteX437" fmla="*/ 397363 w 3117872"/>
                <a:gd name="connsiteY437" fmla="*/ 1866463 h 3024336"/>
                <a:gd name="connsiteX438" fmla="*/ 369623 w 3117872"/>
                <a:gd name="connsiteY438" fmla="*/ 1855370 h 3024336"/>
                <a:gd name="connsiteX439" fmla="*/ 342577 w 3117872"/>
                <a:gd name="connsiteY439" fmla="*/ 1842890 h 3024336"/>
                <a:gd name="connsiteX440" fmla="*/ 317612 w 3117872"/>
                <a:gd name="connsiteY440" fmla="*/ 1829717 h 3024336"/>
                <a:gd name="connsiteX441" fmla="*/ 291954 w 3117872"/>
                <a:gd name="connsiteY441" fmla="*/ 1815157 h 3024336"/>
                <a:gd name="connsiteX442" fmla="*/ 266988 w 3117872"/>
                <a:gd name="connsiteY442" fmla="*/ 1799210 h 3024336"/>
                <a:gd name="connsiteX443" fmla="*/ 244104 w 3117872"/>
                <a:gd name="connsiteY443" fmla="*/ 1782570 h 3024336"/>
                <a:gd name="connsiteX444" fmla="*/ 220526 w 3117872"/>
                <a:gd name="connsiteY444" fmla="*/ 1763850 h 3024336"/>
                <a:gd name="connsiteX445" fmla="*/ 198335 w 3117872"/>
                <a:gd name="connsiteY445" fmla="*/ 1745130 h 3024336"/>
                <a:gd name="connsiteX446" fmla="*/ 177531 w 3117872"/>
                <a:gd name="connsiteY446" fmla="*/ 1725717 h 3024336"/>
                <a:gd name="connsiteX447" fmla="*/ 157419 w 3117872"/>
                <a:gd name="connsiteY447" fmla="*/ 1704223 h 3024336"/>
                <a:gd name="connsiteX448" fmla="*/ 138696 w 3117872"/>
                <a:gd name="connsiteY448" fmla="*/ 1682730 h 3024336"/>
                <a:gd name="connsiteX449" fmla="*/ 120664 w 3117872"/>
                <a:gd name="connsiteY449" fmla="*/ 1659849 h 3024336"/>
                <a:gd name="connsiteX450" fmla="*/ 104021 w 3117872"/>
                <a:gd name="connsiteY450" fmla="*/ 1635582 h 3024336"/>
                <a:gd name="connsiteX451" fmla="*/ 88765 w 3117872"/>
                <a:gd name="connsiteY451" fmla="*/ 1611315 h 3024336"/>
                <a:gd name="connsiteX452" fmla="*/ 74202 w 3117872"/>
                <a:gd name="connsiteY452" fmla="*/ 1586356 h 3024336"/>
                <a:gd name="connsiteX453" fmla="*/ 60333 w 3117872"/>
                <a:gd name="connsiteY453" fmla="*/ 1560008 h 3024336"/>
                <a:gd name="connsiteX454" fmla="*/ 48542 w 3117872"/>
                <a:gd name="connsiteY454" fmla="*/ 1532969 h 3024336"/>
                <a:gd name="connsiteX455" fmla="*/ 37447 w 3117872"/>
                <a:gd name="connsiteY455" fmla="*/ 1505235 h 3024336"/>
                <a:gd name="connsiteX456" fmla="*/ 27739 w 3117872"/>
                <a:gd name="connsiteY456" fmla="*/ 1477502 h 3024336"/>
                <a:gd name="connsiteX457" fmla="*/ 20110 w 3117872"/>
                <a:gd name="connsiteY457" fmla="*/ 1448382 h 3024336"/>
                <a:gd name="connsiteX458" fmla="*/ 12483 w 3117872"/>
                <a:gd name="connsiteY458" fmla="*/ 1419261 h 3024336"/>
                <a:gd name="connsiteX459" fmla="*/ 7629 w 3117872"/>
                <a:gd name="connsiteY459" fmla="*/ 1389448 h 3024336"/>
                <a:gd name="connsiteX460" fmla="*/ 4161 w 3117872"/>
                <a:gd name="connsiteY460" fmla="*/ 1359635 h 3024336"/>
                <a:gd name="connsiteX461" fmla="*/ 2080 w 3117872"/>
                <a:gd name="connsiteY461" fmla="*/ 1329127 h 3024336"/>
                <a:gd name="connsiteX462" fmla="*/ 0 w 3117872"/>
                <a:gd name="connsiteY462" fmla="*/ 1297927 h 3024336"/>
                <a:gd name="connsiteX463" fmla="*/ 2080 w 3117872"/>
                <a:gd name="connsiteY463" fmla="*/ 1266727 h 3024336"/>
                <a:gd name="connsiteX464" fmla="*/ 4161 w 3117872"/>
                <a:gd name="connsiteY464" fmla="*/ 1235527 h 3024336"/>
                <a:gd name="connsiteX465" fmla="*/ 7629 w 3117872"/>
                <a:gd name="connsiteY465" fmla="*/ 1205713 h 3024336"/>
                <a:gd name="connsiteX466" fmla="*/ 12483 w 3117872"/>
                <a:gd name="connsiteY466" fmla="*/ 1175899 h 3024336"/>
                <a:gd name="connsiteX467" fmla="*/ 20110 w 3117872"/>
                <a:gd name="connsiteY467" fmla="*/ 1146780 h 3024336"/>
                <a:gd name="connsiteX468" fmla="*/ 27739 w 3117872"/>
                <a:gd name="connsiteY468" fmla="*/ 1117660 h 3024336"/>
                <a:gd name="connsiteX469" fmla="*/ 37447 w 3117872"/>
                <a:gd name="connsiteY469" fmla="*/ 1089926 h 3024336"/>
                <a:gd name="connsiteX470" fmla="*/ 48542 w 3117872"/>
                <a:gd name="connsiteY470" fmla="*/ 1062193 h 3024336"/>
                <a:gd name="connsiteX471" fmla="*/ 60333 w 3117872"/>
                <a:gd name="connsiteY471" fmla="*/ 1035153 h 3024336"/>
                <a:gd name="connsiteX472" fmla="*/ 74202 w 3117872"/>
                <a:gd name="connsiteY472" fmla="*/ 1009498 h 3024336"/>
                <a:gd name="connsiteX473" fmla="*/ 88765 w 3117872"/>
                <a:gd name="connsiteY473" fmla="*/ 984539 h 3024336"/>
                <a:gd name="connsiteX474" fmla="*/ 104021 w 3117872"/>
                <a:gd name="connsiteY474" fmla="*/ 959578 h 3024336"/>
                <a:gd name="connsiteX475" fmla="*/ 120664 w 3117872"/>
                <a:gd name="connsiteY475" fmla="*/ 935313 h 3024336"/>
                <a:gd name="connsiteX476" fmla="*/ 138696 w 3117872"/>
                <a:gd name="connsiteY476" fmla="*/ 913126 h 3024336"/>
                <a:gd name="connsiteX477" fmla="*/ 157419 w 3117872"/>
                <a:gd name="connsiteY477" fmla="*/ 890939 h 3024336"/>
                <a:gd name="connsiteX478" fmla="*/ 177531 w 3117872"/>
                <a:gd name="connsiteY478" fmla="*/ 870139 h 3024336"/>
                <a:gd name="connsiteX479" fmla="*/ 198335 w 3117872"/>
                <a:gd name="connsiteY479" fmla="*/ 850030 h 3024336"/>
                <a:gd name="connsiteX480" fmla="*/ 220526 w 3117872"/>
                <a:gd name="connsiteY480" fmla="*/ 831312 h 3024336"/>
                <a:gd name="connsiteX481" fmla="*/ 244104 w 3117872"/>
                <a:gd name="connsiteY481" fmla="*/ 813284 h 3024336"/>
                <a:gd name="connsiteX482" fmla="*/ 266988 w 3117872"/>
                <a:gd name="connsiteY482" fmla="*/ 796643 h 3024336"/>
                <a:gd name="connsiteX483" fmla="*/ 291954 w 3117872"/>
                <a:gd name="connsiteY483" fmla="*/ 780697 h 3024336"/>
                <a:gd name="connsiteX484" fmla="*/ 317612 w 3117872"/>
                <a:gd name="connsiteY484" fmla="*/ 766137 h 3024336"/>
                <a:gd name="connsiteX485" fmla="*/ 342577 w 3117872"/>
                <a:gd name="connsiteY485" fmla="*/ 752964 h 3024336"/>
                <a:gd name="connsiteX486" fmla="*/ 369623 w 3117872"/>
                <a:gd name="connsiteY486" fmla="*/ 740484 h 3024336"/>
                <a:gd name="connsiteX487" fmla="*/ 397363 w 3117872"/>
                <a:gd name="connsiteY487" fmla="*/ 729391 h 3024336"/>
                <a:gd name="connsiteX488" fmla="*/ 425795 w 3117872"/>
                <a:gd name="connsiteY488" fmla="*/ 719684 h 3024336"/>
                <a:gd name="connsiteX489" fmla="*/ 454228 w 3117872"/>
                <a:gd name="connsiteY489" fmla="*/ 712057 h 3024336"/>
                <a:gd name="connsiteX490" fmla="*/ 483354 w 3117872"/>
                <a:gd name="connsiteY490" fmla="*/ 705124 h 3024336"/>
                <a:gd name="connsiteX491" fmla="*/ 513173 w 3117872"/>
                <a:gd name="connsiteY491" fmla="*/ 700271 h 3024336"/>
                <a:gd name="connsiteX492" fmla="*/ 544379 w 3117872"/>
                <a:gd name="connsiteY492" fmla="*/ 696110 h 3024336"/>
                <a:gd name="connsiteX493" fmla="*/ 574892 w 3117872"/>
                <a:gd name="connsiteY493" fmla="*/ 693336 h 3024336"/>
                <a:gd name="connsiteX494" fmla="*/ 605406 w 3117872"/>
                <a:gd name="connsiteY494" fmla="*/ 692644 h 3024336"/>
                <a:gd name="connsiteX495" fmla="*/ 635224 w 3117872"/>
                <a:gd name="connsiteY495" fmla="*/ 693336 h 3024336"/>
                <a:gd name="connsiteX496" fmla="*/ 665045 w 3117872"/>
                <a:gd name="connsiteY496" fmla="*/ 696110 h 3024336"/>
                <a:gd name="connsiteX497" fmla="*/ 694169 w 3117872"/>
                <a:gd name="connsiteY497" fmla="*/ 699577 h 3024336"/>
                <a:gd name="connsiteX498" fmla="*/ 722603 w 3117872"/>
                <a:gd name="connsiteY498" fmla="*/ 704430 h 3024336"/>
                <a:gd name="connsiteX499" fmla="*/ 751036 w 3117872"/>
                <a:gd name="connsiteY499" fmla="*/ 710670 h 3024336"/>
                <a:gd name="connsiteX500" fmla="*/ 778774 w 3117872"/>
                <a:gd name="connsiteY500" fmla="*/ 718297 h 3024336"/>
                <a:gd name="connsiteX501" fmla="*/ 805820 w 3117872"/>
                <a:gd name="connsiteY501" fmla="*/ 727310 h 3024336"/>
                <a:gd name="connsiteX502" fmla="*/ 832173 w 3117872"/>
                <a:gd name="connsiteY502" fmla="*/ 737710 h 3024336"/>
                <a:gd name="connsiteX503" fmla="*/ 858525 w 3117872"/>
                <a:gd name="connsiteY503" fmla="*/ 748111 h 3024336"/>
                <a:gd name="connsiteX504" fmla="*/ 882797 w 3117872"/>
                <a:gd name="connsiteY504" fmla="*/ 760591 h 3024336"/>
                <a:gd name="connsiteX505" fmla="*/ 907761 w 3117872"/>
                <a:gd name="connsiteY505" fmla="*/ 774457 h 3024336"/>
                <a:gd name="connsiteX506" fmla="*/ 932033 w 3117872"/>
                <a:gd name="connsiteY506" fmla="*/ 789018 h 3024336"/>
                <a:gd name="connsiteX507" fmla="*/ 954918 w 3117872"/>
                <a:gd name="connsiteY507" fmla="*/ 804270 h 3024336"/>
                <a:gd name="connsiteX508" fmla="*/ 977110 w 3117872"/>
                <a:gd name="connsiteY508" fmla="*/ 820911 h 3024336"/>
                <a:gd name="connsiteX509" fmla="*/ 999300 w 3117872"/>
                <a:gd name="connsiteY509" fmla="*/ 839631 h 3024336"/>
                <a:gd name="connsiteX510" fmla="*/ 1020106 w 3117872"/>
                <a:gd name="connsiteY510" fmla="*/ 857657 h 3024336"/>
                <a:gd name="connsiteX511" fmla="*/ 1006929 w 3117872"/>
                <a:gd name="connsiteY511" fmla="*/ 828537 h 3024336"/>
                <a:gd name="connsiteX512" fmla="*/ 995834 w 3117872"/>
                <a:gd name="connsiteY512" fmla="*/ 798724 h 3024336"/>
                <a:gd name="connsiteX513" fmla="*/ 986125 w 3117872"/>
                <a:gd name="connsiteY513" fmla="*/ 767524 h 3024336"/>
                <a:gd name="connsiteX514" fmla="*/ 981965 w 3117872"/>
                <a:gd name="connsiteY514" fmla="*/ 752270 h 3024336"/>
                <a:gd name="connsiteX515" fmla="*/ 977803 w 3117872"/>
                <a:gd name="connsiteY515" fmla="*/ 735630 h 3024336"/>
                <a:gd name="connsiteX516" fmla="*/ 975028 w 3117872"/>
                <a:gd name="connsiteY516" fmla="*/ 719684 h 3024336"/>
                <a:gd name="connsiteX517" fmla="*/ 972256 w 3117872"/>
                <a:gd name="connsiteY517" fmla="*/ 703737 h 3024336"/>
                <a:gd name="connsiteX518" fmla="*/ 968788 w 3117872"/>
                <a:gd name="connsiteY518" fmla="*/ 687790 h 3024336"/>
                <a:gd name="connsiteX519" fmla="*/ 966707 w 3117872"/>
                <a:gd name="connsiteY519" fmla="*/ 671149 h 3024336"/>
                <a:gd name="connsiteX520" fmla="*/ 965320 w 3117872"/>
                <a:gd name="connsiteY520" fmla="*/ 655203 h 3024336"/>
                <a:gd name="connsiteX521" fmla="*/ 964627 w 3117872"/>
                <a:gd name="connsiteY521" fmla="*/ 638563 h 3024336"/>
                <a:gd name="connsiteX522" fmla="*/ 963933 w 3117872"/>
                <a:gd name="connsiteY522" fmla="*/ 621229 h 3024336"/>
                <a:gd name="connsiteX523" fmla="*/ 963239 w 3117872"/>
                <a:gd name="connsiteY523" fmla="*/ 604589 h 3024336"/>
                <a:gd name="connsiteX524" fmla="*/ 963933 w 3117872"/>
                <a:gd name="connsiteY524" fmla="*/ 573389 h 3024336"/>
                <a:gd name="connsiteX525" fmla="*/ 966707 w 3117872"/>
                <a:gd name="connsiteY525" fmla="*/ 542883 h 3024336"/>
                <a:gd name="connsiteX526" fmla="*/ 970868 w 3117872"/>
                <a:gd name="connsiteY526" fmla="*/ 512375 h 3024336"/>
                <a:gd name="connsiteX527" fmla="*/ 975722 w 3117872"/>
                <a:gd name="connsiteY527" fmla="*/ 482563 h 3024336"/>
                <a:gd name="connsiteX528" fmla="*/ 981965 w 3117872"/>
                <a:gd name="connsiteY528" fmla="*/ 453442 h 3024336"/>
                <a:gd name="connsiteX529" fmla="*/ 990979 w 3117872"/>
                <a:gd name="connsiteY529" fmla="*/ 425016 h 3024336"/>
                <a:gd name="connsiteX530" fmla="*/ 1000688 w 3117872"/>
                <a:gd name="connsiteY530" fmla="*/ 396589 h 3024336"/>
                <a:gd name="connsiteX531" fmla="*/ 1010397 w 3117872"/>
                <a:gd name="connsiteY531" fmla="*/ 368855 h 3024336"/>
                <a:gd name="connsiteX532" fmla="*/ 1022878 w 3117872"/>
                <a:gd name="connsiteY532" fmla="*/ 342508 h 3024336"/>
                <a:gd name="connsiteX533" fmla="*/ 1036055 w 3117872"/>
                <a:gd name="connsiteY533" fmla="*/ 316162 h 3024336"/>
                <a:gd name="connsiteX534" fmla="*/ 1050618 w 3117872"/>
                <a:gd name="connsiteY534" fmla="*/ 290509 h 3024336"/>
                <a:gd name="connsiteX535" fmla="*/ 1066568 w 3117872"/>
                <a:gd name="connsiteY535" fmla="*/ 266242 h 3024336"/>
                <a:gd name="connsiteX536" fmla="*/ 1083211 w 3117872"/>
                <a:gd name="connsiteY536" fmla="*/ 242667 h 3024336"/>
                <a:gd name="connsiteX537" fmla="*/ 1101935 w 3117872"/>
                <a:gd name="connsiteY537" fmla="*/ 219094 h 3024336"/>
                <a:gd name="connsiteX538" fmla="*/ 1120660 w 3117872"/>
                <a:gd name="connsiteY538" fmla="*/ 197601 h 3024336"/>
                <a:gd name="connsiteX539" fmla="*/ 1140076 w 3117872"/>
                <a:gd name="connsiteY539" fmla="*/ 176801 h 3024336"/>
                <a:gd name="connsiteX540" fmla="*/ 1161574 w 3117872"/>
                <a:gd name="connsiteY540" fmla="*/ 156694 h 3024336"/>
                <a:gd name="connsiteX541" fmla="*/ 1183071 w 3117872"/>
                <a:gd name="connsiteY541" fmla="*/ 137974 h 3024336"/>
                <a:gd name="connsiteX542" fmla="*/ 1206651 w 3117872"/>
                <a:gd name="connsiteY542" fmla="*/ 119253 h 3024336"/>
                <a:gd name="connsiteX543" fmla="*/ 1230229 w 3117872"/>
                <a:gd name="connsiteY543" fmla="*/ 102613 h 3024336"/>
                <a:gd name="connsiteX544" fmla="*/ 1255193 w 3117872"/>
                <a:gd name="connsiteY544" fmla="*/ 87361 h 3024336"/>
                <a:gd name="connsiteX545" fmla="*/ 1279465 w 3117872"/>
                <a:gd name="connsiteY545" fmla="*/ 72800 h 3024336"/>
                <a:gd name="connsiteX546" fmla="*/ 1305817 w 3117872"/>
                <a:gd name="connsiteY546" fmla="*/ 58934 h 3024336"/>
                <a:gd name="connsiteX547" fmla="*/ 1332863 w 3117872"/>
                <a:gd name="connsiteY547" fmla="*/ 47146 h 3024336"/>
                <a:gd name="connsiteX548" fmla="*/ 1360602 w 3117872"/>
                <a:gd name="connsiteY548" fmla="*/ 36053 h 3024336"/>
                <a:gd name="connsiteX549" fmla="*/ 1388342 w 3117872"/>
                <a:gd name="connsiteY549" fmla="*/ 27040 h 3024336"/>
                <a:gd name="connsiteX550" fmla="*/ 1417467 w 3117872"/>
                <a:gd name="connsiteY550" fmla="*/ 18720 h 3024336"/>
                <a:gd name="connsiteX551" fmla="*/ 1446593 w 3117872"/>
                <a:gd name="connsiteY551" fmla="*/ 11786 h 3024336"/>
                <a:gd name="connsiteX552" fmla="*/ 1476413 w 3117872"/>
                <a:gd name="connsiteY552" fmla="*/ 6239 h 3024336"/>
                <a:gd name="connsiteX553" fmla="*/ 1506232 w 3117872"/>
                <a:gd name="connsiteY553" fmla="*/ 2773 h 3024336"/>
                <a:gd name="connsiteX554" fmla="*/ 1536744 w 3117872"/>
                <a:gd name="connsiteY554" fmla="*/ 692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3117872" h="3024336">
                  <a:moveTo>
                    <a:pt x="1568645" y="0"/>
                  </a:moveTo>
                  <a:lnTo>
                    <a:pt x="1599852" y="692"/>
                  </a:lnTo>
                  <a:lnTo>
                    <a:pt x="1630364" y="2773"/>
                  </a:lnTo>
                  <a:lnTo>
                    <a:pt x="1660184" y="6239"/>
                  </a:lnTo>
                  <a:lnTo>
                    <a:pt x="1690003" y="11786"/>
                  </a:lnTo>
                  <a:lnTo>
                    <a:pt x="1719129" y="18720"/>
                  </a:lnTo>
                  <a:lnTo>
                    <a:pt x="1748256" y="27040"/>
                  </a:lnTo>
                  <a:lnTo>
                    <a:pt x="1775994" y="36053"/>
                  </a:lnTo>
                  <a:lnTo>
                    <a:pt x="1803734" y="47146"/>
                  </a:lnTo>
                  <a:lnTo>
                    <a:pt x="1830779" y="58934"/>
                  </a:lnTo>
                  <a:lnTo>
                    <a:pt x="1857131" y="72800"/>
                  </a:lnTo>
                  <a:lnTo>
                    <a:pt x="1882097" y="87361"/>
                  </a:lnTo>
                  <a:lnTo>
                    <a:pt x="1906369" y="102613"/>
                  </a:lnTo>
                  <a:lnTo>
                    <a:pt x="1930641" y="119253"/>
                  </a:lnTo>
                  <a:lnTo>
                    <a:pt x="1953525" y="137974"/>
                  </a:lnTo>
                  <a:lnTo>
                    <a:pt x="1975022" y="156694"/>
                  </a:lnTo>
                  <a:lnTo>
                    <a:pt x="1996520" y="176801"/>
                  </a:lnTo>
                  <a:lnTo>
                    <a:pt x="2015938" y="197601"/>
                  </a:lnTo>
                  <a:lnTo>
                    <a:pt x="2034661" y="219094"/>
                  </a:lnTo>
                  <a:lnTo>
                    <a:pt x="2053385" y="242667"/>
                  </a:lnTo>
                  <a:lnTo>
                    <a:pt x="2070028" y="266242"/>
                  </a:lnTo>
                  <a:lnTo>
                    <a:pt x="2085979" y="290509"/>
                  </a:lnTo>
                  <a:lnTo>
                    <a:pt x="2100542" y="316162"/>
                  </a:lnTo>
                  <a:lnTo>
                    <a:pt x="2113718" y="342508"/>
                  </a:lnTo>
                  <a:lnTo>
                    <a:pt x="2126201" y="368855"/>
                  </a:lnTo>
                  <a:lnTo>
                    <a:pt x="2136603" y="396589"/>
                  </a:lnTo>
                  <a:lnTo>
                    <a:pt x="2146312" y="425016"/>
                  </a:lnTo>
                  <a:lnTo>
                    <a:pt x="2154633" y="453442"/>
                  </a:lnTo>
                  <a:lnTo>
                    <a:pt x="2160874" y="482563"/>
                  </a:lnTo>
                  <a:lnTo>
                    <a:pt x="2165728" y="512375"/>
                  </a:lnTo>
                  <a:lnTo>
                    <a:pt x="2170582" y="542883"/>
                  </a:lnTo>
                  <a:lnTo>
                    <a:pt x="2172664" y="573389"/>
                  </a:lnTo>
                  <a:lnTo>
                    <a:pt x="2173357" y="604589"/>
                  </a:lnTo>
                  <a:lnTo>
                    <a:pt x="2172664" y="633710"/>
                  </a:lnTo>
                  <a:lnTo>
                    <a:pt x="2170582" y="663523"/>
                  </a:lnTo>
                  <a:lnTo>
                    <a:pt x="2167116" y="692644"/>
                  </a:lnTo>
                  <a:lnTo>
                    <a:pt x="2161568" y="721070"/>
                  </a:lnTo>
                  <a:lnTo>
                    <a:pt x="2156019" y="748803"/>
                  </a:lnTo>
                  <a:lnTo>
                    <a:pt x="2147698" y="776537"/>
                  </a:lnTo>
                  <a:lnTo>
                    <a:pt x="2139376" y="804270"/>
                  </a:lnTo>
                  <a:lnTo>
                    <a:pt x="2128975" y="830618"/>
                  </a:lnTo>
                  <a:lnTo>
                    <a:pt x="2149085" y="815364"/>
                  </a:lnTo>
                  <a:lnTo>
                    <a:pt x="2169890" y="800112"/>
                  </a:lnTo>
                  <a:lnTo>
                    <a:pt x="2190694" y="786244"/>
                  </a:lnTo>
                  <a:lnTo>
                    <a:pt x="2212886" y="773070"/>
                  </a:lnTo>
                  <a:lnTo>
                    <a:pt x="2235076" y="760591"/>
                  </a:lnTo>
                  <a:lnTo>
                    <a:pt x="2257961" y="748803"/>
                  </a:lnTo>
                  <a:lnTo>
                    <a:pt x="2281539" y="739098"/>
                  </a:lnTo>
                  <a:lnTo>
                    <a:pt x="2305117" y="729391"/>
                  </a:lnTo>
                  <a:lnTo>
                    <a:pt x="2330083" y="721070"/>
                  </a:lnTo>
                  <a:lnTo>
                    <a:pt x="2355048" y="714137"/>
                  </a:lnTo>
                  <a:lnTo>
                    <a:pt x="2380706" y="707204"/>
                  </a:lnTo>
                  <a:lnTo>
                    <a:pt x="2406366" y="702349"/>
                  </a:lnTo>
                  <a:lnTo>
                    <a:pt x="2432718" y="698191"/>
                  </a:lnTo>
                  <a:lnTo>
                    <a:pt x="2459070" y="695417"/>
                  </a:lnTo>
                  <a:lnTo>
                    <a:pt x="2486114" y="693336"/>
                  </a:lnTo>
                  <a:lnTo>
                    <a:pt x="2513160" y="692644"/>
                  </a:lnTo>
                  <a:lnTo>
                    <a:pt x="2544367" y="693336"/>
                  </a:lnTo>
                  <a:lnTo>
                    <a:pt x="2574880" y="696110"/>
                  </a:lnTo>
                  <a:lnTo>
                    <a:pt x="2605394" y="700271"/>
                  </a:lnTo>
                  <a:lnTo>
                    <a:pt x="2635212" y="705124"/>
                  </a:lnTo>
                  <a:lnTo>
                    <a:pt x="2665033" y="712057"/>
                  </a:lnTo>
                  <a:lnTo>
                    <a:pt x="2693465" y="719684"/>
                  </a:lnTo>
                  <a:lnTo>
                    <a:pt x="2721204" y="729391"/>
                  </a:lnTo>
                  <a:lnTo>
                    <a:pt x="2748250" y="740484"/>
                  </a:lnTo>
                  <a:lnTo>
                    <a:pt x="2775294" y="752964"/>
                  </a:lnTo>
                  <a:lnTo>
                    <a:pt x="2801646" y="766137"/>
                  </a:lnTo>
                  <a:lnTo>
                    <a:pt x="2827306" y="780697"/>
                  </a:lnTo>
                  <a:lnTo>
                    <a:pt x="2851578" y="796643"/>
                  </a:lnTo>
                  <a:lnTo>
                    <a:pt x="2875156" y="813284"/>
                  </a:lnTo>
                  <a:lnTo>
                    <a:pt x="2898040" y="831312"/>
                  </a:lnTo>
                  <a:lnTo>
                    <a:pt x="2919538" y="850030"/>
                  </a:lnTo>
                  <a:lnTo>
                    <a:pt x="2941036" y="870139"/>
                  </a:lnTo>
                  <a:lnTo>
                    <a:pt x="2961147" y="890939"/>
                  </a:lnTo>
                  <a:lnTo>
                    <a:pt x="2980565" y="913126"/>
                  </a:lnTo>
                  <a:lnTo>
                    <a:pt x="2997900" y="935313"/>
                  </a:lnTo>
                  <a:lnTo>
                    <a:pt x="3014544" y="959578"/>
                  </a:lnTo>
                  <a:lnTo>
                    <a:pt x="3030495" y="984539"/>
                  </a:lnTo>
                  <a:lnTo>
                    <a:pt x="3045058" y="1009498"/>
                  </a:lnTo>
                  <a:lnTo>
                    <a:pt x="3058233" y="1035153"/>
                  </a:lnTo>
                  <a:lnTo>
                    <a:pt x="3070716" y="1062193"/>
                  </a:lnTo>
                  <a:lnTo>
                    <a:pt x="3081811" y="1089926"/>
                  </a:lnTo>
                  <a:lnTo>
                    <a:pt x="3090826" y="1117660"/>
                  </a:lnTo>
                  <a:lnTo>
                    <a:pt x="3099149" y="1146780"/>
                  </a:lnTo>
                  <a:lnTo>
                    <a:pt x="3105389" y="1175899"/>
                  </a:lnTo>
                  <a:lnTo>
                    <a:pt x="3111631" y="1205713"/>
                  </a:lnTo>
                  <a:lnTo>
                    <a:pt x="3115098" y="1235527"/>
                  </a:lnTo>
                  <a:lnTo>
                    <a:pt x="3117178" y="1266727"/>
                  </a:lnTo>
                  <a:lnTo>
                    <a:pt x="3117872" y="1297927"/>
                  </a:lnTo>
                  <a:lnTo>
                    <a:pt x="3117178" y="1329127"/>
                  </a:lnTo>
                  <a:lnTo>
                    <a:pt x="3115098" y="1359635"/>
                  </a:lnTo>
                  <a:lnTo>
                    <a:pt x="3111631" y="1389448"/>
                  </a:lnTo>
                  <a:lnTo>
                    <a:pt x="3105389" y="1419261"/>
                  </a:lnTo>
                  <a:lnTo>
                    <a:pt x="3099149" y="1448382"/>
                  </a:lnTo>
                  <a:lnTo>
                    <a:pt x="3090826" y="1477502"/>
                  </a:lnTo>
                  <a:lnTo>
                    <a:pt x="3081811" y="1505235"/>
                  </a:lnTo>
                  <a:lnTo>
                    <a:pt x="3070716" y="1532969"/>
                  </a:lnTo>
                  <a:lnTo>
                    <a:pt x="3058233" y="1560008"/>
                  </a:lnTo>
                  <a:lnTo>
                    <a:pt x="3045058" y="1586356"/>
                  </a:lnTo>
                  <a:lnTo>
                    <a:pt x="3030495" y="1611315"/>
                  </a:lnTo>
                  <a:lnTo>
                    <a:pt x="3014544" y="1635582"/>
                  </a:lnTo>
                  <a:lnTo>
                    <a:pt x="2997900" y="1659849"/>
                  </a:lnTo>
                  <a:lnTo>
                    <a:pt x="2980565" y="1682730"/>
                  </a:lnTo>
                  <a:lnTo>
                    <a:pt x="2961147" y="1704223"/>
                  </a:lnTo>
                  <a:lnTo>
                    <a:pt x="2941036" y="1725717"/>
                  </a:lnTo>
                  <a:lnTo>
                    <a:pt x="2919538" y="1745130"/>
                  </a:lnTo>
                  <a:lnTo>
                    <a:pt x="2898040" y="1763850"/>
                  </a:lnTo>
                  <a:lnTo>
                    <a:pt x="2875156" y="1782570"/>
                  </a:lnTo>
                  <a:lnTo>
                    <a:pt x="2851578" y="1799210"/>
                  </a:lnTo>
                  <a:lnTo>
                    <a:pt x="2827306" y="1815157"/>
                  </a:lnTo>
                  <a:lnTo>
                    <a:pt x="2801646" y="1829717"/>
                  </a:lnTo>
                  <a:lnTo>
                    <a:pt x="2775294" y="1842890"/>
                  </a:lnTo>
                  <a:lnTo>
                    <a:pt x="2748250" y="1855370"/>
                  </a:lnTo>
                  <a:lnTo>
                    <a:pt x="2721204" y="1866463"/>
                  </a:lnTo>
                  <a:lnTo>
                    <a:pt x="2693465" y="1875476"/>
                  </a:lnTo>
                  <a:lnTo>
                    <a:pt x="2665033" y="1883797"/>
                  </a:lnTo>
                  <a:lnTo>
                    <a:pt x="2635212" y="1890038"/>
                  </a:lnTo>
                  <a:lnTo>
                    <a:pt x="2616370" y="1893543"/>
                  </a:lnTo>
                  <a:lnTo>
                    <a:pt x="2527757" y="1752033"/>
                  </a:lnTo>
                  <a:lnTo>
                    <a:pt x="2520604" y="1742363"/>
                  </a:lnTo>
                  <a:lnTo>
                    <a:pt x="2513017" y="1733753"/>
                  </a:lnTo>
                  <a:lnTo>
                    <a:pt x="2503067" y="1726622"/>
                  </a:lnTo>
                  <a:lnTo>
                    <a:pt x="2493470" y="1720056"/>
                  </a:lnTo>
                  <a:lnTo>
                    <a:pt x="2486510" y="1714197"/>
                  </a:lnTo>
                  <a:lnTo>
                    <a:pt x="2478762" y="1708830"/>
                  </a:lnTo>
                  <a:lnTo>
                    <a:pt x="2471014" y="1703464"/>
                  </a:lnTo>
                  <a:lnTo>
                    <a:pt x="2462832" y="1699156"/>
                  </a:lnTo>
                  <a:lnTo>
                    <a:pt x="2453072" y="1695835"/>
                  </a:lnTo>
                  <a:lnTo>
                    <a:pt x="2443667" y="1693080"/>
                  </a:lnTo>
                  <a:lnTo>
                    <a:pt x="2433827" y="1691382"/>
                  </a:lnTo>
                  <a:lnTo>
                    <a:pt x="2422846" y="1689612"/>
                  </a:lnTo>
                  <a:lnTo>
                    <a:pt x="2394068" y="1707633"/>
                  </a:lnTo>
                  <a:lnTo>
                    <a:pt x="2317349" y="1585116"/>
                  </a:lnTo>
                  <a:lnTo>
                    <a:pt x="2344550" y="1568083"/>
                  </a:lnTo>
                  <a:lnTo>
                    <a:pt x="1646567" y="455193"/>
                  </a:lnTo>
                  <a:lnTo>
                    <a:pt x="1607165" y="479867"/>
                  </a:lnTo>
                  <a:lnTo>
                    <a:pt x="1568904" y="504611"/>
                  </a:lnTo>
                  <a:lnTo>
                    <a:pt x="1531785" y="529428"/>
                  </a:lnTo>
                  <a:lnTo>
                    <a:pt x="1496949" y="554385"/>
                  </a:lnTo>
                  <a:lnTo>
                    <a:pt x="1479531" y="566865"/>
                  </a:lnTo>
                  <a:lnTo>
                    <a:pt x="1462821" y="580472"/>
                  </a:lnTo>
                  <a:lnTo>
                    <a:pt x="1446897" y="593588"/>
                  </a:lnTo>
                  <a:lnTo>
                    <a:pt x="1432117" y="606772"/>
                  </a:lnTo>
                  <a:lnTo>
                    <a:pt x="1418831" y="620594"/>
                  </a:lnTo>
                  <a:lnTo>
                    <a:pt x="1405544" y="634417"/>
                  </a:lnTo>
                  <a:lnTo>
                    <a:pt x="1393400" y="648309"/>
                  </a:lnTo>
                  <a:lnTo>
                    <a:pt x="1382751" y="662837"/>
                  </a:lnTo>
                  <a:lnTo>
                    <a:pt x="1372455" y="677930"/>
                  </a:lnTo>
                  <a:lnTo>
                    <a:pt x="1364088" y="692601"/>
                  </a:lnTo>
                  <a:lnTo>
                    <a:pt x="1355287" y="708330"/>
                  </a:lnTo>
                  <a:lnTo>
                    <a:pt x="1349558" y="723707"/>
                  </a:lnTo>
                  <a:lnTo>
                    <a:pt x="1344182" y="739648"/>
                  </a:lnTo>
                  <a:lnTo>
                    <a:pt x="1340657" y="756792"/>
                  </a:lnTo>
                  <a:lnTo>
                    <a:pt x="1337917" y="773441"/>
                  </a:lnTo>
                  <a:lnTo>
                    <a:pt x="1337025" y="791290"/>
                  </a:lnTo>
                  <a:lnTo>
                    <a:pt x="1337630" y="809775"/>
                  </a:lnTo>
                  <a:lnTo>
                    <a:pt x="1340518" y="828402"/>
                  </a:lnTo>
                  <a:lnTo>
                    <a:pt x="1343759" y="847594"/>
                  </a:lnTo>
                  <a:lnTo>
                    <a:pt x="1350779" y="867564"/>
                  </a:lnTo>
                  <a:lnTo>
                    <a:pt x="1357010" y="888028"/>
                  </a:lnTo>
                  <a:lnTo>
                    <a:pt x="1367022" y="909269"/>
                  </a:lnTo>
                  <a:lnTo>
                    <a:pt x="1378172" y="930581"/>
                  </a:lnTo>
                  <a:lnTo>
                    <a:pt x="1391172" y="953094"/>
                  </a:lnTo>
                  <a:lnTo>
                    <a:pt x="1852551" y="1689891"/>
                  </a:lnTo>
                  <a:lnTo>
                    <a:pt x="2059019" y="1560601"/>
                  </a:lnTo>
                  <a:lnTo>
                    <a:pt x="2142811" y="1694411"/>
                  </a:lnTo>
                  <a:lnTo>
                    <a:pt x="2160092" y="1683590"/>
                  </a:lnTo>
                  <a:lnTo>
                    <a:pt x="2236811" y="1806106"/>
                  </a:lnTo>
                  <a:lnTo>
                    <a:pt x="2217167" y="1818408"/>
                  </a:lnTo>
                  <a:lnTo>
                    <a:pt x="2213882" y="1830682"/>
                  </a:lnTo>
                  <a:lnTo>
                    <a:pt x="2211387" y="1842464"/>
                  </a:lnTo>
                  <a:lnTo>
                    <a:pt x="2209596" y="1855373"/>
                  </a:lnTo>
                  <a:lnTo>
                    <a:pt x="2209383" y="1867296"/>
                  </a:lnTo>
                  <a:lnTo>
                    <a:pt x="2210311" y="1879291"/>
                  </a:lnTo>
                  <a:lnTo>
                    <a:pt x="2212817" y="1890298"/>
                  </a:lnTo>
                  <a:lnTo>
                    <a:pt x="2217250" y="1900883"/>
                  </a:lnTo>
                  <a:lnTo>
                    <a:pt x="2222039" y="1912032"/>
                  </a:lnTo>
                  <a:lnTo>
                    <a:pt x="2230171" y="1925018"/>
                  </a:lnTo>
                  <a:lnTo>
                    <a:pt x="2232562" y="1930594"/>
                  </a:lnTo>
                  <a:lnTo>
                    <a:pt x="2235391" y="1935111"/>
                  </a:lnTo>
                  <a:lnTo>
                    <a:pt x="2705787" y="2686309"/>
                  </a:lnTo>
                  <a:lnTo>
                    <a:pt x="2694851" y="2708174"/>
                  </a:lnTo>
                  <a:lnTo>
                    <a:pt x="2680288" y="2732441"/>
                  </a:lnTo>
                  <a:lnTo>
                    <a:pt x="2665033" y="2757402"/>
                  </a:lnTo>
                  <a:lnTo>
                    <a:pt x="2647001" y="2781669"/>
                  </a:lnTo>
                  <a:lnTo>
                    <a:pt x="2629664" y="2803856"/>
                  </a:lnTo>
                  <a:lnTo>
                    <a:pt x="2610941" y="2826043"/>
                  </a:lnTo>
                  <a:lnTo>
                    <a:pt x="2590137" y="2846842"/>
                  </a:lnTo>
                  <a:lnTo>
                    <a:pt x="2569333" y="2866948"/>
                  </a:lnTo>
                  <a:lnTo>
                    <a:pt x="2547141" y="2885669"/>
                  </a:lnTo>
                  <a:lnTo>
                    <a:pt x="2524949" y="2903697"/>
                  </a:lnTo>
                  <a:lnTo>
                    <a:pt x="2500677" y="2920337"/>
                  </a:lnTo>
                  <a:lnTo>
                    <a:pt x="2476406" y="2936977"/>
                  </a:lnTo>
                  <a:lnTo>
                    <a:pt x="2451441" y="2951537"/>
                  </a:lnTo>
                  <a:lnTo>
                    <a:pt x="2425089" y="2964709"/>
                  </a:lnTo>
                  <a:lnTo>
                    <a:pt x="2398043" y="2976496"/>
                  </a:lnTo>
                  <a:lnTo>
                    <a:pt x="2370999" y="2986895"/>
                  </a:lnTo>
                  <a:lnTo>
                    <a:pt x="2342565" y="2997297"/>
                  </a:lnTo>
                  <a:lnTo>
                    <a:pt x="2314132" y="3004923"/>
                  </a:lnTo>
                  <a:lnTo>
                    <a:pt x="2285007" y="3011856"/>
                  </a:lnTo>
                  <a:lnTo>
                    <a:pt x="2255187" y="3016709"/>
                  </a:lnTo>
                  <a:lnTo>
                    <a:pt x="2224675" y="3021564"/>
                  </a:lnTo>
                  <a:lnTo>
                    <a:pt x="2193468" y="3023644"/>
                  </a:lnTo>
                  <a:lnTo>
                    <a:pt x="2162955" y="3024336"/>
                  </a:lnTo>
                  <a:lnTo>
                    <a:pt x="2135215" y="3023644"/>
                  </a:lnTo>
                  <a:lnTo>
                    <a:pt x="2113521" y="3022017"/>
                  </a:lnTo>
                  <a:lnTo>
                    <a:pt x="1661730" y="2300531"/>
                  </a:lnTo>
                  <a:lnTo>
                    <a:pt x="1653856" y="2289534"/>
                  </a:lnTo>
                  <a:lnTo>
                    <a:pt x="1644608" y="2281071"/>
                  </a:lnTo>
                  <a:lnTo>
                    <a:pt x="1635737" y="2273213"/>
                  </a:lnTo>
                  <a:lnTo>
                    <a:pt x="1625779" y="2265195"/>
                  </a:lnTo>
                  <a:lnTo>
                    <a:pt x="1614448" y="2259716"/>
                  </a:lnTo>
                  <a:lnTo>
                    <a:pt x="1602407" y="2254679"/>
                  </a:lnTo>
                  <a:lnTo>
                    <a:pt x="1591120" y="2250848"/>
                  </a:lnTo>
                  <a:lnTo>
                    <a:pt x="1578415" y="2247905"/>
                  </a:lnTo>
                  <a:lnTo>
                    <a:pt x="1543327" y="2269878"/>
                  </a:lnTo>
                  <a:lnTo>
                    <a:pt x="1461115" y="2138589"/>
                  </a:lnTo>
                  <a:lnTo>
                    <a:pt x="1490528" y="2120171"/>
                  </a:lnTo>
                  <a:lnTo>
                    <a:pt x="1407186" y="1987078"/>
                  </a:lnTo>
                  <a:lnTo>
                    <a:pt x="1473668" y="1885083"/>
                  </a:lnTo>
                  <a:lnTo>
                    <a:pt x="1487828" y="1861964"/>
                  </a:lnTo>
                  <a:lnTo>
                    <a:pt x="1499105" y="1838971"/>
                  </a:lnTo>
                  <a:lnTo>
                    <a:pt x="1508964" y="1816869"/>
                  </a:lnTo>
                  <a:lnTo>
                    <a:pt x="1517028" y="1795051"/>
                  </a:lnTo>
                  <a:lnTo>
                    <a:pt x="1522964" y="1774567"/>
                  </a:lnTo>
                  <a:lnTo>
                    <a:pt x="1527436" y="1753323"/>
                  </a:lnTo>
                  <a:lnTo>
                    <a:pt x="1529403" y="1732808"/>
                  </a:lnTo>
                  <a:lnTo>
                    <a:pt x="1530282" y="1712136"/>
                  </a:lnTo>
                  <a:lnTo>
                    <a:pt x="1529743" y="1692352"/>
                  </a:lnTo>
                  <a:lnTo>
                    <a:pt x="1527033" y="1672252"/>
                  </a:lnTo>
                  <a:lnTo>
                    <a:pt x="1522192" y="1653485"/>
                  </a:lnTo>
                  <a:lnTo>
                    <a:pt x="1516975" y="1634116"/>
                  </a:lnTo>
                  <a:lnTo>
                    <a:pt x="1509964" y="1615031"/>
                  </a:lnTo>
                  <a:lnTo>
                    <a:pt x="1500778" y="1595632"/>
                  </a:lnTo>
                  <a:lnTo>
                    <a:pt x="1491592" y="1576232"/>
                  </a:lnTo>
                  <a:lnTo>
                    <a:pt x="1480611" y="1557118"/>
                  </a:lnTo>
                  <a:lnTo>
                    <a:pt x="1085769" y="926578"/>
                  </a:lnTo>
                  <a:lnTo>
                    <a:pt x="987169" y="988321"/>
                  </a:lnTo>
                  <a:lnTo>
                    <a:pt x="1374846" y="1607419"/>
                  </a:lnTo>
                  <a:lnTo>
                    <a:pt x="1377109" y="1611032"/>
                  </a:lnTo>
                  <a:lnTo>
                    <a:pt x="1379039" y="1615692"/>
                  </a:lnTo>
                  <a:lnTo>
                    <a:pt x="1380018" y="1625139"/>
                  </a:lnTo>
                  <a:lnTo>
                    <a:pt x="1380619" y="1633986"/>
                  </a:lnTo>
                  <a:lnTo>
                    <a:pt x="1378339" y="1642959"/>
                  </a:lnTo>
                  <a:lnTo>
                    <a:pt x="1374262" y="1652220"/>
                  </a:lnTo>
                  <a:lnTo>
                    <a:pt x="1369099" y="1661320"/>
                  </a:lnTo>
                  <a:lnTo>
                    <a:pt x="1362427" y="1668014"/>
                  </a:lnTo>
                  <a:lnTo>
                    <a:pt x="1357839" y="1671725"/>
                  </a:lnTo>
                  <a:lnTo>
                    <a:pt x="1352873" y="1674835"/>
                  </a:lnTo>
                  <a:lnTo>
                    <a:pt x="1348617" y="1677500"/>
                  </a:lnTo>
                  <a:lnTo>
                    <a:pt x="1343275" y="1680007"/>
                  </a:lnTo>
                  <a:lnTo>
                    <a:pt x="1334340" y="1683086"/>
                  </a:lnTo>
                  <a:lnTo>
                    <a:pt x="1323897" y="1683758"/>
                  </a:lnTo>
                  <a:lnTo>
                    <a:pt x="1313787" y="1683381"/>
                  </a:lnTo>
                  <a:lnTo>
                    <a:pt x="1304718" y="1681515"/>
                  </a:lnTo>
                  <a:lnTo>
                    <a:pt x="1296314" y="1677554"/>
                  </a:lnTo>
                  <a:lnTo>
                    <a:pt x="1288951" y="1672105"/>
                  </a:lnTo>
                  <a:lnTo>
                    <a:pt x="1285603" y="1668333"/>
                  </a:lnTo>
                  <a:lnTo>
                    <a:pt x="1283340" y="1664720"/>
                  </a:lnTo>
                  <a:lnTo>
                    <a:pt x="895664" y="1045621"/>
                  </a:lnTo>
                  <a:lnTo>
                    <a:pt x="794934" y="1108698"/>
                  </a:lnTo>
                  <a:lnTo>
                    <a:pt x="1221454" y="1789826"/>
                  </a:lnTo>
                  <a:lnTo>
                    <a:pt x="1224094" y="1794042"/>
                  </a:lnTo>
                  <a:lnTo>
                    <a:pt x="1225270" y="1797497"/>
                  </a:lnTo>
                  <a:lnTo>
                    <a:pt x="1228045" y="1806659"/>
                  </a:lnTo>
                  <a:lnTo>
                    <a:pt x="1227229" y="1816393"/>
                  </a:lnTo>
                  <a:lnTo>
                    <a:pt x="1225656" y="1824923"/>
                  </a:lnTo>
                  <a:lnTo>
                    <a:pt x="1222289" y="1833738"/>
                  </a:lnTo>
                  <a:lnTo>
                    <a:pt x="1216748" y="1842237"/>
                  </a:lnTo>
                  <a:lnTo>
                    <a:pt x="1208658" y="1849819"/>
                  </a:lnTo>
                  <a:lnTo>
                    <a:pt x="1204779" y="1853085"/>
                  </a:lnTo>
                  <a:lnTo>
                    <a:pt x="1200191" y="1856797"/>
                  </a:lnTo>
                  <a:lnTo>
                    <a:pt x="1194848" y="1859304"/>
                  </a:lnTo>
                  <a:lnTo>
                    <a:pt x="1190924" y="1860923"/>
                  </a:lnTo>
                  <a:lnTo>
                    <a:pt x="1181280" y="1864447"/>
                  </a:lnTo>
                  <a:lnTo>
                    <a:pt x="1171216" y="1865719"/>
                  </a:lnTo>
                  <a:lnTo>
                    <a:pt x="1161105" y="1865344"/>
                  </a:lnTo>
                  <a:lnTo>
                    <a:pt x="1152747" y="1863033"/>
                  </a:lnTo>
                  <a:lnTo>
                    <a:pt x="1143632" y="1859519"/>
                  </a:lnTo>
                  <a:lnTo>
                    <a:pt x="1136602" y="1853021"/>
                  </a:lnTo>
                  <a:lnTo>
                    <a:pt x="1134007" y="1850454"/>
                  </a:lnTo>
                  <a:lnTo>
                    <a:pt x="1131367" y="1846238"/>
                  </a:lnTo>
                  <a:lnTo>
                    <a:pt x="704847" y="1165110"/>
                  </a:lnTo>
                  <a:lnTo>
                    <a:pt x="603410" y="1228629"/>
                  </a:lnTo>
                  <a:lnTo>
                    <a:pt x="991087" y="1847728"/>
                  </a:lnTo>
                  <a:lnTo>
                    <a:pt x="993349" y="1851341"/>
                  </a:lnTo>
                  <a:lnTo>
                    <a:pt x="995279" y="1856001"/>
                  </a:lnTo>
                  <a:lnTo>
                    <a:pt x="997676" y="1864560"/>
                  </a:lnTo>
                  <a:lnTo>
                    <a:pt x="997569" y="1873850"/>
                  </a:lnTo>
                  <a:lnTo>
                    <a:pt x="995288" y="1882824"/>
                  </a:lnTo>
                  <a:lnTo>
                    <a:pt x="991212" y="1892084"/>
                  </a:lnTo>
                  <a:lnTo>
                    <a:pt x="986048" y="1901185"/>
                  </a:lnTo>
                  <a:lnTo>
                    <a:pt x="978667" y="1908322"/>
                  </a:lnTo>
                  <a:lnTo>
                    <a:pt x="975498" y="1911145"/>
                  </a:lnTo>
                  <a:lnTo>
                    <a:pt x="970532" y="1914256"/>
                  </a:lnTo>
                  <a:lnTo>
                    <a:pt x="965567" y="1917365"/>
                  </a:lnTo>
                  <a:lnTo>
                    <a:pt x="960933" y="1919427"/>
                  </a:lnTo>
                  <a:lnTo>
                    <a:pt x="950580" y="1923395"/>
                  </a:lnTo>
                  <a:lnTo>
                    <a:pt x="940847" y="1923622"/>
                  </a:lnTo>
                  <a:lnTo>
                    <a:pt x="931446" y="1922801"/>
                  </a:lnTo>
                  <a:lnTo>
                    <a:pt x="922377" y="1920935"/>
                  </a:lnTo>
                  <a:lnTo>
                    <a:pt x="913973" y="1916974"/>
                  </a:lnTo>
                  <a:lnTo>
                    <a:pt x="906610" y="1911525"/>
                  </a:lnTo>
                  <a:lnTo>
                    <a:pt x="903260" y="1907754"/>
                  </a:lnTo>
                  <a:lnTo>
                    <a:pt x="900288" y="1904585"/>
                  </a:lnTo>
                  <a:lnTo>
                    <a:pt x="512612" y="1285487"/>
                  </a:lnTo>
                  <a:lnTo>
                    <a:pt x="413303" y="1347674"/>
                  </a:lnTo>
                  <a:lnTo>
                    <a:pt x="807435" y="1978658"/>
                  </a:lnTo>
                  <a:lnTo>
                    <a:pt x="820212" y="1997486"/>
                  </a:lnTo>
                  <a:lnTo>
                    <a:pt x="832567" y="2014062"/>
                  </a:lnTo>
                  <a:lnTo>
                    <a:pt x="845300" y="2031240"/>
                  </a:lnTo>
                  <a:lnTo>
                    <a:pt x="859029" y="2045281"/>
                  </a:lnTo>
                  <a:lnTo>
                    <a:pt x="873089" y="2058274"/>
                  </a:lnTo>
                  <a:lnTo>
                    <a:pt x="887484" y="2070219"/>
                  </a:lnTo>
                  <a:lnTo>
                    <a:pt x="903628" y="2080232"/>
                  </a:lnTo>
                  <a:lnTo>
                    <a:pt x="919395" y="2089641"/>
                  </a:lnTo>
                  <a:lnTo>
                    <a:pt x="936912" y="2097116"/>
                  </a:lnTo>
                  <a:lnTo>
                    <a:pt x="955849" y="2103702"/>
                  </a:lnTo>
                  <a:lnTo>
                    <a:pt x="976205" y="2109400"/>
                  </a:lnTo>
                  <a:lnTo>
                    <a:pt x="997933" y="2112561"/>
                  </a:lnTo>
                  <a:lnTo>
                    <a:pt x="1020752" y="2115880"/>
                  </a:lnTo>
                  <a:lnTo>
                    <a:pt x="1045318" y="2117264"/>
                  </a:lnTo>
                  <a:lnTo>
                    <a:pt x="1072013" y="2117316"/>
                  </a:lnTo>
                  <a:lnTo>
                    <a:pt x="1101212" y="2116636"/>
                  </a:lnTo>
                  <a:lnTo>
                    <a:pt x="1227054" y="2101552"/>
                  </a:lnTo>
                  <a:lnTo>
                    <a:pt x="1309642" y="2233441"/>
                  </a:lnTo>
                  <a:lnTo>
                    <a:pt x="1339055" y="2215022"/>
                  </a:lnTo>
                  <a:lnTo>
                    <a:pt x="1421267" y="2346311"/>
                  </a:lnTo>
                  <a:lnTo>
                    <a:pt x="1386180" y="2368282"/>
                  </a:lnTo>
                  <a:lnTo>
                    <a:pt x="1383279" y="2380998"/>
                  </a:lnTo>
                  <a:lnTo>
                    <a:pt x="1381089" y="2393267"/>
                  </a:lnTo>
                  <a:lnTo>
                    <a:pt x="1381070" y="2405856"/>
                  </a:lnTo>
                  <a:lnTo>
                    <a:pt x="1381762" y="2417998"/>
                  </a:lnTo>
                  <a:lnTo>
                    <a:pt x="1383917" y="2430901"/>
                  </a:lnTo>
                  <a:lnTo>
                    <a:pt x="1386403" y="2442757"/>
                  </a:lnTo>
                  <a:lnTo>
                    <a:pt x="1391397" y="2453884"/>
                  </a:lnTo>
                  <a:lnTo>
                    <a:pt x="1397852" y="2465771"/>
                  </a:lnTo>
                  <a:lnTo>
                    <a:pt x="1524745" y="2668411"/>
                  </a:lnTo>
                  <a:lnTo>
                    <a:pt x="1519409" y="2679748"/>
                  </a:lnTo>
                  <a:lnTo>
                    <a:pt x="1507620" y="2702627"/>
                  </a:lnTo>
                  <a:lnTo>
                    <a:pt x="1495137" y="2725508"/>
                  </a:lnTo>
                  <a:lnTo>
                    <a:pt x="1481268" y="2747001"/>
                  </a:lnTo>
                  <a:lnTo>
                    <a:pt x="1466704" y="2769188"/>
                  </a:lnTo>
                  <a:lnTo>
                    <a:pt x="1451447" y="2789294"/>
                  </a:lnTo>
                  <a:lnTo>
                    <a:pt x="1435498" y="2810095"/>
                  </a:lnTo>
                  <a:lnTo>
                    <a:pt x="1418855" y="2828815"/>
                  </a:lnTo>
                  <a:lnTo>
                    <a:pt x="1400823" y="2847536"/>
                  </a:lnTo>
                  <a:lnTo>
                    <a:pt x="1382100" y="2865562"/>
                  </a:lnTo>
                  <a:lnTo>
                    <a:pt x="1362682" y="2882202"/>
                  </a:lnTo>
                  <a:lnTo>
                    <a:pt x="1343265" y="2898842"/>
                  </a:lnTo>
                  <a:lnTo>
                    <a:pt x="1321767" y="2914096"/>
                  </a:lnTo>
                  <a:lnTo>
                    <a:pt x="1300963" y="2927962"/>
                  </a:lnTo>
                  <a:lnTo>
                    <a:pt x="1278771" y="2941830"/>
                  </a:lnTo>
                  <a:lnTo>
                    <a:pt x="1256581" y="2954309"/>
                  </a:lnTo>
                  <a:lnTo>
                    <a:pt x="1233003" y="2966097"/>
                  </a:lnTo>
                  <a:lnTo>
                    <a:pt x="1208731" y="2976496"/>
                  </a:lnTo>
                  <a:lnTo>
                    <a:pt x="1185153" y="2986203"/>
                  </a:lnTo>
                  <a:lnTo>
                    <a:pt x="1160187" y="2995216"/>
                  </a:lnTo>
                  <a:lnTo>
                    <a:pt x="1134529" y="3002149"/>
                  </a:lnTo>
                  <a:lnTo>
                    <a:pt x="1108869" y="3009082"/>
                  </a:lnTo>
                  <a:lnTo>
                    <a:pt x="1082517" y="3014629"/>
                  </a:lnTo>
                  <a:lnTo>
                    <a:pt x="1056165" y="3018097"/>
                  </a:lnTo>
                  <a:lnTo>
                    <a:pt x="1029121" y="3021564"/>
                  </a:lnTo>
                  <a:lnTo>
                    <a:pt x="1002074" y="3023644"/>
                  </a:lnTo>
                  <a:lnTo>
                    <a:pt x="974336" y="3024336"/>
                  </a:lnTo>
                  <a:lnTo>
                    <a:pt x="943129" y="3023644"/>
                  </a:lnTo>
                  <a:lnTo>
                    <a:pt x="911923" y="3021564"/>
                  </a:lnTo>
                  <a:lnTo>
                    <a:pt x="881409" y="3016709"/>
                  </a:lnTo>
                  <a:lnTo>
                    <a:pt x="851590" y="3011856"/>
                  </a:lnTo>
                  <a:lnTo>
                    <a:pt x="822464" y="3004923"/>
                  </a:lnTo>
                  <a:lnTo>
                    <a:pt x="794031" y="2997297"/>
                  </a:lnTo>
                  <a:lnTo>
                    <a:pt x="765599" y="2986895"/>
                  </a:lnTo>
                  <a:lnTo>
                    <a:pt x="738553" y="2976496"/>
                  </a:lnTo>
                  <a:lnTo>
                    <a:pt x="711507" y="2964709"/>
                  </a:lnTo>
                  <a:lnTo>
                    <a:pt x="685849" y="2951537"/>
                  </a:lnTo>
                  <a:lnTo>
                    <a:pt x="660190" y="2936977"/>
                  </a:lnTo>
                  <a:lnTo>
                    <a:pt x="635918" y="2920337"/>
                  </a:lnTo>
                  <a:lnTo>
                    <a:pt x="611647" y="2903697"/>
                  </a:lnTo>
                  <a:lnTo>
                    <a:pt x="589455" y="2885669"/>
                  </a:lnTo>
                  <a:lnTo>
                    <a:pt x="567265" y="2866948"/>
                  </a:lnTo>
                  <a:lnTo>
                    <a:pt x="546459" y="2846842"/>
                  </a:lnTo>
                  <a:lnTo>
                    <a:pt x="525655" y="2826043"/>
                  </a:lnTo>
                  <a:lnTo>
                    <a:pt x="506932" y="2803856"/>
                  </a:lnTo>
                  <a:lnTo>
                    <a:pt x="489595" y="2781669"/>
                  </a:lnTo>
                  <a:lnTo>
                    <a:pt x="472951" y="2757402"/>
                  </a:lnTo>
                  <a:lnTo>
                    <a:pt x="456308" y="2732441"/>
                  </a:lnTo>
                  <a:lnTo>
                    <a:pt x="441745" y="2708174"/>
                  </a:lnTo>
                  <a:lnTo>
                    <a:pt x="429262" y="2681828"/>
                  </a:lnTo>
                  <a:lnTo>
                    <a:pt x="416779" y="2654787"/>
                  </a:lnTo>
                  <a:lnTo>
                    <a:pt x="405684" y="2627748"/>
                  </a:lnTo>
                  <a:lnTo>
                    <a:pt x="395975" y="2599320"/>
                  </a:lnTo>
                  <a:lnTo>
                    <a:pt x="388346" y="2570894"/>
                  </a:lnTo>
                  <a:lnTo>
                    <a:pt x="381412" y="2541775"/>
                  </a:lnTo>
                  <a:lnTo>
                    <a:pt x="375865" y="2511961"/>
                  </a:lnTo>
                  <a:lnTo>
                    <a:pt x="372397" y="2481453"/>
                  </a:lnTo>
                  <a:lnTo>
                    <a:pt x="369623" y="2450947"/>
                  </a:lnTo>
                  <a:lnTo>
                    <a:pt x="368929" y="2419053"/>
                  </a:lnTo>
                  <a:lnTo>
                    <a:pt x="368929" y="2398947"/>
                  </a:lnTo>
                  <a:lnTo>
                    <a:pt x="370317" y="2378146"/>
                  </a:lnTo>
                  <a:lnTo>
                    <a:pt x="372397" y="2358039"/>
                  </a:lnTo>
                  <a:lnTo>
                    <a:pt x="374477" y="2337933"/>
                  </a:lnTo>
                  <a:lnTo>
                    <a:pt x="377945" y="2317826"/>
                  </a:lnTo>
                  <a:lnTo>
                    <a:pt x="381412" y="2298412"/>
                  </a:lnTo>
                  <a:lnTo>
                    <a:pt x="385572" y="2278305"/>
                  </a:lnTo>
                  <a:lnTo>
                    <a:pt x="390427" y="2259585"/>
                  </a:lnTo>
                  <a:lnTo>
                    <a:pt x="395975" y="2240866"/>
                  </a:lnTo>
                  <a:lnTo>
                    <a:pt x="402217" y="2222146"/>
                  </a:lnTo>
                  <a:lnTo>
                    <a:pt x="409152" y="2203426"/>
                  </a:lnTo>
                  <a:lnTo>
                    <a:pt x="416779" y="2185399"/>
                  </a:lnTo>
                  <a:lnTo>
                    <a:pt x="423715" y="2168065"/>
                  </a:lnTo>
                  <a:lnTo>
                    <a:pt x="432730" y="2149345"/>
                  </a:lnTo>
                  <a:lnTo>
                    <a:pt x="441051" y="2132705"/>
                  </a:lnTo>
                  <a:lnTo>
                    <a:pt x="450759" y="2116065"/>
                  </a:lnTo>
                  <a:lnTo>
                    <a:pt x="461162" y="2099425"/>
                  </a:lnTo>
                  <a:lnTo>
                    <a:pt x="470871" y="2083479"/>
                  </a:lnTo>
                  <a:lnTo>
                    <a:pt x="482660" y="2067531"/>
                  </a:lnTo>
                  <a:lnTo>
                    <a:pt x="493755" y="2052279"/>
                  </a:lnTo>
                  <a:lnTo>
                    <a:pt x="506238" y="2037025"/>
                  </a:lnTo>
                  <a:lnTo>
                    <a:pt x="518721" y="2022465"/>
                  </a:lnTo>
                  <a:lnTo>
                    <a:pt x="531896" y="2007211"/>
                  </a:lnTo>
                  <a:lnTo>
                    <a:pt x="545073" y="1994037"/>
                  </a:lnTo>
                  <a:lnTo>
                    <a:pt x="558942" y="1980864"/>
                  </a:lnTo>
                  <a:lnTo>
                    <a:pt x="572811" y="1967690"/>
                  </a:lnTo>
                  <a:lnTo>
                    <a:pt x="587375" y="1955210"/>
                  </a:lnTo>
                  <a:lnTo>
                    <a:pt x="602632" y="1942731"/>
                  </a:lnTo>
                  <a:lnTo>
                    <a:pt x="617887" y="1930943"/>
                  </a:lnTo>
                  <a:lnTo>
                    <a:pt x="633838" y="1919850"/>
                  </a:lnTo>
                  <a:lnTo>
                    <a:pt x="649788" y="1910145"/>
                  </a:lnTo>
                  <a:lnTo>
                    <a:pt x="666431" y="1899743"/>
                  </a:lnTo>
                  <a:lnTo>
                    <a:pt x="635918" y="1901824"/>
                  </a:lnTo>
                  <a:lnTo>
                    <a:pt x="605406" y="1902518"/>
                  </a:lnTo>
                  <a:lnTo>
                    <a:pt x="574892" y="1901824"/>
                  </a:lnTo>
                  <a:lnTo>
                    <a:pt x="544379" y="1899743"/>
                  </a:lnTo>
                  <a:lnTo>
                    <a:pt x="513173" y="1895585"/>
                  </a:lnTo>
                  <a:lnTo>
                    <a:pt x="483354" y="1890038"/>
                  </a:lnTo>
                  <a:lnTo>
                    <a:pt x="454228" y="1883797"/>
                  </a:lnTo>
                  <a:lnTo>
                    <a:pt x="425795" y="1875476"/>
                  </a:lnTo>
                  <a:lnTo>
                    <a:pt x="397363" y="1866463"/>
                  </a:lnTo>
                  <a:lnTo>
                    <a:pt x="369623" y="1855370"/>
                  </a:lnTo>
                  <a:lnTo>
                    <a:pt x="342577" y="1842890"/>
                  </a:lnTo>
                  <a:lnTo>
                    <a:pt x="317612" y="1829717"/>
                  </a:lnTo>
                  <a:lnTo>
                    <a:pt x="291954" y="1815157"/>
                  </a:lnTo>
                  <a:lnTo>
                    <a:pt x="266988" y="1799210"/>
                  </a:lnTo>
                  <a:lnTo>
                    <a:pt x="244104" y="1782570"/>
                  </a:lnTo>
                  <a:lnTo>
                    <a:pt x="220526" y="1763850"/>
                  </a:lnTo>
                  <a:lnTo>
                    <a:pt x="198335" y="1745130"/>
                  </a:lnTo>
                  <a:lnTo>
                    <a:pt x="177531" y="1725717"/>
                  </a:lnTo>
                  <a:lnTo>
                    <a:pt x="157419" y="1704223"/>
                  </a:lnTo>
                  <a:lnTo>
                    <a:pt x="138696" y="1682730"/>
                  </a:lnTo>
                  <a:lnTo>
                    <a:pt x="120664" y="1659849"/>
                  </a:lnTo>
                  <a:lnTo>
                    <a:pt x="104021" y="1635582"/>
                  </a:lnTo>
                  <a:lnTo>
                    <a:pt x="88765" y="1611315"/>
                  </a:lnTo>
                  <a:lnTo>
                    <a:pt x="74202" y="1586356"/>
                  </a:lnTo>
                  <a:lnTo>
                    <a:pt x="60333" y="1560008"/>
                  </a:lnTo>
                  <a:lnTo>
                    <a:pt x="48542" y="1532969"/>
                  </a:lnTo>
                  <a:lnTo>
                    <a:pt x="37447" y="1505235"/>
                  </a:lnTo>
                  <a:lnTo>
                    <a:pt x="27739" y="1477502"/>
                  </a:lnTo>
                  <a:lnTo>
                    <a:pt x="20110" y="1448382"/>
                  </a:lnTo>
                  <a:lnTo>
                    <a:pt x="12483" y="1419261"/>
                  </a:lnTo>
                  <a:lnTo>
                    <a:pt x="7629" y="1389448"/>
                  </a:lnTo>
                  <a:lnTo>
                    <a:pt x="4161" y="1359635"/>
                  </a:lnTo>
                  <a:lnTo>
                    <a:pt x="2080" y="1329127"/>
                  </a:lnTo>
                  <a:lnTo>
                    <a:pt x="0" y="1297927"/>
                  </a:lnTo>
                  <a:lnTo>
                    <a:pt x="2080" y="1266727"/>
                  </a:lnTo>
                  <a:lnTo>
                    <a:pt x="4161" y="1235527"/>
                  </a:lnTo>
                  <a:lnTo>
                    <a:pt x="7629" y="1205713"/>
                  </a:lnTo>
                  <a:lnTo>
                    <a:pt x="12483" y="1175899"/>
                  </a:lnTo>
                  <a:lnTo>
                    <a:pt x="20110" y="1146780"/>
                  </a:lnTo>
                  <a:lnTo>
                    <a:pt x="27739" y="1117660"/>
                  </a:lnTo>
                  <a:lnTo>
                    <a:pt x="37447" y="1089926"/>
                  </a:lnTo>
                  <a:lnTo>
                    <a:pt x="48542" y="1062193"/>
                  </a:lnTo>
                  <a:lnTo>
                    <a:pt x="60333" y="1035153"/>
                  </a:lnTo>
                  <a:lnTo>
                    <a:pt x="74202" y="1009498"/>
                  </a:lnTo>
                  <a:lnTo>
                    <a:pt x="88765" y="984539"/>
                  </a:lnTo>
                  <a:lnTo>
                    <a:pt x="104021" y="959578"/>
                  </a:lnTo>
                  <a:lnTo>
                    <a:pt x="120664" y="935313"/>
                  </a:lnTo>
                  <a:lnTo>
                    <a:pt x="138696" y="913126"/>
                  </a:lnTo>
                  <a:lnTo>
                    <a:pt x="157419" y="890939"/>
                  </a:lnTo>
                  <a:lnTo>
                    <a:pt x="177531" y="870139"/>
                  </a:lnTo>
                  <a:lnTo>
                    <a:pt x="198335" y="850030"/>
                  </a:lnTo>
                  <a:lnTo>
                    <a:pt x="220526" y="831312"/>
                  </a:lnTo>
                  <a:lnTo>
                    <a:pt x="244104" y="813284"/>
                  </a:lnTo>
                  <a:lnTo>
                    <a:pt x="266988" y="796643"/>
                  </a:lnTo>
                  <a:lnTo>
                    <a:pt x="291954" y="780697"/>
                  </a:lnTo>
                  <a:lnTo>
                    <a:pt x="317612" y="766137"/>
                  </a:lnTo>
                  <a:lnTo>
                    <a:pt x="342577" y="752964"/>
                  </a:lnTo>
                  <a:lnTo>
                    <a:pt x="369623" y="740484"/>
                  </a:lnTo>
                  <a:lnTo>
                    <a:pt x="397363" y="729391"/>
                  </a:lnTo>
                  <a:lnTo>
                    <a:pt x="425795" y="719684"/>
                  </a:lnTo>
                  <a:lnTo>
                    <a:pt x="454228" y="712057"/>
                  </a:lnTo>
                  <a:lnTo>
                    <a:pt x="483354" y="705124"/>
                  </a:lnTo>
                  <a:lnTo>
                    <a:pt x="513173" y="700271"/>
                  </a:lnTo>
                  <a:lnTo>
                    <a:pt x="544379" y="696110"/>
                  </a:lnTo>
                  <a:lnTo>
                    <a:pt x="574892" y="693336"/>
                  </a:lnTo>
                  <a:lnTo>
                    <a:pt x="605406" y="692644"/>
                  </a:lnTo>
                  <a:lnTo>
                    <a:pt x="635224" y="693336"/>
                  </a:lnTo>
                  <a:lnTo>
                    <a:pt x="665045" y="696110"/>
                  </a:lnTo>
                  <a:lnTo>
                    <a:pt x="694169" y="699577"/>
                  </a:lnTo>
                  <a:lnTo>
                    <a:pt x="722603" y="704430"/>
                  </a:lnTo>
                  <a:lnTo>
                    <a:pt x="751036" y="710670"/>
                  </a:lnTo>
                  <a:lnTo>
                    <a:pt x="778774" y="718297"/>
                  </a:lnTo>
                  <a:lnTo>
                    <a:pt x="805820" y="727310"/>
                  </a:lnTo>
                  <a:lnTo>
                    <a:pt x="832173" y="737710"/>
                  </a:lnTo>
                  <a:lnTo>
                    <a:pt x="858525" y="748111"/>
                  </a:lnTo>
                  <a:lnTo>
                    <a:pt x="882797" y="760591"/>
                  </a:lnTo>
                  <a:lnTo>
                    <a:pt x="907761" y="774457"/>
                  </a:lnTo>
                  <a:lnTo>
                    <a:pt x="932033" y="789018"/>
                  </a:lnTo>
                  <a:lnTo>
                    <a:pt x="954918" y="804270"/>
                  </a:lnTo>
                  <a:lnTo>
                    <a:pt x="977110" y="820911"/>
                  </a:lnTo>
                  <a:lnTo>
                    <a:pt x="999300" y="839631"/>
                  </a:lnTo>
                  <a:lnTo>
                    <a:pt x="1020106" y="857657"/>
                  </a:lnTo>
                  <a:lnTo>
                    <a:pt x="1006929" y="828537"/>
                  </a:lnTo>
                  <a:lnTo>
                    <a:pt x="995834" y="798724"/>
                  </a:lnTo>
                  <a:lnTo>
                    <a:pt x="986125" y="767524"/>
                  </a:lnTo>
                  <a:lnTo>
                    <a:pt x="981965" y="752270"/>
                  </a:lnTo>
                  <a:lnTo>
                    <a:pt x="977803" y="735630"/>
                  </a:lnTo>
                  <a:lnTo>
                    <a:pt x="975028" y="719684"/>
                  </a:lnTo>
                  <a:lnTo>
                    <a:pt x="972256" y="703737"/>
                  </a:lnTo>
                  <a:lnTo>
                    <a:pt x="968788" y="687790"/>
                  </a:lnTo>
                  <a:lnTo>
                    <a:pt x="966707" y="671149"/>
                  </a:lnTo>
                  <a:lnTo>
                    <a:pt x="965320" y="655203"/>
                  </a:lnTo>
                  <a:lnTo>
                    <a:pt x="964627" y="638563"/>
                  </a:lnTo>
                  <a:lnTo>
                    <a:pt x="963933" y="621229"/>
                  </a:lnTo>
                  <a:lnTo>
                    <a:pt x="963239" y="604589"/>
                  </a:lnTo>
                  <a:lnTo>
                    <a:pt x="963933" y="573389"/>
                  </a:lnTo>
                  <a:lnTo>
                    <a:pt x="966707" y="542883"/>
                  </a:lnTo>
                  <a:lnTo>
                    <a:pt x="970868" y="512375"/>
                  </a:lnTo>
                  <a:lnTo>
                    <a:pt x="975722" y="482563"/>
                  </a:lnTo>
                  <a:lnTo>
                    <a:pt x="981965" y="453442"/>
                  </a:lnTo>
                  <a:lnTo>
                    <a:pt x="990979" y="425016"/>
                  </a:lnTo>
                  <a:lnTo>
                    <a:pt x="1000688" y="396589"/>
                  </a:lnTo>
                  <a:lnTo>
                    <a:pt x="1010397" y="368855"/>
                  </a:lnTo>
                  <a:lnTo>
                    <a:pt x="1022878" y="342508"/>
                  </a:lnTo>
                  <a:lnTo>
                    <a:pt x="1036055" y="316162"/>
                  </a:lnTo>
                  <a:lnTo>
                    <a:pt x="1050618" y="290509"/>
                  </a:lnTo>
                  <a:lnTo>
                    <a:pt x="1066568" y="266242"/>
                  </a:lnTo>
                  <a:lnTo>
                    <a:pt x="1083211" y="242667"/>
                  </a:lnTo>
                  <a:lnTo>
                    <a:pt x="1101935" y="219094"/>
                  </a:lnTo>
                  <a:lnTo>
                    <a:pt x="1120660" y="197601"/>
                  </a:lnTo>
                  <a:lnTo>
                    <a:pt x="1140076" y="176801"/>
                  </a:lnTo>
                  <a:lnTo>
                    <a:pt x="1161574" y="156694"/>
                  </a:lnTo>
                  <a:lnTo>
                    <a:pt x="1183071" y="137974"/>
                  </a:lnTo>
                  <a:lnTo>
                    <a:pt x="1206651" y="119253"/>
                  </a:lnTo>
                  <a:lnTo>
                    <a:pt x="1230229" y="102613"/>
                  </a:lnTo>
                  <a:lnTo>
                    <a:pt x="1255193" y="87361"/>
                  </a:lnTo>
                  <a:lnTo>
                    <a:pt x="1279465" y="72800"/>
                  </a:lnTo>
                  <a:lnTo>
                    <a:pt x="1305817" y="58934"/>
                  </a:lnTo>
                  <a:lnTo>
                    <a:pt x="1332863" y="47146"/>
                  </a:lnTo>
                  <a:lnTo>
                    <a:pt x="1360602" y="36053"/>
                  </a:lnTo>
                  <a:lnTo>
                    <a:pt x="1388342" y="27040"/>
                  </a:lnTo>
                  <a:lnTo>
                    <a:pt x="1417467" y="18720"/>
                  </a:lnTo>
                  <a:lnTo>
                    <a:pt x="1446593" y="11786"/>
                  </a:lnTo>
                  <a:lnTo>
                    <a:pt x="1476413" y="6239"/>
                  </a:lnTo>
                  <a:lnTo>
                    <a:pt x="1506232" y="2773"/>
                  </a:lnTo>
                  <a:lnTo>
                    <a:pt x="1536744" y="69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11516" y="2682393"/>
              <a:ext cx="446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99520" y="2823029"/>
              <a:ext cx="3287568" cy="237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587088" y="2775638"/>
              <a:ext cx="1351133" cy="394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i="1" dirty="0" smtClean="0">
                  <a:solidFill>
                    <a:schemeClr val="bg1"/>
                  </a:solidFill>
                  <a:effectLst/>
                  <a:latin typeface="Miriam" panose="020B0502050101010101" pitchFamily="34" charset="-79"/>
                  <a:cs typeface="Miriam" panose="020B0502050101010101" pitchFamily="34" charset="-79"/>
                </a:rPr>
                <a:t>Rose Honey</a:t>
              </a:r>
              <a:endParaRPr lang="zh-CN" altLang="en-US" sz="1200" b="1" i="1" dirty="0">
                <a:solidFill>
                  <a:schemeClr val="bg1"/>
                </a:solidFill>
                <a:latin typeface="Miriam" panose="020B0502050101010101" pitchFamily="34" charset="-79"/>
                <a:cs typeface="Miriam" panose="020B0502050101010101" pitchFamily="34" charset="-79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12000" y="5709071"/>
            <a:ext cx="3780000" cy="722286"/>
            <a:chOff x="609013" y="5690507"/>
            <a:chExt cx="3780000" cy="722286"/>
          </a:xfrm>
        </p:grpSpPr>
        <p:grpSp>
          <p:nvGrpSpPr>
            <p:cNvPr id="15" name="组合 14"/>
            <p:cNvGrpSpPr/>
            <p:nvPr/>
          </p:nvGrpSpPr>
          <p:grpSpPr>
            <a:xfrm>
              <a:off x="609013" y="5690507"/>
              <a:ext cx="3780000" cy="718514"/>
              <a:chOff x="609013" y="5690507"/>
              <a:chExt cx="3780000" cy="718514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V="1">
                <a:off x="609013" y="6237312"/>
                <a:ext cx="3780000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KSO_Shape"/>
              <p:cNvSpPr/>
              <p:nvPr/>
            </p:nvSpPr>
            <p:spPr>
              <a:xfrm rot="9538638" flipV="1">
                <a:off x="1076677" y="5690507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KSO_Shape"/>
              <p:cNvSpPr/>
              <p:nvPr/>
            </p:nvSpPr>
            <p:spPr bwMode="auto">
              <a:xfrm rot="592700">
                <a:off x="3430658" y="5724459"/>
                <a:ext cx="434065" cy="411638"/>
              </a:xfrm>
              <a:custGeom>
                <a:avLst/>
                <a:gdLst>
                  <a:gd name="T0" fmla="*/ 2147483646 w 5471"/>
                  <a:gd name="T1" fmla="*/ 2147483646 h 5188"/>
                  <a:gd name="T2" fmla="*/ 2147483646 w 5471"/>
                  <a:gd name="T3" fmla="*/ 2147483646 h 5188"/>
                  <a:gd name="T4" fmla="*/ 2147483646 w 5471"/>
                  <a:gd name="T5" fmla="*/ 126593967 h 5188"/>
                  <a:gd name="T6" fmla="*/ 2147483646 w 5471"/>
                  <a:gd name="T7" fmla="*/ 2147483646 h 5188"/>
                  <a:gd name="T8" fmla="*/ 2147483646 w 5471"/>
                  <a:gd name="T9" fmla="*/ 2147483646 h 5188"/>
                  <a:gd name="T10" fmla="*/ 2147483646 w 5471"/>
                  <a:gd name="T11" fmla="*/ 2147483646 h 5188"/>
                  <a:gd name="T12" fmla="*/ 2147483646 w 5471"/>
                  <a:gd name="T13" fmla="*/ 2147483646 h 5188"/>
                  <a:gd name="T14" fmla="*/ 2147483646 w 5471"/>
                  <a:gd name="T15" fmla="*/ 2147483646 h 5188"/>
                  <a:gd name="T16" fmla="*/ 2147483646 w 5471"/>
                  <a:gd name="T17" fmla="*/ 2147483646 h 5188"/>
                  <a:gd name="T18" fmla="*/ 2147483646 w 5471"/>
                  <a:gd name="T19" fmla="*/ 2147483646 h 5188"/>
                  <a:gd name="T20" fmla="*/ 2147483646 w 5471"/>
                  <a:gd name="T21" fmla="*/ 2147483646 h 5188"/>
                  <a:gd name="T22" fmla="*/ 2147483646 w 5471"/>
                  <a:gd name="T23" fmla="*/ 2147483646 h 5188"/>
                  <a:gd name="T24" fmla="*/ 2147483646 w 5471"/>
                  <a:gd name="T25" fmla="*/ 2147483646 h 5188"/>
                  <a:gd name="T26" fmla="*/ 2147483646 w 5471"/>
                  <a:gd name="T27" fmla="*/ 2147483646 h 5188"/>
                  <a:gd name="T28" fmla="*/ 2147483646 w 5471"/>
                  <a:gd name="T29" fmla="*/ 2147483646 h 5188"/>
                  <a:gd name="T30" fmla="*/ 2147483646 w 5471"/>
                  <a:gd name="T31" fmla="*/ 2147483646 h 5188"/>
                  <a:gd name="T32" fmla="*/ 2147483646 w 5471"/>
                  <a:gd name="T33" fmla="*/ 2147483646 h 5188"/>
                  <a:gd name="T34" fmla="*/ 379975597 w 5471"/>
                  <a:gd name="T35" fmla="*/ 2147483646 h 5188"/>
                  <a:gd name="T36" fmla="*/ 2147483646 w 5471"/>
                  <a:gd name="T37" fmla="*/ 2147483646 h 5188"/>
                  <a:gd name="T38" fmla="*/ 2147483646 w 5471"/>
                  <a:gd name="T39" fmla="*/ 2147483646 h 5188"/>
                  <a:gd name="T40" fmla="*/ 2147483646 w 5471"/>
                  <a:gd name="T41" fmla="*/ 2147483646 h 5188"/>
                  <a:gd name="T42" fmla="*/ 2147483646 w 5471"/>
                  <a:gd name="T43" fmla="*/ 2147483646 h 5188"/>
                  <a:gd name="T44" fmla="*/ 2147483646 w 5471"/>
                  <a:gd name="T45" fmla="*/ 2147483646 h 5188"/>
                  <a:gd name="T46" fmla="*/ 2147483646 w 5471"/>
                  <a:gd name="T47" fmla="*/ 2147483646 h 5188"/>
                  <a:gd name="T48" fmla="*/ 2147483646 w 5471"/>
                  <a:gd name="T49" fmla="*/ 2147483646 h 5188"/>
                  <a:gd name="T50" fmla="*/ 2147483646 w 5471"/>
                  <a:gd name="T51" fmla="*/ 2147483646 h 5188"/>
                  <a:gd name="T52" fmla="*/ 2147483646 w 5471"/>
                  <a:gd name="T53" fmla="*/ 2147483646 h 5188"/>
                  <a:gd name="T54" fmla="*/ 2147483646 w 5471"/>
                  <a:gd name="T55" fmla="*/ 2147483646 h 5188"/>
                  <a:gd name="T56" fmla="*/ 2147483646 w 5471"/>
                  <a:gd name="T57" fmla="*/ 2147483646 h 5188"/>
                  <a:gd name="T58" fmla="*/ 2147483646 w 5471"/>
                  <a:gd name="T59" fmla="*/ 2147483646 h 5188"/>
                  <a:gd name="T60" fmla="*/ 2147483646 w 5471"/>
                  <a:gd name="T61" fmla="*/ 2147483646 h 5188"/>
                  <a:gd name="T62" fmla="*/ 2147483646 w 5471"/>
                  <a:gd name="T63" fmla="*/ 2147483646 h 5188"/>
                  <a:gd name="T64" fmla="*/ 2147483646 w 5471"/>
                  <a:gd name="T65" fmla="*/ 2147483646 h 5188"/>
                  <a:gd name="T66" fmla="*/ 2147483646 w 5471"/>
                  <a:gd name="T67" fmla="*/ 2147483646 h 5188"/>
                  <a:gd name="T68" fmla="*/ 2147483646 w 5471"/>
                  <a:gd name="T69" fmla="*/ 2147483646 h 5188"/>
                  <a:gd name="T70" fmla="*/ 2147483646 w 5471"/>
                  <a:gd name="T71" fmla="*/ 2147483646 h 5188"/>
                  <a:gd name="T72" fmla="*/ 2147483646 w 5471"/>
                  <a:gd name="T73" fmla="*/ 2147483646 h 5188"/>
                  <a:gd name="T74" fmla="*/ 2147483646 w 5471"/>
                  <a:gd name="T75" fmla="*/ 2147483646 h 5188"/>
                  <a:gd name="T76" fmla="*/ 2147483646 w 5471"/>
                  <a:gd name="T77" fmla="*/ 2147483646 h 5188"/>
                  <a:gd name="T78" fmla="*/ 2147483646 w 5471"/>
                  <a:gd name="T79" fmla="*/ 2147483646 h 5188"/>
                  <a:gd name="T80" fmla="*/ 2147483646 w 5471"/>
                  <a:gd name="T81" fmla="*/ 2147483646 h 5188"/>
                  <a:gd name="T82" fmla="*/ 2147483646 w 5471"/>
                  <a:gd name="T83" fmla="*/ 2147483646 h 5188"/>
                  <a:gd name="T84" fmla="*/ 2147483646 w 5471"/>
                  <a:gd name="T85" fmla="*/ 2147483646 h 5188"/>
                  <a:gd name="T86" fmla="*/ 2147483646 w 5471"/>
                  <a:gd name="T87" fmla="*/ 2147483646 h 5188"/>
                  <a:gd name="T88" fmla="*/ 2147483646 w 5471"/>
                  <a:gd name="T89" fmla="*/ 2147483646 h 5188"/>
                  <a:gd name="T90" fmla="*/ 2147483646 w 5471"/>
                  <a:gd name="T91" fmla="*/ 2147483646 h 5188"/>
                  <a:gd name="T92" fmla="*/ 2147483646 w 5471"/>
                  <a:gd name="T93" fmla="*/ 2147483646 h 5188"/>
                  <a:gd name="T94" fmla="*/ 2147483646 w 5471"/>
                  <a:gd name="T95" fmla="*/ 2147483646 h 5188"/>
                  <a:gd name="T96" fmla="*/ 2147483646 w 5471"/>
                  <a:gd name="T97" fmla="*/ 2147483646 h 5188"/>
                  <a:gd name="T98" fmla="*/ 2147483646 w 5471"/>
                  <a:gd name="T99" fmla="*/ 2147483646 h 5188"/>
                  <a:gd name="T100" fmla="*/ 2147483646 w 5471"/>
                  <a:gd name="T101" fmla="*/ 2147483646 h 5188"/>
                  <a:gd name="T102" fmla="*/ 2147483646 w 5471"/>
                  <a:gd name="T103" fmla="*/ 2147483646 h 5188"/>
                  <a:gd name="T104" fmla="*/ 2147483646 w 5471"/>
                  <a:gd name="T105" fmla="*/ 2147483646 h 5188"/>
                  <a:gd name="T106" fmla="*/ 2147483646 w 5471"/>
                  <a:gd name="T107" fmla="*/ 2147483646 h 5188"/>
                  <a:gd name="T108" fmla="*/ 2147483646 w 5471"/>
                  <a:gd name="T109" fmla="*/ 2147483646 h 5188"/>
                  <a:gd name="T110" fmla="*/ 2147483646 w 5471"/>
                  <a:gd name="T111" fmla="*/ 2147483646 h 5188"/>
                  <a:gd name="T112" fmla="*/ 2147483646 w 5471"/>
                  <a:gd name="T113" fmla="*/ 2147483646 h 5188"/>
                  <a:gd name="T114" fmla="*/ 2147483646 w 5471"/>
                  <a:gd name="T115" fmla="*/ 2147483646 h 5188"/>
                  <a:gd name="T116" fmla="*/ 2147483646 w 5471"/>
                  <a:gd name="T117" fmla="*/ 2147483646 h 5188"/>
                  <a:gd name="T118" fmla="*/ 2147483646 w 5471"/>
                  <a:gd name="T119" fmla="*/ 2147483646 h 51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471" h="5188">
                    <a:moveTo>
                      <a:pt x="3062" y="530"/>
                    </a:moveTo>
                    <a:lnTo>
                      <a:pt x="3062" y="530"/>
                    </a:lnTo>
                    <a:lnTo>
                      <a:pt x="3073" y="522"/>
                    </a:lnTo>
                    <a:lnTo>
                      <a:pt x="3103" y="499"/>
                    </a:lnTo>
                    <a:lnTo>
                      <a:pt x="3122" y="482"/>
                    </a:lnTo>
                    <a:lnTo>
                      <a:pt x="3143" y="462"/>
                    </a:lnTo>
                    <a:lnTo>
                      <a:pt x="3166" y="440"/>
                    </a:lnTo>
                    <a:lnTo>
                      <a:pt x="3188" y="415"/>
                    </a:lnTo>
                    <a:lnTo>
                      <a:pt x="3211" y="388"/>
                    </a:lnTo>
                    <a:lnTo>
                      <a:pt x="3221" y="372"/>
                    </a:lnTo>
                    <a:lnTo>
                      <a:pt x="3232" y="358"/>
                    </a:lnTo>
                    <a:lnTo>
                      <a:pt x="3242" y="341"/>
                    </a:lnTo>
                    <a:lnTo>
                      <a:pt x="3250" y="325"/>
                    </a:lnTo>
                    <a:lnTo>
                      <a:pt x="3258" y="308"/>
                    </a:lnTo>
                    <a:lnTo>
                      <a:pt x="3266" y="292"/>
                    </a:lnTo>
                    <a:lnTo>
                      <a:pt x="3272" y="273"/>
                    </a:lnTo>
                    <a:lnTo>
                      <a:pt x="3278" y="256"/>
                    </a:lnTo>
                    <a:lnTo>
                      <a:pt x="3282" y="237"/>
                    </a:lnTo>
                    <a:lnTo>
                      <a:pt x="3286" y="218"/>
                    </a:lnTo>
                    <a:lnTo>
                      <a:pt x="3287" y="200"/>
                    </a:lnTo>
                    <a:lnTo>
                      <a:pt x="3287" y="180"/>
                    </a:lnTo>
                    <a:lnTo>
                      <a:pt x="3286" y="160"/>
                    </a:lnTo>
                    <a:lnTo>
                      <a:pt x="3282" y="140"/>
                    </a:lnTo>
                    <a:lnTo>
                      <a:pt x="3279" y="126"/>
                    </a:lnTo>
                    <a:lnTo>
                      <a:pt x="3276" y="113"/>
                    </a:lnTo>
                    <a:lnTo>
                      <a:pt x="3270" y="99"/>
                    </a:lnTo>
                    <a:lnTo>
                      <a:pt x="3264" y="87"/>
                    </a:lnTo>
                    <a:lnTo>
                      <a:pt x="3257" y="75"/>
                    </a:lnTo>
                    <a:lnTo>
                      <a:pt x="3249" y="64"/>
                    </a:lnTo>
                    <a:lnTo>
                      <a:pt x="3242" y="54"/>
                    </a:lnTo>
                    <a:lnTo>
                      <a:pt x="3232" y="44"/>
                    </a:lnTo>
                    <a:lnTo>
                      <a:pt x="3223" y="36"/>
                    </a:lnTo>
                    <a:lnTo>
                      <a:pt x="3212" y="28"/>
                    </a:lnTo>
                    <a:lnTo>
                      <a:pt x="3202" y="21"/>
                    </a:lnTo>
                    <a:lnTo>
                      <a:pt x="3190" y="15"/>
                    </a:lnTo>
                    <a:lnTo>
                      <a:pt x="3179" y="10"/>
                    </a:lnTo>
                    <a:lnTo>
                      <a:pt x="3167" y="6"/>
                    </a:lnTo>
                    <a:lnTo>
                      <a:pt x="3155" y="3"/>
                    </a:lnTo>
                    <a:lnTo>
                      <a:pt x="3142" y="1"/>
                    </a:lnTo>
                    <a:lnTo>
                      <a:pt x="3123" y="0"/>
                    </a:lnTo>
                    <a:lnTo>
                      <a:pt x="3104" y="0"/>
                    </a:lnTo>
                    <a:lnTo>
                      <a:pt x="3088" y="3"/>
                    </a:lnTo>
                    <a:lnTo>
                      <a:pt x="3071" y="6"/>
                    </a:lnTo>
                    <a:lnTo>
                      <a:pt x="3056" y="11"/>
                    </a:lnTo>
                    <a:lnTo>
                      <a:pt x="3041" y="18"/>
                    </a:lnTo>
                    <a:lnTo>
                      <a:pt x="3027" y="26"/>
                    </a:lnTo>
                    <a:lnTo>
                      <a:pt x="3015" y="34"/>
                    </a:lnTo>
                    <a:lnTo>
                      <a:pt x="3004" y="44"/>
                    </a:lnTo>
                    <a:lnTo>
                      <a:pt x="2994" y="55"/>
                    </a:lnTo>
                    <a:lnTo>
                      <a:pt x="2984" y="67"/>
                    </a:lnTo>
                    <a:lnTo>
                      <a:pt x="2976" y="80"/>
                    </a:lnTo>
                    <a:lnTo>
                      <a:pt x="2970" y="93"/>
                    </a:lnTo>
                    <a:lnTo>
                      <a:pt x="2964" y="106"/>
                    </a:lnTo>
                    <a:lnTo>
                      <a:pt x="2960" y="120"/>
                    </a:lnTo>
                    <a:lnTo>
                      <a:pt x="2958" y="135"/>
                    </a:lnTo>
                    <a:lnTo>
                      <a:pt x="2950" y="127"/>
                    </a:lnTo>
                    <a:lnTo>
                      <a:pt x="2941" y="120"/>
                    </a:lnTo>
                    <a:lnTo>
                      <a:pt x="2932" y="114"/>
                    </a:lnTo>
                    <a:lnTo>
                      <a:pt x="2923" y="108"/>
                    </a:lnTo>
                    <a:lnTo>
                      <a:pt x="2912" y="103"/>
                    </a:lnTo>
                    <a:lnTo>
                      <a:pt x="2901" y="98"/>
                    </a:lnTo>
                    <a:lnTo>
                      <a:pt x="2890" y="95"/>
                    </a:lnTo>
                    <a:lnTo>
                      <a:pt x="2877" y="92"/>
                    </a:lnTo>
                    <a:lnTo>
                      <a:pt x="2865" y="91"/>
                    </a:lnTo>
                    <a:lnTo>
                      <a:pt x="2852" y="89"/>
                    </a:lnTo>
                    <a:lnTo>
                      <a:pt x="2840" y="91"/>
                    </a:lnTo>
                    <a:lnTo>
                      <a:pt x="2828" y="92"/>
                    </a:lnTo>
                    <a:lnTo>
                      <a:pt x="2815" y="95"/>
                    </a:lnTo>
                    <a:lnTo>
                      <a:pt x="2803" y="99"/>
                    </a:lnTo>
                    <a:lnTo>
                      <a:pt x="2791" y="105"/>
                    </a:lnTo>
                    <a:lnTo>
                      <a:pt x="2780" y="111"/>
                    </a:lnTo>
                    <a:lnTo>
                      <a:pt x="2770" y="118"/>
                    </a:lnTo>
                    <a:lnTo>
                      <a:pt x="2761" y="126"/>
                    </a:lnTo>
                    <a:lnTo>
                      <a:pt x="2753" y="135"/>
                    </a:lnTo>
                    <a:lnTo>
                      <a:pt x="2745" y="143"/>
                    </a:lnTo>
                    <a:lnTo>
                      <a:pt x="2739" y="152"/>
                    </a:lnTo>
                    <a:lnTo>
                      <a:pt x="2733" y="162"/>
                    </a:lnTo>
                    <a:lnTo>
                      <a:pt x="2728" y="171"/>
                    </a:lnTo>
                    <a:lnTo>
                      <a:pt x="2725" y="182"/>
                    </a:lnTo>
                    <a:lnTo>
                      <a:pt x="2720" y="192"/>
                    </a:lnTo>
                    <a:lnTo>
                      <a:pt x="2718" y="203"/>
                    </a:lnTo>
                    <a:lnTo>
                      <a:pt x="2717" y="214"/>
                    </a:lnTo>
                    <a:lnTo>
                      <a:pt x="2716" y="225"/>
                    </a:lnTo>
                    <a:lnTo>
                      <a:pt x="2716" y="236"/>
                    </a:lnTo>
                    <a:lnTo>
                      <a:pt x="2717" y="248"/>
                    </a:lnTo>
                    <a:lnTo>
                      <a:pt x="2719" y="259"/>
                    </a:lnTo>
                    <a:lnTo>
                      <a:pt x="2721" y="270"/>
                    </a:lnTo>
                    <a:lnTo>
                      <a:pt x="2727" y="288"/>
                    </a:lnTo>
                    <a:lnTo>
                      <a:pt x="2733" y="303"/>
                    </a:lnTo>
                    <a:lnTo>
                      <a:pt x="2741" y="318"/>
                    </a:lnTo>
                    <a:lnTo>
                      <a:pt x="2751" y="334"/>
                    </a:lnTo>
                    <a:lnTo>
                      <a:pt x="2761" y="348"/>
                    </a:lnTo>
                    <a:lnTo>
                      <a:pt x="2772" y="362"/>
                    </a:lnTo>
                    <a:lnTo>
                      <a:pt x="2784" y="376"/>
                    </a:lnTo>
                    <a:lnTo>
                      <a:pt x="2796" y="388"/>
                    </a:lnTo>
                    <a:lnTo>
                      <a:pt x="2809" y="400"/>
                    </a:lnTo>
                    <a:lnTo>
                      <a:pt x="2824" y="412"/>
                    </a:lnTo>
                    <a:lnTo>
                      <a:pt x="2837" y="422"/>
                    </a:lnTo>
                    <a:lnTo>
                      <a:pt x="2851" y="433"/>
                    </a:lnTo>
                    <a:lnTo>
                      <a:pt x="2881" y="451"/>
                    </a:lnTo>
                    <a:lnTo>
                      <a:pt x="2910" y="468"/>
                    </a:lnTo>
                    <a:lnTo>
                      <a:pt x="2940" y="483"/>
                    </a:lnTo>
                    <a:lnTo>
                      <a:pt x="2968" y="495"/>
                    </a:lnTo>
                    <a:lnTo>
                      <a:pt x="2993" y="506"/>
                    </a:lnTo>
                    <a:lnTo>
                      <a:pt x="3016" y="514"/>
                    </a:lnTo>
                    <a:lnTo>
                      <a:pt x="3049" y="525"/>
                    </a:lnTo>
                    <a:lnTo>
                      <a:pt x="3062" y="530"/>
                    </a:lnTo>
                    <a:close/>
                    <a:moveTo>
                      <a:pt x="2435" y="3095"/>
                    </a:moveTo>
                    <a:lnTo>
                      <a:pt x="2435" y="3095"/>
                    </a:lnTo>
                    <a:lnTo>
                      <a:pt x="2463" y="3057"/>
                    </a:lnTo>
                    <a:lnTo>
                      <a:pt x="2490" y="3020"/>
                    </a:lnTo>
                    <a:lnTo>
                      <a:pt x="2520" y="2985"/>
                    </a:lnTo>
                    <a:lnTo>
                      <a:pt x="2551" y="2951"/>
                    </a:lnTo>
                    <a:lnTo>
                      <a:pt x="2583" y="2919"/>
                    </a:lnTo>
                    <a:lnTo>
                      <a:pt x="2617" y="2888"/>
                    </a:lnTo>
                    <a:lnTo>
                      <a:pt x="2651" y="2859"/>
                    </a:lnTo>
                    <a:lnTo>
                      <a:pt x="2687" y="2831"/>
                    </a:lnTo>
                    <a:lnTo>
                      <a:pt x="2723" y="2805"/>
                    </a:lnTo>
                    <a:lnTo>
                      <a:pt x="2762" y="2779"/>
                    </a:lnTo>
                    <a:lnTo>
                      <a:pt x="2800" y="2756"/>
                    </a:lnTo>
                    <a:lnTo>
                      <a:pt x="2840" y="2735"/>
                    </a:lnTo>
                    <a:lnTo>
                      <a:pt x="2882" y="2714"/>
                    </a:lnTo>
                    <a:lnTo>
                      <a:pt x="2924" y="2697"/>
                    </a:lnTo>
                    <a:lnTo>
                      <a:pt x="2965" y="2680"/>
                    </a:lnTo>
                    <a:lnTo>
                      <a:pt x="3009" y="2666"/>
                    </a:lnTo>
                    <a:lnTo>
                      <a:pt x="2986" y="2646"/>
                    </a:lnTo>
                    <a:lnTo>
                      <a:pt x="2964" y="2626"/>
                    </a:lnTo>
                    <a:lnTo>
                      <a:pt x="2940" y="2609"/>
                    </a:lnTo>
                    <a:lnTo>
                      <a:pt x="2916" y="2591"/>
                    </a:lnTo>
                    <a:lnTo>
                      <a:pt x="2891" y="2575"/>
                    </a:lnTo>
                    <a:lnTo>
                      <a:pt x="2865" y="2558"/>
                    </a:lnTo>
                    <a:lnTo>
                      <a:pt x="2839" y="2544"/>
                    </a:lnTo>
                    <a:lnTo>
                      <a:pt x="2813" y="2530"/>
                    </a:lnTo>
                    <a:lnTo>
                      <a:pt x="2785" y="2516"/>
                    </a:lnTo>
                    <a:lnTo>
                      <a:pt x="2758" y="2503"/>
                    </a:lnTo>
                    <a:lnTo>
                      <a:pt x="2729" y="2492"/>
                    </a:lnTo>
                    <a:lnTo>
                      <a:pt x="2700" y="2481"/>
                    </a:lnTo>
                    <a:lnTo>
                      <a:pt x="2671" y="2471"/>
                    </a:lnTo>
                    <a:lnTo>
                      <a:pt x="2641" y="2462"/>
                    </a:lnTo>
                    <a:lnTo>
                      <a:pt x="2610" y="2455"/>
                    </a:lnTo>
                    <a:lnTo>
                      <a:pt x="2579" y="2448"/>
                    </a:lnTo>
                    <a:lnTo>
                      <a:pt x="2536" y="2442"/>
                    </a:lnTo>
                    <a:lnTo>
                      <a:pt x="2495" y="2436"/>
                    </a:lnTo>
                    <a:lnTo>
                      <a:pt x="2453" y="2433"/>
                    </a:lnTo>
                    <a:lnTo>
                      <a:pt x="2411" y="2432"/>
                    </a:lnTo>
                    <a:lnTo>
                      <a:pt x="2370" y="2433"/>
                    </a:lnTo>
                    <a:lnTo>
                      <a:pt x="2330" y="2435"/>
                    </a:lnTo>
                    <a:lnTo>
                      <a:pt x="2289" y="2440"/>
                    </a:lnTo>
                    <a:lnTo>
                      <a:pt x="2248" y="2446"/>
                    </a:lnTo>
                    <a:lnTo>
                      <a:pt x="2209" y="2455"/>
                    </a:lnTo>
                    <a:lnTo>
                      <a:pt x="2170" y="2465"/>
                    </a:lnTo>
                    <a:lnTo>
                      <a:pt x="2132" y="2476"/>
                    </a:lnTo>
                    <a:lnTo>
                      <a:pt x="2094" y="2489"/>
                    </a:lnTo>
                    <a:lnTo>
                      <a:pt x="2057" y="2504"/>
                    </a:lnTo>
                    <a:lnTo>
                      <a:pt x="2020" y="2521"/>
                    </a:lnTo>
                    <a:lnTo>
                      <a:pt x="1985" y="2539"/>
                    </a:lnTo>
                    <a:lnTo>
                      <a:pt x="1950" y="2558"/>
                    </a:lnTo>
                    <a:lnTo>
                      <a:pt x="1938" y="2531"/>
                    </a:lnTo>
                    <a:lnTo>
                      <a:pt x="1925" y="2502"/>
                    </a:lnTo>
                    <a:lnTo>
                      <a:pt x="1911" y="2475"/>
                    </a:lnTo>
                    <a:lnTo>
                      <a:pt x="1897" y="2448"/>
                    </a:lnTo>
                    <a:lnTo>
                      <a:pt x="1882" y="2421"/>
                    </a:lnTo>
                    <a:lnTo>
                      <a:pt x="1865" y="2395"/>
                    </a:lnTo>
                    <a:lnTo>
                      <a:pt x="1849" y="2369"/>
                    </a:lnTo>
                    <a:lnTo>
                      <a:pt x="1831" y="2344"/>
                    </a:lnTo>
                    <a:lnTo>
                      <a:pt x="1812" y="2319"/>
                    </a:lnTo>
                    <a:lnTo>
                      <a:pt x="1794" y="2295"/>
                    </a:lnTo>
                    <a:lnTo>
                      <a:pt x="1774" y="2272"/>
                    </a:lnTo>
                    <a:lnTo>
                      <a:pt x="1753" y="2249"/>
                    </a:lnTo>
                    <a:lnTo>
                      <a:pt x="1731" y="2227"/>
                    </a:lnTo>
                    <a:lnTo>
                      <a:pt x="1709" y="2205"/>
                    </a:lnTo>
                    <a:lnTo>
                      <a:pt x="1687" y="2184"/>
                    </a:lnTo>
                    <a:lnTo>
                      <a:pt x="1663" y="2164"/>
                    </a:lnTo>
                    <a:lnTo>
                      <a:pt x="1640" y="2145"/>
                    </a:lnTo>
                    <a:lnTo>
                      <a:pt x="1614" y="2126"/>
                    </a:lnTo>
                    <a:lnTo>
                      <a:pt x="1589" y="2108"/>
                    </a:lnTo>
                    <a:lnTo>
                      <a:pt x="1564" y="2091"/>
                    </a:lnTo>
                    <a:lnTo>
                      <a:pt x="1537" y="2074"/>
                    </a:lnTo>
                    <a:lnTo>
                      <a:pt x="1510" y="2058"/>
                    </a:lnTo>
                    <a:lnTo>
                      <a:pt x="1482" y="2043"/>
                    </a:lnTo>
                    <a:lnTo>
                      <a:pt x="1454" y="2029"/>
                    </a:lnTo>
                    <a:lnTo>
                      <a:pt x="1425" y="2016"/>
                    </a:lnTo>
                    <a:lnTo>
                      <a:pt x="1395" y="2003"/>
                    </a:lnTo>
                    <a:lnTo>
                      <a:pt x="1366" y="1992"/>
                    </a:lnTo>
                    <a:lnTo>
                      <a:pt x="1335" y="1981"/>
                    </a:lnTo>
                    <a:lnTo>
                      <a:pt x="1304" y="1971"/>
                    </a:lnTo>
                    <a:lnTo>
                      <a:pt x="1273" y="1962"/>
                    </a:lnTo>
                    <a:lnTo>
                      <a:pt x="1241" y="1954"/>
                    </a:lnTo>
                    <a:lnTo>
                      <a:pt x="1210" y="1948"/>
                    </a:lnTo>
                    <a:lnTo>
                      <a:pt x="1158" y="1939"/>
                    </a:lnTo>
                    <a:lnTo>
                      <a:pt x="1107" y="1933"/>
                    </a:lnTo>
                    <a:lnTo>
                      <a:pt x="1057" y="1930"/>
                    </a:lnTo>
                    <a:lnTo>
                      <a:pt x="1006" y="1929"/>
                    </a:lnTo>
                    <a:lnTo>
                      <a:pt x="955" y="1930"/>
                    </a:lnTo>
                    <a:lnTo>
                      <a:pt x="906" y="1934"/>
                    </a:lnTo>
                    <a:lnTo>
                      <a:pt x="857" y="1941"/>
                    </a:lnTo>
                    <a:lnTo>
                      <a:pt x="809" y="1950"/>
                    </a:lnTo>
                    <a:lnTo>
                      <a:pt x="761" y="1962"/>
                    </a:lnTo>
                    <a:lnTo>
                      <a:pt x="714" y="1975"/>
                    </a:lnTo>
                    <a:lnTo>
                      <a:pt x="668" y="1991"/>
                    </a:lnTo>
                    <a:lnTo>
                      <a:pt x="623" y="2009"/>
                    </a:lnTo>
                    <a:lnTo>
                      <a:pt x="579" y="2029"/>
                    </a:lnTo>
                    <a:lnTo>
                      <a:pt x="536" y="2051"/>
                    </a:lnTo>
                    <a:lnTo>
                      <a:pt x="493" y="2075"/>
                    </a:lnTo>
                    <a:lnTo>
                      <a:pt x="453" y="2101"/>
                    </a:lnTo>
                    <a:lnTo>
                      <a:pt x="414" y="2129"/>
                    </a:lnTo>
                    <a:lnTo>
                      <a:pt x="376" y="2159"/>
                    </a:lnTo>
                    <a:lnTo>
                      <a:pt x="339" y="2191"/>
                    </a:lnTo>
                    <a:lnTo>
                      <a:pt x="304" y="2224"/>
                    </a:lnTo>
                    <a:lnTo>
                      <a:pt x="270" y="2259"/>
                    </a:lnTo>
                    <a:lnTo>
                      <a:pt x="238" y="2295"/>
                    </a:lnTo>
                    <a:lnTo>
                      <a:pt x="208" y="2334"/>
                    </a:lnTo>
                    <a:lnTo>
                      <a:pt x="180" y="2374"/>
                    </a:lnTo>
                    <a:lnTo>
                      <a:pt x="153" y="2415"/>
                    </a:lnTo>
                    <a:lnTo>
                      <a:pt x="129" y="2458"/>
                    </a:lnTo>
                    <a:lnTo>
                      <a:pt x="106" y="2503"/>
                    </a:lnTo>
                    <a:lnTo>
                      <a:pt x="86" y="2548"/>
                    </a:lnTo>
                    <a:lnTo>
                      <a:pt x="67" y="2596"/>
                    </a:lnTo>
                    <a:lnTo>
                      <a:pt x="52" y="2644"/>
                    </a:lnTo>
                    <a:lnTo>
                      <a:pt x="38" y="2694"/>
                    </a:lnTo>
                    <a:lnTo>
                      <a:pt x="27" y="2744"/>
                    </a:lnTo>
                    <a:lnTo>
                      <a:pt x="17" y="2802"/>
                    </a:lnTo>
                    <a:lnTo>
                      <a:pt x="9" y="2860"/>
                    </a:lnTo>
                    <a:lnTo>
                      <a:pt x="4" y="2918"/>
                    </a:lnTo>
                    <a:lnTo>
                      <a:pt x="1" y="2974"/>
                    </a:lnTo>
                    <a:lnTo>
                      <a:pt x="0" y="3031"/>
                    </a:lnTo>
                    <a:lnTo>
                      <a:pt x="3" y="3087"/>
                    </a:lnTo>
                    <a:lnTo>
                      <a:pt x="6" y="3143"/>
                    </a:lnTo>
                    <a:lnTo>
                      <a:pt x="12" y="3198"/>
                    </a:lnTo>
                    <a:lnTo>
                      <a:pt x="20" y="3253"/>
                    </a:lnTo>
                    <a:lnTo>
                      <a:pt x="30" y="3307"/>
                    </a:lnTo>
                    <a:lnTo>
                      <a:pt x="41" y="3361"/>
                    </a:lnTo>
                    <a:lnTo>
                      <a:pt x="55" y="3415"/>
                    </a:lnTo>
                    <a:lnTo>
                      <a:pt x="70" y="3468"/>
                    </a:lnTo>
                    <a:lnTo>
                      <a:pt x="86" y="3520"/>
                    </a:lnTo>
                    <a:lnTo>
                      <a:pt x="105" y="3571"/>
                    </a:lnTo>
                    <a:lnTo>
                      <a:pt x="125" y="3622"/>
                    </a:lnTo>
                    <a:lnTo>
                      <a:pt x="146" y="3673"/>
                    </a:lnTo>
                    <a:lnTo>
                      <a:pt x="168" y="3722"/>
                    </a:lnTo>
                    <a:lnTo>
                      <a:pt x="192" y="3772"/>
                    </a:lnTo>
                    <a:lnTo>
                      <a:pt x="216" y="3820"/>
                    </a:lnTo>
                    <a:lnTo>
                      <a:pt x="242" y="3867"/>
                    </a:lnTo>
                    <a:lnTo>
                      <a:pt x="269" y="3915"/>
                    </a:lnTo>
                    <a:lnTo>
                      <a:pt x="297" y="3961"/>
                    </a:lnTo>
                    <a:lnTo>
                      <a:pt x="326" y="4006"/>
                    </a:lnTo>
                    <a:lnTo>
                      <a:pt x="355" y="4051"/>
                    </a:lnTo>
                    <a:lnTo>
                      <a:pt x="385" y="4095"/>
                    </a:lnTo>
                    <a:lnTo>
                      <a:pt x="416" y="4138"/>
                    </a:lnTo>
                    <a:lnTo>
                      <a:pt x="447" y="4180"/>
                    </a:lnTo>
                    <a:lnTo>
                      <a:pt x="479" y="4222"/>
                    </a:lnTo>
                    <a:lnTo>
                      <a:pt x="511" y="4262"/>
                    </a:lnTo>
                    <a:lnTo>
                      <a:pt x="544" y="4302"/>
                    </a:lnTo>
                    <a:lnTo>
                      <a:pt x="577" y="4340"/>
                    </a:lnTo>
                    <a:lnTo>
                      <a:pt x="610" y="4379"/>
                    </a:lnTo>
                    <a:lnTo>
                      <a:pt x="643" y="4415"/>
                    </a:lnTo>
                    <a:lnTo>
                      <a:pt x="709" y="4487"/>
                    </a:lnTo>
                    <a:lnTo>
                      <a:pt x="775" y="4554"/>
                    </a:lnTo>
                    <a:lnTo>
                      <a:pt x="839" y="4617"/>
                    </a:lnTo>
                    <a:lnTo>
                      <a:pt x="903" y="4676"/>
                    </a:lnTo>
                    <a:lnTo>
                      <a:pt x="963" y="4731"/>
                    </a:lnTo>
                    <a:lnTo>
                      <a:pt x="1020" y="4780"/>
                    </a:lnTo>
                    <a:lnTo>
                      <a:pt x="1074" y="4826"/>
                    </a:lnTo>
                    <a:lnTo>
                      <a:pt x="1125" y="4866"/>
                    </a:lnTo>
                    <a:lnTo>
                      <a:pt x="1170" y="4901"/>
                    </a:lnTo>
                    <a:lnTo>
                      <a:pt x="1210" y="4932"/>
                    </a:lnTo>
                    <a:lnTo>
                      <a:pt x="1244" y="4958"/>
                    </a:lnTo>
                    <a:lnTo>
                      <a:pt x="1292" y="4992"/>
                    </a:lnTo>
                    <a:lnTo>
                      <a:pt x="1309" y="5004"/>
                    </a:lnTo>
                    <a:lnTo>
                      <a:pt x="1338" y="4996"/>
                    </a:lnTo>
                    <a:lnTo>
                      <a:pt x="1373" y="4986"/>
                    </a:lnTo>
                    <a:lnTo>
                      <a:pt x="1421" y="4973"/>
                    </a:lnTo>
                    <a:lnTo>
                      <a:pt x="1479" y="4955"/>
                    </a:lnTo>
                    <a:lnTo>
                      <a:pt x="1547" y="4934"/>
                    </a:lnTo>
                    <a:lnTo>
                      <a:pt x="1623" y="4908"/>
                    </a:lnTo>
                    <a:lnTo>
                      <a:pt x="1708" y="4878"/>
                    </a:lnTo>
                    <a:lnTo>
                      <a:pt x="1799" y="4844"/>
                    </a:lnTo>
                    <a:lnTo>
                      <a:pt x="1896" y="4806"/>
                    </a:lnTo>
                    <a:lnTo>
                      <a:pt x="1946" y="4785"/>
                    </a:lnTo>
                    <a:lnTo>
                      <a:pt x="1997" y="4763"/>
                    </a:lnTo>
                    <a:lnTo>
                      <a:pt x="2049" y="4739"/>
                    </a:lnTo>
                    <a:lnTo>
                      <a:pt x="2101" y="4714"/>
                    </a:lnTo>
                    <a:lnTo>
                      <a:pt x="2154" y="4689"/>
                    </a:lnTo>
                    <a:lnTo>
                      <a:pt x="2207" y="4663"/>
                    </a:lnTo>
                    <a:lnTo>
                      <a:pt x="2261" y="4634"/>
                    </a:lnTo>
                    <a:lnTo>
                      <a:pt x="2315" y="4606"/>
                    </a:lnTo>
                    <a:lnTo>
                      <a:pt x="2368" y="4575"/>
                    </a:lnTo>
                    <a:lnTo>
                      <a:pt x="2422" y="4543"/>
                    </a:lnTo>
                    <a:lnTo>
                      <a:pt x="2476" y="4511"/>
                    </a:lnTo>
                    <a:lnTo>
                      <a:pt x="2529" y="4477"/>
                    </a:lnTo>
                    <a:lnTo>
                      <a:pt x="2506" y="4446"/>
                    </a:lnTo>
                    <a:lnTo>
                      <a:pt x="2484" y="4414"/>
                    </a:lnTo>
                    <a:lnTo>
                      <a:pt x="2462" y="4382"/>
                    </a:lnTo>
                    <a:lnTo>
                      <a:pt x="2442" y="4349"/>
                    </a:lnTo>
                    <a:lnTo>
                      <a:pt x="2422" y="4316"/>
                    </a:lnTo>
                    <a:lnTo>
                      <a:pt x="2403" y="4282"/>
                    </a:lnTo>
                    <a:lnTo>
                      <a:pt x="2385" y="4248"/>
                    </a:lnTo>
                    <a:lnTo>
                      <a:pt x="2368" y="4213"/>
                    </a:lnTo>
                    <a:lnTo>
                      <a:pt x="2353" y="4178"/>
                    </a:lnTo>
                    <a:lnTo>
                      <a:pt x="2337" y="4141"/>
                    </a:lnTo>
                    <a:lnTo>
                      <a:pt x="2323" y="4105"/>
                    </a:lnTo>
                    <a:lnTo>
                      <a:pt x="2310" y="4068"/>
                    </a:lnTo>
                    <a:lnTo>
                      <a:pt x="2299" y="4030"/>
                    </a:lnTo>
                    <a:lnTo>
                      <a:pt x="2288" y="3992"/>
                    </a:lnTo>
                    <a:lnTo>
                      <a:pt x="2278" y="3953"/>
                    </a:lnTo>
                    <a:lnTo>
                      <a:pt x="2270" y="3914"/>
                    </a:lnTo>
                    <a:lnTo>
                      <a:pt x="2265" y="3886"/>
                    </a:lnTo>
                    <a:lnTo>
                      <a:pt x="2260" y="3860"/>
                    </a:lnTo>
                    <a:lnTo>
                      <a:pt x="2257" y="3832"/>
                    </a:lnTo>
                    <a:lnTo>
                      <a:pt x="2255" y="3806"/>
                    </a:lnTo>
                    <a:lnTo>
                      <a:pt x="2250" y="3752"/>
                    </a:lnTo>
                    <a:lnTo>
                      <a:pt x="2249" y="3699"/>
                    </a:lnTo>
                    <a:lnTo>
                      <a:pt x="2250" y="3645"/>
                    </a:lnTo>
                    <a:lnTo>
                      <a:pt x="2255" y="3592"/>
                    </a:lnTo>
                    <a:lnTo>
                      <a:pt x="2261" y="3540"/>
                    </a:lnTo>
                    <a:lnTo>
                      <a:pt x="2271" y="3488"/>
                    </a:lnTo>
                    <a:lnTo>
                      <a:pt x="2282" y="3436"/>
                    </a:lnTo>
                    <a:lnTo>
                      <a:pt x="2297" y="3384"/>
                    </a:lnTo>
                    <a:lnTo>
                      <a:pt x="2314" y="3334"/>
                    </a:lnTo>
                    <a:lnTo>
                      <a:pt x="2333" y="3284"/>
                    </a:lnTo>
                    <a:lnTo>
                      <a:pt x="2355" y="3236"/>
                    </a:lnTo>
                    <a:lnTo>
                      <a:pt x="2379" y="3187"/>
                    </a:lnTo>
                    <a:lnTo>
                      <a:pt x="2392" y="3164"/>
                    </a:lnTo>
                    <a:lnTo>
                      <a:pt x="2407" y="3141"/>
                    </a:lnTo>
                    <a:lnTo>
                      <a:pt x="2421" y="3118"/>
                    </a:lnTo>
                    <a:lnTo>
                      <a:pt x="2435" y="3095"/>
                    </a:lnTo>
                    <a:close/>
                    <a:moveTo>
                      <a:pt x="3250" y="1604"/>
                    </a:moveTo>
                    <a:lnTo>
                      <a:pt x="3250" y="1604"/>
                    </a:lnTo>
                    <a:lnTo>
                      <a:pt x="3255" y="1581"/>
                    </a:lnTo>
                    <a:lnTo>
                      <a:pt x="3261" y="1559"/>
                    </a:lnTo>
                    <a:lnTo>
                      <a:pt x="3270" y="1537"/>
                    </a:lnTo>
                    <a:lnTo>
                      <a:pt x="3281" y="1516"/>
                    </a:lnTo>
                    <a:lnTo>
                      <a:pt x="3294" y="1497"/>
                    </a:lnTo>
                    <a:lnTo>
                      <a:pt x="3309" y="1478"/>
                    </a:lnTo>
                    <a:lnTo>
                      <a:pt x="3325" y="1460"/>
                    </a:lnTo>
                    <a:lnTo>
                      <a:pt x="3343" y="1445"/>
                    </a:lnTo>
                    <a:lnTo>
                      <a:pt x="3363" y="1431"/>
                    </a:lnTo>
                    <a:lnTo>
                      <a:pt x="3385" y="1418"/>
                    </a:lnTo>
                    <a:lnTo>
                      <a:pt x="3408" y="1407"/>
                    </a:lnTo>
                    <a:lnTo>
                      <a:pt x="3432" y="1400"/>
                    </a:lnTo>
                    <a:lnTo>
                      <a:pt x="3445" y="1396"/>
                    </a:lnTo>
                    <a:lnTo>
                      <a:pt x="3458" y="1394"/>
                    </a:lnTo>
                    <a:lnTo>
                      <a:pt x="3472" y="1392"/>
                    </a:lnTo>
                    <a:lnTo>
                      <a:pt x="3486" y="1390"/>
                    </a:lnTo>
                    <a:lnTo>
                      <a:pt x="3500" y="1390"/>
                    </a:lnTo>
                    <a:lnTo>
                      <a:pt x="3515" y="1390"/>
                    </a:lnTo>
                    <a:lnTo>
                      <a:pt x="3530" y="1390"/>
                    </a:lnTo>
                    <a:lnTo>
                      <a:pt x="3545" y="1391"/>
                    </a:lnTo>
                    <a:lnTo>
                      <a:pt x="3565" y="1394"/>
                    </a:lnTo>
                    <a:lnTo>
                      <a:pt x="3585" y="1400"/>
                    </a:lnTo>
                    <a:lnTo>
                      <a:pt x="3604" y="1405"/>
                    </a:lnTo>
                    <a:lnTo>
                      <a:pt x="3622" y="1414"/>
                    </a:lnTo>
                    <a:lnTo>
                      <a:pt x="3641" y="1424"/>
                    </a:lnTo>
                    <a:lnTo>
                      <a:pt x="3658" y="1435"/>
                    </a:lnTo>
                    <a:lnTo>
                      <a:pt x="3674" y="1447"/>
                    </a:lnTo>
                    <a:lnTo>
                      <a:pt x="3689" y="1461"/>
                    </a:lnTo>
                    <a:lnTo>
                      <a:pt x="3704" y="1476"/>
                    </a:lnTo>
                    <a:lnTo>
                      <a:pt x="3717" y="1492"/>
                    </a:lnTo>
                    <a:lnTo>
                      <a:pt x="3729" y="1510"/>
                    </a:lnTo>
                    <a:lnTo>
                      <a:pt x="3740" y="1528"/>
                    </a:lnTo>
                    <a:lnTo>
                      <a:pt x="3750" y="1548"/>
                    </a:lnTo>
                    <a:lnTo>
                      <a:pt x="3758" y="1569"/>
                    </a:lnTo>
                    <a:lnTo>
                      <a:pt x="3765" y="1591"/>
                    </a:lnTo>
                    <a:lnTo>
                      <a:pt x="3770" y="1613"/>
                    </a:lnTo>
                    <a:lnTo>
                      <a:pt x="3773" y="1630"/>
                    </a:lnTo>
                    <a:lnTo>
                      <a:pt x="3775" y="1645"/>
                    </a:lnTo>
                    <a:lnTo>
                      <a:pt x="3777" y="1677"/>
                    </a:lnTo>
                    <a:lnTo>
                      <a:pt x="3777" y="1708"/>
                    </a:lnTo>
                    <a:lnTo>
                      <a:pt x="3774" y="1739"/>
                    </a:lnTo>
                    <a:lnTo>
                      <a:pt x="3770" y="1768"/>
                    </a:lnTo>
                    <a:lnTo>
                      <a:pt x="3762" y="1798"/>
                    </a:lnTo>
                    <a:lnTo>
                      <a:pt x="3753" y="1827"/>
                    </a:lnTo>
                    <a:lnTo>
                      <a:pt x="3743" y="1855"/>
                    </a:lnTo>
                    <a:lnTo>
                      <a:pt x="3731" y="1883"/>
                    </a:lnTo>
                    <a:lnTo>
                      <a:pt x="3718" y="1909"/>
                    </a:lnTo>
                    <a:lnTo>
                      <a:pt x="3704" y="1936"/>
                    </a:lnTo>
                    <a:lnTo>
                      <a:pt x="3688" y="1961"/>
                    </a:lnTo>
                    <a:lnTo>
                      <a:pt x="3672" y="1985"/>
                    </a:lnTo>
                    <a:lnTo>
                      <a:pt x="3654" y="2008"/>
                    </a:lnTo>
                    <a:lnTo>
                      <a:pt x="3637" y="2031"/>
                    </a:lnTo>
                    <a:lnTo>
                      <a:pt x="3619" y="2052"/>
                    </a:lnTo>
                    <a:lnTo>
                      <a:pt x="3600" y="2073"/>
                    </a:lnTo>
                    <a:lnTo>
                      <a:pt x="3583" y="2093"/>
                    </a:lnTo>
                    <a:lnTo>
                      <a:pt x="3546" y="2128"/>
                    </a:lnTo>
                    <a:lnTo>
                      <a:pt x="3512" y="2160"/>
                    </a:lnTo>
                    <a:lnTo>
                      <a:pt x="3481" y="2186"/>
                    </a:lnTo>
                    <a:lnTo>
                      <a:pt x="3456" y="2207"/>
                    </a:lnTo>
                    <a:lnTo>
                      <a:pt x="3435" y="2223"/>
                    </a:lnTo>
                    <a:lnTo>
                      <a:pt x="3418" y="2235"/>
                    </a:lnTo>
                    <a:lnTo>
                      <a:pt x="3398" y="2229"/>
                    </a:lnTo>
                    <a:lnTo>
                      <a:pt x="3375" y="2222"/>
                    </a:lnTo>
                    <a:lnTo>
                      <a:pt x="3344" y="2212"/>
                    </a:lnTo>
                    <a:lnTo>
                      <a:pt x="3308" y="2197"/>
                    </a:lnTo>
                    <a:lnTo>
                      <a:pt x="3267" y="2181"/>
                    </a:lnTo>
                    <a:lnTo>
                      <a:pt x="3223" y="2161"/>
                    </a:lnTo>
                    <a:lnTo>
                      <a:pt x="3176" y="2138"/>
                    </a:lnTo>
                    <a:lnTo>
                      <a:pt x="3153" y="2125"/>
                    </a:lnTo>
                    <a:lnTo>
                      <a:pt x="3128" y="2110"/>
                    </a:lnTo>
                    <a:lnTo>
                      <a:pt x="3105" y="2096"/>
                    </a:lnTo>
                    <a:lnTo>
                      <a:pt x="3081" y="2081"/>
                    </a:lnTo>
                    <a:lnTo>
                      <a:pt x="3058" y="2064"/>
                    </a:lnTo>
                    <a:lnTo>
                      <a:pt x="3036" y="2047"/>
                    </a:lnTo>
                    <a:lnTo>
                      <a:pt x="3014" y="2028"/>
                    </a:lnTo>
                    <a:lnTo>
                      <a:pt x="2993" y="2009"/>
                    </a:lnTo>
                    <a:lnTo>
                      <a:pt x="2973" y="1988"/>
                    </a:lnTo>
                    <a:lnTo>
                      <a:pt x="2954" y="1967"/>
                    </a:lnTo>
                    <a:lnTo>
                      <a:pt x="2937" y="1945"/>
                    </a:lnTo>
                    <a:lnTo>
                      <a:pt x="2920" y="1922"/>
                    </a:lnTo>
                    <a:lnTo>
                      <a:pt x="2906" y="1899"/>
                    </a:lnTo>
                    <a:lnTo>
                      <a:pt x="2893" y="1874"/>
                    </a:lnTo>
                    <a:lnTo>
                      <a:pt x="2882" y="1848"/>
                    </a:lnTo>
                    <a:lnTo>
                      <a:pt x="2873" y="1821"/>
                    </a:lnTo>
                    <a:lnTo>
                      <a:pt x="2869" y="1802"/>
                    </a:lnTo>
                    <a:lnTo>
                      <a:pt x="2866" y="1785"/>
                    </a:lnTo>
                    <a:lnTo>
                      <a:pt x="2864" y="1767"/>
                    </a:lnTo>
                    <a:lnTo>
                      <a:pt x="2864" y="1748"/>
                    </a:lnTo>
                    <a:lnTo>
                      <a:pt x="2865" y="1731"/>
                    </a:lnTo>
                    <a:lnTo>
                      <a:pt x="2869" y="1713"/>
                    </a:lnTo>
                    <a:lnTo>
                      <a:pt x="2873" y="1697"/>
                    </a:lnTo>
                    <a:lnTo>
                      <a:pt x="2877" y="1679"/>
                    </a:lnTo>
                    <a:lnTo>
                      <a:pt x="2884" y="1664"/>
                    </a:lnTo>
                    <a:lnTo>
                      <a:pt x="2893" y="1647"/>
                    </a:lnTo>
                    <a:lnTo>
                      <a:pt x="2902" y="1633"/>
                    </a:lnTo>
                    <a:lnTo>
                      <a:pt x="2913" y="1618"/>
                    </a:lnTo>
                    <a:lnTo>
                      <a:pt x="2924" y="1604"/>
                    </a:lnTo>
                    <a:lnTo>
                      <a:pt x="2937" y="1591"/>
                    </a:lnTo>
                    <a:lnTo>
                      <a:pt x="2951" y="1579"/>
                    </a:lnTo>
                    <a:lnTo>
                      <a:pt x="2967" y="1568"/>
                    </a:lnTo>
                    <a:lnTo>
                      <a:pt x="2985" y="1557"/>
                    </a:lnTo>
                    <a:lnTo>
                      <a:pt x="3004" y="1548"/>
                    </a:lnTo>
                    <a:lnTo>
                      <a:pt x="3024" y="1542"/>
                    </a:lnTo>
                    <a:lnTo>
                      <a:pt x="3044" y="1536"/>
                    </a:lnTo>
                    <a:lnTo>
                      <a:pt x="3063" y="1534"/>
                    </a:lnTo>
                    <a:lnTo>
                      <a:pt x="3083" y="1533"/>
                    </a:lnTo>
                    <a:lnTo>
                      <a:pt x="3103" y="1534"/>
                    </a:lnTo>
                    <a:lnTo>
                      <a:pt x="3123" y="1537"/>
                    </a:lnTo>
                    <a:lnTo>
                      <a:pt x="3142" y="1541"/>
                    </a:lnTo>
                    <a:lnTo>
                      <a:pt x="3160" y="1547"/>
                    </a:lnTo>
                    <a:lnTo>
                      <a:pt x="3178" y="1554"/>
                    </a:lnTo>
                    <a:lnTo>
                      <a:pt x="3195" y="1561"/>
                    </a:lnTo>
                    <a:lnTo>
                      <a:pt x="3211" y="1571"/>
                    </a:lnTo>
                    <a:lnTo>
                      <a:pt x="3225" y="1581"/>
                    </a:lnTo>
                    <a:lnTo>
                      <a:pt x="3238" y="1592"/>
                    </a:lnTo>
                    <a:lnTo>
                      <a:pt x="3250" y="1604"/>
                    </a:lnTo>
                    <a:close/>
                    <a:moveTo>
                      <a:pt x="2345" y="1525"/>
                    </a:moveTo>
                    <a:lnTo>
                      <a:pt x="2345" y="1525"/>
                    </a:lnTo>
                    <a:lnTo>
                      <a:pt x="2361" y="1521"/>
                    </a:lnTo>
                    <a:lnTo>
                      <a:pt x="2403" y="1506"/>
                    </a:lnTo>
                    <a:lnTo>
                      <a:pt x="2432" y="1495"/>
                    </a:lnTo>
                    <a:lnTo>
                      <a:pt x="2464" y="1482"/>
                    </a:lnTo>
                    <a:lnTo>
                      <a:pt x="2499" y="1467"/>
                    </a:lnTo>
                    <a:lnTo>
                      <a:pt x="2535" y="1448"/>
                    </a:lnTo>
                    <a:lnTo>
                      <a:pt x="2573" y="1427"/>
                    </a:lnTo>
                    <a:lnTo>
                      <a:pt x="2591" y="1415"/>
                    </a:lnTo>
                    <a:lnTo>
                      <a:pt x="2610" y="1403"/>
                    </a:lnTo>
                    <a:lnTo>
                      <a:pt x="2629" y="1390"/>
                    </a:lnTo>
                    <a:lnTo>
                      <a:pt x="2646" y="1377"/>
                    </a:lnTo>
                    <a:lnTo>
                      <a:pt x="2663" y="1362"/>
                    </a:lnTo>
                    <a:lnTo>
                      <a:pt x="2679" y="1347"/>
                    </a:lnTo>
                    <a:lnTo>
                      <a:pt x="2696" y="1332"/>
                    </a:lnTo>
                    <a:lnTo>
                      <a:pt x="2710" y="1315"/>
                    </a:lnTo>
                    <a:lnTo>
                      <a:pt x="2725" y="1297"/>
                    </a:lnTo>
                    <a:lnTo>
                      <a:pt x="2737" y="1279"/>
                    </a:lnTo>
                    <a:lnTo>
                      <a:pt x="2749" y="1260"/>
                    </a:lnTo>
                    <a:lnTo>
                      <a:pt x="2759" y="1240"/>
                    </a:lnTo>
                    <a:lnTo>
                      <a:pt x="2767" y="1220"/>
                    </a:lnTo>
                    <a:lnTo>
                      <a:pt x="2774" y="1200"/>
                    </a:lnTo>
                    <a:lnTo>
                      <a:pt x="2777" y="1185"/>
                    </a:lnTo>
                    <a:lnTo>
                      <a:pt x="2780" y="1171"/>
                    </a:lnTo>
                    <a:lnTo>
                      <a:pt x="2781" y="1157"/>
                    </a:lnTo>
                    <a:lnTo>
                      <a:pt x="2781" y="1142"/>
                    </a:lnTo>
                    <a:lnTo>
                      <a:pt x="2780" y="1128"/>
                    </a:lnTo>
                    <a:lnTo>
                      <a:pt x="2778" y="1115"/>
                    </a:lnTo>
                    <a:lnTo>
                      <a:pt x="2775" y="1101"/>
                    </a:lnTo>
                    <a:lnTo>
                      <a:pt x="2771" y="1087"/>
                    </a:lnTo>
                    <a:lnTo>
                      <a:pt x="2765" y="1075"/>
                    </a:lnTo>
                    <a:lnTo>
                      <a:pt x="2759" y="1062"/>
                    </a:lnTo>
                    <a:lnTo>
                      <a:pt x="2752" y="1051"/>
                    </a:lnTo>
                    <a:lnTo>
                      <a:pt x="2743" y="1039"/>
                    </a:lnTo>
                    <a:lnTo>
                      <a:pt x="2734" y="1028"/>
                    </a:lnTo>
                    <a:lnTo>
                      <a:pt x="2725" y="1018"/>
                    </a:lnTo>
                    <a:lnTo>
                      <a:pt x="2712" y="1008"/>
                    </a:lnTo>
                    <a:lnTo>
                      <a:pt x="2700" y="999"/>
                    </a:lnTo>
                    <a:lnTo>
                      <a:pt x="2686" y="990"/>
                    </a:lnTo>
                    <a:lnTo>
                      <a:pt x="2672" y="984"/>
                    </a:lnTo>
                    <a:lnTo>
                      <a:pt x="2656" y="978"/>
                    </a:lnTo>
                    <a:lnTo>
                      <a:pt x="2641" y="975"/>
                    </a:lnTo>
                    <a:lnTo>
                      <a:pt x="2624" y="973"/>
                    </a:lnTo>
                    <a:lnTo>
                      <a:pt x="2609" y="973"/>
                    </a:lnTo>
                    <a:lnTo>
                      <a:pt x="2594" y="973"/>
                    </a:lnTo>
                    <a:lnTo>
                      <a:pt x="2578" y="975"/>
                    </a:lnTo>
                    <a:lnTo>
                      <a:pt x="2563" y="978"/>
                    </a:lnTo>
                    <a:lnTo>
                      <a:pt x="2548" y="983"/>
                    </a:lnTo>
                    <a:lnTo>
                      <a:pt x="2534" y="988"/>
                    </a:lnTo>
                    <a:lnTo>
                      <a:pt x="2521" y="995"/>
                    </a:lnTo>
                    <a:lnTo>
                      <a:pt x="2509" y="1003"/>
                    </a:lnTo>
                    <a:lnTo>
                      <a:pt x="2497" y="1010"/>
                    </a:lnTo>
                    <a:lnTo>
                      <a:pt x="2487" y="1019"/>
                    </a:lnTo>
                    <a:lnTo>
                      <a:pt x="2477" y="1029"/>
                    </a:lnTo>
                    <a:lnTo>
                      <a:pt x="2474" y="1010"/>
                    </a:lnTo>
                    <a:lnTo>
                      <a:pt x="2468" y="993"/>
                    </a:lnTo>
                    <a:lnTo>
                      <a:pt x="2462" y="975"/>
                    </a:lnTo>
                    <a:lnTo>
                      <a:pt x="2453" y="959"/>
                    </a:lnTo>
                    <a:lnTo>
                      <a:pt x="2443" y="943"/>
                    </a:lnTo>
                    <a:lnTo>
                      <a:pt x="2432" y="929"/>
                    </a:lnTo>
                    <a:lnTo>
                      <a:pt x="2419" y="915"/>
                    </a:lnTo>
                    <a:lnTo>
                      <a:pt x="2404" y="902"/>
                    </a:lnTo>
                    <a:lnTo>
                      <a:pt x="2389" y="891"/>
                    </a:lnTo>
                    <a:lnTo>
                      <a:pt x="2371" y="882"/>
                    </a:lnTo>
                    <a:lnTo>
                      <a:pt x="2354" y="874"/>
                    </a:lnTo>
                    <a:lnTo>
                      <a:pt x="2334" y="867"/>
                    </a:lnTo>
                    <a:lnTo>
                      <a:pt x="2313" y="863"/>
                    </a:lnTo>
                    <a:lnTo>
                      <a:pt x="2292" y="860"/>
                    </a:lnTo>
                    <a:lnTo>
                      <a:pt x="2269" y="858"/>
                    </a:lnTo>
                    <a:lnTo>
                      <a:pt x="2245" y="861"/>
                    </a:lnTo>
                    <a:lnTo>
                      <a:pt x="2229" y="863"/>
                    </a:lnTo>
                    <a:lnTo>
                      <a:pt x="2214" y="866"/>
                    </a:lnTo>
                    <a:lnTo>
                      <a:pt x="2199" y="872"/>
                    </a:lnTo>
                    <a:lnTo>
                      <a:pt x="2183" y="878"/>
                    </a:lnTo>
                    <a:lnTo>
                      <a:pt x="2170" y="886"/>
                    </a:lnTo>
                    <a:lnTo>
                      <a:pt x="2156" y="895"/>
                    </a:lnTo>
                    <a:lnTo>
                      <a:pt x="2144" y="905"/>
                    </a:lnTo>
                    <a:lnTo>
                      <a:pt x="2132" y="916"/>
                    </a:lnTo>
                    <a:lnTo>
                      <a:pt x="2119" y="928"/>
                    </a:lnTo>
                    <a:lnTo>
                      <a:pt x="2110" y="940"/>
                    </a:lnTo>
                    <a:lnTo>
                      <a:pt x="2100" y="954"/>
                    </a:lnTo>
                    <a:lnTo>
                      <a:pt x="2091" y="968"/>
                    </a:lnTo>
                    <a:lnTo>
                      <a:pt x="2083" y="985"/>
                    </a:lnTo>
                    <a:lnTo>
                      <a:pt x="2078" y="1000"/>
                    </a:lnTo>
                    <a:lnTo>
                      <a:pt x="2072" y="1018"/>
                    </a:lnTo>
                    <a:lnTo>
                      <a:pt x="2068" y="1036"/>
                    </a:lnTo>
                    <a:lnTo>
                      <a:pt x="2063" y="1061"/>
                    </a:lnTo>
                    <a:lnTo>
                      <a:pt x="2062" y="1085"/>
                    </a:lnTo>
                    <a:lnTo>
                      <a:pt x="2062" y="1110"/>
                    </a:lnTo>
                    <a:lnTo>
                      <a:pt x="2064" y="1134"/>
                    </a:lnTo>
                    <a:lnTo>
                      <a:pt x="2068" y="1158"/>
                    </a:lnTo>
                    <a:lnTo>
                      <a:pt x="2073" y="1181"/>
                    </a:lnTo>
                    <a:lnTo>
                      <a:pt x="2081" y="1204"/>
                    </a:lnTo>
                    <a:lnTo>
                      <a:pt x="2089" y="1226"/>
                    </a:lnTo>
                    <a:lnTo>
                      <a:pt x="2099" y="1248"/>
                    </a:lnTo>
                    <a:lnTo>
                      <a:pt x="2108" y="1269"/>
                    </a:lnTo>
                    <a:lnTo>
                      <a:pt x="2121" y="1289"/>
                    </a:lnTo>
                    <a:lnTo>
                      <a:pt x="2133" y="1310"/>
                    </a:lnTo>
                    <a:lnTo>
                      <a:pt x="2145" y="1328"/>
                    </a:lnTo>
                    <a:lnTo>
                      <a:pt x="2159" y="1347"/>
                    </a:lnTo>
                    <a:lnTo>
                      <a:pt x="2172" y="1365"/>
                    </a:lnTo>
                    <a:lnTo>
                      <a:pt x="2187" y="1381"/>
                    </a:lnTo>
                    <a:lnTo>
                      <a:pt x="2215" y="1413"/>
                    </a:lnTo>
                    <a:lnTo>
                      <a:pt x="2244" y="1442"/>
                    </a:lnTo>
                    <a:lnTo>
                      <a:pt x="2270" y="1466"/>
                    </a:lnTo>
                    <a:lnTo>
                      <a:pt x="2294" y="1487"/>
                    </a:lnTo>
                    <a:lnTo>
                      <a:pt x="2315" y="1503"/>
                    </a:lnTo>
                    <a:lnTo>
                      <a:pt x="2331" y="1515"/>
                    </a:lnTo>
                    <a:lnTo>
                      <a:pt x="2345" y="1525"/>
                    </a:lnTo>
                    <a:close/>
                    <a:moveTo>
                      <a:pt x="5448" y="3187"/>
                    </a:moveTo>
                    <a:lnTo>
                      <a:pt x="5448" y="3187"/>
                    </a:lnTo>
                    <a:lnTo>
                      <a:pt x="5438" y="3142"/>
                    </a:lnTo>
                    <a:lnTo>
                      <a:pt x="5426" y="3098"/>
                    </a:lnTo>
                    <a:lnTo>
                      <a:pt x="5411" y="3057"/>
                    </a:lnTo>
                    <a:lnTo>
                      <a:pt x="5395" y="3015"/>
                    </a:lnTo>
                    <a:lnTo>
                      <a:pt x="5377" y="2974"/>
                    </a:lnTo>
                    <a:lnTo>
                      <a:pt x="5357" y="2934"/>
                    </a:lnTo>
                    <a:lnTo>
                      <a:pt x="5335" y="2897"/>
                    </a:lnTo>
                    <a:lnTo>
                      <a:pt x="5312" y="2860"/>
                    </a:lnTo>
                    <a:lnTo>
                      <a:pt x="5287" y="2824"/>
                    </a:lnTo>
                    <a:lnTo>
                      <a:pt x="5261" y="2790"/>
                    </a:lnTo>
                    <a:lnTo>
                      <a:pt x="5232" y="2758"/>
                    </a:lnTo>
                    <a:lnTo>
                      <a:pt x="5202" y="2728"/>
                    </a:lnTo>
                    <a:lnTo>
                      <a:pt x="5171" y="2698"/>
                    </a:lnTo>
                    <a:lnTo>
                      <a:pt x="5138" y="2669"/>
                    </a:lnTo>
                    <a:lnTo>
                      <a:pt x="5105" y="2643"/>
                    </a:lnTo>
                    <a:lnTo>
                      <a:pt x="5070" y="2619"/>
                    </a:lnTo>
                    <a:lnTo>
                      <a:pt x="5034" y="2596"/>
                    </a:lnTo>
                    <a:lnTo>
                      <a:pt x="4998" y="2574"/>
                    </a:lnTo>
                    <a:lnTo>
                      <a:pt x="4959" y="2555"/>
                    </a:lnTo>
                    <a:lnTo>
                      <a:pt x="4919" y="2537"/>
                    </a:lnTo>
                    <a:lnTo>
                      <a:pt x="4880" y="2521"/>
                    </a:lnTo>
                    <a:lnTo>
                      <a:pt x="4839" y="2506"/>
                    </a:lnTo>
                    <a:lnTo>
                      <a:pt x="4797" y="2495"/>
                    </a:lnTo>
                    <a:lnTo>
                      <a:pt x="4756" y="2486"/>
                    </a:lnTo>
                    <a:lnTo>
                      <a:pt x="4713" y="2477"/>
                    </a:lnTo>
                    <a:lnTo>
                      <a:pt x="4670" y="2471"/>
                    </a:lnTo>
                    <a:lnTo>
                      <a:pt x="4626" y="2468"/>
                    </a:lnTo>
                    <a:lnTo>
                      <a:pt x="4581" y="2466"/>
                    </a:lnTo>
                    <a:lnTo>
                      <a:pt x="4537" y="2467"/>
                    </a:lnTo>
                    <a:lnTo>
                      <a:pt x="4492" y="2470"/>
                    </a:lnTo>
                    <a:lnTo>
                      <a:pt x="4446" y="2476"/>
                    </a:lnTo>
                    <a:lnTo>
                      <a:pt x="4401" y="2483"/>
                    </a:lnTo>
                    <a:lnTo>
                      <a:pt x="4373" y="2489"/>
                    </a:lnTo>
                    <a:lnTo>
                      <a:pt x="4344" y="2495"/>
                    </a:lnTo>
                    <a:lnTo>
                      <a:pt x="4317" y="2503"/>
                    </a:lnTo>
                    <a:lnTo>
                      <a:pt x="4289" y="2512"/>
                    </a:lnTo>
                    <a:lnTo>
                      <a:pt x="4263" y="2522"/>
                    </a:lnTo>
                    <a:lnTo>
                      <a:pt x="4236" y="2532"/>
                    </a:lnTo>
                    <a:lnTo>
                      <a:pt x="4210" y="2543"/>
                    </a:lnTo>
                    <a:lnTo>
                      <a:pt x="4185" y="2555"/>
                    </a:lnTo>
                    <a:lnTo>
                      <a:pt x="4159" y="2567"/>
                    </a:lnTo>
                    <a:lnTo>
                      <a:pt x="4135" y="2580"/>
                    </a:lnTo>
                    <a:lnTo>
                      <a:pt x="4111" y="2594"/>
                    </a:lnTo>
                    <a:lnTo>
                      <a:pt x="4088" y="2609"/>
                    </a:lnTo>
                    <a:lnTo>
                      <a:pt x="4065" y="2624"/>
                    </a:lnTo>
                    <a:lnTo>
                      <a:pt x="4043" y="2641"/>
                    </a:lnTo>
                    <a:lnTo>
                      <a:pt x="4021" y="2657"/>
                    </a:lnTo>
                    <a:lnTo>
                      <a:pt x="3999" y="2675"/>
                    </a:lnTo>
                    <a:lnTo>
                      <a:pt x="3979" y="2692"/>
                    </a:lnTo>
                    <a:lnTo>
                      <a:pt x="3958" y="2711"/>
                    </a:lnTo>
                    <a:lnTo>
                      <a:pt x="3939" y="2730"/>
                    </a:lnTo>
                    <a:lnTo>
                      <a:pt x="3920" y="2750"/>
                    </a:lnTo>
                    <a:lnTo>
                      <a:pt x="3902" y="2769"/>
                    </a:lnTo>
                    <a:lnTo>
                      <a:pt x="3884" y="2790"/>
                    </a:lnTo>
                    <a:lnTo>
                      <a:pt x="3868" y="2812"/>
                    </a:lnTo>
                    <a:lnTo>
                      <a:pt x="3851" y="2833"/>
                    </a:lnTo>
                    <a:lnTo>
                      <a:pt x="3835" y="2856"/>
                    </a:lnTo>
                    <a:lnTo>
                      <a:pt x="3820" y="2878"/>
                    </a:lnTo>
                    <a:lnTo>
                      <a:pt x="3806" y="2901"/>
                    </a:lnTo>
                    <a:lnTo>
                      <a:pt x="3793" y="2926"/>
                    </a:lnTo>
                    <a:lnTo>
                      <a:pt x="3780" y="2949"/>
                    </a:lnTo>
                    <a:lnTo>
                      <a:pt x="3768" y="2974"/>
                    </a:lnTo>
                    <a:lnTo>
                      <a:pt x="3757" y="2998"/>
                    </a:lnTo>
                    <a:lnTo>
                      <a:pt x="3746" y="3024"/>
                    </a:lnTo>
                    <a:lnTo>
                      <a:pt x="3715" y="3006"/>
                    </a:lnTo>
                    <a:lnTo>
                      <a:pt x="3683" y="2991"/>
                    </a:lnTo>
                    <a:lnTo>
                      <a:pt x="3651" y="2975"/>
                    </a:lnTo>
                    <a:lnTo>
                      <a:pt x="3618" y="2962"/>
                    </a:lnTo>
                    <a:lnTo>
                      <a:pt x="3585" y="2950"/>
                    </a:lnTo>
                    <a:lnTo>
                      <a:pt x="3551" y="2940"/>
                    </a:lnTo>
                    <a:lnTo>
                      <a:pt x="3517" y="2931"/>
                    </a:lnTo>
                    <a:lnTo>
                      <a:pt x="3481" y="2925"/>
                    </a:lnTo>
                    <a:lnTo>
                      <a:pt x="3445" y="2918"/>
                    </a:lnTo>
                    <a:lnTo>
                      <a:pt x="3410" y="2915"/>
                    </a:lnTo>
                    <a:lnTo>
                      <a:pt x="3374" y="2912"/>
                    </a:lnTo>
                    <a:lnTo>
                      <a:pt x="3337" y="2911"/>
                    </a:lnTo>
                    <a:lnTo>
                      <a:pt x="3300" y="2912"/>
                    </a:lnTo>
                    <a:lnTo>
                      <a:pt x="3264" y="2915"/>
                    </a:lnTo>
                    <a:lnTo>
                      <a:pt x="3226" y="2920"/>
                    </a:lnTo>
                    <a:lnTo>
                      <a:pt x="3189" y="2926"/>
                    </a:lnTo>
                    <a:lnTo>
                      <a:pt x="3149" y="2934"/>
                    </a:lnTo>
                    <a:lnTo>
                      <a:pt x="3110" y="2945"/>
                    </a:lnTo>
                    <a:lnTo>
                      <a:pt x="3072" y="2958"/>
                    </a:lnTo>
                    <a:lnTo>
                      <a:pt x="3035" y="2972"/>
                    </a:lnTo>
                    <a:lnTo>
                      <a:pt x="2998" y="2988"/>
                    </a:lnTo>
                    <a:lnTo>
                      <a:pt x="2964" y="3006"/>
                    </a:lnTo>
                    <a:lnTo>
                      <a:pt x="2930" y="3026"/>
                    </a:lnTo>
                    <a:lnTo>
                      <a:pt x="2897" y="3047"/>
                    </a:lnTo>
                    <a:lnTo>
                      <a:pt x="2866" y="3069"/>
                    </a:lnTo>
                    <a:lnTo>
                      <a:pt x="2836" y="3092"/>
                    </a:lnTo>
                    <a:lnTo>
                      <a:pt x="2807" y="3117"/>
                    </a:lnTo>
                    <a:lnTo>
                      <a:pt x="2780" y="3143"/>
                    </a:lnTo>
                    <a:lnTo>
                      <a:pt x="2753" y="3171"/>
                    </a:lnTo>
                    <a:lnTo>
                      <a:pt x="2728" y="3201"/>
                    </a:lnTo>
                    <a:lnTo>
                      <a:pt x="2705" y="3230"/>
                    </a:lnTo>
                    <a:lnTo>
                      <a:pt x="2683" y="3261"/>
                    </a:lnTo>
                    <a:lnTo>
                      <a:pt x="2662" y="3293"/>
                    </a:lnTo>
                    <a:lnTo>
                      <a:pt x="2643" y="3326"/>
                    </a:lnTo>
                    <a:lnTo>
                      <a:pt x="2626" y="3360"/>
                    </a:lnTo>
                    <a:lnTo>
                      <a:pt x="2610" y="3395"/>
                    </a:lnTo>
                    <a:lnTo>
                      <a:pt x="2596" y="3431"/>
                    </a:lnTo>
                    <a:lnTo>
                      <a:pt x="2584" y="3467"/>
                    </a:lnTo>
                    <a:lnTo>
                      <a:pt x="2573" y="3503"/>
                    </a:lnTo>
                    <a:lnTo>
                      <a:pt x="2564" y="3542"/>
                    </a:lnTo>
                    <a:lnTo>
                      <a:pt x="2557" y="3579"/>
                    </a:lnTo>
                    <a:lnTo>
                      <a:pt x="2552" y="3618"/>
                    </a:lnTo>
                    <a:lnTo>
                      <a:pt x="2548" y="3657"/>
                    </a:lnTo>
                    <a:lnTo>
                      <a:pt x="2547" y="3696"/>
                    </a:lnTo>
                    <a:lnTo>
                      <a:pt x="2548" y="3735"/>
                    </a:lnTo>
                    <a:lnTo>
                      <a:pt x="2551" y="3776"/>
                    </a:lnTo>
                    <a:lnTo>
                      <a:pt x="2555" y="3816"/>
                    </a:lnTo>
                    <a:lnTo>
                      <a:pt x="2563" y="3856"/>
                    </a:lnTo>
                    <a:lnTo>
                      <a:pt x="2572" y="3900"/>
                    </a:lnTo>
                    <a:lnTo>
                      <a:pt x="2584" y="3944"/>
                    </a:lnTo>
                    <a:lnTo>
                      <a:pt x="2597" y="3987"/>
                    </a:lnTo>
                    <a:lnTo>
                      <a:pt x="2612" y="4029"/>
                    </a:lnTo>
                    <a:lnTo>
                      <a:pt x="2630" y="4070"/>
                    </a:lnTo>
                    <a:lnTo>
                      <a:pt x="2649" y="4110"/>
                    </a:lnTo>
                    <a:lnTo>
                      <a:pt x="2670" y="4149"/>
                    </a:lnTo>
                    <a:lnTo>
                      <a:pt x="2692" y="4189"/>
                    </a:lnTo>
                    <a:lnTo>
                      <a:pt x="2715" y="4226"/>
                    </a:lnTo>
                    <a:lnTo>
                      <a:pt x="2740" y="4262"/>
                    </a:lnTo>
                    <a:lnTo>
                      <a:pt x="2765" y="4299"/>
                    </a:lnTo>
                    <a:lnTo>
                      <a:pt x="2793" y="4334"/>
                    </a:lnTo>
                    <a:lnTo>
                      <a:pt x="2821" y="4369"/>
                    </a:lnTo>
                    <a:lnTo>
                      <a:pt x="2852" y="4403"/>
                    </a:lnTo>
                    <a:lnTo>
                      <a:pt x="2883" y="4436"/>
                    </a:lnTo>
                    <a:lnTo>
                      <a:pt x="2915" y="4468"/>
                    </a:lnTo>
                    <a:lnTo>
                      <a:pt x="2948" y="4499"/>
                    </a:lnTo>
                    <a:lnTo>
                      <a:pt x="2981" y="4530"/>
                    </a:lnTo>
                    <a:lnTo>
                      <a:pt x="3016" y="4559"/>
                    </a:lnTo>
                    <a:lnTo>
                      <a:pt x="3051" y="4589"/>
                    </a:lnTo>
                    <a:lnTo>
                      <a:pt x="3087" y="4618"/>
                    </a:lnTo>
                    <a:lnTo>
                      <a:pt x="3124" y="4645"/>
                    </a:lnTo>
                    <a:lnTo>
                      <a:pt x="3160" y="4672"/>
                    </a:lnTo>
                    <a:lnTo>
                      <a:pt x="3199" y="4698"/>
                    </a:lnTo>
                    <a:lnTo>
                      <a:pt x="3236" y="4723"/>
                    </a:lnTo>
                    <a:lnTo>
                      <a:pt x="3275" y="4747"/>
                    </a:lnTo>
                    <a:lnTo>
                      <a:pt x="3313" y="4772"/>
                    </a:lnTo>
                    <a:lnTo>
                      <a:pt x="3352" y="4795"/>
                    </a:lnTo>
                    <a:lnTo>
                      <a:pt x="3391" y="4818"/>
                    </a:lnTo>
                    <a:lnTo>
                      <a:pt x="3430" y="4839"/>
                    </a:lnTo>
                    <a:lnTo>
                      <a:pt x="3508" y="4881"/>
                    </a:lnTo>
                    <a:lnTo>
                      <a:pt x="3585" y="4919"/>
                    </a:lnTo>
                    <a:lnTo>
                      <a:pt x="3661" y="4955"/>
                    </a:lnTo>
                    <a:lnTo>
                      <a:pt x="3736" y="4988"/>
                    </a:lnTo>
                    <a:lnTo>
                      <a:pt x="3808" y="5018"/>
                    </a:lnTo>
                    <a:lnTo>
                      <a:pt x="3878" y="5047"/>
                    </a:lnTo>
                    <a:lnTo>
                      <a:pt x="3945" y="5071"/>
                    </a:lnTo>
                    <a:lnTo>
                      <a:pt x="4007" y="5094"/>
                    </a:lnTo>
                    <a:lnTo>
                      <a:pt x="4066" y="5114"/>
                    </a:lnTo>
                    <a:lnTo>
                      <a:pt x="4120" y="5131"/>
                    </a:lnTo>
                    <a:lnTo>
                      <a:pt x="4167" y="5147"/>
                    </a:lnTo>
                    <a:lnTo>
                      <a:pt x="4245" y="5169"/>
                    </a:lnTo>
                    <a:lnTo>
                      <a:pt x="4296" y="5183"/>
                    </a:lnTo>
                    <a:lnTo>
                      <a:pt x="4313" y="5188"/>
                    </a:lnTo>
                    <a:lnTo>
                      <a:pt x="4328" y="5177"/>
                    </a:lnTo>
                    <a:lnTo>
                      <a:pt x="4370" y="5147"/>
                    </a:lnTo>
                    <a:lnTo>
                      <a:pt x="4436" y="5097"/>
                    </a:lnTo>
                    <a:lnTo>
                      <a:pt x="4476" y="5065"/>
                    </a:lnTo>
                    <a:lnTo>
                      <a:pt x="4520" y="5030"/>
                    </a:lnTo>
                    <a:lnTo>
                      <a:pt x="4569" y="4989"/>
                    </a:lnTo>
                    <a:lnTo>
                      <a:pt x="4619" y="4945"/>
                    </a:lnTo>
                    <a:lnTo>
                      <a:pt x="4673" y="4897"/>
                    </a:lnTo>
                    <a:lnTo>
                      <a:pt x="4728" y="4845"/>
                    </a:lnTo>
                    <a:lnTo>
                      <a:pt x="4785" y="4789"/>
                    </a:lnTo>
                    <a:lnTo>
                      <a:pt x="4844" y="4730"/>
                    </a:lnTo>
                    <a:lnTo>
                      <a:pt x="4902" y="4667"/>
                    </a:lnTo>
                    <a:lnTo>
                      <a:pt x="4961" y="4601"/>
                    </a:lnTo>
                    <a:lnTo>
                      <a:pt x="4990" y="4566"/>
                    </a:lnTo>
                    <a:lnTo>
                      <a:pt x="5019" y="4531"/>
                    </a:lnTo>
                    <a:lnTo>
                      <a:pt x="5047" y="4496"/>
                    </a:lnTo>
                    <a:lnTo>
                      <a:pt x="5076" y="4458"/>
                    </a:lnTo>
                    <a:lnTo>
                      <a:pt x="5103" y="4421"/>
                    </a:lnTo>
                    <a:lnTo>
                      <a:pt x="5131" y="4383"/>
                    </a:lnTo>
                    <a:lnTo>
                      <a:pt x="5157" y="4344"/>
                    </a:lnTo>
                    <a:lnTo>
                      <a:pt x="5184" y="4304"/>
                    </a:lnTo>
                    <a:lnTo>
                      <a:pt x="5209" y="4264"/>
                    </a:lnTo>
                    <a:lnTo>
                      <a:pt x="5233" y="4224"/>
                    </a:lnTo>
                    <a:lnTo>
                      <a:pt x="5257" y="4182"/>
                    </a:lnTo>
                    <a:lnTo>
                      <a:pt x="5279" y="4139"/>
                    </a:lnTo>
                    <a:lnTo>
                      <a:pt x="5301" y="4097"/>
                    </a:lnTo>
                    <a:lnTo>
                      <a:pt x="5322" y="4053"/>
                    </a:lnTo>
                    <a:lnTo>
                      <a:pt x="5342" y="4009"/>
                    </a:lnTo>
                    <a:lnTo>
                      <a:pt x="5361" y="3965"/>
                    </a:lnTo>
                    <a:lnTo>
                      <a:pt x="5378" y="3920"/>
                    </a:lnTo>
                    <a:lnTo>
                      <a:pt x="5395" y="3874"/>
                    </a:lnTo>
                    <a:lnTo>
                      <a:pt x="5409" y="3828"/>
                    </a:lnTo>
                    <a:lnTo>
                      <a:pt x="5422" y="3782"/>
                    </a:lnTo>
                    <a:lnTo>
                      <a:pt x="5434" y="3734"/>
                    </a:lnTo>
                    <a:lnTo>
                      <a:pt x="5445" y="3687"/>
                    </a:lnTo>
                    <a:lnTo>
                      <a:pt x="5453" y="3639"/>
                    </a:lnTo>
                    <a:lnTo>
                      <a:pt x="5461" y="3590"/>
                    </a:lnTo>
                    <a:lnTo>
                      <a:pt x="5466" y="3541"/>
                    </a:lnTo>
                    <a:lnTo>
                      <a:pt x="5470" y="3491"/>
                    </a:lnTo>
                    <a:lnTo>
                      <a:pt x="5471" y="3442"/>
                    </a:lnTo>
                    <a:lnTo>
                      <a:pt x="5471" y="3391"/>
                    </a:lnTo>
                    <a:lnTo>
                      <a:pt x="5467" y="3341"/>
                    </a:lnTo>
                    <a:lnTo>
                      <a:pt x="5463" y="3290"/>
                    </a:lnTo>
                    <a:lnTo>
                      <a:pt x="5456" y="3239"/>
                    </a:lnTo>
                    <a:lnTo>
                      <a:pt x="5448" y="3187"/>
                    </a:lnTo>
                    <a:close/>
                  </a:path>
                </a:pathLst>
              </a:custGeom>
              <a:ln w="28575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KSO_Shape"/>
              <p:cNvSpPr/>
              <p:nvPr/>
            </p:nvSpPr>
            <p:spPr>
              <a:xfrm rot="9538638" flipV="1">
                <a:off x="976976" y="5690509"/>
                <a:ext cx="135748" cy="115921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KSO_Shape"/>
              <p:cNvSpPr/>
              <p:nvPr/>
            </p:nvSpPr>
            <p:spPr>
              <a:xfrm rot="19054718">
                <a:off x="749325" y="6099439"/>
                <a:ext cx="78827" cy="63147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KSO_Shape"/>
              <p:cNvSpPr/>
              <p:nvPr/>
            </p:nvSpPr>
            <p:spPr>
              <a:xfrm rot="19054718" flipH="1">
                <a:off x="656159" y="6088261"/>
                <a:ext cx="57071" cy="45719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KSO_Shape"/>
              <p:cNvSpPr/>
              <p:nvPr/>
            </p:nvSpPr>
            <p:spPr>
              <a:xfrm rot="2747576" flipV="1">
                <a:off x="1800306" y="6300091"/>
                <a:ext cx="104242" cy="113617"/>
              </a:xfrm>
              <a:custGeom>
                <a:avLst/>
                <a:gdLst/>
                <a:ahLst/>
                <a:cxnLst/>
                <a:rect l="l" t="t" r="r" b="b"/>
                <a:pathLst>
                  <a:path w="1160528" h="1137856">
                    <a:moveTo>
                      <a:pt x="301373" y="145324"/>
                    </a:moveTo>
                    <a:cubicBezTo>
                      <a:pt x="77474" y="176329"/>
                      <a:pt x="-76715" y="585266"/>
                      <a:pt x="580264" y="1067944"/>
                    </a:cubicBezTo>
                    <a:cubicBezTo>
                      <a:pt x="1535870" y="365866"/>
                      <a:pt x="775286" y="-180195"/>
                      <a:pt x="580264" y="365866"/>
                    </a:cubicBezTo>
                    <a:cubicBezTo>
                      <a:pt x="519320" y="195222"/>
                      <a:pt x="403145" y="131231"/>
                      <a:pt x="301373" y="145324"/>
                    </a:cubicBezTo>
                    <a:close/>
                    <a:moveTo>
                      <a:pt x="237013" y="2324"/>
                    </a:moveTo>
                    <a:cubicBezTo>
                      <a:pt x="362271" y="-15022"/>
                      <a:pt x="505256" y="63737"/>
                      <a:pt x="580264" y="273760"/>
                    </a:cubicBezTo>
                    <a:cubicBezTo>
                      <a:pt x="820291" y="-398315"/>
                      <a:pt x="1756395" y="273760"/>
                      <a:pt x="580264" y="1137856"/>
                    </a:cubicBezTo>
                    <a:cubicBezTo>
                      <a:pt x="-228326" y="543790"/>
                      <a:pt x="-38555" y="40484"/>
                      <a:pt x="237013" y="232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KSO_Shape"/>
              <p:cNvSpPr/>
              <p:nvPr/>
            </p:nvSpPr>
            <p:spPr>
              <a:xfrm rot="19054718" flipH="1" flipV="1">
                <a:off x="1910810" y="6296027"/>
                <a:ext cx="95490" cy="90613"/>
              </a:xfrm>
              <a:prstGeom prst="hear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任意多边形 15"/>
            <p:cNvSpPr/>
            <p:nvPr/>
          </p:nvSpPr>
          <p:spPr>
            <a:xfrm>
              <a:off x="934684" y="5748467"/>
              <a:ext cx="2463882" cy="664326"/>
            </a:xfrm>
            <a:custGeom>
              <a:avLst/>
              <a:gdLst>
                <a:gd name="connsiteX0" fmla="*/ 519964 w 2463882"/>
                <a:gd name="connsiteY0" fmla="*/ 504349 h 664326"/>
                <a:gd name="connsiteX1" fmla="*/ 505425 w 2463882"/>
                <a:gd name="connsiteY1" fmla="*/ 507586 h 664326"/>
                <a:gd name="connsiteX2" fmla="*/ 487587 w 2463882"/>
                <a:gd name="connsiteY2" fmla="*/ 512086 h 664326"/>
                <a:gd name="connsiteX3" fmla="*/ 473693 w 2463882"/>
                <a:gd name="connsiteY3" fmla="*/ 513452 h 664326"/>
                <a:gd name="connsiteX4" fmla="*/ 456243 w 2463882"/>
                <a:gd name="connsiteY4" fmla="*/ 516565 h 664326"/>
                <a:gd name="connsiteX5" fmla="*/ 452430 w 2463882"/>
                <a:gd name="connsiteY5" fmla="*/ 516988 h 664326"/>
                <a:gd name="connsiteX6" fmla="*/ 455390 w 2463882"/>
                <a:gd name="connsiteY6" fmla="*/ 523356 h 664326"/>
                <a:gd name="connsiteX7" fmla="*/ 459776 w 2463882"/>
                <a:gd name="connsiteY7" fmla="*/ 526006 h 664326"/>
                <a:gd name="connsiteX8" fmla="*/ 464856 w 2463882"/>
                <a:gd name="connsiteY8" fmla="*/ 552202 h 664326"/>
                <a:gd name="connsiteX9" fmla="*/ 511676 w 2463882"/>
                <a:gd name="connsiteY9" fmla="*/ 565837 h 664326"/>
                <a:gd name="connsiteX10" fmla="*/ 533225 w 2463882"/>
                <a:gd name="connsiteY10" fmla="*/ 558046 h 664326"/>
                <a:gd name="connsiteX11" fmla="*/ 538147 w 2463882"/>
                <a:gd name="connsiteY11" fmla="*/ 548339 h 664326"/>
                <a:gd name="connsiteX12" fmla="*/ 544947 w 2463882"/>
                <a:gd name="connsiteY12" fmla="*/ 544270 h 664326"/>
                <a:gd name="connsiteX13" fmla="*/ 545158 w 2463882"/>
                <a:gd name="connsiteY13" fmla="*/ 544270 h 664326"/>
                <a:gd name="connsiteX14" fmla="*/ 546877 w 2463882"/>
                <a:gd name="connsiteY14" fmla="*/ 541861 h 664326"/>
                <a:gd name="connsiteX15" fmla="*/ 570595 w 2463882"/>
                <a:gd name="connsiteY15" fmla="*/ 528908 h 664326"/>
                <a:gd name="connsiteX16" fmla="*/ 571993 w 2463882"/>
                <a:gd name="connsiteY16" fmla="*/ 525765 h 664326"/>
                <a:gd name="connsiteX17" fmla="*/ 572122 w 2463882"/>
                <a:gd name="connsiteY17" fmla="*/ 520033 h 664326"/>
                <a:gd name="connsiteX18" fmla="*/ 519964 w 2463882"/>
                <a:gd name="connsiteY18" fmla="*/ 504349 h 664326"/>
                <a:gd name="connsiteX19" fmla="*/ 2273148 w 2463882"/>
                <a:gd name="connsiteY19" fmla="*/ 469363 h 664326"/>
                <a:gd name="connsiteX20" fmla="*/ 2265784 w 2463882"/>
                <a:gd name="connsiteY20" fmla="*/ 470439 h 664326"/>
                <a:gd name="connsiteX21" fmla="*/ 2268757 w 2463882"/>
                <a:gd name="connsiteY21" fmla="*/ 470439 h 664326"/>
                <a:gd name="connsiteX22" fmla="*/ 2273148 w 2463882"/>
                <a:gd name="connsiteY22" fmla="*/ 469363 h 664326"/>
                <a:gd name="connsiteX23" fmla="*/ 1377397 w 2463882"/>
                <a:gd name="connsiteY23" fmla="*/ 454409 h 664326"/>
                <a:gd name="connsiteX24" fmla="*/ 1367273 w 2463882"/>
                <a:gd name="connsiteY24" fmla="*/ 455219 h 664326"/>
                <a:gd name="connsiteX25" fmla="*/ 1361323 w 2463882"/>
                <a:gd name="connsiteY25" fmla="*/ 456030 h 664326"/>
                <a:gd name="connsiteX26" fmla="*/ 1360216 w 2463882"/>
                <a:gd name="connsiteY26" fmla="*/ 458684 h 664326"/>
                <a:gd name="connsiteX27" fmla="*/ 1374305 w 2463882"/>
                <a:gd name="connsiteY27" fmla="*/ 461818 h 664326"/>
                <a:gd name="connsiteX28" fmla="*/ 1380861 w 2463882"/>
                <a:gd name="connsiteY28" fmla="*/ 461818 h 664326"/>
                <a:gd name="connsiteX29" fmla="*/ 1392845 w 2463882"/>
                <a:gd name="connsiteY29" fmla="*/ 457577 h 664326"/>
                <a:gd name="connsiteX30" fmla="*/ 1395357 w 2463882"/>
                <a:gd name="connsiteY30" fmla="*/ 458092 h 664326"/>
                <a:gd name="connsiteX31" fmla="*/ 1392964 w 2463882"/>
                <a:gd name="connsiteY31" fmla="*/ 457535 h 664326"/>
                <a:gd name="connsiteX32" fmla="*/ 1392845 w 2463882"/>
                <a:gd name="connsiteY32" fmla="*/ 457577 h 664326"/>
                <a:gd name="connsiteX33" fmla="*/ 1958018 w 2463882"/>
                <a:gd name="connsiteY33" fmla="*/ 428488 h 664326"/>
                <a:gd name="connsiteX34" fmla="*/ 1953992 w 2463882"/>
                <a:gd name="connsiteY34" fmla="*/ 432289 h 664326"/>
                <a:gd name="connsiteX35" fmla="*/ 1953366 w 2463882"/>
                <a:gd name="connsiteY35" fmla="*/ 433279 h 664326"/>
                <a:gd name="connsiteX36" fmla="*/ 1703349 w 2463882"/>
                <a:gd name="connsiteY36" fmla="*/ 340892 h 664326"/>
                <a:gd name="connsiteX37" fmla="*/ 1700542 w 2463882"/>
                <a:gd name="connsiteY37" fmla="*/ 341861 h 664326"/>
                <a:gd name="connsiteX38" fmla="*/ 1696777 w 2463882"/>
                <a:gd name="connsiteY38" fmla="*/ 346063 h 664326"/>
                <a:gd name="connsiteX39" fmla="*/ 1682719 w 2463882"/>
                <a:gd name="connsiteY39" fmla="*/ 352366 h 664326"/>
                <a:gd name="connsiteX40" fmla="*/ 1684018 w 2463882"/>
                <a:gd name="connsiteY40" fmla="*/ 352366 h 664326"/>
                <a:gd name="connsiteX41" fmla="*/ 1680259 w 2463882"/>
                <a:gd name="connsiteY41" fmla="*/ 355866 h 664326"/>
                <a:gd name="connsiteX42" fmla="*/ 1672795 w 2463882"/>
                <a:gd name="connsiteY42" fmla="*/ 360857 h 664326"/>
                <a:gd name="connsiteX43" fmla="*/ 1673865 w 2463882"/>
                <a:gd name="connsiteY43" fmla="*/ 362480 h 664326"/>
                <a:gd name="connsiteX44" fmla="*/ 1672141 w 2463882"/>
                <a:gd name="connsiteY44" fmla="*/ 367548 h 664326"/>
                <a:gd name="connsiteX45" fmla="*/ 1671983 w 2463882"/>
                <a:gd name="connsiteY45" fmla="*/ 371184 h 664326"/>
                <a:gd name="connsiteX46" fmla="*/ 1662970 w 2463882"/>
                <a:gd name="connsiteY46" fmla="*/ 383352 h 664326"/>
                <a:gd name="connsiteX47" fmla="*/ 1661452 w 2463882"/>
                <a:gd name="connsiteY47" fmla="*/ 387815 h 664326"/>
                <a:gd name="connsiteX48" fmla="*/ 1662991 w 2463882"/>
                <a:gd name="connsiteY48" fmla="*/ 394577 h 664326"/>
                <a:gd name="connsiteX49" fmla="*/ 1661204 w 2463882"/>
                <a:gd name="connsiteY49" fmla="*/ 399023 h 664326"/>
                <a:gd name="connsiteX50" fmla="*/ 1660003 w 2463882"/>
                <a:gd name="connsiteY50" fmla="*/ 401745 h 664326"/>
                <a:gd name="connsiteX51" fmla="*/ 1659330 w 2463882"/>
                <a:gd name="connsiteY51" fmla="*/ 404541 h 664326"/>
                <a:gd name="connsiteX52" fmla="*/ 1659099 w 2463882"/>
                <a:gd name="connsiteY52" fmla="*/ 406020 h 664326"/>
                <a:gd name="connsiteX53" fmla="*/ 1658743 w 2463882"/>
                <a:gd name="connsiteY53" fmla="*/ 416872 h 664326"/>
                <a:gd name="connsiteX54" fmla="*/ 1664235 w 2463882"/>
                <a:gd name="connsiteY54" fmla="*/ 422261 h 664326"/>
                <a:gd name="connsiteX55" fmla="*/ 1665431 w 2463882"/>
                <a:gd name="connsiteY55" fmla="*/ 429790 h 664326"/>
                <a:gd name="connsiteX56" fmla="*/ 1670876 w 2463882"/>
                <a:gd name="connsiteY56" fmla="*/ 436153 h 664326"/>
                <a:gd name="connsiteX57" fmla="*/ 1680309 w 2463882"/>
                <a:gd name="connsiteY57" fmla="*/ 437945 h 664326"/>
                <a:gd name="connsiteX58" fmla="*/ 1696919 w 2463882"/>
                <a:gd name="connsiteY58" fmla="*/ 430455 h 664326"/>
                <a:gd name="connsiteX59" fmla="*/ 1697566 w 2463882"/>
                <a:gd name="connsiteY59" fmla="*/ 426969 h 664326"/>
                <a:gd name="connsiteX60" fmla="*/ 1715973 w 2463882"/>
                <a:gd name="connsiteY60" fmla="*/ 415907 h 664326"/>
                <a:gd name="connsiteX61" fmla="*/ 1719240 w 2463882"/>
                <a:gd name="connsiteY61" fmla="*/ 410792 h 664326"/>
                <a:gd name="connsiteX62" fmla="*/ 1734272 w 2463882"/>
                <a:gd name="connsiteY62" fmla="*/ 397582 h 664326"/>
                <a:gd name="connsiteX63" fmla="*/ 1743151 w 2463882"/>
                <a:gd name="connsiteY63" fmla="*/ 393998 h 664326"/>
                <a:gd name="connsiteX64" fmla="*/ 1753368 w 2463882"/>
                <a:gd name="connsiteY64" fmla="*/ 371870 h 664326"/>
                <a:gd name="connsiteX65" fmla="*/ 1753107 w 2463882"/>
                <a:gd name="connsiteY65" fmla="*/ 361481 h 664326"/>
                <a:gd name="connsiteX66" fmla="*/ 1753167 w 2463882"/>
                <a:gd name="connsiteY66" fmla="*/ 361297 h 664326"/>
                <a:gd name="connsiteX67" fmla="*/ 1750787 w 2463882"/>
                <a:gd name="connsiteY67" fmla="*/ 358291 h 664326"/>
                <a:gd name="connsiteX68" fmla="*/ 1750667 w 2463882"/>
                <a:gd name="connsiteY68" fmla="*/ 354655 h 664326"/>
                <a:gd name="connsiteX69" fmla="*/ 1748271 w 2463882"/>
                <a:gd name="connsiteY69" fmla="*/ 352332 h 664326"/>
                <a:gd name="connsiteX70" fmla="*/ 1746200 w 2463882"/>
                <a:gd name="connsiteY70" fmla="*/ 354098 h 664326"/>
                <a:gd name="connsiteX71" fmla="*/ 1738585 w 2463882"/>
                <a:gd name="connsiteY71" fmla="*/ 361918 h 664326"/>
                <a:gd name="connsiteX72" fmla="*/ 1732364 w 2463882"/>
                <a:gd name="connsiteY72" fmla="*/ 372286 h 664326"/>
                <a:gd name="connsiteX73" fmla="*/ 1728617 w 2463882"/>
                <a:gd name="connsiteY73" fmla="*/ 373898 h 664326"/>
                <a:gd name="connsiteX74" fmla="*/ 1728291 w 2463882"/>
                <a:gd name="connsiteY74" fmla="*/ 374854 h 664326"/>
                <a:gd name="connsiteX75" fmla="*/ 1714493 w 2463882"/>
                <a:gd name="connsiteY75" fmla="*/ 381967 h 664326"/>
                <a:gd name="connsiteX76" fmla="*/ 1703161 w 2463882"/>
                <a:gd name="connsiteY76" fmla="*/ 374687 h 664326"/>
                <a:gd name="connsiteX77" fmla="*/ 1701408 w 2463882"/>
                <a:gd name="connsiteY77" fmla="*/ 370373 h 664326"/>
                <a:gd name="connsiteX78" fmla="*/ 1706926 w 2463882"/>
                <a:gd name="connsiteY78" fmla="*/ 354154 h 664326"/>
                <a:gd name="connsiteX79" fmla="*/ 1705910 w 2463882"/>
                <a:gd name="connsiteY79" fmla="*/ 344464 h 664326"/>
                <a:gd name="connsiteX80" fmla="*/ 1705995 w 2463882"/>
                <a:gd name="connsiteY80" fmla="*/ 344202 h 664326"/>
                <a:gd name="connsiteX81" fmla="*/ 1702956 w 2463882"/>
                <a:gd name="connsiteY81" fmla="*/ 342050 h 664326"/>
                <a:gd name="connsiteX82" fmla="*/ 588924 w 2463882"/>
                <a:gd name="connsiteY82" fmla="*/ 340892 h 664326"/>
                <a:gd name="connsiteX83" fmla="*/ 586117 w 2463882"/>
                <a:gd name="connsiteY83" fmla="*/ 341861 h 664326"/>
                <a:gd name="connsiteX84" fmla="*/ 582352 w 2463882"/>
                <a:gd name="connsiteY84" fmla="*/ 346063 h 664326"/>
                <a:gd name="connsiteX85" fmla="*/ 568293 w 2463882"/>
                <a:gd name="connsiteY85" fmla="*/ 352366 h 664326"/>
                <a:gd name="connsiteX86" fmla="*/ 569593 w 2463882"/>
                <a:gd name="connsiteY86" fmla="*/ 352366 h 664326"/>
                <a:gd name="connsiteX87" fmla="*/ 565833 w 2463882"/>
                <a:gd name="connsiteY87" fmla="*/ 355866 h 664326"/>
                <a:gd name="connsiteX88" fmla="*/ 558369 w 2463882"/>
                <a:gd name="connsiteY88" fmla="*/ 360857 h 664326"/>
                <a:gd name="connsiteX89" fmla="*/ 559440 w 2463882"/>
                <a:gd name="connsiteY89" fmla="*/ 362480 h 664326"/>
                <a:gd name="connsiteX90" fmla="*/ 557716 w 2463882"/>
                <a:gd name="connsiteY90" fmla="*/ 367548 h 664326"/>
                <a:gd name="connsiteX91" fmla="*/ 557557 w 2463882"/>
                <a:gd name="connsiteY91" fmla="*/ 371184 h 664326"/>
                <a:gd name="connsiteX92" fmla="*/ 548545 w 2463882"/>
                <a:gd name="connsiteY92" fmla="*/ 383352 h 664326"/>
                <a:gd name="connsiteX93" fmla="*/ 547027 w 2463882"/>
                <a:gd name="connsiteY93" fmla="*/ 387815 h 664326"/>
                <a:gd name="connsiteX94" fmla="*/ 548566 w 2463882"/>
                <a:gd name="connsiteY94" fmla="*/ 394577 h 664326"/>
                <a:gd name="connsiteX95" fmla="*/ 546779 w 2463882"/>
                <a:gd name="connsiteY95" fmla="*/ 399023 h 664326"/>
                <a:gd name="connsiteX96" fmla="*/ 545578 w 2463882"/>
                <a:gd name="connsiteY96" fmla="*/ 401745 h 664326"/>
                <a:gd name="connsiteX97" fmla="*/ 544905 w 2463882"/>
                <a:gd name="connsiteY97" fmla="*/ 404541 h 664326"/>
                <a:gd name="connsiteX98" fmla="*/ 544673 w 2463882"/>
                <a:gd name="connsiteY98" fmla="*/ 406020 h 664326"/>
                <a:gd name="connsiteX99" fmla="*/ 544317 w 2463882"/>
                <a:gd name="connsiteY99" fmla="*/ 416872 h 664326"/>
                <a:gd name="connsiteX100" fmla="*/ 549810 w 2463882"/>
                <a:gd name="connsiteY100" fmla="*/ 422261 h 664326"/>
                <a:gd name="connsiteX101" fmla="*/ 551006 w 2463882"/>
                <a:gd name="connsiteY101" fmla="*/ 429790 h 664326"/>
                <a:gd name="connsiteX102" fmla="*/ 556451 w 2463882"/>
                <a:gd name="connsiteY102" fmla="*/ 436153 h 664326"/>
                <a:gd name="connsiteX103" fmla="*/ 565884 w 2463882"/>
                <a:gd name="connsiteY103" fmla="*/ 437945 h 664326"/>
                <a:gd name="connsiteX104" fmla="*/ 582494 w 2463882"/>
                <a:gd name="connsiteY104" fmla="*/ 430455 h 664326"/>
                <a:gd name="connsiteX105" fmla="*/ 583141 w 2463882"/>
                <a:gd name="connsiteY105" fmla="*/ 426969 h 664326"/>
                <a:gd name="connsiteX106" fmla="*/ 601547 w 2463882"/>
                <a:gd name="connsiteY106" fmla="*/ 415907 h 664326"/>
                <a:gd name="connsiteX107" fmla="*/ 604815 w 2463882"/>
                <a:gd name="connsiteY107" fmla="*/ 410792 h 664326"/>
                <a:gd name="connsiteX108" fmla="*/ 619847 w 2463882"/>
                <a:gd name="connsiteY108" fmla="*/ 397582 h 664326"/>
                <a:gd name="connsiteX109" fmla="*/ 628726 w 2463882"/>
                <a:gd name="connsiteY109" fmla="*/ 393998 h 664326"/>
                <a:gd name="connsiteX110" fmla="*/ 638943 w 2463882"/>
                <a:gd name="connsiteY110" fmla="*/ 371870 h 664326"/>
                <a:gd name="connsiteX111" fmla="*/ 638682 w 2463882"/>
                <a:gd name="connsiteY111" fmla="*/ 361481 h 664326"/>
                <a:gd name="connsiteX112" fmla="*/ 638742 w 2463882"/>
                <a:gd name="connsiteY112" fmla="*/ 361297 h 664326"/>
                <a:gd name="connsiteX113" fmla="*/ 636362 w 2463882"/>
                <a:gd name="connsiteY113" fmla="*/ 358291 h 664326"/>
                <a:gd name="connsiteX114" fmla="*/ 636242 w 2463882"/>
                <a:gd name="connsiteY114" fmla="*/ 354655 h 664326"/>
                <a:gd name="connsiteX115" fmla="*/ 633845 w 2463882"/>
                <a:gd name="connsiteY115" fmla="*/ 352332 h 664326"/>
                <a:gd name="connsiteX116" fmla="*/ 631775 w 2463882"/>
                <a:gd name="connsiteY116" fmla="*/ 354098 h 664326"/>
                <a:gd name="connsiteX117" fmla="*/ 624160 w 2463882"/>
                <a:gd name="connsiteY117" fmla="*/ 361918 h 664326"/>
                <a:gd name="connsiteX118" fmla="*/ 617939 w 2463882"/>
                <a:gd name="connsiteY118" fmla="*/ 372286 h 664326"/>
                <a:gd name="connsiteX119" fmla="*/ 614191 w 2463882"/>
                <a:gd name="connsiteY119" fmla="*/ 373898 h 664326"/>
                <a:gd name="connsiteX120" fmla="*/ 613866 w 2463882"/>
                <a:gd name="connsiteY120" fmla="*/ 374854 h 664326"/>
                <a:gd name="connsiteX121" fmla="*/ 600068 w 2463882"/>
                <a:gd name="connsiteY121" fmla="*/ 381967 h 664326"/>
                <a:gd name="connsiteX122" fmla="*/ 588736 w 2463882"/>
                <a:gd name="connsiteY122" fmla="*/ 374687 h 664326"/>
                <a:gd name="connsiteX123" fmla="*/ 586983 w 2463882"/>
                <a:gd name="connsiteY123" fmla="*/ 370373 h 664326"/>
                <a:gd name="connsiteX124" fmla="*/ 592501 w 2463882"/>
                <a:gd name="connsiteY124" fmla="*/ 354154 h 664326"/>
                <a:gd name="connsiteX125" fmla="*/ 591485 w 2463882"/>
                <a:gd name="connsiteY125" fmla="*/ 344464 h 664326"/>
                <a:gd name="connsiteX126" fmla="*/ 591570 w 2463882"/>
                <a:gd name="connsiteY126" fmla="*/ 344202 h 664326"/>
                <a:gd name="connsiteX127" fmla="*/ 588531 w 2463882"/>
                <a:gd name="connsiteY127" fmla="*/ 342050 h 664326"/>
                <a:gd name="connsiteX128" fmla="*/ 2152989 w 2463882"/>
                <a:gd name="connsiteY128" fmla="*/ 325440 h 664326"/>
                <a:gd name="connsiteX129" fmla="*/ 2130707 w 2463882"/>
                <a:gd name="connsiteY129" fmla="*/ 330778 h 664326"/>
                <a:gd name="connsiteX130" fmla="*/ 2127062 w 2463882"/>
                <a:gd name="connsiteY130" fmla="*/ 334538 h 664326"/>
                <a:gd name="connsiteX131" fmla="*/ 2121472 w 2463882"/>
                <a:gd name="connsiteY131" fmla="*/ 337565 h 664326"/>
                <a:gd name="connsiteX132" fmla="*/ 2118054 w 2463882"/>
                <a:gd name="connsiteY132" fmla="*/ 341900 h 664326"/>
                <a:gd name="connsiteX133" fmla="*/ 2117116 w 2463882"/>
                <a:gd name="connsiteY133" fmla="*/ 342599 h 664326"/>
                <a:gd name="connsiteX134" fmla="*/ 2115568 w 2463882"/>
                <a:gd name="connsiteY134" fmla="*/ 347148 h 664326"/>
                <a:gd name="connsiteX135" fmla="*/ 2110024 w 2463882"/>
                <a:gd name="connsiteY135" fmla="*/ 350728 h 664326"/>
                <a:gd name="connsiteX136" fmla="*/ 2103292 w 2463882"/>
                <a:gd name="connsiteY136" fmla="*/ 363556 h 664326"/>
                <a:gd name="connsiteX137" fmla="*/ 2101634 w 2463882"/>
                <a:gd name="connsiteY137" fmla="*/ 363556 h 664326"/>
                <a:gd name="connsiteX138" fmla="*/ 2101462 w 2463882"/>
                <a:gd name="connsiteY138" fmla="*/ 365769 h 664326"/>
                <a:gd name="connsiteX139" fmla="*/ 2149190 w 2463882"/>
                <a:gd name="connsiteY139" fmla="*/ 374558 h 664326"/>
                <a:gd name="connsiteX140" fmla="*/ 2157140 w 2463882"/>
                <a:gd name="connsiteY140" fmla="*/ 366232 h 664326"/>
                <a:gd name="connsiteX141" fmla="*/ 2161564 w 2463882"/>
                <a:gd name="connsiteY141" fmla="*/ 358347 h 664326"/>
                <a:gd name="connsiteX142" fmla="*/ 2159952 w 2463882"/>
                <a:gd name="connsiteY142" fmla="*/ 356641 h 664326"/>
                <a:gd name="connsiteX143" fmla="*/ 2164668 w 2463882"/>
                <a:gd name="connsiteY143" fmla="*/ 341501 h 664326"/>
                <a:gd name="connsiteX144" fmla="*/ 2152989 w 2463882"/>
                <a:gd name="connsiteY144" fmla="*/ 325440 h 664326"/>
                <a:gd name="connsiteX145" fmla="*/ 990939 w 2463882"/>
                <a:gd name="connsiteY145" fmla="*/ 325440 h 664326"/>
                <a:gd name="connsiteX146" fmla="*/ 968657 w 2463882"/>
                <a:gd name="connsiteY146" fmla="*/ 330778 h 664326"/>
                <a:gd name="connsiteX147" fmla="*/ 965012 w 2463882"/>
                <a:gd name="connsiteY147" fmla="*/ 334538 h 664326"/>
                <a:gd name="connsiteX148" fmla="*/ 959422 w 2463882"/>
                <a:gd name="connsiteY148" fmla="*/ 337565 h 664326"/>
                <a:gd name="connsiteX149" fmla="*/ 956004 w 2463882"/>
                <a:gd name="connsiteY149" fmla="*/ 341900 h 664326"/>
                <a:gd name="connsiteX150" fmla="*/ 955065 w 2463882"/>
                <a:gd name="connsiteY150" fmla="*/ 342599 h 664326"/>
                <a:gd name="connsiteX151" fmla="*/ 953518 w 2463882"/>
                <a:gd name="connsiteY151" fmla="*/ 347148 h 664326"/>
                <a:gd name="connsiteX152" fmla="*/ 947974 w 2463882"/>
                <a:gd name="connsiteY152" fmla="*/ 350728 h 664326"/>
                <a:gd name="connsiteX153" fmla="*/ 941242 w 2463882"/>
                <a:gd name="connsiteY153" fmla="*/ 363556 h 664326"/>
                <a:gd name="connsiteX154" fmla="*/ 939584 w 2463882"/>
                <a:gd name="connsiteY154" fmla="*/ 363556 h 664326"/>
                <a:gd name="connsiteX155" fmla="*/ 939412 w 2463882"/>
                <a:gd name="connsiteY155" fmla="*/ 365769 h 664326"/>
                <a:gd name="connsiteX156" fmla="*/ 987140 w 2463882"/>
                <a:gd name="connsiteY156" fmla="*/ 374558 h 664326"/>
                <a:gd name="connsiteX157" fmla="*/ 995090 w 2463882"/>
                <a:gd name="connsiteY157" fmla="*/ 366232 h 664326"/>
                <a:gd name="connsiteX158" fmla="*/ 999514 w 2463882"/>
                <a:gd name="connsiteY158" fmla="*/ 358347 h 664326"/>
                <a:gd name="connsiteX159" fmla="*/ 997902 w 2463882"/>
                <a:gd name="connsiteY159" fmla="*/ 356641 h 664326"/>
                <a:gd name="connsiteX160" fmla="*/ 1002618 w 2463882"/>
                <a:gd name="connsiteY160" fmla="*/ 341501 h 664326"/>
                <a:gd name="connsiteX161" fmla="*/ 990939 w 2463882"/>
                <a:gd name="connsiteY161" fmla="*/ 325440 h 664326"/>
                <a:gd name="connsiteX162" fmla="*/ 1715840 w 2463882"/>
                <a:gd name="connsiteY162" fmla="*/ 305958 h 664326"/>
                <a:gd name="connsiteX163" fmla="*/ 1721276 w 2463882"/>
                <a:gd name="connsiteY163" fmla="*/ 309508 h 664326"/>
                <a:gd name="connsiteX164" fmla="*/ 1722113 w 2463882"/>
                <a:gd name="connsiteY164" fmla="*/ 320382 h 664326"/>
                <a:gd name="connsiteX165" fmla="*/ 1731215 w 2463882"/>
                <a:gd name="connsiteY165" fmla="*/ 317242 h 664326"/>
                <a:gd name="connsiteX166" fmla="*/ 1737569 w 2463882"/>
                <a:gd name="connsiteY166" fmla="*/ 311995 h 664326"/>
                <a:gd name="connsiteX167" fmla="*/ 1751083 w 2463882"/>
                <a:gd name="connsiteY167" fmla="*/ 311995 h 664326"/>
                <a:gd name="connsiteX168" fmla="*/ 1760597 w 2463882"/>
                <a:gd name="connsiteY168" fmla="*/ 318147 h 664326"/>
                <a:gd name="connsiteX169" fmla="*/ 1759843 w 2463882"/>
                <a:gd name="connsiteY169" fmla="*/ 331031 h 664326"/>
                <a:gd name="connsiteX170" fmla="*/ 1764992 w 2463882"/>
                <a:gd name="connsiteY170" fmla="*/ 333325 h 664326"/>
                <a:gd name="connsiteX171" fmla="*/ 1769301 w 2463882"/>
                <a:gd name="connsiteY171" fmla="*/ 333325 h 664326"/>
                <a:gd name="connsiteX172" fmla="*/ 1776795 w 2463882"/>
                <a:gd name="connsiteY172" fmla="*/ 342775 h 664326"/>
                <a:gd name="connsiteX173" fmla="*/ 1779655 w 2463882"/>
                <a:gd name="connsiteY173" fmla="*/ 375090 h 664326"/>
                <a:gd name="connsiteX174" fmla="*/ 1769515 w 2463882"/>
                <a:gd name="connsiteY174" fmla="*/ 395430 h 664326"/>
                <a:gd name="connsiteX175" fmla="*/ 1768761 w 2463882"/>
                <a:gd name="connsiteY175" fmla="*/ 395430 h 664326"/>
                <a:gd name="connsiteX176" fmla="*/ 1768692 w 2463882"/>
                <a:gd name="connsiteY176" fmla="*/ 395640 h 664326"/>
                <a:gd name="connsiteX177" fmla="*/ 1763517 w 2463882"/>
                <a:gd name="connsiteY177" fmla="*/ 399945 h 664326"/>
                <a:gd name="connsiteX178" fmla="*/ 1762711 w 2463882"/>
                <a:gd name="connsiteY178" fmla="*/ 402324 h 664326"/>
                <a:gd name="connsiteX179" fmla="*/ 1753720 w 2463882"/>
                <a:gd name="connsiteY179" fmla="*/ 407559 h 664326"/>
                <a:gd name="connsiteX180" fmla="*/ 1744120 w 2463882"/>
                <a:gd name="connsiteY180" fmla="*/ 417828 h 664326"/>
                <a:gd name="connsiteX181" fmla="*/ 1739147 w 2463882"/>
                <a:gd name="connsiteY181" fmla="*/ 419320 h 664326"/>
                <a:gd name="connsiteX182" fmla="*/ 1740883 w 2463882"/>
                <a:gd name="connsiteY182" fmla="*/ 420555 h 664326"/>
                <a:gd name="connsiteX183" fmla="*/ 1729573 w 2463882"/>
                <a:gd name="connsiteY183" fmla="*/ 433319 h 664326"/>
                <a:gd name="connsiteX184" fmla="*/ 1726258 w 2463882"/>
                <a:gd name="connsiteY184" fmla="*/ 439454 h 664326"/>
                <a:gd name="connsiteX185" fmla="*/ 1710317 w 2463882"/>
                <a:gd name="connsiteY185" fmla="*/ 450773 h 664326"/>
                <a:gd name="connsiteX186" fmla="*/ 1689463 w 2463882"/>
                <a:gd name="connsiteY186" fmla="*/ 466208 h 664326"/>
                <a:gd name="connsiteX187" fmla="*/ 1673818 w 2463882"/>
                <a:gd name="connsiteY187" fmla="*/ 468361 h 664326"/>
                <a:gd name="connsiteX188" fmla="*/ 1653563 w 2463882"/>
                <a:gd name="connsiteY188" fmla="*/ 466208 h 664326"/>
                <a:gd name="connsiteX189" fmla="*/ 1642875 w 2463882"/>
                <a:gd name="connsiteY189" fmla="*/ 468901 h 664326"/>
                <a:gd name="connsiteX190" fmla="*/ 1630325 w 2463882"/>
                <a:gd name="connsiteY190" fmla="*/ 465711 h 664326"/>
                <a:gd name="connsiteX191" fmla="*/ 1617248 w 2463882"/>
                <a:gd name="connsiteY191" fmla="*/ 455442 h 664326"/>
                <a:gd name="connsiteX192" fmla="*/ 1608896 w 2463882"/>
                <a:gd name="connsiteY192" fmla="*/ 439896 h 664326"/>
                <a:gd name="connsiteX193" fmla="*/ 1611717 w 2463882"/>
                <a:gd name="connsiteY193" fmla="*/ 424812 h 664326"/>
                <a:gd name="connsiteX194" fmla="*/ 1608090 w 2463882"/>
                <a:gd name="connsiteY194" fmla="*/ 409377 h 664326"/>
                <a:gd name="connsiteX195" fmla="*/ 1607755 w 2463882"/>
                <a:gd name="connsiteY195" fmla="*/ 375450 h 664326"/>
                <a:gd name="connsiteX196" fmla="*/ 1619392 w 2463882"/>
                <a:gd name="connsiteY196" fmla="*/ 359453 h 664326"/>
                <a:gd name="connsiteX197" fmla="*/ 1639363 w 2463882"/>
                <a:gd name="connsiteY197" fmla="*/ 348078 h 664326"/>
                <a:gd name="connsiteX198" fmla="*/ 1645460 w 2463882"/>
                <a:gd name="connsiteY198" fmla="*/ 341060 h 664326"/>
                <a:gd name="connsiteX199" fmla="*/ 1657864 w 2463882"/>
                <a:gd name="connsiteY199" fmla="*/ 334791 h 664326"/>
                <a:gd name="connsiteX200" fmla="*/ 1672540 w 2463882"/>
                <a:gd name="connsiteY200" fmla="*/ 320960 h 664326"/>
                <a:gd name="connsiteX201" fmla="*/ 1686809 w 2463882"/>
                <a:gd name="connsiteY201" fmla="*/ 316179 h 664326"/>
                <a:gd name="connsiteX202" fmla="*/ 1691259 w 2463882"/>
                <a:gd name="connsiteY202" fmla="*/ 316179 h 664326"/>
                <a:gd name="connsiteX203" fmla="*/ 1701365 w 2463882"/>
                <a:gd name="connsiteY203" fmla="*/ 308646 h 664326"/>
                <a:gd name="connsiteX204" fmla="*/ 601415 w 2463882"/>
                <a:gd name="connsiteY204" fmla="*/ 305958 h 664326"/>
                <a:gd name="connsiteX205" fmla="*/ 606851 w 2463882"/>
                <a:gd name="connsiteY205" fmla="*/ 309508 h 664326"/>
                <a:gd name="connsiteX206" fmla="*/ 607688 w 2463882"/>
                <a:gd name="connsiteY206" fmla="*/ 320382 h 664326"/>
                <a:gd name="connsiteX207" fmla="*/ 616790 w 2463882"/>
                <a:gd name="connsiteY207" fmla="*/ 317242 h 664326"/>
                <a:gd name="connsiteX208" fmla="*/ 623144 w 2463882"/>
                <a:gd name="connsiteY208" fmla="*/ 311995 h 664326"/>
                <a:gd name="connsiteX209" fmla="*/ 636658 w 2463882"/>
                <a:gd name="connsiteY209" fmla="*/ 311995 h 664326"/>
                <a:gd name="connsiteX210" fmla="*/ 646172 w 2463882"/>
                <a:gd name="connsiteY210" fmla="*/ 318147 h 664326"/>
                <a:gd name="connsiteX211" fmla="*/ 645417 w 2463882"/>
                <a:gd name="connsiteY211" fmla="*/ 331031 h 664326"/>
                <a:gd name="connsiteX212" fmla="*/ 650567 w 2463882"/>
                <a:gd name="connsiteY212" fmla="*/ 333325 h 664326"/>
                <a:gd name="connsiteX213" fmla="*/ 654876 w 2463882"/>
                <a:gd name="connsiteY213" fmla="*/ 333325 h 664326"/>
                <a:gd name="connsiteX214" fmla="*/ 662370 w 2463882"/>
                <a:gd name="connsiteY214" fmla="*/ 342775 h 664326"/>
                <a:gd name="connsiteX215" fmla="*/ 665230 w 2463882"/>
                <a:gd name="connsiteY215" fmla="*/ 375090 h 664326"/>
                <a:gd name="connsiteX216" fmla="*/ 655090 w 2463882"/>
                <a:gd name="connsiteY216" fmla="*/ 395430 h 664326"/>
                <a:gd name="connsiteX217" fmla="*/ 654336 w 2463882"/>
                <a:gd name="connsiteY217" fmla="*/ 395430 h 664326"/>
                <a:gd name="connsiteX218" fmla="*/ 654267 w 2463882"/>
                <a:gd name="connsiteY218" fmla="*/ 395640 h 664326"/>
                <a:gd name="connsiteX219" fmla="*/ 649092 w 2463882"/>
                <a:gd name="connsiteY219" fmla="*/ 399945 h 664326"/>
                <a:gd name="connsiteX220" fmla="*/ 648286 w 2463882"/>
                <a:gd name="connsiteY220" fmla="*/ 402324 h 664326"/>
                <a:gd name="connsiteX221" fmla="*/ 639295 w 2463882"/>
                <a:gd name="connsiteY221" fmla="*/ 407559 h 664326"/>
                <a:gd name="connsiteX222" fmla="*/ 629695 w 2463882"/>
                <a:gd name="connsiteY222" fmla="*/ 417828 h 664326"/>
                <a:gd name="connsiteX223" fmla="*/ 624722 w 2463882"/>
                <a:gd name="connsiteY223" fmla="*/ 419320 h 664326"/>
                <a:gd name="connsiteX224" fmla="*/ 626458 w 2463882"/>
                <a:gd name="connsiteY224" fmla="*/ 420555 h 664326"/>
                <a:gd name="connsiteX225" fmla="*/ 615147 w 2463882"/>
                <a:gd name="connsiteY225" fmla="*/ 433319 h 664326"/>
                <a:gd name="connsiteX226" fmla="*/ 611833 w 2463882"/>
                <a:gd name="connsiteY226" fmla="*/ 439454 h 664326"/>
                <a:gd name="connsiteX227" fmla="*/ 595892 w 2463882"/>
                <a:gd name="connsiteY227" fmla="*/ 450773 h 664326"/>
                <a:gd name="connsiteX228" fmla="*/ 575038 w 2463882"/>
                <a:gd name="connsiteY228" fmla="*/ 466208 h 664326"/>
                <a:gd name="connsiteX229" fmla="*/ 559393 w 2463882"/>
                <a:gd name="connsiteY229" fmla="*/ 468361 h 664326"/>
                <a:gd name="connsiteX230" fmla="*/ 539138 w 2463882"/>
                <a:gd name="connsiteY230" fmla="*/ 466208 h 664326"/>
                <a:gd name="connsiteX231" fmla="*/ 528449 w 2463882"/>
                <a:gd name="connsiteY231" fmla="*/ 468901 h 664326"/>
                <a:gd name="connsiteX232" fmla="*/ 515900 w 2463882"/>
                <a:gd name="connsiteY232" fmla="*/ 465711 h 664326"/>
                <a:gd name="connsiteX233" fmla="*/ 502823 w 2463882"/>
                <a:gd name="connsiteY233" fmla="*/ 455442 h 664326"/>
                <a:gd name="connsiteX234" fmla="*/ 494471 w 2463882"/>
                <a:gd name="connsiteY234" fmla="*/ 439896 h 664326"/>
                <a:gd name="connsiteX235" fmla="*/ 497292 w 2463882"/>
                <a:gd name="connsiteY235" fmla="*/ 424812 h 664326"/>
                <a:gd name="connsiteX236" fmla="*/ 493665 w 2463882"/>
                <a:gd name="connsiteY236" fmla="*/ 409377 h 664326"/>
                <a:gd name="connsiteX237" fmla="*/ 493330 w 2463882"/>
                <a:gd name="connsiteY237" fmla="*/ 375450 h 664326"/>
                <a:gd name="connsiteX238" fmla="*/ 504967 w 2463882"/>
                <a:gd name="connsiteY238" fmla="*/ 359453 h 664326"/>
                <a:gd name="connsiteX239" fmla="*/ 524938 w 2463882"/>
                <a:gd name="connsiteY239" fmla="*/ 348078 h 664326"/>
                <a:gd name="connsiteX240" fmla="*/ 531035 w 2463882"/>
                <a:gd name="connsiteY240" fmla="*/ 341060 h 664326"/>
                <a:gd name="connsiteX241" fmla="*/ 543439 w 2463882"/>
                <a:gd name="connsiteY241" fmla="*/ 334791 h 664326"/>
                <a:gd name="connsiteX242" fmla="*/ 558115 w 2463882"/>
                <a:gd name="connsiteY242" fmla="*/ 320960 h 664326"/>
                <a:gd name="connsiteX243" fmla="*/ 572384 w 2463882"/>
                <a:gd name="connsiteY243" fmla="*/ 316179 h 664326"/>
                <a:gd name="connsiteX244" fmla="*/ 576834 w 2463882"/>
                <a:gd name="connsiteY244" fmla="*/ 316179 h 664326"/>
                <a:gd name="connsiteX245" fmla="*/ 586940 w 2463882"/>
                <a:gd name="connsiteY245" fmla="*/ 308646 h 664326"/>
                <a:gd name="connsiteX246" fmla="*/ 2446870 w 2463882"/>
                <a:gd name="connsiteY246" fmla="*/ 301566 h 664326"/>
                <a:gd name="connsiteX247" fmla="*/ 2463882 w 2463882"/>
                <a:gd name="connsiteY247" fmla="*/ 301566 h 664326"/>
                <a:gd name="connsiteX248" fmla="*/ 2463115 w 2463882"/>
                <a:gd name="connsiteY248" fmla="*/ 319252 h 664326"/>
                <a:gd name="connsiteX249" fmla="*/ 2449489 w 2463882"/>
                <a:gd name="connsiteY249" fmla="*/ 337843 h 664326"/>
                <a:gd name="connsiteX250" fmla="*/ 2447607 w 2463882"/>
                <a:gd name="connsiteY250" fmla="*/ 337843 h 664326"/>
                <a:gd name="connsiteX251" fmla="*/ 2445442 w 2463882"/>
                <a:gd name="connsiteY251" fmla="*/ 341376 h 664326"/>
                <a:gd name="connsiteX252" fmla="*/ 2439546 w 2463882"/>
                <a:gd name="connsiteY252" fmla="*/ 345342 h 664326"/>
                <a:gd name="connsiteX253" fmla="*/ 2436597 w 2463882"/>
                <a:gd name="connsiteY253" fmla="*/ 349466 h 664326"/>
                <a:gd name="connsiteX254" fmla="*/ 2429827 w 2463882"/>
                <a:gd name="connsiteY254" fmla="*/ 354509 h 664326"/>
                <a:gd name="connsiteX255" fmla="*/ 2429544 w 2463882"/>
                <a:gd name="connsiteY255" fmla="*/ 355332 h 664326"/>
                <a:gd name="connsiteX256" fmla="*/ 2417693 w 2463882"/>
                <a:gd name="connsiteY256" fmla="*/ 367774 h 664326"/>
                <a:gd name="connsiteX257" fmla="*/ 2406254 w 2463882"/>
                <a:gd name="connsiteY257" fmla="*/ 371479 h 664326"/>
                <a:gd name="connsiteX258" fmla="*/ 2407626 w 2463882"/>
                <a:gd name="connsiteY258" fmla="*/ 372199 h 664326"/>
                <a:gd name="connsiteX259" fmla="*/ 2402738 w 2463882"/>
                <a:gd name="connsiteY259" fmla="*/ 377104 h 664326"/>
                <a:gd name="connsiteX260" fmla="*/ 2384503 w 2463882"/>
                <a:gd name="connsiteY260" fmla="*/ 410186 h 664326"/>
                <a:gd name="connsiteX261" fmla="*/ 2374350 w 2463882"/>
                <a:gd name="connsiteY261" fmla="*/ 417750 h 664326"/>
                <a:gd name="connsiteX262" fmla="*/ 2368982 w 2463882"/>
                <a:gd name="connsiteY262" fmla="*/ 427277 h 664326"/>
                <a:gd name="connsiteX263" fmla="*/ 2364510 w 2463882"/>
                <a:gd name="connsiteY263" fmla="*/ 430784 h 664326"/>
                <a:gd name="connsiteX264" fmla="*/ 2356454 w 2463882"/>
                <a:gd name="connsiteY264" fmla="*/ 445451 h 664326"/>
                <a:gd name="connsiteX265" fmla="*/ 2352180 w 2463882"/>
                <a:gd name="connsiteY265" fmla="*/ 448796 h 664326"/>
                <a:gd name="connsiteX266" fmla="*/ 2349727 w 2463882"/>
                <a:gd name="connsiteY266" fmla="*/ 456003 h 664326"/>
                <a:gd name="connsiteX267" fmla="*/ 2344385 w 2463882"/>
                <a:gd name="connsiteY267" fmla="*/ 456003 h 664326"/>
                <a:gd name="connsiteX268" fmla="*/ 2337357 w 2463882"/>
                <a:gd name="connsiteY268" fmla="*/ 466632 h 664326"/>
                <a:gd name="connsiteX269" fmla="*/ 2325095 w 2463882"/>
                <a:gd name="connsiteY269" fmla="*/ 476099 h 664326"/>
                <a:gd name="connsiteX270" fmla="*/ 2325044 w 2463882"/>
                <a:gd name="connsiteY270" fmla="*/ 476249 h 664326"/>
                <a:gd name="connsiteX271" fmla="*/ 2309338 w 2463882"/>
                <a:gd name="connsiteY271" fmla="*/ 500225 h 664326"/>
                <a:gd name="connsiteX272" fmla="*/ 2302706 w 2463882"/>
                <a:gd name="connsiteY272" fmla="*/ 507025 h 664326"/>
                <a:gd name="connsiteX273" fmla="*/ 2301552 w 2463882"/>
                <a:gd name="connsiteY273" fmla="*/ 510416 h 664326"/>
                <a:gd name="connsiteX274" fmla="*/ 2284034 w 2463882"/>
                <a:gd name="connsiteY274" fmla="*/ 527047 h 664326"/>
                <a:gd name="connsiteX275" fmla="*/ 2282031 w 2463882"/>
                <a:gd name="connsiteY275" fmla="*/ 532934 h 664326"/>
                <a:gd name="connsiteX276" fmla="*/ 2277705 w 2463882"/>
                <a:gd name="connsiteY276" fmla="*/ 534551 h 664326"/>
                <a:gd name="connsiteX277" fmla="*/ 2276432 w 2463882"/>
                <a:gd name="connsiteY277" fmla="*/ 538298 h 664326"/>
                <a:gd name="connsiteX278" fmla="*/ 2269220 w 2463882"/>
                <a:gd name="connsiteY278" fmla="*/ 542067 h 664326"/>
                <a:gd name="connsiteX279" fmla="*/ 2267089 w 2463882"/>
                <a:gd name="connsiteY279" fmla="*/ 548322 h 664326"/>
                <a:gd name="connsiteX280" fmla="*/ 2264620 w 2463882"/>
                <a:gd name="connsiteY280" fmla="*/ 548322 h 664326"/>
                <a:gd name="connsiteX281" fmla="*/ 2245463 w 2463882"/>
                <a:gd name="connsiteY281" fmla="*/ 573100 h 664326"/>
                <a:gd name="connsiteX282" fmla="*/ 2232635 w 2463882"/>
                <a:gd name="connsiteY282" fmla="*/ 579956 h 664326"/>
                <a:gd name="connsiteX283" fmla="*/ 2233342 w 2463882"/>
                <a:gd name="connsiteY283" fmla="*/ 582614 h 664326"/>
                <a:gd name="connsiteX284" fmla="*/ 2228060 w 2463882"/>
                <a:gd name="connsiteY284" fmla="*/ 591232 h 664326"/>
                <a:gd name="connsiteX285" fmla="*/ 2218734 w 2463882"/>
                <a:gd name="connsiteY285" fmla="*/ 597016 h 664326"/>
                <a:gd name="connsiteX286" fmla="*/ 2217358 w 2463882"/>
                <a:gd name="connsiteY286" fmla="*/ 599584 h 664326"/>
                <a:gd name="connsiteX287" fmla="*/ 2210416 w 2463882"/>
                <a:gd name="connsiteY287" fmla="*/ 602317 h 664326"/>
                <a:gd name="connsiteX288" fmla="*/ 2201610 w 2463882"/>
                <a:gd name="connsiteY288" fmla="*/ 603187 h 664326"/>
                <a:gd name="connsiteX289" fmla="*/ 2199882 w 2463882"/>
                <a:gd name="connsiteY289" fmla="*/ 608266 h 664326"/>
                <a:gd name="connsiteX290" fmla="*/ 2177938 w 2463882"/>
                <a:gd name="connsiteY290" fmla="*/ 626913 h 664326"/>
                <a:gd name="connsiteX291" fmla="*/ 2175208 w 2463882"/>
                <a:gd name="connsiteY291" fmla="*/ 626913 h 664326"/>
                <a:gd name="connsiteX292" fmla="*/ 2173866 w 2463882"/>
                <a:gd name="connsiteY292" fmla="*/ 628658 h 664326"/>
                <a:gd name="connsiteX293" fmla="*/ 2163597 w 2463882"/>
                <a:gd name="connsiteY293" fmla="*/ 634652 h 664326"/>
                <a:gd name="connsiteX294" fmla="*/ 2153722 w 2463882"/>
                <a:gd name="connsiteY294" fmla="*/ 636452 h 664326"/>
                <a:gd name="connsiteX295" fmla="*/ 2150764 w 2463882"/>
                <a:gd name="connsiteY295" fmla="*/ 638446 h 664326"/>
                <a:gd name="connsiteX296" fmla="*/ 2147141 w 2463882"/>
                <a:gd name="connsiteY296" fmla="*/ 643514 h 664326"/>
                <a:gd name="connsiteX297" fmla="*/ 2127268 w 2463882"/>
                <a:gd name="connsiteY297" fmla="*/ 650867 h 664326"/>
                <a:gd name="connsiteX298" fmla="*/ 2127894 w 2463882"/>
                <a:gd name="connsiteY298" fmla="*/ 650867 h 664326"/>
                <a:gd name="connsiteX299" fmla="*/ 2125082 w 2463882"/>
                <a:gd name="connsiteY299" fmla="*/ 653958 h 664326"/>
                <a:gd name="connsiteX300" fmla="*/ 2088638 w 2463882"/>
                <a:gd name="connsiteY300" fmla="*/ 662117 h 664326"/>
                <a:gd name="connsiteX301" fmla="*/ 2052464 w 2463882"/>
                <a:gd name="connsiteY301" fmla="*/ 664326 h 664326"/>
                <a:gd name="connsiteX302" fmla="*/ 2044614 w 2463882"/>
                <a:gd name="connsiteY302" fmla="*/ 662083 h 664326"/>
                <a:gd name="connsiteX303" fmla="*/ 2032806 w 2463882"/>
                <a:gd name="connsiteY303" fmla="*/ 649812 h 664326"/>
                <a:gd name="connsiteX304" fmla="*/ 2029517 w 2463882"/>
                <a:gd name="connsiteY304" fmla="*/ 641310 h 664326"/>
                <a:gd name="connsiteX305" fmla="*/ 2032437 w 2463882"/>
                <a:gd name="connsiteY305" fmla="*/ 632731 h 664326"/>
                <a:gd name="connsiteX306" fmla="*/ 2031326 w 2463882"/>
                <a:gd name="connsiteY306" fmla="*/ 624927 h 664326"/>
                <a:gd name="connsiteX307" fmla="*/ 2036189 w 2463882"/>
                <a:gd name="connsiteY307" fmla="*/ 610637 h 664326"/>
                <a:gd name="connsiteX308" fmla="*/ 2038933 w 2463882"/>
                <a:gd name="connsiteY308" fmla="*/ 609025 h 664326"/>
                <a:gd name="connsiteX309" fmla="*/ 2041402 w 2463882"/>
                <a:gd name="connsiteY309" fmla="*/ 601758 h 664326"/>
                <a:gd name="connsiteX310" fmla="*/ 2056516 w 2463882"/>
                <a:gd name="connsiteY310" fmla="*/ 588372 h 664326"/>
                <a:gd name="connsiteX311" fmla="*/ 2072898 w 2463882"/>
                <a:gd name="connsiteY311" fmla="*/ 584749 h 664326"/>
                <a:gd name="connsiteX312" fmla="*/ 2087896 w 2463882"/>
                <a:gd name="connsiteY312" fmla="*/ 584749 h 664326"/>
                <a:gd name="connsiteX313" fmla="*/ 2102062 w 2463882"/>
                <a:gd name="connsiteY313" fmla="*/ 586768 h 664326"/>
                <a:gd name="connsiteX314" fmla="*/ 2105595 w 2463882"/>
                <a:gd name="connsiteY314" fmla="*/ 593401 h 664326"/>
                <a:gd name="connsiteX315" fmla="*/ 2101994 w 2463882"/>
                <a:gd name="connsiteY315" fmla="*/ 611636 h 664326"/>
                <a:gd name="connsiteX316" fmla="*/ 2094413 w 2463882"/>
                <a:gd name="connsiteY316" fmla="*/ 619418 h 664326"/>
                <a:gd name="connsiteX317" fmla="*/ 2069842 w 2463882"/>
                <a:gd name="connsiteY317" fmla="*/ 626458 h 664326"/>
                <a:gd name="connsiteX318" fmla="*/ 2061248 w 2463882"/>
                <a:gd name="connsiteY318" fmla="*/ 624700 h 664326"/>
                <a:gd name="connsiteX319" fmla="*/ 2063247 w 2463882"/>
                <a:gd name="connsiteY319" fmla="*/ 631822 h 664326"/>
                <a:gd name="connsiteX320" fmla="*/ 2068135 w 2463882"/>
                <a:gd name="connsiteY320" fmla="*/ 631822 h 664326"/>
                <a:gd name="connsiteX321" fmla="*/ 2068615 w 2463882"/>
                <a:gd name="connsiteY321" fmla="*/ 637237 h 664326"/>
                <a:gd name="connsiteX322" fmla="*/ 2072684 w 2463882"/>
                <a:gd name="connsiteY322" fmla="*/ 639904 h 664326"/>
                <a:gd name="connsiteX323" fmla="*/ 2099211 w 2463882"/>
                <a:gd name="connsiteY323" fmla="*/ 634866 h 664326"/>
                <a:gd name="connsiteX324" fmla="*/ 2109218 w 2463882"/>
                <a:gd name="connsiteY324" fmla="*/ 628057 h 664326"/>
                <a:gd name="connsiteX325" fmla="*/ 2135218 w 2463882"/>
                <a:gd name="connsiteY325" fmla="*/ 620961 h 664326"/>
                <a:gd name="connsiteX326" fmla="*/ 2136311 w 2463882"/>
                <a:gd name="connsiteY326" fmla="*/ 617746 h 664326"/>
                <a:gd name="connsiteX327" fmla="*/ 2142425 w 2463882"/>
                <a:gd name="connsiteY327" fmla="*/ 615593 h 664326"/>
                <a:gd name="connsiteX328" fmla="*/ 2142506 w 2463882"/>
                <a:gd name="connsiteY328" fmla="*/ 615349 h 664326"/>
                <a:gd name="connsiteX329" fmla="*/ 2157577 w 2463882"/>
                <a:gd name="connsiteY329" fmla="*/ 604103 h 664326"/>
                <a:gd name="connsiteX330" fmla="*/ 2158469 w 2463882"/>
                <a:gd name="connsiteY330" fmla="*/ 604103 h 664326"/>
                <a:gd name="connsiteX331" fmla="*/ 2164982 w 2463882"/>
                <a:gd name="connsiteY331" fmla="*/ 596025 h 664326"/>
                <a:gd name="connsiteX332" fmla="*/ 2172065 w 2463882"/>
                <a:gd name="connsiteY332" fmla="*/ 596025 h 664326"/>
                <a:gd name="connsiteX333" fmla="*/ 2185884 w 2463882"/>
                <a:gd name="connsiteY333" fmla="*/ 584882 h 664326"/>
                <a:gd name="connsiteX334" fmla="*/ 2206730 w 2463882"/>
                <a:gd name="connsiteY334" fmla="*/ 557579 h 664326"/>
                <a:gd name="connsiteX335" fmla="*/ 2221710 w 2463882"/>
                <a:gd name="connsiteY335" fmla="*/ 533607 h 664326"/>
                <a:gd name="connsiteX336" fmla="*/ 2223862 w 2463882"/>
                <a:gd name="connsiteY336" fmla="*/ 533607 h 664326"/>
                <a:gd name="connsiteX337" fmla="*/ 2223742 w 2463882"/>
                <a:gd name="connsiteY337" fmla="*/ 533959 h 664326"/>
                <a:gd name="connsiteX338" fmla="*/ 2229715 w 2463882"/>
                <a:gd name="connsiteY338" fmla="*/ 526850 h 664326"/>
                <a:gd name="connsiteX339" fmla="*/ 2234002 w 2463882"/>
                <a:gd name="connsiteY339" fmla="*/ 525251 h 664326"/>
                <a:gd name="connsiteX340" fmla="*/ 2245128 w 2463882"/>
                <a:gd name="connsiteY340" fmla="*/ 511835 h 664326"/>
                <a:gd name="connsiteX341" fmla="*/ 2244717 w 2463882"/>
                <a:gd name="connsiteY341" fmla="*/ 511835 h 664326"/>
                <a:gd name="connsiteX342" fmla="*/ 2245154 w 2463882"/>
                <a:gd name="connsiteY342" fmla="*/ 510549 h 664326"/>
                <a:gd name="connsiteX343" fmla="*/ 2253206 w 2463882"/>
                <a:gd name="connsiteY343" fmla="*/ 504958 h 664326"/>
                <a:gd name="connsiteX344" fmla="*/ 2260662 w 2463882"/>
                <a:gd name="connsiteY344" fmla="*/ 488678 h 664326"/>
                <a:gd name="connsiteX345" fmla="*/ 2265505 w 2463882"/>
                <a:gd name="connsiteY345" fmla="*/ 470480 h 664326"/>
                <a:gd name="connsiteX346" fmla="*/ 2257189 w 2463882"/>
                <a:gd name="connsiteY346" fmla="*/ 471695 h 664326"/>
                <a:gd name="connsiteX347" fmla="*/ 2245360 w 2463882"/>
                <a:gd name="connsiteY347" fmla="*/ 465948 h 664326"/>
                <a:gd name="connsiteX348" fmla="*/ 2239448 w 2463882"/>
                <a:gd name="connsiteY348" fmla="*/ 459073 h 664326"/>
                <a:gd name="connsiteX349" fmla="*/ 2233321 w 2463882"/>
                <a:gd name="connsiteY349" fmla="*/ 457697 h 664326"/>
                <a:gd name="connsiteX350" fmla="*/ 2228896 w 2463882"/>
                <a:gd name="connsiteY350" fmla="*/ 450155 h 664326"/>
                <a:gd name="connsiteX351" fmla="*/ 2224458 w 2463882"/>
                <a:gd name="connsiteY351" fmla="*/ 450155 h 664326"/>
                <a:gd name="connsiteX352" fmla="*/ 2224042 w 2463882"/>
                <a:gd name="connsiteY352" fmla="*/ 423778 h 664326"/>
                <a:gd name="connsiteX353" fmla="*/ 2225809 w 2463882"/>
                <a:gd name="connsiteY353" fmla="*/ 411344 h 664326"/>
                <a:gd name="connsiteX354" fmla="*/ 2233886 w 2463882"/>
                <a:gd name="connsiteY354" fmla="*/ 397916 h 664326"/>
                <a:gd name="connsiteX355" fmla="*/ 2241741 w 2463882"/>
                <a:gd name="connsiteY355" fmla="*/ 381957 h 664326"/>
                <a:gd name="connsiteX356" fmla="*/ 2249343 w 2463882"/>
                <a:gd name="connsiteY356" fmla="*/ 379428 h 664326"/>
                <a:gd name="connsiteX357" fmla="*/ 2251594 w 2463882"/>
                <a:gd name="connsiteY357" fmla="*/ 375620 h 664326"/>
                <a:gd name="connsiteX358" fmla="*/ 2254316 w 2463882"/>
                <a:gd name="connsiteY358" fmla="*/ 374368 h 664326"/>
                <a:gd name="connsiteX359" fmla="*/ 2254857 w 2463882"/>
                <a:gd name="connsiteY359" fmla="*/ 372786 h 664326"/>
                <a:gd name="connsiteX360" fmla="*/ 2268367 w 2463882"/>
                <a:gd name="connsiteY360" fmla="*/ 364494 h 664326"/>
                <a:gd name="connsiteX361" fmla="*/ 2274271 w 2463882"/>
                <a:gd name="connsiteY361" fmla="*/ 356978 h 664326"/>
                <a:gd name="connsiteX362" fmla="*/ 2275840 w 2463882"/>
                <a:gd name="connsiteY362" fmla="*/ 352365 h 664326"/>
                <a:gd name="connsiteX363" fmla="*/ 2281294 w 2463882"/>
                <a:gd name="connsiteY363" fmla="*/ 347447 h 664326"/>
                <a:gd name="connsiteX364" fmla="*/ 2280938 w 2463882"/>
                <a:gd name="connsiteY364" fmla="*/ 342135 h 664326"/>
                <a:gd name="connsiteX365" fmla="*/ 2283904 w 2463882"/>
                <a:gd name="connsiteY365" fmla="*/ 338094 h 664326"/>
                <a:gd name="connsiteX366" fmla="*/ 2273310 w 2463882"/>
                <a:gd name="connsiteY366" fmla="*/ 341758 h 664326"/>
                <a:gd name="connsiteX367" fmla="*/ 2258326 w 2463882"/>
                <a:gd name="connsiteY367" fmla="*/ 355358 h 664326"/>
                <a:gd name="connsiteX368" fmla="*/ 2233214 w 2463882"/>
                <a:gd name="connsiteY368" fmla="*/ 365227 h 664326"/>
                <a:gd name="connsiteX369" fmla="*/ 2228270 w 2463882"/>
                <a:gd name="connsiteY369" fmla="*/ 365227 h 664326"/>
                <a:gd name="connsiteX370" fmla="*/ 2217474 w 2463882"/>
                <a:gd name="connsiteY370" fmla="*/ 363345 h 664326"/>
                <a:gd name="connsiteX371" fmla="*/ 2214503 w 2463882"/>
                <a:gd name="connsiteY371" fmla="*/ 357458 h 664326"/>
                <a:gd name="connsiteX372" fmla="*/ 2221311 w 2463882"/>
                <a:gd name="connsiteY372" fmla="*/ 346461 h 664326"/>
                <a:gd name="connsiteX373" fmla="*/ 2230885 w 2463882"/>
                <a:gd name="connsiteY373" fmla="*/ 342495 h 664326"/>
                <a:gd name="connsiteX374" fmla="*/ 2234920 w 2463882"/>
                <a:gd name="connsiteY374" fmla="*/ 344647 h 664326"/>
                <a:gd name="connsiteX375" fmla="*/ 2242106 w 2463882"/>
                <a:gd name="connsiteY375" fmla="*/ 341749 h 664326"/>
                <a:gd name="connsiteX376" fmla="*/ 2248044 w 2463882"/>
                <a:gd name="connsiteY376" fmla="*/ 337328 h 664326"/>
                <a:gd name="connsiteX377" fmla="*/ 2250882 w 2463882"/>
                <a:gd name="connsiteY377" fmla="*/ 333367 h 664326"/>
                <a:gd name="connsiteX378" fmla="*/ 2275428 w 2463882"/>
                <a:gd name="connsiteY378" fmla="*/ 315059 h 664326"/>
                <a:gd name="connsiteX379" fmla="*/ 2280484 w 2463882"/>
                <a:gd name="connsiteY379" fmla="*/ 315059 h 664326"/>
                <a:gd name="connsiteX380" fmla="*/ 2295211 w 2463882"/>
                <a:gd name="connsiteY380" fmla="*/ 307526 h 664326"/>
                <a:gd name="connsiteX381" fmla="*/ 2307645 w 2463882"/>
                <a:gd name="connsiteY381" fmla="*/ 306424 h 664326"/>
                <a:gd name="connsiteX382" fmla="*/ 2325348 w 2463882"/>
                <a:gd name="connsiteY382" fmla="*/ 303761 h 664326"/>
                <a:gd name="connsiteX383" fmla="*/ 2341834 w 2463882"/>
                <a:gd name="connsiteY383" fmla="*/ 309057 h 664326"/>
                <a:gd name="connsiteX384" fmla="*/ 2339788 w 2463882"/>
                <a:gd name="connsiteY384" fmla="*/ 341659 h 664326"/>
                <a:gd name="connsiteX385" fmla="*/ 2333753 w 2463882"/>
                <a:gd name="connsiteY385" fmla="*/ 341659 h 664326"/>
                <a:gd name="connsiteX386" fmla="*/ 2330274 w 2463882"/>
                <a:gd name="connsiteY386" fmla="*/ 351889 h 664326"/>
                <a:gd name="connsiteX387" fmla="*/ 2328126 w 2463882"/>
                <a:gd name="connsiteY387" fmla="*/ 351889 h 664326"/>
                <a:gd name="connsiteX388" fmla="*/ 2327573 w 2463882"/>
                <a:gd name="connsiteY388" fmla="*/ 353505 h 664326"/>
                <a:gd name="connsiteX389" fmla="*/ 2325361 w 2463882"/>
                <a:gd name="connsiteY389" fmla="*/ 353505 h 664326"/>
                <a:gd name="connsiteX390" fmla="*/ 2322531 w 2463882"/>
                <a:gd name="connsiteY390" fmla="*/ 359864 h 664326"/>
                <a:gd name="connsiteX391" fmla="*/ 2318458 w 2463882"/>
                <a:gd name="connsiteY391" fmla="*/ 364511 h 664326"/>
                <a:gd name="connsiteX392" fmla="*/ 2316790 w 2463882"/>
                <a:gd name="connsiteY392" fmla="*/ 374158 h 664326"/>
                <a:gd name="connsiteX393" fmla="*/ 2306809 w 2463882"/>
                <a:gd name="connsiteY393" fmla="*/ 390400 h 664326"/>
                <a:gd name="connsiteX394" fmla="*/ 2302136 w 2463882"/>
                <a:gd name="connsiteY394" fmla="*/ 393559 h 664326"/>
                <a:gd name="connsiteX395" fmla="*/ 2299640 w 2463882"/>
                <a:gd name="connsiteY395" fmla="*/ 400891 h 664326"/>
                <a:gd name="connsiteX396" fmla="*/ 2295640 w 2463882"/>
                <a:gd name="connsiteY396" fmla="*/ 400891 h 664326"/>
                <a:gd name="connsiteX397" fmla="*/ 2286581 w 2463882"/>
                <a:gd name="connsiteY397" fmla="*/ 410597 h 664326"/>
                <a:gd name="connsiteX398" fmla="*/ 2286579 w 2463882"/>
                <a:gd name="connsiteY398" fmla="*/ 410473 h 664326"/>
                <a:gd name="connsiteX399" fmla="*/ 2286354 w 2463882"/>
                <a:gd name="connsiteY399" fmla="*/ 410841 h 664326"/>
                <a:gd name="connsiteX400" fmla="*/ 2286344 w 2463882"/>
                <a:gd name="connsiteY400" fmla="*/ 410851 h 664326"/>
                <a:gd name="connsiteX401" fmla="*/ 2286348 w 2463882"/>
                <a:gd name="connsiteY401" fmla="*/ 410851 h 664326"/>
                <a:gd name="connsiteX402" fmla="*/ 2283253 w 2463882"/>
                <a:gd name="connsiteY402" fmla="*/ 415906 h 664326"/>
                <a:gd name="connsiteX403" fmla="*/ 2287245 w 2463882"/>
                <a:gd name="connsiteY403" fmla="*/ 426295 h 664326"/>
                <a:gd name="connsiteX404" fmla="*/ 2287120 w 2463882"/>
                <a:gd name="connsiteY404" fmla="*/ 426659 h 664326"/>
                <a:gd name="connsiteX405" fmla="*/ 2292943 w 2463882"/>
                <a:gd name="connsiteY405" fmla="*/ 436156 h 664326"/>
                <a:gd name="connsiteX406" fmla="*/ 2293059 w 2463882"/>
                <a:gd name="connsiteY406" fmla="*/ 440980 h 664326"/>
                <a:gd name="connsiteX407" fmla="*/ 2292956 w 2463882"/>
                <a:gd name="connsiteY407" fmla="*/ 441237 h 664326"/>
                <a:gd name="connsiteX408" fmla="*/ 2306268 w 2463882"/>
                <a:gd name="connsiteY408" fmla="*/ 438771 h 664326"/>
                <a:gd name="connsiteX409" fmla="*/ 2323972 w 2463882"/>
                <a:gd name="connsiteY409" fmla="*/ 427148 h 664326"/>
                <a:gd name="connsiteX410" fmla="*/ 2327753 w 2463882"/>
                <a:gd name="connsiteY410" fmla="*/ 422222 h 664326"/>
                <a:gd name="connsiteX411" fmla="*/ 2334970 w 2463882"/>
                <a:gd name="connsiteY411" fmla="*/ 420459 h 664326"/>
                <a:gd name="connsiteX412" fmla="*/ 2336136 w 2463882"/>
                <a:gd name="connsiteY412" fmla="*/ 417034 h 664326"/>
                <a:gd name="connsiteX413" fmla="*/ 2347634 w 2463882"/>
                <a:gd name="connsiteY413" fmla="*/ 402713 h 664326"/>
                <a:gd name="connsiteX414" fmla="*/ 2360197 w 2463882"/>
                <a:gd name="connsiteY414" fmla="*/ 383917 h 664326"/>
                <a:gd name="connsiteX415" fmla="*/ 2369896 w 2463882"/>
                <a:gd name="connsiteY415" fmla="*/ 376872 h 664326"/>
                <a:gd name="connsiteX416" fmla="*/ 2378831 w 2463882"/>
                <a:gd name="connsiteY416" fmla="*/ 361287 h 664326"/>
                <a:gd name="connsiteX417" fmla="*/ 2384486 w 2463882"/>
                <a:gd name="connsiteY417" fmla="*/ 356327 h 664326"/>
                <a:gd name="connsiteX418" fmla="*/ 2386458 w 2463882"/>
                <a:gd name="connsiteY418" fmla="*/ 350530 h 664326"/>
                <a:gd name="connsiteX419" fmla="*/ 2389670 w 2463882"/>
                <a:gd name="connsiteY419" fmla="*/ 350530 h 664326"/>
                <a:gd name="connsiteX420" fmla="*/ 2393837 w 2463882"/>
                <a:gd name="connsiteY420" fmla="*/ 344613 h 664326"/>
                <a:gd name="connsiteX421" fmla="*/ 2398485 w 2463882"/>
                <a:gd name="connsiteY421" fmla="*/ 344613 h 664326"/>
                <a:gd name="connsiteX422" fmla="*/ 2399021 w 2463882"/>
                <a:gd name="connsiteY422" fmla="*/ 344356 h 664326"/>
                <a:gd name="connsiteX423" fmla="*/ 2404925 w 2463882"/>
                <a:gd name="connsiteY423" fmla="*/ 334927 h 664326"/>
                <a:gd name="connsiteX424" fmla="*/ 2405212 w 2463882"/>
                <a:gd name="connsiteY424" fmla="*/ 334927 h 664326"/>
                <a:gd name="connsiteX425" fmla="*/ 2406147 w 2463882"/>
                <a:gd name="connsiteY425" fmla="*/ 332183 h 664326"/>
                <a:gd name="connsiteX426" fmla="*/ 2409032 w 2463882"/>
                <a:gd name="connsiteY426" fmla="*/ 330031 h 664326"/>
                <a:gd name="connsiteX427" fmla="*/ 2413603 w 2463882"/>
                <a:gd name="connsiteY427" fmla="*/ 316585 h 664326"/>
                <a:gd name="connsiteX428" fmla="*/ 2424862 w 2463882"/>
                <a:gd name="connsiteY428" fmla="*/ 308165 h 664326"/>
                <a:gd name="connsiteX429" fmla="*/ 2446870 w 2463882"/>
                <a:gd name="connsiteY429" fmla="*/ 301566 h 664326"/>
                <a:gd name="connsiteX430" fmla="*/ 2162186 w 2463882"/>
                <a:gd name="connsiteY430" fmla="*/ 299921 h 664326"/>
                <a:gd name="connsiteX431" fmla="*/ 2175246 w 2463882"/>
                <a:gd name="connsiteY431" fmla="*/ 303023 h 664326"/>
                <a:gd name="connsiteX432" fmla="*/ 2187658 w 2463882"/>
                <a:gd name="connsiteY432" fmla="*/ 306086 h 664326"/>
                <a:gd name="connsiteX433" fmla="*/ 2191470 w 2463882"/>
                <a:gd name="connsiteY433" fmla="*/ 312749 h 664326"/>
                <a:gd name="connsiteX434" fmla="*/ 2196413 w 2463882"/>
                <a:gd name="connsiteY434" fmla="*/ 315034 h 664326"/>
                <a:gd name="connsiteX435" fmla="*/ 2197862 w 2463882"/>
                <a:gd name="connsiteY435" fmla="*/ 318889 h 664326"/>
                <a:gd name="connsiteX436" fmla="*/ 2203946 w 2463882"/>
                <a:gd name="connsiteY436" fmla="*/ 321937 h 664326"/>
                <a:gd name="connsiteX437" fmla="*/ 2207544 w 2463882"/>
                <a:gd name="connsiteY437" fmla="*/ 328459 h 664326"/>
                <a:gd name="connsiteX438" fmla="*/ 2207156 w 2463882"/>
                <a:gd name="connsiteY438" fmla="*/ 338924 h 664326"/>
                <a:gd name="connsiteX439" fmla="*/ 2205970 w 2463882"/>
                <a:gd name="connsiteY439" fmla="*/ 351225 h 664326"/>
                <a:gd name="connsiteX440" fmla="*/ 2202343 w 2463882"/>
                <a:gd name="connsiteY440" fmla="*/ 354638 h 664326"/>
                <a:gd name="connsiteX441" fmla="*/ 2201177 w 2463882"/>
                <a:gd name="connsiteY441" fmla="*/ 357254 h 664326"/>
                <a:gd name="connsiteX442" fmla="*/ 2201314 w 2463882"/>
                <a:gd name="connsiteY442" fmla="*/ 363308 h 664326"/>
                <a:gd name="connsiteX443" fmla="*/ 2196683 w 2463882"/>
                <a:gd name="connsiteY443" fmla="*/ 370459 h 664326"/>
                <a:gd name="connsiteX444" fmla="*/ 2194913 w 2463882"/>
                <a:gd name="connsiteY444" fmla="*/ 378893 h 664326"/>
                <a:gd name="connsiteX445" fmla="*/ 2169419 w 2463882"/>
                <a:gd name="connsiteY445" fmla="*/ 402856 h 664326"/>
                <a:gd name="connsiteX446" fmla="*/ 2164081 w 2463882"/>
                <a:gd name="connsiteY446" fmla="*/ 403662 h 664326"/>
                <a:gd name="connsiteX447" fmla="*/ 2158867 w 2463882"/>
                <a:gd name="connsiteY447" fmla="*/ 404468 h 664326"/>
                <a:gd name="connsiteX448" fmla="*/ 2145692 w 2463882"/>
                <a:gd name="connsiteY448" fmla="*/ 402667 h 664326"/>
                <a:gd name="connsiteX449" fmla="*/ 2143278 w 2463882"/>
                <a:gd name="connsiteY449" fmla="*/ 400626 h 664326"/>
                <a:gd name="connsiteX450" fmla="*/ 2115700 w 2463882"/>
                <a:gd name="connsiteY450" fmla="*/ 397160 h 664326"/>
                <a:gd name="connsiteX451" fmla="*/ 2089006 w 2463882"/>
                <a:gd name="connsiteY451" fmla="*/ 389925 h 664326"/>
                <a:gd name="connsiteX452" fmla="*/ 2085684 w 2463882"/>
                <a:gd name="connsiteY452" fmla="*/ 391845 h 664326"/>
                <a:gd name="connsiteX453" fmla="*/ 2077846 w 2463882"/>
                <a:gd name="connsiteY453" fmla="*/ 403540 h 664326"/>
                <a:gd name="connsiteX454" fmla="*/ 2069520 w 2463882"/>
                <a:gd name="connsiteY454" fmla="*/ 415984 h 664326"/>
                <a:gd name="connsiteX455" fmla="*/ 2066990 w 2463882"/>
                <a:gd name="connsiteY455" fmla="*/ 424227 h 664326"/>
                <a:gd name="connsiteX456" fmla="*/ 2065644 w 2463882"/>
                <a:gd name="connsiteY456" fmla="*/ 428997 h 664326"/>
                <a:gd name="connsiteX457" fmla="*/ 2067569 w 2463882"/>
                <a:gd name="connsiteY457" fmla="*/ 442404 h 664326"/>
                <a:gd name="connsiteX458" fmla="*/ 2071766 w 2463882"/>
                <a:gd name="connsiteY458" fmla="*/ 443973 h 664326"/>
                <a:gd name="connsiteX459" fmla="*/ 2072703 w 2463882"/>
                <a:gd name="connsiteY459" fmla="*/ 443703 h 664326"/>
                <a:gd name="connsiteX460" fmla="*/ 2074888 w 2463882"/>
                <a:gd name="connsiteY460" fmla="*/ 443433 h 664326"/>
                <a:gd name="connsiteX461" fmla="*/ 2090374 w 2463882"/>
                <a:gd name="connsiteY461" fmla="*/ 445079 h 664326"/>
                <a:gd name="connsiteX462" fmla="*/ 2106011 w 2463882"/>
                <a:gd name="connsiteY462" fmla="*/ 438614 h 664326"/>
                <a:gd name="connsiteX463" fmla="*/ 2120897 w 2463882"/>
                <a:gd name="connsiteY463" fmla="*/ 431265 h 664326"/>
                <a:gd name="connsiteX464" fmla="*/ 2124173 w 2463882"/>
                <a:gd name="connsiteY464" fmla="*/ 430815 h 664326"/>
                <a:gd name="connsiteX465" fmla="*/ 2135934 w 2463882"/>
                <a:gd name="connsiteY465" fmla="*/ 420126 h 664326"/>
                <a:gd name="connsiteX466" fmla="*/ 2156038 w 2463882"/>
                <a:gd name="connsiteY466" fmla="*/ 415993 h 664326"/>
                <a:gd name="connsiteX467" fmla="*/ 2156625 w 2463882"/>
                <a:gd name="connsiteY467" fmla="*/ 426926 h 664326"/>
                <a:gd name="connsiteX468" fmla="*/ 2113484 w 2463882"/>
                <a:gd name="connsiteY468" fmla="*/ 465008 h 664326"/>
                <a:gd name="connsiteX469" fmla="*/ 2084552 w 2463882"/>
                <a:gd name="connsiteY469" fmla="*/ 471576 h 664326"/>
                <a:gd name="connsiteX470" fmla="*/ 2056717 w 2463882"/>
                <a:gd name="connsiteY470" fmla="*/ 475812 h 664326"/>
                <a:gd name="connsiteX471" fmla="*/ 2042208 w 2463882"/>
                <a:gd name="connsiteY471" fmla="*/ 473223 h 664326"/>
                <a:gd name="connsiteX472" fmla="*/ 2041136 w 2463882"/>
                <a:gd name="connsiteY472" fmla="*/ 471551 h 664326"/>
                <a:gd name="connsiteX473" fmla="*/ 2032651 w 2463882"/>
                <a:gd name="connsiteY473" fmla="*/ 469471 h 664326"/>
                <a:gd name="connsiteX474" fmla="*/ 2015458 w 2463882"/>
                <a:gd name="connsiteY474" fmla="*/ 434866 h 664326"/>
                <a:gd name="connsiteX475" fmla="*/ 2018520 w 2463882"/>
                <a:gd name="connsiteY475" fmla="*/ 417476 h 664326"/>
                <a:gd name="connsiteX476" fmla="*/ 2030310 w 2463882"/>
                <a:gd name="connsiteY476" fmla="*/ 394885 h 664326"/>
                <a:gd name="connsiteX477" fmla="*/ 2032261 w 2463882"/>
                <a:gd name="connsiteY477" fmla="*/ 394585 h 664326"/>
                <a:gd name="connsiteX478" fmla="*/ 2031755 w 2463882"/>
                <a:gd name="connsiteY478" fmla="*/ 392977 h 664326"/>
                <a:gd name="connsiteX479" fmla="*/ 2037989 w 2463882"/>
                <a:gd name="connsiteY479" fmla="*/ 387078 h 664326"/>
                <a:gd name="connsiteX480" fmla="*/ 2043263 w 2463882"/>
                <a:gd name="connsiteY480" fmla="*/ 378323 h 664326"/>
                <a:gd name="connsiteX481" fmla="*/ 2053094 w 2463882"/>
                <a:gd name="connsiteY481" fmla="*/ 369079 h 664326"/>
                <a:gd name="connsiteX482" fmla="*/ 2060113 w 2463882"/>
                <a:gd name="connsiteY482" fmla="*/ 348438 h 664326"/>
                <a:gd name="connsiteX483" fmla="*/ 2065991 w 2463882"/>
                <a:gd name="connsiteY483" fmla="*/ 346492 h 664326"/>
                <a:gd name="connsiteX484" fmla="*/ 2073623 w 2463882"/>
                <a:gd name="connsiteY484" fmla="*/ 333981 h 664326"/>
                <a:gd name="connsiteX485" fmla="*/ 2130626 w 2463882"/>
                <a:gd name="connsiteY485" fmla="*/ 301533 h 664326"/>
                <a:gd name="connsiteX486" fmla="*/ 2135052 w 2463882"/>
                <a:gd name="connsiteY486" fmla="*/ 301803 h 664326"/>
                <a:gd name="connsiteX487" fmla="*/ 2138793 w 2463882"/>
                <a:gd name="connsiteY487" fmla="*/ 302073 h 664326"/>
                <a:gd name="connsiteX488" fmla="*/ 2149624 w 2463882"/>
                <a:gd name="connsiteY488" fmla="*/ 310897 h 664326"/>
                <a:gd name="connsiteX489" fmla="*/ 2153744 w 2463882"/>
                <a:gd name="connsiteY489" fmla="*/ 302665 h 664326"/>
                <a:gd name="connsiteX490" fmla="*/ 2162186 w 2463882"/>
                <a:gd name="connsiteY490" fmla="*/ 299921 h 664326"/>
                <a:gd name="connsiteX491" fmla="*/ 1000136 w 2463882"/>
                <a:gd name="connsiteY491" fmla="*/ 299921 h 664326"/>
                <a:gd name="connsiteX492" fmla="*/ 1013196 w 2463882"/>
                <a:gd name="connsiteY492" fmla="*/ 303023 h 664326"/>
                <a:gd name="connsiteX493" fmla="*/ 1025608 w 2463882"/>
                <a:gd name="connsiteY493" fmla="*/ 306086 h 664326"/>
                <a:gd name="connsiteX494" fmla="*/ 1029420 w 2463882"/>
                <a:gd name="connsiteY494" fmla="*/ 312749 h 664326"/>
                <a:gd name="connsiteX495" fmla="*/ 1034363 w 2463882"/>
                <a:gd name="connsiteY495" fmla="*/ 315034 h 664326"/>
                <a:gd name="connsiteX496" fmla="*/ 1035812 w 2463882"/>
                <a:gd name="connsiteY496" fmla="*/ 318889 h 664326"/>
                <a:gd name="connsiteX497" fmla="*/ 1041896 w 2463882"/>
                <a:gd name="connsiteY497" fmla="*/ 321937 h 664326"/>
                <a:gd name="connsiteX498" fmla="*/ 1045494 w 2463882"/>
                <a:gd name="connsiteY498" fmla="*/ 328459 h 664326"/>
                <a:gd name="connsiteX499" fmla="*/ 1045106 w 2463882"/>
                <a:gd name="connsiteY499" fmla="*/ 338924 h 664326"/>
                <a:gd name="connsiteX500" fmla="*/ 1043920 w 2463882"/>
                <a:gd name="connsiteY500" fmla="*/ 351225 h 664326"/>
                <a:gd name="connsiteX501" fmla="*/ 1040293 w 2463882"/>
                <a:gd name="connsiteY501" fmla="*/ 354638 h 664326"/>
                <a:gd name="connsiteX502" fmla="*/ 1039127 w 2463882"/>
                <a:gd name="connsiteY502" fmla="*/ 357254 h 664326"/>
                <a:gd name="connsiteX503" fmla="*/ 1039264 w 2463882"/>
                <a:gd name="connsiteY503" fmla="*/ 363308 h 664326"/>
                <a:gd name="connsiteX504" fmla="*/ 1034633 w 2463882"/>
                <a:gd name="connsiteY504" fmla="*/ 370459 h 664326"/>
                <a:gd name="connsiteX505" fmla="*/ 1032863 w 2463882"/>
                <a:gd name="connsiteY505" fmla="*/ 378893 h 664326"/>
                <a:gd name="connsiteX506" fmla="*/ 1007369 w 2463882"/>
                <a:gd name="connsiteY506" fmla="*/ 402856 h 664326"/>
                <a:gd name="connsiteX507" fmla="*/ 1002031 w 2463882"/>
                <a:gd name="connsiteY507" fmla="*/ 403662 h 664326"/>
                <a:gd name="connsiteX508" fmla="*/ 996817 w 2463882"/>
                <a:gd name="connsiteY508" fmla="*/ 404468 h 664326"/>
                <a:gd name="connsiteX509" fmla="*/ 983642 w 2463882"/>
                <a:gd name="connsiteY509" fmla="*/ 402667 h 664326"/>
                <a:gd name="connsiteX510" fmla="*/ 981228 w 2463882"/>
                <a:gd name="connsiteY510" fmla="*/ 400626 h 664326"/>
                <a:gd name="connsiteX511" fmla="*/ 953651 w 2463882"/>
                <a:gd name="connsiteY511" fmla="*/ 397160 h 664326"/>
                <a:gd name="connsiteX512" fmla="*/ 926956 w 2463882"/>
                <a:gd name="connsiteY512" fmla="*/ 389925 h 664326"/>
                <a:gd name="connsiteX513" fmla="*/ 923634 w 2463882"/>
                <a:gd name="connsiteY513" fmla="*/ 391845 h 664326"/>
                <a:gd name="connsiteX514" fmla="*/ 915796 w 2463882"/>
                <a:gd name="connsiteY514" fmla="*/ 403540 h 664326"/>
                <a:gd name="connsiteX515" fmla="*/ 907470 w 2463882"/>
                <a:gd name="connsiteY515" fmla="*/ 415984 h 664326"/>
                <a:gd name="connsiteX516" fmla="*/ 904940 w 2463882"/>
                <a:gd name="connsiteY516" fmla="*/ 424227 h 664326"/>
                <a:gd name="connsiteX517" fmla="*/ 903594 w 2463882"/>
                <a:gd name="connsiteY517" fmla="*/ 428997 h 664326"/>
                <a:gd name="connsiteX518" fmla="*/ 905519 w 2463882"/>
                <a:gd name="connsiteY518" fmla="*/ 442404 h 664326"/>
                <a:gd name="connsiteX519" fmla="*/ 909716 w 2463882"/>
                <a:gd name="connsiteY519" fmla="*/ 443973 h 664326"/>
                <a:gd name="connsiteX520" fmla="*/ 910653 w 2463882"/>
                <a:gd name="connsiteY520" fmla="*/ 443703 h 664326"/>
                <a:gd name="connsiteX521" fmla="*/ 912838 w 2463882"/>
                <a:gd name="connsiteY521" fmla="*/ 443433 h 664326"/>
                <a:gd name="connsiteX522" fmla="*/ 928324 w 2463882"/>
                <a:gd name="connsiteY522" fmla="*/ 445079 h 664326"/>
                <a:gd name="connsiteX523" fmla="*/ 943961 w 2463882"/>
                <a:gd name="connsiteY523" fmla="*/ 438614 h 664326"/>
                <a:gd name="connsiteX524" fmla="*/ 958847 w 2463882"/>
                <a:gd name="connsiteY524" fmla="*/ 431265 h 664326"/>
                <a:gd name="connsiteX525" fmla="*/ 962123 w 2463882"/>
                <a:gd name="connsiteY525" fmla="*/ 430815 h 664326"/>
                <a:gd name="connsiteX526" fmla="*/ 973884 w 2463882"/>
                <a:gd name="connsiteY526" fmla="*/ 420126 h 664326"/>
                <a:gd name="connsiteX527" fmla="*/ 993988 w 2463882"/>
                <a:gd name="connsiteY527" fmla="*/ 415993 h 664326"/>
                <a:gd name="connsiteX528" fmla="*/ 994575 w 2463882"/>
                <a:gd name="connsiteY528" fmla="*/ 426926 h 664326"/>
                <a:gd name="connsiteX529" fmla="*/ 951434 w 2463882"/>
                <a:gd name="connsiteY529" fmla="*/ 465008 h 664326"/>
                <a:gd name="connsiteX530" fmla="*/ 922502 w 2463882"/>
                <a:gd name="connsiteY530" fmla="*/ 471576 h 664326"/>
                <a:gd name="connsiteX531" fmla="*/ 894667 w 2463882"/>
                <a:gd name="connsiteY531" fmla="*/ 475812 h 664326"/>
                <a:gd name="connsiteX532" fmla="*/ 880158 w 2463882"/>
                <a:gd name="connsiteY532" fmla="*/ 473223 h 664326"/>
                <a:gd name="connsiteX533" fmla="*/ 879086 w 2463882"/>
                <a:gd name="connsiteY533" fmla="*/ 471551 h 664326"/>
                <a:gd name="connsiteX534" fmla="*/ 870601 w 2463882"/>
                <a:gd name="connsiteY534" fmla="*/ 469471 h 664326"/>
                <a:gd name="connsiteX535" fmla="*/ 853408 w 2463882"/>
                <a:gd name="connsiteY535" fmla="*/ 434866 h 664326"/>
                <a:gd name="connsiteX536" fmla="*/ 856469 w 2463882"/>
                <a:gd name="connsiteY536" fmla="*/ 417476 h 664326"/>
                <a:gd name="connsiteX537" fmla="*/ 868260 w 2463882"/>
                <a:gd name="connsiteY537" fmla="*/ 394885 h 664326"/>
                <a:gd name="connsiteX538" fmla="*/ 870211 w 2463882"/>
                <a:gd name="connsiteY538" fmla="*/ 394585 h 664326"/>
                <a:gd name="connsiteX539" fmla="*/ 869705 w 2463882"/>
                <a:gd name="connsiteY539" fmla="*/ 392977 h 664326"/>
                <a:gd name="connsiteX540" fmla="*/ 875939 w 2463882"/>
                <a:gd name="connsiteY540" fmla="*/ 387078 h 664326"/>
                <a:gd name="connsiteX541" fmla="*/ 881213 w 2463882"/>
                <a:gd name="connsiteY541" fmla="*/ 378323 h 664326"/>
                <a:gd name="connsiteX542" fmla="*/ 891044 w 2463882"/>
                <a:gd name="connsiteY542" fmla="*/ 369079 h 664326"/>
                <a:gd name="connsiteX543" fmla="*/ 898063 w 2463882"/>
                <a:gd name="connsiteY543" fmla="*/ 348438 h 664326"/>
                <a:gd name="connsiteX544" fmla="*/ 903941 w 2463882"/>
                <a:gd name="connsiteY544" fmla="*/ 346492 h 664326"/>
                <a:gd name="connsiteX545" fmla="*/ 911573 w 2463882"/>
                <a:gd name="connsiteY545" fmla="*/ 333981 h 664326"/>
                <a:gd name="connsiteX546" fmla="*/ 968576 w 2463882"/>
                <a:gd name="connsiteY546" fmla="*/ 301533 h 664326"/>
                <a:gd name="connsiteX547" fmla="*/ 973002 w 2463882"/>
                <a:gd name="connsiteY547" fmla="*/ 301803 h 664326"/>
                <a:gd name="connsiteX548" fmla="*/ 976743 w 2463882"/>
                <a:gd name="connsiteY548" fmla="*/ 302073 h 664326"/>
                <a:gd name="connsiteX549" fmla="*/ 987574 w 2463882"/>
                <a:gd name="connsiteY549" fmla="*/ 310897 h 664326"/>
                <a:gd name="connsiteX550" fmla="*/ 991694 w 2463882"/>
                <a:gd name="connsiteY550" fmla="*/ 302665 h 664326"/>
                <a:gd name="connsiteX551" fmla="*/ 1000136 w 2463882"/>
                <a:gd name="connsiteY551" fmla="*/ 299921 h 664326"/>
                <a:gd name="connsiteX552" fmla="*/ 835476 w 2463882"/>
                <a:gd name="connsiteY552" fmla="*/ 298273 h 664326"/>
                <a:gd name="connsiteX553" fmla="*/ 858174 w 2463882"/>
                <a:gd name="connsiteY553" fmla="*/ 300704 h 664326"/>
                <a:gd name="connsiteX554" fmla="*/ 872259 w 2463882"/>
                <a:gd name="connsiteY554" fmla="*/ 309640 h 664326"/>
                <a:gd name="connsiteX555" fmla="*/ 880851 w 2463882"/>
                <a:gd name="connsiteY555" fmla="*/ 327158 h 664326"/>
                <a:gd name="connsiteX556" fmla="*/ 878257 w 2463882"/>
                <a:gd name="connsiteY556" fmla="*/ 340330 h 664326"/>
                <a:gd name="connsiteX557" fmla="*/ 873592 w 2463882"/>
                <a:gd name="connsiteY557" fmla="*/ 347781 h 664326"/>
                <a:gd name="connsiteX558" fmla="*/ 862998 w 2463882"/>
                <a:gd name="connsiteY558" fmla="*/ 357270 h 664326"/>
                <a:gd name="connsiteX559" fmla="*/ 848720 w 2463882"/>
                <a:gd name="connsiteY559" fmla="*/ 355962 h 664326"/>
                <a:gd name="connsiteX560" fmla="*/ 844115 w 2463882"/>
                <a:gd name="connsiteY560" fmla="*/ 348918 h 664326"/>
                <a:gd name="connsiteX561" fmla="*/ 844403 w 2463882"/>
                <a:gd name="connsiteY561" fmla="*/ 338207 h 664326"/>
                <a:gd name="connsiteX562" fmla="*/ 849209 w 2463882"/>
                <a:gd name="connsiteY562" fmla="*/ 328921 h 664326"/>
                <a:gd name="connsiteX563" fmla="*/ 846396 w 2463882"/>
                <a:gd name="connsiteY563" fmla="*/ 325293 h 664326"/>
                <a:gd name="connsiteX564" fmla="*/ 830567 w 2463882"/>
                <a:gd name="connsiteY564" fmla="*/ 323793 h 664326"/>
                <a:gd name="connsiteX565" fmla="*/ 825786 w 2463882"/>
                <a:gd name="connsiteY565" fmla="*/ 324504 h 664326"/>
                <a:gd name="connsiteX566" fmla="*/ 817194 w 2463882"/>
                <a:gd name="connsiteY566" fmla="*/ 329452 h 664326"/>
                <a:gd name="connsiteX567" fmla="*/ 813944 w 2463882"/>
                <a:gd name="connsiteY567" fmla="*/ 332565 h 664326"/>
                <a:gd name="connsiteX568" fmla="*/ 812439 w 2463882"/>
                <a:gd name="connsiteY568" fmla="*/ 343438 h 664326"/>
                <a:gd name="connsiteX569" fmla="*/ 812928 w 2463882"/>
                <a:gd name="connsiteY569" fmla="*/ 345741 h 664326"/>
                <a:gd name="connsiteX570" fmla="*/ 825700 w 2463882"/>
                <a:gd name="connsiteY570" fmla="*/ 365082 h 664326"/>
                <a:gd name="connsiteX571" fmla="*/ 827780 w 2463882"/>
                <a:gd name="connsiteY571" fmla="*/ 398842 h 664326"/>
                <a:gd name="connsiteX572" fmla="*/ 820414 w 2463882"/>
                <a:gd name="connsiteY572" fmla="*/ 408669 h 664326"/>
                <a:gd name="connsiteX573" fmla="*/ 814844 w 2463882"/>
                <a:gd name="connsiteY573" fmla="*/ 412124 h 664326"/>
                <a:gd name="connsiteX574" fmla="*/ 811723 w 2463882"/>
                <a:gd name="connsiteY574" fmla="*/ 418131 h 664326"/>
                <a:gd name="connsiteX575" fmla="*/ 798213 w 2463882"/>
                <a:gd name="connsiteY575" fmla="*/ 434544 h 664326"/>
                <a:gd name="connsiteX576" fmla="*/ 789591 w 2463882"/>
                <a:gd name="connsiteY576" fmla="*/ 438746 h 664326"/>
                <a:gd name="connsiteX577" fmla="*/ 785822 w 2463882"/>
                <a:gd name="connsiteY577" fmla="*/ 443844 h 664326"/>
                <a:gd name="connsiteX578" fmla="*/ 772586 w 2463882"/>
                <a:gd name="connsiteY578" fmla="*/ 452299 h 664326"/>
                <a:gd name="connsiteX579" fmla="*/ 763960 w 2463882"/>
                <a:gd name="connsiteY579" fmla="*/ 451222 h 664326"/>
                <a:gd name="connsiteX580" fmla="*/ 744636 w 2463882"/>
                <a:gd name="connsiteY580" fmla="*/ 463163 h 664326"/>
                <a:gd name="connsiteX581" fmla="*/ 724056 w 2463882"/>
                <a:gd name="connsiteY581" fmla="*/ 471511 h 664326"/>
                <a:gd name="connsiteX582" fmla="*/ 704741 w 2463882"/>
                <a:gd name="connsiteY582" fmla="*/ 467305 h 664326"/>
                <a:gd name="connsiteX583" fmla="*/ 690699 w 2463882"/>
                <a:gd name="connsiteY583" fmla="*/ 469963 h 664326"/>
                <a:gd name="connsiteX584" fmla="*/ 678132 w 2463882"/>
                <a:gd name="connsiteY584" fmla="*/ 466820 h 664326"/>
                <a:gd name="connsiteX585" fmla="*/ 664326 w 2463882"/>
                <a:gd name="connsiteY585" fmla="*/ 458400 h 664326"/>
                <a:gd name="connsiteX586" fmla="*/ 655485 w 2463882"/>
                <a:gd name="connsiteY586" fmla="*/ 442574 h 664326"/>
                <a:gd name="connsiteX587" fmla="*/ 659396 w 2463882"/>
                <a:gd name="connsiteY587" fmla="*/ 422290 h 664326"/>
                <a:gd name="connsiteX588" fmla="*/ 669188 w 2463882"/>
                <a:gd name="connsiteY588" fmla="*/ 406786 h 664326"/>
                <a:gd name="connsiteX589" fmla="*/ 674689 w 2463882"/>
                <a:gd name="connsiteY589" fmla="*/ 402134 h 664326"/>
                <a:gd name="connsiteX590" fmla="*/ 681575 w 2463882"/>
                <a:gd name="connsiteY590" fmla="*/ 390468 h 664326"/>
                <a:gd name="connsiteX591" fmla="*/ 683230 w 2463882"/>
                <a:gd name="connsiteY591" fmla="*/ 390468 h 664326"/>
                <a:gd name="connsiteX592" fmla="*/ 685858 w 2463882"/>
                <a:gd name="connsiteY592" fmla="*/ 384920 h 664326"/>
                <a:gd name="connsiteX593" fmla="*/ 700251 w 2463882"/>
                <a:gd name="connsiteY593" fmla="*/ 376478 h 664326"/>
                <a:gd name="connsiteX594" fmla="*/ 707905 w 2463882"/>
                <a:gd name="connsiteY594" fmla="*/ 376478 h 664326"/>
                <a:gd name="connsiteX595" fmla="*/ 718349 w 2463882"/>
                <a:gd name="connsiteY595" fmla="*/ 378446 h 664326"/>
                <a:gd name="connsiteX596" fmla="*/ 730015 w 2463882"/>
                <a:gd name="connsiteY596" fmla="*/ 405860 h 664326"/>
                <a:gd name="connsiteX597" fmla="*/ 726770 w 2463882"/>
                <a:gd name="connsiteY597" fmla="*/ 412180 h 664326"/>
                <a:gd name="connsiteX598" fmla="*/ 726054 w 2463882"/>
                <a:gd name="connsiteY598" fmla="*/ 419932 h 664326"/>
                <a:gd name="connsiteX599" fmla="*/ 720510 w 2463882"/>
                <a:gd name="connsiteY599" fmla="*/ 429592 h 664326"/>
                <a:gd name="connsiteX600" fmla="*/ 706721 w 2463882"/>
                <a:gd name="connsiteY600" fmla="*/ 442609 h 664326"/>
                <a:gd name="connsiteX601" fmla="*/ 694463 w 2463882"/>
                <a:gd name="connsiteY601" fmla="*/ 442609 h 664326"/>
                <a:gd name="connsiteX602" fmla="*/ 692187 w 2463882"/>
                <a:gd name="connsiteY602" fmla="*/ 430887 h 664326"/>
                <a:gd name="connsiteX603" fmla="*/ 693743 w 2463882"/>
                <a:gd name="connsiteY603" fmla="*/ 423332 h 664326"/>
                <a:gd name="connsiteX604" fmla="*/ 693049 w 2463882"/>
                <a:gd name="connsiteY604" fmla="*/ 421754 h 664326"/>
                <a:gd name="connsiteX605" fmla="*/ 692049 w 2463882"/>
                <a:gd name="connsiteY605" fmla="*/ 421754 h 664326"/>
                <a:gd name="connsiteX606" fmla="*/ 689610 w 2463882"/>
                <a:gd name="connsiteY606" fmla="*/ 422972 h 664326"/>
                <a:gd name="connsiteX607" fmla="*/ 683599 w 2463882"/>
                <a:gd name="connsiteY607" fmla="*/ 435834 h 664326"/>
                <a:gd name="connsiteX608" fmla="*/ 688075 w 2463882"/>
                <a:gd name="connsiteY608" fmla="*/ 442004 h 664326"/>
                <a:gd name="connsiteX609" fmla="*/ 709504 w 2463882"/>
                <a:gd name="connsiteY609" fmla="*/ 446176 h 664326"/>
                <a:gd name="connsiteX610" fmla="*/ 717670 w 2463882"/>
                <a:gd name="connsiteY610" fmla="*/ 445906 h 664326"/>
                <a:gd name="connsiteX611" fmla="*/ 722422 w 2463882"/>
                <a:gd name="connsiteY611" fmla="*/ 445636 h 664326"/>
                <a:gd name="connsiteX612" fmla="*/ 734404 w 2463882"/>
                <a:gd name="connsiteY612" fmla="*/ 437588 h 664326"/>
                <a:gd name="connsiteX613" fmla="*/ 747089 w 2463882"/>
                <a:gd name="connsiteY613" fmla="*/ 429227 h 664326"/>
                <a:gd name="connsiteX614" fmla="*/ 752422 w 2463882"/>
                <a:gd name="connsiteY614" fmla="*/ 423083 h 664326"/>
                <a:gd name="connsiteX615" fmla="*/ 754506 w 2463882"/>
                <a:gd name="connsiteY615" fmla="*/ 415379 h 664326"/>
                <a:gd name="connsiteX616" fmla="*/ 760586 w 2463882"/>
                <a:gd name="connsiteY616" fmla="*/ 411987 h 664326"/>
                <a:gd name="connsiteX617" fmla="*/ 759304 w 2463882"/>
                <a:gd name="connsiteY617" fmla="*/ 407794 h 664326"/>
                <a:gd name="connsiteX618" fmla="*/ 761992 w 2463882"/>
                <a:gd name="connsiteY618" fmla="*/ 404626 h 664326"/>
                <a:gd name="connsiteX619" fmla="*/ 761027 w 2463882"/>
                <a:gd name="connsiteY619" fmla="*/ 404656 h 664326"/>
                <a:gd name="connsiteX620" fmla="*/ 752984 w 2463882"/>
                <a:gd name="connsiteY620" fmla="*/ 402272 h 664326"/>
                <a:gd name="connsiteX621" fmla="*/ 750626 w 2463882"/>
                <a:gd name="connsiteY621" fmla="*/ 393842 h 664326"/>
                <a:gd name="connsiteX622" fmla="*/ 748902 w 2463882"/>
                <a:gd name="connsiteY622" fmla="*/ 387373 h 664326"/>
                <a:gd name="connsiteX623" fmla="*/ 747397 w 2463882"/>
                <a:gd name="connsiteY623" fmla="*/ 387373 h 664326"/>
                <a:gd name="connsiteX624" fmla="*/ 744683 w 2463882"/>
                <a:gd name="connsiteY624" fmla="*/ 383226 h 664326"/>
                <a:gd name="connsiteX625" fmla="*/ 744546 w 2463882"/>
                <a:gd name="connsiteY625" fmla="*/ 361527 h 664326"/>
                <a:gd name="connsiteX626" fmla="*/ 751856 w 2463882"/>
                <a:gd name="connsiteY626" fmla="*/ 346307 h 664326"/>
                <a:gd name="connsiteX627" fmla="*/ 765649 w 2463882"/>
                <a:gd name="connsiteY627" fmla="*/ 332861 h 664326"/>
                <a:gd name="connsiteX628" fmla="*/ 769242 w 2463882"/>
                <a:gd name="connsiteY628" fmla="*/ 324110 h 664326"/>
                <a:gd name="connsiteX629" fmla="*/ 775995 w 2463882"/>
                <a:gd name="connsiteY629" fmla="*/ 319947 h 664326"/>
                <a:gd name="connsiteX630" fmla="*/ 781020 w 2463882"/>
                <a:gd name="connsiteY630" fmla="*/ 311741 h 664326"/>
                <a:gd name="connsiteX631" fmla="*/ 785050 w 2463882"/>
                <a:gd name="connsiteY631" fmla="*/ 311741 h 664326"/>
                <a:gd name="connsiteX632" fmla="*/ 789406 w 2463882"/>
                <a:gd name="connsiteY632" fmla="*/ 308486 h 664326"/>
                <a:gd name="connsiteX633" fmla="*/ 813202 w 2463882"/>
                <a:gd name="connsiteY633" fmla="*/ 301129 h 664326"/>
                <a:gd name="connsiteX634" fmla="*/ 835476 w 2463882"/>
                <a:gd name="connsiteY634" fmla="*/ 298273 h 664326"/>
                <a:gd name="connsiteX635" fmla="*/ 1920940 w 2463882"/>
                <a:gd name="connsiteY635" fmla="*/ 296627 h 664326"/>
                <a:gd name="connsiteX636" fmla="*/ 1928134 w 2463882"/>
                <a:gd name="connsiteY636" fmla="*/ 300263 h 664326"/>
                <a:gd name="connsiteX637" fmla="*/ 1930368 w 2463882"/>
                <a:gd name="connsiteY637" fmla="*/ 328162 h 664326"/>
                <a:gd name="connsiteX638" fmla="*/ 1926702 w 2463882"/>
                <a:gd name="connsiteY638" fmla="*/ 329915 h 664326"/>
                <a:gd name="connsiteX639" fmla="*/ 1925849 w 2463882"/>
                <a:gd name="connsiteY639" fmla="*/ 332419 h 664326"/>
                <a:gd name="connsiteX640" fmla="*/ 1920001 w 2463882"/>
                <a:gd name="connsiteY640" fmla="*/ 337744 h 664326"/>
                <a:gd name="connsiteX641" fmla="*/ 1916601 w 2463882"/>
                <a:gd name="connsiteY641" fmla="*/ 344574 h 664326"/>
                <a:gd name="connsiteX642" fmla="*/ 1916694 w 2463882"/>
                <a:gd name="connsiteY642" fmla="*/ 345229 h 664326"/>
                <a:gd name="connsiteX643" fmla="*/ 1935419 w 2463882"/>
                <a:gd name="connsiteY643" fmla="*/ 336137 h 664326"/>
                <a:gd name="connsiteX644" fmla="*/ 1937078 w 2463882"/>
                <a:gd name="connsiteY644" fmla="*/ 331266 h 664326"/>
                <a:gd name="connsiteX645" fmla="*/ 1943025 w 2463882"/>
                <a:gd name="connsiteY645" fmla="*/ 331266 h 664326"/>
                <a:gd name="connsiteX646" fmla="*/ 1949688 w 2463882"/>
                <a:gd name="connsiteY646" fmla="*/ 327514 h 664326"/>
                <a:gd name="connsiteX647" fmla="*/ 1951934 w 2463882"/>
                <a:gd name="connsiteY647" fmla="*/ 327514 h 664326"/>
                <a:gd name="connsiteX648" fmla="*/ 1956458 w 2463882"/>
                <a:gd name="connsiteY648" fmla="*/ 324757 h 664326"/>
                <a:gd name="connsiteX649" fmla="*/ 1960917 w 2463882"/>
                <a:gd name="connsiteY649" fmla="*/ 319883 h 664326"/>
                <a:gd name="connsiteX650" fmla="*/ 1967215 w 2463882"/>
                <a:gd name="connsiteY650" fmla="*/ 318669 h 664326"/>
                <a:gd name="connsiteX651" fmla="*/ 1967566 w 2463882"/>
                <a:gd name="connsiteY651" fmla="*/ 317640 h 664326"/>
                <a:gd name="connsiteX652" fmla="*/ 1986530 w 2463882"/>
                <a:gd name="connsiteY652" fmla="*/ 310073 h 664326"/>
                <a:gd name="connsiteX653" fmla="*/ 1989733 w 2463882"/>
                <a:gd name="connsiteY653" fmla="*/ 307144 h 664326"/>
                <a:gd name="connsiteX654" fmla="*/ 1996109 w 2463882"/>
                <a:gd name="connsiteY654" fmla="*/ 307144 h 664326"/>
                <a:gd name="connsiteX655" fmla="*/ 2009408 w 2463882"/>
                <a:gd name="connsiteY655" fmla="*/ 299371 h 664326"/>
                <a:gd name="connsiteX656" fmla="*/ 2021680 w 2463882"/>
                <a:gd name="connsiteY656" fmla="*/ 299371 h 664326"/>
                <a:gd name="connsiteX657" fmla="*/ 2021924 w 2463882"/>
                <a:gd name="connsiteY657" fmla="*/ 303406 h 664326"/>
                <a:gd name="connsiteX658" fmla="*/ 2023189 w 2463882"/>
                <a:gd name="connsiteY658" fmla="*/ 303406 h 664326"/>
                <a:gd name="connsiteX659" fmla="*/ 2026666 w 2463882"/>
                <a:gd name="connsiteY659" fmla="*/ 324226 h 664326"/>
                <a:gd name="connsiteX660" fmla="*/ 2023776 w 2463882"/>
                <a:gd name="connsiteY660" fmla="*/ 332724 h 664326"/>
                <a:gd name="connsiteX661" fmla="*/ 2021426 w 2463882"/>
                <a:gd name="connsiteY661" fmla="*/ 334880 h 664326"/>
                <a:gd name="connsiteX662" fmla="*/ 2017885 w 2463882"/>
                <a:gd name="connsiteY662" fmla="*/ 345286 h 664326"/>
                <a:gd name="connsiteX663" fmla="*/ 2013705 w 2463882"/>
                <a:gd name="connsiteY663" fmla="*/ 348395 h 664326"/>
                <a:gd name="connsiteX664" fmla="*/ 2008032 w 2463882"/>
                <a:gd name="connsiteY664" fmla="*/ 355195 h 664326"/>
                <a:gd name="connsiteX665" fmla="*/ 2007946 w 2463882"/>
                <a:gd name="connsiteY665" fmla="*/ 360215 h 664326"/>
                <a:gd name="connsiteX666" fmla="*/ 2004302 w 2463882"/>
                <a:gd name="connsiteY666" fmla="*/ 363624 h 664326"/>
                <a:gd name="connsiteX667" fmla="*/ 1995658 w 2463882"/>
                <a:gd name="connsiteY667" fmla="*/ 378077 h 664326"/>
                <a:gd name="connsiteX668" fmla="*/ 1995470 w 2463882"/>
                <a:gd name="connsiteY668" fmla="*/ 381807 h 664326"/>
                <a:gd name="connsiteX669" fmla="*/ 1972832 w 2463882"/>
                <a:gd name="connsiteY669" fmla="*/ 406825 h 664326"/>
                <a:gd name="connsiteX670" fmla="*/ 1964367 w 2463882"/>
                <a:gd name="connsiteY670" fmla="*/ 418208 h 664326"/>
                <a:gd name="connsiteX671" fmla="*/ 1960153 w 2463882"/>
                <a:gd name="connsiteY671" fmla="*/ 426289 h 664326"/>
                <a:gd name="connsiteX672" fmla="*/ 1968724 w 2463882"/>
                <a:gd name="connsiteY672" fmla="*/ 417462 h 664326"/>
                <a:gd name="connsiteX673" fmla="*/ 1980013 w 2463882"/>
                <a:gd name="connsiteY673" fmla="*/ 413522 h 664326"/>
                <a:gd name="connsiteX674" fmla="*/ 1993403 w 2463882"/>
                <a:gd name="connsiteY674" fmla="*/ 417265 h 664326"/>
                <a:gd name="connsiteX675" fmla="*/ 1973981 w 2463882"/>
                <a:gd name="connsiteY675" fmla="*/ 440859 h 664326"/>
                <a:gd name="connsiteX676" fmla="*/ 1954854 w 2463882"/>
                <a:gd name="connsiteY676" fmla="*/ 458927 h 664326"/>
                <a:gd name="connsiteX677" fmla="*/ 1951771 w 2463882"/>
                <a:gd name="connsiteY677" fmla="*/ 460548 h 664326"/>
                <a:gd name="connsiteX678" fmla="*/ 1951180 w 2463882"/>
                <a:gd name="connsiteY678" fmla="*/ 462276 h 664326"/>
                <a:gd name="connsiteX679" fmla="*/ 1930102 w 2463882"/>
                <a:gd name="connsiteY679" fmla="*/ 473067 h 664326"/>
                <a:gd name="connsiteX680" fmla="*/ 1907837 w 2463882"/>
                <a:gd name="connsiteY680" fmla="*/ 461341 h 664326"/>
                <a:gd name="connsiteX681" fmla="*/ 1903567 w 2463882"/>
                <a:gd name="connsiteY681" fmla="*/ 454983 h 664326"/>
                <a:gd name="connsiteX682" fmla="*/ 1902645 w 2463882"/>
                <a:gd name="connsiteY682" fmla="*/ 446888 h 664326"/>
                <a:gd name="connsiteX683" fmla="*/ 1904690 w 2463882"/>
                <a:gd name="connsiteY683" fmla="*/ 440877 h 664326"/>
                <a:gd name="connsiteX684" fmla="*/ 1904158 w 2463882"/>
                <a:gd name="connsiteY684" fmla="*/ 436117 h 664326"/>
                <a:gd name="connsiteX685" fmla="*/ 1907764 w 2463882"/>
                <a:gd name="connsiteY685" fmla="*/ 430248 h 664326"/>
                <a:gd name="connsiteX686" fmla="*/ 1908810 w 2463882"/>
                <a:gd name="connsiteY686" fmla="*/ 425596 h 664326"/>
                <a:gd name="connsiteX687" fmla="*/ 1931738 w 2463882"/>
                <a:gd name="connsiteY687" fmla="*/ 391853 h 664326"/>
                <a:gd name="connsiteX688" fmla="*/ 1954747 w 2463882"/>
                <a:gd name="connsiteY688" fmla="*/ 355478 h 664326"/>
                <a:gd name="connsiteX689" fmla="*/ 1965556 w 2463882"/>
                <a:gd name="connsiteY689" fmla="*/ 341138 h 664326"/>
                <a:gd name="connsiteX690" fmla="*/ 1957165 w 2463882"/>
                <a:gd name="connsiteY690" fmla="*/ 345801 h 664326"/>
                <a:gd name="connsiteX691" fmla="*/ 1955883 w 2463882"/>
                <a:gd name="connsiteY691" fmla="*/ 349565 h 664326"/>
                <a:gd name="connsiteX692" fmla="*/ 1947522 w 2463882"/>
                <a:gd name="connsiteY692" fmla="*/ 351173 h 664326"/>
                <a:gd name="connsiteX693" fmla="*/ 1946969 w 2463882"/>
                <a:gd name="connsiteY693" fmla="*/ 352798 h 664326"/>
                <a:gd name="connsiteX694" fmla="*/ 1932988 w 2463882"/>
                <a:gd name="connsiteY694" fmla="*/ 358260 h 664326"/>
                <a:gd name="connsiteX695" fmla="*/ 1931122 w 2463882"/>
                <a:gd name="connsiteY695" fmla="*/ 363748 h 664326"/>
                <a:gd name="connsiteX696" fmla="*/ 1914813 w 2463882"/>
                <a:gd name="connsiteY696" fmla="*/ 369704 h 664326"/>
                <a:gd name="connsiteX697" fmla="*/ 1913282 w 2463882"/>
                <a:gd name="connsiteY697" fmla="*/ 374206 h 664326"/>
                <a:gd name="connsiteX698" fmla="*/ 1906495 w 2463882"/>
                <a:gd name="connsiteY698" fmla="*/ 374206 h 664326"/>
                <a:gd name="connsiteX699" fmla="*/ 1903875 w 2463882"/>
                <a:gd name="connsiteY699" fmla="*/ 376358 h 664326"/>
                <a:gd name="connsiteX700" fmla="*/ 1902584 w 2463882"/>
                <a:gd name="connsiteY700" fmla="*/ 376358 h 664326"/>
                <a:gd name="connsiteX701" fmla="*/ 1900201 w 2463882"/>
                <a:gd name="connsiteY701" fmla="*/ 383355 h 664326"/>
                <a:gd name="connsiteX702" fmla="*/ 1893727 w 2463882"/>
                <a:gd name="connsiteY702" fmla="*/ 384967 h 664326"/>
                <a:gd name="connsiteX703" fmla="*/ 1893487 w 2463882"/>
                <a:gd name="connsiteY703" fmla="*/ 385675 h 664326"/>
                <a:gd name="connsiteX704" fmla="*/ 1888174 w 2463882"/>
                <a:gd name="connsiteY704" fmla="*/ 392175 h 664326"/>
                <a:gd name="connsiteX705" fmla="*/ 1884251 w 2463882"/>
                <a:gd name="connsiteY705" fmla="*/ 402049 h 664326"/>
                <a:gd name="connsiteX706" fmla="*/ 1871691 w 2463882"/>
                <a:gd name="connsiteY706" fmla="*/ 419085 h 664326"/>
                <a:gd name="connsiteX707" fmla="*/ 1858329 w 2463882"/>
                <a:gd name="connsiteY707" fmla="*/ 437249 h 664326"/>
                <a:gd name="connsiteX708" fmla="*/ 1844746 w 2463882"/>
                <a:gd name="connsiteY708" fmla="*/ 447857 h 664326"/>
                <a:gd name="connsiteX709" fmla="*/ 1828462 w 2463882"/>
                <a:gd name="connsiteY709" fmla="*/ 462524 h 664326"/>
                <a:gd name="connsiteX710" fmla="*/ 1793137 w 2463882"/>
                <a:gd name="connsiteY710" fmla="*/ 469444 h 664326"/>
                <a:gd name="connsiteX711" fmla="*/ 1787520 w 2463882"/>
                <a:gd name="connsiteY711" fmla="*/ 466756 h 664326"/>
                <a:gd name="connsiteX712" fmla="*/ 1776514 w 2463882"/>
                <a:gd name="connsiteY712" fmla="*/ 469444 h 664326"/>
                <a:gd name="connsiteX713" fmla="*/ 1765856 w 2463882"/>
                <a:gd name="connsiteY713" fmla="*/ 460659 h 664326"/>
                <a:gd name="connsiteX714" fmla="*/ 1764861 w 2463882"/>
                <a:gd name="connsiteY714" fmla="*/ 447021 h 664326"/>
                <a:gd name="connsiteX715" fmla="*/ 1772570 w 2463882"/>
                <a:gd name="connsiteY715" fmla="*/ 432919 h 664326"/>
                <a:gd name="connsiteX716" fmla="*/ 1784969 w 2463882"/>
                <a:gd name="connsiteY716" fmla="*/ 429437 h 664326"/>
                <a:gd name="connsiteX717" fmla="*/ 1797064 w 2463882"/>
                <a:gd name="connsiteY717" fmla="*/ 436846 h 664326"/>
                <a:gd name="connsiteX718" fmla="*/ 1804400 w 2463882"/>
                <a:gd name="connsiteY718" fmla="*/ 435479 h 664326"/>
                <a:gd name="connsiteX719" fmla="*/ 1808658 w 2463882"/>
                <a:gd name="connsiteY719" fmla="*/ 433249 h 664326"/>
                <a:gd name="connsiteX720" fmla="*/ 1814112 w 2463882"/>
                <a:gd name="connsiteY720" fmla="*/ 421883 h 664326"/>
                <a:gd name="connsiteX721" fmla="*/ 1816388 w 2463882"/>
                <a:gd name="connsiteY721" fmla="*/ 420575 h 664326"/>
                <a:gd name="connsiteX722" fmla="*/ 1824770 w 2463882"/>
                <a:gd name="connsiteY722" fmla="*/ 403717 h 664326"/>
                <a:gd name="connsiteX723" fmla="*/ 1843623 w 2463882"/>
                <a:gd name="connsiteY723" fmla="*/ 381374 h 664326"/>
                <a:gd name="connsiteX724" fmla="*/ 1867903 w 2463882"/>
                <a:gd name="connsiteY724" fmla="*/ 344947 h 664326"/>
                <a:gd name="connsiteX725" fmla="*/ 1868327 w 2463882"/>
                <a:gd name="connsiteY725" fmla="*/ 339586 h 664326"/>
                <a:gd name="connsiteX726" fmla="*/ 1858976 w 2463882"/>
                <a:gd name="connsiteY726" fmla="*/ 341873 h 664326"/>
                <a:gd name="connsiteX727" fmla="*/ 1851572 w 2463882"/>
                <a:gd name="connsiteY727" fmla="*/ 345895 h 664326"/>
                <a:gd name="connsiteX728" fmla="*/ 1826867 w 2463882"/>
                <a:gd name="connsiteY728" fmla="*/ 350684 h 664326"/>
                <a:gd name="connsiteX729" fmla="*/ 1814944 w 2463882"/>
                <a:gd name="connsiteY729" fmla="*/ 344712 h 664326"/>
                <a:gd name="connsiteX730" fmla="*/ 1815286 w 2463882"/>
                <a:gd name="connsiteY730" fmla="*/ 334263 h 664326"/>
                <a:gd name="connsiteX731" fmla="*/ 1822721 w 2463882"/>
                <a:gd name="connsiteY731" fmla="*/ 325461 h 664326"/>
                <a:gd name="connsiteX732" fmla="*/ 1890854 w 2463882"/>
                <a:gd name="connsiteY732" fmla="*/ 307127 h 664326"/>
                <a:gd name="connsiteX733" fmla="*/ 1894872 w 2463882"/>
                <a:gd name="connsiteY733" fmla="*/ 307127 h 664326"/>
                <a:gd name="connsiteX734" fmla="*/ 1910744 w 2463882"/>
                <a:gd name="connsiteY734" fmla="*/ 297995 h 664326"/>
                <a:gd name="connsiteX735" fmla="*/ 313670 w 2463882"/>
                <a:gd name="connsiteY735" fmla="*/ 275052 h 664326"/>
                <a:gd name="connsiteX736" fmla="*/ 313627 w 2463882"/>
                <a:gd name="connsiteY736" fmla="*/ 275178 h 664326"/>
                <a:gd name="connsiteX737" fmla="*/ 313628 w 2463882"/>
                <a:gd name="connsiteY737" fmla="*/ 275177 h 664326"/>
                <a:gd name="connsiteX738" fmla="*/ 313671 w 2463882"/>
                <a:gd name="connsiteY738" fmla="*/ 275052 h 664326"/>
                <a:gd name="connsiteX739" fmla="*/ 1248477 w 2463882"/>
                <a:gd name="connsiteY739" fmla="*/ 272970 h 664326"/>
                <a:gd name="connsiteX740" fmla="*/ 1239582 w 2463882"/>
                <a:gd name="connsiteY740" fmla="*/ 277337 h 664326"/>
                <a:gd name="connsiteX741" fmla="*/ 1236611 w 2463882"/>
                <a:gd name="connsiteY741" fmla="*/ 278509 h 664326"/>
                <a:gd name="connsiteX742" fmla="*/ 1237023 w 2463882"/>
                <a:gd name="connsiteY742" fmla="*/ 282179 h 664326"/>
                <a:gd name="connsiteX743" fmla="*/ 1240367 w 2463882"/>
                <a:gd name="connsiteY743" fmla="*/ 283680 h 664326"/>
                <a:gd name="connsiteX744" fmla="*/ 1243103 w 2463882"/>
                <a:gd name="connsiteY744" fmla="*/ 282488 h 664326"/>
                <a:gd name="connsiteX745" fmla="*/ 303885 w 2463882"/>
                <a:gd name="connsiteY745" fmla="*/ 263973 h 664326"/>
                <a:gd name="connsiteX746" fmla="*/ 290243 w 2463882"/>
                <a:gd name="connsiteY746" fmla="*/ 268128 h 664326"/>
                <a:gd name="connsiteX747" fmla="*/ 279305 w 2463882"/>
                <a:gd name="connsiteY747" fmla="*/ 282277 h 664326"/>
                <a:gd name="connsiteX748" fmla="*/ 277599 w 2463882"/>
                <a:gd name="connsiteY748" fmla="*/ 287297 h 664326"/>
                <a:gd name="connsiteX749" fmla="*/ 303933 w 2463882"/>
                <a:gd name="connsiteY749" fmla="*/ 280437 h 664326"/>
                <a:gd name="connsiteX750" fmla="*/ 311087 w 2463882"/>
                <a:gd name="connsiteY750" fmla="*/ 276556 h 664326"/>
                <a:gd name="connsiteX751" fmla="*/ 310484 w 2463882"/>
                <a:gd name="connsiteY751" fmla="*/ 275640 h 664326"/>
                <a:gd name="connsiteX752" fmla="*/ 310081 w 2463882"/>
                <a:gd name="connsiteY752" fmla="*/ 270186 h 664326"/>
                <a:gd name="connsiteX753" fmla="*/ 303885 w 2463882"/>
                <a:gd name="connsiteY753" fmla="*/ 263973 h 664326"/>
                <a:gd name="connsiteX754" fmla="*/ 380349 w 2463882"/>
                <a:gd name="connsiteY754" fmla="*/ 140985 h 664326"/>
                <a:gd name="connsiteX755" fmla="*/ 364541 w 2463882"/>
                <a:gd name="connsiteY755" fmla="*/ 167620 h 664326"/>
                <a:gd name="connsiteX756" fmla="*/ 355554 w 2463882"/>
                <a:gd name="connsiteY756" fmla="*/ 174334 h 664326"/>
                <a:gd name="connsiteX757" fmla="*/ 352433 w 2463882"/>
                <a:gd name="connsiteY757" fmla="*/ 183518 h 664326"/>
                <a:gd name="connsiteX758" fmla="*/ 348840 w 2463882"/>
                <a:gd name="connsiteY758" fmla="*/ 183518 h 664326"/>
                <a:gd name="connsiteX759" fmla="*/ 342670 w 2463882"/>
                <a:gd name="connsiteY759" fmla="*/ 192993 h 664326"/>
                <a:gd name="connsiteX760" fmla="*/ 338169 w 2463882"/>
                <a:gd name="connsiteY760" fmla="*/ 196187 h 664326"/>
                <a:gd name="connsiteX761" fmla="*/ 336136 w 2463882"/>
                <a:gd name="connsiteY761" fmla="*/ 202168 h 664326"/>
                <a:gd name="connsiteX762" fmla="*/ 321953 w 2463882"/>
                <a:gd name="connsiteY762" fmla="*/ 212343 h 664326"/>
                <a:gd name="connsiteX763" fmla="*/ 304366 w 2463882"/>
                <a:gd name="connsiteY763" fmla="*/ 243393 h 664326"/>
                <a:gd name="connsiteX764" fmla="*/ 310051 w 2463882"/>
                <a:gd name="connsiteY764" fmla="*/ 237356 h 664326"/>
                <a:gd name="connsiteX765" fmla="*/ 324727 w 2463882"/>
                <a:gd name="connsiteY765" fmla="*/ 237356 h 664326"/>
                <a:gd name="connsiteX766" fmla="*/ 329722 w 2463882"/>
                <a:gd name="connsiteY766" fmla="*/ 241669 h 664326"/>
                <a:gd name="connsiteX767" fmla="*/ 342988 w 2463882"/>
                <a:gd name="connsiteY767" fmla="*/ 241669 h 664326"/>
                <a:gd name="connsiteX768" fmla="*/ 350984 w 2463882"/>
                <a:gd name="connsiteY768" fmla="*/ 251368 h 664326"/>
                <a:gd name="connsiteX769" fmla="*/ 359203 w 2463882"/>
                <a:gd name="connsiteY769" fmla="*/ 251051 h 664326"/>
                <a:gd name="connsiteX770" fmla="*/ 384920 w 2463882"/>
                <a:gd name="connsiteY770" fmla="*/ 231954 h 664326"/>
                <a:gd name="connsiteX771" fmla="*/ 394112 w 2463882"/>
                <a:gd name="connsiteY771" fmla="*/ 219404 h 664326"/>
                <a:gd name="connsiteX772" fmla="*/ 397589 w 2463882"/>
                <a:gd name="connsiteY772" fmla="*/ 196457 h 664326"/>
                <a:gd name="connsiteX773" fmla="*/ 401791 w 2463882"/>
                <a:gd name="connsiteY773" fmla="*/ 199690 h 664326"/>
                <a:gd name="connsiteX774" fmla="*/ 401307 w 2463882"/>
                <a:gd name="connsiteY774" fmla="*/ 195025 h 664326"/>
                <a:gd name="connsiteX775" fmla="*/ 400887 w 2463882"/>
                <a:gd name="connsiteY775" fmla="*/ 185177 h 664326"/>
                <a:gd name="connsiteX776" fmla="*/ 405161 w 2463882"/>
                <a:gd name="connsiteY776" fmla="*/ 165885 h 664326"/>
                <a:gd name="connsiteX777" fmla="*/ 408145 w 2463882"/>
                <a:gd name="connsiteY777" fmla="*/ 149599 h 664326"/>
                <a:gd name="connsiteX778" fmla="*/ 380349 w 2463882"/>
                <a:gd name="connsiteY778" fmla="*/ 140985 h 664326"/>
                <a:gd name="connsiteX779" fmla="*/ 513383 w 2463882"/>
                <a:gd name="connsiteY779" fmla="*/ 34848 h 664326"/>
                <a:gd name="connsiteX780" fmla="*/ 530344 w 2463882"/>
                <a:gd name="connsiteY780" fmla="*/ 34848 h 664326"/>
                <a:gd name="connsiteX781" fmla="*/ 535635 w 2463882"/>
                <a:gd name="connsiteY781" fmla="*/ 38625 h 664326"/>
                <a:gd name="connsiteX782" fmla="*/ 531905 w 2463882"/>
                <a:gd name="connsiteY782" fmla="*/ 59184 h 664326"/>
                <a:gd name="connsiteX783" fmla="*/ 520251 w 2463882"/>
                <a:gd name="connsiteY783" fmla="*/ 65306 h 664326"/>
                <a:gd name="connsiteX784" fmla="*/ 513113 w 2463882"/>
                <a:gd name="connsiteY784" fmla="*/ 65306 h 664326"/>
                <a:gd name="connsiteX785" fmla="*/ 502908 w 2463882"/>
                <a:gd name="connsiteY785" fmla="*/ 73435 h 664326"/>
                <a:gd name="connsiteX786" fmla="*/ 463695 w 2463882"/>
                <a:gd name="connsiteY786" fmla="*/ 82714 h 664326"/>
                <a:gd name="connsiteX787" fmla="*/ 451462 w 2463882"/>
                <a:gd name="connsiteY787" fmla="*/ 82173 h 664326"/>
                <a:gd name="connsiteX788" fmla="*/ 433455 w 2463882"/>
                <a:gd name="connsiteY788" fmla="*/ 87623 h 664326"/>
                <a:gd name="connsiteX789" fmla="*/ 416206 w 2463882"/>
                <a:gd name="connsiteY789" fmla="*/ 97677 h 664326"/>
                <a:gd name="connsiteX790" fmla="*/ 408443 w 2463882"/>
                <a:gd name="connsiteY790" fmla="*/ 102739 h 664326"/>
                <a:gd name="connsiteX791" fmla="*/ 396562 w 2463882"/>
                <a:gd name="connsiteY791" fmla="*/ 112546 h 664326"/>
                <a:gd name="connsiteX792" fmla="*/ 428961 w 2463882"/>
                <a:gd name="connsiteY792" fmla="*/ 115805 h 664326"/>
                <a:gd name="connsiteX793" fmla="*/ 445966 w 2463882"/>
                <a:gd name="connsiteY793" fmla="*/ 126592 h 664326"/>
                <a:gd name="connsiteX794" fmla="*/ 449327 w 2463882"/>
                <a:gd name="connsiteY794" fmla="*/ 134164 h 664326"/>
                <a:gd name="connsiteX795" fmla="*/ 454361 w 2463882"/>
                <a:gd name="connsiteY795" fmla="*/ 136252 h 664326"/>
                <a:gd name="connsiteX796" fmla="*/ 458232 w 2463882"/>
                <a:gd name="connsiteY796" fmla="*/ 150487 h 664326"/>
                <a:gd name="connsiteX797" fmla="*/ 456770 w 2463882"/>
                <a:gd name="connsiteY797" fmla="*/ 164618 h 664326"/>
                <a:gd name="connsiteX798" fmla="*/ 458044 w 2463882"/>
                <a:gd name="connsiteY798" fmla="*/ 165622 h 664326"/>
                <a:gd name="connsiteX799" fmla="*/ 448890 w 2463882"/>
                <a:gd name="connsiteY799" fmla="*/ 205178 h 664326"/>
                <a:gd name="connsiteX800" fmla="*/ 417908 w 2463882"/>
                <a:gd name="connsiteY800" fmla="*/ 243749 h 664326"/>
                <a:gd name="connsiteX801" fmla="*/ 411828 w 2463882"/>
                <a:gd name="connsiteY801" fmla="*/ 245721 h 664326"/>
                <a:gd name="connsiteX802" fmla="*/ 411267 w 2463882"/>
                <a:gd name="connsiteY802" fmla="*/ 246339 h 664326"/>
                <a:gd name="connsiteX803" fmla="*/ 410443 w 2463882"/>
                <a:gd name="connsiteY803" fmla="*/ 248761 h 664326"/>
                <a:gd name="connsiteX804" fmla="*/ 399506 w 2463882"/>
                <a:gd name="connsiteY804" fmla="*/ 256056 h 664326"/>
                <a:gd name="connsiteX805" fmla="*/ 377772 w 2463882"/>
                <a:gd name="connsiteY805" fmla="*/ 268281 h 664326"/>
                <a:gd name="connsiteX806" fmla="*/ 378085 w 2463882"/>
                <a:gd name="connsiteY806" fmla="*/ 268244 h 664326"/>
                <a:gd name="connsiteX807" fmla="*/ 386866 w 2463882"/>
                <a:gd name="connsiteY807" fmla="*/ 300824 h 664326"/>
                <a:gd name="connsiteX808" fmla="*/ 380945 w 2463882"/>
                <a:gd name="connsiteY808" fmla="*/ 307166 h 664326"/>
                <a:gd name="connsiteX809" fmla="*/ 380598 w 2463882"/>
                <a:gd name="connsiteY809" fmla="*/ 312714 h 664326"/>
                <a:gd name="connsiteX810" fmla="*/ 387016 w 2463882"/>
                <a:gd name="connsiteY810" fmla="*/ 320479 h 664326"/>
                <a:gd name="connsiteX811" fmla="*/ 388208 w 2463882"/>
                <a:gd name="connsiteY811" fmla="*/ 320479 h 664326"/>
                <a:gd name="connsiteX812" fmla="*/ 397426 w 2463882"/>
                <a:gd name="connsiteY812" fmla="*/ 330224 h 664326"/>
                <a:gd name="connsiteX813" fmla="*/ 398747 w 2463882"/>
                <a:gd name="connsiteY813" fmla="*/ 350483 h 664326"/>
                <a:gd name="connsiteX814" fmla="*/ 402760 w 2463882"/>
                <a:gd name="connsiteY814" fmla="*/ 357013 h 664326"/>
                <a:gd name="connsiteX815" fmla="*/ 399785 w 2463882"/>
                <a:gd name="connsiteY815" fmla="*/ 367478 h 664326"/>
                <a:gd name="connsiteX816" fmla="*/ 403648 w 2463882"/>
                <a:gd name="connsiteY816" fmla="*/ 389632 h 664326"/>
                <a:gd name="connsiteX817" fmla="*/ 413196 w 2463882"/>
                <a:gd name="connsiteY817" fmla="*/ 401277 h 664326"/>
                <a:gd name="connsiteX818" fmla="*/ 411760 w 2463882"/>
                <a:gd name="connsiteY818" fmla="*/ 411906 h 664326"/>
                <a:gd name="connsiteX819" fmla="*/ 419010 w 2463882"/>
                <a:gd name="connsiteY819" fmla="*/ 425347 h 664326"/>
                <a:gd name="connsiteX820" fmla="*/ 425488 w 2463882"/>
                <a:gd name="connsiteY820" fmla="*/ 457628 h 664326"/>
                <a:gd name="connsiteX821" fmla="*/ 429557 w 2463882"/>
                <a:gd name="connsiteY821" fmla="*/ 476510 h 664326"/>
                <a:gd name="connsiteX822" fmla="*/ 440259 w 2463882"/>
                <a:gd name="connsiteY822" fmla="*/ 492387 h 664326"/>
                <a:gd name="connsiteX823" fmla="*/ 440117 w 2463882"/>
                <a:gd name="connsiteY823" fmla="*/ 492803 h 664326"/>
                <a:gd name="connsiteX824" fmla="*/ 444422 w 2463882"/>
                <a:gd name="connsiteY824" fmla="*/ 492803 h 664326"/>
                <a:gd name="connsiteX825" fmla="*/ 444005 w 2463882"/>
                <a:gd name="connsiteY825" fmla="*/ 494022 h 664326"/>
                <a:gd name="connsiteX826" fmla="*/ 458429 w 2463882"/>
                <a:gd name="connsiteY826" fmla="*/ 488498 h 664326"/>
                <a:gd name="connsiteX827" fmla="*/ 469285 w 2463882"/>
                <a:gd name="connsiteY827" fmla="*/ 488498 h 664326"/>
                <a:gd name="connsiteX828" fmla="*/ 475069 w 2463882"/>
                <a:gd name="connsiteY828" fmla="*/ 486998 h 664326"/>
                <a:gd name="connsiteX829" fmla="*/ 493887 w 2463882"/>
                <a:gd name="connsiteY829" fmla="*/ 485317 h 664326"/>
                <a:gd name="connsiteX830" fmla="*/ 504156 w 2463882"/>
                <a:gd name="connsiteY830" fmla="*/ 482410 h 664326"/>
                <a:gd name="connsiteX831" fmla="*/ 524046 w 2463882"/>
                <a:gd name="connsiteY831" fmla="*/ 478281 h 664326"/>
                <a:gd name="connsiteX832" fmla="*/ 589010 w 2463882"/>
                <a:gd name="connsiteY832" fmla="*/ 493802 h 664326"/>
                <a:gd name="connsiteX833" fmla="*/ 606323 w 2463882"/>
                <a:gd name="connsiteY833" fmla="*/ 513576 h 664326"/>
                <a:gd name="connsiteX834" fmla="*/ 599871 w 2463882"/>
                <a:gd name="connsiteY834" fmla="*/ 532540 h 664326"/>
                <a:gd name="connsiteX835" fmla="*/ 589437 w 2463882"/>
                <a:gd name="connsiteY835" fmla="*/ 543824 h 664326"/>
                <a:gd name="connsiteX836" fmla="*/ 582352 w 2463882"/>
                <a:gd name="connsiteY836" fmla="*/ 549360 h 664326"/>
                <a:gd name="connsiteX837" fmla="*/ 583124 w 2463882"/>
                <a:gd name="connsiteY837" fmla="*/ 559748 h 664326"/>
                <a:gd name="connsiteX838" fmla="*/ 573691 w 2463882"/>
                <a:gd name="connsiteY838" fmla="*/ 570712 h 664326"/>
                <a:gd name="connsiteX839" fmla="*/ 545655 w 2463882"/>
                <a:gd name="connsiteY839" fmla="*/ 580839 h 664326"/>
                <a:gd name="connsiteX840" fmla="*/ 511025 w 2463882"/>
                <a:gd name="connsiteY840" fmla="*/ 588042 h 664326"/>
                <a:gd name="connsiteX841" fmla="*/ 495367 w 2463882"/>
                <a:gd name="connsiteY841" fmla="*/ 586430 h 664326"/>
                <a:gd name="connsiteX842" fmla="*/ 464723 w 2463882"/>
                <a:gd name="connsiteY842" fmla="*/ 590237 h 664326"/>
                <a:gd name="connsiteX843" fmla="*/ 454682 w 2463882"/>
                <a:gd name="connsiteY843" fmla="*/ 587600 h 664326"/>
                <a:gd name="connsiteX844" fmla="*/ 447672 w 2463882"/>
                <a:gd name="connsiteY844" fmla="*/ 580166 h 664326"/>
                <a:gd name="connsiteX845" fmla="*/ 438145 w 2463882"/>
                <a:gd name="connsiteY845" fmla="*/ 577872 h 664326"/>
                <a:gd name="connsiteX846" fmla="*/ 432370 w 2463882"/>
                <a:gd name="connsiteY846" fmla="*/ 565768 h 664326"/>
                <a:gd name="connsiteX847" fmla="*/ 427924 w 2463882"/>
                <a:gd name="connsiteY847" fmla="*/ 563976 h 664326"/>
                <a:gd name="connsiteX848" fmla="*/ 412356 w 2463882"/>
                <a:gd name="connsiteY848" fmla="*/ 548597 h 664326"/>
                <a:gd name="connsiteX849" fmla="*/ 406302 w 2463882"/>
                <a:gd name="connsiteY849" fmla="*/ 538598 h 664326"/>
                <a:gd name="connsiteX850" fmla="*/ 401855 w 2463882"/>
                <a:gd name="connsiteY850" fmla="*/ 537415 h 664326"/>
                <a:gd name="connsiteX851" fmla="*/ 395694 w 2463882"/>
                <a:gd name="connsiteY851" fmla="*/ 538714 h 664326"/>
                <a:gd name="connsiteX852" fmla="*/ 365532 w 2463882"/>
                <a:gd name="connsiteY852" fmla="*/ 552683 h 664326"/>
                <a:gd name="connsiteX853" fmla="*/ 341826 w 2463882"/>
                <a:gd name="connsiteY853" fmla="*/ 560036 h 664326"/>
                <a:gd name="connsiteX854" fmla="*/ 315466 w 2463882"/>
                <a:gd name="connsiteY854" fmla="*/ 575762 h 664326"/>
                <a:gd name="connsiteX855" fmla="*/ 295439 w 2463882"/>
                <a:gd name="connsiteY855" fmla="*/ 581924 h 664326"/>
                <a:gd name="connsiteX856" fmla="*/ 283764 w 2463882"/>
                <a:gd name="connsiteY856" fmla="*/ 590143 h 664326"/>
                <a:gd name="connsiteX857" fmla="*/ 231491 w 2463882"/>
                <a:gd name="connsiteY857" fmla="*/ 603833 h 664326"/>
                <a:gd name="connsiteX858" fmla="*/ 195775 w 2463882"/>
                <a:gd name="connsiteY858" fmla="*/ 607867 h 664326"/>
                <a:gd name="connsiteX859" fmla="*/ 162324 w 2463882"/>
                <a:gd name="connsiteY859" fmla="*/ 615435 h 664326"/>
                <a:gd name="connsiteX860" fmla="*/ 150671 w 2463882"/>
                <a:gd name="connsiteY860" fmla="*/ 613818 h 664326"/>
                <a:gd name="connsiteX861" fmla="*/ 139532 w 2463882"/>
                <a:gd name="connsiteY861" fmla="*/ 619688 h 664326"/>
                <a:gd name="connsiteX862" fmla="*/ 112154 w 2463882"/>
                <a:gd name="connsiteY862" fmla="*/ 623360 h 664326"/>
                <a:gd name="connsiteX863" fmla="*/ 85286 w 2463882"/>
                <a:gd name="connsiteY863" fmla="*/ 626732 h 664326"/>
                <a:gd name="connsiteX864" fmla="*/ 27400 w 2463882"/>
                <a:gd name="connsiteY864" fmla="*/ 619735 h 664326"/>
                <a:gd name="connsiteX865" fmla="*/ 14319 w 2463882"/>
                <a:gd name="connsiteY865" fmla="*/ 603357 h 664326"/>
                <a:gd name="connsiteX866" fmla="*/ 8428 w 2463882"/>
                <a:gd name="connsiteY866" fmla="*/ 600913 h 664326"/>
                <a:gd name="connsiteX867" fmla="*/ 6267 w 2463882"/>
                <a:gd name="connsiteY867" fmla="*/ 581992 h 664326"/>
                <a:gd name="connsiteX868" fmla="*/ 5006 w 2463882"/>
                <a:gd name="connsiteY868" fmla="*/ 578416 h 664326"/>
                <a:gd name="connsiteX869" fmla="*/ 25303 w 2463882"/>
                <a:gd name="connsiteY869" fmla="*/ 551079 h 664326"/>
                <a:gd name="connsiteX870" fmla="*/ 50312 w 2463882"/>
                <a:gd name="connsiteY870" fmla="*/ 535755 h 664326"/>
                <a:gd name="connsiteX871" fmla="*/ 77542 w 2463882"/>
                <a:gd name="connsiteY871" fmla="*/ 527763 h 664326"/>
                <a:gd name="connsiteX872" fmla="*/ 79095 w 2463882"/>
                <a:gd name="connsiteY872" fmla="*/ 528029 h 664326"/>
                <a:gd name="connsiteX873" fmla="*/ 89127 w 2463882"/>
                <a:gd name="connsiteY873" fmla="*/ 522112 h 664326"/>
                <a:gd name="connsiteX874" fmla="*/ 99743 w 2463882"/>
                <a:gd name="connsiteY874" fmla="*/ 521812 h 664326"/>
                <a:gd name="connsiteX875" fmla="*/ 117802 w 2463882"/>
                <a:gd name="connsiteY875" fmla="*/ 518344 h 664326"/>
                <a:gd name="connsiteX876" fmla="*/ 145444 w 2463882"/>
                <a:gd name="connsiteY876" fmla="*/ 518344 h 664326"/>
                <a:gd name="connsiteX877" fmla="*/ 154885 w 2463882"/>
                <a:gd name="connsiteY877" fmla="*/ 526619 h 664326"/>
                <a:gd name="connsiteX878" fmla="*/ 172329 w 2463882"/>
                <a:gd name="connsiteY878" fmla="*/ 535993 h 664326"/>
                <a:gd name="connsiteX879" fmla="*/ 188054 w 2463882"/>
                <a:gd name="connsiteY879" fmla="*/ 547971 h 664326"/>
                <a:gd name="connsiteX880" fmla="*/ 201594 w 2463882"/>
                <a:gd name="connsiteY880" fmla="*/ 549673 h 664326"/>
                <a:gd name="connsiteX881" fmla="*/ 204209 w 2463882"/>
                <a:gd name="connsiteY881" fmla="*/ 553656 h 664326"/>
                <a:gd name="connsiteX882" fmla="*/ 209616 w 2463882"/>
                <a:gd name="connsiteY882" fmla="*/ 553656 h 664326"/>
                <a:gd name="connsiteX883" fmla="*/ 209238 w 2463882"/>
                <a:gd name="connsiteY883" fmla="*/ 566085 h 664326"/>
                <a:gd name="connsiteX884" fmla="*/ 196341 w 2463882"/>
                <a:gd name="connsiteY884" fmla="*/ 578163 h 664326"/>
                <a:gd name="connsiteX885" fmla="*/ 170745 w 2463882"/>
                <a:gd name="connsiteY885" fmla="*/ 578163 h 664326"/>
                <a:gd name="connsiteX886" fmla="*/ 141307 w 2463882"/>
                <a:gd name="connsiteY886" fmla="*/ 566793 h 664326"/>
                <a:gd name="connsiteX887" fmla="*/ 121983 w 2463882"/>
                <a:gd name="connsiteY887" fmla="*/ 557755 h 664326"/>
                <a:gd name="connsiteX888" fmla="*/ 99563 w 2463882"/>
                <a:gd name="connsiteY888" fmla="*/ 549351 h 664326"/>
                <a:gd name="connsiteX889" fmla="*/ 74233 w 2463882"/>
                <a:gd name="connsiteY889" fmla="*/ 554633 h 664326"/>
                <a:gd name="connsiteX890" fmla="*/ 48653 w 2463882"/>
                <a:gd name="connsiteY890" fmla="*/ 562329 h 664326"/>
                <a:gd name="connsiteX891" fmla="*/ 37150 w 2463882"/>
                <a:gd name="connsiteY891" fmla="*/ 574262 h 664326"/>
                <a:gd name="connsiteX892" fmla="*/ 36777 w 2463882"/>
                <a:gd name="connsiteY892" fmla="*/ 575368 h 664326"/>
                <a:gd name="connsiteX893" fmla="*/ 44734 w 2463882"/>
                <a:gd name="connsiteY893" fmla="*/ 594627 h 664326"/>
                <a:gd name="connsiteX894" fmla="*/ 56053 w 2463882"/>
                <a:gd name="connsiteY894" fmla="*/ 596823 h 664326"/>
                <a:gd name="connsiteX895" fmla="*/ 79815 w 2463882"/>
                <a:gd name="connsiteY895" fmla="*/ 599567 h 664326"/>
                <a:gd name="connsiteX896" fmla="*/ 129057 w 2463882"/>
                <a:gd name="connsiteY896" fmla="*/ 593508 h 664326"/>
                <a:gd name="connsiteX897" fmla="*/ 147579 w 2463882"/>
                <a:gd name="connsiteY897" fmla="*/ 588865 h 664326"/>
                <a:gd name="connsiteX898" fmla="*/ 177082 w 2463882"/>
                <a:gd name="connsiteY898" fmla="*/ 587399 h 664326"/>
                <a:gd name="connsiteX899" fmla="*/ 187205 w 2463882"/>
                <a:gd name="connsiteY899" fmla="*/ 584933 h 664326"/>
                <a:gd name="connsiteX900" fmla="*/ 203073 w 2463882"/>
                <a:gd name="connsiteY900" fmla="*/ 582944 h 664326"/>
                <a:gd name="connsiteX901" fmla="*/ 216467 w 2463882"/>
                <a:gd name="connsiteY901" fmla="*/ 577023 h 664326"/>
                <a:gd name="connsiteX902" fmla="*/ 224485 w 2463882"/>
                <a:gd name="connsiteY902" fmla="*/ 579175 h 664326"/>
                <a:gd name="connsiteX903" fmla="*/ 259531 w 2463882"/>
                <a:gd name="connsiteY903" fmla="*/ 565378 h 664326"/>
                <a:gd name="connsiteX904" fmla="*/ 294616 w 2463882"/>
                <a:gd name="connsiteY904" fmla="*/ 544510 h 664326"/>
                <a:gd name="connsiteX905" fmla="*/ 328436 w 2463882"/>
                <a:gd name="connsiteY905" fmla="*/ 531005 h 664326"/>
                <a:gd name="connsiteX906" fmla="*/ 383912 w 2463882"/>
                <a:gd name="connsiteY906" fmla="*/ 507994 h 664326"/>
                <a:gd name="connsiteX907" fmla="*/ 374214 w 2463882"/>
                <a:gd name="connsiteY907" fmla="*/ 498582 h 664326"/>
                <a:gd name="connsiteX908" fmla="*/ 370346 w 2463882"/>
                <a:gd name="connsiteY908" fmla="*/ 496645 h 664326"/>
                <a:gd name="connsiteX909" fmla="*/ 365519 w 2463882"/>
                <a:gd name="connsiteY909" fmla="*/ 486539 h 664326"/>
                <a:gd name="connsiteX910" fmla="*/ 362882 w 2463882"/>
                <a:gd name="connsiteY910" fmla="*/ 468368 h 664326"/>
                <a:gd name="connsiteX911" fmla="*/ 349788 w 2463882"/>
                <a:gd name="connsiteY911" fmla="*/ 457358 h 664326"/>
                <a:gd name="connsiteX912" fmla="*/ 341453 w 2463882"/>
                <a:gd name="connsiteY912" fmla="*/ 410868 h 664326"/>
                <a:gd name="connsiteX913" fmla="*/ 333144 w 2463882"/>
                <a:gd name="connsiteY913" fmla="*/ 408098 h 664326"/>
                <a:gd name="connsiteX914" fmla="*/ 334353 w 2463882"/>
                <a:gd name="connsiteY914" fmla="*/ 404544 h 664326"/>
                <a:gd name="connsiteX915" fmla="*/ 332449 w 2463882"/>
                <a:gd name="connsiteY915" fmla="*/ 400985 h 664326"/>
                <a:gd name="connsiteX916" fmla="*/ 332367 w 2463882"/>
                <a:gd name="connsiteY916" fmla="*/ 397603 h 664326"/>
                <a:gd name="connsiteX917" fmla="*/ 332273 w 2463882"/>
                <a:gd name="connsiteY917" fmla="*/ 397603 h 664326"/>
                <a:gd name="connsiteX918" fmla="*/ 328179 w 2463882"/>
                <a:gd name="connsiteY918" fmla="*/ 368602 h 664326"/>
                <a:gd name="connsiteX919" fmla="*/ 316611 w 2463882"/>
                <a:gd name="connsiteY919" fmla="*/ 328110 h 664326"/>
                <a:gd name="connsiteX920" fmla="*/ 310510 w 2463882"/>
                <a:gd name="connsiteY920" fmla="*/ 298145 h 664326"/>
                <a:gd name="connsiteX921" fmla="*/ 306531 w 2463882"/>
                <a:gd name="connsiteY921" fmla="*/ 299191 h 664326"/>
                <a:gd name="connsiteX922" fmla="*/ 299902 w 2463882"/>
                <a:gd name="connsiteY922" fmla="*/ 305682 h 664326"/>
                <a:gd name="connsiteX923" fmla="*/ 278808 w 2463882"/>
                <a:gd name="connsiteY923" fmla="*/ 305682 h 664326"/>
                <a:gd name="connsiteX924" fmla="*/ 259780 w 2463882"/>
                <a:gd name="connsiteY924" fmla="*/ 313083 h 664326"/>
                <a:gd name="connsiteX925" fmla="*/ 248799 w 2463882"/>
                <a:gd name="connsiteY925" fmla="*/ 325469 h 664326"/>
                <a:gd name="connsiteX926" fmla="*/ 244709 w 2463882"/>
                <a:gd name="connsiteY926" fmla="*/ 325469 h 664326"/>
                <a:gd name="connsiteX927" fmla="*/ 244164 w 2463882"/>
                <a:gd name="connsiteY927" fmla="*/ 327081 h 664326"/>
                <a:gd name="connsiteX928" fmla="*/ 239761 w 2463882"/>
                <a:gd name="connsiteY928" fmla="*/ 327081 h 664326"/>
                <a:gd name="connsiteX929" fmla="*/ 237197 w 2463882"/>
                <a:gd name="connsiteY929" fmla="*/ 329478 h 664326"/>
                <a:gd name="connsiteX930" fmla="*/ 230432 w 2463882"/>
                <a:gd name="connsiteY930" fmla="*/ 344724 h 664326"/>
                <a:gd name="connsiteX931" fmla="*/ 227597 w 2463882"/>
                <a:gd name="connsiteY931" fmla="*/ 347314 h 664326"/>
                <a:gd name="connsiteX932" fmla="*/ 228421 w 2463882"/>
                <a:gd name="connsiteY932" fmla="*/ 351212 h 664326"/>
                <a:gd name="connsiteX933" fmla="*/ 224579 w 2463882"/>
                <a:gd name="connsiteY933" fmla="*/ 356198 h 664326"/>
                <a:gd name="connsiteX934" fmla="*/ 209453 w 2463882"/>
                <a:gd name="connsiteY934" fmla="*/ 386232 h 664326"/>
                <a:gd name="connsiteX935" fmla="*/ 206830 w 2463882"/>
                <a:gd name="connsiteY935" fmla="*/ 386232 h 664326"/>
                <a:gd name="connsiteX936" fmla="*/ 205375 w 2463882"/>
                <a:gd name="connsiteY936" fmla="*/ 390507 h 664326"/>
                <a:gd name="connsiteX937" fmla="*/ 201469 w 2463882"/>
                <a:gd name="connsiteY937" fmla="*/ 393422 h 664326"/>
                <a:gd name="connsiteX938" fmla="*/ 197297 w 2463882"/>
                <a:gd name="connsiteY938" fmla="*/ 399339 h 664326"/>
                <a:gd name="connsiteX939" fmla="*/ 189215 w 2463882"/>
                <a:gd name="connsiteY939" fmla="*/ 405372 h 664326"/>
                <a:gd name="connsiteX940" fmla="*/ 182197 w 2463882"/>
                <a:gd name="connsiteY940" fmla="*/ 415139 h 664326"/>
                <a:gd name="connsiteX941" fmla="*/ 144334 w 2463882"/>
                <a:gd name="connsiteY941" fmla="*/ 441888 h 664326"/>
                <a:gd name="connsiteX942" fmla="*/ 106132 w 2463882"/>
                <a:gd name="connsiteY942" fmla="*/ 460826 h 664326"/>
                <a:gd name="connsiteX943" fmla="*/ 100584 w 2463882"/>
                <a:gd name="connsiteY943" fmla="*/ 460826 h 664326"/>
                <a:gd name="connsiteX944" fmla="*/ 91040 w 2463882"/>
                <a:gd name="connsiteY944" fmla="*/ 466756 h 664326"/>
                <a:gd name="connsiteX945" fmla="*/ 59351 w 2463882"/>
                <a:gd name="connsiteY945" fmla="*/ 466756 h 664326"/>
                <a:gd name="connsiteX946" fmla="*/ 47161 w 2463882"/>
                <a:gd name="connsiteY946" fmla="*/ 463905 h 664326"/>
                <a:gd name="connsiteX947" fmla="*/ 34294 w 2463882"/>
                <a:gd name="connsiteY947" fmla="*/ 460732 h 664326"/>
                <a:gd name="connsiteX948" fmla="*/ 27696 w 2463882"/>
                <a:gd name="connsiteY948" fmla="*/ 455377 h 664326"/>
                <a:gd name="connsiteX949" fmla="*/ 27451 w 2463882"/>
                <a:gd name="connsiteY949" fmla="*/ 453851 h 664326"/>
                <a:gd name="connsiteX950" fmla="*/ 10829 w 2463882"/>
                <a:gd name="connsiteY950" fmla="*/ 447972 h 664326"/>
                <a:gd name="connsiteX951" fmla="*/ 607 w 2463882"/>
                <a:gd name="connsiteY951" fmla="*/ 429009 h 664326"/>
                <a:gd name="connsiteX952" fmla="*/ 2001 w 2463882"/>
                <a:gd name="connsiteY952" fmla="*/ 403314 h 664326"/>
                <a:gd name="connsiteX953" fmla="*/ 26843 w 2463882"/>
                <a:gd name="connsiteY953" fmla="*/ 371067 h 664326"/>
                <a:gd name="connsiteX954" fmla="*/ 57524 w 2463882"/>
                <a:gd name="connsiteY954" fmla="*/ 349441 h 664326"/>
                <a:gd name="connsiteX955" fmla="*/ 73126 w 2463882"/>
                <a:gd name="connsiteY955" fmla="*/ 347773 h 664326"/>
                <a:gd name="connsiteX956" fmla="*/ 89059 w 2463882"/>
                <a:gd name="connsiteY956" fmla="*/ 336141 h 664326"/>
                <a:gd name="connsiteX957" fmla="*/ 99190 w 2463882"/>
                <a:gd name="connsiteY957" fmla="*/ 336141 h 664326"/>
                <a:gd name="connsiteX958" fmla="*/ 106801 w 2463882"/>
                <a:gd name="connsiteY958" fmla="*/ 340698 h 664326"/>
                <a:gd name="connsiteX959" fmla="*/ 112057 w 2463882"/>
                <a:gd name="connsiteY959" fmla="*/ 357270 h 664326"/>
                <a:gd name="connsiteX960" fmla="*/ 104250 w 2463882"/>
                <a:gd name="connsiteY960" fmla="*/ 380217 h 664326"/>
                <a:gd name="connsiteX961" fmla="*/ 91258 w 2463882"/>
                <a:gd name="connsiteY961" fmla="*/ 391570 h 664326"/>
                <a:gd name="connsiteX962" fmla="*/ 76050 w 2463882"/>
                <a:gd name="connsiteY962" fmla="*/ 385610 h 664326"/>
                <a:gd name="connsiteX963" fmla="*/ 73251 w 2463882"/>
                <a:gd name="connsiteY963" fmla="*/ 374956 h 664326"/>
                <a:gd name="connsiteX964" fmla="*/ 69906 w 2463882"/>
                <a:gd name="connsiteY964" fmla="*/ 372362 h 664326"/>
                <a:gd name="connsiteX965" fmla="*/ 34890 w 2463882"/>
                <a:gd name="connsiteY965" fmla="*/ 399541 h 664326"/>
                <a:gd name="connsiteX966" fmla="*/ 29651 w 2463882"/>
                <a:gd name="connsiteY966" fmla="*/ 409145 h 664326"/>
                <a:gd name="connsiteX967" fmla="*/ 33484 w 2463882"/>
                <a:gd name="connsiteY967" fmla="*/ 421831 h 664326"/>
                <a:gd name="connsiteX968" fmla="*/ 68153 w 2463882"/>
                <a:gd name="connsiteY968" fmla="*/ 436298 h 664326"/>
                <a:gd name="connsiteX969" fmla="*/ 95284 w 2463882"/>
                <a:gd name="connsiteY969" fmla="*/ 429939 h 664326"/>
                <a:gd name="connsiteX970" fmla="*/ 124585 w 2463882"/>
                <a:gd name="connsiteY970" fmla="*/ 403905 h 664326"/>
                <a:gd name="connsiteX971" fmla="*/ 139842 w 2463882"/>
                <a:gd name="connsiteY971" fmla="*/ 381016 h 664326"/>
                <a:gd name="connsiteX972" fmla="*/ 157166 w 2463882"/>
                <a:gd name="connsiteY972" fmla="*/ 356777 h 664326"/>
                <a:gd name="connsiteX973" fmla="*/ 161578 w 2463882"/>
                <a:gd name="connsiteY973" fmla="*/ 354890 h 664326"/>
                <a:gd name="connsiteX974" fmla="*/ 171259 w 2463882"/>
                <a:gd name="connsiteY974" fmla="*/ 338919 h 664326"/>
                <a:gd name="connsiteX975" fmla="*/ 201821 w 2463882"/>
                <a:gd name="connsiteY975" fmla="*/ 309665 h 664326"/>
                <a:gd name="connsiteX976" fmla="*/ 205924 w 2463882"/>
                <a:gd name="connsiteY976" fmla="*/ 308392 h 664326"/>
                <a:gd name="connsiteX977" fmla="*/ 208758 w 2463882"/>
                <a:gd name="connsiteY977" fmla="*/ 295311 h 664326"/>
                <a:gd name="connsiteX978" fmla="*/ 218932 w 2463882"/>
                <a:gd name="connsiteY978" fmla="*/ 289248 h 664326"/>
                <a:gd name="connsiteX979" fmla="*/ 256062 w 2463882"/>
                <a:gd name="connsiteY979" fmla="*/ 229789 h 664326"/>
                <a:gd name="connsiteX980" fmla="*/ 262181 w 2463882"/>
                <a:gd name="connsiteY980" fmla="*/ 226024 h 664326"/>
                <a:gd name="connsiteX981" fmla="*/ 267767 w 2463882"/>
                <a:gd name="connsiteY981" fmla="*/ 217741 h 664326"/>
                <a:gd name="connsiteX982" fmla="*/ 272462 w 2463882"/>
                <a:gd name="connsiteY982" fmla="*/ 215653 h 664326"/>
                <a:gd name="connsiteX983" fmla="*/ 272634 w 2463882"/>
                <a:gd name="connsiteY983" fmla="*/ 210413 h 664326"/>
                <a:gd name="connsiteX984" fmla="*/ 284853 w 2463882"/>
                <a:gd name="connsiteY984" fmla="*/ 195085 h 664326"/>
                <a:gd name="connsiteX985" fmla="*/ 294736 w 2463882"/>
                <a:gd name="connsiteY985" fmla="*/ 179543 h 664326"/>
                <a:gd name="connsiteX986" fmla="*/ 328702 w 2463882"/>
                <a:gd name="connsiteY986" fmla="*/ 137380 h 664326"/>
                <a:gd name="connsiteX987" fmla="*/ 324633 w 2463882"/>
                <a:gd name="connsiteY987" fmla="*/ 136651 h 664326"/>
                <a:gd name="connsiteX988" fmla="*/ 260972 w 2463882"/>
                <a:gd name="connsiteY988" fmla="*/ 157094 h 664326"/>
                <a:gd name="connsiteX989" fmla="*/ 238025 w 2463882"/>
                <a:gd name="connsiteY989" fmla="*/ 166818 h 664326"/>
                <a:gd name="connsiteX990" fmla="*/ 232481 w 2463882"/>
                <a:gd name="connsiteY990" fmla="*/ 172237 h 664326"/>
                <a:gd name="connsiteX991" fmla="*/ 219670 w 2463882"/>
                <a:gd name="connsiteY991" fmla="*/ 177528 h 664326"/>
                <a:gd name="connsiteX992" fmla="*/ 219824 w 2463882"/>
                <a:gd name="connsiteY992" fmla="*/ 177528 h 664326"/>
                <a:gd name="connsiteX993" fmla="*/ 193837 w 2463882"/>
                <a:gd name="connsiteY993" fmla="*/ 197178 h 664326"/>
                <a:gd name="connsiteX994" fmla="*/ 192997 w 2463882"/>
                <a:gd name="connsiteY994" fmla="*/ 199643 h 664326"/>
                <a:gd name="connsiteX995" fmla="*/ 187110 w 2463882"/>
                <a:gd name="connsiteY995" fmla="*/ 201127 h 664326"/>
                <a:gd name="connsiteX996" fmla="*/ 187513 w 2463882"/>
                <a:gd name="connsiteY996" fmla="*/ 204689 h 664326"/>
                <a:gd name="connsiteX997" fmla="*/ 179530 w 2463882"/>
                <a:gd name="connsiteY997" fmla="*/ 208377 h 664326"/>
                <a:gd name="connsiteX998" fmla="*/ 160639 w 2463882"/>
                <a:gd name="connsiteY998" fmla="*/ 226740 h 664326"/>
                <a:gd name="connsiteX999" fmla="*/ 158928 w 2463882"/>
                <a:gd name="connsiteY999" fmla="*/ 226740 h 664326"/>
                <a:gd name="connsiteX1000" fmla="*/ 149805 w 2463882"/>
                <a:gd name="connsiteY1000" fmla="*/ 241451 h 664326"/>
                <a:gd name="connsiteX1001" fmla="*/ 148831 w 2463882"/>
                <a:gd name="connsiteY1001" fmla="*/ 245884 h 664326"/>
                <a:gd name="connsiteX1002" fmla="*/ 152836 w 2463882"/>
                <a:gd name="connsiteY1002" fmla="*/ 246960 h 664326"/>
                <a:gd name="connsiteX1003" fmla="*/ 166410 w 2463882"/>
                <a:gd name="connsiteY1003" fmla="*/ 243625 h 664326"/>
                <a:gd name="connsiteX1004" fmla="*/ 181219 w 2463882"/>
                <a:gd name="connsiteY1004" fmla="*/ 235920 h 664326"/>
                <a:gd name="connsiteX1005" fmla="*/ 202627 w 2463882"/>
                <a:gd name="connsiteY1005" fmla="*/ 217921 h 664326"/>
                <a:gd name="connsiteX1006" fmla="*/ 209002 w 2463882"/>
                <a:gd name="connsiteY1006" fmla="*/ 208441 h 664326"/>
                <a:gd name="connsiteX1007" fmla="*/ 214628 w 2463882"/>
                <a:gd name="connsiteY1007" fmla="*/ 204754 h 664326"/>
                <a:gd name="connsiteX1008" fmla="*/ 226478 w 2463882"/>
                <a:gd name="connsiteY1008" fmla="*/ 196732 h 664326"/>
                <a:gd name="connsiteX1009" fmla="*/ 241077 w 2463882"/>
                <a:gd name="connsiteY1009" fmla="*/ 171800 h 664326"/>
                <a:gd name="connsiteX1010" fmla="*/ 253190 w 2463882"/>
                <a:gd name="connsiteY1010" fmla="*/ 162800 h 664326"/>
                <a:gd name="connsiteX1011" fmla="*/ 266018 w 2463882"/>
                <a:gd name="connsiteY1011" fmla="*/ 162800 h 664326"/>
                <a:gd name="connsiteX1012" fmla="*/ 268530 w 2463882"/>
                <a:gd name="connsiteY1012" fmla="*/ 175873 h 664326"/>
                <a:gd name="connsiteX1013" fmla="*/ 264535 w 2463882"/>
                <a:gd name="connsiteY1013" fmla="*/ 191342 h 664326"/>
                <a:gd name="connsiteX1014" fmla="*/ 251273 w 2463882"/>
                <a:gd name="connsiteY1014" fmla="*/ 211970 h 664326"/>
                <a:gd name="connsiteX1015" fmla="*/ 223923 w 2463882"/>
                <a:gd name="connsiteY1015" fmla="*/ 231825 h 664326"/>
                <a:gd name="connsiteX1016" fmla="*/ 212956 w 2463882"/>
                <a:gd name="connsiteY1016" fmla="*/ 236837 h 664326"/>
                <a:gd name="connsiteX1017" fmla="*/ 208093 w 2463882"/>
                <a:gd name="connsiteY1017" fmla="*/ 244611 h 664326"/>
                <a:gd name="connsiteX1018" fmla="*/ 189640 w 2463882"/>
                <a:gd name="connsiteY1018" fmla="*/ 257079 h 664326"/>
                <a:gd name="connsiteX1019" fmla="*/ 182450 w 2463882"/>
                <a:gd name="connsiteY1019" fmla="*/ 257992 h 664326"/>
                <a:gd name="connsiteX1020" fmla="*/ 181279 w 2463882"/>
                <a:gd name="connsiteY1020" fmla="*/ 259973 h 664326"/>
                <a:gd name="connsiteX1021" fmla="*/ 171684 w 2463882"/>
                <a:gd name="connsiteY1021" fmla="*/ 267660 h 664326"/>
                <a:gd name="connsiteX1022" fmla="*/ 145397 w 2463882"/>
                <a:gd name="connsiteY1022" fmla="*/ 274126 h 664326"/>
                <a:gd name="connsiteX1023" fmla="*/ 127488 w 2463882"/>
                <a:gd name="connsiteY1023" fmla="*/ 272145 h 664326"/>
                <a:gd name="connsiteX1024" fmla="*/ 120229 w 2463882"/>
                <a:gd name="connsiteY1024" fmla="*/ 238604 h 664326"/>
                <a:gd name="connsiteX1025" fmla="*/ 118120 w 2463882"/>
                <a:gd name="connsiteY1025" fmla="*/ 238604 h 664326"/>
                <a:gd name="connsiteX1026" fmla="*/ 133992 w 2463882"/>
                <a:gd name="connsiteY1026" fmla="*/ 208471 h 664326"/>
                <a:gd name="connsiteX1027" fmla="*/ 166359 w 2463882"/>
                <a:gd name="connsiteY1027" fmla="*/ 184774 h 664326"/>
                <a:gd name="connsiteX1028" fmla="*/ 206631 w 2463882"/>
                <a:gd name="connsiteY1028" fmla="*/ 160622 h 664326"/>
                <a:gd name="connsiteX1029" fmla="*/ 207476 w 2463882"/>
                <a:gd name="connsiteY1029" fmla="*/ 160622 h 664326"/>
                <a:gd name="connsiteX1030" fmla="*/ 211982 w 2463882"/>
                <a:gd name="connsiteY1030" fmla="*/ 155254 h 664326"/>
                <a:gd name="connsiteX1031" fmla="*/ 229793 w 2463882"/>
                <a:gd name="connsiteY1031" fmla="*/ 145444 h 664326"/>
                <a:gd name="connsiteX1032" fmla="*/ 242488 w 2463882"/>
                <a:gd name="connsiteY1032" fmla="*/ 140638 h 664326"/>
                <a:gd name="connsiteX1033" fmla="*/ 272492 w 2463882"/>
                <a:gd name="connsiteY1033" fmla="*/ 124234 h 664326"/>
                <a:gd name="connsiteX1034" fmla="*/ 311479 w 2463882"/>
                <a:gd name="connsiteY1034" fmla="*/ 114904 h 664326"/>
                <a:gd name="connsiteX1035" fmla="*/ 352605 w 2463882"/>
                <a:gd name="connsiteY1035" fmla="*/ 110034 h 664326"/>
                <a:gd name="connsiteX1036" fmla="*/ 363208 w 2463882"/>
                <a:gd name="connsiteY1036" fmla="*/ 105510 h 664326"/>
                <a:gd name="connsiteX1037" fmla="*/ 374278 w 2463882"/>
                <a:gd name="connsiteY1037" fmla="*/ 92322 h 664326"/>
                <a:gd name="connsiteX1038" fmla="*/ 409745 w 2463882"/>
                <a:gd name="connsiteY1038" fmla="*/ 72668 h 664326"/>
                <a:gd name="connsiteX1039" fmla="*/ 419859 w 2463882"/>
                <a:gd name="connsiteY1039" fmla="*/ 65113 h 664326"/>
                <a:gd name="connsiteX1040" fmla="*/ 450210 w 2463882"/>
                <a:gd name="connsiteY1040" fmla="*/ 54948 h 664326"/>
                <a:gd name="connsiteX1041" fmla="*/ 474825 w 2463882"/>
                <a:gd name="connsiteY1041" fmla="*/ 45241 h 664326"/>
                <a:gd name="connsiteX1042" fmla="*/ 496130 w 2463882"/>
                <a:gd name="connsiteY1042" fmla="*/ 39161 h 664326"/>
                <a:gd name="connsiteX1043" fmla="*/ 513383 w 2463882"/>
                <a:gd name="connsiteY1043" fmla="*/ 34848 h 664326"/>
                <a:gd name="connsiteX1044" fmla="*/ 1798166 w 2463882"/>
                <a:gd name="connsiteY1044" fmla="*/ 0 h 664326"/>
                <a:gd name="connsiteX1045" fmla="*/ 1832029 w 2463882"/>
                <a:gd name="connsiteY1045" fmla="*/ 8467 h 664326"/>
                <a:gd name="connsiteX1046" fmla="*/ 1829251 w 2463882"/>
                <a:gd name="connsiteY1046" fmla="*/ 62499 h 664326"/>
                <a:gd name="connsiteX1047" fmla="*/ 1815209 w 2463882"/>
                <a:gd name="connsiteY1047" fmla="*/ 65856 h 664326"/>
                <a:gd name="connsiteX1048" fmla="*/ 1792991 w 2463882"/>
                <a:gd name="connsiteY1048" fmla="*/ 61950 h 664326"/>
                <a:gd name="connsiteX1049" fmla="*/ 1783147 w 2463882"/>
                <a:gd name="connsiteY1049" fmla="*/ 54871 h 664326"/>
                <a:gd name="connsiteX1050" fmla="*/ 1776544 w 2463882"/>
                <a:gd name="connsiteY1050" fmla="*/ 36589 h 664326"/>
                <a:gd name="connsiteX1051" fmla="*/ 1777882 w 2463882"/>
                <a:gd name="connsiteY1051" fmla="*/ 32649 h 664326"/>
                <a:gd name="connsiteX1052" fmla="*/ 1774507 w 2463882"/>
                <a:gd name="connsiteY1052" fmla="*/ 30458 h 664326"/>
                <a:gd name="connsiteX1053" fmla="*/ 1733459 w 2463882"/>
                <a:gd name="connsiteY1053" fmla="*/ 43454 h 664326"/>
                <a:gd name="connsiteX1054" fmla="*/ 1687496 w 2463882"/>
                <a:gd name="connsiteY1054" fmla="*/ 63108 h 664326"/>
                <a:gd name="connsiteX1055" fmla="*/ 1683106 w 2463882"/>
                <a:gd name="connsiteY1055" fmla="*/ 66375 h 664326"/>
                <a:gd name="connsiteX1056" fmla="*/ 1682951 w 2463882"/>
                <a:gd name="connsiteY1056" fmla="*/ 66821 h 664326"/>
                <a:gd name="connsiteX1057" fmla="*/ 1685400 w 2463882"/>
                <a:gd name="connsiteY1057" fmla="*/ 77034 h 664326"/>
                <a:gd name="connsiteX1058" fmla="*/ 1680010 w 2463882"/>
                <a:gd name="connsiteY1058" fmla="*/ 90848 h 664326"/>
                <a:gd name="connsiteX1059" fmla="*/ 1664657 w 2463882"/>
                <a:gd name="connsiteY1059" fmla="*/ 107012 h 664326"/>
                <a:gd name="connsiteX1060" fmla="*/ 1661720 w 2463882"/>
                <a:gd name="connsiteY1060" fmla="*/ 107012 h 664326"/>
                <a:gd name="connsiteX1061" fmla="*/ 1658139 w 2463882"/>
                <a:gd name="connsiteY1061" fmla="*/ 109679 h 664326"/>
                <a:gd name="connsiteX1062" fmla="*/ 1655589 w 2463882"/>
                <a:gd name="connsiteY1062" fmla="*/ 117186 h 664326"/>
                <a:gd name="connsiteX1063" fmla="*/ 1649389 w 2463882"/>
                <a:gd name="connsiteY1063" fmla="*/ 125200 h 664326"/>
                <a:gd name="connsiteX1064" fmla="*/ 1638335 w 2463882"/>
                <a:gd name="connsiteY1064" fmla="*/ 156237 h 664326"/>
                <a:gd name="connsiteX1065" fmla="*/ 1624521 w 2463882"/>
                <a:gd name="connsiteY1065" fmla="*/ 185452 h 664326"/>
                <a:gd name="connsiteX1066" fmla="*/ 1611800 w 2463882"/>
                <a:gd name="connsiteY1066" fmla="*/ 193307 h 664326"/>
                <a:gd name="connsiteX1067" fmla="*/ 1599456 w 2463882"/>
                <a:gd name="connsiteY1067" fmla="*/ 208172 h 664326"/>
                <a:gd name="connsiteX1068" fmla="*/ 1595636 w 2463882"/>
                <a:gd name="connsiteY1068" fmla="*/ 219397 h 664326"/>
                <a:gd name="connsiteX1069" fmla="*/ 1583352 w 2463882"/>
                <a:gd name="connsiteY1069" fmla="*/ 230304 h 664326"/>
                <a:gd name="connsiteX1070" fmla="*/ 1576260 w 2463882"/>
                <a:gd name="connsiteY1070" fmla="*/ 242345 h 664326"/>
                <a:gd name="connsiteX1071" fmla="*/ 1598359 w 2463882"/>
                <a:gd name="connsiteY1071" fmla="*/ 247622 h 664326"/>
                <a:gd name="connsiteX1072" fmla="*/ 1616237 w 2463882"/>
                <a:gd name="connsiteY1072" fmla="*/ 245666 h 664326"/>
                <a:gd name="connsiteX1073" fmla="*/ 1636792 w 2463882"/>
                <a:gd name="connsiteY1073" fmla="*/ 238806 h 664326"/>
                <a:gd name="connsiteX1074" fmla="*/ 1650885 w 2463882"/>
                <a:gd name="connsiteY1074" fmla="*/ 227166 h 664326"/>
                <a:gd name="connsiteX1075" fmla="*/ 1653029 w 2463882"/>
                <a:gd name="connsiteY1075" fmla="*/ 223363 h 664326"/>
                <a:gd name="connsiteX1076" fmla="*/ 1651871 w 2463882"/>
                <a:gd name="connsiteY1076" fmla="*/ 223363 h 664326"/>
                <a:gd name="connsiteX1077" fmla="*/ 1638177 w 2463882"/>
                <a:gd name="connsiteY1077" fmla="*/ 233404 h 664326"/>
                <a:gd name="connsiteX1078" fmla="*/ 1624208 w 2463882"/>
                <a:gd name="connsiteY1078" fmla="*/ 230733 h 664326"/>
                <a:gd name="connsiteX1079" fmla="*/ 1621850 w 2463882"/>
                <a:gd name="connsiteY1079" fmla="*/ 224700 h 664326"/>
                <a:gd name="connsiteX1080" fmla="*/ 1614004 w 2463882"/>
                <a:gd name="connsiteY1080" fmla="*/ 222235 h 664326"/>
                <a:gd name="connsiteX1081" fmla="*/ 1615787 w 2463882"/>
                <a:gd name="connsiteY1081" fmla="*/ 207683 h 664326"/>
                <a:gd name="connsiteX1082" fmla="*/ 1621867 w 2463882"/>
                <a:gd name="connsiteY1082" fmla="*/ 204300 h 664326"/>
                <a:gd name="connsiteX1083" fmla="*/ 1633555 w 2463882"/>
                <a:gd name="connsiteY1083" fmla="*/ 195129 h 664326"/>
                <a:gd name="connsiteX1084" fmla="*/ 1648668 w 2463882"/>
                <a:gd name="connsiteY1084" fmla="*/ 196746 h 664326"/>
                <a:gd name="connsiteX1085" fmla="*/ 1668434 w 2463882"/>
                <a:gd name="connsiteY1085" fmla="*/ 192977 h 664326"/>
                <a:gd name="connsiteX1086" fmla="*/ 1684868 w 2463882"/>
                <a:gd name="connsiteY1086" fmla="*/ 205874 h 664326"/>
                <a:gd name="connsiteX1087" fmla="*/ 1683830 w 2463882"/>
                <a:gd name="connsiteY1087" fmla="*/ 208931 h 664326"/>
                <a:gd name="connsiteX1088" fmla="*/ 1686429 w 2463882"/>
                <a:gd name="connsiteY1088" fmla="*/ 218591 h 664326"/>
                <a:gd name="connsiteX1089" fmla="*/ 1680992 w 2463882"/>
                <a:gd name="connsiteY1089" fmla="*/ 234575 h 664326"/>
                <a:gd name="connsiteX1090" fmla="*/ 1656163 w 2463882"/>
                <a:gd name="connsiteY1090" fmla="*/ 248878 h 664326"/>
                <a:gd name="connsiteX1091" fmla="*/ 1637478 w 2463882"/>
                <a:gd name="connsiteY1091" fmla="*/ 263481 h 664326"/>
                <a:gd name="connsiteX1092" fmla="*/ 1609099 w 2463882"/>
                <a:gd name="connsiteY1092" fmla="*/ 272455 h 664326"/>
                <a:gd name="connsiteX1093" fmla="*/ 1580381 w 2463882"/>
                <a:gd name="connsiteY1093" fmla="*/ 278526 h 664326"/>
                <a:gd name="connsiteX1094" fmla="*/ 1562373 w 2463882"/>
                <a:gd name="connsiteY1094" fmla="*/ 279937 h 664326"/>
                <a:gd name="connsiteX1095" fmla="*/ 1552977 w 2463882"/>
                <a:gd name="connsiteY1095" fmla="*/ 294570 h 664326"/>
                <a:gd name="connsiteX1096" fmla="*/ 1538316 w 2463882"/>
                <a:gd name="connsiteY1096" fmla="*/ 313847 h 664326"/>
                <a:gd name="connsiteX1097" fmla="*/ 1537073 w 2463882"/>
                <a:gd name="connsiteY1097" fmla="*/ 317500 h 664326"/>
                <a:gd name="connsiteX1098" fmla="*/ 1534969 w 2463882"/>
                <a:gd name="connsiteY1098" fmla="*/ 317380 h 664326"/>
                <a:gd name="connsiteX1099" fmla="*/ 1532189 w 2463882"/>
                <a:gd name="connsiteY1099" fmla="*/ 325547 h 664326"/>
                <a:gd name="connsiteX1100" fmla="*/ 1530041 w 2463882"/>
                <a:gd name="connsiteY1100" fmla="*/ 325547 h 664326"/>
                <a:gd name="connsiteX1101" fmla="*/ 1525063 w 2463882"/>
                <a:gd name="connsiteY1101" fmla="*/ 346501 h 664326"/>
                <a:gd name="connsiteX1102" fmla="*/ 1515318 w 2463882"/>
                <a:gd name="connsiteY1102" fmla="*/ 362274 h 664326"/>
                <a:gd name="connsiteX1103" fmla="*/ 1504509 w 2463882"/>
                <a:gd name="connsiteY1103" fmla="*/ 381298 h 664326"/>
                <a:gd name="connsiteX1104" fmla="*/ 1480829 w 2463882"/>
                <a:gd name="connsiteY1104" fmla="*/ 404597 h 664326"/>
                <a:gd name="connsiteX1105" fmla="*/ 1460720 w 2463882"/>
                <a:gd name="connsiteY1105" fmla="*/ 427303 h 664326"/>
                <a:gd name="connsiteX1106" fmla="*/ 1449528 w 2463882"/>
                <a:gd name="connsiteY1106" fmla="*/ 437920 h 664326"/>
                <a:gd name="connsiteX1107" fmla="*/ 1451781 w 2463882"/>
                <a:gd name="connsiteY1107" fmla="*/ 438494 h 664326"/>
                <a:gd name="connsiteX1108" fmla="*/ 1465197 w 2463882"/>
                <a:gd name="connsiteY1108" fmla="*/ 436341 h 664326"/>
                <a:gd name="connsiteX1109" fmla="*/ 1474256 w 2463882"/>
                <a:gd name="connsiteY1109" fmla="*/ 440110 h 664326"/>
                <a:gd name="connsiteX1110" fmla="*/ 1478895 w 2463882"/>
                <a:gd name="connsiteY1110" fmla="*/ 440110 h 664326"/>
                <a:gd name="connsiteX1111" fmla="*/ 1497014 w 2463882"/>
                <a:gd name="connsiteY1111" fmla="*/ 452381 h 664326"/>
                <a:gd name="connsiteX1112" fmla="*/ 1495291 w 2463882"/>
                <a:gd name="connsiteY1112" fmla="*/ 457453 h 664326"/>
                <a:gd name="connsiteX1113" fmla="*/ 1497353 w 2463882"/>
                <a:gd name="connsiteY1113" fmla="*/ 460600 h 664326"/>
                <a:gd name="connsiteX1114" fmla="*/ 1496825 w 2463882"/>
                <a:gd name="connsiteY1114" fmla="*/ 471889 h 664326"/>
                <a:gd name="connsiteX1115" fmla="*/ 1488949 w 2463882"/>
                <a:gd name="connsiteY1115" fmla="*/ 484662 h 664326"/>
                <a:gd name="connsiteX1116" fmla="*/ 1473433 w 2463882"/>
                <a:gd name="connsiteY1116" fmla="*/ 492551 h 664326"/>
                <a:gd name="connsiteX1117" fmla="*/ 1465767 w 2463882"/>
                <a:gd name="connsiteY1117" fmla="*/ 492551 h 664326"/>
                <a:gd name="connsiteX1118" fmla="*/ 1458937 w 2463882"/>
                <a:gd name="connsiteY1118" fmla="*/ 486986 h 664326"/>
                <a:gd name="connsiteX1119" fmla="*/ 1458868 w 2463882"/>
                <a:gd name="connsiteY1119" fmla="*/ 476353 h 664326"/>
                <a:gd name="connsiteX1120" fmla="*/ 1463391 w 2463882"/>
                <a:gd name="connsiteY1120" fmla="*/ 470950 h 664326"/>
                <a:gd name="connsiteX1121" fmla="*/ 1439068 w 2463882"/>
                <a:gd name="connsiteY1121" fmla="*/ 466757 h 664326"/>
                <a:gd name="connsiteX1122" fmla="*/ 1432967 w 2463882"/>
                <a:gd name="connsiteY1122" fmla="*/ 475538 h 664326"/>
                <a:gd name="connsiteX1123" fmla="*/ 1408237 w 2463882"/>
                <a:gd name="connsiteY1123" fmla="*/ 482364 h 664326"/>
                <a:gd name="connsiteX1124" fmla="*/ 1397171 w 2463882"/>
                <a:gd name="connsiteY1124" fmla="*/ 480752 h 664326"/>
                <a:gd name="connsiteX1125" fmla="*/ 1381538 w 2463882"/>
                <a:gd name="connsiteY1125" fmla="*/ 484516 h 664326"/>
                <a:gd name="connsiteX1126" fmla="*/ 1370532 w 2463882"/>
                <a:gd name="connsiteY1126" fmla="*/ 480752 h 664326"/>
                <a:gd name="connsiteX1127" fmla="*/ 1347920 w 2463882"/>
                <a:gd name="connsiteY1127" fmla="*/ 482904 h 664326"/>
                <a:gd name="connsiteX1128" fmla="*/ 1337334 w 2463882"/>
                <a:gd name="connsiteY1128" fmla="*/ 477707 h 664326"/>
                <a:gd name="connsiteX1129" fmla="*/ 1331370 w 2463882"/>
                <a:gd name="connsiteY1129" fmla="*/ 468657 h 664326"/>
                <a:gd name="connsiteX1130" fmla="*/ 1331391 w 2463882"/>
                <a:gd name="connsiteY1130" fmla="*/ 453890 h 664326"/>
                <a:gd name="connsiteX1131" fmla="*/ 1342101 w 2463882"/>
                <a:gd name="connsiteY1131" fmla="*/ 436787 h 664326"/>
                <a:gd name="connsiteX1132" fmla="*/ 1354793 w 2463882"/>
                <a:gd name="connsiteY1132" fmla="*/ 427303 h 664326"/>
                <a:gd name="connsiteX1133" fmla="*/ 1366691 w 2463882"/>
                <a:gd name="connsiteY1133" fmla="*/ 424499 h 664326"/>
                <a:gd name="connsiteX1134" fmla="*/ 1401771 w 2463882"/>
                <a:gd name="connsiteY1134" fmla="*/ 428594 h 664326"/>
                <a:gd name="connsiteX1135" fmla="*/ 1414908 w 2463882"/>
                <a:gd name="connsiteY1135" fmla="*/ 437135 h 664326"/>
                <a:gd name="connsiteX1136" fmla="*/ 1416477 w 2463882"/>
                <a:gd name="connsiteY1136" fmla="*/ 435484 h 664326"/>
                <a:gd name="connsiteX1137" fmla="*/ 1418793 w 2463882"/>
                <a:gd name="connsiteY1137" fmla="*/ 418167 h 664326"/>
                <a:gd name="connsiteX1138" fmla="*/ 1436376 w 2463882"/>
                <a:gd name="connsiteY1138" fmla="*/ 384870 h 664326"/>
                <a:gd name="connsiteX1139" fmla="*/ 1445255 w 2463882"/>
                <a:gd name="connsiteY1139" fmla="*/ 377242 h 664326"/>
                <a:gd name="connsiteX1140" fmla="*/ 1452059 w 2463882"/>
                <a:gd name="connsiteY1140" fmla="*/ 359290 h 664326"/>
                <a:gd name="connsiteX1141" fmla="*/ 1457946 w 2463882"/>
                <a:gd name="connsiteY1141" fmla="*/ 348503 h 664326"/>
                <a:gd name="connsiteX1142" fmla="*/ 1465089 w 2463882"/>
                <a:gd name="connsiteY1142" fmla="*/ 334568 h 664326"/>
                <a:gd name="connsiteX1143" fmla="*/ 1492963 w 2463882"/>
                <a:gd name="connsiteY1143" fmla="*/ 297571 h 664326"/>
                <a:gd name="connsiteX1144" fmla="*/ 1493151 w 2463882"/>
                <a:gd name="connsiteY1144" fmla="*/ 295434 h 664326"/>
                <a:gd name="connsiteX1145" fmla="*/ 1494163 w 2463882"/>
                <a:gd name="connsiteY1145" fmla="*/ 290878 h 664326"/>
                <a:gd name="connsiteX1146" fmla="*/ 1499338 w 2463882"/>
                <a:gd name="connsiteY1146" fmla="*/ 280078 h 664326"/>
                <a:gd name="connsiteX1147" fmla="*/ 1508110 w 2463882"/>
                <a:gd name="connsiteY1147" fmla="*/ 270423 h 664326"/>
                <a:gd name="connsiteX1148" fmla="*/ 1494575 w 2463882"/>
                <a:gd name="connsiteY1148" fmla="*/ 262293 h 664326"/>
                <a:gd name="connsiteX1149" fmla="*/ 1456673 w 2463882"/>
                <a:gd name="connsiteY1149" fmla="*/ 261989 h 664326"/>
                <a:gd name="connsiteX1150" fmla="*/ 1428710 w 2463882"/>
                <a:gd name="connsiteY1150" fmla="*/ 260107 h 664326"/>
                <a:gd name="connsiteX1151" fmla="*/ 1401668 w 2463882"/>
                <a:gd name="connsiteY1151" fmla="*/ 258225 h 664326"/>
                <a:gd name="connsiteX1152" fmla="*/ 1390002 w 2463882"/>
                <a:gd name="connsiteY1152" fmla="*/ 250859 h 664326"/>
                <a:gd name="connsiteX1153" fmla="*/ 1380955 w 2463882"/>
                <a:gd name="connsiteY1153" fmla="*/ 260038 h 664326"/>
                <a:gd name="connsiteX1154" fmla="*/ 1378670 w 2463882"/>
                <a:gd name="connsiteY1154" fmla="*/ 266761 h 664326"/>
                <a:gd name="connsiteX1155" fmla="*/ 1370000 w 2463882"/>
                <a:gd name="connsiteY1155" fmla="*/ 274826 h 664326"/>
                <a:gd name="connsiteX1156" fmla="*/ 1368680 w 2463882"/>
                <a:gd name="connsiteY1156" fmla="*/ 278715 h 664326"/>
                <a:gd name="connsiteX1157" fmla="*/ 1357820 w 2463882"/>
                <a:gd name="connsiteY1157" fmla="*/ 293211 h 664326"/>
                <a:gd name="connsiteX1158" fmla="*/ 1357618 w 2463882"/>
                <a:gd name="connsiteY1158" fmla="*/ 303304 h 664326"/>
                <a:gd name="connsiteX1159" fmla="*/ 1331511 w 2463882"/>
                <a:gd name="connsiteY1159" fmla="*/ 339666 h 664326"/>
                <a:gd name="connsiteX1160" fmla="*/ 1326413 w 2463882"/>
                <a:gd name="connsiteY1160" fmla="*/ 339666 h 664326"/>
                <a:gd name="connsiteX1161" fmla="*/ 1323858 w 2463882"/>
                <a:gd name="connsiteY1161" fmla="*/ 342380 h 664326"/>
                <a:gd name="connsiteX1162" fmla="*/ 1323627 w 2463882"/>
                <a:gd name="connsiteY1162" fmla="*/ 349313 h 664326"/>
                <a:gd name="connsiteX1163" fmla="*/ 1304127 w 2463882"/>
                <a:gd name="connsiteY1163" fmla="*/ 376629 h 664326"/>
                <a:gd name="connsiteX1164" fmla="*/ 1300958 w 2463882"/>
                <a:gd name="connsiteY1164" fmla="*/ 385941 h 664326"/>
                <a:gd name="connsiteX1165" fmla="*/ 1289022 w 2463882"/>
                <a:gd name="connsiteY1165" fmla="*/ 397282 h 664326"/>
                <a:gd name="connsiteX1166" fmla="*/ 1287217 w 2463882"/>
                <a:gd name="connsiteY1166" fmla="*/ 402586 h 664326"/>
                <a:gd name="connsiteX1167" fmla="*/ 1271297 w 2463882"/>
                <a:gd name="connsiteY1167" fmla="*/ 407375 h 664326"/>
                <a:gd name="connsiteX1168" fmla="*/ 1247857 w 2463882"/>
                <a:gd name="connsiteY1168" fmla="*/ 441173 h 664326"/>
                <a:gd name="connsiteX1169" fmla="*/ 1239947 w 2463882"/>
                <a:gd name="connsiteY1169" fmla="*/ 447065 h 664326"/>
                <a:gd name="connsiteX1170" fmla="*/ 1232011 w 2463882"/>
                <a:gd name="connsiteY1170" fmla="*/ 458847 h 664326"/>
                <a:gd name="connsiteX1171" fmla="*/ 1207396 w 2463882"/>
                <a:gd name="connsiteY1171" fmla="*/ 472339 h 664326"/>
                <a:gd name="connsiteX1172" fmla="*/ 1186263 w 2463882"/>
                <a:gd name="connsiteY1172" fmla="*/ 472794 h 664326"/>
                <a:gd name="connsiteX1173" fmla="*/ 1180685 w 2463882"/>
                <a:gd name="connsiteY1173" fmla="*/ 474946 h 664326"/>
                <a:gd name="connsiteX1174" fmla="*/ 1163813 w 2463882"/>
                <a:gd name="connsiteY1174" fmla="*/ 468236 h 664326"/>
                <a:gd name="connsiteX1175" fmla="*/ 1157549 w 2463882"/>
                <a:gd name="connsiteY1175" fmla="*/ 457702 h 664326"/>
                <a:gd name="connsiteX1176" fmla="*/ 1160666 w 2463882"/>
                <a:gd name="connsiteY1176" fmla="*/ 448548 h 664326"/>
                <a:gd name="connsiteX1177" fmla="*/ 1169095 w 2463882"/>
                <a:gd name="connsiteY1177" fmla="*/ 439424 h 664326"/>
                <a:gd name="connsiteX1178" fmla="*/ 1176740 w 2463882"/>
                <a:gd name="connsiteY1178" fmla="*/ 436573 h 664326"/>
                <a:gd name="connsiteX1179" fmla="*/ 1187266 w 2463882"/>
                <a:gd name="connsiteY1179" fmla="*/ 436573 h 664326"/>
                <a:gd name="connsiteX1180" fmla="*/ 1194782 w 2463882"/>
                <a:gd name="connsiteY1180" fmla="*/ 441576 h 664326"/>
                <a:gd name="connsiteX1181" fmla="*/ 1194761 w 2463882"/>
                <a:gd name="connsiteY1181" fmla="*/ 445234 h 664326"/>
                <a:gd name="connsiteX1182" fmla="*/ 1204652 w 2463882"/>
                <a:gd name="connsiteY1182" fmla="*/ 447275 h 664326"/>
                <a:gd name="connsiteX1183" fmla="*/ 1207902 w 2463882"/>
                <a:gd name="connsiteY1183" fmla="*/ 444192 h 664326"/>
                <a:gd name="connsiteX1184" fmla="*/ 1214702 w 2463882"/>
                <a:gd name="connsiteY1184" fmla="*/ 430446 h 664326"/>
                <a:gd name="connsiteX1185" fmla="*/ 1221830 w 2463882"/>
                <a:gd name="connsiteY1185" fmla="*/ 413163 h 664326"/>
                <a:gd name="connsiteX1186" fmla="*/ 1230330 w 2463882"/>
                <a:gd name="connsiteY1186" fmla="*/ 399486 h 664326"/>
                <a:gd name="connsiteX1187" fmla="*/ 1236783 w 2463882"/>
                <a:gd name="connsiteY1187" fmla="*/ 387665 h 664326"/>
                <a:gd name="connsiteX1188" fmla="*/ 1238459 w 2463882"/>
                <a:gd name="connsiteY1188" fmla="*/ 381148 h 664326"/>
                <a:gd name="connsiteX1189" fmla="*/ 1251901 w 2463882"/>
                <a:gd name="connsiteY1189" fmla="*/ 371947 h 664326"/>
                <a:gd name="connsiteX1190" fmla="*/ 1262799 w 2463882"/>
                <a:gd name="connsiteY1190" fmla="*/ 349163 h 664326"/>
                <a:gd name="connsiteX1191" fmla="*/ 1292967 w 2463882"/>
                <a:gd name="connsiteY1191" fmla="*/ 312432 h 664326"/>
                <a:gd name="connsiteX1192" fmla="*/ 1300967 w 2463882"/>
                <a:gd name="connsiteY1192" fmla="*/ 296825 h 664326"/>
                <a:gd name="connsiteX1193" fmla="*/ 1316711 w 2463882"/>
                <a:gd name="connsiteY1193" fmla="*/ 280494 h 664326"/>
                <a:gd name="connsiteX1194" fmla="*/ 1322160 w 2463882"/>
                <a:gd name="connsiteY1194" fmla="*/ 267250 h 664326"/>
                <a:gd name="connsiteX1195" fmla="*/ 1324231 w 2463882"/>
                <a:gd name="connsiteY1195" fmla="*/ 257830 h 664326"/>
                <a:gd name="connsiteX1196" fmla="*/ 1320728 w 2463882"/>
                <a:gd name="connsiteY1196" fmla="*/ 256608 h 664326"/>
                <a:gd name="connsiteX1197" fmla="*/ 1316659 w 2463882"/>
                <a:gd name="connsiteY1197" fmla="*/ 258649 h 664326"/>
                <a:gd name="connsiteX1198" fmla="*/ 1281605 w 2463882"/>
                <a:gd name="connsiteY1198" fmla="*/ 258761 h 664326"/>
                <a:gd name="connsiteX1199" fmla="*/ 1263880 w 2463882"/>
                <a:gd name="connsiteY1199" fmla="*/ 263824 h 664326"/>
                <a:gd name="connsiteX1200" fmla="*/ 1248993 w 2463882"/>
                <a:gd name="connsiteY1200" fmla="*/ 272716 h 664326"/>
                <a:gd name="connsiteX1201" fmla="*/ 1248967 w 2463882"/>
                <a:gd name="connsiteY1201" fmla="*/ 272730 h 664326"/>
                <a:gd name="connsiteX1202" fmla="*/ 1270573 w 2463882"/>
                <a:gd name="connsiteY1202" fmla="*/ 265526 h 664326"/>
                <a:gd name="connsiteX1203" fmla="*/ 1278921 w 2463882"/>
                <a:gd name="connsiteY1203" fmla="*/ 265526 h 664326"/>
                <a:gd name="connsiteX1204" fmla="*/ 1291929 w 2463882"/>
                <a:gd name="connsiteY1204" fmla="*/ 284554 h 664326"/>
                <a:gd name="connsiteX1205" fmla="*/ 1289682 w 2463882"/>
                <a:gd name="connsiteY1205" fmla="*/ 296731 h 664326"/>
                <a:gd name="connsiteX1206" fmla="*/ 1284078 w 2463882"/>
                <a:gd name="connsiteY1206" fmla="*/ 306001 h 664326"/>
                <a:gd name="connsiteX1207" fmla="*/ 1273132 w 2463882"/>
                <a:gd name="connsiteY1207" fmla="*/ 311720 h 664326"/>
                <a:gd name="connsiteX1208" fmla="*/ 1261951 w 2463882"/>
                <a:gd name="connsiteY1208" fmla="*/ 311720 h 664326"/>
                <a:gd name="connsiteX1209" fmla="*/ 1259061 w 2463882"/>
                <a:gd name="connsiteY1209" fmla="*/ 313872 h 664326"/>
                <a:gd name="connsiteX1210" fmla="*/ 1245478 w 2463882"/>
                <a:gd name="connsiteY1210" fmla="*/ 313872 h 664326"/>
                <a:gd name="connsiteX1211" fmla="*/ 1227449 w 2463882"/>
                <a:gd name="connsiteY1211" fmla="*/ 303921 h 664326"/>
                <a:gd name="connsiteX1212" fmla="*/ 1202062 w 2463882"/>
                <a:gd name="connsiteY1212" fmla="*/ 298009 h 664326"/>
                <a:gd name="connsiteX1213" fmla="*/ 1198628 w 2463882"/>
                <a:gd name="connsiteY1213" fmla="*/ 284490 h 664326"/>
                <a:gd name="connsiteX1214" fmla="*/ 1203164 w 2463882"/>
                <a:gd name="connsiteY1214" fmla="*/ 271160 h 664326"/>
                <a:gd name="connsiteX1215" fmla="*/ 1208463 w 2463882"/>
                <a:gd name="connsiteY1215" fmla="*/ 269179 h 664326"/>
                <a:gd name="connsiteX1216" fmla="*/ 1212725 w 2463882"/>
                <a:gd name="connsiteY1216" fmla="*/ 262148 h 664326"/>
                <a:gd name="connsiteX1217" fmla="*/ 1217004 w 2463882"/>
                <a:gd name="connsiteY1217" fmla="*/ 258953 h 664326"/>
                <a:gd name="connsiteX1218" fmla="*/ 1217737 w 2463882"/>
                <a:gd name="connsiteY1218" fmla="*/ 256797 h 664326"/>
                <a:gd name="connsiteX1219" fmla="*/ 1226578 w 2463882"/>
                <a:gd name="connsiteY1219" fmla="*/ 250198 h 664326"/>
                <a:gd name="connsiteX1220" fmla="*/ 1241229 w 2463882"/>
                <a:gd name="connsiteY1220" fmla="*/ 247098 h 664326"/>
                <a:gd name="connsiteX1221" fmla="*/ 1263164 w 2463882"/>
                <a:gd name="connsiteY1221" fmla="*/ 238313 h 664326"/>
                <a:gd name="connsiteX1222" fmla="*/ 1294720 w 2463882"/>
                <a:gd name="connsiteY1222" fmla="*/ 229918 h 664326"/>
                <a:gd name="connsiteX1223" fmla="*/ 1302287 w 2463882"/>
                <a:gd name="connsiteY1223" fmla="*/ 229918 h 664326"/>
                <a:gd name="connsiteX1224" fmla="*/ 1306935 w 2463882"/>
                <a:gd name="connsiteY1224" fmla="*/ 232075 h 664326"/>
                <a:gd name="connsiteX1225" fmla="*/ 1320209 w 2463882"/>
                <a:gd name="connsiteY1225" fmla="*/ 232075 h 664326"/>
                <a:gd name="connsiteX1226" fmla="*/ 1337201 w 2463882"/>
                <a:gd name="connsiteY1226" fmla="*/ 228941 h 664326"/>
                <a:gd name="connsiteX1227" fmla="*/ 1354643 w 2463882"/>
                <a:gd name="connsiteY1227" fmla="*/ 206500 h 664326"/>
                <a:gd name="connsiteX1228" fmla="*/ 1357305 w 2463882"/>
                <a:gd name="connsiteY1228" fmla="*/ 192347 h 664326"/>
                <a:gd name="connsiteX1229" fmla="*/ 1363128 w 2463882"/>
                <a:gd name="connsiteY1229" fmla="*/ 188248 h 664326"/>
                <a:gd name="connsiteX1230" fmla="*/ 1368011 w 2463882"/>
                <a:gd name="connsiteY1230" fmla="*/ 183008 h 664326"/>
                <a:gd name="connsiteX1231" fmla="*/ 1372354 w 2463882"/>
                <a:gd name="connsiteY1231" fmla="*/ 173387 h 664326"/>
                <a:gd name="connsiteX1232" fmla="*/ 1377692 w 2463882"/>
                <a:gd name="connsiteY1232" fmla="*/ 164023 h 664326"/>
                <a:gd name="connsiteX1233" fmla="*/ 1379502 w 2463882"/>
                <a:gd name="connsiteY1233" fmla="*/ 158792 h 664326"/>
                <a:gd name="connsiteX1234" fmla="*/ 1382460 w 2463882"/>
                <a:gd name="connsiteY1234" fmla="*/ 148417 h 664326"/>
                <a:gd name="connsiteX1235" fmla="*/ 1390285 w 2463882"/>
                <a:gd name="connsiteY1235" fmla="*/ 143850 h 664326"/>
                <a:gd name="connsiteX1236" fmla="*/ 1395297 w 2463882"/>
                <a:gd name="connsiteY1236" fmla="*/ 133963 h 664326"/>
                <a:gd name="connsiteX1237" fmla="*/ 1403859 w 2463882"/>
                <a:gd name="connsiteY1237" fmla="*/ 129474 h 664326"/>
                <a:gd name="connsiteX1238" fmla="*/ 1411405 w 2463882"/>
                <a:gd name="connsiteY1238" fmla="*/ 126542 h 664326"/>
                <a:gd name="connsiteX1239" fmla="*/ 1347195 w 2463882"/>
                <a:gd name="connsiteY1239" fmla="*/ 121101 h 664326"/>
                <a:gd name="connsiteX1240" fmla="*/ 1342603 w 2463882"/>
                <a:gd name="connsiteY1240" fmla="*/ 123266 h 664326"/>
                <a:gd name="connsiteX1241" fmla="*/ 1291384 w 2463882"/>
                <a:gd name="connsiteY1241" fmla="*/ 109212 h 664326"/>
                <a:gd name="connsiteX1242" fmla="*/ 1271820 w 2463882"/>
                <a:gd name="connsiteY1242" fmla="*/ 114335 h 664326"/>
                <a:gd name="connsiteX1243" fmla="*/ 1263430 w 2463882"/>
                <a:gd name="connsiteY1243" fmla="*/ 121410 h 664326"/>
                <a:gd name="connsiteX1244" fmla="*/ 1263091 w 2463882"/>
                <a:gd name="connsiteY1244" fmla="*/ 131490 h 664326"/>
                <a:gd name="connsiteX1245" fmla="*/ 1268733 w 2463882"/>
                <a:gd name="connsiteY1245" fmla="*/ 135524 h 664326"/>
                <a:gd name="connsiteX1246" fmla="*/ 1287573 w 2463882"/>
                <a:gd name="connsiteY1246" fmla="*/ 137475 h 664326"/>
                <a:gd name="connsiteX1247" fmla="*/ 1290810 w 2463882"/>
                <a:gd name="connsiteY1247" fmla="*/ 132004 h 664326"/>
                <a:gd name="connsiteX1248" fmla="*/ 1302206 w 2463882"/>
                <a:gd name="connsiteY1248" fmla="*/ 123480 h 664326"/>
                <a:gd name="connsiteX1249" fmla="*/ 1321530 w 2463882"/>
                <a:gd name="connsiteY1249" fmla="*/ 123480 h 664326"/>
                <a:gd name="connsiteX1250" fmla="*/ 1339379 w 2463882"/>
                <a:gd name="connsiteY1250" fmla="*/ 150951 h 664326"/>
                <a:gd name="connsiteX1251" fmla="*/ 1334045 w 2463882"/>
                <a:gd name="connsiteY1251" fmla="*/ 173572 h 664326"/>
                <a:gd name="connsiteX1252" fmla="*/ 1326238 w 2463882"/>
                <a:gd name="connsiteY1252" fmla="*/ 181654 h 664326"/>
                <a:gd name="connsiteX1253" fmla="*/ 1301139 w 2463882"/>
                <a:gd name="connsiteY1253" fmla="*/ 174313 h 664326"/>
                <a:gd name="connsiteX1254" fmla="*/ 1303698 w 2463882"/>
                <a:gd name="connsiteY1254" fmla="*/ 166784 h 664326"/>
                <a:gd name="connsiteX1255" fmla="*/ 1303016 w 2463882"/>
                <a:gd name="connsiteY1255" fmla="*/ 165777 h 664326"/>
                <a:gd name="connsiteX1256" fmla="*/ 1274020 w 2463882"/>
                <a:gd name="connsiteY1256" fmla="*/ 163543 h 664326"/>
                <a:gd name="connsiteX1257" fmla="*/ 1241387 w 2463882"/>
                <a:gd name="connsiteY1257" fmla="*/ 153485 h 664326"/>
                <a:gd name="connsiteX1258" fmla="*/ 1227517 w 2463882"/>
                <a:gd name="connsiteY1258" fmla="*/ 135828 h 664326"/>
                <a:gd name="connsiteX1259" fmla="*/ 1235428 w 2463882"/>
                <a:gd name="connsiteY1259" fmla="*/ 112573 h 664326"/>
                <a:gd name="connsiteX1260" fmla="*/ 1248175 w 2463882"/>
                <a:gd name="connsiteY1260" fmla="*/ 97404 h 664326"/>
                <a:gd name="connsiteX1261" fmla="*/ 1315184 w 2463882"/>
                <a:gd name="connsiteY1261" fmla="*/ 84790 h 664326"/>
                <a:gd name="connsiteX1262" fmla="*/ 1345484 w 2463882"/>
                <a:gd name="connsiteY1262" fmla="*/ 96117 h 664326"/>
                <a:gd name="connsiteX1263" fmla="*/ 1352953 w 2463882"/>
                <a:gd name="connsiteY1263" fmla="*/ 94497 h 664326"/>
                <a:gd name="connsiteX1264" fmla="*/ 1380531 w 2463882"/>
                <a:gd name="connsiteY1264" fmla="*/ 98238 h 664326"/>
                <a:gd name="connsiteX1265" fmla="*/ 1408991 w 2463882"/>
                <a:gd name="connsiteY1265" fmla="*/ 100431 h 664326"/>
                <a:gd name="connsiteX1266" fmla="*/ 1415924 w 2463882"/>
                <a:gd name="connsiteY1266" fmla="*/ 104199 h 664326"/>
                <a:gd name="connsiteX1267" fmla="*/ 1427689 w 2463882"/>
                <a:gd name="connsiteY1267" fmla="*/ 98283 h 664326"/>
                <a:gd name="connsiteX1268" fmla="*/ 1435295 w 2463882"/>
                <a:gd name="connsiteY1268" fmla="*/ 100431 h 664326"/>
                <a:gd name="connsiteX1269" fmla="*/ 1442845 w 2463882"/>
                <a:gd name="connsiteY1269" fmla="*/ 92988 h 664326"/>
                <a:gd name="connsiteX1270" fmla="*/ 1484379 w 2463882"/>
                <a:gd name="connsiteY1270" fmla="*/ 74637 h 664326"/>
                <a:gd name="connsiteX1271" fmla="*/ 1506301 w 2463882"/>
                <a:gd name="connsiteY1271" fmla="*/ 74637 h 664326"/>
                <a:gd name="connsiteX1272" fmla="*/ 1509161 w 2463882"/>
                <a:gd name="connsiteY1272" fmla="*/ 97597 h 664326"/>
                <a:gd name="connsiteX1273" fmla="*/ 1501340 w 2463882"/>
                <a:gd name="connsiteY1273" fmla="*/ 104161 h 664326"/>
                <a:gd name="connsiteX1274" fmla="*/ 1471653 w 2463882"/>
                <a:gd name="connsiteY1274" fmla="*/ 114970 h 664326"/>
                <a:gd name="connsiteX1275" fmla="*/ 1468065 w 2463882"/>
                <a:gd name="connsiteY1275" fmla="*/ 119244 h 664326"/>
                <a:gd name="connsiteX1276" fmla="*/ 1463722 w 2463882"/>
                <a:gd name="connsiteY1276" fmla="*/ 131447 h 664326"/>
                <a:gd name="connsiteX1277" fmla="*/ 1447755 w 2463882"/>
                <a:gd name="connsiteY1277" fmla="*/ 143396 h 664326"/>
                <a:gd name="connsiteX1278" fmla="*/ 1419869 w 2463882"/>
                <a:gd name="connsiteY1278" fmla="*/ 186927 h 664326"/>
                <a:gd name="connsiteX1279" fmla="*/ 1395961 w 2463882"/>
                <a:gd name="connsiteY1279" fmla="*/ 227907 h 664326"/>
                <a:gd name="connsiteX1280" fmla="*/ 1396660 w 2463882"/>
                <a:gd name="connsiteY1280" fmla="*/ 228302 h 664326"/>
                <a:gd name="connsiteX1281" fmla="*/ 1414428 w 2463882"/>
                <a:gd name="connsiteY1281" fmla="*/ 226656 h 664326"/>
                <a:gd name="connsiteX1282" fmla="*/ 1427089 w 2463882"/>
                <a:gd name="connsiteY1282" fmla="*/ 227933 h 664326"/>
                <a:gd name="connsiteX1283" fmla="*/ 1436933 w 2463882"/>
                <a:gd name="connsiteY1283" fmla="*/ 228851 h 664326"/>
                <a:gd name="connsiteX1284" fmla="*/ 1449296 w 2463882"/>
                <a:gd name="connsiteY1284" fmla="*/ 228744 h 664326"/>
                <a:gd name="connsiteX1285" fmla="*/ 1458962 w 2463882"/>
                <a:gd name="connsiteY1285" fmla="*/ 228302 h 664326"/>
                <a:gd name="connsiteX1286" fmla="*/ 1479349 w 2463882"/>
                <a:gd name="connsiteY1286" fmla="*/ 231196 h 664326"/>
                <a:gd name="connsiteX1287" fmla="*/ 1498489 w 2463882"/>
                <a:gd name="connsiteY1287" fmla="*/ 234240 h 664326"/>
                <a:gd name="connsiteX1288" fmla="*/ 1518083 w 2463882"/>
                <a:gd name="connsiteY1288" fmla="*/ 232311 h 664326"/>
                <a:gd name="connsiteX1289" fmla="*/ 1526898 w 2463882"/>
                <a:gd name="connsiteY1289" fmla="*/ 237996 h 664326"/>
                <a:gd name="connsiteX1290" fmla="*/ 1531589 w 2463882"/>
                <a:gd name="connsiteY1290" fmla="*/ 236564 h 664326"/>
                <a:gd name="connsiteX1291" fmla="*/ 1541184 w 2463882"/>
                <a:gd name="connsiteY1291" fmla="*/ 228302 h 664326"/>
                <a:gd name="connsiteX1292" fmla="*/ 1547989 w 2463882"/>
                <a:gd name="connsiteY1292" fmla="*/ 228302 h 664326"/>
                <a:gd name="connsiteX1293" fmla="*/ 1548632 w 2463882"/>
                <a:gd name="connsiteY1293" fmla="*/ 210590 h 664326"/>
                <a:gd name="connsiteX1294" fmla="*/ 1551907 w 2463882"/>
                <a:gd name="connsiteY1294" fmla="*/ 204120 h 664326"/>
                <a:gd name="connsiteX1295" fmla="*/ 1552401 w 2463882"/>
                <a:gd name="connsiteY1295" fmla="*/ 193187 h 664326"/>
                <a:gd name="connsiteX1296" fmla="*/ 1562090 w 2463882"/>
                <a:gd name="connsiteY1296" fmla="*/ 184826 h 664326"/>
                <a:gd name="connsiteX1297" fmla="*/ 1565126 w 2463882"/>
                <a:gd name="connsiteY1297" fmla="*/ 179497 h 664326"/>
                <a:gd name="connsiteX1298" fmla="*/ 1565902 w 2463882"/>
                <a:gd name="connsiteY1298" fmla="*/ 170896 h 664326"/>
                <a:gd name="connsiteX1299" fmla="*/ 1573002 w 2463882"/>
                <a:gd name="connsiteY1299" fmla="*/ 168311 h 664326"/>
                <a:gd name="connsiteX1300" fmla="*/ 1602316 w 2463882"/>
                <a:gd name="connsiteY1300" fmla="*/ 114447 h 664326"/>
                <a:gd name="connsiteX1301" fmla="*/ 1620877 w 2463882"/>
                <a:gd name="connsiteY1301" fmla="*/ 93579 h 664326"/>
                <a:gd name="connsiteX1302" fmla="*/ 1626815 w 2463882"/>
                <a:gd name="connsiteY1302" fmla="*/ 90475 h 664326"/>
                <a:gd name="connsiteX1303" fmla="*/ 1636590 w 2463882"/>
                <a:gd name="connsiteY1303" fmla="*/ 74594 h 664326"/>
                <a:gd name="connsiteX1304" fmla="*/ 1651057 w 2463882"/>
                <a:gd name="connsiteY1304" fmla="*/ 68416 h 664326"/>
                <a:gd name="connsiteX1305" fmla="*/ 1663906 w 2463882"/>
                <a:gd name="connsiteY1305" fmla="*/ 52633 h 664326"/>
                <a:gd name="connsiteX1306" fmla="*/ 1683054 w 2463882"/>
                <a:gd name="connsiteY1306" fmla="*/ 44217 h 664326"/>
                <a:gd name="connsiteX1307" fmla="*/ 1697478 w 2463882"/>
                <a:gd name="connsiteY1307" fmla="*/ 32233 h 664326"/>
                <a:gd name="connsiteX1308" fmla="*/ 1716420 w 2463882"/>
                <a:gd name="connsiteY1308" fmla="*/ 23521 h 664326"/>
                <a:gd name="connsiteX1309" fmla="*/ 1721051 w 2463882"/>
                <a:gd name="connsiteY1309" fmla="*/ 16940 h 664326"/>
                <a:gd name="connsiteX1310" fmla="*/ 1736275 w 2463882"/>
                <a:gd name="connsiteY1310" fmla="*/ 11837 h 664326"/>
                <a:gd name="connsiteX1311" fmla="*/ 1747706 w 2463882"/>
                <a:gd name="connsiteY1311" fmla="*/ 11837 h 664326"/>
                <a:gd name="connsiteX1312" fmla="*/ 1798166 w 2463882"/>
                <a:gd name="connsiteY1312" fmla="*/ 0 h 66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</a:cxnLst>
              <a:rect l="l" t="t" r="r" b="b"/>
              <a:pathLst>
                <a:path w="2463882" h="664326">
                  <a:moveTo>
                    <a:pt x="519964" y="504349"/>
                  </a:moveTo>
                  <a:cubicBezTo>
                    <a:pt x="517151" y="504349"/>
                    <a:pt x="512305" y="505428"/>
                    <a:pt x="505425" y="507586"/>
                  </a:cubicBezTo>
                  <a:cubicBezTo>
                    <a:pt x="496587" y="510399"/>
                    <a:pt x="490641" y="511899"/>
                    <a:pt x="487587" y="512086"/>
                  </a:cubicBezTo>
                  <a:cubicBezTo>
                    <a:pt x="484533" y="512273"/>
                    <a:pt x="479901" y="512728"/>
                    <a:pt x="473693" y="513452"/>
                  </a:cubicBezTo>
                  <a:cubicBezTo>
                    <a:pt x="465993" y="514895"/>
                    <a:pt x="460176" y="515933"/>
                    <a:pt x="456243" y="516565"/>
                  </a:cubicBezTo>
                  <a:lnTo>
                    <a:pt x="452430" y="516988"/>
                  </a:lnTo>
                  <a:lnTo>
                    <a:pt x="455390" y="523356"/>
                  </a:lnTo>
                  <a:lnTo>
                    <a:pt x="459776" y="526006"/>
                  </a:lnTo>
                  <a:cubicBezTo>
                    <a:pt x="459490" y="539860"/>
                    <a:pt x="461183" y="548592"/>
                    <a:pt x="464856" y="552202"/>
                  </a:cubicBezTo>
                  <a:cubicBezTo>
                    <a:pt x="476450" y="559603"/>
                    <a:pt x="492057" y="564147"/>
                    <a:pt x="511676" y="565837"/>
                  </a:cubicBezTo>
                  <a:cubicBezTo>
                    <a:pt x="519945" y="564316"/>
                    <a:pt x="527129" y="561719"/>
                    <a:pt x="533225" y="558046"/>
                  </a:cubicBezTo>
                  <a:lnTo>
                    <a:pt x="538147" y="548339"/>
                  </a:lnTo>
                  <a:lnTo>
                    <a:pt x="544947" y="544270"/>
                  </a:lnTo>
                  <a:lnTo>
                    <a:pt x="545158" y="544270"/>
                  </a:lnTo>
                  <a:lnTo>
                    <a:pt x="546877" y="541861"/>
                  </a:lnTo>
                  <a:lnTo>
                    <a:pt x="570595" y="528908"/>
                  </a:lnTo>
                  <a:lnTo>
                    <a:pt x="571993" y="525765"/>
                  </a:lnTo>
                  <a:lnTo>
                    <a:pt x="572122" y="520033"/>
                  </a:lnTo>
                  <a:cubicBezTo>
                    <a:pt x="553331" y="509577"/>
                    <a:pt x="535945" y="504349"/>
                    <a:pt x="519964" y="504349"/>
                  </a:cubicBezTo>
                  <a:close/>
                  <a:moveTo>
                    <a:pt x="2273148" y="469363"/>
                  </a:moveTo>
                  <a:lnTo>
                    <a:pt x="2265784" y="470439"/>
                  </a:lnTo>
                  <a:lnTo>
                    <a:pt x="2268757" y="470439"/>
                  </a:lnTo>
                  <a:cubicBezTo>
                    <a:pt x="2269858" y="469027"/>
                    <a:pt x="2271321" y="468668"/>
                    <a:pt x="2273148" y="469363"/>
                  </a:cubicBezTo>
                  <a:close/>
                  <a:moveTo>
                    <a:pt x="1377397" y="454409"/>
                  </a:moveTo>
                  <a:cubicBezTo>
                    <a:pt x="1375487" y="454409"/>
                    <a:pt x="1372113" y="454679"/>
                    <a:pt x="1367273" y="455219"/>
                  </a:cubicBezTo>
                  <a:cubicBezTo>
                    <a:pt x="1362435" y="455760"/>
                    <a:pt x="1360451" y="456030"/>
                    <a:pt x="1361323" y="456030"/>
                  </a:cubicBezTo>
                  <a:lnTo>
                    <a:pt x="1360216" y="458684"/>
                  </a:lnTo>
                  <a:cubicBezTo>
                    <a:pt x="1359636" y="458298"/>
                    <a:pt x="1364332" y="459343"/>
                    <a:pt x="1374305" y="461818"/>
                  </a:cubicBezTo>
                  <a:lnTo>
                    <a:pt x="1380861" y="461818"/>
                  </a:lnTo>
                  <a:lnTo>
                    <a:pt x="1392845" y="457577"/>
                  </a:lnTo>
                  <a:lnTo>
                    <a:pt x="1395357" y="458092"/>
                  </a:lnTo>
                  <a:lnTo>
                    <a:pt x="1392964" y="457535"/>
                  </a:lnTo>
                  <a:lnTo>
                    <a:pt x="1392845" y="457577"/>
                  </a:lnTo>
                  <a:close/>
                  <a:moveTo>
                    <a:pt x="1958018" y="428488"/>
                  </a:moveTo>
                  <a:lnTo>
                    <a:pt x="1953992" y="432289"/>
                  </a:lnTo>
                  <a:lnTo>
                    <a:pt x="1953366" y="433279"/>
                  </a:lnTo>
                  <a:close/>
                  <a:moveTo>
                    <a:pt x="1703349" y="340892"/>
                  </a:moveTo>
                  <a:lnTo>
                    <a:pt x="1700542" y="341861"/>
                  </a:lnTo>
                  <a:lnTo>
                    <a:pt x="1696777" y="346063"/>
                  </a:lnTo>
                  <a:lnTo>
                    <a:pt x="1682719" y="352366"/>
                  </a:lnTo>
                  <a:lnTo>
                    <a:pt x="1684018" y="352366"/>
                  </a:lnTo>
                  <a:cubicBezTo>
                    <a:pt x="1683496" y="353208"/>
                    <a:pt x="1682243" y="354374"/>
                    <a:pt x="1680259" y="355866"/>
                  </a:cubicBezTo>
                  <a:lnTo>
                    <a:pt x="1672795" y="360857"/>
                  </a:lnTo>
                  <a:lnTo>
                    <a:pt x="1673865" y="362480"/>
                  </a:lnTo>
                  <a:lnTo>
                    <a:pt x="1672141" y="367548"/>
                  </a:lnTo>
                  <a:lnTo>
                    <a:pt x="1671983" y="371184"/>
                  </a:lnTo>
                  <a:lnTo>
                    <a:pt x="1662970" y="383352"/>
                  </a:lnTo>
                  <a:lnTo>
                    <a:pt x="1661452" y="387815"/>
                  </a:lnTo>
                  <a:cubicBezTo>
                    <a:pt x="1661801" y="388327"/>
                    <a:pt x="1662314" y="390581"/>
                    <a:pt x="1662991" y="394577"/>
                  </a:cubicBezTo>
                  <a:cubicBezTo>
                    <a:pt x="1662408" y="396289"/>
                    <a:pt x="1661813" y="397771"/>
                    <a:pt x="1661204" y="399023"/>
                  </a:cubicBezTo>
                  <a:cubicBezTo>
                    <a:pt x="1660595" y="400275"/>
                    <a:pt x="1660195" y="401182"/>
                    <a:pt x="1660003" y="401745"/>
                  </a:cubicBezTo>
                  <a:cubicBezTo>
                    <a:pt x="1659829" y="402266"/>
                    <a:pt x="1659604" y="403197"/>
                    <a:pt x="1659330" y="404541"/>
                  </a:cubicBezTo>
                  <a:cubicBezTo>
                    <a:pt x="1659056" y="405884"/>
                    <a:pt x="1658978" y="406377"/>
                    <a:pt x="1659099" y="406020"/>
                  </a:cubicBezTo>
                  <a:cubicBezTo>
                    <a:pt x="1659779" y="408275"/>
                    <a:pt x="1659660" y="411892"/>
                    <a:pt x="1658743" y="416872"/>
                  </a:cubicBezTo>
                  <a:lnTo>
                    <a:pt x="1664235" y="422261"/>
                  </a:lnTo>
                  <a:lnTo>
                    <a:pt x="1665431" y="429790"/>
                  </a:lnTo>
                  <a:lnTo>
                    <a:pt x="1670876" y="436153"/>
                  </a:lnTo>
                  <a:lnTo>
                    <a:pt x="1680309" y="437945"/>
                  </a:lnTo>
                  <a:cubicBezTo>
                    <a:pt x="1684125" y="435698"/>
                    <a:pt x="1689661" y="433202"/>
                    <a:pt x="1696919" y="430455"/>
                  </a:cubicBezTo>
                  <a:lnTo>
                    <a:pt x="1697566" y="426969"/>
                  </a:lnTo>
                  <a:cubicBezTo>
                    <a:pt x="1701248" y="425614"/>
                    <a:pt x="1707383" y="421927"/>
                    <a:pt x="1715973" y="415907"/>
                  </a:cubicBezTo>
                  <a:lnTo>
                    <a:pt x="1719240" y="410792"/>
                  </a:lnTo>
                  <a:cubicBezTo>
                    <a:pt x="1724021" y="407654"/>
                    <a:pt x="1729032" y="403250"/>
                    <a:pt x="1734272" y="397582"/>
                  </a:cubicBezTo>
                  <a:lnTo>
                    <a:pt x="1743151" y="393998"/>
                  </a:lnTo>
                  <a:cubicBezTo>
                    <a:pt x="1747630" y="388095"/>
                    <a:pt x="1751036" y="380719"/>
                    <a:pt x="1753368" y="371870"/>
                  </a:cubicBezTo>
                  <a:lnTo>
                    <a:pt x="1753107" y="361481"/>
                  </a:lnTo>
                  <a:lnTo>
                    <a:pt x="1753167" y="361297"/>
                  </a:lnTo>
                  <a:lnTo>
                    <a:pt x="1750787" y="358291"/>
                  </a:lnTo>
                  <a:lnTo>
                    <a:pt x="1750667" y="354655"/>
                  </a:lnTo>
                  <a:lnTo>
                    <a:pt x="1748271" y="352332"/>
                  </a:lnTo>
                  <a:lnTo>
                    <a:pt x="1746200" y="354098"/>
                  </a:lnTo>
                  <a:cubicBezTo>
                    <a:pt x="1743902" y="357528"/>
                    <a:pt x="1741363" y="360135"/>
                    <a:pt x="1738585" y="361918"/>
                  </a:cubicBezTo>
                  <a:cubicBezTo>
                    <a:pt x="1738839" y="362230"/>
                    <a:pt x="1736766" y="365686"/>
                    <a:pt x="1732364" y="372286"/>
                  </a:cubicBezTo>
                  <a:lnTo>
                    <a:pt x="1728617" y="373898"/>
                  </a:lnTo>
                  <a:lnTo>
                    <a:pt x="1728291" y="374854"/>
                  </a:lnTo>
                  <a:lnTo>
                    <a:pt x="1714493" y="381967"/>
                  </a:lnTo>
                  <a:lnTo>
                    <a:pt x="1703161" y="374687"/>
                  </a:lnTo>
                  <a:lnTo>
                    <a:pt x="1701408" y="370373"/>
                  </a:lnTo>
                  <a:lnTo>
                    <a:pt x="1706926" y="354154"/>
                  </a:lnTo>
                  <a:lnTo>
                    <a:pt x="1705910" y="344464"/>
                  </a:lnTo>
                  <a:lnTo>
                    <a:pt x="1705995" y="344202"/>
                  </a:lnTo>
                  <a:lnTo>
                    <a:pt x="1702956" y="342050"/>
                  </a:lnTo>
                  <a:close/>
                  <a:moveTo>
                    <a:pt x="588924" y="340892"/>
                  </a:moveTo>
                  <a:lnTo>
                    <a:pt x="586117" y="341861"/>
                  </a:lnTo>
                  <a:lnTo>
                    <a:pt x="582352" y="346063"/>
                  </a:lnTo>
                  <a:lnTo>
                    <a:pt x="568293" y="352366"/>
                  </a:lnTo>
                  <a:lnTo>
                    <a:pt x="569593" y="352366"/>
                  </a:lnTo>
                  <a:cubicBezTo>
                    <a:pt x="569071" y="353208"/>
                    <a:pt x="567818" y="354374"/>
                    <a:pt x="565833" y="355866"/>
                  </a:cubicBezTo>
                  <a:lnTo>
                    <a:pt x="558369" y="360857"/>
                  </a:lnTo>
                  <a:lnTo>
                    <a:pt x="559440" y="362480"/>
                  </a:lnTo>
                  <a:lnTo>
                    <a:pt x="557716" y="367548"/>
                  </a:lnTo>
                  <a:lnTo>
                    <a:pt x="557557" y="371184"/>
                  </a:lnTo>
                  <a:lnTo>
                    <a:pt x="548545" y="383352"/>
                  </a:lnTo>
                  <a:lnTo>
                    <a:pt x="547027" y="387815"/>
                  </a:lnTo>
                  <a:cubicBezTo>
                    <a:pt x="547376" y="388327"/>
                    <a:pt x="547889" y="390581"/>
                    <a:pt x="548566" y="394577"/>
                  </a:cubicBezTo>
                  <a:cubicBezTo>
                    <a:pt x="547983" y="396289"/>
                    <a:pt x="547387" y="397771"/>
                    <a:pt x="546779" y="399023"/>
                  </a:cubicBezTo>
                  <a:cubicBezTo>
                    <a:pt x="546170" y="400275"/>
                    <a:pt x="545770" y="401182"/>
                    <a:pt x="545578" y="401745"/>
                  </a:cubicBezTo>
                  <a:cubicBezTo>
                    <a:pt x="545404" y="402266"/>
                    <a:pt x="545179" y="403197"/>
                    <a:pt x="544905" y="404541"/>
                  </a:cubicBezTo>
                  <a:cubicBezTo>
                    <a:pt x="544631" y="405884"/>
                    <a:pt x="544553" y="406377"/>
                    <a:pt x="544673" y="406020"/>
                  </a:cubicBezTo>
                  <a:cubicBezTo>
                    <a:pt x="545354" y="408275"/>
                    <a:pt x="545235" y="411892"/>
                    <a:pt x="544317" y="416872"/>
                  </a:cubicBezTo>
                  <a:lnTo>
                    <a:pt x="549810" y="422261"/>
                  </a:lnTo>
                  <a:lnTo>
                    <a:pt x="551006" y="429790"/>
                  </a:lnTo>
                  <a:lnTo>
                    <a:pt x="556451" y="436153"/>
                  </a:lnTo>
                  <a:lnTo>
                    <a:pt x="565884" y="437945"/>
                  </a:lnTo>
                  <a:cubicBezTo>
                    <a:pt x="569700" y="435698"/>
                    <a:pt x="575236" y="433202"/>
                    <a:pt x="582494" y="430455"/>
                  </a:cubicBezTo>
                  <a:lnTo>
                    <a:pt x="583141" y="426969"/>
                  </a:lnTo>
                  <a:cubicBezTo>
                    <a:pt x="586823" y="425614"/>
                    <a:pt x="592958" y="421927"/>
                    <a:pt x="601547" y="415907"/>
                  </a:cubicBezTo>
                  <a:lnTo>
                    <a:pt x="604815" y="410792"/>
                  </a:lnTo>
                  <a:cubicBezTo>
                    <a:pt x="609597" y="407654"/>
                    <a:pt x="614607" y="403250"/>
                    <a:pt x="619847" y="397582"/>
                  </a:cubicBezTo>
                  <a:lnTo>
                    <a:pt x="628726" y="393998"/>
                  </a:lnTo>
                  <a:cubicBezTo>
                    <a:pt x="633205" y="388095"/>
                    <a:pt x="636611" y="380719"/>
                    <a:pt x="638943" y="371870"/>
                  </a:cubicBezTo>
                  <a:lnTo>
                    <a:pt x="638682" y="361481"/>
                  </a:lnTo>
                  <a:lnTo>
                    <a:pt x="638742" y="361297"/>
                  </a:lnTo>
                  <a:lnTo>
                    <a:pt x="636362" y="358291"/>
                  </a:lnTo>
                  <a:lnTo>
                    <a:pt x="636242" y="354655"/>
                  </a:lnTo>
                  <a:lnTo>
                    <a:pt x="633845" y="352332"/>
                  </a:lnTo>
                  <a:lnTo>
                    <a:pt x="631775" y="354098"/>
                  </a:lnTo>
                  <a:cubicBezTo>
                    <a:pt x="629477" y="357528"/>
                    <a:pt x="626938" y="360135"/>
                    <a:pt x="624160" y="361918"/>
                  </a:cubicBezTo>
                  <a:cubicBezTo>
                    <a:pt x="624414" y="362230"/>
                    <a:pt x="622341" y="365686"/>
                    <a:pt x="617939" y="372286"/>
                  </a:cubicBezTo>
                  <a:lnTo>
                    <a:pt x="614191" y="373898"/>
                  </a:lnTo>
                  <a:lnTo>
                    <a:pt x="613866" y="374854"/>
                  </a:lnTo>
                  <a:lnTo>
                    <a:pt x="600068" y="381967"/>
                  </a:lnTo>
                  <a:lnTo>
                    <a:pt x="588736" y="374687"/>
                  </a:lnTo>
                  <a:lnTo>
                    <a:pt x="586983" y="370373"/>
                  </a:lnTo>
                  <a:lnTo>
                    <a:pt x="592501" y="354154"/>
                  </a:lnTo>
                  <a:lnTo>
                    <a:pt x="591485" y="344464"/>
                  </a:lnTo>
                  <a:lnTo>
                    <a:pt x="591570" y="344202"/>
                  </a:lnTo>
                  <a:lnTo>
                    <a:pt x="588531" y="342050"/>
                  </a:lnTo>
                  <a:close/>
                  <a:moveTo>
                    <a:pt x="2152989" y="325440"/>
                  </a:moveTo>
                  <a:cubicBezTo>
                    <a:pt x="2148287" y="325440"/>
                    <a:pt x="2140860" y="327220"/>
                    <a:pt x="2130707" y="330778"/>
                  </a:cubicBezTo>
                  <a:lnTo>
                    <a:pt x="2127062" y="334538"/>
                  </a:lnTo>
                  <a:lnTo>
                    <a:pt x="2121472" y="337565"/>
                  </a:lnTo>
                  <a:lnTo>
                    <a:pt x="2118054" y="341900"/>
                  </a:lnTo>
                  <a:lnTo>
                    <a:pt x="2117116" y="342599"/>
                  </a:lnTo>
                  <a:lnTo>
                    <a:pt x="2115568" y="347148"/>
                  </a:lnTo>
                  <a:lnTo>
                    <a:pt x="2110024" y="350728"/>
                  </a:lnTo>
                  <a:cubicBezTo>
                    <a:pt x="2109204" y="351700"/>
                    <a:pt x="2106960" y="355976"/>
                    <a:pt x="2103292" y="363556"/>
                  </a:cubicBezTo>
                  <a:lnTo>
                    <a:pt x="2101634" y="363556"/>
                  </a:lnTo>
                  <a:lnTo>
                    <a:pt x="2101462" y="365769"/>
                  </a:lnTo>
                  <a:cubicBezTo>
                    <a:pt x="2108779" y="370302"/>
                    <a:pt x="2124689" y="373232"/>
                    <a:pt x="2149190" y="374558"/>
                  </a:cubicBezTo>
                  <a:cubicBezTo>
                    <a:pt x="2151817" y="370142"/>
                    <a:pt x="2154467" y="367367"/>
                    <a:pt x="2157140" y="366232"/>
                  </a:cubicBezTo>
                  <a:lnTo>
                    <a:pt x="2161564" y="358347"/>
                  </a:lnTo>
                  <a:lnTo>
                    <a:pt x="2159952" y="356641"/>
                  </a:lnTo>
                  <a:cubicBezTo>
                    <a:pt x="2162519" y="349094"/>
                    <a:pt x="2164091" y="344048"/>
                    <a:pt x="2164668" y="341501"/>
                  </a:cubicBezTo>
                  <a:cubicBezTo>
                    <a:pt x="2164177" y="338491"/>
                    <a:pt x="2160284" y="333138"/>
                    <a:pt x="2152989" y="325440"/>
                  </a:cubicBezTo>
                  <a:close/>
                  <a:moveTo>
                    <a:pt x="990939" y="325440"/>
                  </a:moveTo>
                  <a:cubicBezTo>
                    <a:pt x="986237" y="325440"/>
                    <a:pt x="978810" y="327220"/>
                    <a:pt x="968657" y="330778"/>
                  </a:cubicBezTo>
                  <a:lnTo>
                    <a:pt x="965012" y="334538"/>
                  </a:lnTo>
                  <a:lnTo>
                    <a:pt x="959422" y="337565"/>
                  </a:lnTo>
                  <a:lnTo>
                    <a:pt x="956004" y="341900"/>
                  </a:lnTo>
                  <a:lnTo>
                    <a:pt x="955065" y="342599"/>
                  </a:lnTo>
                  <a:lnTo>
                    <a:pt x="953518" y="347148"/>
                  </a:lnTo>
                  <a:lnTo>
                    <a:pt x="947974" y="350728"/>
                  </a:lnTo>
                  <a:cubicBezTo>
                    <a:pt x="947154" y="351700"/>
                    <a:pt x="944910" y="355976"/>
                    <a:pt x="941242" y="363556"/>
                  </a:cubicBezTo>
                  <a:lnTo>
                    <a:pt x="939584" y="363556"/>
                  </a:lnTo>
                  <a:lnTo>
                    <a:pt x="939412" y="365769"/>
                  </a:lnTo>
                  <a:cubicBezTo>
                    <a:pt x="946729" y="370302"/>
                    <a:pt x="962639" y="373232"/>
                    <a:pt x="987140" y="374558"/>
                  </a:cubicBezTo>
                  <a:cubicBezTo>
                    <a:pt x="989767" y="370142"/>
                    <a:pt x="992417" y="367367"/>
                    <a:pt x="995090" y="366232"/>
                  </a:cubicBezTo>
                  <a:lnTo>
                    <a:pt x="999514" y="358347"/>
                  </a:lnTo>
                  <a:lnTo>
                    <a:pt x="997902" y="356641"/>
                  </a:lnTo>
                  <a:cubicBezTo>
                    <a:pt x="1000469" y="349094"/>
                    <a:pt x="1002041" y="344048"/>
                    <a:pt x="1002618" y="341501"/>
                  </a:cubicBezTo>
                  <a:cubicBezTo>
                    <a:pt x="1002127" y="338491"/>
                    <a:pt x="998234" y="333138"/>
                    <a:pt x="990939" y="325440"/>
                  </a:cubicBezTo>
                  <a:close/>
                  <a:moveTo>
                    <a:pt x="1715840" y="305958"/>
                  </a:moveTo>
                  <a:lnTo>
                    <a:pt x="1721276" y="309508"/>
                  </a:lnTo>
                  <a:lnTo>
                    <a:pt x="1722113" y="320382"/>
                  </a:lnTo>
                  <a:lnTo>
                    <a:pt x="1731215" y="317242"/>
                  </a:lnTo>
                  <a:lnTo>
                    <a:pt x="1737569" y="311995"/>
                  </a:lnTo>
                  <a:lnTo>
                    <a:pt x="1751083" y="311995"/>
                  </a:lnTo>
                  <a:lnTo>
                    <a:pt x="1760597" y="318147"/>
                  </a:lnTo>
                  <a:lnTo>
                    <a:pt x="1759843" y="331031"/>
                  </a:lnTo>
                  <a:lnTo>
                    <a:pt x="1764992" y="333325"/>
                  </a:lnTo>
                  <a:lnTo>
                    <a:pt x="1769301" y="333325"/>
                  </a:lnTo>
                  <a:cubicBezTo>
                    <a:pt x="1770659" y="337447"/>
                    <a:pt x="1773157" y="340597"/>
                    <a:pt x="1776795" y="342775"/>
                  </a:cubicBezTo>
                  <a:cubicBezTo>
                    <a:pt x="1778722" y="349946"/>
                    <a:pt x="1779675" y="360718"/>
                    <a:pt x="1779655" y="375090"/>
                  </a:cubicBezTo>
                  <a:lnTo>
                    <a:pt x="1769515" y="395430"/>
                  </a:lnTo>
                  <a:lnTo>
                    <a:pt x="1768761" y="395430"/>
                  </a:lnTo>
                  <a:lnTo>
                    <a:pt x="1768692" y="395640"/>
                  </a:lnTo>
                  <a:lnTo>
                    <a:pt x="1763517" y="399945"/>
                  </a:lnTo>
                  <a:lnTo>
                    <a:pt x="1762711" y="402324"/>
                  </a:lnTo>
                  <a:lnTo>
                    <a:pt x="1753720" y="407559"/>
                  </a:lnTo>
                  <a:lnTo>
                    <a:pt x="1744120" y="417828"/>
                  </a:lnTo>
                  <a:lnTo>
                    <a:pt x="1739147" y="419320"/>
                  </a:lnTo>
                  <a:lnTo>
                    <a:pt x="1740883" y="420555"/>
                  </a:lnTo>
                  <a:cubicBezTo>
                    <a:pt x="1735781" y="427246"/>
                    <a:pt x="1732011" y="431501"/>
                    <a:pt x="1729573" y="433319"/>
                  </a:cubicBezTo>
                  <a:lnTo>
                    <a:pt x="1726258" y="439454"/>
                  </a:lnTo>
                  <a:cubicBezTo>
                    <a:pt x="1721611" y="441732"/>
                    <a:pt x="1716297" y="445505"/>
                    <a:pt x="1710317" y="450773"/>
                  </a:cubicBezTo>
                  <a:cubicBezTo>
                    <a:pt x="1701891" y="457951"/>
                    <a:pt x="1694939" y="463096"/>
                    <a:pt x="1689463" y="466208"/>
                  </a:cubicBezTo>
                  <a:cubicBezTo>
                    <a:pt x="1684718" y="465671"/>
                    <a:pt x="1679503" y="466388"/>
                    <a:pt x="1673818" y="468361"/>
                  </a:cubicBezTo>
                  <a:cubicBezTo>
                    <a:pt x="1668784" y="466926"/>
                    <a:pt x="1662033" y="466208"/>
                    <a:pt x="1653563" y="466208"/>
                  </a:cubicBezTo>
                  <a:cubicBezTo>
                    <a:pt x="1649073" y="467103"/>
                    <a:pt x="1645510" y="468001"/>
                    <a:pt x="1642875" y="468901"/>
                  </a:cubicBezTo>
                  <a:lnTo>
                    <a:pt x="1630325" y="465711"/>
                  </a:lnTo>
                  <a:cubicBezTo>
                    <a:pt x="1625929" y="460143"/>
                    <a:pt x="1621570" y="456720"/>
                    <a:pt x="1617248" y="455442"/>
                  </a:cubicBezTo>
                  <a:cubicBezTo>
                    <a:pt x="1614790" y="452384"/>
                    <a:pt x="1612005" y="447202"/>
                    <a:pt x="1608896" y="439896"/>
                  </a:cubicBezTo>
                  <a:cubicBezTo>
                    <a:pt x="1609210" y="436363"/>
                    <a:pt x="1610151" y="431335"/>
                    <a:pt x="1611717" y="424812"/>
                  </a:cubicBezTo>
                  <a:cubicBezTo>
                    <a:pt x="1610245" y="421911"/>
                    <a:pt x="1609036" y="416766"/>
                    <a:pt x="1608090" y="409377"/>
                  </a:cubicBezTo>
                  <a:cubicBezTo>
                    <a:pt x="1602382" y="402892"/>
                    <a:pt x="1602270" y="391582"/>
                    <a:pt x="1607755" y="375450"/>
                  </a:cubicBezTo>
                  <a:lnTo>
                    <a:pt x="1619392" y="359453"/>
                  </a:lnTo>
                  <a:cubicBezTo>
                    <a:pt x="1625451" y="354951"/>
                    <a:pt x="1632109" y="351160"/>
                    <a:pt x="1639363" y="348078"/>
                  </a:cubicBezTo>
                  <a:cubicBezTo>
                    <a:pt x="1641075" y="346452"/>
                    <a:pt x="1643107" y="344112"/>
                    <a:pt x="1645460" y="341060"/>
                  </a:cubicBezTo>
                  <a:lnTo>
                    <a:pt x="1657864" y="334791"/>
                  </a:lnTo>
                  <a:lnTo>
                    <a:pt x="1672540" y="320960"/>
                  </a:lnTo>
                  <a:lnTo>
                    <a:pt x="1686809" y="316179"/>
                  </a:lnTo>
                  <a:lnTo>
                    <a:pt x="1691259" y="316179"/>
                  </a:lnTo>
                  <a:lnTo>
                    <a:pt x="1701365" y="308646"/>
                  </a:lnTo>
                  <a:close/>
                  <a:moveTo>
                    <a:pt x="601415" y="305958"/>
                  </a:moveTo>
                  <a:lnTo>
                    <a:pt x="606851" y="309508"/>
                  </a:lnTo>
                  <a:lnTo>
                    <a:pt x="607688" y="320382"/>
                  </a:lnTo>
                  <a:lnTo>
                    <a:pt x="616790" y="317242"/>
                  </a:lnTo>
                  <a:lnTo>
                    <a:pt x="623144" y="311995"/>
                  </a:lnTo>
                  <a:lnTo>
                    <a:pt x="636658" y="311995"/>
                  </a:lnTo>
                  <a:lnTo>
                    <a:pt x="646172" y="318147"/>
                  </a:lnTo>
                  <a:lnTo>
                    <a:pt x="645417" y="331031"/>
                  </a:lnTo>
                  <a:lnTo>
                    <a:pt x="650567" y="333325"/>
                  </a:lnTo>
                  <a:lnTo>
                    <a:pt x="654876" y="333325"/>
                  </a:lnTo>
                  <a:cubicBezTo>
                    <a:pt x="656233" y="337447"/>
                    <a:pt x="658732" y="340597"/>
                    <a:pt x="662370" y="342775"/>
                  </a:cubicBezTo>
                  <a:cubicBezTo>
                    <a:pt x="664297" y="349946"/>
                    <a:pt x="665250" y="360718"/>
                    <a:pt x="665230" y="375090"/>
                  </a:cubicBezTo>
                  <a:lnTo>
                    <a:pt x="655090" y="395430"/>
                  </a:lnTo>
                  <a:lnTo>
                    <a:pt x="654336" y="395430"/>
                  </a:lnTo>
                  <a:lnTo>
                    <a:pt x="654267" y="395640"/>
                  </a:lnTo>
                  <a:lnTo>
                    <a:pt x="649092" y="399945"/>
                  </a:lnTo>
                  <a:lnTo>
                    <a:pt x="648286" y="402324"/>
                  </a:lnTo>
                  <a:lnTo>
                    <a:pt x="639295" y="407559"/>
                  </a:lnTo>
                  <a:lnTo>
                    <a:pt x="629695" y="417828"/>
                  </a:lnTo>
                  <a:lnTo>
                    <a:pt x="624722" y="419320"/>
                  </a:lnTo>
                  <a:lnTo>
                    <a:pt x="626458" y="420555"/>
                  </a:lnTo>
                  <a:cubicBezTo>
                    <a:pt x="621356" y="427246"/>
                    <a:pt x="617586" y="431501"/>
                    <a:pt x="615147" y="433319"/>
                  </a:cubicBezTo>
                  <a:lnTo>
                    <a:pt x="611833" y="439454"/>
                  </a:lnTo>
                  <a:cubicBezTo>
                    <a:pt x="607186" y="441732"/>
                    <a:pt x="601872" y="445505"/>
                    <a:pt x="595892" y="450773"/>
                  </a:cubicBezTo>
                  <a:cubicBezTo>
                    <a:pt x="587466" y="457951"/>
                    <a:pt x="580514" y="463096"/>
                    <a:pt x="575038" y="466208"/>
                  </a:cubicBezTo>
                  <a:cubicBezTo>
                    <a:pt x="570293" y="465671"/>
                    <a:pt x="565078" y="466388"/>
                    <a:pt x="559393" y="468361"/>
                  </a:cubicBezTo>
                  <a:cubicBezTo>
                    <a:pt x="554359" y="466926"/>
                    <a:pt x="547608" y="466208"/>
                    <a:pt x="539138" y="466208"/>
                  </a:cubicBezTo>
                  <a:cubicBezTo>
                    <a:pt x="534648" y="467103"/>
                    <a:pt x="531085" y="468001"/>
                    <a:pt x="528449" y="468901"/>
                  </a:cubicBezTo>
                  <a:lnTo>
                    <a:pt x="515900" y="465711"/>
                  </a:lnTo>
                  <a:cubicBezTo>
                    <a:pt x="511504" y="460143"/>
                    <a:pt x="507145" y="456720"/>
                    <a:pt x="502823" y="455442"/>
                  </a:cubicBezTo>
                  <a:cubicBezTo>
                    <a:pt x="500365" y="452384"/>
                    <a:pt x="497581" y="447202"/>
                    <a:pt x="494471" y="439896"/>
                  </a:cubicBezTo>
                  <a:cubicBezTo>
                    <a:pt x="494785" y="436363"/>
                    <a:pt x="495726" y="431335"/>
                    <a:pt x="497292" y="424812"/>
                  </a:cubicBezTo>
                  <a:cubicBezTo>
                    <a:pt x="495820" y="421911"/>
                    <a:pt x="494611" y="416766"/>
                    <a:pt x="493665" y="409377"/>
                  </a:cubicBezTo>
                  <a:cubicBezTo>
                    <a:pt x="487957" y="402892"/>
                    <a:pt x="487845" y="391582"/>
                    <a:pt x="493330" y="375450"/>
                  </a:cubicBezTo>
                  <a:lnTo>
                    <a:pt x="504967" y="359453"/>
                  </a:lnTo>
                  <a:cubicBezTo>
                    <a:pt x="511026" y="354951"/>
                    <a:pt x="517683" y="351160"/>
                    <a:pt x="524938" y="348078"/>
                  </a:cubicBezTo>
                  <a:cubicBezTo>
                    <a:pt x="526650" y="346452"/>
                    <a:pt x="528682" y="344112"/>
                    <a:pt x="531035" y="341060"/>
                  </a:cubicBezTo>
                  <a:lnTo>
                    <a:pt x="543439" y="334791"/>
                  </a:lnTo>
                  <a:lnTo>
                    <a:pt x="558115" y="320960"/>
                  </a:lnTo>
                  <a:lnTo>
                    <a:pt x="572384" y="316179"/>
                  </a:lnTo>
                  <a:lnTo>
                    <a:pt x="576834" y="316179"/>
                  </a:lnTo>
                  <a:lnTo>
                    <a:pt x="586940" y="308646"/>
                  </a:lnTo>
                  <a:close/>
                  <a:moveTo>
                    <a:pt x="2446870" y="301566"/>
                  </a:moveTo>
                  <a:lnTo>
                    <a:pt x="2463882" y="301566"/>
                  </a:lnTo>
                  <a:lnTo>
                    <a:pt x="2463115" y="319252"/>
                  </a:lnTo>
                  <a:cubicBezTo>
                    <a:pt x="2457670" y="326147"/>
                    <a:pt x="2453128" y="332344"/>
                    <a:pt x="2449489" y="337843"/>
                  </a:cubicBezTo>
                  <a:lnTo>
                    <a:pt x="2447607" y="337843"/>
                  </a:lnTo>
                  <a:lnTo>
                    <a:pt x="2445442" y="341376"/>
                  </a:lnTo>
                  <a:lnTo>
                    <a:pt x="2439546" y="345342"/>
                  </a:lnTo>
                  <a:lnTo>
                    <a:pt x="2436597" y="349466"/>
                  </a:lnTo>
                  <a:lnTo>
                    <a:pt x="2429827" y="354509"/>
                  </a:lnTo>
                  <a:lnTo>
                    <a:pt x="2429544" y="355332"/>
                  </a:lnTo>
                  <a:lnTo>
                    <a:pt x="2417693" y="367774"/>
                  </a:lnTo>
                  <a:lnTo>
                    <a:pt x="2406254" y="371479"/>
                  </a:lnTo>
                  <a:lnTo>
                    <a:pt x="2407626" y="372199"/>
                  </a:lnTo>
                  <a:lnTo>
                    <a:pt x="2402738" y="377104"/>
                  </a:lnTo>
                  <a:cubicBezTo>
                    <a:pt x="2399200" y="383421"/>
                    <a:pt x="2393121" y="394448"/>
                    <a:pt x="2384503" y="410186"/>
                  </a:cubicBezTo>
                  <a:lnTo>
                    <a:pt x="2374350" y="417750"/>
                  </a:lnTo>
                  <a:lnTo>
                    <a:pt x="2368982" y="427277"/>
                  </a:lnTo>
                  <a:lnTo>
                    <a:pt x="2364510" y="430784"/>
                  </a:lnTo>
                  <a:cubicBezTo>
                    <a:pt x="2363836" y="434354"/>
                    <a:pt x="2361151" y="439243"/>
                    <a:pt x="2356454" y="445451"/>
                  </a:cubicBezTo>
                  <a:lnTo>
                    <a:pt x="2352180" y="448796"/>
                  </a:lnTo>
                  <a:lnTo>
                    <a:pt x="2349727" y="456003"/>
                  </a:lnTo>
                  <a:lnTo>
                    <a:pt x="2344385" y="456003"/>
                  </a:lnTo>
                  <a:lnTo>
                    <a:pt x="2337357" y="466632"/>
                  </a:lnTo>
                  <a:cubicBezTo>
                    <a:pt x="2330612" y="472540"/>
                    <a:pt x="2326524" y="475696"/>
                    <a:pt x="2325095" y="476099"/>
                  </a:cubicBezTo>
                  <a:lnTo>
                    <a:pt x="2325044" y="476249"/>
                  </a:lnTo>
                  <a:cubicBezTo>
                    <a:pt x="2316146" y="483380"/>
                    <a:pt x="2310911" y="491372"/>
                    <a:pt x="2309338" y="500225"/>
                  </a:cubicBezTo>
                  <a:lnTo>
                    <a:pt x="2302706" y="507025"/>
                  </a:lnTo>
                  <a:lnTo>
                    <a:pt x="2301552" y="510416"/>
                  </a:lnTo>
                  <a:cubicBezTo>
                    <a:pt x="2297285" y="515495"/>
                    <a:pt x="2291445" y="521039"/>
                    <a:pt x="2284034" y="527047"/>
                  </a:cubicBezTo>
                  <a:lnTo>
                    <a:pt x="2282031" y="532934"/>
                  </a:lnTo>
                  <a:lnTo>
                    <a:pt x="2277705" y="534551"/>
                  </a:lnTo>
                  <a:lnTo>
                    <a:pt x="2276432" y="538298"/>
                  </a:lnTo>
                  <a:lnTo>
                    <a:pt x="2269220" y="542067"/>
                  </a:lnTo>
                  <a:lnTo>
                    <a:pt x="2267089" y="548322"/>
                  </a:lnTo>
                  <a:lnTo>
                    <a:pt x="2264620" y="548322"/>
                  </a:lnTo>
                  <a:cubicBezTo>
                    <a:pt x="2264025" y="549877"/>
                    <a:pt x="2257640" y="558136"/>
                    <a:pt x="2245463" y="573100"/>
                  </a:cubicBezTo>
                  <a:cubicBezTo>
                    <a:pt x="2240875" y="575352"/>
                    <a:pt x="2236599" y="577637"/>
                    <a:pt x="2232635" y="579956"/>
                  </a:cubicBezTo>
                  <a:lnTo>
                    <a:pt x="2233342" y="582614"/>
                  </a:lnTo>
                  <a:lnTo>
                    <a:pt x="2228060" y="591232"/>
                  </a:lnTo>
                  <a:lnTo>
                    <a:pt x="2218734" y="597016"/>
                  </a:lnTo>
                  <a:lnTo>
                    <a:pt x="2217358" y="599584"/>
                  </a:lnTo>
                  <a:cubicBezTo>
                    <a:pt x="2215424" y="600799"/>
                    <a:pt x="2213110" y="601710"/>
                    <a:pt x="2210416" y="602317"/>
                  </a:cubicBezTo>
                  <a:lnTo>
                    <a:pt x="2201610" y="603187"/>
                  </a:lnTo>
                  <a:lnTo>
                    <a:pt x="2199882" y="608266"/>
                  </a:lnTo>
                  <a:cubicBezTo>
                    <a:pt x="2188815" y="615532"/>
                    <a:pt x="2181500" y="621747"/>
                    <a:pt x="2177938" y="626913"/>
                  </a:cubicBezTo>
                  <a:lnTo>
                    <a:pt x="2175208" y="626913"/>
                  </a:lnTo>
                  <a:lnTo>
                    <a:pt x="2173866" y="628658"/>
                  </a:lnTo>
                  <a:lnTo>
                    <a:pt x="2163597" y="634652"/>
                  </a:lnTo>
                  <a:lnTo>
                    <a:pt x="2153722" y="636452"/>
                  </a:lnTo>
                  <a:lnTo>
                    <a:pt x="2150764" y="638446"/>
                  </a:lnTo>
                  <a:lnTo>
                    <a:pt x="2147141" y="643514"/>
                  </a:lnTo>
                  <a:lnTo>
                    <a:pt x="2127268" y="650867"/>
                  </a:lnTo>
                  <a:lnTo>
                    <a:pt x="2127894" y="650867"/>
                  </a:lnTo>
                  <a:lnTo>
                    <a:pt x="2125082" y="653958"/>
                  </a:lnTo>
                  <a:cubicBezTo>
                    <a:pt x="2115375" y="656148"/>
                    <a:pt x="2103227" y="658867"/>
                    <a:pt x="2088638" y="662117"/>
                  </a:cubicBezTo>
                  <a:cubicBezTo>
                    <a:pt x="2081529" y="663589"/>
                    <a:pt x="2069471" y="664326"/>
                    <a:pt x="2052464" y="664326"/>
                  </a:cubicBezTo>
                  <a:cubicBezTo>
                    <a:pt x="2047230" y="662831"/>
                    <a:pt x="2044614" y="662083"/>
                    <a:pt x="2044614" y="662083"/>
                  </a:cubicBezTo>
                  <a:cubicBezTo>
                    <a:pt x="2042624" y="657338"/>
                    <a:pt x="2038688" y="653248"/>
                    <a:pt x="2032806" y="649812"/>
                  </a:cubicBezTo>
                  <a:lnTo>
                    <a:pt x="2029517" y="641310"/>
                  </a:lnTo>
                  <a:lnTo>
                    <a:pt x="2032437" y="632731"/>
                  </a:lnTo>
                  <a:lnTo>
                    <a:pt x="2031326" y="624927"/>
                  </a:lnTo>
                  <a:lnTo>
                    <a:pt x="2036189" y="610637"/>
                  </a:lnTo>
                  <a:lnTo>
                    <a:pt x="2038933" y="609025"/>
                  </a:lnTo>
                  <a:lnTo>
                    <a:pt x="2041402" y="601758"/>
                  </a:lnTo>
                  <a:lnTo>
                    <a:pt x="2056516" y="588372"/>
                  </a:lnTo>
                  <a:cubicBezTo>
                    <a:pt x="2064156" y="587357"/>
                    <a:pt x="2069617" y="586150"/>
                    <a:pt x="2072898" y="584749"/>
                  </a:cubicBezTo>
                  <a:lnTo>
                    <a:pt x="2087896" y="584749"/>
                  </a:lnTo>
                  <a:cubicBezTo>
                    <a:pt x="2088394" y="584749"/>
                    <a:pt x="2093116" y="585422"/>
                    <a:pt x="2102062" y="586768"/>
                  </a:cubicBezTo>
                  <a:lnTo>
                    <a:pt x="2105595" y="593401"/>
                  </a:lnTo>
                  <a:cubicBezTo>
                    <a:pt x="2105450" y="601019"/>
                    <a:pt x="2104249" y="607097"/>
                    <a:pt x="2101994" y="611636"/>
                  </a:cubicBezTo>
                  <a:lnTo>
                    <a:pt x="2094413" y="619418"/>
                  </a:lnTo>
                  <a:cubicBezTo>
                    <a:pt x="2085810" y="624111"/>
                    <a:pt x="2077619" y="626458"/>
                    <a:pt x="2069842" y="626458"/>
                  </a:cubicBezTo>
                  <a:lnTo>
                    <a:pt x="2061248" y="624700"/>
                  </a:lnTo>
                  <a:lnTo>
                    <a:pt x="2063247" y="631822"/>
                  </a:lnTo>
                  <a:lnTo>
                    <a:pt x="2068135" y="631822"/>
                  </a:lnTo>
                  <a:lnTo>
                    <a:pt x="2068615" y="637237"/>
                  </a:lnTo>
                  <a:lnTo>
                    <a:pt x="2072684" y="639904"/>
                  </a:lnTo>
                  <a:cubicBezTo>
                    <a:pt x="2081254" y="639458"/>
                    <a:pt x="2090096" y="637779"/>
                    <a:pt x="2099211" y="634866"/>
                  </a:cubicBezTo>
                  <a:cubicBezTo>
                    <a:pt x="2100312" y="633883"/>
                    <a:pt x="2103647" y="631613"/>
                    <a:pt x="2109218" y="628057"/>
                  </a:cubicBezTo>
                  <a:cubicBezTo>
                    <a:pt x="2117084" y="629675"/>
                    <a:pt x="2125751" y="627310"/>
                    <a:pt x="2135218" y="620961"/>
                  </a:cubicBezTo>
                  <a:lnTo>
                    <a:pt x="2136311" y="617746"/>
                  </a:lnTo>
                  <a:lnTo>
                    <a:pt x="2142425" y="615593"/>
                  </a:lnTo>
                  <a:lnTo>
                    <a:pt x="2142506" y="615349"/>
                  </a:lnTo>
                  <a:lnTo>
                    <a:pt x="2157577" y="604103"/>
                  </a:lnTo>
                  <a:lnTo>
                    <a:pt x="2158469" y="604103"/>
                  </a:lnTo>
                  <a:lnTo>
                    <a:pt x="2164982" y="596025"/>
                  </a:lnTo>
                  <a:lnTo>
                    <a:pt x="2172065" y="596025"/>
                  </a:lnTo>
                  <a:lnTo>
                    <a:pt x="2185884" y="584882"/>
                  </a:lnTo>
                  <a:cubicBezTo>
                    <a:pt x="2190897" y="579685"/>
                    <a:pt x="2197846" y="570584"/>
                    <a:pt x="2206730" y="557579"/>
                  </a:cubicBezTo>
                  <a:cubicBezTo>
                    <a:pt x="2212826" y="553031"/>
                    <a:pt x="2217820" y="545041"/>
                    <a:pt x="2221710" y="533607"/>
                  </a:cubicBezTo>
                  <a:lnTo>
                    <a:pt x="2223862" y="533607"/>
                  </a:lnTo>
                  <a:lnTo>
                    <a:pt x="2223742" y="533959"/>
                  </a:lnTo>
                  <a:lnTo>
                    <a:pt x="2229715" y="526850"/>
                  </a:lnTo>
                  <a:lnTo>
                    <a:pt x="2234002" y="525251"/>
                  </a:lnTo>
                  <a:lnTo>
                    <a:pt x="2245128" y="511835"/>
                  </a:lnTo>
                  <a:lnTo>
                    <a:pt x="2244717" y="511835"/>
                  </a:lnTo>
                  <a:lnTo>
                    <a:pt x="2245154" y="510549"/>
                  </a:lnTo>
                  <a:lnTo>
                    <a:pt x="2253206" y="504958"/>
                  </a:lnTo>
                  <a:lnTo>
                    <a:pt x="2260662" y="488678"/>
                  </a:lnTo>
                  <a:lnTo>
                    <a:pt x="2265505" y="470480"/>
                  </a:lnTo>
                  <a:lnTo>
                    <a:pt x="2257189" y="471695"/>
                  </a:lnTo>
                  <a:cubicBezTo>
                    <a:pt x="2251764" y="469163"/>
                    <a:pt x="2247821" y="467247"/>
                    <a:pt x="2245360" y="465948"/>
                  </a:cubicBezTo>
                  <a:cubicBezTo>
                    <a:pt x="2242899" y="464649"/>
                    <a:pt x="2240928" y="462357"/>
                    <a:pt x="2239448" y="459073"/>
                  </a:cubicBezTo>
                  <a:cubicBezTo>
                    <a:pt x="2237212" y="457975"/>
                    <a:pt x="2235170" y="457517"/>
                    <a:pt x="2233321" y="457697"/>
                  </a:cubicBezTo>
                  <a:lnTo>
                    <a:pt x="2228896" y="450155"/>
                  </a:lnTo>
                  <a:lnTo>
                    <a:pt x="2224458" y="450155"/>
                  </a:lnTo>
                  <a:cubicBezTo>
                    <a:pt x="2227394" y="443109"/>
                    <a:pt x="2227255" y="434317"/>
                    <a:pt x="2224042" y="423778"/>
                  </a:cubicBezTo>
                  <a:lnTo>
                    <a:pt x="2225809" y="411344"/>
                  </a:lnTo>
                  <a:cubicBezTo>
                    <a:pt x="2227207" y="408386"/>
                    <a:pt x="2229899" y="403910"/>
                    <a:pt x="2233886" y="397916"/>
                  </a:cubicBezTo>
                  <a:cubicBezTo>
                    <a:pt x="2237585" y="392328"/>
                    <a:pt x="2240204" y="387008"/>
                    <a:pt x="2241741" y="381957"/>
                  </a:cubicBezTo>
                  <a:lnTo>
                    <a:pt x="2249343" y="379428"/>
                  </a:lnTo>
                  <a:lnTo>
                    <a:pt x="2251594" y="375620"/>
                  </a:lnTo>
                  <a:lnTo>
                    <a:pt x="2254316" y="374368"/>
                  </a:lnTo>
                  <a:lnTo>
                    <a:pt x="2254857" y="372786"/>
                  </a:lnTo>
                  <a:lnTo>
                    <a:pt x="2268367" y="364494"/>
                  </a:lnTo>
                  <a:lnTo>
                    <a:pt x="2274271" y="356978"/>
                  </a:lnTo>
                  <a:lnTo>
                    <a:pt x="2275840" y="352365"/>
                  </a:lnTo>
                  <a:lnTo>
                    <a:pt x="2281294" y="347447"/>
                  </a:lnTo>
                  <a:lnTo>
                    <a:pt x="2280938" y="342135"/>
                  </a:lnTo>
                  <a:lnTo>
                    <a:pt x="2283904" y="338094"/>
                  </a:lnTo>
                  <a:lnTo>
                    <a:pt x="2273310" y="341758"/>
                  </a:lnTo>
                  <a:cubicBezTo>
                    <a:pt x="2269340" y="347640"/>
                    <a:pt x="2264345" y="352173"/>
                    <a:pt x="2258326" y="355358"/>
                  </a:cubicBezTo>
                  <a:cubicBezTo>
                    <a:pt x="2252186" y="356241"/>
                    <a:pt x="2243815" y="359531"/>
                    <a:pt x="2233214" y="365227"/>
                  </a:cubicBezTo>
                  <a:lnTo>
                    <a:pt x="2228270" y="365227"/>
                  </a:lnTo>
                  <a:lnTo>
                    <a:pt x="2217474" y="363345"/>
                  </a:lnTo>
                  <a:lnTo>
                    <a:pt x="2214503" y="357458"/>
                  </a:lnTo>
                  <a:lnTo>
                    <a:pt x="2221311" y="346461"/>
                  </a:lnTo>
                  <a:lnTo>
                    <a:pt x="2230885" y="342495"/>
                  </a:lnTo>
                  <a:lnTo>
                    <a:pt x="2234920" y="344647"/>
                  </a:lnTo>
                  <a:lnTo>
                    <a:pt x="2242106" y="341749"/>
                  </a:lnTo>
                  <a:lnTo>
                    <a:pt x="2248044" y="337328"/>
                  </a:lnTo>
                  <a:lnTo>
                    <a:pt x="2250882" y="333367"/>
                  </a:lnTo>
                  <a:cubicBezTo>
                    <a:pt x="2256088" y="328693"/>
                    <a:pt x="2264270" y="322591"/>
                    <a:pt x="2275428" y="315059"/>
                  </a:cubicBezTo>
                  <a:lnTo>
                    <a:pt x="2280484" y="315059"/>
                  </a:lnTo>
                  <a:lnTo>
                    <a:pt x="2295211" y="307526"/>
                  </a:lnTo>
                  <a:cubicBezTo>
                    <a:pt x="2298478" y="307886"/>
                    <a:pt x="2302623" y="307519"/>
                    <a:pt x="2307645" y="306424"/>
                  </a:cubicBezTo>
                  <a:cubicBezTo>
                    <a:pt x="2316926" y="304649"/>
                    <a:pt x="2322827" y="303761"/>
                    <a:pt x="2325348" y="303761"/>
                  </a:cubicBezTo>
                  <a:cubicBezTo>
                    <a:pt x="2328710" y="303761"/>
                    <a:pt x="2334204" y="305526"/>
                    <a:pt x="2341834" y="309057"/>
                  </a:cubicBezTo>
                  <a:cubicBezTo>
                    <a:pt x="2341136" y="318075"/>
                    <a:pt x="2340454" y="328942"/>
                    <a:pt x="2339788" y="341659"/>
                  </a:cubicBezTo>
                  <a:lnTo>
                    <a:pt x="2333753" y="341659"/>
                  </a:lnTo>
                  <a:lnTo>
                    <a:pt x="2330274" y="351889"/>
                  </a:lnTo>
                  <a:lnTo>
                    <a:pt x="2328126" y="351889"/>
                  </a:lnTo>
                  <a:lnTo>
                    <a:pt x="2327573" y="353505"/>
                  </a:lnTo>
                  <a:lnTo>
                    <a:pt x="2325361" y="353505"/>
                  </a:lnTo>
                  <a:lnTo>
                    <a:pt x="2322531" y="359864"/>
                  </a:lnTo>
                  <a:lnTo>
                    <a:pt x="2318458" y="364511"/>
                  </a:lnTo>
                  <a:lnTo>
                    <a:pt x="2316790" y="374158"/>
                  </a:lnTo>
                  <a:lnTo>
                    <a:pt x="2306809" y="390400"/>
                  </a:lnTo>
                  <a:lnTo>
                    <a:pt x="2302136" y="393559"/>
                  </a:lnTo>
                  <a:lnTo>
                    <a:pt x="2299640" y="400891"/>
                  </a:lnTo>
                  <a:lnTo>
                    <a:pt x="2295640" y="400891"/>
                  </a:lnTo>
                  <a:lnTo>
                    <a:pt x="2286581" y="410597"/>
                  </a:lnTo>
                  <a:lnTo>
                    <a:pt x="2286579" y="410473"/>
                  </a:lnTo>
                  <a:lnTo>
                    <a:pt x="2286354" y="410841"/>
                  </a:lnTo>
                  <a:lnTo>
                    <a:pt x="2286344" y="410851"/>
                  </a:lnTo>
                  <a:lnTo>
                    <a:pt x="2286348" y="410851"/>
                  </a:lnTo>
                  <a:lnTo>
                    <a:pt x="2283253" y="415906"/>
                  </a:lnTo>
                  <a:cubicBezTo>
                    <a:pt x="2283619" y="420762"/>
                    <a:pt x="2284950" y="424225"/>
                    <a:pt x="2287245" y="426295"/>
                  </a:cubicBezTo>
                  <a:lnTo>
                    <a:pt x="2287120" y="426659"/>
                  </a:lnTo>
                  <a:cubicBezTo>
                    <a:pt x="2288270" y="427062"/>
                    <a:pt x="2290210" y="430228"/>
                    <a:pt x="2292943" y="436156"/>
                  </a:cubicBezTo>
                  <a:lnTo>
                    <a:pt x="2293059" y="440980"/>
                  </a:lnTo>
                  <a:lnTo>
                    <a:pt x="2292956" y="441237"/>
                  </a:lnTo>
                  <a:lnTo>
                    <a:pt x="2306268" y="438771"/>
                  </a:lnTo>
                  <a:cubicBezTo>
                    <a:pt x="2309018" y="437108"/>
                    <a:pt x="2314920" y="433233"/>
                    <a:pt x="2323972" y="427148"/>
                  </a:cubicBezTo>
                  <a:lnTo>
                    <a:pt x="2327753" y="422222"/>
                  </a:lnTo>
                  <a:lnTo>
                    <a:pt x="2334970" y="420459"/>
                  </a:lnTo>
                  <a:lnTo>
                    <a:pt x="2336136" y="417034"/>
                  </a:lnTo>
                  <a:cubicBezTo>
                    <a:pt x="2339577" y="414307"/>
                    <a:pt x="2343410" y="409533"/>
                    <a:pt x="2347634" y="402713"/>
                  </a:cubicBezTo>
                  <a:cubicBezTo>
                    <a:pt x="2354115" y="392440"/>
                    <a:pt x="2358302" y="386175"/>
                    <a:pt x="2360197" y="383917"/>
                  </a:cubicBezTo>
                  <a:lnTo>
                    <a:pt x="2369896" y="376872"/>
                  </a:lnTo>
                  <a:lnTo>
                    <a:pt x="2378831" y="361287"/>
                  </a:lnTo>
                  <a:lnTo>
                    <a:pt x="2384486" y="356327"/>
                  </a:lnTo>
                  <a:lnTo>
                    <a:pt x="2386458" y="350530"/>
                  </a:lnTo>
                  <a:lnTo>
                    <a:pt x="2389670" y="350530"/>
                  </a:lnTo>
                  <a:lnTo>
                    <a:pt x="2393837" y="344613"/>
                  </a:lnTo>
                  <a:lnTo>
                    <a:pt x="2398485" y="344613"/>
                  </a:lnTo>
                  <a:lnTo>
                    <a:pt x="2399021" y="344356"/>
                  </a:lnTo>
                  <a:lnTo>
                    <a:pt x="2404925" y="334927"/>
                  </a:lnTo>
                  <a:lnTo>
                    <a:pt x="2405212" y="334927"/>
                  </a:lnTo>
                  <a:lnTo>
                    <a:pt x="2406147" y="332183"/>
                  </a:lnTo>
                  <a:lnTo>
                    <a:pt x="2409032" y="330031"/>
                  </a:lnTo>
                  <a:lnTo>
                    <a:pt x="2413603" y="316585"/>
                  </a:lnTo>
                  <a:lnTo>
                    <a:pt x="2424862" y="308165"/>
                  </a:lnTo>
                  <a:cubicBezTo>
                    <a:pt x="2429730" y="306944"/>
                    <a:pt x="2437066" y="304745"/>
                    <a:pt x="2446870" y="301566"/>
                  </a:cubicBezTo>
                  <a:close/>
                  <a:moveTo>
                    <a:pt x="2162186" y="299921"/>
                  </a:moveTo>
                  <a:cubicBezTo>
                    <a:pt x="2166288" y="300195"/>
                    <a:pt x="2170641" y="301229"/>
                    <a:pt x="2175246" y="303023"/>
                  </a:cubicBezTo>
                  <a:cubicBezTo>
                    <a:pt x="2179850" y="304816"/>
                    <a:pt x="2183988" y="305838"/>
                    <a:pt x="2187658" y="306086"/>
                  </a:cubicBezTo>
                  <a:lnTo>
                    <a:pt x="2191470" y="312749"/>
                  </a:lnTo>
                  <a:lnTo>
                    <a:pt x="2196413" y="315034"/>
                  </a:lnTo>
                  <a:lnTo>
                    <a:pt x="2197862" y="318889"/>
                  </a:lnTo>
                  <a:lnTo>
                    <a:pt x="2203946" y="321937"/>
                  </a:lnTo>
                  <a:lnTo>
                    <a:pt x="2207544" y="328459"/>
                  </a:lnTo>
                  <a:cubicBezTo>
                    <a:pt x="2207850" y="331134"/>
                    <a:pt x="2207720" y="334623"/>
                    <a:pt x="2207156" y="338924"/>
                  </a:cubicBezTo>
                  <a:cubicBezTo>
                    <a:pt x="2206591" y="343226"/>
                    <a:pt x="2206196" y="347327"/>
                    <a:pt x="2205970" y="351225"/>
                  </a:cubicBezTo>
                  <a:lnTo>
                    <a:pt x="2202343" y="354638"/>
                  </a:lnTo>
                  <a:lnTo>
                    <a:pt x="2201177" y="357254"/>
                  </a:lnTo>
                  <a:lnTo>
                    <a:pt x="2201314" y="363308"/>
                  </a:lnTo>
                  <a:lnTo>
                    <a:pt x="2196683" y="370459"/>
                  </a:lnTo>
                  <a:lnTo>
                    <a:pt x="2194913" y="378893"/>
                  </a:lnTo>
                  <a:cubicBezTo>
                    <a:pt x="2185809" y="390312"/>
                    <a:pt x="2177311" y="398300"/>
                    <a:pt x="2169419" y="402856"/>
                  </a:cubicBezTo>
                  <a:cubicBezTo>
                    <a:pt x="2168378" y="402856"/>
                    <a:pt x="2166599" y="403124"/>
                    <a:pt x="2164081" y="403662"/>
                  </a:cubicBezTo>
                  <a:cubicBezTo>
                    <a:pt x="2161563" y="404199"/>
                    <a:pt x="2159825" y="404468"/>
                    <a:pt x="2158867" y="404468"/>
                  </a:cubicBezTo>
                  <a:cubicBezTo>
                    <a:pt x="2157936" y="404468"/>
                    <a:pt x="2153544" y="403868"/>
                    <a:pt x="2145692" y="402667"/>
                  </a:cubicBezTo>
                  <a:lnTo>
                    <a:pt x="2143278" y="400626"/>
                  </a:lnTo>
                  <a:cubicBezTo>
                    <a:pt x="2139554" y="401164"/>
                    <a:pt x="2130361" y="400008"/>
                    <a:pt x="2115700" y="397160"/>
                  </a:cubicBezTo>
                  <a:cubicBezTo>
                    <a:pt x="2101040" y="394311"/>
                    <a:pt x="2092142" y="391900"/>
                    <a:pt x="2089006" y="389925"/>
                  </a:cubicBezTo>
                  <a:lnTo>
                    <a:pt x="2085684" y="391845"/>
                  </a:lnTo>
                  <a:cubicBezTo>
                    <a:pt x="2085932" y="391574"/>
                    <a:pt x="2083320" y="395472"/>
                    <a:pt x="2077846" y="403540"/>
                  </a:cubicBezTo>
                  <a:cubicBezTo>
                    <a:pt x="2072372" y="411607"/>
                    <a:pt x="2069597" y="415756"/>
                    <a:pt x="2069520" y="415984"/>
                  </a:cubicBezTo>
                  <a:cubicBezTo>
                    <a:pt x="2068685" y="418434"/>
                    <a:pt x="2067842" y="421181"/>
                    <a:pt x="2066990" y="424227"/>
                  </a:cubicBezTo>
                  <a:cubicBezTo>
                    <a:pt x="2066138" y="427273"/>
                    <a:pt x="2065690" y="428863"/>
                    <a:pt x="2065644" y="428997"/>
                  </a:cubicBezTo>
                  <a:lnTo>
                    <a:pt x="2067569" y="442404"/>
                  </a:lnTo>
                  <a:cubicBezTo>
                    <a:pt x="2070098" y="443450"/>
                    <a:pt x="2071498" y="443973"/>
                    <a:pt x="2071766" y="443973"/>
                  </a:cubicBezTo>
                  <a:cubicBezTo>
                    <a:pt x="2071789" y="443973"/>
                    <a:pt x="2072102" y="443883"/>
                    <a:pt x="2072703" y="443703"/>
                  </a:cubicBezTo>
                  <a:cubicBezTo>
                    <a:pt x="2073305" y="443523"/>
                    <a:pt x="2074033" y="443433"/>
                    <a:pt x="2074888" y="443433"/>
                  </a:cubicBezTo>
                  <a:lnTo>
                    <a:pt x="2090374" y="445079"/>
                  </a:lnTo>
                  <a:cubicBezTo>
                    <a:pt x="2093516" y="444322"/>
                    <a:pt x="2098728" y="442167"/>
                    <a:pt x="2106011" y="438614"/>
                  </a:cubicBezTo>
                  <a:cubicBezTo>
                    <a:pt x="2112917" y="434815"/>
                    <a:pt x="2117878" y="432365"/>
                    <a:pt x="2120897" y="431265"/>
                  </a:cubicBezTo>
                  <a:lnTo>
                    <a:pt x="2124173" y="430815"/>
                  </a:lnTo>
                  <a:cubicBezTo>
                    <a:pt x="2127643" y="428768"/>
                    <a:pt x="2131563" y="425205"/>
                    <a:pt x="2135934" y="420126"/>
                  </a:cubicBezTo>
                  <a:lnTo>
                    <a:pt x="2156038" y="415993"/>
                  </a:lnTo>
                  <a:lnTo>
                    <a:pt x="2156625" y="426926"/>
                  </a:lnTo>
                  <a:cubicBezTo>
                    <a:pt x="2153144" y="433520"/>
                    <a:pt x="2138763" y="446214"/>
                    <a:pt x="2113484" y="465008"/>
                  </a:cubicBezTo>
                  <a:cubicBezTo>
                    <a:pt x="2105026" y="468515"/>
                    <a:pt x="2095382" y="470705"/>
                    <a:pt x="2084552" y="471576"/>
                  </a:cubicBezTo>
                  <a:cubicBezTo>
                    <a:pt x="2071949" y="472525"/>
                    <a:pt x="2062671" y="473937"/>
                    <a:pt x="2056717" y="475812"/>
                  </a:cubicBezTo>
                  <a:lnTo>
                    <a:pt x="2042208" y="473223"/>
                  </a:lnTo>
                  <a:lnTo>
                    <a:pt x="2041136" y="471551"/>
                  </a:lnTo>
                  <a:lnTo>
                    <a:pt x="2032651" y="469471"/>
                  </a:lnTo>
                  <a:cubicBezTo>
                    <a:pt x="2024562" y="462505"/>
                    <a:pt x="2018831" y="450970"/>
                    <a:pt x="2015458" y="434866"/>
                  </a:cubicBezTo>
                  <a:cubicBezTo>
                    <a:pt x="2016656" y="430156"/>
                    <a:pt x="2017676" y="424359"/>
                    <a:pt x="2018520" y="417476"/>
                  </a:cubicBezTo>
                  <a:cubicBezTo>
                    <a:pt x="2020718" y="413703"/>
                    <a:pt x="2024648" y="406173"/>
                    <a:pt x="2030310" y="394885"/>
                  </a:cubicBezTo>
                  <a:lnTo>
                    <a:pt x="2032261" y="394585"/>
                  </a:lnTo>
                  <a:lnTo>
                    <a:pt x="2031755" y="392977"/>
                  </a:lnTo>
                  <a:lnTo>
                    <a:pt x="2037989" y="387078"/>
                  </a:lnTo>
                  <a:lnTo>
                    <a:pt x="2043263" y="378323"/>
                  </a:lnTo>
                  <a:cubicBezTo>
                    <a:pt x="2047070" y="376276"/>
                    <a:pt x="2050347" y="373195"/>
                    <a:pt x="2053094" y="369079"/>
                  </a:cubicBezTo>
                  <a:lnTo>
                    <a:pt x="2060113" y="348438"/>
                  </a:lnTo>
                  <a:lnTo>
                    <a:pt x="2065991" y="346492"/>
                  </a:lnTo>
                  <a:lnTo>
                    <a:pt x="2073623" y="333981"/>
                  </a:lnTo>
                  <a:cubicBezTo>
                    <a:pt x="2093654" y="317305"/>
                    <a:pt x="2112655" y="306489"/>
                    <a:pt x="2130626" y="301533"/>
                  </a:cubicBezTo>
                  <a:cubicBezTo>
                    <a:pt x="2131834" y="301533"/>
                    <a:pt x="2133310" y="301623"/>
                    <a:pt x="2135052" y="301803"/>
                  </a:cubicBezTo>
                  <a:cubicBezTo>
                    <a:pt x="2136794" y="301983"/>
                    <a:pt x="2138042" y="302073"/>
                    <a:pt x="2138793" y="302073"/>
                  </a:cubicBezTo>
                  <a:cubicBezTo>
                    <a:pt x="2138693" y="307956"/>
                    <a:pt x="2142304" y="310897"/>
                    <a:pt x="2149624" y="310897"/>
                  </a:cubicBezTo>
                  <a:lnTo>
                    <a:pt x="2153744" y="302665"/>
                  </a:lnTo>
                  <a:cubicBezTo>
                    <a:pt x="2154524" y="302428"/>
                    <a:pt x="2157338" y="301513"/>
                    <a:pt x="2162186" y="299921"/>
                  </a:cubicBezTo>
                  <a:close/>
                  <a:moveTo>
                    <a:pt x="1000136" y="299921"/>
                  </a:moveTo>
                  <a:cubicBezTo>
                    <a:pt x="1004238" y="300195"/>
                    <a:pt x="1008591" y="301229"/>
                    <a:pt x="1013196" y="303023"/>
                  </a:cubicBezTo>
                  <a:cubicBezTo>
                    <a:pt x="1017800" y="304816"/>
                    <a:pt x="1021938" y="305838"/>
                    <a:pt x="1025608" y="306086"/>
                  </a:cubicBezTo>
                  <a:lnTo>
                    <a:pt x="1029420" y="312749"/>
                  </a:lnTo>
                  <a:lnTo>
                    <a:pt x="1034363" y="315034"/>
                  </a:lnTo>
                  <a:lnTo>
                    <a:pt x="1035812" y="318889"/>
                  </a:lnTo>
                  <a:lnTo>
                    <a:pt x="1041896" y="321937"/>
                  </a:lnTo>
                  <a:lnTo>
                    <a:pt x="1045494" y="328459"/>
                  </a:lnTo>
                  <a:cubicBezTo>
                    <a:pt x="1045800" y="331134"/>
                    <a:pt x="1045670" y="334623"/>
                    <a:pt x="1045106" y="338924"/>
                  </a:cubicBezTo>
                  <a:cubicBezTo>
                    <a:pt x="1044541" y="343226"/>
                    <a:pt x="1044146" y="347327"/>
                    <a:pt x="1043920" y="351225"/>
                  </a:cubicBezTo>
                  <a:lnTo>
                    <a:pt x="1040293" y="354638"/>
                  </a:lnTo>
                  <a:lnTo>
                    <a:pt x="1039127" y="357254"/>
                  </a:lnTo>
                  <a:lnTo>
                    <a:pt x="1039264" y="363308"/>
                  </a:lnTo>
                  <a:lnTo>
                    <a:pt x="1034633" y="370459"/>
                  </a:lnTo>
                  <a:lnTo>
                    <a:pt x="1032863" y="378893"/>
                  </a:lnTo>
                  <a:cubicBezTo>
                    <a:pt x="1023759" y="390312"/>
                    <a:pt x="1015261" y="398300"/>
                    <a:pt x="1007369" y="402856"/>
                  </a:cubicBezTo>
                  <a:cubicBezTo>
                    <a:pt x="1006329" y="402856"/>
                    <a:pt x="1004549" y="403124"/>
                    <a:pt x="1002031" y="403662"/>
                  </a:cubicBezTo>
                  <a:cubicBezTo>
                    <a:pt x="999513" y="404199"/>
                    <a:pt x="997775" y="404468"/>
                    <a:pt x="996817" y="404468"/>
                  </a:cubicBezTo>
                  <a:cubicBezTo>
                    <a:pt x="995886" y="404468"/>
                    <a:pt x="991494" y="403868"/>
                    <a:pt x="983642" y="402667"/>
                  </a:cubicBezTo>
                  <a:lnTo>
                    <a:pt x="981228" y="400626"/>
                  </a:lnTo>
                  <a:cubicBezTo>
                    <a:pt x="977504" y="401164"/>
                    <a:pt x="968311" y="400008"/>
                    <a:pt x="953651" y="397160"/>
                  </a:cubicBezTo>
                  <a:cubicBezTo>
                    <a:pt x="938990" y="394311"/>
                    <a:pt x="930092" y="391900"/>
                    <a:pt x="926956" y="389925"/>
                  </a:cubicBezTo>
                  <a:lnTo>
                    <a:pt x="923634" y="391845"/>
                  </a:lnTo>
                  <a:cubicBezTo>
                    <a:pt x="923882" y="391574"/>
                    <a:pt x="921270" y="395472"/>
                    <a:pt x="915796" y="403540"/>
                  </a:cubicBezTo>
                  <a:cubicBezTo>
                    <a:pt x="910322" y="411607"/>
                    <a:pt x="907547" y="415756"/>
                    <a:pt x="907470" y="415984"/>
                  </a:cubicBezTo>
                  <a:cubicBezTo>
                    <a:pt x="906635" y="418434"/>
                    <a:pt x="905792" y="421181"/>
                    <a:pt x="904940" y="424227"/>
                  </a:cubicBezTo>
                  <a:cubicBezTo>
                    <a:pt x="904088" y="427273"/>
                    <a:pt x="903639" y="428863"/>
                    <a:pt x="903594" y="428997"/>
                  </a:cubicBezTo>
                  <a:lnTo>
                    <a:pt x="905519" y="442404"/>
                  </a:lnTo>
                  <a:cubicBezTo>
                    <a:pt x="908048" y="443450"/>
                    <a:pt x="909448" y="443973"/>
                    <a:pt x="909716" y="443973"/>
                  </a:cubicBezTo>
                  <a:cubicBezTo>
                    <a:pt x="909739" y="443973"/>
                    <a:pt x="910051" y="443883"/>
                    <a:pt x="910653" y="443703"/>
                  </a:cubicBezTo>
                  <a:cubicBezTo>
                    <a:pt x="911255" y="443523"/>
                    <a:pt x="911983" y="443433"/>
                    <a:pt x="912838" y="443433"/>
                  </a:cubicBezTo>
                  <a:lnTo>
                    <a:pt x="928324" y="445079"/>
                  </a:lnTo>
                  <a:cubicBezTo>
                    <a:pt x="931466" y="444322"/>
                    <a:pt x="936678" y="442167"/>
                    <a:pt x="943961" y="438614"/>
                  </a:cubicBezTo>
                  <a:cubicBezTo>
                    <a:pt x="950866" y="434815"/>
                    <a:pt x="955829" y="432365"/>
                    <a:pt x="958847" y="431265"/>
                  </a:cubicBezTo>
                  <a:lnTo>
                    <a:pt x="962123" y="430815"/>
                  </a:lnTo>
                  <a:cubicBezTo>
                    <a:pt x="965593" y="428768"/>
                    <a:pt x="969513" y="425205"/>
                    <a:pt x="973884" y="420126"/>
                  </a:cubicBezTo>
                  <a:lnTo>
                    <a:pt x="993988" y="415993"/>
                  </a:lnTo>
                  <a:lnTo>
                    <a:pt x="994575" y="426926"/>
                  </a:lnTo>
                  <a:cubicBezTo>
                    <a:pt x="991094" y="433520"/>
                    <a:pt x="976713" y="446214"/>
                    <a:pt x="951434" y="465008"/>
                  </a:cubicBezTo>
                  <a:cubicBezTo>
                    <a:pt x="942976" y="468515"/>
                    <a:pt x="933332" y="470705"/>
                    <a:pt x="922502" y="471576"/>
                  </a:cubicBezTo>
                  <a:cubicBezTo>
                    <a:pt x="909899" y="472525"/>
                    <a:pt x="900621" y="473937"/>
                    <a:pt x="894667" y="475812"/>
                  </a:cubicBezTo>
                  <a:lnTo>
                    <a:pt x="880158" y="473223"/>
                  </a:lnTo>
                  <a:lnTo>
                    <a:pt x="879086" y="471551"/>
                  </a:lnTo>
                  <a:lnTo>
                    <a:pt x="870601" y="469471"/>
                  </a:lnTo>
                  <a:cubicBezTo>
                    <a:pt x="862512" y="462505"/>
                    <a:pt x="856781" y="450970"/>
                    <a:pt x="853408" y="434866"/>
                  </a:cubicBezTo>
                  <a:cubicBezTo>
                    <a:pt x="854606" y="430156"/>
                    <a:pt x="855626" y="424359"/>
                    <a:pt x="856469" y="417476"/>
                  </a:cubicBezTo>
                  <a:cubicBezTo>
                    <a:pt x="858668" y="413703"/>
                    <a:pt x="862598" y="406173"/>
                    <a:pt x="868260" y="394885"/>
                  </a:cubicBezTo>
                  <a:lnTo>
                    <a:pt x="870211" y="394585"/>
                  </a:lnTo>
                  <a:lnTo>
                    <a:pt x="869705" y="392977"/>
                  </a:lnTo>
                  <a:lnTo>
                    <a:pt x="875939" y="387078"/>
                  </a:lnTo>
                  <a:lnTo>
                    <a:pt x="881213" y="378323"/>
                  </a:lnTo>
                  <a:cubicBezTo>
                    <a:pt x="885020" y="376276"/>
                    <a:pt x="888297" y="373195"/>
                    <a:pt x="891044" y="369079"/>
                  </a:cubicBezTo>
                  <a:lnTo>
                    <a:pt x="898063" y="348438"/>
                  </a:lnTo>
                  <a:lnTo>
                    <a:pt x="903941" y="346492"/>
                  </a:lnTo>
                  <a:lnTo>
                    <a:pt x="911573" y="333981"/>
                  </a:lnTo>
                  <a:cubicBezTo>
                    <a:pt x="931604" y="317305"/>
                    <a:pt x="950605" y="306489"/>
                    <a:pt x="968576" y="301533"/>
                  </a:cubicBezTo>
                  <a:cubicBezTo>
                    <a:pt x="969784" y="301533"/>
                    <a:pt x="971260" y="301623"/>
                    <a:pt x="973002" y="301803"/>
                  </a:cubicBezTo>
                  <a:cubicBezTo>
                    <a:pt x="974745" y="301983"/>
                    <a:pt x="975992" y="302073"/>
                    <a:pt x="976743" y="302073"/>
                  </a:cubicBezTo>
                  <a:cubicBezTo>
                    <a:pt x="976643" y="307956"/>
                    <a:pt x="980253" y="310897"/>
                    <a:pt x="987574" y="310897"/>
                  </a:cubicBezTo>
                  <a:lnTo>
                    <a:pt x="991694" y="302665"/>
                  </a:lnTo>
                  <a:cubicBezTo>
                    <a:pt x="992474" y="302428"/>
                    <a:pt x="995288" y="301513"/>
                    <a:pt x="1000136" y="299921"/>
                  </a:cubicBezTo>
                  <a:close/>
                  <a:moveTo>
                    <a:pt x="835476" y="298273"/>
                  </a:moveTo>
                  <a:cubicBezTo>
                    <a:pt x="840661" y="298273"/>
                    <a:pt x="848227" y="299084"/>
                    <a:pt x="858174" y="300704"/>
                  </a:cubicBezTo>
                  <a:cubicBezTo>
                    <a:pt x="861384" y="303037"/>
                    <a:pt x="866079" y="306015"/>
                    <a:pt x="872259" y="309640"/>
                  </a:cubicBezTo>
                  <a:cubicBezTo>
                    <a:pt x="874725" y="313684"/>
                    <a:pt x="877589" y="319524"/>
                    <a:pt x="880851" y="327158"/>
                  </a:cubicBezTo>
                  <a:lnTo>
                    <a:pt x="878257" y="340330"/>
                  </a:lnTo>
                  <a:lnTo>
                    <a:pt x="873592" y="347781"/>
                  </a:lnTo>
                  <a:lnTo>
                    <a:pt x="862998" y="357270"/>
                  </a:lnTo>
                  <a:lnTo>
                    <a:pt x="848720" y="355962"/>
                  </a:lnTo>
                  <a:lnTo>
                    <a:pt x="844115" y="348918"/>
                  </a:lnTo>
                  <a:lnTo>
                    <a:pt x="844403" y="338207"/>
                  </a:lnTo>
                  <a:lnTo>
                    <a:pt x="849209" y="328921"/>
                  </a:lnTo>
                  <a:lnTo>
                    <a:pt x="846396" y="325293"/>
                  </a:lnTo>
                  <a:cubicBezTo>
                    <a:pt x="845239" y="324293"/>
                    <a:pt x="839962" y="323793"/>
                    <a:pt x="830567" y="323793"/>
                  </a:cubicBezTo>
                  <a:cubicBezTo>
                    <a:pt x="829440" y="323793"/>
                    <a:pt x="827847" y="324030"/>
                    <a:pt x="825786" y="324504"/>
                  </a:cubicBezTo>
                  <a:cubicBezTo>
                    <a:pt x="821561" y="327160"/>
                    <a:pt x="818697" y="328809"/>
                    <a:pt x="817194" y="329452"/>
                  </a:cubicBezTo>
                  <a:lnTo>
                    <a:pt x="813944" y="332565"/>
                  </a:lnTo>
                  <a:cubicBezTo>
                    <a:pt x="813995" y="336713"/>
                    <a:pt x="813494" y="340337"/>
                    <a:pt x="812439" y="343438"/>
                  </a:cubicBezTo>
                  <a:lnTo>
                    <a:pt x="812928" y="345741"/>
                  </a:lnTo>
                  <a:cubicBezTo>
                    <a:pt x="818422" y="350131"/>
                    <a:pt x="822679" y="356578"/>
                    <a:pt x="825700" y="365082"/>
                  </a:cubicBezTo>
                  <a:cubicBezTo>
                    <a:pt x="830479" y="378279"/>
                    <a:pt x="831173" y="389532"/>
                    <a:pt x="827780" y="398842"/>
                  </a:cubicBezTo>
                  <a:lnTo>
                    <a:pt x="820414" y="408669"/>
                  </a:lnTo>
                  <a:lnTo>
                    <a:pt x="814844" y="412124"/>
                  </a:lnTo>
                  <a:lnTo>
                    <a:pt x="811723" y="418131"/>
                  </a:lnTo>
                  <a:cubicBezTo>
                    <a:pt x="806301" y="421270"/>
                    <a:pt x="801797" y="426741"/>
                    <a:pt x="798213" y="434544"/>
                  </a:cubicBezTo>
                  <a:lnTo>
                    <a:pt x="789591" y="438746"/>
                  </a:lnTo>
                  <a:lnTo>
                    <a:pt x="785822" y="443844"/>
                  </a:lnTo>
                  <a:cubicBezTo>
                    <a:pt x="782638" y="445644"/>
                    <a:pt x="778226" y="448463"/>
                    <a:pt x="772586" y="452299"/>
                  </a:cubicBezTo>
                  <a:lnTo>
                    <a:pt x="763960" y="451222"/>
                  </a:lnTo>
                  <a:cubicBezTo>
                    <a:pt x="759995" y="452526"/>
                    <a:pt x="753554" y="456506"/>
                    <a:pt x="744636" y="463163"/>
                  </a:cubicBezTo>
                  <a:cubicBezTo>
                    <a:pt x="737193" y="464455"/>
                    <a:pt x="730333" y="467238"/>
                    <a:pt x="724056" y="471511"/>
                  </a:cubicBezTo>
                  <a:cubicBezTo>
                    <a:pt x="714552" y="472366"/>
                    <a:pt x="708113" y="470964"/>
                    <a:pt x="704741" y="467305"/>
                  </a:cubicBezTo>
                  <a:cubicBezTo>
                    <a:pt x="704303" y="463646"/>
                    <a:pt x="699623" y="464532"/>
                    <a:pt x="690699" y="469963"/>
                  </a:cubicBezTo>
                  <a:cubicBezTo>
                    <a:pt x="683810" y="468648"/>
                    <a:pt x="679621" y="467601"/>
                    <a:pt x="678132" y="466820"/>
                  </a:cubicBezTo>
                  <a:cubicBezTo>
                    <a:pt x="674170" y="465537"/>
                    <a:pt x="669569" y="462730"/>
                    <a:pt x="664326" y="458400"/>
                  </a:cubicBezTo>
                  <a:cubicBezTo>
                    <a:pt x="662394" y="452672"/>
                    <a:pt x="659447" y="447397"/>
                    <a:pt x="655485" y="442574"/>
                  </a:cubicBezTo>
                  <a:cubicBezTo>
                    <a:pt x="655188" y="437587"/>
                    <a:pt x="656491" y="430825"/>
                    <a:pt x="659396" y="422290"/>
                  </a:cubicBezTo>
                  <a:cubicBezTo>
                    <a:pt x="664143" y="414075"/>
                    <a:pt x="667408" y="408907"/>
                    <a:pt x="669188" y="406786"/>
                  </a:cubicBezTo>
                  <a:lnTo>
                    <a:pt x="674689" y="402134"/>
                  </a:lnTo>
                  <a:lnTo>
                    <a:pt x="681575" y="390468"/>
                  </a:lnTo>
                  <a:lnTo>
                    <a:pt x="683230" y="390468"/>
                  </a:lnTo>
                  <a:lnTo>
                    <a:pt x="685858" y="384920"/>
                  </a:lnTo>
                  <a:lnTo>
                    <a:pt x="700251" y="376478"/>
                  </a:lnTo>
                  <a:lnTo>
                    <a:pt x="707905" y="376478"/>
                  </a:lnTo>
                  <a:cubicBezTo>
                    <a:pt x="708771" y="376478"/>
                    <a:pt x="712252" y="377134"/>
                    <a:pt x="718349" y="378446"/>
                  </a:cubicBezTo>
                  <a:cubicBezTo>
                    <a:pt x="727236" y="382613"/>
                    <a:pt x="731125" y="391752"/>
                    <a:pt x="730015" y="405860"/>
                  </a:cubicBezTo>
                  <a:lnTo>
                    <a:pt x="726770" y="412180"/>
                  </a:lnTo>
                  <a:lnTo>
                    <a:pt x="726054" y="419932"/>
                  </a:lnTo>
                  <a:lnTo>
                    <a:pt x="720510" y="429592"/>
                  </a:lnTo>
                  <a:lnTo>
                    <a:pt x="706721" y="442609"/>
                  </a:lnTo>
                  <a:lnTo>
                    <a:pt x="694463" y="442609"/>
                  </a:lnTo>
                  <a:lnTo>
                    <a:pt x="692187" y="430887"/>
                  </a:lnTo>
                  <a:lnTo>
                    <a:pt x="693743" y="423332"/>
                  </a:lnTo>
                  <a:lnTo>
                    <a:pt x="693049" y="421754"/>
                  </a:lnTo>
                  <a:lnTo>
                    <a:pt x="692049" y="421754"/>
                  </a:lnTo>
                  <a:lnTo>
                    <a:pt x="689610" y="422972"/>
                  </a:lnTo>
                  <a:cubicBezTo>
                    <a:pt x="686546" y="427722"/>
                    <a:pt x="684542" y="432010"/>
                    <a:pt x="683599" y="435834"/>
                  </a:cubicBezTo>
                  <a:lnTo>
                    <a:pt x="688075" y="442004"/>
                  </a:lnTo>
                  <a:cubicBezTo>
                    <a:pt x="696873" y="444785"/>
                    <a:pt x="704016" y="446176"/>
                    <a:pt x="709504" y="446176"/>
                  </a:cubicBezTo>
                  <a:cubicBezTo>
                    <a:pt x="711853" y="446176"/>
                    <a:pt x="714575" y="446086"/>
                    <a:pt x="717670" y="445906"/>
                  </a:cubicBezTo>
                  <a:cubicBezTo>
                    <a:pt x="720764" y="445726"/>
                    <a:pt x="722348" y="445636"/>
                    <a:pt x="722422" y="445636"/>
                  </a:cubicBezTo>
                  <a:cubicBezTo>
                    <a:pt x="724426" y="444947"/>
                    <a:pt x="728420" y="442264"/>
                    <a:pt x="734404" y="437588"/>
                  </a:cubicBezTo>
                  <a:cubicBezTo>
                    <a:pt x="740388" y="432912"/>
                    <a:pt x="744616" y="430125"/>
                    <a:pt x="747089" y="429227"/>
                  </a:cubicBezTo>
                  <a:cubicBezTo>
                    <a:pt x="746963" y="429413"/>
                    <a:pt x="748741" y="427365"/>
                    <a:pt x="752422" y="423083"/>
                  </a:cubicBezTo>
                  <a:lnTo>
                    <a:pt x="754506" y="415379"/>
                  </a:lnTo>
                  <a:lnTo>
                    <a:pt x="760586" y="411987"/>
                  </a:lnTo>
                  <a:lnTo>
                    <a:pt x="759304" y="407794"/>
                  </a:lnTo>
                  <a:lnTo>
                    <a:pt x="761992" y="404626"/>
                  </a:lnTo>
                  <a:lnTo>
                    <a:pt x="761027" y="404656"/>
                  </a:lnTo>
                  <a:lnTo>
                    <a:pt x="752984" y="402272"/>
                  </a:lnTo>
                  <a:cubicBezTo>
                    <a:pt x="752332" y="400248"/>
                    <a:pt x="751546" y="397438"/>
                    <a:pt x="750626" y="393842"/>
                  </a:cubicBezTo>
                  <a:cubicBezTo>
                    <a:pt x="749705" y="390247"/>
                    <a:pt x="749131" y="388090"/>
                    <a:pt x="748902" y="387373"/>
                  </a:cubicBezTo>
                  <a:lnTo>
                    <a:pt x="747397" y="387373"/>
                  </a:lnTo>
                  <a:lnTo>
                    <a:pt x="744683" y="383226"/>
                  </a:lnTo>
                  <a:cubicBezTo>
                    <a:pt x="744903" y="374197"/>
                    <a:pt x="744858" y="366964"/>
                    <a:pt x="744546" y="361527"/>
                  </a:cubicBezTo>
                  <a:cubicBezTo>
                    <a:pt x="746292" y="356391"/>
                    <a:pt x="748729" y="351317"/>
                    <a:pt x="751856" y="346307"/>
                  </a:cubicBezTo>
                  <a:cubicBezTo>
                    <a:pt x="756435" y="342419"/>
                    <a:pt x="761033" y="337937"/>
                    <a:pt x="765649" y="332861"/>
                  </a:cubicBezTo>
                  <a:lnTo>
                    <a:pt x="769242" y="324110"/>
                  </a:lnTo>
                  <a:lnTo>
                    <a:pt x="775995" y="319947"/>
                  </a:lnTo>
                  <a:lnTo>
                    <a:pt x="781020" y="311741"/>
                  </a:lnTo>
                  <a:lnTo>
                    <a:pt x="785050" y="311741"/>
                  </a:lnTo>
                  <a:lnTo>
                    <a:pt x="789406" y="308486"/>
                  </a:lnTo>
                  <a:cubicBezTo>
                    <a:pt x="794989" y="307440"/>
                    <a:pt x="802921" y="304988"/>
                    <a:pt x="813202" y="301129"/>
                  </a:cubicBezTo>
                  <a:cubicBezTo>
                    <a:pt x="825253" y="299225"/>
                    <a:pt x="832678" y="298273"/>
                    <a:pt x="835476" y="298273"/>
                  </a:cubicBezTo>
                  <a:close/>
                  <a:moveTo>
                    <a:pt x="1920940" y="296627"/>
                  </a:moveTo>
                  <a:lnTo>
                    <a:pt x="1928134" y="300263"/>
                  </a:lnTo>
                  <a:cubicBezTo>
                    <a:pt x="1934240" y="310339"/>
                    <a:pt x="1934984" y="319638"/>
                    <a:pt x="1930368" y="328162"/>
                  </a:cubicBezTo>
                  <a:lnTo>
                    <a:pt x="1926702" y="329915"/>
                  </a:lnTo>
                  <a:lnTo>
                    <a:pt x="1925849" y="332419"/>
                  </a:lnTo>
                  <a:lnTo>
                    <a:pt x="1920001" y="337744"/>
                  </a:lnTo>
                  <a:cubicBezTo>
                    <a:pt x="1920089" y="338539"/>
                    <a:pt x="1918956" y="340816"/>
                    <a:pt x="1916601" y="344574"/>
                  </a:cubicBezTo>
                  <a:lnTo>
                    <a:pt x="1916694" y="345229"/>
                  </a:lnTo>
                  <a:lnTo>
                    <a:pt x="1935419" y="336137"/>
                  </a:lnTo>
                  <a:lnTo>
                    <a:pt x="1937078" y="331266"/>
                  </a:lnTo>
                  <a:lnTo>
                    <a:pt x="1943025" y="331266"/>
                  </a:lnTo>
                  <a:lnTo>
                    <a:pt x="1949688" y="327514"/>
                  </a:lnTo>
                  <a:lnTo>
                    <a:pt x="1951934" y="327514"/>
                  </a:lnTo>
                  <a:lnTo>
                    <a:pt x="1956458" y="324757"/>
                  </a:lnTo>
                  <a:lnTo>
                    <a:pt x="1960917" y="319883"/>
                  </a:lnTo>
                  <a:lnTo>
                    <a:pt x="1967215" y="318669"/>
                  </a:lnTo>
                  <a:lnTo>
                    <a:pt x="1967566" y="317640"/>
                  </a:lnTo>
                  <a:cubicBezTo>
                    <a:pt x="1976556" y="313598"/>
                    <a:pt x="1982877" y="311076"/>
                    <a:pt x="1986530" y="310073"/>
                  </a:cubicBezTo>
                  <a:lnTo>
                    <a:pt x="1989733" y="307144"/>
                  </a:lnTo>
                  <a:lnTo>
                    <a:pt x="1996109" y="307144"/>
                  </a:lnTo>
                  <a:cubicBezTo>
                    <a:pt x="2000513" y="305601"/>
                    <a:pt x="2004946" y="303010"/>
                    <a:pt x="2009408" y="299371"/>
                  </a:cubicBezTo>
                  <a:lnTo>
                    <a:pt x="2021680" y="299371"/>
                  </a:lnTo>
                  <a:lnTo>
                    <a:pt x="2021924" y="303406"/>
                  </a:lnTo>
                  <a:lnTo>
                    <a:pt x="2023189" y="303406"/>
                  </a:lnTo>
                  <a:cubicBezTo>
                    <a:pt x="2025912" y="309194"/>
                    <a:pt x="2027072" y="316134"/>
                    <a:pt x="2026666" y="324226"/>
                  </a:cubicBezTo>
                  <a:lnTo>
                    <a:pt x="2023776" y="332724"/>
                  </a:lnTo>
                  <a:lnTo>
                    <a:pt x="2021426" y="334880"/>
                  </a:lnTo>
                  <a:lnTo>
                    <a:pt x="2017885" y="345286"/>
                  </a:lnTo>
                  <a:lnTo>
                    <a:pt x="2013705" y="348395"/>
                  </a:lnTo>
                  <a:lnTo>
                    <a:pt x="2008032" y="355195"/>
                  </a:lnTo>
                  <a:lnTo>
                    <a:pt x="2007946" y="360215"/>
                  </a:lnTo>
                  <a:lnTo>
                    <a:pt x="2004302" y="363624"/>
                  </a:lnTo>
                  <a:cubicBezTo>
                    <a:pt x="2002787" y="366842"/>
                    <a:pt x="1999906" y="371660"/>
                    <a:pt x="1995658" y="378077"/>
                  </a:cubicBezTo>
                  <a:lnTo>
                    <a:pt x="1995470" y="381807"/>
                  </a:lnTo>
                  <a:cubicBezTo>
                    <a:pt x="1989202" y="388010"/>
                    <a:pt x="1981655" y="396349"/>
                    <a:pt x="1972832" y="406825"/>
                  </a:cubicBezTo>
                  <a:cubicBezTo>
                    <a:pt x="1969333" y="411110"/>
                    <a:pt x="1966512" y="414904"/>
                    <a:pt x="1964367" y="418208"/>
                  </a:cubicBezTo>
                  <a:lnTo>
                    <a:pt x="1960153" y="426289"/>
                  </a:lnTo>
                  <a:lnTo>
                    <a:pt x="1968724" y="417462"/>
                  </a:lnTo>
                  <a:lnTo>
                    <a:pt x="1980013" y="413522"/>
                  </a:lnTo>
                  <a:lnTo>
                    <a:pt x="1993403" y="417265"/>
                  </a:lnTo>
                  <a:cubicBezTo>
                    <a:pt x="1989693" y="425223"/>
                    <a:pt x="1983219" y="433088"/>
                    <a:pt x="1973981" y="440859"/>
                  </a:cubicBezTo>
                  <a:cubicBezTo>
                    <a:pt x="1965002" y="448420"/>
                    <a:pt x="1958627" y="454442"/>
                    <a:pt x="1954854" y="458927"/>
                  </a:cubicBezTo>
                  <a:lnTo>
                    <a:pt x="1951771" y="460548"/>
                  </a:lnTo>
                  <a:lnTo>
                    <a:pt x="1951180" y="462276"/>
                  </a:lnTo>
                  <a:lnTo>
                    <a:pt x="1930102" y="473067"/>
                  </a:lnTo>
                  <a:cubicBezTo>
                    <a:pt x="1921896" y="472427"/>
                    <a:pt x="1914474" y="468518"/>
                    <a:pt x="1907837" y="461341"/>
                  </a:cubicBezTo>
                  <a:cubicBezTo>
                    <a:pt x="1907488" y="459740"/>
                    <a:pt x="1906065" y="457621"/>
                    <a:pt x="1903567" y="454983"/>
                  </a:cubicBezTo>
                  <a:lnTo>
                    <a:pt x="1902645" y="446888"/>
                  </a:lnTo>
                  <a:lnTo>
                    <a:pt x="1904690" y="440877"/>
                  </a:lnTo>
                  <a:lnTo>
                    <a:pt x="1904158" y="436117"/>
                  </a:lnTo>
                  <a:lnTo>
                    <a:pt x="1907764" y="430248"/>
                  </a:lnTo>
                  <a:cubicBezTo>
                    <a:pt x="1908462" y="427147"/>
                    <a:pt x="1908810" y="425596"/>
                    <a:pt x="1908810" y="425596"/>
                  </a:cubicBezTo>
                  <a:cubicBezTo>
                    <a:pt x="1911814" y="416769"/>
                    <a:pt x="1919457" y="405522"/>
                    <a:pt x="1931738" y="391853"/>
                  </a:cubicBezTo>
                  <a:cubicBezTo>
                    <a:pt x="1944019" y="378184"/>
                    <a:pt x="1951688" y="366059"/>
                    <a:pt x="1954747" y="355478"/>
                  </a:cubicBezTo>
                  <a:lnTo>
                    <a:pt x="1965556" y="341138"/>
                  </a:lnTo>
                  <a:lnTo>
                    <a:pt x="1957165" y="345801"/>
                  </a:lnTo>
                  <a:lnTo>
                    <a:pt x="1955883" y="349565"/>
                  </a:lnTo>
                  <a:lnTo>
                    <a:pt x="1947522" y="351173"/>
                  </a:lnTo>
                  <a:lnTo>
                    <a:pt x="1946969" y="352798"/>
                  </a:lnTo>
                  <a:cubicBezTo>
                    <a:pt x="1938900" y="355199"/>
                    <a:pt x="1934240" y="357020"/>
                    <a:pt x="1932988" y="358260"/>
                  </a:cubicBezTo>
                  <a:lnTo>
                    <a:pt x="1931122" y="363748"/>
                  </a:lnTo>
                  <a:cubicBezTo>
                    <a:pt x="1925280" y="367004"/>
                    <a:pt x="1919843" y="368989"/>
                    <a:pt x="1914813" y="369704"/>
                  </a:cubicBezTo>
                  <a:lnTo>
                    <a:pt x="1913282" y="374206"/>
                  </a:lnTo>
                  <a:lnTo>
                    <a:pt x="1906495" y="374206"/>
                  </a:lnTo>
                  <a:lnTo>
                    <a:pt x="1903875" y="376358"/>
                  </a:lnTo>
                  <a:lnTo>
                    <a:pt x="1902584" y="376358"/>
                  </a:lnTo>
                  <a:lnTo>
                    <a:pt x="1900201" y="383355"/>
                  </a:lnTo>
                  <a:lnTo>
                    <a:pt x="1893727" y="384967"/>
                  </a:lnTo>
                  <a:lnTo>
                    <a:pt x="1893487" y="385675"/>
                  </a:lnTo>
                  <a:lnTo>
                    <a:pt x="1888174" y="392175"/>
                  </a:lnTo>
                  <a:lnTo>
                    <a:pt x="1884251" y="402049"/>
                  </a:lnTo>
                  <a:cubicBezTo>
                    <a:pt x="1880455" y="405759"/>
                    <a:pt x="1876269" y="411438"/>
                    <a:pt x="1871691" y="419085"/>
                  </a:cubicBezTo>
                  <a:cubicBezTo>
                    <a:pt x="1867113" y="426733"/>
                    <a:pt x="1862659" y="432787"/>
                    <a:pt x="1858329" y="437249"/>
                  </a:cubicBezTo>
                  <a:cubicBezTo>
                    <a:pt x="1854047" y="439476"/>
                    <a:pt x="1849519" y="443012"/>
                    <a:pt x="1844746" y="447857"/>
                  </a:cubicBezTo>
                  <a:cubicBezTo>
                    <a:pt x="1837975" y="454780"/>
                    <a:pt x="1832547" y="459669"/>
                    <a:pt x="1828462" y="462524"/>
                  </a:cubicBezTo>
                  <a:cubicBezTo>
                    <a:pt x="1820290" y="464214"/>
                    <a:pt x="1808515" y="466520"/>
                    <a:pt x="1793137" y="469444"/>
                  </a:cubicBezTo>
                  <a:lnTo>
                    <a:pt x="1787520" y="466756"/>
                  </a:lnTo>
                  <a:lnTo>
                    <a:pt x="1776514" y="469444"/>
                  </a:lnTo>
                  <a:lnTo>
                    <a:pt x="1765856" y="460659"/>
                  </a:lnTo>
                  <a:lnTo>
                    <a:pt x="1764861" y="447021"/>
                  </a:lnTo>
                  <a:lnTo>
                    <a:pt x="1772570" y="432919"/>
                  </a:lnTo>
                  <a:lnTo>
                    <a:pt x="1784969" y="429437"/>
                  </a:lnTo>
                  <a:cubicBezTo>
                    <a:pt x="1791126" y="432602"/>
                    <a:pt x="1795158" y="435071"/>
                    <a:pt x="1797064" y="436846"/>
                  </a:cubicBezTo>
                  <a:lnTo>
                    <a:pt x="1804400" y="435479"/>
                  </a:lnTo>
                  <a:lnTo>
                    <a:pt x="1808658" y="433249"/>
                  </a:lnTo>
                  <a:lnTo>
                    <a:pt x="1814112" y="421883"/>
                  </a:lnTo>
                  <a:lnTo>
                    <a:pt x="1816388" y="420575"/>
                  </a:lnTo>
                  <a:cubicBezTo>
                    <a:pt x="1817952" y="415442"/>
                    <a:pt x="1820746" y="409822"/>
                    <a:pt x="1824770" y="403717"/>
                  </a:cubicBezTo>
                  <a:cubicBezTo>
                    <a:pt x="1829684" y="398114"/>
                    <a:pt x="1835968" y="390667"/>
                    <a:pt x="1843623" y="381374"/>
                  </a:cubicBezTo>
                  <a:cubicBezTo>
                    <a:pt x="1848216" y="373008"/>
                    <a:pt x="1856310" y="360866"/>
                    <a:pt x="1867903" y="344947"/>
                  </a:cubicBezTo>
                  <a:lnTo>
                    <a:pt x="1868327" y="339586"/>
                  </a:lnTo>
                  <a:lnTo>
                    <a:pt x="1858976" y="341873"/>
                  </a:lnTo>
                  <a:lnTo>
                    <a:pt x="1851572" y="345895"/>
                  </a:lnTo>
                  <a:cubicBezTo>
                    <a:pt x="1842251" y="347270"/>
                    <a:pt x="1834016" y="348866"/>
                    <a:pt x="1826867" y="350684"/>
                  </a:cubicBezTo>
                  <a:lnTo>
                    <a:pt x="1814944" y="344712"/>
                  </a:lnTo>
                  <a:lnTo>
                    <a:pt x="1815286" y="334263"/>
                  </a:lnTo>
                  <a:lnTo>
                    <a:pt x="1822721" y="325461"/>
                  </a:lnTo>
                  <a:cubicBezTo>
                    <a:pt x="1842644" y="325841"/>
                    <a:pt x="1865355" y="319730"/>
                    <a:pt x="1890854" y="307127"/>
                  </a:cubicBezTo>
                  <a:lnTo>
                    <a:pt x="1894872" y="307127"/>
                  </a:lnTo>
                  <a:lnTo>
                    <a:pt x="1910744" y="297995"/>
                  </a:lnTo>
                  <a:close/>
                  <a:moveTo>
                    <a:pt x="313670" y="275052"/>
                  </a:moveTo>
                  <a:lnTo>
                    <a:pt x="313627" y="275178"/>
                  </a:lnTo>
                  <a:lnTo>
                    <a:pt x="313628" y="275177"/>
                  </a:lnTo>
                  <a:lnTo>
                    <a:pt x="313671" y="275052"/>
                  </a:lnTo>
                  <a:close/>
                  <a:moveTo>
                    <a:pt x="1248477" y="272970"/>
                  </a:moveTo>
                  <a:lnTo>
                    <a:pt x="1239582" y="277337"/>
                  </a:lnTo>
                  <a:cubicBezTo>
                    <a:pt x="1237519" y="278303"/>
                    <a:pt x="1236528" y="278693"/>
                    <a:pt x="1236611" y="278509"/>
                  </a:cubicBezTo>
                  <a:lnTo>
                    <a:pt x="1237023" y="282179"/>
                  </a:lnTo>
                  <a:lnTo>
                    <a:pt x="1240367" y="283680"/>
                  </a:lnTo>
                  <a:lnTo>
                    <a:pt x="1243103" y="282488"/>
                  </a:lnTo>
                  <a:close/>
                  <a:moveTo>
                    <a:pt x="303885" y="263973"/>
                  </a:moveTo>
                  <a:cubicBezTo>
                    <a:pt x="299269" y="266286"/>
                    <a:pt x="294722" y="267670"/>
                    <a:pt x="290243" y="268128"/>
                  </a:cubicBezTo>
                  <a:cubicBezTo>
                    <a:pt x="284766" y="272221"/>
                    <a:pt x="281120" y="276937"/>
                    <a:pt x="279305" y="282277"/>
                  </a:cubicBezTo>
                  <a:lnTo>
                    <a:pt x="277599" y="287297"/>
                  </a:lnTo>
                  <a:cubicBezTo>
                    <a:pt x="286219" y="281646"/>
                    <a:pt x="294997" y="279360"/>
                    <a:pt x="303933" y="280437"/>
                  </a:cubicBezTo>
                  <a:lnTo>
                    <a:pt x="311087" y="276556"/>
                  </a:lnTo>
                  <a:lnTo>
                    <a:pt x="310484" y="275640"/>
                  </a:lnTo>
                  <a:lnTo>
                    <a:pt x="310081" y="270186"/>
                  </a:lnTo>
                  <a:cubicBezTo>
                    <a:pt x="306477" y="268294"/>
                    <a:pt x="304411" y="266223"/>
                    <a:pt x="303885" y="263973"/>
                  </a:cubicBezTo>
                  <a:close/>
                  <a:moveTo>
                    <a:pt x="380349" y="140985"/>
                  </a:moveTo>
                  <a:cubicBezTo>
                    <a:pt x="379678" y="145593"/>
                    <a:pt x="374408" y="154471"/>
                    <a:pt x="364541" y="167620"/>
                  </a:cubicBezTo>
                  <a:lnTo>
                    <a:pt x="355554" y="174334"/>
                  </a:lnTo>
                  <a:lnTo>
                    <a:pt x="352433" y="183518"/>
                  </a:lnTo>
                  <a:lnTo>
                    <a:pt x="348840" y="183518"/>
                  </a:lnTo>
                  <a:lnTo>
                    <a:pt x="342670" y="192993"/>
                  </a:lnTo>
                  <a:lnTo>
                    <a:pt x="338169" y="196187"/>
                  </a:lnTo>
                  <a:lnTo>
                    <a:pt x="336136" y="202168"/>
                  </a:lnTo>
                  <a:lnTo>
                    <a:pt x="321953" y="212343"/>
                  </a:lnTo>
                  <a:lnTo>
                    <a:pt x="304366" y="243393"/>
                  </a:lnTo>
                  <a:lnTo>
                    <a:pt x="310051" y="237356"/>
                  </a:lnTo>
                  <a:lnTo>
                    <a:pt x="324727" y="237356"/>
                  </a:lnTo>
                  <a:lnTo>
                    <a:pt x="329722" y="241669"/>
                  </a:lnTo>
                  <a:lnTo>
                    <a:pt x="342988" y="241669"/>
                  </a:lnTo>
                  <a:lnTo>
                    <a:pt x="350984" y="251368"/>
                  </a:lnTo>
                  <a:lnTo>
                    <a:pt x="359203" y="251051"/>
                  </a:lnTo>
                  <a:cubicBezTo>
                    <a:pt x="365369" y="242939"/>
                    <a:pt x="373941" y="236573"/>
                    <a:pt x="384920" y="231954"/>
                  </a:cubicBezTo>
                  <a:lnTo>
                    <a:pt x="394112" y="219404"/>
                  </a:lnTo>
                  <a:lnTo>
                    <a:pt x="397589" y="196457"/>
                  </a:lnTo>
                  <a:lnTo>
                    <a:pt x="401791" y="199690"/>
                  </a:lnTo>
                  <a:lnTo>
                    <a:pt x="401307" y="195025"/>
                  </a:lnTo>
                  <a:lnTo>
                    <a:pt x="400887" y="185177"/>
                  </a:lnTo>
                  <a:cubicBezTo>
                    <a:pt x="402919" y="180258"/>
                    <a:pt x="404344" y="173827"/>
                    <a:pt x="405161" y="165885"/>
                  </a:cubicBezTo>
                  <a:cubicBezTo>
                    <a:pt x="405979" y="157943"/>
                    <a:pt x="406973" y="152515"/>
                    <a:pt x="408145" y="149599"/>
                  </a:cubicBezTo>
                  <a:cubicBezTo>
                    <a:pt x="403595" y="142579"/>
                    <a:pt x="394329" y="139708"/>
                    <a:pt x="380349" y="140985"/>
                  </a:cubicBezTo>
                  <a:close/>
                  <a:moveTo>
                    <a:pt x="513383" y="34848"/>
                  </a:moveTo>
                  <a:lnTo>
                    <a:pt x="530344" y="34848"/>
                  </a:lnTo>
                  <a:lnTo>
                    <a:pt x="535635" y="38625"/>
                  </a:lnTo>
                  <a:cubicBezTo>
                    <a:pt x="537021" y="43824"/>
                    <a:pt x="535778" y="50677"/>
                    <a:pt x="531905" y="59184"/>
                  </a:cubicBezTo>
                  <a:lnTo>
                    <a:pt x="520251" y="65306"/>
                  </a:lnTo>
                  <a:lnTo>
                    <a:pt x="513113" y="65306"/>
                  </a:lnTo>
                  <a:lnTo>
                    <a:pt x="502908" y="73435"/>
                  </a:lnTo>
                  <a:cubicBezTo>
                    <a:pt x="488717" y="74001"/>
                    <a:pt x="475645" y="77094"/>
                    <a:pt x="463695" y="82714"/>
                  </a:cubicBezTo>
                  <a:lnTo>
                    <a:pt x="451462" y="82173"/>
                  </a:lnTo>
                  <a:lnTo>
                    <a:pt x="433455" y="87623"/>
                  </a:lnTo>
                  <a:cubicBezTo>
                    <a:pt x="429673" y="89641"/>
                    <a:pt x="423923" y="92992"/>
                    <a:pt x="416206" y="97677"/>
                  </a:cubicBezTo>
                  <a:cubicBezTo>
                    <a:pt x="414592" y="98336"/>
                    <a:pt x="412005" y="100023"/>
                    <a:pt x="408443" y="102739"/>
                  </a:cubicBezTo>
                  <a:lnTo>
                    <a:pt x="396562" y="112546"/>
                  </a:lnTo>
                  <a:lnTo>
                    <a:pt x="428961" y="115805"/>
                  </a:lnTo>
                  <a:cubicBezTo>
                    <a:pt x="431171" y="119152"/>
                    <a:pt x="436839" y="122748"/>
                    <a:pt x="445966" y="126592"/>
                  </a:cubicBezTo>
                  <a:lnTo>
                    <a:pt x="449327" y="134164"/>
                  </a:lnTo>
                  <a:lnTo>
                    <a:pt x="454361" y="136252"/>
                  </a:lnTo>
                  <a:cubicBezTo>
                    <a:pt x="456307" y="140014"/>
                    <a:pt x="457598" y="144758"/>
                    <a:pt x="458232" y="150487"/>
                  </a:cubicBezTo>
                  <a:cubicBezTo>
                    <a:pt x="458535" y="158256"/>
                    <a:pt x="458048" y="162966"/>
                    <a:pt x="456770" y="164618"/>
                  </a:cubicBezTo>
                  <a:lnTo>
                    <a:pt x="458044" y="165622"/>
                  </a:lnTo>
                  <a:cubicBezTo>
                    <a:pt x="457075" y="176898"/>
                    <a:pt x="454023" y="190083"/>
                    <a:pt x="448890" y="205178"/>
                  </a:cubicBezTo>
                  <a:cubicBezTo>
                    <a:pt x="445045" y="216483"/>
                    <a:pt x="434718" y="229340"/>
                    <a:pt x="417908" y="243749"/>
                  </a:cubicBezTo>
                  <a:lnTo>
                    <a:pt x="411828" y="245721"/>
                  </a:lnTo>
                  <a:lnTo>
                    <a:pt x="411267" y="246339"/>
                  </a:lnTo>
                  <a:lnTo>
                    <a:pt x="410443" y="248761"/>
                  </a:lnTo>
                  <a:cubicBezTo>
                    <a:pt x="409127" y="250073"/>
                    <a:pt x="405481" y="252505"/>
                    <a:pt x="399506" y="256056"/>
                  </a:cubicBezTo>
                  <a:lnTo>
                    <a:pt x="377772" y="268281"/>
                  </a:lnTo>
                  <a:lnTo>
                    <a:pt x="378085" y="268244"/>
                  </a:lnTo>
                  <a:cubicBezTo>
                    <a:pt x="383971" y="278076"/>
                    <a:pt x="386898" y="288937"/>
                    <a:pt x="386866" y="300824"/>
                  </a:cubicBezTo>
                  <a:lnTo>
                    <a:pt x="380945" y="307166"/>
                  </a:lnTo>
                  <a:lnTo>
                    <a:pt x="380598" y="312714"/>
                  </a:lnTo>
                  <a:cubicBezTo>
                    <a:pt x="384197" y="316227"/>
                    <a:pt x="386336" y="318815"/>
                    <a:pt x="387016" y="320479"/>
                  </a:cubicBezTo>
                  <a:lnTo>
                    <a:pt x="388208" y="320479"/>
                  </a:lnTo>
                  <a:lnTo>
                    <a:pt x="397426" y="330224"/>
                  </a:lnTo>
                  <a:lnTo>
                    <a:pt x="398747" y="350483"/>
                  </a:lnTo>
                  <a:lnTo>
                    <a:pt x="402760" y="357013"/>
                  </a:lnTo>
                  <a:lnTo>
                    <a:pt x="399785" y="367478"/>
                  </a:lnTo>
                  <a:cubicBezTo>
                    <a:pt x="401174" y="372829"/>
                    <a:pt x="402461" y="380214"/>
                    <a:pt x="403648" y="389632"/>
                  </a:cubicBezTo>
                  <a:cubicBezTo>
                    <a:pt x="405517" y="391238"/>
                    <a:pt x="408700" y="395120"/>
                    <a:pt x="413196" y="401277"/>
                  </a:cubicBezTo>
                  <a:lnTo>
                    <a:pt x="411760" y="411906"/>
                  </a:lnTo>
                  <a:lnTo>
                    <a:pt x="419010" y="425347"/>
                  </a:lnTo>
                  <a:cubicBezTo>
                    <a:pt x="418533" y="430638"/>
                    <a:pt x="420692" y="441398"/>
                    <a:pt x="425488" y="457628"/>
                  </a:cubicBezTo>
                  <a:cubicBezTo>
                    <a:pt x="427009" y="464685"/>
                    <a:pt x="428365" y="470979"/>
                    <a:pt x="429557" y="476510"/>
                  </a:cubicBezTo>
                  <a:cubicBezTo>
                    <a:pt x="431710" y="485054"/>
                    <a:pt x="435277" y="490346"/>
                    <a:pt x="440259" y="492387"/>
                  </a:cubicBezTo>
                  <a:lnTo>
                    <a:pt x="440117" y="492803"/>
                  </a:lnTo>
                  <a:lnTo>
                    <a:pt x="444422" y="492803"/>
                  </a:lnTo>
                  <a:lnTo>
                    <a:pt x="444005" y="494022"/>
                  </a:lnTo>
                  <a:lnTo>
                    <a:pt x="458429" y="488498"/>
                  </a:lnTo>
                  <a:lnTo>
                    <a:pt x="469285" y="488498"/>
                  </a:lnTo>
                  <a:cubicBezTo>
                    <a:pt x="469789" y="488124"/>
                    <a:pt x="471717" y="487624"/>
                    <a:pt x="475069" y="486998"/>
                  </a:cubicBezTo>
                  <a:cubicBezTo>
                    <a:pt x="479183" y="486817"/>
                    <a:pt x="485455" y="486257"/>
                    <a:pt x="493887" y="485317"/>
                  </a:cubicBezTo>
                  <a:cubicBezTo>
                    <a:pt x="495071" y="485114"/>
                    <a:pt x="498494" y="484145"/>
                    <a:pt x="504156" y="482410"/>
                  </a:cubicBezTo>
                  <a:cubicBezTo>
                    <a:pt x="512860" y="479657"/>
                    <a:pt x="519490" y="478281"/>
                    <a:pt x="524046" y="478281"/>
                  </a:cubicBezTo>
                  <a:cubicBezTo>
                    <a:pt x="556894" y="478281"/>
                    <a:pt x="578549" y="483455"/>
                    <a:pt x="589010" y="493802"/>
                  </a:cubicBezTo>
                  <a:cubicBezTo>
                    <a:pt x="592303" y="497969"/>
                    <a:pt x="598074" y="504561"/>
                    <a:pt x="606323" y="513576"/>
                  </a:cubicBezTo>
                  <a:lnTo>
                    <a:pt x="599871" y="532540"/>
                  </a:lnTo>
                  <a:cubicBezTo>
                    <a:pt x="597387" y="536519"/>
                    <a:pt x="593909" y="540280"/>
                    <a:pt x="589437" y="543824"/>
                  </a:cubicBezTo>
                  <a:cubicBezTo>
                    <a:pt x="584965" y="547369"/>
                    <a:pt x="582603" y="549214"/>
                    <a:pt x="582352" y="549360"/>
                  </a:cubicBezTo>
                  <a:lnTo>
                    <a:pt x="583124" y="559748"/>
                  </a:lnTo>
                  <a:lnTo>
                    <a:pt x="573691" y="570712"/>
                  </a:lnTo>
                  <a:cubicBezTo>
                    <a:pt x="565625" y="575219"/>
                    <a:pt x="556279" y="578595"/>
                    <a:pt x="545655" y="580839"/>
                  </a:cubicBezTo>
                  <a:cubicBezTo>
                    <a:pt x="523826" y="585349"/>
                    <a:pt x="512282" y="587750"/>
                    <a:pt x="511025" y="588042"/>
                  </a:cubicBezTo>
                  <a:cubicBezTo>
                    <a:pt x="500843" y="586967"/>
                    <a:pt x="495624" y="586430"/>
                    <a:pt x="495367" y="586430"/>
                  </a:cubicBezTo>
                  <a:cubicBezTo>
                    <a:pt x="484485" y="586430"/>
                    <a:pt x="474270" y="587699"/>
                    <a:pt x="464723" y="590237"/>
                  </a:cubicBezTo>
                  <a:lnTo>
                    <a:pt x="454682" y="587600"/>
                  </a:lnTo>
                  <a:lnTo>
                    <a:pt x="447672" y="580166"/>
                  </a:lnTo>
                  <a:lnTo>
                    <a:pt x="438145" y="577872"/>
                  </a:lnTo>
                  <a:lnTo>
                    <a:pt x="432370" y="565768"/>
                  </a:lnTo>
                  <a:lnTo>
                    <a:pt x="427924" y="563976"/>
                  </a:lnTo>
                  <a:cubicBezTo>
                    <a:pt x="426237" y="557319"/>
                    <a:pt x="421048" y="552192"/>
                    <a:pt x="412356" y="548597"/>
                  </a:cubicBezTo>
                  <a:lnTo>
                    <a:pt x="406302" y="538598"/>
                  </a:lnTo>
                  <a:lnTo>
                    <a:pt x="401855" y="537415"/>
                  </a:lnTo>
                  <a:cubicBezTo>
                    <a:pt x="400198" y="537746"/>
                    <a:pt x="398144" y="538179"/>
                    <a:pt x="395694" y="538714"/>
                  </a:cubicBezTo>
                  <a:cubicBezTo>
                    <a:pt x="389709" y="541749"/>
                    <a:pt x="379655" y="546406"/>
                    <a:pt x="365532" y="552683"/>
                  </a:cubicBezTo>
                  <a:cubicBezTo>
                    <a:pt x="359612" y="554223"/>
                    <a:pt x="351710" y="556674"/>
                    <a:pt x="341826" y="560036"/>
                  </a:cubicBezTo>
                  <a:cubicBezTo>
                    <a:pt x="330324" y="564743"/>
                    <a:pt x="321537" y="569986"/>
                    <a:pt x="315466" y="575762"/>
                  </a:cubicBezTo>
                  <a:lnTo>
                    <a:pt x="295439" y="581924"/>
                  </a:lnTo>
                  <a:lnTo>
                    <a:pt x="283764" y="590143"/>
                  </a:lnTo>
                  <a:cubicBezTo>
                    <a:pt x="276707" y="589965"/>
                    <a:pt x="259282" y="594529"/>
                    <a:pt x="231491" y="603833"/>
                  </a:cubicBezTo>
                  <a:cubicBezTo>
                    <a:pt x="225608" y="605794"/>
                    <a:pt x="213703" y="607138"/>
                    <a:pt x="195775" y="607867"/>
                  </a:cubicBezTo>
                  <a:cubicBezTo>
                    <a:pt x="181069" y="608548"/>
                    <a:pt x="169919" y="611070"/>
                    <a:pt x="162324" y="615435"/>
                  </a:cubicBezTo>
                  <a:lnTo>
                    <a:pt x="150671" y="613818"/>
                  </a:lnTo>
                  <a:lnTo>
                    <a:pt x="139532" y="619688"/>
                  </a:lnTo>
                  <a:cubicBezTo>
                    <a:pt x="133378" y="619888"/>
                    <a:pt x="124252" y="621112"/>
                    <a:pt x="112154" y="623360"/>
                  </a:cubicBezTo>
                  <a:cubicBezTo>
                    <a:pt x="100056" y="625608"/>
                    <a:pt x="91100" y="626732"/>
                    <a:pt x="85286" y="626732"/>
                  </a:cubicBezTo>
                  <a:cubicBezTo>
                    <a:pt x="66995" y="626732"/>
                    <a:pt x="47700" y="624400"/>
                    <a:pt x="27400" y="619735"/>
                  </a:cubicBezTo>
                  <a:cubicBezTo>
                    <a:pt x="23655" y="619158"/>
                    <a:pt x="19295" y="613698"/>
                    <a:pt x="14319" y="603357"/>
                  </a:cubicBezTo>
                  <a:lnTo>
                    <a:pt x="8428" y="600913"/>
                  </a:lnTo>
                  <a:lnTo>
                    <a:pt x="6267" y="581992"/>
                  </a:lnTo>
                  <a:lnTo>
                    <a:pt x="5006" y="578416"/>
                  </a:lnTo>
                  <a:lnTo>
                    <a:pt x="25303" y="551079"/>
                  </a:lnTo>
                  <a:cubicBezTo>
                    <a:pt x="31663" y="545688"/>
                    <a:pt x="39999" y="540580"/>
                    <a:pt x="50312" y="535755"/>
                  </a:cubicBezTo>
                  <a:cubicBezTo>
                    <a:pt x="61780" y="530427"/>
                    <a:pt x="70857" y="527763"/>
                    <a:pt x="77542" y="527763"/>
                  </a:cubicBezTo>
                  <a:cubicBezTo>
                    <a:pt x="78760" y="527763"/>
                    <a:pt x="79277" y="527852"/>
                    <a:pt x="79095" y="528029"/>
                  </a:cubicBezTo>
                  <a:lnTo>
                    <a:pt x="89127" y="522112"/>
                  </a:lnTo>
                  <a:cubicBezTo>
                    <a:pt x="93115" y="522650"/>
                    <a:pt x="96653" y="522550"/>
                    <a:pt x="99743" y="521812"/>
                  </a:cubicBezTo>
                  <a:cubicBezTo>
                    <a:pt x="108544" y="519786"/>
                    <a:pt x="114564" y="518630"/>
                    <a:pt x="117802" y="518344"/>
                  </a:cubicBezTo>
                  <a:cubicBezTo>
                    <a:pt x="117802" y="518344"/>
                    <a:pt x="127016" y="518344"/>
                    <a:pt x="145444" y="518344"/>
                  </a:cubicBezTo>
                  <a:cubicBezTo>
                    <a:pt x="147799" y="521545"/>
                    <a:pt x="150946" y="524303"/>
                    <a:pt x="154885" y="526619"/>
                  </a:cubicBezTo>
                  <a:cubicBezTo>
                    <a:pt x="164321" y="530843"/>
                    <a:pt x="170135" y="533968"/>
                    <a:pt x="172329" y="535993"/>
                  </a:cubicBezTo>
                  <a:cubicBezTo>
                    <a:pt x="174523" y="538018"/>
                    <a:pt x="179764" y="542011"/>
                    <a:pt x="188054" y="547971"/>
                  </a:cubicBezTo>
                  <a:lnTo>
                    <a:pt x="201594" y="549673"/>
                  </a:lnTo>
                  <a:lnTo>
                    <a:pt x="204209" y="553656"/>
                  </a:lnTo>
                  <a:lnTo>
                    <a:pt x="209616" y="553656"/>
                  </a:lnTo>
                  <a:lnTo>
                    <a:pt x="209238" y="566085"/>
                  </a:lnTo>
                  <a:lnTo>
                    <a:pt x="196341" y="578163"/>
                  </a:lnTo>
                  <a:lnTo>
                    <a:pt x="170745" y="578163"/>
                  </a:lnTo>
                  <a:cubicBezTo>
                    <a:pt x="164193" y="575851"/>
                    <a:pt x="154381" y="572061"/>
                    <a:pt x="141307" y="566793"/>
                  </a:cubicBezTo>
                  <a:cubicBezTo>
                    <a:pt x="136745" y="564429"/>
                    <a:pt x="130303" y="561416"/>
                    <a:pt x="121983" y="557755"/>
                  </a:cubicBezTo>
                  <a:cubicBezTo>
                    <a:pt x="116343" y="556480"/>
                    <a:pt x="108870" y="553679"/>
                    <a:pt x="99563" y="549351"/>
                  </a:cubicBezTo>
                  <a:cubicBezTo>
                    <a:pt x="92755" y="549514"/>
                    <a:pt x="84311" y="551275"/>
                    <a:pt x="74233" y="554633"/>
                  </a:cubicBezTo>
                  <a:cubicBezTo>
                    <a:pt x="60504" y="559281"/>
                    <a:pt x="51977" y="561846"/>
                    <a:pt x="48653" y="562329"/>
                  </a:cubicBezTo>
                  <a:lnTo>
                    <a:pt x="37150" y="574262"/>
                  </a:lnTo>
                  <a:lnTo>
                    <a:pt x="36777" y="575368"/>
                  </a:lnTo>
                  <a:lnTo>
                    <a:pt x="44734" y="594627"/>
                  </a:lnTo>
                  <a:cubicBezTo>
                    <a:pt x="45440" y="594267"/>
                    <a:pt x="49213" y="594999"/>
                    <a:pt x="56053" y="596823"/>
                  </a:cubicBezTo>
                  <a:cubicBezTo>
                    <a:pt x="68936" y="598652"/>
                    <a:pt x="76857" y="599567"/>
                    <a:pt x="79815" y="599567"/>
                  </a:cubicBezTo>
                  <a:cubicBezTo>
                    <a:pt x="89605" y="599567"/>
                    <a:pt x="106019" y="597547"/>
                    <a:pt x="129057" y="593508"/>
                  </a:cubicBezTo>
                  <a:cubicBezTo>
                    <a:pt x="133059" y="592374"/>
                    <a:pt x="139233" y="590826"/>
                    <a:pt x="147579" y="588865"/>
                  </a:cubicBezTo>
                  <a:cubicBezTo>
                    <a:pt x="155211" y="588865"/>
                    <a:pt x="165045" y="588376"/>
                    <a:pt x="177082" y="587399"/>
                  </a:cubicBezTo>
                  <a:cubicBezTo>
                    <a:pt x="179300" y="587121"/>
                    <a:pt x="182674" y="586300"/>
                    <a:pt x="187205" y="584933"/>
                  </a:cubicBezTo>
                  <a:cubicBezTo>
                    <a:pt x="195128" y="582890"/>
                    <a:pt x="200417" y="582226"/>
                    <a:pt x="203073" y="582944"/>
                  </a:cubicBezTo>
                  <a:lnTo>
                    <a:pt x="216467" y="577023"/>
                  </a:lnTo>
                  <a:lnTo>
                    <a:pt x="224485" y="579175"/>
                  </a:lnTo>
                  <a:cubicBezTo>
                    <a:pt x="236827" y="576111"/>
                    <a:pt x="248509" y="571512"/>
                    <a:pt x="259531" y="565378"/>
                  </a:cubicBezTo>
                  <a:cubicBezTo>
                    <a:pt x="268721" y="560916"/>
                    <a:pt x="280415" y="553960"/>
                    <a:pt x="294616" y="544510"/>
                  </a:cubicBezTo>
                  <a:cubicBezTo>
                    <a:pt x="302745" y="541372"/>
                    <a:pt x="314018" y="536870"/>
                    <a:pt x="328436" y="531005"/>
                  </a:cubicBezTo>
                  <a:cubicBezTo>
                    <a:pt x="339944" y="525088"/>
                    <a:pt x="358436" y="517418"/>
                    <a:pt x="383912" y="507994"/>
                  </a:cubicBezTo>
                  <a:lnTo>
                    <a:pt x="374214" y="498582"/>
                  </a:lnTo>
                  <a:lnTo>
                    <a:pt x="370346" y="496645"/>
                  </a:lnTo>
                  <a:cubicBezTo>
                    <a:pt x="369606" y="492045"/>
                    <a:pt x="367997" y="488677"/>
                    <a:pt x="365519" y="486539"/>
                  </a:cubicBezTo>
                  <a:lnTo>
                    <a:pt x="362882" y="468368"/>
                  </a:lnTo>
                  <a:cubicBezTo>
                    <a:pt x="360109" y="464841"/>
                    <a:pt x="355745" y="461171"/>
                    <a:pt x="349788" y="457358"/>
                  </a:cubicBezTo>
                  <a:cubicBezTo>
                    <a:pt x="344200" y="439282"/>
                    <a:pt x="341421" y="423785"/>
                    <a:pt x="341453" y="410868"/>
                  </a:cubicBezTo>
                  <a:lnTo>
                    <a:pt x="333144" y="408098"/>
                  </a:lnTo>
                  <a:lnTo>
                    <a:pt x="334353" y="404544"/>
                  </a:lnTo>
                  <a:lnTo>
                    <a:pt x="332449" y="400985"/>
                  </a:lnTo>
                  <a:lnTo>
                    <a:pt x="332367" y="397603"/>
                  </a:lnTo>
                  <a:lnTo>
                    <a:pt x="332273" y="397603"/>
                  </a:lnTo>
                  <a:cubicBezTo>
                    <a:pt x="327788" y="390811"/>
                    <a:pt x="326424" y="381144"/>
                    <a:pt x="328179" y="368602"/>
                  </a:cubicBezTo>
                  <a:cubicBezTo>
                    <a:pt x="325329" y="364288"/>
                    <a:pt x="321473" y="350791"/>
                    <a:pt x="316611" y="328110"/>
                  </a:cubicBezTo>
                  <a:cubicBezTo>
                    <a:pt x="312378" y="308288"/>
                    <a:pt x="310344" y="298299"/>
                    <a:pt x="310510" y="298145"/>
                  </a:cubicBezTo>
                  <a:lnTo>
                    <a:pt x="306531" y="299191"/>
                  </a:lnTo>
                  <a:lnTo>
                    <a:pt x="299902" y="305682"/>
                  </a:lnTo>
                  <a:lnTo>
                    <a:pt x="278808" y="305682"/>
                  </a:lnTo>
                  <a:lnTo>
                    <a:pt x="259780" y="313083"/>
                  </a:lnTo>
                  <a:cubicBezTo>
                    <a:pt x="257967" y="314014"/>
                    <a:pt x="254307" y="318143"/>
                    <a:pt x="248799" y="325469"/>
                  </a:cubicBezTo>
                  <a:lnTo>
                    <a:pt x="244709" y="325469"/>
                  </a:lnTo>
                  <a:lnTo>
                    <a:pt x="244164" y="327081"/>
                  </a:lnTo>
                  <a:lnTo>
                    <a:pt x="239761" y="327081"/>
                  </a:lnTo>
                  <a:lnTo>
                    <a:pt x="237197" y="329478"/>
                  </a:lnTo>
                  <a:lnTo>
                    <a:pt x="230432" y="344724"/>
                  </a:lnTo>
                  <a:lnTo>
                    <a:pt x="227597" y="347314"/>
                  </a:lnTo>
                  <a:lnTo>
                    <a:pt x="228421" y="351212"/>
                  </a:lnTo>
                  <a:lnTo>
                    <a:pt x="224579" y="356198"/>
                  </a:lnTo>
                  <a:cubicBezTo>
                    <a:pt x="223490" y="360405"/>
                    <a:pt x="218448" y="370417"/>
                    <a:pt x="209453" y="386232"/>
                  </a:cubicBezTo>
                  <a:lnTo>
                    <a:pt x="206830" y="386232"/>
                  </a:lnTo>
                  <a:lnTo>
                    <a:pt x="205375" y="390507"/>
                  </a:lnTo>
                  <a:lnTo>
                    <a:pt x="201469" y="393422"/>
                  </a:lnTo>
                  <a:lnTo>
                    <a:pt x="197297" y="399339"/>
                  </a:lnTo>
                  <a:lnTo>
                    <a:pt x="189215" y="405372"/>
                  </a:lnTo>
                  <a:lnTo>
                    <a:pt x="182197" y="415139"/>
                  </a:lnTo>
                  <a:cubicBezTo>
                    <a:pt x="173041" y="422139"/>
                    <a:pt x="160420" y="431055"/>
                    <a:pt x="144334" y="441888"/>
                  </a:cubicBezTo>
                  <a:cubicBezTo>
                    <a:pt x="135879" y="445827"/>
                    <a:pt x="123145" y="452140"/>
                    <a:pt x="106132" y="460826"/>
                  </a:cubicBezTo>
                  <a:lnTo>
                    <a:pt x="100584" y="460826"/>
                  </a:lnTo>
                  <a:lnTo>
                    <a:pt x="91040" y="466756"/>
                  </a:lnTo>
                  <a:lnTo>
                    <a:pt x="59351" y="466756"/>
                  </a:lnTo>
                  <a:cubicBezTo>
                    <a:pt x="57098" y="466756"/>
                    <a:pt x="53035" y="465806"/>
                    <a:pt x="47161" y="463905"/>
                  </a:cubicBezTo>
                  <a:cubicBezTo>
                    <a:pt x="41287" y="462004"/>
                    <a:pt x="36998" y="460947"/>
                    <a:pt x="34294" y="460732"/>
                  </a:cubicBezTo>
                  <a:lnTo>
                    <a:pt x="27696" y="455377"/>
                  </a:lnTo>
                  <a:lnTo>
                    <a:pt x="27451" y="453851"/>
                  </a:lnTo>
                  <a:cubicBezTo>
                    <a:pt x="22875" y="453851"/>
                    <a:pt x="17334" y="451891"/>
                    <a:pt x="10829" y="447972"/>
                  </a:cubicBezTo>
                  <a:lnTo>
                    <a:pt x="607" y="429009"/>
                  </a:lnTo>
                  <a:cubicBezTo>
                    <a:pt x="-533" y="421903"/>
                    <a:pt x="-69" y="413338"/>
                    <a:pt x="2001" y="403314"/>
                  </a:cubicBezTo>
                  <a:cubicBezTo>
                    <a:pt x="5625" y="394458"/>
                    <a:pt x="13906" y="383710"/>
                    <a:pt x="26843" y="371067"/>
                  </a:cubicBezTo>
                  <a:cubicBezTo>
                    <a:pt x="42352" y="362403"/>
                    <a:pt x="52579" y="355195"/>
                    <a:pt x="57524" y="349441"/>
                  </a:cubicBezTo>
                  <a:lnTo>
                    <a:pt x="73126" y="347773"/>
                  </a:lnTo>
                  <a:cubicBezTo>
                    <a:pt x="79786" y="341708"/>
                    <a:pt x="85097" y="337830"/>
                    <a:pt x="89059" y="336141"/>
                  </a:cubicBezTo>
                  <a:lnTo>
                    <a:pt x="99190" y="336141"/>
                  </a:lnTo>
                  <a:lnTo>
                    <a:pt x="106801" y="340698"/>
                  </a:lnTo>
                  <a:lnTo>
                    <a:pt x="112057" y="357270"/>
                  </a:lnTo>
                  <a:lnTo>
                    <a:pt x="104250" y="380217"/>
                  </a:lnTo>
                  <a:lnTo>
                    <a:pt x="91258" y="391570"/>
                  </a:lnTo>
                  <a:lnTo>
                    <a:pt x="76050" y="385610"/>
                  </a:lnTo>
                  <a:lnTo>
                    <a:pt x="73251" y="374956"/>
                  </a:lnTo>
                  <a:lnTo>
                    <a:pt x="69906" y="372362"/>
                  </a:lnTo>
                  <a:cubicBezTo>
                    <a:pt x="57507" y="377724"/>
                    <a:pt x="45835" y="386784"/>
                    <a:pt x="34890" y="399541"/>
                  </a:cubicBezTo>
                  <a:lnTo>
                    <a:pt x="29651" y="409145"/>
                  </a:lnTo>
                  <a:lnTo>
                    <a:pt x="33484" y="421831"/>
                  </a:lnTo>
                  <a:cubicBezTo>
                    <a:pt x="45652" y="431475"/>
                    <a:pt x="57208" y="436298"/>
                    <a:pt x="68153" y="436298"/>
                  </a:cubicBezTo>
                  <a:cubicBezTo>
                    <a:pt x="79429" y="436298"/>
                    <a:pt x="88473" y="434178"/>
                    <a:pt x="95284" y="429939"/>
                  </a:cubicBezTo>
                  <a:cubicBezTo>
                    <a:pt x="101335" y="424351"/>
                    <a:pt x="111102" y="415673"/>
                    <a:pt x="124585" y="403905"/>
                  </a:cubicBezTo>
                  <a:cubicBezTo>
                    <a:pt x="125714" y="401813"/>
                    <a:pt x="130800" y="394183"/>
                    <a:pt x="139842" y="381016"/>
                  </a:cubicBezTo>
                  <a:cubicBezTo>
                    <a:pt x="148885" y="367849"/>
                    <a:pt x="154659" y="359769"/>
                    <a:pt x="157166" y="356777"/>
                  </a:cubicBezTo>
                  <a:lnTo>
                    <a:pt x="161578" y="354890"/>
                  </a:lnTo>
                  <a:lnTo>
                    <a:pt x="171259" y="338919"/>
                  </a:lnTo>
                  <a:cubicBezTo>
                    <a:pt x="181627" y="329930"/>
                    <a:pt x="191814" y="320178"/>
                    <a:pt x="201821" y="309665"/>
                  </a:cubicBezTo>
                  <a:lnTo>
                    <a:pt x="205924" y="308392"/>
                  </a:lnTo>
                  <a:lnTo>
                    <a:pt x="208758" y="295311"/>
                  </a:lnTo>
                  <a:lnTo>
                    <a:pt x="218932" y="289248"/>
                  </a:lnTo>
                  <a:cubicBezTo>
                    <a:pt x="228079" y="273364"/>
                    <a:pt x="240456" y="253544"/>
                    <a:pt x="256062" y="229789"/>
                  </a:cubicBezTo>
                  <a:lnTo>
                    <a:pt x="262181" y="226024"/>
                  </a:lnTo>
                  <a:lnTo>
                    <a:pt x="267767" y="217741"/>
                  </a:lnTo>
                  <a:lnTo>
                    <a:pt x="272462" y="215653"/>
                  </a:lnTo>
                  <a:lnTo>
                    <a:pt x="272634" y="210413"/>
                  </a:lnTo>
                  <a:cubicBezTo>
                    <a:pt x="277318" y="205986"/>
                    <a:pt x="281392" y="200876"/>
                    <a:pt x="284853" y="195085"/>
                  </a:cubicBezTo>
                  <a:cubicBezTo>
                    <a:pt x="287786" y="190666"/>
                    <a:pt x="291080" y="185486"/>
                    <a:pt x="294736" y="179543"/>
                  </a:cubicBezTo>
                  <a:cubicBezTo>
                    <a:pt x="303928" y="166349"/>
                    <a:pt x="315250" y="152294"/>
                    <a:pt x="328702" y="137380"/>
                  </a:cubicBezTo>
                  <a:lnTo>
                    <a:pt x="324633" y="136651"/>
                  </a:lnTo>
                  <a:cubicBezTo>
                    <a:pt x="309498" y="138191"/>
                    <a:pt x="288277" y="145006"/>
                    <a:pt x="260972" y="157094"/>
                  </a:cubicBezTo>
                  <a:cubicBezTo>
                    <a:pt x="255875" y="160021"/>
                    <a:pt x="248226" y="163262"/>
                    <a:pt x="238025" y="166818"/>
                  </a:cubicBezTo>
                  <a:lnTo>
                    <a:pt x="232481" y="172237"/>
                  </a:lnTo>
                  <a:cubicBezTo>
                    <a:pt x="228882" y="174027"/>
                    <a:pt x="224612" y="175790"/>
                    <a:pt x="219670" y="177528"/>
                  </a:cubicBezTo>
                  <a:lnTo>
                    <a:pt x="219824" y="177528"/>
                  </a:lnTo>
                  <a:cubicBezTo>
                    <a:pt x="208173" y="188207"/>
                    <a:pt x="199511" y="194757"/>
                    <a:pt x="193837" y="197178"/>
                  </a:cubicBezTo>
                  <a:lnTo>
                    <a:pt x="192997" y="199643"/>
                  </a:lnTo>
                  <a:lnTo>
                    <a:pt x="187110" y="201127"/>
                  </a:lnTo>
                  <a:lnTo>
                    <a:pt x="187513" y="204689"/>
                  </a:lnTo>
                  <a:lnTo>
                    <a:pt x="179530" y="208377"/>
                  </a:lnTo>
                  <a:lnTo>
                    <a:pt x="160639" y="226740"/>
                  </a:lnTo>
                  <a:lnTo>
                    <a:pt x="158928" y="226740"/>
                  </a:lnTo>
                  <a:cubicBezTo>
                    <a:pt x="157894" y="227521"/>
                    <a:pt x="154852" y="232424"/>
                    <a:pt x="149805" y="241451"/>
                  </a:cubicBezTo>
                  <a:lnTo>
                    <a:pt x="148831" y="245884"/>
                  </a:lnTo>
                  <a:lnTo>
                    <a:pt x="152836" y="246960"/>
                  </a:lnTo>
                  <a:lnTo>
                    <a:pt x="166410" y="243625"/>
                  </a:lnTo>
                  <a:cubicBezTo>
                    <a:pt x="170646" y="241507"/>
                    <a:pt x="175583" y="238938"/>
                    <a:pt x="181219" y="235920"/>
                  </a:cubicBezTo>
                  <a:cubicBezTo>
                    <a:pt x="192101" y="225893"/>
                    <a:pt x="199237" y="219893"/>
                    <a:pt x="202627" y="217921"/>
                  </a:cubicBezTo>
                  <a:lnTo>
                    <a:pt x="209002" y="208441"/>
                  </a:lnTo>
                  <a:lnTo>
                    <a:pt x="214628" y="204754"/>
                  </a:lnTo>
                  <a:cubicBezTo>
                    <a:pt x="214470" y="205211"/>
                    <a:pt x="218421" y="202537"/>
                    <a:pt x="226478" y="196732"/>
                  </a:cubicBezTo>
                  <a:cubicBezTo>
                    <a:pt x="234102" y="185713"/>
                    <a:pt x="238968" y="177402"/>
                    <a:pt x="241077" y="171800"/>
                  </a:cubicBezTo>
                  <a:lnTo>
                    <a:pt x="253190" y="162800"/>
                  </a:lnTo>
                  <a:lnTo>
                    <a:pt x="266018" y="162800"/>
                  </a:lnTo>
                  <a:lnTo>
                    <a:pt x="268530" y="175873"/>
                  </a:lnTo>
                  <a:lnTo>
                    <a:pt x="264535" y="191342"/>
                  </a:lnTo>
                  <a:lnTo>
                    <a:pt x="251273" y="211970"/>
                  </a:lnTo>
                  <a:cubicBezTo>
                    <a:pt x="240277" y="217235"/>
                    <a:pt x="231160" y="223853"/>
                    <a:pt x="223923" y="231825"/>
                  </a:cubicBezTo>
                  <a:lnTo>
                    <a:pt x="212956" y="236837"/>
                  </a:lnTo>
                  <a:lnTo>
                    <a:pt x="208093" y="244611"/>
                  </a:lnTo>
                  <a:cubicBezTo>
                    <a:pt x="201311" y="247175"/>
                    <a:pt x="195159" y="251331"/>
                    <a:pt x="189640" y="257079"/>
                  </a:cubicBezTo>
                  <a:lnTo>
                    <a:pt x="182450" y="257992"/>
                  </a:lnTo>
                  <a:lnTo>
                    <a:pt x="181279" y="259973"/>
                  </a:lnTo>
                  <a:lnTo>
                    <a:pt x="171684" y="267660"/>
                  </a:lnTo>
                  <a:cubicBezTo>
                    <a:pt x="161605" y="271971"/>
                    <a:pt x="152843" y="274126"/>
                    <a:pt x="145397" y="274126"/>
                  </a:cubicBezTo>
                  <a:cubicBezTo>
                    <a:pt x="138940" y="274126"/>
                    <a:pt x="132970" y="273466"/>
                    <a:pt x="127488" y="272145"/>
                  </a:cubicBezTo>
                  <a:cubicBezTo>
                    <a:pt x="119279" y="263942"/>
                    <a:pt x="116859" y="252761"/>
                    <a:pt x="120229" y="238604"/>
                  </a:cubicBezTo>
                  <a:lnTo>
                    <a:pt x="118120" y="238604"/>
                  </a:lnTo>
                  <a:cubicBezTo>
                    <a:pt x="121901" y="227482"/>
                    <a:pt x="127192" y="217438"/>
                    <a:pt x="133992" y="208471"/>
                  </a:cubicBezTo>
                  <a:cubicBezTo>
                    <a:pt x="141621" y="203226"/>
                    <a:pt x="152410" y="195327"/>
                    <a:pt x="166359" y="184774"/>
                  </a:cubicBezTo>
                  <a:cubicBezTo>
                    <a:pt x="171772" y="183153"/>
                    <a:pt x="185197" y="175103"/>
                    <a:pt x="206631" y="160622"/>
                  </a:cubicBezTo>
                  <a:lnTo>
                    <a:pt x="207476" y="160622"/>
                  </a:lnTo>
                  <a:lnTo>
                    <a:pt x="211982" y="155254"/>
                  </a:lnTo>
                  <a:cubicBezTo>
                    <a:pt x="218205" y="150778"/>
                    <a:pt x="224142" y="147508"/>
                    <a:pt x="229793" y="145444"/>
                  </a:cubicBezTo>
                  <a:cubicBezTo>
                    <a:pt x="237419" y="142698"/>
                    <a:pt x="241651" y="141095"/>
                    <a:pt x="242488" y="140638"/>
                  </a:cubicBezTo>
                  <a:cubicBezTo>
                    <a:pt x="248525" y="137094"/>
                    <a:pt x="258526" y="131626"/>
                    <a:pt x="272492" y="124234"/>
                  </a:cubicBezTo>
                  <a:cubicBezTo>
                    <a:pt x="278986" y="121198"/>
                    <a:pt x="291982" y="118089"/>
                    <a:pt x="311479" y="114904"/>
                  </a:cubicBezTo>
                  <a:cubicBezTo>
                    <a:pt x="334123" y="111120"/>
                    <a:pt x="347831" y="109496"/>
                    <a:pt x="352605" y="110034"/>
                  </a:cubicBezTo>
                  <a:lnTo>
                    <a:pt x="363208" y="105510"/>
                  </a:lnTo>
                  <a:lnTo>
                    <a:pt x="374278" y="92322"/>
                  </a:lnTo>
                  <a:cubicBezTo>
                    <a:pt x="390379" y="80297"/>
                    <a:pt x="402201" y="73746"/>
                    <a:pt x="409745" y="72668"/>
                  </a:cubicBezTo>
                  <a:lnTo>
                    <a:pt x="419859" y="65113"/>
                  </a:lnTo>
                  <a:cubicBezTo>
                    <a:pt x="427259" y="62649"/>
                    <a:pt x="437376" y="59261"/>
                    <a:pt x="450210" y="54948"/>
                  </a:cubicBezTo>
                  <a:cubicBezTo>
                    <a:pt x="455041" y="52735"/>
                    <a:pt x="463246" y="49500"/>
                    <a:pt x="474825" y="45241"/>
                  </a:cubicBezTo>
                  <a:cubicBezTo>
                    <a:pt x="478990" y="44889"/>
                    <a:pt x="486091" y="42862"/>
                    <a:pt x="496130" y="39161"/>
                  </a:cubicBezTo>
                  <a:cubicBezTo>
                    <a:pt x="501020" y="39698"/>
                    <a:pt x="506771" y="38260"/>
                    <a:pt x="513383" y="34848"/>
                  </a:cubicBezTo>
                  <a:close/>
                  <a:moveTo>
                    <a:pt x="1798166" y="0"/>
                  </a:moveTo>
                  <a:cubicBezTo>
                    <a:pt x="1808953" y="0"/>
                    <a:pt x="1820241" y="2822"/>
                    <a:pt x="1832029" y="8467"/>
                  </a:cubicBezTo>
                  <a:cubicBezTo>
                    <a:pt x="1839807" y="22939"/>
                    <a:pt x="1838880" y="40950"/>
                    <a:pt x="1829251" y="62499"/>
                  </a:cubicBezTo>
                  <a:lnTo>
                    <a:pt x="1815209" y="65856"/>
                  </a:lnTo>
                  <a:lnTo>
                    <a:pt x="1792991" y="61950"/>
                  </a:lnTo>
                  <a:lnTo>
                    <a:pt x="1783147" y="54871"/>
                  </a:lnTo>
                  <a:cubicBezTo>
                    <a:pt x="1781958" y="50621"/>
                    <a:pt x="1779757" y="44527"/>
                    <a:pt x="1776544" y="36589"/>
                  </a:cubicBezTo>
                  <a:lnTo>
                    <a:pt x="1777882" y="32649"/>
                  </a:lnTo>
                  <a:lnTo>
                    <a:pt x="1774507" y="30458"/>
                  </a:lnTo>
                  <a:cubicBezTo>
                    <a:pt x="1765441" y="30458"/>
                    <a:pt x="1751758" y="34790"/>
                    <a:pt x="1733459" y="43454"/>
                  </a:cubicBezTo>
                  <a:cubicBezTo>
                    <a:pt x="1709640" y="54916"/>
                    <a:pt x="1694319" y="61467"/>
                    <a:pt x="1687496" y="63108"/>
                  </a:cubicBezTo>
                  <a:lnTo>
                    <a:pt x="1683106" y="66375"/>
                  </a:lnTo>
                  <a:lnTo>
                    <a:pt x="1682951" y="66821"/>
                  </a:lnTo>
                  <a:lnTo>
                    <a:pt x="1685400" y="77034"/>
                  </a:lnTo>
                  <a:lnTo>
                    <a:pt x="1680010" y="90848"/>
                  </a:lnTo>
                  <a:lnTo>
                    <a:pt x="1664657" y="107012"/>
                  </a:lnTo>
                  <a:lnTo>
                    <a:pt x="1661720" y="107012"/>
                  </a:lnTo>
                  <a:lnTo>
                    <a:pt x="1658139" y="109679"/>
                  </a:lnTo>
                  <a:lnTo>
                    <a:pt x="1655589" y="117186"/>
                  </a:lnTo>
                  <a:cubicBezTo>
                    <a:pt x="1648889" y="119050"/>
                    <a:pt x="1646822" y="121721"/>
                    <a:pt x="1649389" y="125200"/>
                  </a:cubicBezTo>
                  <a:cubicBezTo>
                    <a:pt x="1651524" y="129950"/>
                    <a:pt x="1647839" y="140296"/>
                    <a:pt x="1638335" y="156237"/>
                  </a:cubicBezTo>
                  <a:cubicBezTo>
                    <a:pt x="1637324" y="157858"/>
                    <a:pt x="1632719" y="167596"/>
                    <a:pt x="1624521" y="185452"/>
                  </a:cubicBezTo>
                  <a:lnTo>
                    <a:pt x="1611800" y="193307"/>
                  </a:lnTo>
                  <a:cubicBezTo>
                    <a:pt x="1607547" y="199884"/>
                    <a:pt x="1603432" y="204839"/>
                    <a:pt x="1599456" y="208172"/>
                  </a:cubicBezTo>
                  <a:lnTo>
                    <a:pt x="1595636" y="219397"/>
                  </a:lnTo>
                  <a:lnTo>
                    <a:pt x="1583352" y="230304"/>
                  </a:lnTo>
                  <a:lnTo>
                    <a:pt x="1576260" y="242345"/>
                  </a:lnTo>
                  <a:lnTo>
                    <a:pt x="1598359" y="247622"/>
                  </a:lnTo>
                  <a:lnTo>
                    <a:pt x="1616237" y="245666"/>
                  </a:lnTo>
                  <a:cubicBezTo>
                    <a:pt x="1620682" y="243763"/>
                    <a:pt x="1627534" y="241476"/>
                    <a:pt x="1636792" y="238806"/>
                  </a:cubicBezTo>
                  <a:lnTo>
                    <a:pt x="1650885" y="227166"/>
                  </a:lnTo>
                  <a:lnTo>
                    <a:pt x="1653029" y="223363"/>
                  </a:lnTo>
                  <a:lnTo>
                    <a:pt x="1651871" y="223363"/>
                  </a:lnTo>
                  <a:lnTo>
                    <a:pt x="1638177" y="233404"/>
                  </a:lnTo>
                  <a:lnTo>
                    <a:pt x="1624208" y="230733"/>
                  </a:lnTo>
                  <a:lnTo>
                    <a:pt x="1621850" y="224700"/>
                  </a:lnTo>
                  <a:lnTo>
                    <a:pt x="1614004" y="222235"/>
                  </a:lnTo>
                  <a:lnTo>
                    <a:pt x="1615787" y="207683"/>
                  </a:lnTo>
                  <a:lnTo>
                    <a:pt x="1621867" y="204300"/>
                  </a:lnTo>
                  <a:cubicBezTo>
                    <a:pt x="1623899" y="201694"/>
                    <a:pt x="1627795" y="198637"/>
                    <a:pt x="1633555" y="195129"/>
                  </a:cubicBezTo>
                  <a:cubicBezTo>
                    <a:pt x="1642867" y="196207"/>
                    <a:pt x="1647905" y="196746"/>
                    <a:pt x="1648668" y="196746"/>
                  </a:cubicBezTo>
                  <a:cubicBezTo>
                    <a:pt x="1649100" y="196746"/>
                    <a:pt x="1655689" y="195489"/>
                    <a:pt x="1668434" y="192977"/>
                  </a:cubicBezTo>
                  <a:cubicBezTo>
                    <a:pt x="1674779" y="195670"/>
                    <a:pt x="1680258" y="199969"/>
                    <a:pt x="1684868" y="205874"/>
                  </a:cubicBezTo>
                  <a:lnTo>
                    <a:pt x="1683830" y="208931"/>
                  </a:lnTo>
                  <a:lnTo>
                    <a:pt x="1686429" y="218591"/>
                  </a:lnTo>
                  <a:lnTo>
                    <a:pt x="1680992" y="234575"/>
                  </a:lnTo>
                  <a:cubicBezTo>
                    <a:pt x="1670208" y="240546"/>
                    <a:pt x="1661931" y="245313"/>
                    <a:pt x="1656163" y="248878"/>
                  </a:cubicBezTo>
                  <a:cubicBezTo>
                    <a:pt x="1647897" y="254120"/>
                    <a:pt x="1641668" y="258988"/>
                    <a:pt x="1637478" y="263481"/>
                  </a:cubicBezTo>
                  <a:cubicBezTo>
                    <a:pt x="1629889" y="266231"/>
                    <a:pt x="1620429" y="269222"/>
                    <a:pt x="1609099" y="272455"/>
                  </a:cubicBezTo>
                  <a:cubicBezTo>
                    <a:pt x="1603433" y="273755"/>
                    <a:pt x="1593861" y="275779"/>
                    <a:pt x="1580381" y="278526"/>
                  </a:cubicBezTo>
                  <a:cubicBezTo>
                    <a:pt x="1575896" y="278709"/>
                    <a:pt x="1569894" y="279179"/>
                    <a:pt x="1562373" y="279937"/>
                  </a:cubicBezTo>
                  <a:cubicBezTo>
                    <a:pt x="1562093" y="280142"/>
                    <a:pt x="1558961" y="285020"/>
                    <a:pt x="1552977" y="294570"/>
                  </a:cubicBezTo>
                  <a:cubicBezTo>
                    <a:pt x="1546993" y="304120"/>
                    <a:pt x="1542106" y="310545"/>
                    <a:pt x="1538316" y="313847"/>
                  </a:cubicBezTo>
                  <a:lnTo>
                    <a:pt x="1537073" y="317500"/>
                  </a:lnTo>
                  <a:lnTo>
                    <a:pt x="1534969" y="317380"/>
                  </a:lnTo>
                  <a:lnTo>
                    <a:pt x="1532189" y="325547"/>
                  </a:lnTo>
                  <a:lnTo>
                    <a:pt x="1530041" y="325547"/>
                  </a:lnTo>
                  <a:lnTo>
                    <a:pt x="1525063" y="346501"/>
                  </a:lnTo>
                  <a:cubicBezTo>
                    <a:pt x="1521942" y="350025"/>
                    <a:pt x="1518693" y="355283"/>
                    <a:pt x="1515318" y="362274"/>
                  </a:cubicBezTo>
                  <a:cubicBezTo>
                    <a:pt x="1510993" y="371124"/>
                    <a:pt x="1507390" y="377465"/>
                    <a:pt x="1504509" y="381298"/>
                  </a:cubicBezTo>
                  <a:cubicBezTo>
                    <a:pt x="1497960" y="387504"/>
                    <a:pt x="1490067" y="395270"/>
                    <a:pt x="1480829" y="404597"/>
                  </a:cubicBezTo>
                  <a:cubicBezTo>
                    <a:pt x="1476804" y="409387"/>
                    <a:pt x="1470101" y="416956"/>
                    <a:pt x="1460720" y="427303"/>
                  </a:cubicBezTo>
                  <a:lnTo>
                    <a:pt x="1449528" y="437920"/>
                  </a:lnTo>
                  <a:lnTo>
                    <a:pt x="1451781" y="438494"/>
                  </a:lnTo>
                  <a:lnTo>
                    <a:pt x="1465197" y="436341"/>
                  </a:lnTo>
                  <a:lnTo>
                    <a:pt x="1474256" y="440110"/>
                  </a:lnTo>
                  <a:lnTo>
                    <a:pt x="1478895" y="440110"/>
                  </a:lnTo>
                  <a:cubicBezTo>
                    <a:pt x="1483983" y="443057"/>
                    <a:pt x="1490023" y="447147"/>
                    <a:pt x="1497014" y="452381"/>
                  </a:cubicBezTo>
                  <a:lnTo>
                    <a:pt x="1495291" y="457453"/>
                  </a:lnTo>
                  <a:lnTo>
                    <a:pt x="1497353" y="460600"/>
                  </a:lnTo>
                  <a:lnTo>
                    <a:pt x="1496825" y="471889"/>
                  </a:lnTo>
                  <a:lnTo>
                    <a:pt x="1488949" y="484662"/>
                  </a:lnTo>
                  <a:lnTo>
                    <a:pt x="1473433" y="492551"/>
                  </a:lnTo>
                  <a:lnTo>
                    <a:pt x="1465767" y="492551"/>
                  </a:lnTo>
                  <a:lnTo>
                    <a:pt x="1458937" y="486986"/>
                  </a:lnTo>
                  <a:lnTo>
                    <a:pt x="1458868" y="476353"/>
                  </a:lnTo>
                  <a:lnTo>
                    <a:pt x="1463391" y="470950"/>
                  </a:lnTo>
                  <a:cubicBezTo>
                    <a:pt x="1461619" y="469487"/>
                    <a:pt x="1453511" y="468089"/>
                    <a:pt x="1439068" y="466757"/>
                  </a:cubicBezTo>
                  <a:lnTo>
                    <a:pt x="1432967" y="475538"/>
                  </a:lnTo>
                  <a:cubicBezTo>
                    <a:pt x="1420716" y="480089"/>
                    <a:pt x="1412473" y="482364"/>
                    <a:pt x="1408237" y="482364"/>
                  </a:cubicBezTo>
                  <a:cubicBezTo>
                    <a:pt x="1407308" y="482364"/>
                    <a:pt x="1403619" y="481826"/>
                    <a:pt x="1397171" y="480752"/>
                  </a:cubicBezTo>
                  <a:lnTo>
                    <a:pt x="1381538" y="484516"/>
                  </a:lnTo>
                  <a:lnTo>
                    <a:pt x="1370532" y="480752"/>
                  </a:lnTo>
                  <a:lnTo>
                    <a:pt x="1347920" y="482904"/>
                  </a:lnTo>
                  <a:lnTo>
                    <a:pt x="1337334" y="477707"/>
                  </a:lnTo>
                  <a:lnTo>
                    <a:pt x="1331370" y="468657"/>
                  </a:lnTo>
                  <a:lnTo>
                    <a:pt x="1331391" y="453890"/>
                  </a:lnTo>
                  <a:lnTo>
                    <a:pt x="1342101" y="436787"/>
                  </a:lnTo>
                  <a:lnTo>
                    <a:pt x="1354793" y="427303"/>
                  </a:lnTo>
                  <a:lnTo>
                    <a:pt x="1366691" y="424499"/>
                  </a:lnTo>
                  <a:lnTo>
                    <a:pt x="1401771" y="428594"/>
                  </a:lnTo>
                  <a:cubicBezTo>
                    <a:pt x="1405961" y="435374"/>
                    <a:pt x="1410340" y="438221"/>
                    <a:pt x="1414908" y="437135"/>
                  </a:cubicBezTo>
                  <a:lnTo>
                    <a:pt x="1416477" y="435484"/>
                  </a:lnTo>
                  <a:cubicBezTo>
                    <a:pt x="1415148" y="430436"/>
                    <a:pt x="1415920" y="424664"/>
                    <a:pt x="1418793" y="418167"/>
                  </a:cubicBezTo>
                  <a:cubicBezTo>
                    <a:pt x="1426376" y="411295"/>
                    <a:pt x="1432237" y="400196"/>
                    <a:pt x="1436376" y="384870"/>
                  </a:cubicBezTo>
                  <a:lnTo>
                    <a:pt x="1445255" y="377242"/>
                  </a:lnTo>
                  <a:cubicBezTo>
                    <a:pt x="1446393" y="375270"/>
                    <a:pt x="1448661" y="369286"/>
                    <a:pt x="1452059" y="359290"/>
                  </a:cubicBezTo>
                  <a:cubicBezTo>
                    <a:pt x="1453005" y="356512"/>
                    <a:pt x="1454968" y="352916"/>
                    <a:pt x="1457946" y="348503"/>
                  </a:cubicBezTo>
                  <a:cubicBezTo>
                    <a:pt x="1459173" y="345827"/>
                    <a:pt x="1461553" y="341183"/>
                    <a:pt x="1465089" y="334568"/>
                  </a:cubicBezTo>
                  <a:cubicBezTo>
                    <a:pt x="1472615" y="326805"/>
                    <a:pt x="1481906" y="314473"/>
                    <a:pt x="1492963" y="297571"/>
                  </a:cubicBezTo>
                  <a:cubicBezTo>
                    <a:pt x="1492808" y="298023"/>
                    <a:pt x="1492871" y="297310"/>
                    <a:pt x="1493151" y="295434"/>
                  </a:cubicBezTo>
                  <a:cubicBezTo>
                    <a:pt x="1493431" y="293557"/>
                    <a:pt x="1493769" y="292039"/>
                    <a:pt x="1494163" y="290878"/>
                  </a:cubicBezTo>
                  <a:cubicBezTo>
                    <a:pt x="1494906" y="288689"/>
                    <a:pt x="1496631" y="285089"/>
                    <a:pt x="1499338" y="280078"/>
                  </a:cubicBezTo>
                  <a:cubicBezTo>
                    <a:pt x="1503251" y="277166"/>
                    <a:pt x="1506175" y="273947"/>
                    <a:pt x="1508110" y="270423"/>
                  </a:cubicBezTo>
                  <a:lnTo>
                    <a:pt x="1494575" y="262293"/>
                  </a:lnTo>
                  <a:cubicBezTo>
                    <a:pt x="1493629" y="262091"/>
                    <a:pt x="1480995" y="261989"/>
                    <a:pt x="1456673" y="261989"/>
                  </a:cubicBezTo>
                  <a:cubicBezTo>
                    <a:pt x="1449990" y="261989"/>
                    <a:pt x="1440669" y="261362"/>
                    <a:pt x="1428710" y="260107"/>
                  </a:cubicBezTo>
                  <a:cubicBezTo>
                    <a:pt x="1416750" y="258852"/>
                    <a:pt x="1407737" y="258225"/>
                    <a:pt x="1401668" y="258225"/>
                  </a:cubicBezTo>
                  <a:cubicBezTo>
                    <a:pt x="1390606" y="258225"/>
                    <a:pt x="1386717" y="255769"/>
                    <a:pt x="1390002" y="250859"/>
                  </a:cubicBezTo>
                  <a:lnTo>
                    <a:pt x="1380955" y="260038"/>
                  </a:lnTo>
                  <a:lnTo>
                    <a:pt x="1378670" y="266761"/>
                  </a:lnTo>
                  <a:lnTo>
                    <a:pt x="1370000" y="274826"/>
                  </a:lnTo>
                  <a:lnTo>
                    <a:pt x="1368680" y="278715"/>
                  </a:lnTo>
                  <a:cubicBezTo>
                    <a:pt x="1363746" y="283231"/>
                    <a:pt x="1360126" y="288063"/>
                    <a:pt x="1357820" y="293211"/>
                  </a:cubicBezTo>
                  <a:lnTo>
                    <a:pt x="1357618" y="303304"/>
                  </a:lnTo>
                  <a:cubicBezTo>
                    <a:pt x="1353182" y="316349"/>
                    <a:pt x="1344480" y="328470"/>
                    <a:pt x="1331511" y="339666"/>
                  </a:cubicBezTo>
                  <a:lnTo>
                    <a:pt x="1326413" y="339666"/>
                  </a:lnTo>
                  <a:lnTo>
                    <a:pt x="1323858" y="342380"/>
                  </a:lnTo>
                  <a:lnTo>
                    <a:pt x="1323627" y="349313"/>
                  </a:lnTo>
                  <a:cubicBezTo>
                    <a:pt x="1319945" y="358223"/>
                    <a:pt x="1313445" y="367328"/>
                    <a:pt x="1304127" y="376629"/>
                  </a:cubicBezTo>
                  <a:lnTo>
                    <a:pt x="1300958" y="385941"/>
                  </a:lnTo>
                  <a:cubicBezTo>
                    <a:pt x="1295942" y="391907"/>
                    <a:pt x="1291963" y="395687"/>
                    <a:pt x="1289022" y="397282"/>
                  </a:cubicBezTo>
                  <a:lnTo>
                    <a:pt x="1287217" y="402586"/>
                  </a:lnTo>
                  <a:lnTo>
                    <a:pt x="1271297" y="407375"/>
                  </a:lnTo>
                  <a:cubicBezTo>
                    <a:pt x="1270863" y="407621"/>
                    <a:pt x="1263049" y="418887"/>
                    <a:pt x="1247857" y="441173"/>
                  </a:cubicBezTo>
                  <a:lnTo>
                    <a:pt x="1239947" y="447065"/>
                  </a:lnTo>
                  <a:lnTo>
                    <a:pt x="1232011" y="458847"/>
                  </a:lnTo>
                  <a:lnTo>
                    <a:pt x="1207396" y="472339"/>
                  </a:lnTo>
                  <a:cubicBezTo>
                    <a:pt x="1200113" y="474077"/>
                    <a:pt x="1193069" y="474229"/>
                    <a:pt x="1186263" y="472794"/>
                  </a:cubicBezTo>
                  <a:lnTo>
                    <a:pt x="1180685" y="474946"/>
                  </a:lnTo>
                  <a:lnTo>
                    <a:pt x="1163813" y="468236"/>
                  </a:lnTo>
                  <a:lnTo>
                    <a:pt x="1157549" y="457702"/>
                  </a:lnTo>
                  <a:lnTo>
                    <a:pt x="1160666" y="448548"/>
                  </a:lnTo>
                  <a:lnTo>
                    <a:pt x="1169095" y="439424"/>
                  </a:lnTo>
                  <a:lnTo>
                    <a:pt x="1176740" y="436573"/>
                  </a:lnTo>
                  <a:lnTo>
                    <a:pt x="1187266" y="436573"/>
                  </a:lnTo>
                  <a:lnTo>
                    <a:pt x="1194782" y="441576"/>
                  </a:lnTo>
                  <a:lnTo>
                    <a:pt x="1194761" y="445234"/>
                  </a:lnTo>
                  <a:lnTo>
                    <a:pt x="1204652" y="447275"/>
                  </a:lnTo>
                  <a:lnTo>
                    <a:pt x="1207902" y="444192"/>
                  </a:lnTo>
                  <a:cubicBezTo>
                    <a:pt x="1210014" y="441188"/>
                    <a:pt x="1212281" y="436606"/>
                    <a:pt x="1214702" y="430446"/>
                  </a:cubicBezTo>
                  <a:cubicBezTo>
                    <a:pt x="1218501" y="420951"/>
                    <a:pt x="1220877" y="415190"/>
                    <a:pt x="1221830" y="413163"/>
                  </a:cubicBezTo>
                  <a:cubicBezTo>
                    <a:pt x="1222783" y="411136"/>
                    <a:pt x="1225617" y="406577"/>
                    <a:pt x="1230330" y="399486"/>
                  </a:cubicBezTo>
                  <a:cubicBezTo>
                    <a:pt x="1233663" y="394455"/>
                    <a:pt x="1235814" y="390515"/>
                    <a:pt x="1236783" y="387665"/>
                  </a:cubicBezTo>
                  <a:cubicBezTo>
                    <a:pt x="1237100" y="386736"/>
                    <a:pt x="1237659" y="384564"/>
                    <a:pt x="1238459" y="381148"/>
                  </a:cubicBezTo>
                  <a:lnTo>
                    <a:pt x="1251901" y="371947"/>
                  </a:lnTo>
                  <a:cubicBezTo>
                    <a:pt x="1258017" y="362772"/>
                    <a:pt x="1261650" y="355177"/>
                    <a:pt x="1262799" y="349163"/>
                  </a:cubicBezTo>
                  <a:cubicBezTo>
                    <a:pt x="1270291" y="338419"/>
                    <a:pt x="1280347" y="326175"/>
                    <a:pt x="1292967" y="312432"/>
                  </a:cubicBezTo>
                  <a:lnTo>
                    <a:pt x="1300967" y="296825"/>
                  </a:lnTo>
                  <a:lnTo>
                    <a:pt x="1316711" y="280494"/>
                  </a:lnTo>
                  <a:cubicBezTo>
                    <a:pt x="1319266" y="274834"/>
                    <a:pt x="1321083" y="270420"/>
                    <a:pt x="1322160" y="267250"/>
                  </a:cubicBezTo>
                  <a:cubicBezTo>
                    <a:pt x="1322249" y="266990"/>
                    <a:pt x="1322939" y="263850"/>
                    <a:pt x="1324231" y="257830"/>
                  </a:cubicBezTo>
                  <a:lnTo>
                    <a:pt x="1320728" y="256608"/>
                  </a:lnTo>
                  <a:lnTo>
                    <a:pt x="1316659" y="258649"/>
                  </a:lnTo>
                  <a:cubicBezTo>
                    <a:pt x="1299732" y="260153"/>
                    <a:pt x="1288047" y="260190"/>
                    <a:pt x="1281605" y="258761"/>
                  </a:cubicBezTo>
                  <a:lnTo>
                    <a:pt x="1263880" y="263824"/>
                  </a:lnTo>
                  <a:cubicBezTo>
                    <a:pt x="1262093" y="265685"/>
                    <a:pt x="1257131" y="268649"/>
                    <a:pt x="1248993" y="272716"/>
                  </a:cubicBezTo>
                  <a:lnTo>
                    <a:pt x="1248967" y="272730"/>
                  </a:lnTo>
                  <a:lnTo>
                    <a:pt x="1270573" y="265526"/>
                  </a:lnTo>
                  <a:lnTo>
                    <a:pt x="1278921" y="265526"/>
                  </a:lnTo>
                  <a:cubicBezTo>
                    <a:pt x="1284640" y="270254"/>
                    <a:pt x="1288976" y="276597"/>
                    <a:pt x="1291929" y="284554"/>
                  </a:cubicBezTo>
                  <a:lnTo>
                    <a:pt x="1289682" y="296731"/>
                  </a:lnTo>
                  <a:lnTo>
                    <a:pt x="1284078" y="306001"/>
                  </a:lnTo>
                  <a:lnTo>
                    <a:pt x="1273132" y="311720"/>
                  </a:lnTo>
                  <a:lnTo>
                    <a:pt x="1261951" y="311720"/>
                  </a:lnTo>
                  <a:lnTo>
                    <a:pt x="1259061" y="313872"/>
                  </a:lnTo>
                  <a:lnTo>
                    <a:pt x="1245478" y="313872"/>
                  </a:lnTo>
                  <a:cubicBezTo>
                    <a:pt x="1235888" y="308570"/>
                    <a:pt x="1229879" y="305253"/>
                    <a:pt x="1227449" y="303921"/>
                  </a:cubicBezTo>
                  <a:cubicBezTo>
                    <a:pt x="1219114" y="300825"/>
                    <a:pt x="1210651" y="298855"/>
                    <a:pt x="1202062" y="298009"/>
                  </a:cubicBezTo>
                  <a:lnTo>
                    <a:pt x="1198628" y="284490"/>
                  </a:lnTo>
                  <a:lnTo>
                    <a:pt x="1203164" y="271160"/>
                  </a:lnTo>
                  <a:lnTo>
                    <a:pt x="1208463" y="269179"/>
                  </a:lnTo>
                  <a:lnTo>
                    <a:pt x="1212725" y="262148"/>
                  </a:lnTo>
                  <a:lnTo>
                    <a:pt x="1217004" y="258953"/>
                  </a:lnTo>
                  <a:lnTo>
                    <a:pt x="1217737" y="256797"/>
                  </a:lnTo>
                  <a:lnTo>
                    <a:pt x="1226578" y="250198"/>
                  </a:lnTo>
                  <a:cubicBezTo>
                    <a:pt x="1232858" y="249372"/>
                    <a:pt x="1237742" y="248339"/>
                    <a:pt x="1241229" y="247098"/>
                  </a:cubicBezTo>
                  <a:cubicBezTo>
                    <a:pt x="1249701" y="243711"/>
                    <a:pt x="1257013" y="240783"/>
                    <a:pt x="1263164" y="238313"/>
                  </a:cubicBezTo>
                  <a:cubicBezTo>
                    <a:pt x="1270439" y="236727"/>
                    <a:pt x="1280957" y="233929"/>
                    <a:pt x="1294720" y="229918"/>
                  </a:cubicBezTo>
                  <a:lnTo>
                    <a:pt x="1302287" y="229918"/>
                  </a:lnTo>
                  <a:lnTo>
                    <a:pt x="1306935" y="232075"/>
                  </a:lnTo>
                  <a:lnTo>
                    <a:pt x="1320209" y="232075"/>
                  </a:lnTo>
                  <a:cubicBezTo>
                    <a:pt x="1320395" y="232075"/>
                    <a:pt x="1326059" y="231030"/>
                    <a:pt x="1337201" y="228941"/>
                  </a:cubicBezTo>
                  <a:cubicBezTo>
                    <a:pt x="1346333" y="219480"/>
                    <a:pt x="1352147" y="211999"/>
                    <a:pt x="1354643" y="206500"/>
                  </a:cubicBezTo>
                  <a:lnTo>
                    <a:pt x="1357305" y="192347"/>
                  </a:lnTo>
                  <a:lnTo>
                    <a:pt x="1363128" y="188248"/>
                  </a:lnTo>
                  <a:lnTo>
                    <a:pt x="1368011" y="183008"/>
                  </a:lnTo>
                  <a:cubicBezTo>
                    <a:pt x="1368563" y="180856"/>
                    <a:pt x="1370011" y="177649"/>
                    <a:pt x="1372354" y="173387"/>
                  </a:cubicBezTo>
                  <a:cubicBezTo>
                    <a:pt x="1375315" y="168431"/>
                    <a:pt x="1377095" y="165310"/>
                    <a:pt x="1377692" y="164023"/>
                  </a:cubicBezTo>
                  <a:cubicBezTo>
                    <a:pt x="1378338" y="162651"/>
                    <a:pt x="1378941" y="160908"/>
                    <a:pt x="1379502" y="158792"/>
                  </a:cubicBezTo>
                  <a:cubicBezTo>
                    <a:pt x="1380348" y="155188"/>
                    <a:pt x="1381334" y="151729"/>
                    <a:pt x="1382460" y="148417"/>
                  </a:cubicBezTo>
                  <a:lnTo>
                    <a:pt x="1390285" y="143850"/>
                  </a:lnTo>
                  <a:lnTo>
                    <a:pt x="1395297" y="133963"/>
                  </a:lnTo>
                  <a:lnTo>
                    <a:pt x="1403859" y="129474"/>
                  </a:lnTo>
                  <a:lnTo>
                    <a:pt x="1411405" y="126542"/>
                  </a:lnTo>
                  <a:cubicBezTo>
                    <a:pt x="1397473" y="125961"/>
                    <a:pt x="1376070" y="124148"/>
                    <a:pt x="1347195" y="121101"/>
                  </a:cubicBezTo>
                  <a:lnTo>
                    <a:pt x="1342603" y="123266"/>
                  </a:lnTo>
                  <a:cubicBezTo>
                    <a:pt x="1338447" y="122883"/>
                    <a:pt x="1321374" y="118198"/>
                    <a:pt x="1291384" y="109212"/>
                  </a:cubicBezTo>
                  <a:lnTo>
                    <a:pt x="1271820" y="114335"/>
                  </a:lnTo>
                  <a:cubicBezTo>
                    <a:pt x="1268036" y="118194"/>
                    <a:pt x="1265239" y="120552"/>
                    <a:pt x="1263430" y="121410"/>
                  </a:cubicBezTo>
                  <a:lnTo>
                    <a:pt x="1263091" y="131490"/>
                  </a:lnTo>
                  <a:lnTo>
                    <a:pt x="1268733" y="135524"/>
                  </a:lnTo>
                  <a:lnTo>
                    <a:pt x="1287573" y="137475"/>
                  </a:lnTo>
                  <a:lnTo>
                    <a:pt x="1290810" y="132004"/>
                  </a:lnTo>
                  <a:lnTo>
                    <a:pt x="1302206" y="123480"/>
                  </a:lnTo>
                  <a:lnTo>
                    <a:pt x="1321530" y="123480"/>
                  </a:lnTo>
                  <a:cubicBezTo>
                    <a:pt x="1331183" y="130320"/>
                    <a:pt x="1337132" y="139477"/>
                    <a:pt x="1339379" y="150951"/>
                  </a:cubicBezTo>
                  <a:lnTo>
                    <a:pt x="1334045" y="173572"/>
                  </a:lnTo>
                  <a:lnTo>
                    <a:pt x="1326238" y="181654"/>
                  </a:lnTo>
                  <a:cubicBezTo>
                    <a:pt x="1319738" y="180587"/>
                    <a:pt x="1311371" y="178141"/>
                    <a:pt x="1301139" y="174313"/>
                  </a:cubicBezTo>
                  <a:lnTo>
                    <a:pt x="1303698" y="166784"/>
                  </a:lnTo>
                  <a:lnTo>
                    <a:pt x="1303016" y="165777"/>
                  </a:lnTo>
                  <a:cubicBezTo>
                    <a:pt x="1300444" y="165157"/>
                    <a:pt x="1290779" y="164412"/>
                    <a:pt x="1274020" y="163543"/>
                  </a:cubicBezTo>
                  <a:cubicBezTo>
                    <a:pt x="1261577" y="162777"/>
                    <a:pt x="1250700" y="159424"/>
                    <a:pt x="1241387" y="153485"/>
                  </a:cubicBezTo>
                  <a:lnTo>
                    <a:pt x="1227517" y="135828"/>
                  </a:lnTo>
                  <a:lnTo>
                    <a:pt x="1235428" y="112573"/>
                  </a:lnTo>
                  <a:lnTo>
                    <a:pt x="1248175" y="97404"/>
                  </a:lnTo>
                  <a:cubicBezTo>
                    <a:pt x="1269649" y="88994"/>
                    <a:pt x="1291986" y="84790"/>
                    <a:pt x="1315184" y="84790"/>
                  </a:cubicBezTo>
                  <a:cubicBezTo>
                    <a:pt x="1323239" y="84790"/>
                    <a:pt x="1333339" y="88566"/>
                    <a:pt x="1345484" y="96117"/>
                  </a:cubicBezTo>
                  <a:lnTo>
                    <a:pt x="1352953" y="94497"/>
                  </a:lnTo>
                  <a:cubicBezTo>
                    <a:pt x="1355823" y="95317"/>
                    <a:pt x="1365015" y="96564"/>
                    <a:pt x="1380531" y="98238"/>
                  </a:cubicBezTo>
                  <a:cubicBezTo>
                    <a:pt x="1396046" y="99911"/>
                    <a:pt x="1405533" y="100642"/>
                    <a:pt x="1408991" y="100431"/>
                  </a:cubicBezTo>
                  <a:lnTo>
                    <a:pt x="1415924" y="104199"/>
                  </a:lnTo>
                  <a:lnTo>
                    <a:pt x="1427689" y="98283"/>
                  </a:lnTo>
                  <a:lnTo>
                    <a:pt x="1435295" y="100431"/>
                  </a:lnTo>
                  <a:lnTo>
                    <a:pt x="1442845" y="92988"/>
                  </a:lnTo>
                  <a:cubicBezTo>
                    <a:pt x="1450857" y="91190"/>
                    <a:pt x="1464702" y="85073"/>
                    <a:pt x="1484379" y="74637"/>
                  </a:cubicBezTo>
                  <a:lnTo>
                    <a:pt x="1506301" y="74637"/>
                  </a:lnTo>
                  <a:cubicBezTo>
                    <a:pt x="1510177" y="82069"/>
                    <a:pt x="1511130" y="89722"/>
                    <a:pt x="1509161" y="97597"/>
                  </a:cubicBezTo>
                  <a:lnTo>
                    <a:pt x="1501340" y="104161"/>
                  </a:lnTo>
                  <a:cubicBezTo>
                    <a:pt x="1487989" y="110918"/>
                    <a:pt x="1478093" y="114521"/>
                    <a:pt x="1471653" y="114970"/>
                  </a:cubicBezTo>
                  <a:lnTo>
                    <a:pt x="1468065" y="119244"/>
                  </a:lnTo>
                  <a:lnTo>
                    <a:pt x="1463722" y="131447"/>
                  </a:lnTo>
                  <a:lnTo>
                    <a:pt x="1447755" y="143396"/>
                  </a:lnTo>
                  <a:cubicBezTo>
                    <a:pt x="1443907" y="152754"/>
                    <a:pt x="1434612" y="167265"/>
                    <a:pt x="1419869" y="186927"/>
                  </a:cubicBezTo>
                  <a:cubicBezTo>
                    <a:pt x="1407000" y="204017"/>
                    <a:pt x="1399031" y="217677"/>
                    <a:pt x="1395961" y="227907"/>
                  </a:cubicBezTo>
                  <a:lnTo>
                    <a:pt x="1396660" y="228302"/>
                  </a:lnTo>
                  <a:cubicBezTo>
                    <a:pt x="1408505" y="227204"/>
                    <a:pt x="1414428" y="226656"/>
                    <a:pt x="1414428" y="226656"/>
                  </a:cubicBezTo>
                  <a:cubicBezTo>
                    <a:pt x="1417097" y="226656"/>
                    <a:pt x="1421318" y="227081"/>
                    <a:pt x="1427089" y="227933"/>
                  </a:cubicBezTo>
                  <a:cubicBezTo>
                    <a:pt x="1431831" y="228545"/>
                    <a:pt x="1435112" y="228851"/>
                    <a:pt x="1436933" y="228851"/>
                  </a:cubicBezTo>
                  <a:cubicBezTo>
                    <a:pt x="1439966" y="229074"/>
                    <a:pt x="1444087" y="229038"/>
                    <a:pt x="1449296" y="228744"/>
                  </a:cubicBezTo>
                  <a:cubicBezTo>
                    <a:pt x="1454506" y="228449"/>
                    <a:pt x="1457728" y="228302"/>
                    <a:pt x="1458962" y="228302"/>
                  </a:cubicBezTo>
                  <a:cubicBezTo>
                    <a:pt x="1462107" y="228302"/>
                    <a:pt x="1468902" y="229267"/>
                    <a:pt x="1479349" y="231196"/>
                  </a:cubicBezTo>
                  <a:cubicBezTo>
                    <a:pt x="1489797" y="233125"/>
                    <a:pt x="1496177" y="234140"/>
                    <a:pt x="1498489" y="234240"/>
                  </a:cubicBezTo>
                  <a:cubicBezTo>
                    <a:pt x="1503448" y="231902"/>
                    <a:pt x="1509980" y="231259"/>
                    <a:pt x="1518083" y="232311"/>
                  </a:cubicBezTo>
                  <a:lnTo>
                    <a:pt x="1526898" y="237996"/>
                  </a:lnTo>
                  <a:lnTo>
                    <a:pt x="1531589" y="236564"/>
                  </a:lnTo>
                  <a:lnTo>
                    <a:pt x="1541184" y="228302"/>
                  </a:lnTo>
                  <a:lnTo>
                    <a:pt x="1547989" y="228302"/>
                  </a:lnTo>
                  <a:cubicBezTo>
                    <a:pt x="1548346" y="223737"/>
                    <a:pt x="1548560" y="217833"/>
                    <a:pt x="1548632" y="210590"/>
                  </a:cubicBezTo>
                  <a:lnTo>
                    <a:pt x="1551907" y="204120"/>
                  </a:lnTo>
                  <a:lnTo>
                    <a:pt x="1552401" y="193187"/>
                  </a:lnTo>
                  <a:lnTo>
                    <a:pt x="1562090" y="184826"/>
                  </a:lnTo>
                  <a:lnTo>
                    <a:pt x="1565126" y="179497"/>
                  </a:lnTo>
                  <a:lnTo>
                    <a:pt x="1565902" y="170896"/>
                  </a:lnTo>
                  <a:lnTo>
                    <a:pt x="1573002" y="168311"/>
                  </a:lnTo>
                  <a:cubicBezTo>
                    <a:pt x="1590318" y="138950"/>
                    <a:pt x="1600089" y="120995"/>
                    <a:pt x="1602316" y="114447"/>
                  </a:cubicBezTo>
                  <a:cubicBezTo>
                    <a:pt x="1607630" y="106763"/>
                    <a:pt x="1613817" y="99808"/>
                    <a:pt x="1620877" y="93579"/>
                  </a:cubicBezTo>
                  <a:lnTo>
                    <a:pt x="1626815" y="90475"/>
                  </a:lnTo>
                  <a:lnTo>
                    <a:pt x="1636590" y="74594"/>
                  </a:lnTo>
                  <a:lnTo>
                    <a:pt x="1651057" y="68416"/>
                  </a:lnTo>
                  <a:lnTo>
                    <a:pt x="1663906" y="52633"/>
                  </a:lnTo>
                  <a:lnTo>
                    <a:pt x="1683054" y="44217"/>
                  </a:lnTo>
                  <a:lnTo>
                    <a:pt x="1697478" y="32233"/>
                  </a:lnTo>
                  <a:cubicBezTo>
                    <a:pt x="1705164" y="29266"/>
                    <a:pt x="1711478" y="26362"/>
                    <a:pt x="1716420" y="23521"/>
                  </a:cubicBezTo>
                  <a:lnTo>
                    <a:pt x="1721051" y="16940"/>
                  </a:lnTo>
                  <a:lnTo>
                    <a:pt x="1736275" y="11837"/>
                  </a:lnTo>
                  <a:lnTo>
                    <a:pt x="1747706" y="11837"/>
                  </a:lnTo>
                  <a:cubicBezTo>
                    <a:pt x="1765628" y="3946"/>
                    <a:pt x="1782448" y="0"/>
                    <a:pt x="17981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595448" y="-622176"/>
            <a:ext cx="13399691" cy="8069841"/>
            <a:chOff x="-595448" y="-622176"/>
            <a:chExt cx="13399691" cy="8069841"/>
          </a:xfrm>
        </p:grpSpPr>
        <p:sp>
          <p:nvSpPr>
            <p:cNvPr id="28" name="矩形 27"/>
            <p:cNvSpPr/>
            <p:nvPr/>
          </p:nvSpPr>
          <p:spPr>
            <a:xfrm>
              <a:off x="119336" y="116632"/>
              <a:ext cx="11953328" cy="66247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-595448" y="-622176"/>
              <a:ext cx="1008112" cy="10081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-557602" y="6439553"/>
              <a:ext cx="1008112" cy="10081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1758285" y="-622176"/>
              <a:ext cx="1008112" cy="10081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1796131" y="6439553"/>
              <a:ext cx="1008112" cy="10081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940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-595448" y="-622176"/>
            <a:ext cx="13399691" cy="8069841"/>
            <a:chOff x="-595448" y="-622176"/>
            <a:chExt cx="13399691" cy="8069841"/>
          </a:xfrm>
        </p:grpSpPr>
        <p:sp>
          <p:nvSpPr>
            <p:cNvPr id="58" name="矩形 57"/>
            <p:cNvSpPr/>
            <p:nvPr/>
          </p:nvSpPr>
          <p:spPr>
            <a:xfrm>
              <a:off x="119336" y="116632"/>
              <a:ext cx="11953328" cy="66247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-595448" y="-622176"/>
              <a:ext cx="1008112" cy="10081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-557602" y="6439553"/>
              <a:ext cx="1008112" cy="10081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1758285" y="-622176"/>
              <a:ext cx="1008112" cy="10081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11796131" y="6439553"/>
              <a:ext cx="1008112" cy="10081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矩形 50"/>
          <p:cNvSpPr/>
          <p:nvPr/>
        </p:nvSpPr>
        <p:spPr>
          <a:xfrm>
            <a:off x="0" y="0"/>
            <a:ext cx="12192000" cy="7029400"/>
          </a:xfrm>
          <a:prstGeom prst="rect">
            <a:avLst/>
          </a:prstGeom>
          <a:gradFill>
            <a:gsLst>
              <a:gs pos="86000">
                <a:schemeClr val="tx1">
                  <a:lumMod val="95000"/>
                  <a:lumOff val="5000"/>
                  <a:alpha val="77000"/>
                </a:schemeClr>
              </a:gs>
              <a:gs pos="42000">
                <a:srgbClr val="757575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6743928" y="632193"/>
            <a:ext cx="4464456" cy="1802647"/>
            <a:chOff x="6743928" y="632193"/>
            <a:chExt cx="4464456" cy="1802647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矩形 5"/>
            <p:cNvSpPr/>
            <p:nvPr/>
          </p:nvSpPr>
          <p:spPr>
            <a:xfrm>
              <a:off x="6744384" y="2035507"/>
              <a:ext cx="4464000" cy="72000"/>
            </a:xfrm>
            <a:prstGeom prst="rect">
              <a:avLst/>
            </a:prstGeom>
            <a:solidFill>
              <a:srgbClr val="E0B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256384" y="2203587"/>
              <a:ext cx="295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6787138" y="2065508"/>
              <a:ext cx="13548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 smtClean="0">
                  <a:solidFill>
                    <a:schemeClr val="bg1"/>
                  </a:solidFill>
                  <a:effectLst/>
                  <a:latin typeface="Miriam" panose="020B0502050101010101" pitchFamily="34" charset="-79"/>
                  <a:cs typeface="Miriam" panose="020B0502050101010101" pitchFamily="34" charset="-79"/>
                </a:rPr>
                <a:t>Rose Honey</a:t>
              </a:r>
              <a:endParaRPr lang="zh-CN" altLang="en-US" b="1" i="1" dirty="0">
                <a:solidFill>
                  <a:schemeClr val="bg1"/>
                </a:solidFill>
                <a:latin typeface="Miriam" panose="020B0502050101010101" pitchFamily="34" charset="-79"/>
                <a:cs typeface="Miriam" panose="020B0502050101010101" pitchFamily="34" charset="-79"/>
              </a:endParaRP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928" y="632193"/>
              <a:ext cx="491276" cy="1283461"/>
            </a:xfrm>
            <a:prstGeom prst="rect">
              <a:avLst/>
            </a:prstGeom>
          </p:spPr>
        </p:pic>
        <p:sp>
          <p:nvSpPr>
            <p:cNvPr id="56" name="矩形 55"/>
            <p:cNvSpPr/>
            <p:nvPr/>
          </p:nvSpPr>
          <p:spPr>
            <a:xfrm>
              <a:off x="7111947" y="1463050"/>
              <a:ext cx="40964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spcAft>
                  <a:spcPts val="0"/>
                </a:spcAft>
              </a:pPr>
              <a:r>
                <a:rPr lang="zh-CN" altLang="en-US" sz="2400" kern="100" dirty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新生界</a:t>
              </a:r>
              <a:r>
                <a:rPr lang="zh-CN" altLang="zh-CN" sz="2400" kern="100" dirty="0" smtClean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餐饮</a:t>
              </a:r>
              <a:r>
                <a:rPr lang="zh-CN" altLang="zh-CN" sz="2400" kern="100" dirty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管理有限公司</a:t>
              </a:r>
              <a:endParaRPr lang="zh-CN" altLang="zh-CN" sz="1400" kern="1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95400" y="5661248"/>
            <a:ext cx="5580000" cy="722286"/>
            <a:chOff x="695400" y="5661248"/>
            <a:chExt cx="5580000" cy="722286"/>
          </a:xfrm>
        </p:grpSpPr>
        <p:grpSp>
          <p:nvGrpSpPr>
            <p:cNvPr id="49" name="组合 48"/>
            <p:cNvGrpSpPr/>
            <p:nvPr/>
          </p:nvGrpSpPr>
          <p:grpSpPr>
            <a:xfrm>
              <a:off x="695400" y="5661248"/>
              <a:ext cx="5580000" cy="722286"/>
              <a:chOff x="609013" y="5690507"/>
              <a:chExt cx="5580000" cy="722286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609013" y="5690507"/>
                <a:ext cx="5580000" cy="718514"/>
                <a:chOff x="609013" y="5690507"/>
                <a:chExt cx="5580000" cy="718514"/>
              </a:xfrm>
            </p:grpSpPr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609013" y="6237312"/>
                  <a:ext cx="5580000" cy="1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KSO_Shape"/>
                <p:cNvSpPr/>
                <p:nvPr/>
              </p:nvSpPr>
              <p:spPr>
                <a:xfrm rot="9538638" flipV="1">
                  <a:off x="1076677" y="5690507"/>
                  <a:ext cx="135748" cy="115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28" h="1137856">
                      <a:moveTo>
                        <a:pt x="301373" y="145324"/>
                      </a:moveTo>
                      <a:cubicBezTo>
                        <a:pt x="77474" y="176329"/>
                        <a:pt x="-76715" y="585266"/>
                        <a:pt x="580264" y="1067944"/>
                      </a:cubicBezTo>
                      <a:cubicBezTo>
                        <a:pt x="1535870" y="365866"/>
                        <a:pt x="775286" y="-180195"/>
                        <a:pt x="580264" y="365866"/>
                      </a:cubicBezTo>
                      <a:cubicBezTo>
                        <a:pt x="519320" y="195222"/>
                        <a:pt x="403145" y="131231"/>
                        <a:pt x="301373" y="145324"/>
                      </a:cubicBezTo>
                      <a:close/>
                      <a:moveTo>
                        <a:pt x="237013" y="2324"/>
                      </a:moveTo>
                      <a:cubicBezTo>
                        <a:pt x="362271" y="-15022"/>
                        <a:pt x="505256" y="63737"/>
                        <a:pt x="580264" y="273760"/>
                      </a:cubicBezTo>
                      <a:cubicBezTo>
                        <a:pt x="820291" y="-398315"/>
                        <a:pt x="1756395" y="273760"/>
                        <a:pt x="580264" y="1137856"/>
                      </a:cubicBezTo>
                      <a:cubicBezTo>
                        <a:pt x="-228326" y="543790"/>
                        <a:pt x="-38555" y="40484"/>
                        <a:pt x="237013" y="2324"/>
                      </a:cubicBezTo>
                      <a:close/>
                    </a:path>
                  </a:pathLst>
                </a:custGeom>
                <a:ln w="12700">
                  <a:solidFill>
                    <a:schemeClr val="bg1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" name="KSO_Shape"/>
                <p:cNvSpPr/>
                <p:nvPr/>
              </p:nvSpPr>
              <p:spPr bwMode="auto">
                <a:xfrm rot="592700">
                  <a:off x="3430658" y="5724459"/>
                  <a:ext cx="434065" cy="411638"/>
                </a:xfrm>
                <a:custGeom>
                  <a:avLst/>
                  <a:gdLst>
                    <a:gd name="T0" fmla="*/ 2147483646 w 5471"/>
                    <a:gd name="T1" fmla="*/ 2147483646 h 5188"/>
                    <a:gd name="T2" fmla="*/ 2147483646 w 5471"/>
                    <a:gd name="T3" fmla="*/ 2147483646 h 5188"/>
                    <a:gd name="T4" fmla="*/ 2147483646 w 5471"/>
                    <a:gd name="T5" fmla="*/ 126593967 h 5188"/>
                    <a:gd name="T6" fmla="*/ 2147483646 w 5471"/>
                    <a:gd name="T7" fmla="*/ 2147483646 h 5188"/>
                    <a:gd name="T8" fmla="*/ 2147483646 w 5471"/>
                    <a:gd name="T9" fmla="*/ 2147483646 h 5188"/>
                    <a:gd name="T10" fmla="*/ 2147483646 w 5471"/>
                    <a:gd name="T11" fmla="*/ 2147483646 h 5188"/>
                    <a:gd name="T12" fmla="*/ 2147483646 w 5471"/>
                    <a:gd name="T13" fmla="*/ 2147483646 h 5188"/>
                    <a:gd name="T14" fmla="*/ 2147483646 w 5471"/>
                    <a:gd name="T15" fmla="*/ 2147483646 h 5188"/>
                    <a:gd name="T16" fmla="*/ 2147483646 w 5471"/>
                    <a:gd name="T17" fmla="*/ 2147483646 h 5188"/>
                    <a:gd name="T18" fmla="*/ 2147483646 w 5471"/>
                    <a:gd name="T19" fmla="*/ 2147483646 h 5188"/>
                    <a:gd name="T20" fmla="*/ 2147483646 w 5471"/>
                    <a:gd name="T21" fmla="*/ 2147483646 h 5188"/>
                    <a:gd name="T22" fmla="*/ 2147483646 w 5471"/>
                    <a:gd name="T23" fmla="*/ 2147483646 h 5188"/>
                    <a:gd name="T24" fmla="*/ 2147483646 w 5471"/>
                    <a:gd name="T25" fmla="*/ 2147483646 h 5188"/>
                    <a:gd name="T26" fmla="*/ 2147483646 w 5471"/>
                    <a:gd name="T27" fmla="*/ 2147483646 h 5188"/>
                    <a:gd name="T28" fmla="*/ 2147483646 w 5471"/>
                    <a:gd name="T29" fmla="*/ 2147483646 h 5188"/>
                    <a:gd name="T30" fmla="*/ 2147483646 w 5471"/>
                    <a:gd name="T31" fmla="*/ 2147483646 h 5188"/>
                    <a:gd name="T32" fmla="*/ 2147483646 w 5471"/>
                    <a:gd name="T33" fmla="*/ 2147483646 h 5188"/>
                    <a:gd name="T34" fmla="*/ 379975597 w 5471"/>
                    <a:gd name="T35" fmla="*/ 2147483646 h 5188"/>
                    <a:gd name="T36" fmla="*/ 2147483646 w 5471"/>
                    <a:gd name="T37" fmla="*/ 2147483646 h 5188"/>
                    <a:gd name="T38" fmla="*/ 2147483646 w 5471"/>
                    <a:gd name="T39" fmla="*/ 2147483646 h 5188"/>
                    <a:gd name="T40" fmla="*/ 2147483646 w 5471"/>
                    <a:gd name="T41" fmla="*/ 2147483646 h 5188"/>
                    <a:gd name="T42" fmla="*/ 2147483646 w 5471"/>
                    <a:gd name="T43" fmla="*/ 2147483646 h 5188"/>
                    <a:gd name="T44" fmla="*/ 2147483646 w 5471"/>
                    <a:gd name="T45" fmla="*/ 2147483646 h 5188"/>
                    <a:gd name="T46" fmla="*/ 2147483646 w 5471"/>
                    <a:gd name="T47" fmla="*/ 2147483646 h 5188"/>
                    <a:gd name="T48" fmla="*/ 2147483646 w 5471"/>
                    <a:gd name="T49" fmla="*/ 2147483646 h 5188"/>
                    <a:gd name="T50" fmla="*/ 2147483646 w 5471"/>
                    <a:gd name="T51" fmla="*/ 2147483646 h 5188"/>
                    <a:gd name="T52" fmla="*/ 2147483646 w 5471"/>
                    <a:gd name="T53" fmla="*/ 2147483646 h 5188"/>
                    <a:gd name="T54" fmla="*/ 2147483646 w 5471"/>
                    <a:gd name="T55" fmla="*/ 2147483646 h 5188"/>
                    <a:gd name="T56" fmla="*/ 2147483646 w 5471"/>
                    <a:gd name="T57" fmla="*/ 2147483646 h 5188"/>
                    <a:gd name="T58" fmla="*/ 2147483646 w 5471"/>
                    <a:gd name="T59" fmla="*/ 2147483646 h 5188"/>
                    <a:gd name="T60" fmla="*/ 2147483646 w 5471"/>
                    <a:gd name="T61" fmla="*/ 2147483646 h 5188"/>
                    <a:gd name="T62" fmla="*/ 2147483646 w 5471"/>
                    <a:gd name="T63" fmla="*/ 2147483646 h 5188"/>
                    <a:gd name="T64" fmla="*/ 2147483646 w 5471"/>
                    <a:gd name="T65" fmla="*/ 2147483646 h 5188"/>
                    <a:gd name="T66" fmla="*/ 2147483646 w 5471"/>
                    <a:gd name="T67" fmla="*/ 2147483646 h 5188"/>
                    <a:gd name="T68" fmla="*/ 2147483646 w 5471"/>
                    <a:gd name="T69" fmla="*/ 2147483646 h 5188"/>
                    <a:gd name="T70" fmla="*/ 2147483646 w 5471"/>
                    <a:gd name="T71" fmla="*/ 2147483646 h 5188"/>
                    <a:gd name="T72" fmla="*/ 2147483646 w 5471"/>
                    <a:gd name="T73" fmla="*/ 2147483646 h 5188"/>
                    <a:gd name="T74" fmla="*/ 2147483646 w 5471"/>
                    <a:gd name="T75" fmla="*/ 2147483646 h 5188"/>
                    <a:gd name="T76" fmla="*/ 2147483646 w 5471"/>
                    <a:gd name="T77" fmla="*/ 2147483646 h 5188"/>
                    <a:gd name="T78" fmla="*/ 2147483646 w 5471"/>
                    <a:gd name="T79" fmla="*/ 2147483646 h 5188"/>
                    <a:gd name="T80" fmla="*/ 2147483646 w 5471"/>
                    <a:gd name="T81" fmla="*/ 2147483646 h 5188"/>
                    <a:gd name="T82" fmla="*/ 2147483646 w 5471"/>
                    <a:gd name="T83" fmla="*/ 2147483646 h 5188"/>
                    <a:gd name="T84" fmla="*/ 2147483646 w 5471"/>
                    <a:gd name="T85" fmla="*/ 2147483646 h 5188"/>
                    <a:gd name="T86" fmla="*/ 2147483646 w 5471"/>
                    <a:gd name="T87" fmla="*/ 2147483646 h 5188"/>
                    <a:gd name="T88" fmla="*/ 2147483646 w 5471"/>
                    <a:gd name="T89" fmla="*/ 2147483646 h 5188"/>
                    <a:gd name="T90" fmla="*/ 2147483646 w 5471"/>
                    <a:gd name="T91" fmla="*/ 2147483646 h 5188"/>
                    <a:gd name="T92" fmla="*/ 2147483646 w 5471"/>
                    <a:gd name="T93" fmla="*/ 2147483646 h 5188"/>
                    <a:gd name="T94" fmla="*/ 2147483646 w 5471"/>
                    <a:gd name="T95" fmla="*/ 2147483646 h 5188"/>
                    <a:gd name="T96" fmla="*/ 2147483646 w 5471"/>
                    <a:gd name="T97" fmla="*/ 2147483646 h 5188"/>
                    <a:gd name="T98" fmla="*/ 2147483646 w 5471"/>
                    <a:gd name="T99" fmla="*/ 2147483646 h 5188"/>
                    <a:gd name="T100" fmla="*/ 2147483646 w 5471"/>
                    <a:gd name="T101" fmla="*/ 2147483646 h 5188"/>
                    <a:gd name="T102" fmla="*/ 2147483646 w 5471"/>
                    <a:gd name="T103" fmla="*/ 2147483646 h 5188"/>
                    <a:gd name="T104" fmla="*/ 2147483646 w 5471"/>
                    <a:gd name="T105" fmla="*/ 2147483646 h 5188"/>
                    <a:gd name="T106" fmla="*/ 2147483646 w 5471"/>
                    <a:gd name="T107" fmla="*/ 2147483646 h 5188"/>
                    <a:gd name="T108" fmla="*/ 2147483646 w 5471"/>
                    <a:gd name="T109" fmla="*/ 2147483646 h 5188"/>
                    <a:gd name="T110" fmla="*/ 2147483646 w 5471"/>
                    <a:gd name="T111" fmla="*/ 2147483646 h 5188"/>
                    <a:gd name="T112" fmla="*/ 2147483646 w 5471"/>
                    <a:gd name="T113" fmla="*/ 2147483646 h 5188"/>
                    <a:gd name="T114" fmla="*/ 2147483646 w 5471"/>
                    <a:gd name="T115" fmla="*/ 2147483646 h 5188"/>
                    <a:gd name="T116" fmla="*/ 2147483646 w 5471"/>
                    <a:gd name="T117" fmla="*/ 2147483646 h 5188"/>
                    <a:gd name="T118" fmla="*/ 2147483646 w 5471"/>
                    <a:gd name="T119" fmla="*/ 2147483646 h 518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471" h="5188">
                      <a:moveTo>
                        <a:pt x="3062" y="530"/>
                      </a:moveTo>
                      <a:lnTo>
                        <a:pt x="3062" y="530"/>
                      </a:lnTo>
                      <a:lnTo>
                        <a:pt x="3073" y="522"/>
                      </a:lnTo>
                      <a:lnTo>
                        <a:pt x="3103" y="499"/>
                      </a:lnTo>
                      <a:lnTo>
                        <a:pt x="3122" y="482"/>
                      </a:lnTo>
                      <a:lnTo>
                        <a:pt x="3143" y="462"/>
                      </a:lnTo>
                      <a:lnTo>
                        <a:pt x="3166" y="440"/>
                      </a:lnTo>
                      <a:lnTo>
                        <a:pt x="3188" y="415"/>
                      </a:lnTo>
                      <a:lnTo>
                        <a:pt x="3211" y="388"/>
                      </a:lnTo>
                      <a:lnTo>
                        <a:pt x="3221" y="372"/>
                      </a:lnTo>
                      <a:lnTo>
                        <a:pt x="3232" y="358"/>
                      </a:lnTo>
                      <a:lnTo>
                        <a:pt x="3242" y="341"/>
                      </a:lnTo>
                      <a:lnTo>
                        <a:pt x="3250" y="325"/>
                      </a:lnTo>
                      <a:lnTo>
                        <a:pt x="3258" y="308"/>
                      </a:lnTo>
                      <a:lnTo>
                        <a:pt x="3266" y="292"/>
                      </a:lnTo>
                      <a:lnTo>
                        <a:pt x="3272" y="273"/>
                      </a:lnTo>
                      <a:lnTo>
                        <a:pt x="3278" y="256"/>
                      </a:lnTo>
                      <a:lnTo>
                        <a:pt x="3282" y="237"/>
                      </a:lnTo>
                      <a:lnTo>
                        <a:pt x="3286" y="218"/>
                      </a:lnTo>
                      <a:lnTo>
                        <a:pt x="3287" y="200"/>
                      </a:lnTo>
                      <a:lnTo>
                        <a:pt x="3287" y="180"/>
                      </a:lnTo>
                      <a:lnTo>
                        <a:pt x="3286" y="160"/>
                      </a:lnTo>
                      <a:lnTo>
                        <a:pt x="3282" y="140"/>
                      </a:lnTo>
                      <a:lnTo>
                        <a:pt x="3279" y="126"/>
                      </a:lnTo>
                      <a:lnTo>
                        <a:pt x="3276" y="113"/>
                      </a:lnTo>
                      <a:lnTo>
                        <a:pt x="3270" y="99"/>
                      </a:lnTo>
                      <a:lnTo>
                        <a:pt x="3264" y="87"/>
                      </a:lnTo>
                      <a:lnTo>
                        <a:pt x="3257" y="75"/>
                      </a:lnTo>
                      <a:lnTo>
                        <a:pt x="3249" y="64"/>
                      </a:lnTo>
                      <a:lnTo>
                        <a:pt x="3242" y="54"/>
                      </a:lnTo>
                      <a:lnTo>
                        <a:pt x="3232" y="44"/>
                      </a:lnTo>
                      <a:lnTo>
                        <a:pt x="3223" y="36"/>
                      </a:lnTo>
                      <a:lnTo>
                        <a:pt x="3212" y="28"/>
                      </a:lnTo>
                      <a:lnTo>
                        <a:pt x="3202" y="21"/>
                      </a:lnTo>
                      <a:lnTo>
                        <a:pt x="3190" y="15"/>
                      </a:lnTo>
                      <a:lnTo>
                        <a:pt x="3179" y="10"/>
                      </a:lnTo>
                      <a:lnTo>
                        <a:pt x="3167" y="6"/>
                      </a:lnTo>
                      <a:lnTo>
                        <a:pt x="3155" y="3"/>
                      </a:lnTo>
                      <a:lnTo>
                        <a:pt x="3142" y="1"/>
                      </a:lnTo>
                      <a:lnTo>
                        <a:pt x="3123" y="0"/>
                      </a:lnTo>
                      <a:lnTo>
                        <a:pt x="3104" y="0"/>
                      </a:lnTo>
                      <a:lnTo>
                        <a:pt x="3088" y="3"/>
                      </a:lnTo>
                      <a:lnTo>
                        <a:pt x="3071" y="6"/>
                      </a:lnTo>
                      <a:lnTo>
                        <a:pt x="3056" y="11"/>
                      </a:lnTo>
                      <a:lnTo>
                        <a:pt x="3041" y="18"/>
                      </a:lnTo>
                      <a:lnTo>
                        <a:pt x="3027" y="26"/>
                      </a:lnTo>
                      <a:lnTo>
                        <a:pt x="3015" y="34"/>
                      </a:lnTo>
                      <a:lnTo>
                        <a:pt x="3004" y="44"/>
                      </a:lnTo>
                      <a:lnTo>
                        <a:pt x="2994" y="55"/>
                      </a:lnTo>
                      <a:lnTo>
                        <a:pt x="2984" y="67"/>
                      </a:lnTo>
                      <a:lnTo>
                        <a:pt x="2976" y="80"/>
                      </a:lnTo>
                      <a:lnTo>
                        <a:pt x="2970" y="93"/>
                      </a:lnTo>
                      <a:lnTo>
                        <a:pt x="2964" y="106"/>
                      </a:lnTo>
                      <a:lnTo>
                        <a:pt x="2960" y="120"/>
                      </a:lnTo>
                      <a:lnTo>
                        <a:pt x="2958" y="135"/>
                      </a:lnTo>
                      <a:lnTo>
                        <a:pt x="2950" y="127"/>
                      </a:lnTo>
                      <a:lnTo>
                        <a:pt x="2941" y="120"/>
                      </a:lnTo>
                      <a:lnTo>
                        <a:pt x="2932" y="114"/>
                      </a:lnTo>
                      <a:lnTo>
                        <a:pt x="2923" y="108"/>
                      </a:lnTo>
                      <a:lnTo>
                        <a:pt x="2912" y="103"/>
                      </a:lnTo>
                      <a:lnTo>
                        <a:pt x="2901" y="98"/>
                      </a:lnTo>
                      <a:lnTo>
                        <a:pt x="2890" y="95"/>
                      </a:lnTo>
                      <a:lnTo>
                        <a:pt x="2877" y="92"/>
                      </a:lnTo>
                      <a:lnTo>
                        <a:pt x="2865" y="91"/>
                      </a:lnTo>
                      <a:lnTo>
                        <a:pt x="2852" y="89"/>
                      </a:lnTo>
                      <a:lnTo>
                        <a:pt x="2840" y="91"/>
                      </a:lnTo>
                      <a:lnTo>
                        <a:pt x="2828" y="92"/>
                      </a:lnTo>
                      <a:lnTo>
                        <a:pt x="2815" y="95"/>
                      </a:lnTo>
                      <a:lnTo>
                        <a:pt x="2803" y="99"/>
                      </a:lnTo>
                      <a:lnTo>
                        <a:pt x="2791" y="105"/>
                      </a:lnTo>
                      <a:lnTo>
                        <a:pt x="2780" y="111"/>
                      </a:lnTo>
                      <a:lnTo>
                        <a:pt x="2770" y="118"/>
                      </a:lnTo>
                      <a:lnTo>
                        <a:pt x="2761" y="126"/>
                      </a:lnTo>
                      <a:lnTo>
                        <a:pt x="2753" y="135"/>
                      </a:lnTo>
                      <a:lnTo>
                        <a:pt x="2745" y="143"/>
                      </a:lnTo>
                      <a:lnTo>
                        <a:pt x="2739" y="152"/>
                      </a:lnTo>
                      <a:lnTo>
                        <a:pt x="2733" y="162"/>
                      </a:lnTo>
                      <a:lnTo>
                        <a:pt x="2728" y="171"/>
                      </a:lnTo>
                      <a:lnTo>
                        <a:pt x="2725" y="182"/>
                      </a:lnTo>
                      <a:lnTo>
                        <a:pt x="2720" y="192"/>
                      </a:lnTo>
                      <a:lnTo>
                        <a:pt x="2718" y="203"/>
                      </a:lnTo>
                      <a:lnTo>
                        <a:pt x="2717" y="214"/>
                      </a:lnTo>
                      <a:lnTo>
                        <a:pt x="2716" y="225"/>
                      </a:lnTo>
                      <a:lnTo>
                        <a:pt x="2716" y="236"/>
                      </a:lnTo>
                      <a:lnTo>
                        <a:pt x="2717" y="248"/>
                      </a:lnTo>
                      <a:lnTo>
                        <a:pt x="2719" y="259"/>
                      </a:lnTo>
                      <a:lnTo>
                        <a:pt x="2721" y="270"/>
                      </a:lnTo>
                      <a:lnTo>
                        <a:pt x="2727" y="288"/>
                      </a:lnTo>
                      <a:lnTo>
                        <a:pt x="2733" y="303"/>
                      </a:lnTo>
                      <a:lnTo>
                        <a:pt x="2741" y="318"/>
                      </a:lnTo>
                      <a:lnTo>
                        <a:pt x="2751" y="334"/>
                      </a:lnTo>
                      <a:lnTo>
                        <a:pt x="2761" y="348"/>
                      </a:lnTo>
                      <a:lnTo>
                        <a:pt x="2772" y="362"/>
                      </a:lnTo>
                      <a:lnTo>
                        <a:pt x="2784" y="376"/>
                      </a:lnTo>
                      <a:lnTo>
                        <a:pt x="2796" y="388"/>
                      </a:lnTo>
                      <a:lnTo>
                        <a:pt x="2809" y="400"/>
                      </a:lnTo>
                      <a:lnTo>
                        <a:pt x="2824" y="412"/>
                      </a:lnTo>
                      <a:lnTo>
                        <a:pt x="2837" y="422"/>
                      </a:lnTo>
                      <a:lnTo>
                        <a:pt x="2851" y="433"/>
                      </a:lnTo>
                      <a:lnTo>
                        <a:pt x="2881" y="451"/>
                      </a:lnTo>
                      <a:lnTo>
                        <a:pt x="2910" y="468"/>
                      </a:lnTo>
                      <a:lnTo>
                        <a:pt x="2940" y="483"/>
                      </a:lnTo>
                      <a:lnTo>
                        <a:pt x="2968" y="495"/>
                      </a:lnTo>
                      <a:lnTo>
                        <a:pt x="2993" y="506"/>
                      </a:lnTo>
                      <a:lnTo>
                        <a:pt x="3016" y="514"/>
                      </a:lnTo>
                      <a:lnTo>
                        <a:pt x="3049" y="525"/>
                      </a:lnTo>
                      <a:lnTo>
                        <a:pt x="3062" y="530"/>
                      </a:lnTo>
                      <a:close/>
                      <a:moveTo>
                        <a:pt x="2435" y="3095"/>
                      </a:moveTo>
                      <a:lnTo>
                        <a:pt x="2435" y="3095"/>
                      </a:lnTo>
                      <a:lnTo>
                        <a:pt x="2463" y="3057"/>
                      </a:lnTo>
                      <a:lnTo>
                        <a:pt x="2490" y="3020"/>
                      </a:lnTo>
                      <a:lnTo>
                        <a:pt x="2520" y="2985"/>
                      </a:lnTo>
                      <a:lnTo>
                        <a:pt x="2551" y="2951"/>
                      </a:lnTo>
                      <a:lnTo>
                        <a:pt x="2583" y="2919"/>
                      </a:lnTo>
                      <a:lnTo>
                        <a:pt x="2617" y="2888"/>
                      </a:lnTo>
                      <a:lnTo>
                        <a:pt x="2651" y="2859"/>
                      </a:lnTo>
                      <a:lnTo>
                        <a:pt x="2687" y="2831"/>
                      </a:lnTo>
                      <a:lnTo>
                        <a:pt x="2723" y="2805"/>
                      </a:lnTo>
                      <a:lnTo>
                        <a:pt x="2762" y="2779"/>
                      </a:lnTo>
                      <a:lnTo>
                        <a:pt x="2800" y="2756"/>
                      </a:lnTo>
                      <a:lnTo>
                        <a:pt x="2840" y="2735"/>
                      </a:lnTo>
                      <a:lnTo>
                        <a:pt x="2882" y="2714"/>
                      </a:lnTo>
                      <a:lnTo>
                        <a:pt x="2924" y="2697"/>
                      </a:lnTo>
                      <a:lnTo>
                        <a:pt x="2965" y="2680"/>
                      </a:lnTo>
                      <a:lnTo>
                        <a:pt x="3009" y="2666"/>
                      </a:lnTo>
                      <a:lnTo>
                        <a:pt x="2986" y="2646"/>
                      </a:lnTo>
                      <a:lnTo>
                        <a:pt x="2964" y="2626"/>
                      </a:lnTo>
                      <a:lnTo>
                        <a:pt x="2940" y="2609"/>
                      </a:lnTo>
                      <a:lnTo>
                        <a:pt x="2916" y="2591"/>
                      </a:lnTo>
                      <a:lnTo>
                        <a:pt x="2891" y="2575"/>
                      </a:lnTo>
                      <a:lnTo>
                        <a:pt x="2865" y="2558"/>
                      </a:lnTo>
                      <a:lnTo>
                        <a:pt x="2839" y="2544"/>
                      </a:lnTo>
                      <a:lnTo>
                        <a:pt x="2813" y="2530"/>
                      </a:lnTo>
                      <a:lnTo>
                        <a:pt x="2785" y="2516"/>
                      </a:lnTo>
                      <a:lnTo>
                        <a:pt x="2758" y="2503"/>
                      </a:lnTo>
                      <a:lnTo>
                        <a:pt x="2729" y="2492"/>
                      </a:lnTo>
                      <a:lnTo>
                        <a:pt x="2700" y="2481"/>
                      </a:lnTo>
                      <a:lnTo>
                        <a:pt x="2671" y="2471"/>
                      </a:lnTo>
                      <a:lnTo>
                        <a:pt x="2641" y="2462"/>
                      </a:lnTo>
                      <a:lnTo>
                        <a:pt x="2610" y="2455"/>
                      </a:lnTo>
                      <a:lnTo>
                        <a:pt x="2579" y="2448"/>
                      </a:lnTo>
                      <a:lnTo>
                        <a:pt x="2536" y="2442"/>
                      </a:lnTo>
                      <a:lnTo>
                        <a:pt x="2495" y="2436"/>
                      </a:lnTo>
                      <a:lnTo>
                        <a:pt x="2453" y="2433"/>
                      </a:lnTo>
                      <a:lnTo>
                        <a:pt x="2411" y="2432"/>
                      </a:lnTo>
                      <a:lnTo>
                        <a:pt x="2370" y="2433"/>
                      </a:lnTo>
                      <a:lnTo>
                        <a:pt x="2330" y="2435"/>
                      </a:lnTo>
                      <a:lnTo>
                        <a:pt x="2289" y="2440"/>
                      </a:lnTo>
                      <a:lnTo>
                        <a:pt x="2248" y="2446"/>
                      </a:lnTo>
                      <a:lnTo>
                        <a:pt x="2209" y="2455"/>
                      </a:lnTo>
                      <a:lnTo>
                        <a:pt x="2170" y="2465"/>
                      </a:lnTo>
                      <a:lnTo>
                        <a:pt x="2132" y="2476"/>
                      </a:lnTo>
                      <a:lnTo>
                        <a:pt x="2094" y="2489"/>
                      </a:lnTo>
                      <a:lnTo>
                        <a:pt x="2057" y="2504"/>
                      </a:lnTo>
                      <a:lnTo>
                        <a:pt x="2020" y="2521"/>
                      </a:lnTo>
                      <a:lnTo>
                        <a:pt x="1985" y="2539"/>
                      </a:lnTo>
                      <a:lnTo>
                        <a:pt x="1950" y="2558"/>
                      </a:lnTo>
                      <a:lnTo>
                        <a:pt x="1938" y="2531"/>
                      </a:lnTo>
                      <a:lnTo>
                        <a:pt x="1925" y="2502"/>
                      </a:lnTo>
                      <a:lnTo>
                        <a:pt x="1911" y="2475"/>
                      </a:lnTo>
                      <a:lnTo>
                        <a:pt x="1897" y="2448"/>
                      </a:lnTo>
                      <a:lnTo>
                        <a:pt x="1882" y="2421"/>
                      </a:lnTo>
                      <a:lnTo>
                        <a:pt x="1865" y="2395"/>
                      </a:lnTo>
                      <a:lnTo>
                        <a:pt x="1849" y="2369"/>
                      </a:lnTo>
                      <a:lnTo>
                        <a:pt x="1831" y="2344"/>
                      </a:lnTo>
                      <a:lnTo>
                        <a:pt x="1812" y="2319"/>
                      </a:lnTo>
                      <a:lnTo>
                        <a:pt x="1794" y="2295"/>
                      </a:lnTo>
                      <a:lnTo>
                        <a:pt x="1774" y="2272"/>
                      </a:lnTo>
                      <a:lnTo>
                        <a:pt x="1753" y="2249"/>
                      </a:lnTo>
                      <a:lnTo>
                        <a:pt x="1731" y="2227"/>
                      </a:lnTo>
                      <a:lnTo>
                        <a:pt x="1709" y="2205"/>
                      </a:lnTo>
                      <a:lnTo>
                        <a:pt x="1687" y="2184"/>
                      </a:lnTo>
                      <a:lnTo>
                        <a:pt x="1663" y="2164"/>
                      </a:lnTo>
                      <a:lnTo>
                        <a:pt x="1640" y="2145"/>
                      </a:lnTo>
                      <a:lnTo>
                        <a:pt x="1614" y="2126"/>
                      </a:lnTo>
                      <a:lnTo>
                        <a:pt x="1589" y="2108"/>
                      </a:lnTo>
                      <a:lnTo>
                        <a:pt x="1564" y="2091"/>
                      </a:lnTo>
                      <a:lnTo>
                        <a:pt x="1537" y="2074"/>
                      </a:lnTo>
                      <a:lnTo>
                        <a:pt x="1510" y="2058"/>
                      </a:lnTo>
                      <a:lnTo>
                        <a:pt x="1482" y="2043"/>
                      </a:lnTo>
                      <a:lnTo>
                        <a:pt x="1454" y="2029"/>
                      </a:lnTo>
                      <a:lnTo>
                        <a:pt x="1425" y="2016"/>
                      </a:lnTo>
                      <a:lnTo>
                        <a:pt x="1395" y="2003"/>
                      </a:lnTo>
                      <a:lnTo>
                        <a:pt x="1366" y="1992"/>
                      </a:lnTo>
                      <a:lnTo>
                        <a:pt x="1335" y="1981"/>
                      </a:lnTo>
                      <a:lnTo>
                        <a:pt x="1304" y="1971"/>
                      </a:lnTo>
                      <a:lnTo>
                        <a:pt x="1273" y="1962"/>
                      </a:lnTo>
                      <a:lnTo>
                        <a:pt x="1241" y="1954"/>
                      </a:lnTo>
                      <a:lnTo>
                        <a:pt x="1210" y="1948"/>
                      </a:lnTo>
                      <a:lnTo>
                        <a:pt x="1158" y="1939"/>
                      </a:lnTo>
                      <a:lnTo>
                        <a:pt x="1107" y="1933"/>
                      </a:lnTo>
                      <a:lnTo>
                        <a:pt x="1057" y="1930"/>
                      </a:lnTo>
                      <a:lnTo>
                        <a:pt x="1006" y="1929"/>
                      </a:lnTo>
                      <a:lnTo>
                        <a:pt x="955" y="1930"/>
                      </a:lnTo>
                      <a:lnTo>
                        <a:pt x="906" y="1934"/>
                      </a:lnTo>
                      <a:lnTo>
                        <a:pt x="857" y="1941"/>
                      </a:lnTo>
                      <a:lnTo>
                        <a:pt x="809" y="1950"/>
                      </a:lnTo>
                      <a:lnTo>
                        <a:pt x="761" y="1962"/>
                      </a:lnTo>
                      <a:lnTo>
                        <a:pt x="714" y="1975"/>
                      </a:lnTo>
                      <a:lnTo>
                        <a:pt x="668" y="1991"/>
                      </a:lnTo>
                      <a:lnTo>
                        <a:pt x="623" y="2009"/>
                      </a:lnTo>
                      <a:lnTo>
                        <a:pt x="579" y="2029"/>
                      </a:lnTo>
                      <a:lnTo>
                        <a:pt x="536" y="2051"/>
                      </a:lnTo>
                      <a:lnTo>
                        <a:pt x="493" y="2075"/>
                      </a:lnTo>
                      <a:lnTo>
                        <a:pt x="453" y="2101"/>
                      </a:lnTo>
                      <a:lnTo>
                        <a:pt x="414" y="2129"/>
                      </a:lnTo>
                      <a:lnTo>
                        <a:pt x="376" y="2159"/>
                      </a:lnTo>
                      <a:lnTo>
                        <a:pt x="339" y="2191"/>
                      </a:lnTo>
                      <a:lnTo>
                        <a:pt x="304" y="2224"/>
                      </a:lnTo>
                      <a:lnTo>
                        <a:pt x="270" y="2259"/>
                      </a:lnTo>
                      <a:lnTo>
                        <a:pt x="238" y="2295"/>
                      </a:lnTo>
                      <a:lnTo>
                        <a:pt x="208" y="2334"/>
                      </a:lnTo>
                      <a:lnTo>
                        <a:pt x="180" y="2374"/>
                      </a:lnTo>
                      <a:lnTo>
                        <a:pt x="153" y="2415"/>
                      </a:lnTo>
                      <a:lnTo>
                        <a:pt x="129" y="2458"/>
                      </a:lnTo>
                      <a:lnTo>
                        <a:pt x="106" y="2503"/>
                      </a:lnTo>
                      <a:lnTo>
                        <a:pt x="86" y="2548"/>
                      </a:lnTo>
                      <a:lnTo>
                        <a:pt x="67" y="2596"/>
                      </a:lnTo>
                      <a:lnTo>
                        <a:pt x="52" y="2644"/>
                      </a:lnTo>
                      <a:lnTo>
                        <a:pt x="38" y="2694"/>
                      </a:lnTo>
                      <a:lnTo>
                        <a:pt x="27" y="2744"/>
                      </a:lnTo>
                      <a:lnTo>
                        <a:pt x="17" y="2802"/>
                      </a:lnTo>
                      <a:lnTo>
                        <a:pt x="9" y="2860"/>
                      </a:lnTo>
                      <a:lnTo>
                        <a:pt x="4" y="2918"/>
                      </a:lnTo>
                      <a:lnTo>
                        <a:pt x="1" y="2974"/>
                      </a:lnTo>
                      <a:lnTo>
                        <a:pt x="0" y="3031"/>
                      </a:lnTo>
                      <a:lnTo>
                        <a:pt x="3" y="3087"/>
                      </a:lnTo>
                      <a:lnTo>
                        <a:pt x="6" y="3143"/>
                      </a:lnTo>
                      <a:lnTo>
                        <a:pt x="12" y="3198"/>
                      </a:lnTo>
                      <a:lnTo>
                        <a:pt x="20" y="3253"/>
                      </a:lnTo>
                      <a:lnTo>
                        <a:pt x="30" y="3307"/>
                      </a:lnTo>
                      <a:lnTo>
                        <a:pt x="41" y="3361"/>
                      </a:lnTo>
                      <a:lnTo>
                        <a:pt x="55" y="3415"/>
                      </a:lnTo>
                      <a:lnTo>
                        <a:pt x="70" y="3468"/>
                      </a:lnTo>
                      <a:lnTo>
                        <a:pt x="86" y="3520"/>
                      </a:lnTo>
                      <a:lnTo>
                        <a:pt x="105" y="3571"/>
                      </a:lnTo>
                      <a:lnTo>
                        <a:pt x="125" y="3622"/>
                      </a:lnTo>
                      <a:lnTo>
                        <a:pt x="146" y="3673"/>
                      </a:lnTo>
                      <a:lnTo>
                        <a:pt x="168" y="3722"/>
                      </a:lnTo>
                      <a:lnTo>
                        <a:pt x="192" y="3772"/>
                      </a:lnTo>
                      <a:lnTo>
                        <a:pt x="216" y="3820"/>
                      </a:lnTo>
                      <a:lnTo>
                        <a:pt x="242" y="3867"/>
                      </a:lnTo>
                      <a:lnTo>
                        <a:pt x="269" y="3915"/>
                      </a:lnTo>
                      <a:lnTo>
                        <a:pt x="297" y="3961"/>
                      </a:lnTo>
                      <a:lnTo>
                        <a:pt x="326" y="4006"/>
                      </a:lnTo>
                      <a:lnTo>
                        <a:pt x="355" y="4051"/>
                      </a:lnTo>
                      <a:lnTo>
                        <a:pt x="385" y="4095"/>
                      </a:lnTo>
                      <a:lnTo>
                        <a:pt x="416" y="4138"/>
                      </a:lnTo>
                      <a:lnTo>
                        <a:pt x="447" y="4180"/>
                      </a:lnTo>
                      <a:lnTo>
                        <a:pt x="479" y="4222"/>
                      </a:lnTo>
                      <a:lnTo>
                        <a:pt x="511" y="4262"/>
                      </a:lnTo>
                      <a:lnTo>
                        <a:pt x="544" y="4302"/>
                      </a:lnTo>
                      <a:lnTo>
                        <a:pt x="577" y="4340"/>
                      </a:lnTo>
                      <a:lnTo>
                        <a:pt x="610" y="4379"/>
                      </a:lnTo>
                      <a:lnTo>
                        <a:pt x="643" y="4415"/>
                      </a:lnTo>
                      <a:lnTo>
                        <a:pt x="709" y="4487"/>
                      </a:lnTo>
                      <a:lnTo>
                        <a:pt x="775" y="4554"/>
                      </a:lnTo>
                      <a:lnTo>
                        <a:pt x="839" y="4617"/>
                      </a:lnTo>
                      <a:lnTo>
                        <a:pt x="903" y="4676"/>
                      </a:lnTo>
                      <a:lnTo>
                        <a:pt x="963" y="4731"/>
                      </a:lnTo>
                      <a:lnTo>
                        <a:pt x="1020" y="4780"/>
                      </a:lnTo>
                      <a:lnTo>
                        <a:pt x="1074" y="4826"/>
                      </a:lnTo>
                      <a:lnTo>
                        <a:pt x="1125" y="4866"/>
                      </a:lnTo>
                      <a:lnTo>
                        <a:pt x="1170" y="4901"/>
                      </a:lnTo>
                      <a:lnTo>
                        <a:pt x="1210" y="4932"/>
                      </a:lnTo>
                      <a:lnTo>
                        <a:pt x="1244" y="4958"/>
                      </a:lnTo>
                      <a:lnTo>
                        <a:pt x="1292" y="4992"/>
                      </a:lnTo>
                      <a:lnTo>
                        <a:pt x="1309" y="5004"/>
                      </a:lnTo>
                      <a:lnTo>
                        <a:pt x="1338" y="4996"/>
                      </a:lnTo>
                      <a:lnTo>
                        <a:pt x="1373" y="4986"/>
                      </a:lnTo>
                      <a:lnTo>
                        <a:pt x="1421" y="4973"/>
                      </a:lnTo>
                      <a:lnTo>
                        <a:pt x="1479" y="4955"/>
                      </a:lnTo>
                      <a:lnTo>
                        <a:pt x="1547" y="4934"/>
                      </a:lnTo>
                      <a:lnTo>
                        <a:pt x="1623" y="4908"/>
                      </a:lnTo>
                      <a:lnTo>
                        <a:pt x="1708" y="4878"/>
                      </a:lnTo>
                      <a:lnTo>
                        <a:pt x="1799" y="4844"/>
                      </a:lnTo>
                      <a:lnTo>
                        <a:pt x="1896" y="4806"/>
                      </a:lnTo>
                      <a:lnTo>
                        <a:pt x="1946" y="4785"/>
                      </a:lnTo>
                      <a:lnTo>
                        <a:pt x="1997" y="4763"/>
                      </a:lnTo>
                      <a:lnTo>
                        <a:pt x="2049" y="4739"/>
                      </a:lnTo>
                      <a:lnTo>
                        <a:pt x="2101" y="4714"/>
                      </a:lnTo>
                      <a:lnTo>
                        <a:pt x="2154" y="4689"/>
                      </a:lnTo>
                      <a:lnTo>
                        <a:pt x="2207" y="4663"/>
                      </a:lnTo>
                      <a:lnTo>
                        <a:pt x="2261" y="4634"/>
                      </a:lnTo>
                      <a:lnTo>
                        <a:pt x="2315" y="4606"/>
                      </a:lnTo>
                      <a:lnTo>
                        <a:pt x="2368" y="4575"/>
                      </a:lnTo>
                      <a:lnTo>
                        <a:pt x="2422" y="4543"/>
                      </a:lnTo>
                      <a:lnTo>
                        <a:pt x="2476" y="4511"/>
                      </a:lnTo>
                      <a:lnTo>
                        <a:pt x="2529" y="4477"/>
                      </a:lnTo>
                      <a:lnTo>
                        <a:pt x="2506" y="4446"/>
                      </a:lnTo>
                      <a:lnTo>
                        <a:pt x="2484" y="4414"/>
                      </a:lnTo>
                      <a:lnTo>
                        <a:pt x="2462" y="4382"/>
                      </a:lnTo>
                      <a:lnTo>
                        <a:pt x="2442" y="4349"/>
                      </a:lnTo>
                      <a:lnTo>
                        <a:pt x="2422" y="4316"/>
                      </a:lnTo>
                      <a:lnTo>
                        <a:pt x="2403" y="4282"/>
                      </a:lnTo>
                      <a:lnTo>
                        <a:pt x="2385" y="4248"/>
                      </a:lnTo>
                      <a:lnTo>
                        <a:pt x="2368" y="4213"/>
                      </a:lnTo>
                      <a:lnTo>
                        <a:pt x="2353" y="4178"/>
                      </a:lnTo>
                      <a:lnTo>
                        <a:pt x="2337" y="4141"/>
                      </a:lnTo>
                      <a:lnTo>
                        <a:pt x="2323" y="4105"/>
                      </a:lnTo>
                      <a:lnTo>
                        <a:pt x="2310" y="4068"/>
                      </a:lnTo>
                      <a:lnTo>
                        <a:pt x="2299" y="4030"/>
                      </a:lnTo>
                      <a:lnTo>
                        <a:pt x="2288" y="3992"/>
                      </a:lnTo>
                      <a:lnTo>
                        <a:pt x="2278" y="3953"/>
                      </a:lnTo>
                      <a:lnTo>
                        <a:pt x="2270" y="3914"/>
                      </a:lnTo>
                      <a:lnTo>
                        <a:pt x="2265" y="3886"/>
                      </a:lnTo>
                      <a:lnTo>
                        <a:pt x="2260" y="3860"/>
                      </a:lnTo>
                      <a:lnTo>
                        <a:pt x="2257" y="3832"/>
                      </a:lnTo>
                      <a:lnTo>
                        <a:pt x="2255" y="3806"/>
                      </a:lnTo>
                      <a:lnTo>
                        <a:pt x="2250" y="3752"/>
                      </a:lnTo>
                      <a:lnTo>
                        <a:pt x="2249" y="3699"/>
                      </a:lnTo>
                      <a:lnTo>
                        <a:pt x="2250" y="3645"/>
                      </a:lnTo>
                      <a:lnTo>
                        <a:pt x="2255" y="3592"/>
                      </a:lnTo>
                      <a:lnTo>
                        <a:pt x="2261" y="3540"/>
                      </a:lnTo>
                      <a:lnTo>
                        <a:pt x="2271" y="3488"/>
                      </a:lnTo>
                      <a:lnTo>
                        <a:pt x="2282" y="3436"/>
                      </a:lnTo>
                      <a:lnTo>
                        <a:pt x="2297" y="3384"/>
                      </a:lnTo>
                      <a:lnTo>
                        <a:pt x="2314" y="3334"/>
                      </a:lnTo>
                      <a:lnTo>
                        <a:pt x="2333" y="3284"/>
                      </a:lnTo>
                      <a:lnTo>
                        <a:pt x="2355" y="3236"/>
                      </a:lnTo>
                      <a:lnTo>
                        <a:pt x="2379" y="3187"/>
                      </a:lnTo>
                      <a:lnTo>
                        <a:pt x="2392" y="3164"/>
                      </a:lnTo>
                      <a:lnTo>
                        <a:pt x="2407" y="3141"/>
                      </a:lnTo>
                      <a:lnTo>
                        <a:pt x="2421" y="3118"/>
                      </a:lnTo>
                      <a:lnTo>
                        <a:pt x="2435" y="3095"/>
                      </a:lnTo>
                      <a:close/>
                      <a:moveTo>
                        <a:pt x="3250" y="1604"/>
                      </a:moveTo>
                      <a:lnTo>
                        <a:pt x="3250" y="1604"/>
                      </a:lnTo>
                      <a:lnTo>
                        <a:pt x="3255" y="1581"/>
                      </a:lnTo>
                      <a:lnTo>
                        <a:pt x="3261" y="1559"/>
                      </a:lnTo>
                      <a:lnTo>
                        <a:pt x="3270" y="1537"/>
                      </a:lnTo>
                      <a:lnTo>
                        <a:pt x="3281" y="1516"/>
                      </a:lnTo>
                      <a:lnTo>
                        <a:pt x="3294" y="1497"/>
                      </a:lnTo>
                      <a:lnTo>
                        <a:pt x="3309" y="1478"/>
                      </a:lnTo>
                      <a:lnTo>
                        <a:pt x="3325" y="1460"/>
                      </a:lnTo>
                      <a:lnTo>
                        <a:pt x="3343" y="1445"/>
                      </a:lnTo>
                      <a:lnTo>
                        <a:pt x="3363" y="1431"/>
                      </a:lnTo>
                      <a:lnTo>
                        <a:pt x="3385" y="1418"/>
                      </a:lnTo>
                      <a:lnTo>
                        <a:pt x="3408" y="1407"/>
                      </a:lnTo>
                      <a:lnTo>
                        <a:pt x="3432" y="1400"/>
                      </a:lnTo>
                      <a:lnTo>
                        <a:pt x="3445" y="1396"/>
                      </a:lnTo>
                      <a:lnTo>
                        <a:pt x="3458" y="1394"/>
                      </a:lnTo>
                      <a:lnTo>
                        <a:pt x="3472" y="1392"/>
                      </a:lnTo>
                      <a:lnTo>
                        <a:pt x="3486" y="1390"/>
                      </a:lnTo>
                      <a:lnTo>
                        <a:pt x="3500" y="1390"/>
                      </a:lnTo>
                      <a:lnTo>
                        <a:pt x="3515" y="1390"/>
                      </a:lnTo>
                      <a:lnTo>
                        <a:pt x="3530" y="1390"/>
                      </a:lnTo>
                      <a:lnTo>
                        <a:pt x="3545" y="1391"/>
                      </a:lnTo>
                      <a:lnTo>
                        <a:pt x="3565" y="1394"/>
                      </a:lnTo>
                      <a:lnTo>
                        <a:pt x="3585" y="1400"/>
                      </a:lnTo>
                      <a:lnTo>
                        <a:pt x="3604" y="1405"/>
                      </a:lnTo>
                      <a:lnTo>
                        <a:pt x="3622" y="1414"/>
                      </a:lnTo>
                      <a:lnTo>
                        <a:pt x="3641" y="1424"/>
                      </a:lnTo>
                      <a:lnTo>
                        <a:pt x="3658" y="1435"/>
                      </a:lnTo>
                      <a:lnTo>
                        <a:pt x="3674" y="1447"/>
                      </a:lnTo>
                      <a:lnTo>
                        <a:pt x="3689" y="1461"/>
                      </a:lnTo>
                      <a:lnTo>
                        <a:pt x="3704" y="1476"/>
                      </a:lnTo>
                      <a:lnTo>
                        <a:pt x="3717" y="1492"/>
                      </a:lnTo>
                      <a:lnTo>
                        <a:pt x="3729" y="1510"/>
                      </a:lnTo>
                      <a:lnTo>
                        <a:pt x="3740" y="1528"/>
                      </a:lnTo>
                      <a:lnTo>
                        <a:pt x="3750" y="1548"/>
                      </a:lnTo>
                      <a:lnTo>
                        <a:pt x="3758" y="1569"/>
                      </a:lnTo>
                      <a:lnTo>
                        <a:pt x="3765" y="1591"/>
                      </a:lnTo>
                      <a:lnTo>
                        <a:pt x="3770" y="1613"/>
                      </a:lnTo>
                      <a:lnTo>
                        <a:pt x="3773" y="1630"/>
                      </a:lnTo>
                      <a:lnTo>
                        <a:pt x="3775" y="1645"/>
                      </a:lnTo>
                      <a:lnTo>
                        <a:pt x="3777" y="1677"/>
                      </a:lnTo>
                      <a:lnTo>
                        <a:pt x="3777" y="1708"/>
                      </a:lnTo>
                      <a:lnTo>
                        <a:pt x="3774" y="1739"/>
                      </a:lnTo>
                      <a:lnTo>
                        <a:pt x="3770" y="1768"/>
                      </a:lnTo>
                      <a:lnTo>
                        <a:pt x="3762" y="1798"/>
                      </a:lnTo>
                      <a:lnTo>
                        <a:pt x="3753" y="1827"/>
                      </a:lnTo>
                      <a:lnTo>
                        <a:pt x="3743" y="1855"/>
                      </a:lnTo>
                      <a:lnTo>
                        <a:pt x="3731" y="1883"/>
                      </a:lnTo>
                      <a:lnTo>
                        <a:pt x="3718" y="1909"/>
                      </a:lnTo>
                      <a:lnTo>
                        <a:pt x="3704" y="1936"/>
                      </a:lnTo>
                      <a:lnTo>
                        <a:pt x="3688" y="1961"/>
                      </a:lnTo>
                      <a:lnTo>
                        <a:pt x="3672" y="1985"/>
                      </a:lnTo>
                      <a:lnTo>
                        <a:pt x="3654" y="2008"/>
                      </a:lnTo>
                      <a:lnTo>
                        <a:pt x="3637" y="2031"/>
                      </a:lnTo>
                      <a:lnTo>
                        <a:pt x="3619" y="2052"/>
                      </a:lnTo>
                      <a:lnTo>
                        <a:pt x="3600" y="2073"/>
                      </a:lnTo>
                      <a:lnTo>
                        <a:pt x="3583" y="2093"/>
                      </a:lnTo>
                      <a:lnTo>
                        <a:pt x="3546" y="2128"/>
                      </a:lnTo>
                      <a:lnTo>
                        <a:pt x="3512" y="2160"/>
                      </a:lnTo>
                      <a:lnTo>
                        <a:pt x="3481" y="2186"/>
                      </a:lnTo>
                      <a:lnTo>
                        <a:pt x="3456" y="2207"/>
                      </a:lnTo>
                      <a:lnTo>
                        <a:pt x="3435" y="2223"/>
                      </a:lnTo>
                      <a:lnTo>
                        <a:pt x="3418" y="2235"/>
                      </a:lnTo>
                      <a:lnTo>
                        <a:pt x="3398" y="2229"/>
                      </a:lnTo>
                      <a:lnTo>
                        <a:pt x="3375" y="2222"/>
                      </a:lnTo>
                      <a:lnTo>
                        <a:pt x="3344" y="2212"/>
                      </a:lnTo>
                      <a:lnTo>
                        <a:pt x="3308" y="2197"/>
                      </a:lnTo>
                      <a:lnTo>
                        <a:pt x="3267" y="2181"/>
                      </a:lnTo>
                      <a:lnTo>
                        <a:pt x="3223" y="2161"/>
                      </a:lnTo>
                      <a:lnTo>
                        <a:pt x="3176" y="2138"/>
                      </a:lnTo>
                      <a:lnTo>
                        <a:pt x="3153" y="2125"/>
                      </a:lnTo>
                      <a:lnTo>
                        <a:pt x="3128" y="2110"/>
                      </a:lnTo>
                      <a:lnTo>
                        <a:pt x="3105" y="2096"/>
                      </a:lnTo>
                      <a:lnTo>
                        <a:pt x="3081" y="2081"/>
                      </a:lnTo>
                      <a:lnTo>
                        <a:pt x="3058" y="2064"/>
                      </a:lnTo>
                      <a:lnTo>
                        <a:pt x="3036" y="2047"/>
                      </a:lnTo>
                      <a:lnTo>
                        <a:pt x="3014" y="2028"/>
                      </a:lnTo>
                      <a:lnTo>
                        <a:pt x="2993" y="2009"/>
                      </a:lnTo>
                      <a:lnTo>
                        <a:pt x="2973" y="1988"/>
                      </a:lnTo>
                      <a:lnTo>
                        <a:pt x="2954" y="1967"/>
                      </a:lnTo>
                      <a:lnTo>
                        <a:pt x="2937" y="1945"/>
                      </a:lnTo>
                      <a:lnTo>
                        <a:pt x="2920" y="1922"/>
                      </a:lnTo>
                      <a:lnTo>
                        <a:pt x="2906" y="1899"/>
                      </a:lnTo>
                      <a:lnTo>
                        <a:pt x="2893" y="1874"/>
                      </a:lnTo>
                      <a:lnTo>
                        <a:pt x="2882" y="1848"/>
                      </a:lnTo>
                      <a:lnTo>
                        <a:pt x="2873" y="1821"/>
                      </a:lnTo>
                      <a:lnTo>
                        <a:pt x="2869" y="1802"/>
                      </a:lnTo>
                      <a:lnTo>
                        <a:pt x="2866" y="1785"/>
                      </a:lnTo>
                      <a:lnTo>
                        <a:pt x="2864" y="1767"/>
                      </a:lnTo>
                      <a:lnTo>
                        <a:pt x="2864" y="1748"/>
                      </a:lnTo>
                      <a:lnTo>
                        <a:pt x="2865" y="1731"/>
                      </a:lnTo>
                      <a:lnTo>
                        <a:pt x="2869" y="1713"/>
                      </a:lnTo>
                      <a:lnTo>
                        <a:pt x="2873" y="1697"/>
                      </a:lnTo>
                      <a:lnTo>
                        <a:pt x="2877" y="1679"/>
                      </a:lnTo>
                      <a:lnTo>
                        <a:pt x="2884" y="1664"/>
                      </a:lnTo>
                      <a:lnTo>
                        <a:pt x="2893" y="1647"/>
                      </a:lnTo>
                      <a:lnTo>
                        <a:pt x="2902" y="1633"/>
                      </a:lnTo>
                      <a:lnTo>
                        <a:pt x="2913" y="1618"/>
                      </a:lnTo>
                      <a:lnTo>
                        <a:pt x="2924" y="1604"/>
                      </a:lnTo>
                      <a:lnTo>
                        <a:pt x="2937" y="1591"/>
                      </a:lnTo>
                      <a:lnTo>
                        <a:pt x="2951" y="1579"/>
                      </a:lnTo>
                      <a:lnTo>
                        <a:pt x="2967" y="1568"/>
                      </a:lnTo>
                      <a:lnTo>
                        <a:pt x="2985" y="1557"/>
                      </a:lnTo>
                      <a:lnTo>
                        <a:pt x="3004" y="1548"/>
                      </a:lnTo>
                      <a:lnTo>
                        <a:pt x="3024" y="1542"/>
                      </a:lnTo>
                      <a:lnTo>
                        <a:pt x="3044" y="1536"/>
                      </a:lnTo>
                      <a:lnTo>
                        <a:pt x="3063" y="1534"/>
                      </a:lnTo>
                      <a:lnTo>
                        <a:pt x="3083" y="1533"/>
                      </a:lnTo>
                      <a:lnTo>
                        <a:pt x="3103" y="1534"/>
                      </a:lnTo>
                      <a:lnTo>
                        <a:pt x="3123" y="1537"/>
                      </a:lnTo>
                      <a:lnTo>
                        <a:pt x="3142" y="1541"/>
                      </a:lnTo>
                      <a:lnTo>
                        <a:pt x="3160" y="1547"/>
                      </a:lnTo>
                      <a:lnTo>
                        <a:pt x="3178" y="1554"/>
                      </a:lnTo>
                      <a:lnTo>
                        <a:pt x="3195" y="1561"/>
                      </a:lnTo>
                      <a:lnTo>
                        <a:pt x="3211" y="1571"/>
                      </a:lnTo>
                      <a:lnTo>
                        <a:pt x="3225" y="1581"/>
                      </a:lnTo>
                      <a:lnTo>
                        <a:pt x="3238" y="1592"/>
                      </a:lnTo>
                      <a:lnTo>
                        <a:pt x="3250" y="1604"/>
                      </a:lnTo>
                      <a:close/>
                      <a:moveTo>
                        <a:pt x="2345" y="1525"/>
                      </a:moveTo>
                      <a:lnTo>
                        <a:pt x="2345" y="1525"/>
                      </a:lnTo>
                      <a:lnTo>
                        <a:pt x="2361" y="1521"/>
                      </a:lnTo>
                      <a:lnTo>
                        <a:pt x="2403" y="1506"/>
                      </a:lnTo>
                      <a:lnTo>
                        <a:pt x="2432" y="1495"/>
                      </a:lnTo>
                      <a:lnTo>
                        <a:pt x="2464" y="1482"/>
                      </a:lnTo>
                      <a:lnTo>
                        <a:pt x="2499" y="1467"/>
                      </a:lnTo>
                      <a:lnTo>
                        <a:pt x="2535" y="1448"/>
                      </a:lnTo>
                      <a:lnTo>
                        <a:pt x="2573" y="1427"/>
                      </a:lnTo>
                      <a:lnTo>
                        <a:pt x="2591" y="1415"/>
                      </a:lnTo>
                      <a:lnTo>
                        <a:pt x="2610" y="1403"/>
                      </a:lnTo>
                      <a:lnTo>
                        <a:pt x="2629" y="1390"/>
                      </a:lnTo>
                      <a:lnTo>
                        <a:pt x="2646" y="1377"/>
                      </a:lnTo>
                      <a:lnTo>
                        <a:pt x="2663" y="1362"/>
                      </a:lnTo>
                      <a:lnTo>
                        <a:pt x="2679" y="1347"/>
                      </a:lnTo>
                      <a:lnTo>
                        <a:pt x="2696" y="1332"/>
                      </a:lnTo>
                      <a:lnTo>
                        <a:pt x="2710" y="1315"/>
                      </a:lnTo>
                      <a:lnTo>
                        <a:pt x="2725" y="1297"/>
                      </a:lnTo>
                      <a:lnTo>
                        <a:pt x="2737" y="1279"/>
                      </a:lnTo>
                      <a:lnTo>
                        <a:pt x="2749" y="1260"/>
                      </a:lnTo>
                      <a:lnTo>
                        <a:pt x="2759" y="1240"/>
                      </a:lnTo>
                      <a:lnTo>
                        <a:pt x="2767" y="1220"/>
                      </a:lnTo>
                      <a:lnTo>
                        <a:pt x="2774" y="1200"/>
                      </a:lnTo>
                      <a:lnTo>
                        <a:pt x="2777" y="1185"/>
                      </a:lnTo>
                      <a:lnTo>
                        <a:pt x="2780" y="1171"/>
                      </a:lnTo>
                      <a:lnTo>
                        <a:pt x="2781" y="1157"/>
                      </a:lnTo>
                      <a:lnTo>
                        <a:pt x="2781" y="1142"/>
                      </a:lnTo>
                      <a:lnTo>
                        <a:pt x="2780" y="1128"/>
                      </a:lnTo>
                      <a:lnTo>
                        <a:pt x="2778" y="1115"/>
                      </a:lnTo>
                      <a:lnTo>
                        <a:pt x="2775" y="1101"/>
                      </a:lnTo>
                      <a:lnTo>
                        <a:pt x="2771" y="1087"/>
                      </a:lnTo>
                      <a:lnTo>
                        <a:pt x="2765" y="1075"/>
                      </a:lnTo>
                      <a:lnTo>
                        <a:pt x="2759" y="1062"/>
                      </a:lnTo>
                      <a:lnTo>
                        <a:pt x="2752" y="1051"/>
                      </a:lnTo>
                      <a:lnTo>
                        <a:pt x="2743" y="1039"/>
                      </a:lnTo>
                      <a:lnTo>
                        <a:pt x="2734" y="1028"/>
                      </a:lnTo>
                      <a:lnTo>
                        <a:pt x="2725" y="1018"/>
                      </a:lnTo>
                      <a:lnTo>
                        <a:pt x="2712" y="1008"/>
                      </a:lnTo>
                      <a:lnTo>
                        <a:pt x="2700" y="999"/>
                      </a:lnTo>
                      <a:lnTo>
                        <a:pt x="2686" y="990"/>
                      </a:lnTo>
                      <a:lnTo>
                        <a:pt x="2672" y="984"/>
                      </a:lnTo>
                      <a:lnTo>
                        <a:pt x="2656" y="978"/>
                      </a:lnTo>
                      <a:lnTo>
                        <a:pt x="2641" y="975"/>
                      </a:lnTo>
                      <a:lnTo>
                        <a:pt x="2624" y="973"/>
                      </a:lnTo>
                      <a:lnTo>
                        <a:pt x="2609" y="973"/>
                      </a:lnTo>
                      <a:lnTo>
                        <a:pt x="2594" y="973"/>
                      </a:lnTo>
                      <a:lnTo>
                        <a:pt x="2578" y="975"/>
                      </a:lnTo>
                      <a:lnTo>
                        <a:pt x="2563" y="978"/>
                      </a:lnTo>
                      <a:lnTo>
                        <a:pt x="2548" y="983"/>
                      </a:lnTo>
                      <a:lnTo>
                        <a:pt x="2534" y="988"/>
                      </a:lnTo>
                      <a:lnTo>
                        <a:pt x="2521" y="995"/>
                      </a:lnTo>
                      <a:lnTo>
                        <a:pt x="2509" y="1003"/>
                      </a:lnTo>
                      <a:lnTo>
                        <a:pt x="2497" y="1010"/>
                      </a:lnTo>
                      <a:lnTo>
                        <a:pt x="2487" y="1019"/>
                      </a:lnTo>
                      <a:lnTo>
                        <a:pt x="2477" y="1029"/>
                      </a:lnTo>
                      <a:lnTo>
                        <a:pt x="2474" y="1010"/>
                      </a:lnTo>
                      <a:lnTo>
                        <a:pt x="2468" y="993"/>
                      </a:lnTo>
                      <a:lnTo>
                        <a:pt x="2462" y="975"/>
                      </a:lnTo>
                      <a:lnTo>
                        <a:pt x="2453" y="959"/>
                      </a:lnTo>
                      <a:lnTo>
                        <a:pt x="2443" y="943"/>
                      </a:lnTo>
                      <a:lnTo>
                        <a:pt x="2432" y="929"/>
                      </a:lnTo>
                      <a:lnTo>
                        <a:pt x="2419" y="915"/>
                      </a:lnTo>
                      <a:lnTo>
                        <a:pt x="2404" y="902"/>
                      </a:lnTo>
                      <a:lnTo>
                        <a:pt x="2389" y="891"/>
                      </a:lnTo>
                      <a:lnTo>
                        <a:pt x="2371" y="882"/>
                      </a:lnTo>
                      <a:lnTo>
                        <a:pt x="2354" y="874"/>
                      </a:lnTo>
                      <a:lnTo>
                        <a:pt x="2334" y="867"/>
                      </a:lnTo>
                      <a:lnTo>
                        <a:pt x="2313" y="863"/>
                      </a:lnTo>
                      <a:lnTo>
                        <a:pt x="2292" y="860"/>
                      </a:lnTo>
                      <a:lnTo>
                        <a:pt x="2269" y="858"/>
                      </a:lnTo>
                      <a:lnTo>
                        <a:pt x="2245" y="861"/>
                      </a:lnTo>
                      <a:lnTo>
                        <a:pt x="2229" y="863"/>
                      </a:lnTo>
                      <a:lnTo>
                        <a:pt x="2214" y="866"/>
                      </a:lnTo>
                      <a:lnTo>
                        <a:pt x="2199" y="872"/>
                      </a:lnTo>
                      <a:lnTo>
                        <a:pt x="2183" y="878"/>
                      </a:lnTo>
                      <a:lnTo>
                        <a:pt x="2170" y="886"/>
                      </a:lnTo>
                      <a:lnTo>
                        <a:pt x="2156" y="895"/>
                      </a:lnTo>
                      <a:lnTo>
                        <a:pt x="2144" y="905"/>
                      </a:lnTo>
                      <a:lnTo>
                        <a:pt x="2132" y="916"/>
                      </a:lnTo>
                      <a:lnTo>
                        <a:pt x="2119" y="928"/>
                      </a:lnTo>
                      <a:lnTo>
                        <a:pt x="2110" y="940"/>
                      </a:lnTo>
                      <a:lnTo>
                        <a:pt x="2100" y="954"/>
                      </a:lnTo>
                      <a:lnTo>
                        <a:pt x="2091" y="968"/>
                      </a:lnTo>
                      <a:lnTo>
                        <a:pt x="2083" y="985"/>
                      </a:lnTo>
                      <a:lnTo>
                        <a:pt x="2078" y="1000"/>
                      </a:lnTo>
                      <a:lnTo>
                        <a:pt x="2072" y="1018"/>
                      </a:lnTo>
                      <a:lnTo>
                        <a:pt x="2068" y="1036"/>
                      </a:lnTo>
                      <a:lnTo>
                        <a:pt x="2063" y="1061"/>
                      </a:lnTo>
                      <a:lnTo>
                        <a:pt x="2062" y="1085"/>
                      </a:lnTo>
                      <a:lnTo>
                        <a:pt x="2062" y="1110"/>
                      </a:lnTo>
                      <a:lnTo>
                        <a:pt x="2064" y="1134"/>
                      </a:lnTo>
                      <a:lnTo>
                        <a:pt x="2068" y="1158"/>
                      </a:lnTo>
                      <a:lnTo>
                        <a:pt x="2073" y="1181"/>
                      </a:lnTo>
                      <a:lnTo>
                        <a:pt x="2081" y="1204"/>
                      </a:lnTo>
                      <a:lnTo>
                        <a:pt x="2089" y="1226"/>
                      </a:lnTo>
                      <a:lnTo>
                        <a:pt x="2099" y="1248"/>
                      </a:lnTo>
                      <a:lnTo>
                        <a:pt x="2108" y="1269"/>
                      </a:lnTo>
                      <a:lnTo>
                        <a:pt x="2121" y="1289"/>
                      </a:lnTo>
                      <a:lnTo>
                        <a:pt x="2133" y="1310"/>
                      </a:lnTo>
                      <a:lnTo>
                        <a:pt x="2145" y="1328"/>
                      </a:lnTo>
                      <a:lnTo>
                        <a:pt x="2159" y="1347"/>
                      </a:lnTo>
                      <a:lnTo>
                        <a:pt x="2172" y="1365"/>
                      </a:lnTo>
                      <a:lnTo>
                        <a:pt x="2187" y="1381"/>
                      </a:lnTo>
                      <a:lnTo>
                        <a:pt x="2215" y="1413"/>
                      </a:lnTo>
                      <a:lnTo>
                        <a:pt x="2244" y="1442"/>
                      </a:lnTo>
                      <a:lnTo>
                        <a:pt x="2270" y="1466"/>
                      </a:lnTo>
                      <a:lnTo>
                        <a:pt x="2294" y="1487"/>
                      </a:lnTo>
                      <a:lnTo>
                        <a:pt x="2315" y="1503"/>
                      </a:lnTo>
                      <a:lnTo>
                        <a:pt x="2331" y="1515"/>
                      </a:lnTo>
                      <a:lnTo>
                        <a:pt x="2345" y="1525"/>
                      </a:lnTo>
                      <a:close/>
                      <a:moveTo>
                        <a:pt x="5448" y="3187"/>
                      </a:moveTo>
                      <a:lnTo>
                        <a:pt x="5448" y="3187"/>
                      </a:lnTo>
                      <a:lnTo>
                        <a:pt x="5438" y="3142"/>
                      </a:lnTo>
                      <a:lnTo>
                        <a:pt x="5426" y="3098"/>
                      </a:lnTo>
                      <a:lnTo>
                        <a:pt x="5411" y="3057"/>
                      </a:lnTo>
                      <a:lnTo>
                        <a:pt x="5395" y="3015"/>
                      </a:lnTo>
                      <a:lnTo>
                        <a:pt x="5377" y="2974"/>
                      </a:lnTo>
                      <a:lnTo>
                        <a:pt x="5357" y="2934"/>
                      </a:lnTo>
                      <a:lnTo>
                        <a:pt x="5335" y="2897"/>
                      </a:lnTo>
                      <a:lnTo>
                        <a:pt x="5312" y="2860"/>
                      </a:lnTo>
                      <a:lnTo>
                        <a:pt x="5287" y="2824"/>
                      </a:lnTo>
                      <a:lnTo>
                        <a:pt x="5261" y="2790"/>
                      </a:lnTo>
                      <a:lnTo>
                        <a:pt x="5232" y="2758"/>
                      </a:lnTo>
                      <a:lnTo>
                        <a:pt x="5202" y="2728"/>
                      </a:lnTo>
                      <a:lnTo>
                        <a:pt x="5171" y="2698"/>
                      </a:lnTo>
                      <a:lnTo>
                        <a:pt x="5138" y="2669"/>
                      </a:lnTo>
                      <a:lnTo>
                        <a:pt x="5105" y="2643"/>
                      </a:lnTo>
                      <a:lnTo>
                        <a:pt x="5070" y="2619"/>
                      </a:lnTo>
                      <a:lnTo>
                        <a:pt x="5034" y="2596"/>
                      </a:lnTo>
                      <a:lnTo>
                        <a:pt x="4998" y="2574"/>
                      </a:lnTo>
                      <a:lnTo>
                        <a:pt x="4959" y="2555"/>
                      </a:lnTo>
                      <a:lnTo>
                        <a:pt x="4919" y="2537"/>
                      </a:lnTo>
                      <a:lnTo>
                        <a:pt x="4880" y="2521"/>
                      </a:lnTo>
                      <a:lnTo>
                        <a:pt x="4839" y="2506"/>
                      </a:lnTo>
                      <a:lnTo>
                        <a:pt x="4797" y="2495"/>
                      </a:lnTo>
                      <a:lnTo>
                        <a:pt x="4756" y="2486"/>
                      </a:lnTo>
                      <a:lnTo>
                        <a:pt x="4713" y="2477"/>
                      </a:lnTo>
                      <a:lnTo>
                        <a:pt x="4670" y="2471"/>
                      </a:lnTo>
                      <a:lnTo>
                        <a:pt x="4626" y="2468"/>
                      </a:lnTo>
                      <a:lnTo>
                        <a:pt x="4581" y="2466"/>
                      </a:lnTo>
                      <a:lnTo>
                        <a:pt x="4537" y="2467"/>
                      </a:lnTo>
                      <a:lnTo>
                        <a:pt x="4492" y="2470"/>
                      </a:lnTo>
                      <a:lnTo>
                        <a:pt x="4446" y="2476"/>
                      </a:lnTo>
                      <a:lnTo>
                        <a:pt x="4401" y="2483"/>
                      </a:lnTo>
                      <a:lnTo>
                        <a:pt x="4373" y="2489"/>
                      </a:lnTo>
                      <a:lnTo>
                        <a:pt x="4344" y="2495"/>
                      </a:lnTo>
                      <a:lnTo>
                        <a:pt x="4317" y="2503"/>
                      </a:lnTo>
                      <a:lnTo>
                        <a:pt x="4289" y="2512"/>
                      </a:lnTo>
                      <a:lnTo>
                        <a:pt x="4263" y="2522"/>
                      </a:lnTo>
                      <a:lnTo>
                        <a:pt x="4236" y="2532"/>
                      </a:lnTo>
                      <a:lnTo>
                        <a:pt x="4210" y="2543"/>
                      </a:lnTo>
                      <a:lnTo>
                        <a:pt x="4185" y="2555"/>
                      </a:lnTo>
                      <a:lnTo>
                        <a:pt x="4159" y="2567"/>
                      </a:lnTo>
                      <a:lnTo>
                        <a:pt x="4135" y="2580"/>
                      </a:lnTo>
                      <a:lnTo>
                        <a:pt x="4111" y="2594"/>
                      </a:lnTo>
                      <a:lnTo>
                        <a:pt x="4088" y="2609"/>
                      </a:lnTo>
                      <a:lnTo>
                        <a:pt x="4065" y="2624"/>
                      </a:lnTo>
                      <a:lnTo>
                        <a:pt x="4043" y="2641"/>
                      </a:lnTo>
                      <a:lnTo>
                        <a:pt x="4021" y="2657"/>
                      </a:lnTo>
                      <a:lnTo>
                        <a:pt x="3999" y="2675"/>
                      </a:lnTo>
                      <a:lnTo>
                        <a:pt x="3979" y="2692"/>
                      </a:lnTo>
                      <a:lnTo>
                        <a:pt x="3958" y="2711"/>
                      </a:lnTo>
                      <a:lnTo>
                        <a:pt x="3939" y="2730"/>
                      </a:lnTo>
                      <a:lnTo>
                        <a:pt x="3920" y="2750"/>
                      </a:lnTo>
                      <a:lnTo>
                        <a:pt x="3902" y="2769"/>
                      </a:lnTo>
                      <a:lnTo>
                        <a:pt x="3884" y="2790"/>
                      </a:lnTo>
                      <a:lnTo>
                        <a:pt x="3868" y="2812"/>
                      </a:lnTo>
                      <a:lnTo>
                        <a:pt x="3851" y="2833"/>
                      </a:lnTo>
                      <a:lnTo>
                        <a:pt x="3835" y="2856"/>
                      </a:lnTo>
                      <a:lnTo>
                        <a:pt x="3820" y="2878"/>
                      </a:lnTo>
                      <a:lnTo>
                        <a:pt x="3806" y="2901"/>
                      </a:lnTo>
                      <a:lnTo>
                        <a:pt x="3793" y="2926"/>
                      </a:lnTo>
                      <a:lnTo>
                        <a:pt x="3780" y="2949"/>
                      </a:lnTo>
                      <a:lnTo>
                        <a:pt x="3768" y="2974"/>
                      </a:lnTo>
                      <a:lnTo>
                        <a:pt x="3757" y="2998"/>
                      </a:lnTo>
                      <a:lnTo>
                        <a:pt x="3746" y="3024"/>
                      </a:lnTo>
                      <a:lnTo>
                        <a:pt x="3715" y="3006"/>
                      </a:lnTo>
                      <a:lnTo>
                        <a:pt x="3683" y="2991"/>
                      </a:lnTo>
                      <a:lnTo>
                        <a:pt x="3651" y="2975"/>
                      </a:lnTo>
                      <a:lnTo>
                        <a:pt x="3618" y="2962"/>
                      </a:lnTo>
                      <a:lnTo>
                        <a:pt x="3585" y="2950"/>
                      </a:lnTo>
                      <a:lnTo>
                        <a:pt x="3551" y="2940"/>
                      </a:lnTo>
                      <a:lnTo>
                        <a:pt x="3517" y="2931"/>
                      </a:lnTo>
                      <a:lnTo>
                        <a:pt x="3481" y="2925"/>
                      </a:lnTo>
                      <a:lnTo>
                        <a:pt x="3445" y="2918"/>
                      </a:lnTo>
                      <a:lnTo>
                        <a:pt x="3410" y="2915"/>
                      </a:lnTo>
                      <a:lnTo>
                        <a:pt x="3374" y="2912"/>
                      </a:lnTo>
                      <a:lnTo>
                        <a:pt x="3337" y="2911"/>
                      </a:lnTo>
                      <a:lnTo>
                        <a:pt x="3300" y="2912"/>
                      </a:lnTo>
                      <a:lnTo>
                        <a:pt x="3264" y="2915"/>
                      </a:lnTo>
                      <a:lnTo>
                        <a:pt x="3226" y="2920"/>
                      </a:lnTo>
                      <a:lnTo>
                        <a:pt x="3189" y="2926"/>
                      </a:lnTo>
                      <a:lnTo>
                        <a:pt x="3149" y="2934"/>
                      </a:lnTo>
                      <a:lnTo>
                        <a:pt x="3110" y="2945"/>
                      </a:lnTo>
                      <a:lnTo>
                        <a:pt x="3072" y="2958"/>
                      </a:lnTo>
                      <a:lnTo>
                        <a:pt x="3035" y="2972"/>
                      </a:lnTo>
                      <a:lnTo>
                        <a:pt x="2998" y="2988"/>
                      </a:lnTo>
                      <a:lnTo>
                        <a:pt x="2964" y="3006"/>
                      </a:lnTo>
                      <a:lnTo>
                        <a:pt x="2930" y="3026"/>
                      </a:lnTo>
                      <a:lnTo>
                        <a:pt x="2897" y="3047"/>
                      </a:lnTo>
                      <a:lnTo>
                        <a:pt x="2866" y="3069"/>
                      </a:lnTo>
                      <a:lnTo>
                        <a:pt x="2836" y="3092"/>
                      </a:lnTo>
                      <a:lnTo>
                        <a:pt x="2807" y="3117"/>
                      </a:lnTo>
                      <a:lnTo>
                        <a:pt x="2780" y="3143"/>
                      </a:lnTo>
                      <a:lnTo>
                        <a:pt x="2753" y="3171"/>
                      </a:lnTo>
                      <a:lnTo>
                        <a:pt x="2728" y="3201"/>
                      </a:lnTo>
                      <a:lnTo>
                        <a:pt x="2705" y="3230"/>
                      </a:lnTo>
                      <a:lnTo>
                        <a:pt x="2683" y="3261"/>
                      </a:lnTo>
                      <a:lnTo>
                        <a:pt x="2662" y="3293"/>
                      </a:lnTo>
                      <a:lnTo>
                        <a:pt x="2643" y="3326"/>
                      </a:lnTo>
                      <a:lnTo>
                        <a:pt x="2626" y="3360"/>
                      </a:lnTo>
                      <a:lnTo>
                        <a:pt x="2610" y="3395"/>
                      </a:lnTo>
                      <a:lnTo>
                        <a:pt x="2596" y="3431"/>
                      </a:lnTo>
                      <a:lnTo>
                        <a:pt x="2584" y="3467"/>
                      </a:lnTo>
                      <a:lnTo>
                        <a:pt x="2573" y="3503"/>
                      </a:lnTo>
                      <a:lnTo>
                        <a:pt x="2564" y="3542"/>
                      </a:lnTo>
                      <a:lnTo>
                        <a:pt x="2557" y="3579"/>
                      </a:lnTo>
                      <a:lnTo>
                        <a:pt x="2552" y="3618"/>
                      </a:lnTo>
                      <a:lnTo>
                        <a:pt x="2548" y="3657"/>
                      </a:lnTo>
                      <a:lnTo>
                        <a:pt x="2547" y="3696"/>
                      </a:lnTo>
                      <a:lnTo>
                        <a:pt x="2548" y="3735"/>
                      </a:lnTo>
                      <a:lnTo>
                        <a:pt x="2551" y="3776"/>
                      </a:lnTo>
                      <a:lnTo>
                        <a:pt x="2555" y="3816"/>
                      </a:lnTo>
                      <a:lnTo>
                        <a:pt x="2563" y="3856"/>
                      </a:lnTo>
                      <a:lnTo>
                        <a:pt x="2572" y="3900"/>
                      </a:lnTo>
                      <a:lnTo>
                        <a:pt x="2584" y="3944"/>
                      </a:lnTo>
                      <a:lnTo>
                        <a:pt x="2597" y="3987"/>
                      </a:lnTo>
                      <a:lnTo>
                        <a:pt x="2612" y="4029"/>
                      </a:lnTo>
                      <a:lnTo>
                        <a:pt x="2630" y="4070"/>
                      </a:lnTo>
                      <a:lnTo>
                        <a:pt x="2649" y="4110"/>
                      </a:lnTo>
                      <a:lnTo>
                        <a:pt x="2670" y="4149"/>
                      </a:lnTo>
                      <a:lnTo>
                        <a:pt x="2692" y="4189"/>
                      </a:lnTo>
                      <a:lnTo>
                        <a:pt x="2715" y="4226"/>
                      </a:lnTo>
                      <a:lnTo>
                        <a:pt x="2740" y="4262"/>
                      </a:lnTo>
                      <a:lnTo>
                        <a:pt x="2765" y="4299"/>
                      </a:lnTo>
                      <a:lnTo>
                        <a:pt x="2793" y="4334"/>
                      </a:lnTo>
                      <a:lnTo>
                        <a:pt x="2821" y="4369"/>
                      </a:lnTo>
                      <a:lnTo>
                        <a:pt x="2852" y="4403"/>
                      </a:lnTo>
                      <a:lnTo>
                        <a:pt x="2883" y="4436"/>
                      </a:lnTo>
                      <a:lnTo>
                        <a:pt x="2915" y="4468"/>
                      </a:lnTo>
                      <a:lnTo>
                        <a:pt x="2948" y="4499"/>
                      </a:lnTo>
                      <a:lnTo>
                        <a:pt x="2981" y="4530"/>
                      </a:lnTo>
                      <a:lnTo>
                        <a:pt x="3016" y="4559"/>
                      </a:lnTo>
                      <a:lnTo>
                        <a:pt x="3051" y="4589"/>
                      </a:lnTo>
                      <a:lnTo>
                        <a:pt x="3087" y="4618"/>
                      </a:lnTo>
                      <a:lnTo>
                        <a:pt x="3124" y="4645"/>
                      </a:lnTo>
                      <a:lnTo>
                        <a:pt x="3160" y="4672"/>
                      </a:lnTo>
                      <a:lnTo>
                        <a:pt x="3199" y="4698"/>
                      </a:lnTo>
                      <a:lnTo>
                        <a:pt x="3236" y="4723"/>
                      </a:lnTo>
                      <a:lnTo>
                        <a:pt x="3275" y="4747"/>
                      </a:lnTo>
                      <a:lnTo>
                        <a:pt x="3313" y="4772"/>
                      </a:lnTo>
                      <a:lnTo>
                        <a:pt x="3352" y="4795"/>
                      </a:lnTo>
                      <a:lnTo>
                        <a:pt x="3391" y="4818"/>
                      </a:lnTo>
                      <a:lnTo>
                        <a:pt x="3430" y="4839"/>
                      </a:lnTo>
                      <a:lnTo>
                        <a:pt x="3508" y="4881"/>
                      </a:lnTo>
                      <a:lnTo>
                        <a:pt x="3585" y="4919"/>
                      </a:lnTo>
                      <a:lnTo>
                        <a:pt x="3661" y="4955"/>
                      </a:lnTo>
                      <a:lnTo>
                        <a:pt x="3736" y="4988"/>
                      </a:lnTo>
                      <a:lnTo>
                        <a:pt x="3808" y="5018"/>
                      </a:lnTo>
                      <a:lnTo>
                        <a:pt x="3878" y="5047"/>
                      </a:lnTo>
                      <a:lnTo>
                        <a:pt x="3945" y="5071"/>
                      </a:lnTo>
                      <a:lnTo>
                        <a:pt x="4007" y="5094"/>
                      </a:lnTo>
                      <a:lnTo>
                        <a:pt x="4066" y="5114"/>
                      </a:lnTo>
                      <a:lnTo>
                        <a:pt x="4120" y="5131"/>
                      </a:lnTo>
                      <a:lnTo>
                        <a:pt x="4167" y="5147"/>
                      </a:lnTo>
                      <a:lnTo>
                        <a:pt x="4245" y="5169"/>
                      </a:lnTo>
                      <a:lnTo>
                        <a:pt x="4296" y="5183"/>
                      </a:lnTo>
                      <a:lnTo>
                        <a:pt x="4313" y="5188"/>
                      </a:lnTo>
                      <a:lnTo>
                        <a:pt x="4328" y="5177"/>
                      </a:lnTo>
                      <a:lnTo>
                        <a:pt x="4370" y="5147"/>
                      </a:lnTo>
                      <a:lnTo>
                        <a:pt x="4436" y="5097"/>
                      </a:lnTo>
                      <a:lnTo>
                        <a:pt x="4476" y="5065"/>
                      </a:lnTo>
                      <a:lnTo>
                        <a:pt x="4520" y="5030"/>
                      </a:lnTo>
                      <a:lnTo>
                        <a:pt x="4569" y="4989"/>
                      </a:lnTo>
                      <a:lnTo>
                        <a:pt x="4619" y="4945"/>
                      </a:lnTo>
                      <a:lnTo>
                        <a:pt x="4673" y="4897"/>
                      </a:lnTo>
                      <a:lnTo>
                        <a:pt x="4728" y="4845"/>
                      </a:lnTo>
                      <a:lnTo>
                        <a:pt x="4785" y="4789"/>
                      </a:lnTo>
                      <a:lnTo>
                        <a:pt x="4844" y="4730"/>
                      </a:lnTo>
                      <a:lnTo>
                        <a:pt x="4902" y="4667"/>
                      </a:lnTo>
                      <a:lnTo>
                        <a:pt x="4961" y="4601"/>
                      </a:lnTo>
                      <a:lnTo>
                        <a:pt x="4990" y="4566"/>
                      </a:lnTo>
                      <a:lnTo>
                        <a:pt x="5019" y="4531"/>
                      </a:lnTo>
                      <a:lnTo>
                        <a:pt x="5047" y="4496"/>
                      </a:lnTo>
                      <a:lnTo>
                        <a:pt x="5076" y="4458"/>
                      </a:lnTo>
                      <a:lnTo>
                        <a:pt x="5103" y="4421"/>
                      </a:lnTo>
                      <a:lnTo>
                        <a:pt x="5131" y="4383"/>
                      </a:lnTo>
                      <a:lnTo>
                        <a:pt x="5157" y="4344"/>
                      </a:lnTo>
                      <a:lnTo>
                        <a:pt x="5184" y="4304"/>
                      </a:lnTo>
                      <a:lnTo>
                        <a:pt x="5209" y="4264"/>
                      </a:lnTo>
                      <a:lnTo>
                        <a:pt x="5233" y="4224"/>
                      </a:lnTo>
                      <a:lnTo>
                        <a:pt x="5257" y="4182"/>
                      </a:lnTo>
                      <a:lnTo>
                        <a:pt x="5279" y="4139"/>
                      </a:lnTo>
                      <a:lnTo>
                        <a:pt x="5301" y="4097"/>
                      </a:lnTo>
                      <a:lnTo>
                        <a:pt x="5322" y="4053"/>
                      </a:lnTo>
                      <a:lnTo>
                        <a:pt x="5342" y="4009"/>
                      </a:lnTo>
                      <a:lnTo>
                        <a:pt x="5361" y="3965"/>
                      </a:lnTo>
                      <a:lnTo>
                        <a:pt x="5378" y="3920"/>
                      </a:lnTo>
                      <a:lnTo>
                        <a:pt x="5395" y="3874"/>
                      </a:lnTo>
                      <a:lnTo>
                        <a:pt x="5409" y="3828"/>
                      </a:lnTo>
                      <a:lnTo>
                        <a:pt x="5422" y="3782"/>
                      </a:lnTo>
                      <a:lnTo>
                        <a:pt x="5434" y="3734"/>
                      </a:lnTo>
                      <a:lnTo>
                        <a:pt x="5445" y="3687"/>
                      </a:lnTo>
                      <a:lnTo>
                        <a:pt x="5453" y="3639"/>
                      </a:lnTo>
                      <a:lnTo>
                        <a:pt x="5461" y="3590"/>
                      </a:lnTo>
                      <a:lnTo>
                        <a:pt x="5466" y="3541"/>
                      </a:lnTo>
                      <a:lnTo>
                        <a:pt x="5470" y="3491"/>
                      </a:lnTo>
                      <a:lnTo>
                        <a:pt x="5471" y="3442"/>
                      </a:lnTo>
                      <a:lnTo>
                        <a:pt x="5471" y="3391"/>
                      </a:lnTo>
                      <a:lnTo>
                        <a:pt x="5467" y="3341"/>
                      </a:lnTo>
                      <a:lnTo>
                        <a:pt x="5463" y="3290"/>
                      </a:lnTo>
                      <a:lnTo>
                        <a:pt x="5456" y="3239"/>
                      </a:lnTo>
                      <a:lnTo>
                        <a:pt x="5448" y="3187"/>
                      </a:lnTo>
                      <a:close/>
                    </a:path>
                  </a:pathLst>
                </a:custGeom>
                <a:ln w="28575">
                  <a:solidFill>
                    <a:schemeClr val="bg1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KSO_Shape"/>
                <p:cNvSpPr/>
                <p:nvPr/>
              </p:nvSpPr>
              <p:spPr>
                <a:xfrm rot="9538638" flipV="1">
                  <a:off x="976976" y="5690509"/>
                  <a:ext cx="135748" cy="115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28" h="1137856">
                      <a:moveTo>
                        <a:pt x="301373" y="145324"/>
                      </a:moveTo>
                      <a:cubicBezTo>
                        <a:pt x="77474" y="176329"/>
                        <a:pt x="-76715" y="585266"/>
                        <a:pt x="580264" y="1067944"/>
                      </a:cubicBezTo>
                      <a:cubicBezTo>
                        <a:pt x="1535870" y="365866"/>
                        <a:pt x="775286" y="-180195"/>
                        <a:pt x="580264" y="365866"/>
                      </a:cubicBezTo>
                      <a:cubicBezTo>
                        <a:pt x="519320" y="195222"/>
                        <a:pt x="403145" y="131231"/>
                        <a:pt x="301373" y="145324"/>
                      </a:cubicBezTo>
                      <a:close/>
                      <a:moveTo>
                        <a:pt x="237013" y="2324"/>
                      </a:moveTo>
                      <a:cubicBezTo>
                        <a:pt x="362271" y="-15022"/>
                        <a:pt x="505256" y="63737"/>
                        <a:pt x="580264" y="273760"/>
                      </a:cubicBezTo>
                      <a:cubicBezTo>
                        <a:pt x="820291" y="-398315"/>
                        <a:pt x="1756395" y="273760"/>
                        <a:pt x="580264" y="1137856"/>
                      </a:cubicBezTo>
                      <a:cubicBezTo>
                        <a:pt x="-228326" y="543790"/>
                        <a:pt x="-38555" y="40484"/>
                        <a:pt x="237013" y="2324"/>
                      </a:cubicBezTo>
                      <a:close/>
                    </a:path>
                  </a:pathLst>
                </a:custGeom>
                <a:ln w="12700">
                  <a:solidFill>
                    <a:schemeClr val="bg1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" name="KSO_Shape"/>
                <p:cNvSpPr/>
                <p:nvPr/>
              </p:nvSpPr>
              <p:spPr>
                <a:xfrm rot="19054718">
                  <a:off x="749325" y="6099439"/>
                  <a:ext cx="78827" cy="63147"/>
                </a:xfrm>
                <a:prstGeom prst="hear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" name="KSO_Shape"/>
                <p:cNvSpPr/>
                <p:nvPr/>
              </p:nvSpPr>
              <p:spPr>
                <a:xfrm rot="19054718" flipH="1">
                  <a:off x="656159" y="6088261"/>
                  <a:ext cx="57071" cy="45719"/>
                </a:xfrm>
                <a:prstGeom prst="hear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KSO_Shape"/>
                <p:cNvSpPr/>
                <p:nvPr/>
              </p:nvSpPr>
              <p:spPr>
                <a:xfrm rot="2747576" flipV="1">
                  <a:off x="1800306" y="6300091"/>
                  <a:ext cx="104242" cy="113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28" h="1137856">
                      <a:moveTo>
                        <a:pt x="301373" y="145324"/>
                      </a:moveTo>
                      <a:cubicBezTo>
                        <a:pt x="77474" y="176329"/>
                        <a:pt x="-76715" y="585266"/>
                        <a:pt x="580264" y="1067944"/>
                      </a:cubicBezTo>
                      <a:cubicBezTo>
                        <a:pt x="1535870" y="365866"/>
                        <a:pt x="775286" y="-180195"/>
                        <a:pt x="580264" y="365866"/>
                      </a:cubicBezTo>
                      <a:cubicBezTo>
                        <a:pt x="519320" y="195222"/>
                        <a:pt x="403145" y="131231"/>
                        <a:pt x="301373" y="145324"/>
                      </a:cubicBezTo>
                      <a:close/>
                      <a:moveTo>
                        <a:pt x="237013" y="2324"/>
                      </a:moveTo>
                      <a:cubicBezTo>
                        <a:pt x="362271" y="-15022"/>
                        <a:pt x="505256" y="63737"/>
                        <a:pt x="580264" y="273760"/>
                      </a:cubicBezTo>
                      <a:cubicBezTo>
                        <a:pt x="820291" y="-398315"/>
                        <a:pt x="1756395" y="273760"/>
                        <a:pt x="580264" y="1137856"/>
                      </a:cubicBezTo>
                      <a:cubicBezTo>
                        <a:pt x="-228326" y="543790"/>
                        <a:pt x="-38555" y="40484"/>
                        <a:pt x="237013" y="23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dirty="0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9" name="KSO_Shape"/>
                <p:cNvSpPr/>
                <p:nvPr/>
              </p:nvSpPr>
              <p:spPr>
                <a:xfrm rot="19054718" flipH="1" flipV="1">
                  <a:off x="1910810" y="6296027"/>
                  <a:ext cx="95490" cy="90613"/>
                </a:xfrm>
                <a:prstGeom prst="hear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  <a:latin typeface="Calibri" panose="020F050202020403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8" name="任意多边形 47"/>
              <p:cNvSpPr/>
              <p:nvPr/>
            </p:nvSpPr>
            <p:spPr>
              <a:xfrm>
                <a:off x="934684" y="5748467"/>
                <a:ext cx="2463882" cy="664326"/>
              </a:xfrm>
              <a:custGeom>
                <a:avLst/>
                <a:gdLst>
                  <a:gd name="connsiteX0" fmla="*/ 519964 w 2463882"/>
                  <a:gd name="connsiteY0" fmla="*/ 504349 h 664326"/>
                  <a:gd name="connsiteX1" fmla="*/ 505425 w 2463882"/>
                  <a:gd name="connsiteY1" fmla="*/ 507586 h 664326"/>
                  <a:gd name="connsiteX2" fmla="*/ 487587 w 2463882"/>
                  <a:gd name="connsiteY2" fmla="*/ 512086 h 664326"/>
                  <a:gd name="connsiteX3" fmla="*/ 473693 w 2463882"/>
                  <a:gd name="connsiteY3" fmla="*/ 513452 h 664326"/>
                  <a:gd name="connsiteX4" fmla="*/ 456243 w 2463882"/>
                  <a:gd name="connsiteY4" fmla="*/ 516565 h 664326"/>
                  <a:gd name="connsiteX5" fmla="*/ 452430 w 2463882"/>
                  <a:gd name="connsiteY5" fmla="*/ 516988 h 664326"/>
                  <a:gd name="connsiteX6" fmla="*/ 455390 w 2463882"/>
                  <a:gd name="connsiteY6" fmla="*/ 523356 h 664326"/>
                  <a:gd name="connsiteX7" fmla="*/ 459776 w 2463882"/>
                  <a:gd name="connsiteY7" fmla="*/ 526006 h 664326"/>
                  <a:gd name="connsiteX8" fmla="*/ 464856 w 2463882"/>
                  <a:gd name="connsiteY8" fmla="*/ 552202 h 664326"/>
                  <a:gd name="connsiteX9" fmla="*/ 511676 w 2463882"/>
                  <a:gd name="connsiteY9" fmla="*/ 565837 h 664326"/>
                  <a:gd name="connsiteX10" fmla="*/ 533225 w 2463882"/>
                  <a:gd name="connsiteY10" fmla="*/ 558046 h 664326"/>
                  <a:gd name="connsiteX11" fmla="*/ 538147 w 2463882"/>
                  <a:gd name="connsiteY11" fmla="*/ 548339 h 664326"/>
                  <a:gd name="connsiteX12" fmla="*/ 544947 w 2463882"/>
                  <a:gd name="connsiteY12" fmla="*/ 544270 h 664326"/>
                  <a:gd name="connsiteX13" fmla="*/ 545158 w 2463882"/>
                  <a:gd name="connsiteY13" fmla="*/ 544270 h 664326"/>
                  <a:gd name="connsiteX14" fmla="*/ 546877 w 2463882"/>
                  <a:gd name="connsiteY14" fmla="*/ 541861 h 664326"/>
                  <a:gd name="connsiteX15" fmla="*/ 570595 w 2463882"/>
                  <a:gd name="connsiteY15" fmla="*/ 528908 h 664326"/>
                  <a:gd name="connsiteX16" fmla="*/ 571993 w 2463882"/>
                  <a:gd name="connsiteY16" fmla="*/ 525765 h 664326"/>
                  <a:gd name="connsiteX17" fmla="*/ 572122 w 2463882"/>
                  <a:gd name="connsiteY17" fmla="*/ 520033 h 664326"/>
                  <a:gd name="connsiteX18" fmla="*/ 519964 w 2463882"/>
                  <a:gd name="connsiteY18" fmla="*/ 504349 h 664326"/>
                  <a:gd name="connsiteX19" fmla="*/ 2273148 w 2463882"/>
                  <a:gd name="connsiteY19" fmla="*/ 469363 h 664326"/>
                  <a:gd name="connsiteX20" fmla="*/ 2265784 w 2463882"/>
                  <a:gd name="connsiteY20" fmla="*/ 470439 h 664326"/>
                  <a:gd name="connsiteX21" fmla="*/ 2268757 w 2463882"/>
                  <a:gd name="connsiteY21" fmla="*/ 470439 h 664326"/>
                  <a:gd name="connsiteX22" fmla="*/ 2273148 w 2463882"/>
                  <a:gd name="connsiteY22" fmla="*/ 469363 h 664326"/>
                  <a:gd name="connsiteX23" fmla="*/ 1377397 w 2463882"/>
                  <a:gd name="connsiteY23" fmla="*/ 454409 h 664326"/>
                  <a:gd name="connsiteX24" fmla="*/ 1367273 w 2463882"/>
                  <a:gd name="connsiteY24" fmla="*/ 455219 h 664326"/>
                  <a:gd name="connsiteX25" fmla="*/ 1361323 w 2463882"/>
                  <a:gd name="connsiteY25" fmla="*/ 456030 h 664326"/>
                  <a:gd name="connsiteX26" fmla="*/ 1360216 w 2463882"/>
                  <a:gd name="connsiteY26" fmla="*/ 458684 h 664326"/>
                  <a:gd name="connsiteX27" fmla="*/ 1374305 w 2463882"/>
                  <a:gd name="connsiteY27" fmla="*/ 461818 h 664326"/>
                  <a:gd name="connsiteX28" fmla="*/ 1380861 w 2463882"/>
                  <a:gd name="connsiteY28" fmla="*/ 461818 h 664326"/>
                  <a:gd name="connsiteX29" fmla="*/ 1392845 w 2463882"/>
                  <a:gd name="connsiteY29" fmla="*/ 457577 h 664326"/>
                  <a:gd name="connsiteX30" fmla="*/ 1395357 w 2463882"/>
                  <a:gd name="connsiteY30" fmla="*/ 458092 h 664326"/>
                  <a:gd name="connsiteX31" fmla="*/ 1392964 w 2463882"/>
                  <a:gd name="connsiteY31" fmla="*/ 457535 h 664326"/>
                  <a:gd name="connsiteX32" fmla="*/ 1392845 w 2463882"/>
                  <a:gd name="connsiteY32" fmla="*/ 457577 h 664326"/>
                  <a:gd name="connsiteX33" fmla="*/ 1958018 w 2463882"/>
                  <a:gd name="connsiteY33" fmla="*/ 428488 h 664326"/>
                  <a:gd name="connsiteX34" fmla="*/ 1953992 w 2463882"/>
                  <a:gd name="connsiteY34" fmla="*/ 432289 h 664326"/>
                  <a:gd name="connsiteX35" fmla="*/ 1953366 w 2463882"/>
                  <a:gd name="connsiteY35" fmla="*/ 433279 h 664326"/>
                  <a:gd name="connsiteX36" fmla="*/ 1703349 w 2463882"/>
                  <a:gd name="connsiteY36" fmla="*/ 340892 h 664326"/>
                  <a:gd name="connsiteX37" fmla="*/ 1700542 w 2463882"/>
                  <a:gd name="connsiteY37" fmla="*/ 341861 h 664326"/>
                  <a:gd name="connsiteX38" fmla="*/ 1696777 w 2463882"/>
                  <a:gd name="connsiteY38" fmla="*/ 346063 h 664326"/>
                  <a:gd name="connsiteX39" fmla="*/ 1682719 w 2463882"/>
                  <a:gd name="connsiteY39" fmla="*/ 352366 h 664326"/>
                  <a:gd name="connsiteX40" fmla="*/ 1684018 w 2463882"/>
                  <a:gd name="connsiteY40" fmla="*/ 352366 h 664326"/>
                  <a:gd name="connsiteX41" fmla="*/ 1680259 w 2463882"/>
                  <a:gd name="connsiteY41" fmla="*/ 355866 h 664326"/>
                  <a:gd name="connsiteX42" fmla="*/ 1672795 w 2463882"/>
                  <a:gd name="connsiteY42" fmla="*/ 360857 h 664326"/>
                  <a:gd name="connsiteX43" fmla="*/ 1673865 w 2463882"/>
                  <a:gd name="connsiteY43" fmla="*/ 362480 h 664326"/>
                  <a:gd name="connsiteX44" fmla="*/ 1672141 w 2463882"/>
                  <a:gd name="connsiteY44" fmla="*/ 367548 h 664326"/>
                  <a:gd name="connsiteX45" fmla="*/ 1671983 w 2463882"/>
                  <a:gd name="connsiteY45" fmla="*/ 371184 h 664326"/>
                  <a:gd name="connsiteX46" fmla="*/ 1662970 w 2463882"/>
                  <a:gd name="connsiteY46" fmla="*/ 383352 h 664326"/>
                  <a:gd name="connsiteX47" fmla="*/ 1661452 w 2463882"/>
                  <a:gd name="connsiteY47" fmla="*/ 387815 h 664326"/>
                  <a:gd name="connsiteX48" fmla="*/ 1662991 w 2463882"/>
                  <a:gd name="connsiteY48" fmla="*/ 394577 h 664326"/>
                  <a:gd name="connsiteX49" fmla="*/ 1661204 w 2463882"/>
                  <a:gd name="connsiteY49" fmla="*/ 399023 h 664326"/>
                  <a:gd name="connsiteX50" fmla="*/ 1660003 w 2463882"/>
                  <a:gd name="connsiteY50" fmla="*/ 401745 h 664326"/>
                  <a:gd name="connsiteX51" fmla="*/ 1659330 w 2463882"/>
                  <a:gd name="connsiteY51" fmla="*/ 404541 h 664326"/>
                  <a:gd name="connsiteX52" fmla="*/ 1659099 w 2463882"/>
                  <a:gd name="connsiteY52" fmla="*/ 406020 h 664326"/>
                  <a:gd name="connsiteX53" fmla="*/ 1658743 w 2463882"/>
                  <a:gd name="connsiteY53" fmla="*/ 416872 h 664326"/>
                  <a:gd name="connsiteX54" fmla="*/ 1664235 w 2463882"/>
                  <a:gd name="connsiteY54" fmla="*/ 422261 h 664326"/>
                  <a:gd name="connsiteX55" fmla="*/ 1665431 w 2463882"/>
                  <a:gd name="connsiteY55" fmla="*/ 429790 h 664326"/>
                  <a:gd name="connsiteX56" fmla="*/ 1670876 w 2463882"/>
                  <a:gd name="connsiteY56" fmla="*/ 436153 h 664326"/>
                  <a:gd name="connsiteX57" fmla="*/ 1680309 w 2463882"/>
                  <a:gd name="connsiteY57" fmla="*/ 437945 h 664326"/>
                  <a:gd name="connsiteX58" fmla="*/ 1696919 w 2463882"/>
                  <a:gd name="connsiteY58" fmla="*/ 430455 h 664326"/>
                  <a:gd name="connsiteX59" fmla="*/ 1697566 w 2463882"/>
                  <a:gd name="connsiteY59" fmla="*/ 426969 h 664326"/>
                  <a:gd name="connsiteX60" fmla="*/ 1715973 w 2463882"/>
                  <a:gd name="connsiteY60" fmla="*/ 415907 h 664326"/>
                  <a:gd name="connsiteX61" fmla="*/ 1719240 w 2463882"/>
                  <a:gd name="connsiteY61" fmla="*/ 410792 h 664326"/>
                  <a:gd name="connsiteX62" fmla="*/ 1734272 w 2463882"/>
                  <a:gd name="connsiteY62" fmla="*/ 397582 h 664326"/>
                  <a:gd name="connsiteX63" fmla="*/ 1743151 w 2463882"/>
                  <a:gd name="connsiteY63" fmla="*/ 393998 h 664326"/>
                  <a:gd name="connsiteX64" fmla="*/ 1753368 w 2463882"/>
                  <a:gd name="connsiteY64" fmla="*/ 371870 h 664326"/>
                  <a:gd name="connsiteX65" fmla="*/ 1753107 w 2463882"/>
                  <a:gd name="connsiteY65" fmla="*/ 361481 h 664326"/>
                  <a:gd name="connsiteX66" fmla="*/ 1753167 w 2463882"/>
                  <a:gd name="connsiteY66" fmla="*/ 361297 h 664326"/>
                  <a:gd name="connsiteX67" fmla="*/ 1750787 w 2463882"/>
                  <a:gd name="connsiteY67" fmla="*/ 358291 h 664326"/>
                  <a:gd name="connsiteX68" fmla="*/ 1750667 w 2463882"/>
                  <a:gd name="connsiteY68" fmla="*/ 354655 h 664326"/>
                  <a:gd name="connsiteX69" fmla="*/ 1748271 w 2463882"/>
                  <a:gd name="connsiteY69" fmla="*/ 352332 h 664326"/>
                  <a:gd name="connsiteX70" fmla="*/ 1746200 w 2463882"/>
                  <a:gd name="connsiteY70" fmla="*/ 354098 h 664326"/>
                  <a:gd name="connsiteX71" fmla="*/ 1738585 w 2463882"/>
                  <a:gd name="connsiteY71" fmla="*/ 361918 h 664326"/>
                  <a:gd name="connsiteX72" fmla="*/ 1732364 w 2463882"/>
                  <a:gd name="connsiteY72" fmla="*/ 372286 h 664326"/>
                  <a:gd name="connsiteX73" fmla="*/ 1728617 w 2463882"/>
                  <a:gd name="connsiteY73" fmla="*/ 373898 h 664326"/>
                  <a:gd name="connsiteX74" fmla="*/ 1728291 w 2463882"/>
                  <a:gd name="connsiteY74" fmla="*/ 374854 h 664326"/>
                  <a:gd name="connsiteX75" fmla="*/ 1714493 w 2463882"/>
                  <a:gd name="connsiteY75" fmla="*/ 381967 h 664326"/>
                  <a:gd name="connsiteX76" fmla="*/ 1703161 w 2463882"/>
                  <a:gd name="connsiteY76" fmla="*/ 374687 h 664326"/>
                  <a:gd name="connsiteX77" fmla="*/ 1701408 w 2463882"/>
                  <a:gd name="connsiteY77" fmla="*/ 370373 h 664326"/>
                  <a:gd name="connsiteX78" fmla="*/ 1706926 w 2463882"/>
                  <a:gd name="connsiteY78" fmla="*/ 354154 h 664326"/>
                  <a:gd name="connsiteX79" fmla="*/ 1705910 w 2463882"/>
                  <a:gd name="connsiteY79" fmla="*/ 344464 h 664326"/>
                  <a:gd name="connsiteX80" fmla="*/ 1705995 w 2463882"/>
                  <a:gd name="connsiteY80" fmla="*/ 344202 h 664326"/>
                  <a:gd name="connsiteX81" fmla="*/ 1702956 w 2463882"/>
                  <a:gd name="connsiteY81" fmla="*/ 342050 h 664326"/>
                  <a:gd name="connsiteX82" fmla="*/ 588924 w 2463882"/>
                  <a:gd name="connsiteY82" fmla="*/ 340892 h 664326"/>
                  <a:gd name="connsiteX83" fmla="*/ 586117 w 2463882"/>
                  <a:gd name="connsiteY83" fmla="*/ 341861 h 664326"/>
                  <a:gd name="connsiteX84" fmla="*/ 582352 w 2463882"/>
                  <a:gd name="connsiteY84" fmla="*/ 346063 h 664326"/>
                  <a:gd name="connsiteX85" fmla="*/ 568293 w 2463882"/>
                  <a:gd name="connsiteY85" fmla="*/ 352366 h 664326"/>
                  <a:gd name="connsiteX86" fmla="*/ 569593 w 2463882"/>
                  <a:gd name="connsiteY86" fmla="*/ 352366 h 664326"/>
                  <a:gd name="connsiteX87" fmla="*/ 565833 w 2463882"/>
                  <a:gd name="connsiteY87" fmla="*/ 355866 h 664326"/>
                  <a:gd name="connsiteX88" fmla="*/ 558369 w 2463882"/>
                  <a:gd name="connsiteY88" fmla="*/ 360857 h 664326"/>
                  <a:gd name="connsiteX89" fmla="*/ 559440 w 2463882"/>
                  <a:gd name="connsiteY89" fmla="*/ 362480 h 664326"/>
                  <a:gd name="connsiteX90" fmla="*/ 557716 w 2463882"/>
                  <a:gd name="connsiteY90" fmla="*/ 367548 h 664326"/>
                  <a:gd name="connsiteX91" fmla="*/ 557557 w 2463882"/>
                  <a:gd name="connsiteY91" fmla="*/ 371184 h 664326"/>
                  <a:gd name="connsiteX92" fmla="*/ 548545 w 2463882"/>
                  <a:gd name="connsiteY92" fmla="*/ 383352 h 664326"/>
                  <a:gd name="connsiteX93" fmla="*/ 547027 w 2463882"/>
                  <a:gd name="connsiteY93" fmla="*/ 387815 h 664326"/>
                  <a:gd name="connsiteX94" fmla="*/ 548566 w 2463882"/>
                  <a:gd name="connsiteY94" fmla="*/ 394577 h 664326"/>
                  <a:gd name="connsiteX95" fmla="*/ 546779 w 2463882"/>
                  <a:gd name="connsiteY95" fmla="*/ 399023 h 664326"/>
                  <a:gd name="connsiteX96" fmla="*/ 545578 w 2463882"/>
                  <a:gd name="connsiteY96" fmla="*/ 401745 h 664326"/>
                  <a:gd name="connsiteX97" fmla="*/ 544905 w 2463882"/>
                  <a:gd name="connsiteY97" fmla="*/ 404541 h 664326"/>
                  <a:gd name="connsiteX98" fmla="*/ 544673 w 2463882"/>
                  <a:gd name="connsiteY98" fmla="*/ 406020 h 664326"/>
                  <a:gd name="connsiteX99" fmla="*/ 544317 w 2463882"/>
                  <a:gd name="connsiteY99" fmla="*/ 416872 h 664326"/>
                  <a:gd name="connsiteX100" fmla="*/ 549810 w 2463882"/>
                  <a:gd name="connsiteY100" fmla="*/ 422261 h 664326"/>
                  <a:gd name="connsiteX101" fmla="*/ 551006 w 2463882"/>
                  <a:gd name="connsiteY101" fmla="*/ 429790 h 664326"/>
                  <a:gd name="connsiteX102" fmla="*/ 556451 w 2463882"/>
                  <a:gd name="connsiteY102" fmla="*/ 436153 h 664326"/>
                  <a:gd name="connsiteX103" fmla="*/ 565884 w 2463882"/>
                  <a:gd name="connsiteY103" fmla="*/ 437945 h 664326"/>
                  <a:gd name="connsiteX104" fmla="*/ 582494 w 2463882"/>
                  <a:gd name="connsiteY104" fmla="*/ 430455 h 664326"/>
                  <a:gd name="connsiteX105" fmla="*/ 583141 w 2463882"/>
                  <a:gd name="connsiteY105" fmla="*/ 426969 h 664326"/>
                  <a:gd name="connsiteX106" fmla="*/ 601547 w 2463882"/>
                  <a:gd name="connsiteY106" fmla="*/ 415907 h 664326"/>
                  <a:gd name="connsiteX107" fmla="*/ 604815 w 2463882"/>
                  <a:gd name="connsiteY107" fmla="*/ 410792 h 664326"/>
                  <a:gd name="connsiteX108" fmla="*/ 619847 w 2463882"/>
                  <a:gd name="connsiteY108" fmla="*/ 397582 h 664326"/>
                  <a:gd name="connsiteX109" fmla="*/ 628726 w 2463882"/>
                  <a:gd name="connsiteY109" fmla="*/ 393998 h 664326"/>
                  <a:gd name="connsiteX110" fmla="*/ 638943 w 2463882"/>
                  <a:gd name="connsiteY110" fmla="*/ 371870 h 664326"/>
                  <a:gd name="connsiteX111" fmla="*/ 638682 w 2463882"/>
                  <a:gd name="connsiteY111" fmla="*/ 361481 h 664326"/>
                  <a:gd name="connsiteX112" fmla="*/ 638742 w 2463882"/>
                  <a:gd name="connsiteY112" fmla="*/ 361297 h 664326"/>
                  <a:gd name="connsiteX113" fmla="*/ 636362 w 2463882"/>
                  <a:gd name="connsiteY113" fmla="*/ 358291 h 664326"/>
                  <a:gd name="connsiteX114" fmla="*/ 636242 w 2463882"/>
                  <a:gd name="connsiteY114" fmla="*/ 354655 h 664326"/>
                  <a:gd name="connsiteX115" fmla="*/ 633845 w 2463882"/>
                  <a:gd name="connsiteY115" fmla="*/ 352332 h 664326"/>
                  <a:gd name="connsiteX116" fmla="*/ 631775 w 2463882"/>
                  <a:gd name="connsiteY116" fmla="*/ 354098 h 664326"/>
                  <a:gd name="connsiteX117" fmla="*/ 624160 w 2463882"/>
                  <a:gd name="connsiteY117" fmla="*/ 361918 h 664326"/>
                  <a:gd name="connsiteX118" fmla="*/ 617939 w 2463882"/>
                  <a:gd name="connsiteY118" fmla="*/ 372286 h 664326"/>
                  <a:gd name="connsiteX119" fmla="*/ 614191 w 2463882"/>
                  <a:gd name="connsiteY119" fmla="*/ 373898 h 664326"/>
                  <a:gd name="connsiteX120" fmla="*/ 613866 w 2463882"/>
                  <a:gd name="connsiteY120" fmla="*/ 374854 h 664326"/>
                  <a:gd name="connsiteX121" fmla="*/ 600068 w 2463882"/>
                  <a:gd name="connsiteY121" fmla="*/ 381967 h 664326"/>
                  <a:gd name="connsiteX122" fmla="*/ 588736 w 2463882"/>
                  <a:gd name="connsiteY122" fmla="*/ 374687 h 664326"/>
                  <a:gd name="connsiteX123" fmla="*/ 586983 w 2463882"/>
                  <a:gd name="connsiteY123" fmla="*/ 370373 h 664326"/>
                  <a:gd name="connsiteX124" fmla="*/ 592501 w 2463882"/>
                  <a:gd name="connsiteY124" fmla="*/ 354154 h 664326"/>
                  <a:gd name="connsiteX125" fmla="*/ 591485 w 2463882"/>
                  <a:gd name="connsiteY125" fmla="*/ 344464 h 664326"/>
                  <a:gd name="connsiteX126" fmla="*/ 591570 w 2463882"/>
                  <a:gd name="connsiteY126" fmla="*/ 344202 h 664326"/>
                  <a:gd name="connsiteX127" fmla="*/ 588531 w 2463882"/>
                  <a:gd name="connsiteY127" fmla="*/ 342050 h 664326"/>
                  <a:gd name="connsiteX128" fmla="*/ 2152989 w 2463882"/>
                  <a:gd name="connsiteY128" fmla="*/ 325440 h 664326"/>
                  <a:gd name="connsiteX129" fmla="*/ 2130707 w 2463882"/>
                  <a:gd name="connsiteY129" fmla="*/ 330778 h 664326"/>
                  <a:gd name="connsiteX130" fmla="*/ 2127062 w 2463882"/>
                  <a:gd name="connsiteY130" fmla="*/ 334538 h 664326"/>
                  <a:gd name="connsiteX131" fmla="*/ 2121472 w 2463882"/>
                  <a:gd name="connsiteY131" fmla="*/ 337565 h 664326"/>
                  <a:gd name="connsiteX132" fmla="*/ 2118054 w 2463882"/>
                  <a:gd name="connsiteY132" fmla="*/ 341900 h 664326"/>
                  <a:gd name="connsiteX133" fmla="*/ 2117116 w 2463882"/>
                  <a:gd name="connsiteY133" fmla="*/ 342599 h 664326"/>
                  <a:gd name="connsiteX134" fmla="*/ 2115568 w 2463882"/>
                  <a:gd name="connsiteY134" fmla="*/ 347148 h 664326"/>
                  <a:gd name="connsiteX135" fmla="*/ 2110024 w 2463882"/>
                  <a:gd name="connsiteY135" fmla="*/ 350728 h 664326"/>
                  <a:gd name="connsiteX136" fmla="*/ 2103292 w 2463882"/>
                  <a:gd name="connsiteY136" fmla="*/ 363556 h 664326"/>
                  <a:gd name="connsiteX137" fmla="*/ 2101634 w 2463882"/>
                  <a:gd name="connsiteY137" fmla="*/ 363556 h 664326"/>
                  <a:gd name="connsiteX138" fmla="*/ 2101462 w 2463882"/>
                  <a:gd name="connsiteY138" fmla="*/ 365769 h 664326"/>
                  <a:gd name="connsiteX139" fmla="*/ 2149190 w 2463882"/>
                  <a:gd name="connsiteY139" fmla="*/ 374558 h 664326"/>
                  <a:gd name="connsiteX140" fmla="*/ 2157140 w 2463882"/>
                  <a:gd name="connsiteY140" fmla="*/ 366232 h 664326"/>
                  <a:gd name="connsiteX141" fmla="*/ 2161564 w 2463882"/>
                  <a:gd name="connsiteY141" fmla="*/ 358347 h 664326"/>
                  <a:gd name="connsiteX142" fmla="*/ 2159952 w 2463882"/>
                  <a:gd name="connsiteY142" fmla="*/ 356641 h 664326"/>
                  <a:gd name="connsiteX143" fmla="*/ 2164668 w 2463882"/>
                  <a:gd name="connsiteY143" fmla="*/ 341501 h 664326"/>
                  <a:gd name="connsiteX144" fmla="*/ 2152989 w 2463882"/>
                  <a:gd name="connsiteY144" fmla="*/ 325440 h 664326"/>
                  <a:gd name="connsiteX145" fmla="*/ 990939 w 2463882"/>
                  <a:gd name="connsiteY145" fmla="*/ 325440 h 664326"/>
                  <a:gd name="connsiteX146" fmla="*/ 968657 w 2463882"/>
                  <a:gd name="connsiteY146" fmla="*/ 330778 h 664326"/>
                  <a:gd name="connsiteX147" fmla="*/ 965012 w 2463882"/>
                  <a:gd name="connsiteY147" fmla="*/ 334538 h 664326"/>
                  <a:gd name="connsiteX148" fmla="*/ 959422 w 2463882"/>
                  <a:gd name="connsiteY148" fmla="*/ 337565 h 664326"/>
                  <a:gd name="connsiteX149" fmla="*/ 956004 w 2463882"/>
                  <a:gd name="connsiteY149" fmla="*/ 341900 h 664326"/>
                  <a:gd name="connsiteX150" fmla="*/ 955065 w 2463882"/>
                  <a:gd name="connsiteY150" fmla="*/ 342599 h 664326"/>
                  <a:gd name="connsiteX151" fmla="*/ 953518 w 2463882"/>
                  <a:gd name="connsiteY151" fmla="*/ 347148 h 664326"/>
                  <a:gd name="connsiteX152" fmla="*/ 947974 w 2463882"/>
                  <a:gd name="connsiteY152" fmla="*/ 350728 h 664326"/>
                  <a:gd name="connsiteX153" fmla="*/ 941242 w 2463882"/>
                  <a:gd name="connsiteY153" fmla="*/ 363556 h 664326"/>
                  <a:gd name="connsiteX154" fmla="*/ 939584 w 2463882"/>
                  <a:gd name="connsiteY154" fmla="*/ 363556 h 664326"/>
                  <a:gd name="connsiteX155" fmla="*/ 939412 w 2463882"/>
                  <a:gd name="connsiteY155" fmla="*/ 365769 h 664326"/>
                  <a:gd name="connsiteX156" fmla="*/ 987140 w 2463882"/>
                  <a:gd name="connsiteY156" fmla="*/ 374558 h 664326"/>
                  <a:gd name="connsiteX157" fmla="*/ 995090 w 2463882"/>
                  <a:gd name="connsiteY157" fmla="*/ 366232 h 664326"/>
                  <a:gd name="connsiteX158" fmla="*/ 999514 w 2463882"/>
                  <a:gd name="connsiteY158" fmla="*/ 358347 h 664326"/>
                  <a:gd name="connsiteX159" fmla="*/ 997902 w 2463882"/>
                  <a:gd name="connsiteY159" fmla="*/ 356641 h 664326"/>
                  <a:gd name="connsiteX160" fmla="*/ 1002618 w 2463882"/>
                  <a:gd name="connsiteY160" fmla="*/ 341501 h 664326"/>
                  <a:gd name="connsiteX161" fmla="*/ 990939 w 2463882"/>
                  <a:gd name="connsiteY161" fmla="*/ 325440 h 664326"/>
                  <a:gd name="connsiteX162" fmla="*/ 1715840 w 2463882"/>
                  <a:gd name="connsiteY162" fmla="*/ 305958 h 664326"/>
                  <a:gd name="connsiteX163" fmla="*/ 1721276 w 2463882"/>
                  <a:gd name="connsiteY163" fmla="*/ 309508 h 664326"/>
                  <a:gd name="connsiteX164" fmla="*/ 1722113 w 2463882"/>
                  <a:gd name="connsiteY164" fmla="*/ 320382 h 664326"/>
                  <a:gd name="connsiteX165" fmla="*/ 1731215 w 2463882"/>
                  <a:gd name="connsiteY165" fmla="*/ 317242 h 664326"/>
                  <a:gd name="connsiteX166" fmla="*/ 1737569 w 2463882"/>
                  <a:gd name="connsiteY166" fmla="*/ 311995 h 664326"/>
                  <a:gd name="connsiteX167" fmla="*/ 1751083 w 2463882"/>
                  <a:gd name="connsiteY167" fmla="*/ 311995 h 664326"/>
                  <a:gd name="connsiteX168" fmla="*/ 1760597 w 2463882"/>
                  <a:gd name="connsiteY168" fmla="*/ 318147 h 664326"/>
                  <a:gd name="connsiteX169" fmla="*/ 1759843 w 2463882"/>
                  <a:gd name="connsiteY169" fmla="*/ 331031 h 664326"/>
                  <a:gd name="connsiteX170" fmla="*/ 1764992 w 2463882"/>
                  <a:gd name="connsiteY170" fmla="*/ 333325 h 664326"/>
                  <a:gd name="connsiteX171" fmla="*/ 1769301 w 2463882"/>
                  <a:gd name="connsiteY171" fmla="*/ 333325 h 664326"/>
                  <a:gd name="connsiteX172" fmla="*/ 1776795 w 2463882"/>
                  <a:gd name="connsiteY172" fmla="*/ 342775 h 664326"/>
                  <a:gd name="connsiteX173" fmla="*/ 1779655 w 2463882"/>
                  <a:gd name="connsiteY173" fmla="*/ 375090 h 664326"/>
                  <a:gd name="connsiteX174" fmla="*/ 1769515 w 2463882"/>
                  <a:gd name="connsiteY174" fmla="*/ 395430 h 664326"/>
                  <a:gd name="connsiteX175" fmla="*/ 1768761 w 2463882"/>
                  <a:gd name="connsiteY175" fmla="*/ 395430 h 664326"/>
                  <a:gd name="connsiteX176" fmla="*/ 1768692 w 2463882"/>
                  <a:gd name="connsiteY176" fmla="*/ 395640 h 664326"/>
                  <a:gd name="connsiteX177" fmla="*/ 1763517 w 2463882"/>
                  <a:gd name="connsiteY177" fmla="*/ 399945 h 664326"/>
                  <a:gd name="connsiteX178" fmla="*/ 1762711 w 2463882"/>
                  <a:gd name="connsiteY178" fmla="*/ 402324 h 664326"/>
                  <a:gd name="connsiteX179" fmla="*/ 1753720 w 2463882"/>
                  <a:gd name="connsiteY179" fmla="*/ 407559 h 664326"/>
                  <a:gd name="connsiteX180" fmla="*/ 1744120 w 2463882"/>
                  <a:gd name="connsiteY180" fmla="*/ 417828 h 664326"/>
                  <a:gd name="connsiteX181" fmla="*/ 1739147 w 2463882"/>
                  <a:gd name="connsiteY181" fmla="*/ 419320 h 664326"/>
                  <a:gd name="connsiteX182" fmla="*/ 1740883 w 2463882"/>
                  <a:gd name="connsiteY182" fmla="*/ 420555 h 664326"/>
                  <a:gd name="connsiteX183" fmla="*/ 1729573 w 2463882"/>
                  <a:gd name="connsiteY183" fmla="*/ 433319 h 664326"/>
                  <a:gd name="connsiteX184" fmla="*/ 1726258 w 2463882"/>
                  <a:gd name="connsiteY184" fmla="*/ 439454 h 664326"/>
                  <a:gd name="connsiteX185" fmla="*/ 1710317 w 2463882"/>
                  <a:gd name="connsiteY185" fmla="*/ 450773 h 664326"/>
                  <a:gd name="connsiteX186" fmla="*/ 1689463 w 2463882"/>
                  <a:gd name="connsiteY186" fmla="*/ 466208 h 664326"/>
                  <a:gd name="connsiteX187" fmla="*/ 1673818 w 2463882"/>
                  <a:gd name="connsiteY187" fmla="*/ 468361 h 664326"/>
                  <a:gd name="connsiteX188" fmla="*/ 1653563 w 2463882"/>
                  <a:gd name="connsiteY188" fmla="*/ 466208 h 664326"/>
                  <a:gd name="connsiteX189" fmla="*/ 1642875 w 2463882"/>
                  <a:gd name="connsiteY189" fmla="*/ 468901 h 664326"/>
                  <a:gd name="connsiteX190" fmla="*/ 1630325 w 2463882"/>
                  <a:gd name="connsiteY190" fmla="*/ 465711 h 664326"/>
                  <a:gd name="connsiteX191" fmla="*/ 1617248 w 2463882"/>
                  <a:gd name="connsiteY191" fmla="*/ 455442 h 664326"/>
                  <a:gd name="connsiteX192" fmla="*/ 1608896 w 2463882"/>
                  <a:gd name="connsiteY192" fmla="*/ 439896 h 664326"/>
                  <a:gd name="connsiteX193" fmla="*/ 1611717 w 2463882"/>
                  <a:gd name="connsiteY193" fmla="*/ 424812 h 664326"/>
                  <a:gd name="connsiteX194" fmla="*/ 1608090 w 2463882"/>
                  <a:gd name="connsiteY194" fmla="*/ 409377 h 664326"/>
                  <a:gd name="connsiteX195" fmla="*/ 1607755 w 2463882"/>
                  <a:gd name="connsiteY195" fmla="*/ 375450 h 664326"/>
                  <a:gd name="connsiteX196" fmla="*/ 1619392 w 2463882"/>
                  <a:gd name="connsiteY196" fmla="*/ 359453 h 664326"/>
                  <a:gd name="connsiteX197" fmla="*/ 1639363 w 2463882"/>
                  <a:gd name="connsiteY197" fmla="*/ 348078 h 664326"/>
                  <a:gd name="connsiteX198" fmla="*/ 1645460 w 2463882"/>
                  <a:gd name="connsiteY198" fmla="*/ 341060 h 664326"/>
                  <a:gd name="connsiteX199" fmla="*/ 1657864 w 2463882"/>
                  <a:gd name="connsiteY199" fmla="*/ 334791 h 664326"/>
                  <a:gd name="connsiteX200" fmla="*/ 1672540 w 2463882"/>
                  <a:gd name="connsiteY200" fmla="*/ 320960 h 664326"/>
                  <a:gd name="connsiteX201" fmla="*/ 1686809 w 2463882"/>
                  <a:gd name="connsiteY201" fmla="*/ 316179 h 664326"/>
                  <a:gd name="connsiteX202" fmla="*/ 1691259 w 2463882"/>
                  <a:gd name="connsiteY202" fmla="*/ 316179 h 664326"/>
                  <a:gd name="connsiteX203" fmla="*/ 1701365 w 2463882"/>
                  <a:gd name="connsiteY203" fmla="*/ 308646 h 664326"/>
                  <a:gd name="connsiteX204" fmla="*/ 601415 w 2463882"/>
                  <a:gd name="connsiteY204" fmla="*/ 305958 h 664326"/>
                  <a:gd name="connsiteX205" fmla="*/ 606851 w 2463882"/>
                  <a:gd name="connsiteY205" fmla="*/ 309508 h 664326"/>
                  <a:gd name="connsiteX206" fmla="*/ 607688 w 2463882"/>
                  <a:gd name="connsiteY206" fmla="*/ 320382 h 664326"/>
                  <a:gd name="connsiteX207" fmla="*/ 616790 w 2463882"/>
                  <a:gd name="connsiteY207" fmla="*/ 317242 h 664326"/>
                  <a:gd name="connsiteX208" fmla="*/ 623144 w 2463882"/>
                  <a:gd name="connsiteY208" fmla="*/ 311995 h 664326"/>
                  <a:gd name="connsiteX209" fmla="*/ 636658 w 2463882"/>
                  <a:gd name="connsiteY209" fmla="*/ 311995 h 664326"/>
                  <a:gd name="connsiteX210" fmla="*/ 646172 w 2463882"/>
                  <a:gd name="connsiteY210" fmla="*/ 318147 h 664326"/>
                  <a:gd name="connsiteX211" fmla="*/ 645417 w 2463882"/>
                  <a:gd name="connsiteY211" fmla="*/ 331031 h 664326"/>
                  <a:gd name="connsiteX212" fmla="*/ 650567 w 2463882"/>
                  <a:gd name="connsiteY212" fmla="*/ 333325 h 664326"/>
                  <a:gd name="connsiteX213" fmla="*/ 654876 w 2463882"/>
                  <a:gd name="connsiteY213" fmla="*/ 333325 h 664326"/>
                  <a:gd name="connsiteX214" fmla="*/ 662370 w 2463882"/>
                  <a:gd name="connsiteY214" fmla="*/ 342775 h 664326"/>
                  <a:gd name="connsiteX215" fmla="*/ 665230 w 2463882"/>
                  <a:gd name="connsiteY215" fmla="*/ 375090 h 664326"/>
                  <a:gd name="connsiteX216" fmla="*/ 655090 w 2463882"/>
                  <a:gd name="connsiteY216" fmla="*/ 395430 h 664326"/>
                  <a:gd name="connsiteX217" fmla="*/ 654336 w 2463882"/>
                  <a:gd name="connsiteY217" fmla="*/ 395430 h 664326"/>
                  <a:gd name="connsiteX218" fmla="*/ 654267 w 2463882"/>
                  <a:gd name="connsiteY218" fmla="*/ 395640 h 664326"/>
                  <a:gd name="connsiteX219" fmla="*/ 649092 w 2463882"/>
                  <a:gd name="connsiteY219" fmla="*/ 399945 h 664326"/>
                  <a:gd name="connsiteX220" fmla="*/ 648286 w 2463882"/>
                  <a:gd name="connsiteY220" fmla="*/ 402324 h 664326"/>
                  <a:gd name="connsiteX221" fmla="*/ 639295 w 2463882"/>
                  <a:gd name="connsiteY221" fmla="*/ 407559 h 664326"/>
                  <a:gd name="connsiteX222" fmla="*/ 629695 w 2463882"/>
                  <a:gd name="connsiteY222" fmla="*/ 417828 h 664326"/>
                  <a:gd name="connsiteX223" fmla="*/ 624722 w 2463882"/>
                  <a:gd name="connsiteY223" fmla="*/ 419320 h 664326"/>
                  <a:gd name="connsiteX224" fmla="*/ 626458 w 2463882"/>
                  <a:gd name="connsiteY224" fmla="*/ 420555 h 664326"/>
                  <a:gd name="connsiteX225" fmla="*/ 615147 w 2463882"/>
                  <a:gd name="connsiteY225" fmla="*/ 433319 h 664326"/>
                  <a:gd name="connsiteX226" fmla="*/ 611833 w 2463882"/>
                  <a:gd name="connsiteY226" fmla="*/ 439454 h 664326"/>
                  <a:gd name="connsiteX227" fmla="*/ 595892 w 2463882"/>
                  <a:gd name="connsiteY227" fmla="*/ 450773 h 664326"/>
                  <a:gd name="connsiteX228" fmla="*/ 575038 w 2463882"/>
                  <a:gd name="connsiteY228" fmla="*/ 466208 h 664326"/>
                  <a:gd name="connsiteX229" fmla="*/ 559393 w 2463882"/>
                  <a:gd name="connsiteY229" fmla="*/ 468361 h 664326"/>
                  <a:gd name="connsiteX230" fmla="*/ 539138 w 2463882"/>
                  <a:gd name="connsiteY230" fmla="*/ 466208 h 664326"/>
                  <a:gd name="connsiteX231" fmla="*/ 528449 w 2463882"/>
                  <a:gd name="connsiteY231" fmla="*/ 468901 h 664326"/>
                  <a:gd name="connsiteX232" fmla="*/ 515900 w 2463882"/>
                  <a:gd name="connsiteY232" fmla="*/ 465711 h 664326"/>
                  <a:gd name="connsiteX233" fmla="*/ 502823 w 2463882"/>
                  <a:gd name="connsiteY233" fmla="*/ 455442 h 664326"/>
                  <a:gd name="connsiteX234" fmla="*/ 494471 w 2463882"/>
                  <a:gd name="connsiteY234" fmla="*/ 439896 h 664326"/>
                  <a:gd name="connsiteX235" fmla="*/ 497292 w 2463882"/>
                  <a:gd name="connsiteY235" fmla="*/ 424812 h 664326"/>
                  <a:gd name="connsiteX236" fmla="*/ 493665 w 2463882"/>
                  <a:gd name="connsiteY236" fmla="*/ 409377 h 664326"/>
                  <a:gd name="connsiteX237" fmla="*/ 493330 w 2463882"/>
                  <a:gd name="connsiteY237" fmla="*/ 375450 h 664326"/>
                  <a:gd name="connsiteX238" fmla="*/ 504967 w 2463882"/>
                  <a:gd name="connsiteY238" fmla="*/ 359453 h 664326"/>
                  <a:gd name="connsiteX239" fmla="*/ 524938 w 2463882"/>
                  <a:gd name="connsiteY239" fmla="*/ 348078 h 664326"/>
                  <a:gd name="connsiteX240" fmla="*/ 531035 w 2463882"/>
                  <a:gd name="connsiteY240" fmla="*/ 341060 h 664326"/>
                  <a:gd name="connsiteX241" fmla="*/ 543439 w 2463882"/>
                  <a:gd name="connsiteY241" fmla="*/ 334791 h 664326"/>
                  <a:gd name="connsiteX242" fmla="*/ 558115 w 2463882"/>
                  <a:gd name="connsiteY242" fmla="*/ 320960 h 664326"/>
                  <a:gd name="connsiteX243" fmla="*/ 572384 w 2463882"/>
                  <a:gd name="connsiteY243" fmla="*/ 316179 h 664326"/>
                  <a:gd name="connsiteX244" fmla="*/ 576834 w 2463882"/>
                  <a:gd name="connsiteY244" fmla="*/ 316179 h 664326"/>
                  <a:gd name="connsiteX245" fmla="*/ 586940 w 2463882"/>
                  <a:gd name="connsiteY245" fmla="*/ 308646 h 664326"/>
                  <a:gd name="connsiteX246" fmla="*/ 2446870 w 2463882"/>
                  <a:gd name="connsiteY246" fmla="*/ 301566 h 664326"/>
                  <a:gd name="connsiteX247" fmla="*/ 2463882 w 2463882"/>
                  <a:gd name="connsiteY247" fmla="*/ 301566 h 664326"/>
                  <a:gd name="connsiteX248" fmla="*/ 2463115 w 2463882"/>
                  <a:gd name="connsiteY248" fmla="*/ 319252 h 664326"/>
                  <a:gd name="connsiteX249" fmla="*/ 2449489 w 2463882"/>
                  <a:gd name="connsiteY249" fmla="*/ 337843 h 664326"/>
                  <a:gd name="connsiteX250" fmla="*/ 2447607 w 2463882"/>
                  <a:gd name="connsiteY250" fmla="*/ 337843 h 664326"/>
                  <a:gd name="connsiteX251" fmla="*/ 2445442 w 2463882"/>
                  <a:gd name="connsiteY251" fmla="*/ 341376 h 664326"/>
                  <a:gd name="connsiteX252" fmla="*/ 2439546 w 2463882"/>
                  <a:gd name="connsiteY252" fmla="*/ 345342 h 664326"/>
                  <a:gd name="connsiteX253" fmla="*/ 2436597 w 2463882"/>
                  <a:gd name="connsiteY253" fmla="*/ 349466 h 664326"/>
                  <a:gd name="connsiteX254" fmla="*/ 2429827 w 2463882"/>
                  <a:gd name="connsiteY254" fmla="*/ 354509 h 664326"/>
                  <a:gd name="connsiteX255" fmla="*/ 2429544 w 2463882"/>
                  <a:gd name="connsiteY255" fmla="*/ 355332 h 664326"/>
                  <a:gd name="connsiteX256" fmla="*/ 2417693 w 2463882"/>
                  <a:gd name="connsiteY256" fmla="*/ 367774 h 664326"/>
                  <a:gd name="connsiteX257" fmla="*/ 2406254 w 2463882"/>
                  <a:gd name="connsiteY257" fmla="*/ 371479 h 664326"/>
                  <a:gd name="connsiteX258" fmla="*/ 2407626 w 2463882"/>
                  <a:gd name="connsiteY258" fmla="*/ 372199 h 664326"/>
                  <a:gd name="connsiteX259" fmla="*/ 2402738 w 2463882"/>
                  <a:gd name="connsiteY259" fmla="*/ 377104 h 664326"/>
                  <a:gd name="connsiteX260" fmla="*/ 2384503 w 2463882"/>
                  <a:gd name="connsiteY260" fmla="*/ 410186 h 664326"/>
                  <a:gd name="connsiteX261" fmla="*/ 2374350 w 2463882"/>
                  <a:gd name="connsiteY261" fmla="*/ 417750 h 664326"/>
                  <a:gd name="connsiteX262" fmla="*/ 2368982 w 2463882"/>
                  <a:gd name="connsiteY262" fmla="*/ 427277 h 664326"/>
                  <a:gd name="connsiteX263" fmla="*/ 2364510 w 2463882"/>
                  <a:gd name="connsiteY263" fmla="*/ 430784 h 664326"/>
                  <a:gd name="connsiteX264" fmla="*/ 2356454 w 2463882"/>
                  <a:gd name="connsiteY264" fmla="*/ 445451 h 664326"/>
                  <a:gd name="connsiteX265" fmla="*/ 2352180 w 2463882"/>
                  <a:gd name="connsiteY265" fmla="*/ 448796 h 664326"/>
                  <a:gd name="connsiteX266" fmla="*/ 2349727 w 2463882"/>
                  <a:gd name="connsiteY266" fmla="*/ 456003 h 664326"/>
                  <a:gd name="connsiteX267" fmla="*/ 2344385 w 2463882"/>
                  <a:gd name="connsiteY267" fmla="*/ 456003 h 664326"/>
                  <a:gd name="connsiteX268" fmla="*/ 2337357 w 2463882"/>
                  <a:gd name="connsiteY268" fmla="*/ 466632 h 664326"/>
                  <a:gd name="connsiteX269" fmla="*/ 2325095 w 2463882"/>
                  <a:gd name="connsiteY269" fmla="*/ 476099 h 664326"/>
                  <a:gd name="connsiteX270" fmla="*/ 2325044 w 2463882"/>
                  <a:gd name="connsiteY270" fmla="*/ 476249 h 664326"/>
                  <a:gd name="connsiteX271" fmla="*/ 2309338 w 2463882"/>
                  <a:gd name="connsiteY271" fmla="*/ 500225 h 664326"/>
                  <a:gd name="connsiteX272" fmla="*/ 2302706 w 2463882"/>
                  <a:gd name="connsiteY272" fmla="*/ 507025 h 664326"/>
                  <a:gd name="connsiteX273" fmla="*/ 2301552 w 2463882"/>
                  <a:gd name="connsiteY273" fmla="*/ 510416 h 664326"/>
                  <a:gd name="connsiteX274" fmla="*/ 2284034 w 2463882"/>
                  <a:gd name="connsiteY274" fmla="*/ 527047 h 664326"/>
                  <a:gd name="connsiteX275" fmla="*/ 2282031 w 2463882"/>
                  <a:gd name="connsiteY275" fmla="*/ 532934 h 664326"/>
                  <a:gd name="connsiteX276" fmla="*/ 2277705 w 2463882"/>
                  <a:gd name="connsiteY276" fmla="*/ 534551 h 664326"/>
                  <a:gd name="connsiteX277" fmla="*/ 2276432 w 2463882"/>
                  <a:gd name="connsiteY277" fmla="*/ 538298 h 664326"/>
                  <a:gd name="connsiteX278" fmla="*/ 2269220 w 2463882"/>
                  <a:gd name="connsiteY278" fmla="*/ 542067 h 664326"/>
                  <a:gd name="connsiteX279" fmla="*/ 2267089 w 2463882"/>
                  <a:gd name="connsiteY279" fmla="*/ 548322 h 664326"/>
                  <a:gd name="connsiteX280" fmla="*/ 2264620 w 2463882"/>
                  <a:gd name="connsiteY280" fmla="*/ 548322 h 664326"/>
                  <a:gd name="connsiteX281" fmla="*/ 2245463 w 2463882"/>
                  <a:gd name="connsiteY281" fmla="*/ 573100 h 664326"/>
                  <a:gd name="connsiteX282" fmla="*/ 2232635 w 2463882"/>
                  <a:gd name="connsiteY282" fmla="*/ 579956 h 664326"/>
                  <a:gd name="connsiteX283" fmla="*/ 2233342 w 2463882"/>
                  <a:gd name="connsiteY283" fmla="*/ 582614 h 664326"/>
                  <a:gd name="connsiteX284" fmla="*/ 2228060 w 2463882"/>
                  <a:gd name="connsiteY284" fmla="*/ 591232 h 664326"/>
                  <a:gd name="connsiteX285" fmla="*/ 2218734 w 2463882"/>
                  <a:gd name="connsiteY285" fmla="*/ 597016 h 664326"/>
                  <a:gd name="connsiteX286" fmla="*/ 2217358 w 2463882"/>
                  <a:gd name="connsiteY286" fmla="*/ 599584 h 664326"/>
                  <a:gd name="connsiteX287" fmla="*/ 2210416 w 2463882"/>
                  <a:gd name="connsiteY287" fmla="*/ 602317 h 664326"/>
                  <a:gd name="connsiteX288" fmla="*/ 2201610 w 2463882"/>
                  <a:gd name="connsiteY288" fmla="*/ 603187 h 664326"/>
                  <a:gd name="connsiteX289" fmla="*/ 2199882 w 2463882"/>
                  <a:gd name="connsiteY289" fmla="*/ 608266 h 664326"/>
                  <a:gd name="connsiteX290" fmla="*/ 2177938 w 2463882"/>
                  <a:gd name="connsiteY290" fmla="*/ 626913 h 664326"/>
                  <a:gd name="connsiteX291" fmla="*/ 2175208 w 2463882"/>
                  <a:gd name="connsiteY291" fmla="*/ 626913 h 664326"/>
                  <a:gd name="connsiteX292" fmla="*/ 2173866 w 2463882"/>
                  <a:gd name="connsiteY292" fmla="*/ 628658 h 664326"/>
                  <a:gd name="connsiteX293" fmla="*/ 2163597 w 2463882"/>
                  <a:gd name="connsiteY293" fmla="*/ 634652 h 664326"/>
                  <a:gd name="connsiteX294" fmla="*/ 2153722 w 2463882"/>
                  <a:gd name="connsiteY294" fmla="*/ 636452 h 664326"/>
                  <a:gd name="connsiteX295" fmla="*/ 2150764 w 2463882"/>
                  <a:gd name="connsiteY295" fmla="*/ 638446 h 664326"/>
                  <a:gd name="connsiteX296" fmla="*/ 2147141 w 2463882"/>
                  <a:gd name="connsiteY296" fmla="*/ 643514 h 664326"/>
                  <a:gd name="connsiteX297" fmla="*/ 2127268 w 2463882"/>
                  <a:gd name="connsiteY297" fmla="*/ 650867 h 664326"/>
                  <a:gd name="connsiteX298" fmla="*/ 2127894 w 2463882"/>
                  <a:gd name="connsiteY298" fmla="*/ 650867 h 664326"/>
                  <a:gd name="connsiteX299" fmla="*/ 2125082 w 2463882"/>
                  <a:gd name="connsiteY299" fmla="*/ 653958 h 664326"/>
                  <a:gd name="connsiteX300" fmla="*/ 2088638 w 2463882"/>
                  <a:gd name="connsiteY300" fmla="*/ 662117 h 664326"/>
                  <a:gd name="connsiteX301" fmla="*/ 2052464 w 2463882"/>
                  <a:gd name="connsiteY301" fmla="*/ 664326 h 664326"/>
                  <a:gd name="connsiteX302" fmla="*/ 2044614 w 2463882"/>
                  <a:gd name="connsiteY302" fmla="*/ 662083 h 664326"/>
                  <a:gd name="connsiteX303" fmla="*/ 2032806 w 2463882"/>
                  <a:gd name="connsiteY303" fmla="*/ 649812 h 664326"/>
                  <a:gd name="connsiteX304" fmla="*/ 2029517 w 2463882"/>
                  <a:gd name="connsiteY304" fmla="*/ 641310 h 664326"/>
                  <a:gd name="connsiteX305" fmla="*/ 2032437 w 2463882"/>
                  <a:gd name="connsiteY305" fmla="*/ 632731 h 664326"/>
                  <a:gd name="connsiteX306" fmla="*/ 2031326 w 2463882"/>
                  <a:gd name="connsiteY306" fmla="*/ 624927 h 664326"/>
                  <a:gd name="connsiteX307" fmla="*/ 2036189 w 2463882"/>
                  <a:gd name="connsiteY307" fmla="*/ 610637 h 664326"/>
                  <a:gd name="connsiteX308" fmla="*/ 2038933 w 2463882"/>
                  <a:gd name="connsiteY308" fmla="*/ 609025 h 664326"/>
                  <a:gd name="connsiteX309" fmla="*/ 2041402 w 2463882"/>
                  <a:gd name="connsiteY309" fmla="*/ 601758 h 664326"/>
                  <a:gd name="connsiteX310" fmla="*/ 2056516 w 2463882"/>
                  <a:gd name="connsiteY310" fmla="*/ 588372 h 664326"/>
                  <a:gd name="connsiteX311" fmla="*/ 2072898 w 2463882"/>
                  <a:gd name="connsiteY311" fmla="*/ 584749 h 664326"/>
                  <a:gd name="connsiteX312" fmla="*/ 2087896 w 2463882"/>
                  <a:gd name="connsiteY312" fmla="*/ 584749 h 664326"/>
                  <a:gd name="connsiteX313" fmla="*/ 2102062 w 2463882"/>
                  <a:gd name="connsiteY313" fmla="*/ 586768 h 664326"/>
                  <a:gd name="connsiteX314" fmla="*/ 2105595 w 2463882"/>
                  <a:gd name="connsiteY314" fmla="*/ 593401 h 664326"/>
                  <a:gd name="connsiteX315" fmla="*/ 2101994 w 2463882"/>
                  <a:gd name="connsiteY315" fmla="*/ 611636 h 664326"/>
                  <a:gd name="connsiteX316" fmla="*/ 2094413 w 2463882"/>
                  <a:gd name="connsiteY316" fmla="*/ 619418 h 664326"/>
                  <a:gd name="connsiteX317" fmla="*/ 2069842 w 2463882"/>
                  <a:gd name="connsiteY317" fmla="*/ 626458 h 664326"/>
                  <a:gd name="connsiteX318" fmla="*/ 2061248 w 2463882"/>
                  <a:gd name="connsiteY318" fmla="*/ 624700 h 664326"/>
                  <a:gd name="connsiteX319" fmla="*/ 2063247 w 2463882"/>
                  <a:gd name="connsiteY319" fmla="*/ 631822 h 664326"/>
                  <a:gd name="connsiteX320" fmla="*/ 2068135 w 2463882"/>
                  <a:gd name="connsiteY320" fmla="*/ 631822 h 664326"/>
                  <a:gd name="connsiteX321" fmla="*/ 2068615 w 2463882"/>
                  <a:gd name="connsiteY321" fmla="*/ 637237 h 664326"/>
                  <a:gd name="connsiteX322" fmla="*/ 2072684 w 2463882"/>
                  <a:gd name="connsiteY322" fmla="*/ 639904 h 664326"/>
                  <a:gd name="connsiteX323" fmla="*/ 2099211 w 2463882"/>
                  <a:gd name="connsiteY323" fmla="*/ 634866 h 664326"/>
                  <a:gd name="connsiteX324" fmla="*/ 2109218 w 2463882"/>
                  <a:gd name="connsiteY324" fmla="*/ 628057 h 664326"/>
                  <a:gd name="connsiteX325" fmla="*/ 2135218 w 2463882"/>
                  <a:gd name="connsiteY325" fmla="*/ 620961 h 664326"/>
                  <a:gd name="connsiteX326" fmla="*/ 2136311 w 2463882"/>
                  <a:gd name="connsiteY326" fmla="*/ 617746 h 664326"/>
                  <a:gd name="connsiteX327" fmla="*/ 2142425 w 2463882"/>
                  <a:gd name="connsiteY327" fmla="*/ 615593 h 664326"/>
                  <a:gd name="connsiteX328" fmla="*/ 2142506 w 2463882"/>
                  <a:gd name="connsiteY328" fmla="*/ 615349 h 664326"/>
                  <a:gd name="connsiteX329" fmla="*/ 2157577 w 2463882"/>
                  <a:gd name="connsiteY329" fmla="*/ 604103 h 664326"/>
                  <a:gd name="connsiteX330" fmla="*/ 2158469 w 2463882"/>
                  <a:gd name="connsiteY330" fmla="*/ 604103 h 664326"/>
                  <a:gd name="connsiteX331" fmla="*/ 2164982 w 2463882"/>
                  <a:gd name="connsiteY331" fmla="*/ 596025 h 664326"/>
                  <a:gd name="connsiteX332" fmla="*/ 2172065 w 2463882"/>
                  <a:gd name="connsiteY332" fmla="*/ 596025 h 664326"/>
                  <a:gd name="connsiteX333" fmla="*/ 2185884 w 2463882"/>
                  <a:gd name="connsiteY333" fmla="*/ 584882 h 664326"/>
                  <a:gd name="connsiteX334" fmla="*/ 2206730 w 2463882"/>
                  <a:gd name="connsiteY334" fmla="*/ 557579 h 664326"/>
                  <a:gd name="connsiteX335" fmla="*/ 2221710 w 2463882"/>
                  <a:gd name="connsiteY335" fmla="*/ 533607 h 664326"/>
                  <a:gd name="connsiteX336" fmla="*/ 2223862 w 2463882"/>
                  <a:gd name="connsiteY336" fmla="*/ 533607 h 664326"/>
                  <a:gd name="connsiteX337" fmla="*/ 2223742 w 2463882"/>
                  <a:gd name="connsiteY337" fmla="*/ 533959 h 664326"/>
                  <a:gd name="connsiteX338" fmla="*/ 2229715 w 2463882"/>
                  <a:gd name="connsiteY338" fmla="*/ 526850 h 664326"/>
                  <a:gd name="connsiteX339" fmla="*/ 2234002 w 2463882"/>
                  <a:gd name="connsiteY339" fmla="*/ 525251 h 664326"/>
                  <a:gd name="connsiteX340" fmla="*/ 2245128 w 2463882"/>
                  <a:gd name="connsiteY340" fmla="*/ 511835 h 664326"/>
                  <a:gd name="connsiteX341" fmla="*/ 2244717 w 2463882"/>
                  <a:gd name="connsiteY341" fmla="*/ 511835 h 664326"/>
                  <a:gd name="connsiteX342" fmla="*/ 2245154 w 2463882"/>
                  <a:gd name="connsiteY342" fmla="*/ 510549 h 664326"/>
                  <a:gd name="connsiteX343" fmla="*/ 2253206 w 2463882"/>
                  <a:gd name="connsiteY343" fmla="*/ 504958 h 664326"/>
                  <a:gd name="connsiteX344" fmla="*/ 2260662 w 2463882"/>
                  <a:gd name="connsiteY344" fmla="*/ 488678 h 664326"/>
                  <a:gd name="connsiteX345" fmla="*/ 2265505 w 2463882"/>
                  <a:gd name="connsiteY345" fmla="*/ 470480 h 664326"/>
                  <a:gd name="connsiteX346" fmla="*/ 2257189 w 2463882"/>
                  <a:gd name="connsiteY346" fmla="*/ 471695 h 664326"/>
                  <a:gd name="connsiteX347" fmla="*/ 2245360 w 2463882"/>
                  <a:gd name="connsiteY347" fmla="*/ 465948 h 664326"/>
                  <a:gd name="connsiteX348" fmla="*/ 2239448 w 2463882"/>
                  <a:gd name="connsiteY348" fmla="*/ 459073 h 664326"/>
                  <a:gd name="connsiteX349" fmla="*/ 2233321 w 2463882"/>
                  <a:gd name="connsiteY349" fmla="*/ 457697 h 664326"/>
                  <a:gd name="connsiteX350" fmla="*/ 2228896 w 2463882"/>
                  <a:gd name="connsiteY350" fmla="*/ 450155 h 664326"/>
                  <a:gd name="connsiteX351" fmla="*/ 2224458 w 2463882"/>
                  <a:gd name="connsiteY351" fmla="*/ 450155 h 664326"/>
                  <a:gd name="connsiteX352" fmla="*/ 2224042 w 2463882"/>
                  <a:gd name="connsiteY352" fmla="*/ 423778 h 664326"/>
                  <a:gd name="connsiteX353" fmla="*/ 2225809 w 2463882"/>
                  <a:gd name="connsiteY353" fmla="*/ 411344 h 664326"/>
                  <a:gd name="connsiteX354" fmla="*/ 2233886 w 2463882"/>
                  <a:gd name="connsiteY354" fmla="*/ 397916 h 664326"/>
                  <a:gd name="connsiteX355" fmla="*/ 2241741 w 2463882"/>
                  <a:gd name="connsiteY355" fmla="*/ 381957 h 664326"/>
                  <a:gd name="connsiteX356" fmla="*/ 2249343 w 2463882"/>
                  <a:gd name="connsiteY356" fmla="*/ 379428 h 664326"/>
                  <a:gd name="connsiteX357" fmla="*/ 2251594 w 2463882"/>
                  <a:gd name="connsiteY357" fmla="*/ 375620 h 664326"/>
                  <a:gd name="connsiteX358" fmla="*/ 2254316 w 2463882"/>
                  <a:gd name="connsiteY358" fmla="*/ 374368 h 664326"/>
                  <a:gd name="connsiteX359" fmla="*/ 2254857 w 2463882"/>
                  <a:gd name="connsiteY359" fmla="*/ 372786 h 664326"/>
                  <a:gd name="connsiteX360" fmla="*/ 2268367 w 2463882"/>
                  <a:gd name="connsiteY360" fmla="*/ 364494 h 664326"/>
                  <a:gd name="connsiteX361" fmla="*/ 2274271 w 2463882"/>
                  <a:gd name="connsiteY361" fmla="*/ 356978 h 664326"/>
                  <a:gd name="connsiteX362" fmla="*/ 2275840 w 2463882"/>
                  <a:gd name="connsiteY362" fmla="*/ 352365 h 664326"/>
                  <a:gd name="connsiteX363" fmla="*/ 2281294 w 2463882"/>
                  <a:gd name="connsiteY363" fmla="*/ 347447 h 664326"/>
                  <a:gd name="connsiteX364" fmla="*/ 2280938 w 2463882"/>
                  <a:gd name="connsiteY364" fmla="*/ 342135 h 664326"/>
                  <a:gd name="connsiteX365" fmla="*/ 2283904 w 2463882"/>
                  <a:gd name="connsiteY365" fmla="*/ 338094 h 664326"/>
                  <a:gd name="connsiteX366" fmla="*/ 2273310 w 2463882"/>
                  <a:gd name="connsiteY366" fmla="*/ 341758 h 664326"/>
                  <a:gd name="connsiteX367" fmla="*/ 2258326 w 2463882"/>
                  <a:gd name="connsiteY367" fmla="*/ 355358 h 664326"/>
                  <a:gd name="connsiteX368" fmla="*/ 2233214 w 2463882"/>
                  <a:gd name="connsiteY368" fmla="*/ 365227 h 664326"/>
                  <a:gd name="connsiteX369" fmla="*/ 2228270 w 2463882"/>
                  <a:gd name="connsiteY369" fmla="*/ 365227 h 664326"/>
                  <a:gd name="connsiteX370" fmla="*/ 2217474 w 2463882"/>
                  <a:gd name="connsiteY370" fmla="*/ 363345 h 664326"/>
                  <a:gd name="connsiteX371" fmla="*/ 2214503 w 2463882"/>
                  <a:gd name="connsiteY371" fmla="*/ 357458 h 664326"/>
                  <a:gd name="connsiteX372" fmla="*/ 2221311 w 2463882"/>
                  <a:gd name="connsiteY372" fmla="*/ 346461 h 664326"/>
                  <a:gd name="connsiteX373" fmla="*/ 2230885 w 2463882"/>
                  <a:gd name="connsiteY373" fmla="*/ 342495 h 664326"/>
                  <a:gd name="connsiteX374" fmla="*/ 2234920 w 2463882"/>
                  <a:gd name="connsiteY374" fmla="*/ 344647 h 664326"/>
                  <a:gd name="connsiteX375" fmla="*/ 2242106 w 2463882"/>
                  <a:gd name="connsiteY375" fmla="*/ 341749 h 664326"/>
                  <a:gd name="connsiteX376" fmla="*/ 2248044 w 2463882"/>
                  <a:gd name="connsiteY376" fmla="*/ 337328 h 664326"/>
                  <a:gd name="connsiteX377" fmla="*/ 2250882 w 2463882"/>
                  <a:gd name="connsiteY377" fmla="*/ 333367 h 664326"/>
                  <a:gd name="connsiteX378" fmla="*/ 2275428 w 2463882"/>
                  <a:gd name="connsiteY378" fmla="*/ 315059 h 664326"/>
                  <a:gd name="connsiteX379" fmla="*/ 2280484 w 2463882"/>
                  <a:gd name="connsiteY379" fmla="*/ 315059 h 664326"/>
                  <a:gd name="connsiteX380" fmla="*/ 2295211 w 2463882"/>
                  <a:gd name="connsiteY380" fmla="*/ 307526 h 664326"/>
                  <a:gd name="connsiteX381" fmla="*/ 2307645 w 2463882"/>
                  <a:gd name="connsiteY381" fmla="*/ 306424 h 664326"/>
                  <a:gd name="connsiteX382" fmla="*/ 2325348 w 2463882"/>
                  <a:gd name="connsiteY382" fmla="*/ 303761 h 664326"/>
                  <a:gd name="connsiteX383" fmla="*/ 2341834 w 2463882"/>
                  <a:gd name="connsiteY383" fmla="*/ 309057 h 664326"/>
                  <a:gd name="connsiteX384" fmla="*/ 2339788 w 2463882"/>
                  <a:gd name="connsiteY384" fmla="*/ 341659 h 664326"/>
                  <a:gd name="connsiteX385" fmla="*/ 2333753 w 2463882"/>
                  <a:gd name="connsiteY385" fmla="*/ 341659 h 664326"/>
                  <a:gd name="connsiteX386" fmla="*/ 2330274 w 2463882"/>
                  <a:gd name="connsiteY386" fmla="*/ 351889 h 664326"/>
                  <a:gd name="connsiteX387" fmla="*/ 2328126 w 2463882"/>
                  <a:gd name="connsiteY387" fmla="*/ 351889 h 664326"/>
                  <a:gd name="connsiteX388" fmla="*/ 2327573 w 2463882"/>
                  <a:gd name="connsiteY388" fmla="*/ 353505 h 664326"/>
                  <a:gd name="connsiteX389" fmla="*/ 2325361 w 2463882"/>
                  <a:gd name="connsiteY389" fmla="*/ 353505 h 664326"/>
                  <a:gd name="connsiteX390" fmla="*/ 2322531 w 2463882"/>
                  <a:gd name="connsiteY390" fmla="*/ 359864 h 664326"/>
                  <a:gd name="connsiteX391" fmla="*/ 2318458 w 2463882"/>
                  <a:gd name="connsiteY391" fmla="*/ 364511 h 664326"/>
                  <a:gd name="connsiteX392" fmla="*/ 2316790 w 2463882"/>
                  <a:gd name="connsiteY392" fmla="*/ 374158 h 664326"/>
                  <a:gd name="connsiteX393" fmla="*/ 2306809 w 2463882"/>
                  <a:gd name="connsiteY393" fmla="*/ 390400 h 664326"/>
                  <a:gd name="connsiteX394" fmla="*/ 2302136 w 2463882"/>
                  <a:gd name="connsiteY394" fmla="*/ 393559 h 664326"/>
                  <a:gd name="connsiteX395" fmla="*/ 2299640 w 2463882"/>
                  <a:gd name="connsiteY395" fmla="*/ 400891 h 664326"/>
                  <a:gd name="connsiteX396" fmla="*/ 2295640 w 2463882"/>
                  <a:gd name="connsiteY396" fmla="*/ 400891 h 664326"/>
                  <a:gd name="connsiteX397" fmla="*/ 2286581 w 2463882"/>
                  <a:gd name="connsiteY397" fmla="*/ 410597 h 664326"/>
                  <a:gd name="connsiteX398" fmla="*/ 2286579 w 2463882"/>
                  <a:gd name="connsiteY398" fmla="*/ 410473 h 664326"/>
                  <a:gd name="connsiteX399" fmla="*/ 2286354 w 2463882"/>
                  <a:gd name="connsiteY399" fmla="*/ 410841 h 664326"/>
                  <a:gd name="connsiteX400" fmla="*/ 2286344 w 2463882"/>
                  <a:gd name="connsiteY400" fmla="*/ 410851 h 664326"/>
                  <a:gd name="connsiteX401" fmla="*/ 2286348 w 2463882"/>
                  <a:gd name="connsiteY401" fmla="*/ 410851 h 664326"/>
                  <a:gd name="connsiteX402" fmla="*/ 2283253 w 2463882"/>
                  <a:gd name="connsiteY402" fmla="*/ 415906 h 664326"/>
                  <a:gd name="connsiteX403" fmla="*/ 2287245 w 2463882"/>
                  <a:gd name="connsiteY403" fmla="*/ 426295 h 664326"/>
                  <a:gd name="connsiteX404" fmla="*/ 2287120 w 2463882"/>
                  <a:gd name="connsiteY404" fmla="*/ 426659 h 664326"/>
                  <a:gd name="connsiteX405" fmla="*/ 2292943 w 2463882"/>
                  <a:gd name="connsiteY405" fmla="*/ 436156 h 664326"/>
                  <a:gd name="connsiteX406" fmla="*/ 2293059 w 2463882"/>
                  <a:gd name="connsiteY406" fmla="*/ 440980 h 664326"/>
                  <a:gd name="connsiteX407" fmla="*/ 2292956 w 2463882"/>
                  <a:gd name="connsiteY407" fmla="*/ 441237 h 664326"/>
                  <a:gd name="connsiteX408" fmla="*/ 2306268 w 2463882"/>
                  <a:gd name="connsiteY408" fmla="*/ 438771 h 664326"/>
                  <a:gd name="connsiteX409" fmla="*/ 2323972 w 2463882"/>
                  <a:gd name="connsiteY409" fmla="*/ 427148 h 664326"/>
                  <a:gd name="connsiteX410" fmla="*/ 2327753 w 2463882"/>
                  <a:gd name="connsiteY410" fmla="*/ 422222 h 664326"/>
                  <a:gd name="connsiteX411" fmla="*/ 2334970 w 2463882"/>
                  <a:gd name="connsiteY411" fmla="*/ 420459 h 664326"/>
                  <a:gd name="connsiteX412" fmla="*/ 2336136 w 2463882"/>
                  <a:gd name="connsiteY412" fmla="*/ 417034 h 664326"/>
                  <a:gd name="connsiteX413" fmla="*/ 2347634 w 2463882"/>
                  <a:gd name="connsiteY413" fmla="*/ 402713 h 664326"/>
                  <a:gd name="connsiteX414" fmla="*/ 2360197 w 2463882"/>
                  <a:gd name="connsiteY414" fmla="*/ 383917 h 664326"/>
                  <a:gd name="connsiteX415" fmla="*/ 2369896 w 2463882"/>
                  <a:gd name="connsiteY415" fmla="*/ 376872 h 664326"/>
                  <a:gd name="connsiteX416" fmla="*/ 2378831 w 2463882"/>
                  <a:gd name="connsiteY416" fmla="*/ 361287 h 664326"/>
                  <a:gd name="connsiteX417" fmla="*/ 2384486 w 2463882"/>
                  <a:gd name="connsiteY417" fmla="*/ 356327 h 664326"/>
                  <a:gd name="connsiteX418" fmla="*/ 2386458 w 2463882"/>
                  <a:gd name="connsiteY418" fmla="*/ 350530 h 664326"/>
                  <a:gd name="connsiteX419" fmla="*/ 2389670 w 2463882"/>
                  <a:gd name="connsiteY419" fmla="*/ 350530 h 664326"/>
                  <a:gd name="connsiteX420" fmla="*/ 2393837 w 2463882"/>
                  <a:gd name="connsiteY420" fmla="*/ 344613 h 664326"/>
                  <a:gd name="connsiteX421" fmla="*/ 2398485 w 2463882"/>
                  <a:gd name="connsiteY421" fmla="*/ 344613 h 664326"/>
                  <a:gd name="connsiteX422" fmla="*/ 2399021 w 2463882"/>
                  <a:gd name="connsiteY422" fmla="*/ 344356 h 664326"/>
                  <a:gd name="connsiteX423" fmla="*/ 2404925 w 2463882"/>
                  <a:gd name="connsiteY423" fmla="*/ 334927 h 664326"/>
                  <a:gd name="connsiteX424" fmla="*/ 2405212 w 2463882"/>
                  <a:gd name="connsiteY424" fmla="*/ 334927 h 664326"/>
                  <a:gd name="connsiteX425" fmla="*/ 2406147 w 2463882"/>
                  <a:gd name="connsiteY425" fmla="*/ 332183 h 664326"/>
                  <a:gd name="connsiteX426" fmla="*/ 2409032 w 2463882"/>
                  <a:gd name="connsiteY426" fmla="*/ 330031 h 664326"/>
                  <a:gd name="connsiteX427" fmla="*/ 2413603 w 2463882"/>
                  <a:gd name="connsiteY427" fmla="*/ 316585 h 664326"/>
                  <a:gd name="connsiteX428" fmla="*/ 2424862 w 2463882"/>
                  <a:gd name="connsiteY428" fmla="*/ 308165 h 664326"/>
                  <a:gd name="connsiteX429" fmla="*/ 2446870 w 2463882"/>
                  <a:gd name="connsiteY429" fmla="*/ 301566 h 664326"/>
                  <a:gd name="connsiteX430" fmla="*/ 2162186 w 2463882"/>
                  <a:gd name="connsiteY430" fmla="*/ 299921 h 664326"/>
                  <a:gd name="connsiteX431" fmla="*/ 2175246 w 2463882"/>
                  <a:gd name="connsiteY431" fmla="*/ 303023 h 664326"/>
                  <a:gd name="connsiteX432" fmla="*/ 2187658 w 2463882"/>
                  <a:gd name="connsiteY432" fmla="*/ 306086 h 664326"/>
                  <a:gd name="connsiteX433" fmla="*/ 2191470 w 2463882"/>
                  <a:gd name="connsiteY433" fmla="*/ 312749 h 664326"/>
                  <a:gd name="connsiteX434" fmla="*/ 2196413 w 2463882"/>
                  <a:gd name="connsiteY434" fmla="*/ 315034 h 664326"/>
                  <a:gd name="connsiteX435" fmla="*/ 2197862 w 2463882"/>
                  <a:gd name="connsiteY435" fmla="*/ 318889 h 664326"/>
                  <a:gd name="connsiteX436" fmla="*/ 2203946 w 2463882"/>
                  <a:gd name="connsiteY436" fmla="*/ 321937 h 664326"/>
                  <a:gd name="connsiteX437" fmla="*/ 2207544 w 2463882"/>
                  <a:gd name="connsiteY437" fmla="*/ 328459 h 664326"/>
                  <a:gd name="connsiteX438" fmla="*/ 2207156 w 2463882"/>
                  <a:gd name="connsiteY438" fmla="*/ 338924 h 664326"/>
                  <a:gd name="connsiteX439" fmla="*/ 2205970 w 2463882"/>
                  <a:gd name="connsiteY439" fmla="*/ 351225 h 664326"/>
                  <a:gd name="connsiteX440" fmla="*/ 2202343 w 2463882"/>
                  <a:gd name="connsiteY440" fmla="*/ 354638 h 664326"/>
                  <a:gd name="connsiteX441" fmla="*/ 2201177 w 2463882"/>
                  <a:gd name="connsiteY441" fmla="*/ 357254 h 664326"/>
                  <a:gd name="connsiteX442" fmla="*/ 2201314 w 2463882"/>
                  <a:gd name="connsiteY442" fmla="*/ 363308 h 664326"/>
                  <a:gd name="connsiteX443" fmla="*/ 2196683 w 2463882"/>
                  <a:gd name="connsiteY443" fmla="*/ 370459 h 664326"/>
                  <a:gd name="connsiteX444" fmla="*/ 2194913 w 2463882"/>
                  <a:gd name="connsiteY444" fmla="*/ 378893 h 664326"/>
                  <a:gd name="connsiteX445" fmla="*/ 2169419 w 2463882"/>
                  <a:gd name="connsiteY445" fmla="*/ 402856 h 664326"/>
                  <a:gd name="connsiteX446" fmla="*/ 2164081 w 2463882"/>
                  <a:gd name="connsiteY446" fmla="*/ 403662 h 664326"/>
                  <a:gd name="connsiteX447" fmla="*/ 2158867 w 2463882"/>
                  <a:gd name="connsiteY447" fmla="*/ 404468 h 664326"/>
                  <a:gd name="connsiteX448" fmla="*/ 2145692 w 2463882"/>
                  <a:gd name="connsiteY448" fmla="*/ 402667 h 664326"/>
                  <a:gd name="connsiteX449" fmla="*/ 2143278 w 2463882"/>
                  <a:gd name="connsiteY449" fmla="*/ 400626 h 664326"/>
                  <a:gd name="connsiteX450" fmla="*/ 2115700 w 2463882"/>
                  <a:gd name="connsiteY450" fmla="*/ 397160 h 664326"/>
                  <a:gd name="connsiteX451" fmla="*/ 2089006 w 2463882"/>
                  <a:gd name="connsiteY451" fmla="*/ 389925 h 664326"/>
                  <a:gd name="connsiteX452" fmla="*/ 2085684 w 2463882"/>
                  <a:gd name="connsiteY452" fmla="*/ 391845 h 664326"/>
                  <a:gd name="connsiteX453" fmla="*/ 2077846 w 2463882"/>
                  <a:gd name="connsiteY453" fmla="*/ 403540 h 664326"/>
                  <a:gd name="connsiteX454" fmla="*/ 2069520 w 2463882"/>
                  <a:gd name="connsiteY454" fmla="*/ 415984 h 664326"/>
                  <a:gd name="connsiteX455" fmla="*/ 2066990 w 2463882"/>
                  <a:gd name="connsiteY455" fmla="*/ 424227 h 664326"/>
                  <a:gd name="connsiteX456" fmla="*/ 2065644 w 2463882"/>
                  <a:gd name="connsiteY456" fmla="*/ 428997 h 664326"/>
                  <a:gd name="connsiteX457" fmla="*/ 2067569 w 2463882"/>
                  <a:gd name="connsiteY457" fmla="*/ 442404 h 664326"/>
                  <a:gd name="connsiteX458" fmla="*/ 2071766 w 2463882"/>
                  <a:gd name="connsiteY458" fmla="*/ 443973 h 664326"/>
                  <a:gd name="connsiteX459" fmla="*/ 2072703 w 2463882"/>
                  <a:gd name="connsiteY459" fmla="*/ 443703 h 664326"/>
                  <a:gd name="connsiteX460" fmla="*/ 2074888 w 2463882"/>
                  <a:gd name="connsiteY460" fmla="*/ 443433 h 664326"/>
                  <a:gd name="connsiteX461" fmla="*/ 2090374 w 2463882"/>
                  <a:gd name="connsiteY461" fmla="*/ 445079 h 664326"/>
                  <a:gd name="connsiteX462" fmla="*/ 2106011 w 2463882"/>
                  <a:gd name="connsiteY462" fmla="*/ 438614 h 664326"/>
                  <a:gd name="connsiteX463" fmla="*/ 2120897 w 2463882"/>
                  <a:gd name="connsiteY463" fmla="*/ 431265 h 664326"/>
                  <a:gd name="connsiteX464" fmla="*/ 2124173 w 2463882"/>
                  <a:gd name="connsiteY464" fmla="*/ 430815 h 664326"/>
                  <a:gd name="connsiteX465" fmla="*/ 2135934 w 2463882"/>
                  <a:gd name="connsiteY465" fmla="*/ 420126 h 664326"/>
                  <a:gd name="connsiteX466" fmla="*/ 2156038 w 2463882"/>
                  <a:gd name="connsiteY466" fmla="*/ 415993 h 664326"/>
                  <a:gd name="connsiteX467" fmla="*/ 2156625 w 2463882"/>
                  <a:gd name="connsiteY467" fmla="*/ 426926 h 664326"/>
                  <a:gd name="connsiteX468" fmla="*/ 2113484 w 2463882"/>
                  <a:gd name="connsiteY468" fmla="*/ 465008 h 664326"/>
                  <a:gd name="connsiteX469" fmla="*/ 2084552 w 2463882"/>
                  <a:gd name="connsiteY469" fmla="*/ 471576 h 664326"/>
                  <a:gd name="connsiteX470" fmla="*/ 2056717 w 2463882"/>
                  <a:gd name="connsiteY470" fmla="*/ 475812 h 664326"/>
                  <a:gd name="connsiteX471" fmla="*/ 2042208 w 2463882"/>
                  <a:gd name="connsiteY471" fmla="*/ 473223 h 664326"/>
                  <a:gd name="connsiteX472" fmla="*/ 2041136 w 2463882"/>
                  <a:gd name="connsiteY472" fmla="*/ 471551 h 664326"/>
                  <a:gd name="connsiteX473" fmla="*/ 2032651 w 2463882"/>
                  <a:gd name="connsiteY473" fmla="*/ 469471 h 664326"/>
                  <a:gd name="connsiteX474" fmla="*/ 2015458 w 2463882"/>
                  <a:gd name="connsiteY474" fmla="*/ 434866 h 664326"/>
                  <a:gd name="connsiteX475" fmla="*/ 2018520 w 2463882"/>
                  <a:gd name="connsiteY475" fmla="*/ 417476 h 664326"/>
                  <a:gd name="connsiteX476" fmla="*/ 2030310 w 2463882"/>
                  <a:gd name="connsiteY476" fmla="*/ 394885 h 664326"/>
                  <a:gd name="connsiteX477" fmla="*/ 2032261 w 2463882"/>
                  <a:gd name="connsiteY477" fmla="*/ 394585 h 664326"/>
                  <a:gd name="connsiteX478" fmla="*/ 2031755 w 2463882"/>
                  <a:gd name="connsiteY478" fmla="*/ 392977 h 664326"/>
                  <a:gd name="connsiteX479" fmla="*/ 2037989 w 2463882"/>
                  <a:gd name="connsiteY479" fmla="*/ 387078 h 664326"/>
                  <a:gd name="connsiteX480" fmla="*/ 2043263 w 2463882"/>
                  <a:gd name="connsiteY480" fmla="*/ 378323 h 664326"/>
                  <a:gd name="connsiteX481" fmla="*/ 2053094 w 2463882"/>
                  <a:gd name="connsiteY481" fmla="*/ 369079 h 664326"/>
                  <a:gd name="connsiteX482" fmla="*/ 2060113 w 2463882"/>
                  <a:gd name="connsiteY482" fmla="*/ 348438 h 664326"/>
                  <a:gd name="connsiteX483" fmla="*/ 2065991 w 2463882"/>
                  <a:gd name="connsiteY483" fmla="*/ 346492 h 664326"/>
                  <a:gd name="connsiteX484" fmla="*/ 2073623 w 2463882"/>
                  <a:gd name="connsiteY484" fmla="*/ 333981 h 664326"/>
                  <a:gd name="connsiteX485" fmla="*/ 2130626 w 2463882"/>
                  <a:gd name="connsiteY485" fmla="*/ 301533 h 664326"/>
                  <a:gd name="connsiteX486" fmla="*/ 2135052 w 2463882"/>
                  <a:gd name="connsiteY486" fmla="*/ 301803 h 664326"/>
                  <a:gd name="connsiteX487" fmla="*/ 2138793 w 2463882"/>
                  <a:gd name="connsiteY487" fmla="*/ 302073 h 664326"/>
                  <a:gd name="connsiteX488" fmla="*/ 2149624 w 2463882"/>
                  <a:gd name="connsiteY488" fmla="*/ 310897 h 664326"/>
                  <a:gd name="connsiteX489" fmla="*/ 2153744 w 2463882"/>
                  <a:gd name="connsiteY489" fmla="*/ 302665 h 664326"/>
                  <a:gd name="connsiteX490" fmla="*/ 2162186 w 2463882"/>
                  <a:gd name="connsiteY490" fmla="*/ 299921 h 664326"/>
                  <a:gd name="connsiteX491" fmla="*/ 1000136 w 2463882"/>
                  <a:gd name="connsiteY491" fmla="*/ 299921 h 664326"/>
                  <a:gd name="connsiteX492" fmla="*/ 1013196 w 2463882"/>
                  <a:gd name="connsiteY492" fmla="*/ 303023 h 664326"/>
                  <a:gd name="connsiteX493" fmla="*/ 1025608 w 2463882"/>
                  <a:gd name="connsiteY493" fmla="*/ 306086 h 664326"/>
                  <a:gd name="connsiteX494" fmla="*/ 1029420 w 2463882"/>
                  <a:gd name="connsiteY494" fmla="*/ 312749 h 664326"/>
                  <a:gd name="connsiteX495" fmla="*/ 1034363 w 2463882"/>
                  <a:gd name="connsiteY495" fmla="*/ 315034 h 664326"/>
                  <a:gd name="connsiteX496" fmla="*/ 1035812 w 2463882"/>
                  <a:gd name="connsiteY496" fmla="*/ 318889 h 664326"/>
                  <a:gd name="connsiteX497" fmla="*/ 1041896 w 2463882"/>
                  <a:gd name="connsiteY497" fmla="*/ 321937 h 664326"/>
                  <a:gd name="connsiteX498" fmla="*/ 1045494 w 2463882"/>
                  <a:gd name="connsiteY498" fmla="*/ 328459 h 664326"/>
                  <a:gd name="connsiteX499" fmla="*/ 1045106 w 2463882"/>
                  <a:gd name="connsiteY499" fmla="*/ 338924 h 664326"/>
                  <a:gd name="connsiteX500" fmla="*/ 1043920 w 2463882"/>
                  <a:gd name="connsiteY500" fmla="*/ 351225 h 664326"/>
                  <a:gd name="connsiteX501" fmla="*/ 1040293 w 2463882"/>
                  <a:gd name="connsiteY501" fmla="*/ 354638 h 664326"/>
                  <a:gd name="connsiteX502" fmla="*/ 1039127 w 2463882"/>
                  <a:gd name="connsiteY502" fmla="*/ 357254 h 664326"/>
                  <a:gd name="connsiteX503" fmla="*/ 1039264 w 2463882"/>
                  <a:gd name="connsiteY503" fmla="*/ 363308 h 664326"/>
                  <a:gd name="connsiteX504" fmla="*/ 1034633 w 2463882"/>
                  <a:gd name="connsiteY504" fmla="*/ 370459 h 664326"/>
                  <a:gd name="connsiteX505" fmla="*/ 1032863 w 2463882"/>
                  <a:gd name="connsiteY505" fmla="*/ 378893 h 664326"/>
                  <a:gd name="connsiteX506" fmla="*/ 1007369 w 2463882"/>
                  <a:gd name="connsiteY506" fmla="*/ 402856 h 664326"/>
                  <a:gd name="connsiteX507" fmla="*/ 1002031 w 2463882"/>
                  <a:gd name="connsiteY507" fmla="*/ 403662 h 664326"/>
                  <a:gd name="connsiteX508" fmla="*/ 996817 w 2463882"/>
                  <a:gd name="connsiteY508" fmla="*/ 404468 h 664326"/>
                  <a:gd name="connsiteX509" fmla="*/ 983642 w 2463882"/>
                  <a:gd name="connsiteY509" fmla="*/ 402667 h 664326"/>
                  <a:gd name="connsiteX510" fmla="*/ 981228 w 2463882"/>
                  <a:gd name="connsiteY510" fmla="*/ 400626 h 664326"/>
                  <a:gd name="connsiteX511" fmla="*/ 953651 w 2463882"/>
                  <a:gd name="connsiteY511" fmla="*/ 397160 h 664326"/>
                  <a:gd name="connsiteX512" fmla="*/ 926956 w 2463882"/>
                  <a:gd name="connsiteY512" fmla="*/ 389925 h 664326"/>
                  <a:gd name="connsiteX513" fmla="*/ 923634 w 2463882"/>
                  <a:gd name="connsiteY513" fmla="*/ 391845 h 664326"/>
                  <a:gd name="connsiteX514" fmla="*/ 915796 w 2463882"/>
                  <a:gd name="connsiteY514" fmla="*/ 403540 h 664326"/>
                  <a:gd name="connsiteX515" fmla="*/ 907470 w 2463882"/>
                  <a:gd name="connsiteY515" fmla="*/ 415984 h 664326"/>
                  <a:gd name="connsiteX516" fmla="*/ 904940 w 2463882"/>
                  <a:gd name="connsiteY516" fmla="*/ 424227 h 664326"/>
                  <a:gd name="connsiteX517" fmla="*/ 903594 w 2463882"/>
                  <a:gd name="connsiteY517" fmla="*/ 428997 h 664326"/>
                  <a:gd name="connsiteX518" fmla="*/ 905519 w 2463882"/>
                  <a:gd name="connsiteY518" fmla="*/ 442404 h 664326"/>
                  <a:gd name="connsiteX519" fmla="*/ 909716 w 2463882"/>
                  <a:gd name="connsiteY519" fmla="*/ 443973 h 664326"/>
                  <a:gd name="connsiteX520" fmla="*/ 910653 w 2463882"/>
                  <a:gd name="connsiteY520" fmla="*/ 443703 h 664326"/>
                  <a:gd name="connsiteX521" fmla="*/ 912838 w 2463882"/>
                  <a:gd name="connsiteY521" fmla="*/ 443433 h 664326"/>
                  <a:gd name="connsiteX522" fmla="*/ 928324 w 2463882"/>
                  <a:gd name="connsiteY522" fmla="*/ 445079 h 664326"/>
                  <a:gd name="connsiteX523" fmla="*/ 943961 w 2463882"/>
                  <a:gd name="connsiteY523" fmla="*/ 438614 h 664326"/>
                  <a:gd name="connsiteX524" fmla="*/ 958847 w 2463882"/>
                  <a:gd name="connsiteY524" fmla="*/ 431265 h 664326"/>
                  <a:gd name="connsiteX525" fmla="*/ 962123 w 2463882"/>
                  <a:gd name="connsiteY525" fmla="*/ 430815 h 664326"/>
                  <a:gd name="connsiteX526" fmla="*/ 973884 w 2463882"/>
                  <a:gd name="connsiteY526" fmla="*/ 420126 h 664326"/>
                  <a:gd name="connsiteX527" fmla="*/ 993988 w 2463882"/>
                  <a:gd name="connsiteY527" fmla="*/ 415993 h 664326"/>
                  <a:gd name="connsiteX528" fmla="*/ 994575 w 2463882"/>
                  <a:gd name="connsiteY528" fmla="*/ 426926 h 664326"/>
                  <a:gd name="connsiteX529" fmla="*/ 951434 w 2463882"/>
                  <a:gd name="connsiteY529" fmla="*/ 465008 h 664326"/>
                  <a:gd name="connsiteX530" fmla="*/ 922502 w 2463882"/>
                  <a:gd name="connsiteY530" fmla="*/ 471576 h 664326"/>
                  <a:gd name="connsiteX531" fmla="*/ 894667 w 2463882"/>
                  <a:gd name="connsiteY531" fmla="*/ 475812 h 664326"/>
                  <a:gd name="connsiteX532" fmla="*/ 880158 w 2463882"/>
                  <a:gd name="connsiteY532" fmla="*/ 473223 h 664326"/>
                  <a:gd name="connsiteX533" fmla="*/ 879086 w 2463882"/>
                  <a:gd name="connsiteY533" fmla="*/ 471551 h 664326"/>
                  <a:gd name="connsiteX534" fmla="*/ 870601 w 2463882"/>
                  <a:gd name="connsiteY534" fmla="*/ 469471 h 664326"/>
                  <a:gd name="connsiteX535" fmla="*/ 853408 w 2463882"/>
                  <a:gd name="connsiteY535" fmla="*/ 434866 h 664326"/>
                  <a:gd name="connsiteX536" fmla="*/ 856469 w 2463882"/>
                  <a:gd name="connsiteY536" fmla="*/ 417476 h 664326"/>
                  <a:gd name="connsiteX537" fmla="*/ 868260 w 2463882"/>
                  <a:gd name="connsiteY537" fmla="*/ 394885 h 664326"/>
                  <a:gd name="connsiteX538" fmla="*/ 870211 w 2463882"/>
                  <a:gd name="connsiteY538" fmla="*/ 394585 h 664326"/>
                  <a:gd name="connsiteX539" fmla="*/ 869705 w 2463882"/>
                  <a:gd name="connsiteY539" fmla="*/ 392977 h 664326"/>
                  <a:gd name="connsiteX540" fmla="*/ 875939 w 2463882"/>
                  <a:gd name="connsiteY540" fmla="*/ 387078 h 664326"/>
                  <a:gd name="connsiteX541" fmla="*/ 881213 w 2463882"/>
                  <a:gd name="connsiteY541" fmla="*/ 378323 h 664326"/>
                  <a:gd name="connsiteX542" fmla="*/ 891044 w 2463882"/>
                  <a:gd name="connsiteY542" fmla="*/ 369079 h 664326"/>
                  <a:gd name="connsiteX543" fmla="*/ 898063 w 2463882"/>
                  <a:gd name="connsiteY543" fmla="*/ 348438 h 664326"/>
                  <a:gd name="connsiteX544" fmla="*/ 903941 w 2463882"/>
                  <a:gd name="connsiteY544" fmla="*/ 346492 h 664326"/>
                  <a:gd name="connsiteX545" fmla="*/ 911573 w 2463882"/>
                  <a:gd name="connsiteY545" fmla="*/ 333981 h 664326"/>
                  <a:gd name="connsiteX546" fmla="*/ 968576 w 2463882"/>
                  <a:gd name="connsiteY546" fmla="*/ 301533 h 664326"/>
                  <a:gd name="connsiteX547" fmla="*/ 973002 w 2463882"/>
                  <a:gd name="connsiteY547" fmla="*/ 301803 h 664326"/>
                  <a:gd name="connsiteX548" fmla="*/ 976743 w 2463882"/>
                  <a:gd name="connsiteY548" fmla="*/ 302073 h 664326"/>
                  <a:gd name="connsiteX549" fmla="*/ 987574 w 2463882"/>
                  <a:gd name="connsiteY549" fmla="*/ 310897 h 664326"/>
                  <a:gd name="connsiteX550" fmla="*/ 991694 w 2463882"/>
                  <a:gd name="connsiteY550" fmla="*/ 302665 h 664326"/>
                  <a:gd name="connsiteX551" fmla="*/ 1000136 w 2463882"/>
                  <a:gd name="connsiteY551" fmla="*/ 299921 h 664326"/>
                  <a:gd name="connsiteX552" fmla="*/ 835476 w 2463882"/>
                  <a:gd name="connsiteY552" fmla="*/ 298273 h 664326"/>
                  <a:gd name="connsiteX553" fmla="*/ 858174 w 2463882"/>
                  <a:gd name="connsiteY553" fmla="*/ 300704 h 664326"/>
                  <a:gd name="connsiteX554" fmla="*/ 872259 w 2463882"/>
                  <a:gd name="connsiteY554" fmla="*/ 309640 h 664326"/>
                  <a:gd name="connsiteX555" fmla="*/ 880851 w 2463882"/>
                  <a:gd name="connsiteY555" fmla="*/ 327158 h 664326"/>
                  <a:gd name="connsiteX556" fmla="*/ 878257 w 2463882"/>
                  <a:gd name="connsiteY556" fmla="*/ 340330 h 664326"/>
                  <a:gd name="connsiteX557" fmla="*/ 873592 w 2463882"/>
                  <a:gd name="connsiteY557" fmla="*/ 347781 h 664326"/>
                  <a:gd name="connsiteX558" fmla="*/ 862998 w 2463882"/>
                  <a:gd name="connsiteY558" fmla="*/ 357270 h 664326"/>
                  <a:gd name="connsiteX559" fmla="*/ 848720 w 2463882"/>
                  <a:gd name="connsiteY559" fmla="*/ 355962 h 664326"/>
                  <a:gd name="connsiteX560" fmla="*/ 844115 w 2463882"/>
                  <a:gd name="connsiteY560" fmla="*/ 348918 h 664326"/>
                  <a:gd name="connsiteX561" fmla="*/ 844403 w 2463882"/>
                  <a:gd name="connsiteY561" fmla="*/ 338207 h 664326"/>
                  <a:gd name="connsiteX562" fmla="*/ 849209 w 2463882"/>
                  <a:gd name="connsiteY562" fmla="*/ 328921 h 664326"/>
                  <a:gd name="connsiteX563" fmla="*/ 846396 w 2463882"/>
                  <a:gd name="connsiteY563" fmla="*/ 325293 h 664326"/>
                  <a:gd name="connsiteX564" fmla="*/ 830567 w 2463882"/>
                  <a:gd name="connsiteY564" fmla="*/ 323793 h 664326"/>
                  <a:gd name="connsiteX565" fmla="*/ 825786 w 2463882"/>
                  <a:gd name="connsiteY565" fmla="*/ 324504 h 664326"/>
                  <a:gd name="connsiteX566" fmla="*/ 817194 w 2463882"/>
                  <a:gd name="connsiteY566" fmla="*/ 329452 h 664326"/>
                  <a:gd name="connsiteX567" fmla="*/ 813944 w 2463882"/>
                  <a:gd name="connsiteY567" fmla="*/ 332565 h 664326"/>
                  <a:gd name="connsiteX568" fmla="*/ 812439 w 2463882"/>
                  <a:gd name="connsiteY568" fmla="*/ 343438 h 664326"/>
                  <a:gd name="connsiteX569" fmla="*/ 812928 w 2463882"/>
                  <a:gd name="connsiteY569" fmla="*/ 345741 h 664326"/>
                  <a:gd name="connsiteX570" fmla="*/ 825700 w 2463882"/>
                  <a:gd name="connsiteY570" fmla="*/ 365082 h 664326"/>
                  <a:gd name="connsiteX571" fmla="*/ 827780 w 2463882"/>
                  <a:gd name="connsiteY571" fmla="*/ 398842 h 664326"/>
                  <a:gd name="connsiteX572" fmla="*/ 820414 w 2463882"/>
                  <a:gd name="connsiteY572" fmla="*/ 408669 h 664326"/>
                  <a:gd name="connsiteX573" fmla="*/ 814844 w 2463882"/>
                  <a:gd name="connsiteY573" fmla="*/ 412124 h 664326"/>
                  <a:gd name="connsiteX574" fmla="*/ 811723 w 2463882"/>
                  <a:gd name="connsiteY574" fmla="*/ 418131 h 664326"/>
                  <a:gd name="connsiteX575" fmla="*/ 798213 w 2463882"/>
                  <a:gd name="connsiteY575" fmla="*/ 434544 h 664326"/>
                  <a:gd name="connsiteX576" fmla="*/ 789591 w 2463882"/>
                  <a:gd name="connsiteY576" fmla="*/ 438746 h 664326"/>
                  <a:gd name="connsiteX577" fmla="*/ 785822 w 2463882"/>
                  <a:gd name="connsiteY577" fmla="*/ 443844 h 664326"/>
                  <a:gd name="connsiteX578" fmla="*/ 772586 w 2463882"/>
                  <a:gd name="connsiteY578" fmla="*/ 452299 h 664326"/>
                  <a:gd name="connsiteX579" fmla="*/ 763960 w 2463882"/>
                  <a:gd name="connsiteY579" fmla="*/ 451222 h 664326"/>
                  <a:gd name="connsiteX580" fmla="*/ 744636 w 2463882"/>
                  <a:gd name="connsiteY580" fmla="*/ 463163 h 664326"/>
                  <a:gd name="connsiteX581" fmla="*/ 724056 w 2463882"/>
                  <a:gd name="connsiteY581" fmla="*/ 471511 h 664326"/>
                  <a:gd name="connsiteX582" fmla="*/ 704741 w 2463882"/>
                  <a:gd name="connsiteY582" fmla="*/ 467305 h 664326"/>
                  <a:gd name="connsiteX583" fmla="*/ 690699 w 2463882"/>
                  <a:gd name="connsiteY583" fmla="*/ 469963 h 664326"/>
                  <a:gd name="connsiteX584" fmla="*/ 678132 w 2463882"/>
                  <a:gd name="connsiteY584" fmla="*/ 466820 h 664326"/>
                  <a:gd name="connsiteX585" fmla="*/ 664326 w 2463882"/>
                  <a:gd name="connsiteY585" fmla="*/ 458400 h 664326"/>
                  <a:gd name="connsiteX586" fmla="*/ 655485 w 2463882"/>
                  <a:gd name="connsiteY586" fmla="*/ 442574 h 664326"/>
                  <a:gd name="connsiteX587" fmla="*/ 659396 w 2463882"/>
                  <a:gd name="connsiteY587" fmla="*/ 422290 h 664326"/>
                  <a:gd name="connsiteX588" fmla="*/ 669188 w 2463882"/>
                  <a:gd name="connsiteY588" fmla="*/ 406786 h 664326"/>
                  <a:gd name="connsiteX589" fmla="*/ 674689 w 2463882"/>
                  <a:gd name="connsiteY589" fmla="*/ 402134 h 664326"/>
                  <a:gd name="connsiteX590" fmla="*/ 681575 w 2463882"/>
                  <a:gd name="connsiteY590" fmla="*/ 390468 h 664326"/>
                  <a:gd name="connsiteX591" fmla="*/ 683230 w 2463882"/>
                  <a:gd name="connsiteY591" fmla="*/ 390468 h 664326"/>
                  <a:gd name="connsiteX592" fmla="*/ 685858 w 2463882"/>
                  <a:gd name="connsiteY592" fmla="*/ 384920 h 664326"/>
                  <a:gd name="connsiteX593" fmla="*/ 700251 w 2463882"/>
                  <a:gd name="connsiteY593" fmla="*/ 376478 h 664326"/>
                  <a:gd name="connsiteX594" fmla="*/ 707905 w 2463882"/>
                  <a:gd name="connsiteY594" fmla="*/ 376478 h 664326"/>
                  <a:gd name="connsiteX595" fmla="*/ 718349 w 2463882"/>
                  <a:gd name="connsiteY595" fmla="*/ 378446 h 664326"/>
                  <a:gd name="connsiteX596" fmla="*/ 730015 w 2463882"/>
                  <a:gd name="connsiteY596" fmla="*/ 405860 h 664326"/>
                  <a:gd name="connsiteX597" fmla="*/ 726770 w 2463882"/>
                  <a:gd name="connsiteY597" fmla="*/ 412180 h 664326"/>
                  <a:gd name="connsiteX598" fmla="*/ 726054 w 2463882"/>
                  <a:gd name="connsiteY598" fmla="*/ 419932 h 664326"/>
                  <a:gd name="connsiteX599" fmla="*/ 720510 w 2463882"/>
                  <a:gd name="connsiteY599" fmla="*/ 429592 h 664326"/>
                  <a:gd name="connsiteX600" fmla="*/ 706721 w 2463882"/>
                  <a:gd name="connsiteY600" fmla="*/ 442609 h 664326"/>
                  <a:gd name="connsiteX601" fmla="*/ 694463 w 2463882"/>
                  <a:gd name="connsiteY601" fmla="*/ 442609 h 664326"/>
                  <a:gd name="connsiteX602" fmla="*/ 692187 w 2463882"/>
                  <a:gd name="connsiteY602" fmla="*/ 430887 h 664326"/>
                  <a:gd name="connsiteX603" fmla="*/ 693743 w 2463882"/>
                  <a:gd name="connsiteY603" fmla="*/ 423332 h 664326"/>
                  <a:gd name="connsiteX604" fmla="*/ 693049 w 2463882"/>
                  <a:gd name="connsiteY604" fmla="*/ 421754 h 664326"/>
                  <a:gd name="connsiteX605" fmla="*/ 692049 w 2463882"/>
                  <a:gd name="connsiteY605" fmla="*/ 421754 h 664326"/>
                  <a:gd name="connsiteX606" fmla="*/ 689610 w 2463882"/>
                  <a:gd name="connsiteY606" fmla="*/ 422972 h 664326"/>
                  <a:gd name="connsiteX607" fmla="*/ 683599 w 2463882"/>
                  <a:gd name="connsiteY607" fmla="*/ 435834 h 664326"/>
                  <a:gd name="connsiteX608" fmla="*/ 688075 w 2463882"/>
                  <a:gd name="connsiteY608" fmla="*/ 442004 h 664326"/>
                  <a:gd name="connsiteX609" fmla="*/ 709504 w 2463882"/>
                  <a:gd name="connsiteY609" fmla="*/ 446176 h 664326"/>
                  <a:gd name="connsiteX610" fmla="*/ 717670 w 2463882"/>
                  <a:gd name="connsiteY610" fmla="*/ 445906 h 664326"/>
                  <a:gd name="connsiteX611" fmla="*/ 722422 w 2463882"/>
                  <a:gd name="connsiteY611" fmla="*/ 445636 h 664326"/>
                  <a:gd name="connsiteX612" fmla="*/ 734404 w 2463882"/>
                  <a:gd name="connsiteY612" fmla="*/ 437588 h 664326"/>
                  <a:gd name="connsiteX613" fmla="*/ 747089 w 2463882"/>
                  <a:gd name="connsiteY613" fmla="*/ 429227 h 664326"/>
                  <a:gd name="connsiteX614" fmla="*/ 752422 w 2463882"/>
                  <a:gd name="connsiteY614" fmla="*/ 423083 h 664326"/>
                  <a:gd name="connsiteX615" fmla="*/ 754506 w 2463882"/>
                  <a:gd name="connsiteY615" fmla="*/ 415379 h 664326"/>
                  <a:gd name="connsiteX616" fmla="*/ 760586 w 2463882"/>
                  <a:gd name="connsiteY616" fmla="*/ 411987 h 664326"/>
                  <a:gd name="connsiteX617" fmla="*/ 759304 w 2463882"/>
                  <a:gd name="connsiteY617" fmla="*/ 407794 h 664326"/>
                  <a:gd name="connsiteX618" fmla="*/ 761992 w 2463882"/>
                  <a:gd name="connsiteY618" fmla="*/ 404626 h 664326"/>
                  <a:gd name="connsiteX619" fmla="*/ 761027 w 2463882"/>
                  <a:gd name="connsiteY619" fmla="*/ 404656 h 664326"/>
                  <a:gd name="connsiteX620" fmla="*/ 752984 w 2463882"/>
                  <a:gd name="connsiteY620" fmla="*/ 402272 h 664326"/>
                  <a:gd name="connsiteX621" fmla="*/ 750626 w 2463882"/>
                  <a:gd name="connsiteY621" fmla="*/ 393842 h 664326"/>
                  <a:gd name="connsiteX622" fmla="*/ 748902 w 2463882"/>
                  <a:gd name="connsiteY622" fmla="*/ 387373 h 664326"/>
                  <a:gd name="connsiteX623" fmla="*/ 747397 w 2463882"/>
                  <a:gd name="connsiteY623" fmla="*/ 387373 h 664326"/>
                  <a:gd name="connsiteX624" fmla="*/ 744683 w 2463882"/>
                  <a:gd name="connsiteY624" fmla="*/ 383226 h 664326"/>
                  <a:gd name="connsiteX625" fmla="*/ 744546 w 2463882"/>
                  <a:gd name="connsiteY625" fmla="*/ 361527 h 664326"/>
                  <a:gd name="connsiteX626" fmla="*/ 751856 w 2463882"/>
                  <a:gd name="connsiteY626" fmla="*/ 346307 h 664326"/>
                  <a:gd name="connsiteX627" fmla="*/ 765649 w 2463882"/>
                  <a:gd name="connsiteY627" fmla="*/ 332861 h 664326"/>
                  <a:gd name="connsiteX628" fmla="*/ 769242 w 2463882"/>
                  <a:gd name="connsiteY628" fmla="*/ 324110 h 664326"/>
                  <a:gd name="connsiteX629" fmla="*/ 775995 w 2463882"/>
                  <a:gd name="connsiteY629" fmla="*/ 319947 h 664326"/>
                  <a:gd name="connsiteX630" fmla="*/ 781020 w 2463882"/>
                  <a:gd name="connsiteY630" fmla="*/ 311741 h 664326"/>
                  <a:gd name="connsiteX631" fmla="*/ 785050 w 2463882"/>
                  <a:gd name="connsiteY631" fmla="*/ 311741 h 664326"/>
                  <a:gd name="connsiteX632" fmla="*/ 789406 w 2463882"/>
                  <a:gd name="connsiteY632" fmla="*/ 308486 h 664326"/>
                  <a:gd name="connsiteX633" fmla="*/ 813202 w 2463882"/>
                  <a:gd name="connsiteY633" fmla="*/ 301129 h 664326"/>
                  <a:gd name="connsiteX634" fmla="*/ 835476 w 2463882"/>
                  <a:gd name="connsiteY634" fmla="*/ 298273 h 664326"/>
                  <a:gd name="connsiteX635" fmla="*/ 1920940 w 2463882"/>
                  <a:gd name="connsiteY635" fmla="*/ 296627 h 664326"/>
                  <a:gd name="connsiteX636" fmla="*/ 1928134 w 2463882"/>
                  <a:gd name="connsiteY636" fmla="*/ 300263 h 664326"/>
                  <a:gd name="connsiteX637" fmla="*/ 1930368 w 2463882"/>
                  <a:gd name="connsiteY637" fmla="*/ 328162 h 664326"/>
                  <a:gd name="connsiteX638" fmla="*/ 1926702 w 2463882"/>
                  <a:gd name="connsiteY638" fmla="*/ 329915 h 664326"/>
                  <a:gd name="connsiteX639" fmla="*/ 1925849 w 2463882"/>
                  <a:gd name="connsiteY639" fmla="*/ 332419 h 664326"/>
                  <a:gd name="connsiteX640" fmla="*/ 1920001 w 2463882"/>
                  <a:gd name="connsiteY640" fmla="*/ 337744 h 664326"/>
                  <a:gd name="connsiteX641" fmla="*/ 1916601 w 2463882"/>
                  <a:gd name="connsiteY641" fmla="*/ 344574 h 664326"/>
                  <a:gd name="connsiteX642" fmla="*/ 1916694 w 2463882"/>
                  <a:gd name="connsiteY642" fmla="*/ 345229 h 664326"/>
                  <a:gd name="connsiteX643" fmla="*/ 1935419 w 2463882"/>
                  <a:gd name="connsiteY643" fmla="*/ 336137 h 664326"/>
                  <a:gd name="connsiteX644" fmla="*/ 1937078 w 2463882"/>
                  <a:gd name="connsiteY644" fmla="*/ 331266 h 664326"/>
                  <a:gd name="connsiteX645" fmla="*/ 1943025 w 2463882"/>
                  <a:gd name="connsiteY645" fmla="*/ 331266 h 664326"/>
                  <a:gd name="connsiteX646" fmla="*/ 1949688 w 2463882"/>
                  <a:gd name="connsiteY646" fmla="*/ 327514 h 664326"/>
                  <a:gd name="connsiteX647" fmla="*/ 1951934 w 2463882"/>
                  <a:gd name="connsiteY647" fmla="*/ 327514 h 664326"/>
                  <a:gd name="connsiteX648" fmla="*/ 1956458 w 2463882"/>
                  <a:gd name="connsiteY648" fmla="*/ 324757 h 664326"/>
                  <a:gd name="connsiteX649" fmla="*/ 1960917 w 2463882"/>
                  <a:gd name="connsiteY649" fmla="*/ 319883 h 664326"/>
                  <a:gd name="connsiteX650" fmla="*/ 1967215 w 2463882"/>
                  <a:gd name="connsiteY650" fmla="*/ 318669 h 664326"/>
                  <a:gd name="connsiteX651" fmla="*/ 1967566 w 2463882"/>
                  <a:gd name="connsiteY651" fmla="*/ 317640 h 664326"/>
                  <a:gd name="connsiteX652" fmla="*/ 1986530 w 2463882"/>
                  <a:gd name="connsiteY652" fmla="*/ 310073 h 664326"/>
                  <a:gd name="connsiteX653" fmla="*/ 1989733 w 2463882"/>
                  <a:gd name="connsiteY653" fmla="*/ 307144 h 664326"/>
                  <a:gd name="connsiteX654" fmla="*/ 1996109 w 2463882"/>
                  <a:gd name="connsiteY654" fmla="*/ 307144 h 664326"/>
                  <a:gd name="connsiteX655" fmla="*/ 2009408 w 2463882"/>
                  <a:gd name="connsiteY655" fmla="*/ 299371 h 664326"/>
                  <a:gd name="connsiteX656" fmla="*/ 2021680 w 2463882"/>
                  <a:gd name="connsiteY656" fmla="*/ 299371 h 664326"/>
                  <a:gd name="connsiteX657" fmla="*/ 2021924 w 2463882"/>
                  <a:gd name="connsiteY657" fmla="*/ 303406 h 664326"/>
                  <a:gd name="connsiteX658" fmla="*/ 2023189 w 2463882"/>
                  <a:gd name="connsiteY658" fmla="*/ 303406 h 664326"/>
                  <a:gd name="connsiteX659" fmla="*/ 2026666 w 2463882"/>
                  <a:gd name="connsiteY659" fmla="*/ 324226 h 664326"/>
                  <a:gd name="connsiteX660" fmla="*/ 2023776 w 2463882"/>
                  <a:gd name="connsiteY660" fmla="*/ 332724 h 664326"/>
                  <a:gd name="connsiteX661" fmla="*/ 2021426 w 2463882"/>
                  <a:gd name="connsiteY661" fmla="*/ 334880 h 664326"/>
                  <a:gd name="connsiteX662" fmla="*/ 2017885 w 2463882"/>
                  <a:gd name="connsiteY662" fmla="*/ 345286 h 664326"/>
                  <a:gd name="connsiteX663" fmla="*/ 2013705 w 2463882"/>
                  <a:gd name="connsiteY663" fmla="*/ 348395 h 664326"/>
                  <a:gd name="connsiteX664" fmla="*/ 2008032 w 2463882"/>
                  <a:gd name="connsiteY664" fmla="*/ 355195 h 664326"/>
                  <a:gd name="connsiteX665" fmla="*/ 2007946 w 2463882"/>
                  <a:gd name="connsiteY665" fmla="*/ 360215 h 664326"/>
                  <a:gd name="connsiteX666" fmla="*/ 2004302 w 2463882"/>
                  <a:gd name="connsiteY666" fmla="*/ 363624 h 664326"/>
                  <a:gd name="connsiteX667" fmla="*/ 1995658 w 2463882"/>
                  <a:gd name="connsiteY667" fmla="*/ 378077 h 664326"/>
                  <a:gd name="connsiteX668" fmla="*/ 1995470 w 2463882"/>
                  <a:gd name="connsiteY668" fmla="*/ 381807 h 664326"/>
                  <a:gd name="connsiteX669" fmla="*/ 1972832 w 2463882"/>
                  <a:gd name="connsiteY669" fmla="*/ 406825 h 664326"/>
                  <a:gd name="connsiteX670" fmla="*/ 1964367 w 2463882"/>
                  <a:gd name="connsiteY670" fmla="*/ 418208 h 664326"/>
                  <a:gd name="connsiteX671" fmla="*/ 1960153 w 2463882"/>
                  <a:gd name="connsiteY671" fmla="*/ 426289 h 664326"/>
                  <a:gd name="connsiteX672" fmla="*/ 1968724 w 2463882"/>
                  <a:gd name="connsiteY672" fmla="*/ 417462 h 664326"/>
                  <a:gd name="connsiteX673" fmla="*/ 1980013 w 2463882"/>
                  <a:gd name="connsiteY673" fmla="*/ 413522 h 664326"/>
                  <a:gd name="connsiteX674" fmla="*/ 1993403 w 2463882"/>
                  <a:gd name="connsiteY674" fmla="*/ 417265 h 664326"/>
                  <a:gd name="connsiteX675" fmla="*/ 1973981 w 2463882"/>
                  <a:gd name="connsiteY675" fmla="*/ 440859 h 664326"/>
                  <a:gd name="connsiteX676" fmla="*/ 1954854 w 2463882"/>
                  <a:gd name="connsiteY676" fmla="*/ 458927 h 664326"/>
                  <a:gd name="connsiteX677" fmla="*/ 1951771 w 2463882"/>
                  <a:gd name="connsiteY677" fmla="*/ 460548 h 664326"/>
                  <a:gd name="connsiteX678" fmla="*/ 1951180 w 2463882"/>
                  <a:gd name="connsiteY678" fmla="*/ 462276 h 664326"/>
                  <a:gd name="connsiteX679" fmla="*/ 1930102 w 2463882"/>
                  <a:gd name="connsiteY679" fmla="*/ 473067 h 664326"/>
                  <a:gd name="connsiteX680" fmla="*/ 1907837 w 2463882"/>
                  <a:gd name="connsiteY680" fmla="*/ 461341 h 664326"/>
                  <a:gd name="connsiteX681" fmla="*/ 1903567 w 2463882"/>
                  <a:gd name="connsiteY681" fmla="*/ 454983 h 664326"/>
                  <a:gd name="connsiteX682" fmla="*/ 1902645 w 2463882"/>
                  <a:gd name="connsiteY682" fmla="*/ 446888 h 664326"/>
                  <a:gd name="connsiteX683" fmla="*/ 1904690 w 2463882"/>
                  <a:gd name="connsiteY683" fmla="*/ 440877 h 664326"/>
                  <a:gd name="connsiteX684" fmla="*/ 1904158 w 2463882"/>
                  <a:gd name="connsiteY684" fmla="*/ 436117 h 664326"/>
                  <a:gd name="connsiteX685" fmla="*/ 1907764 w 2463882"/>
                  <a:gd name="connsiteY685" fmla="*/ 430248 h 664326"/>
                  <a:gd name="connsiteX686" fmla="*/ 1908810 w 2463882"/>
                  <a:gd name="connsiteY686" fmla="*/ 425596 h 664326"/>
                  <a:gd name="connsiteX687" fmla="*/ 1931738 w 2463882"/>
                  <a:gd name="connsiteY687" fmla="*/ 391853 h 664326"/>
                  <a:gd name="connsiteX688" fmla="*/ 1954747 w 2463882"/>
                  <a:gd name="connsiteY688" fmla="*/ 355478 h 664326"/>
                  <a:gd name="connsiteX689" fmla="*/ 1965556 w 2463882"/>
                  <a:gd name="connsiteY689" fmla="*/ 341138 h 664326"/>
                  <a:gd name="connsiteX690" fmla="*/ 1957165 w 2463882"/>
                  <a:gd name="connsiteY690" fmla="*/ 345801 h 664326"/>
                  <a:gd name="connsiteX691" fmla="*/ 1955883 w 2463882"/>
                  <a:gd name="connsiteY691" fmla="*/ 349565 h 664326"/>
                  <a:gd name="connsiteX692" fmla="*/ 1947522 w 2463882"/>
                  <a:gd name="connsiteY692" fmla="*/ 351173 h 664326"/>
                  <a:gd name="connsiteX693" fmla="*/ 1946969 w 2463882"/>
                  <a:gd name="connsiteY693" fmla="*/ 352798 h 664326"/>
                  <a:gd name="connsiteX694" fmla="*/ 1932988 w 2463882"/>
                  <a:gd name="connsiteY694" fmla="*/ 358260 h 664326"/>
                  <a:gd name="connsiteX695" fmla="*/ 1931122 w 2463882"/>
                  <a:gd name="connsiteY695" fmla="*/ 363748 h 664326"/>
                  <a:gd name="connsiteX696" fmla="*/ 1914813 w 2463882"/>
                  <a:gd name="connsiteY696" fmla="*/ 369704 h 664326"/>
                  <a:gd name="connsiteX697" fmla="*/ 1913282 w 2463882"/>
                  <a:gd name="connsiteY697" fmla="*/ 374206 h 664326"/>
                  <a:gd name="connsiteX698" fmla="*/ 1906495 w 2463882"/>
                  <a:gd name="connsiteY698" fmla="*/ 374206 h 664326"/>
                  <a:gd name="connsiteX699" fmla="*/ 1903875 w 2463882"/>
                  <a:gd name="connsiteY699" fmla="*/ 376358 h 664326"/>
                  <a:gd name="connsiteX700" fmla="*/ 1902584 w 2463882"/>
                  <a:gd name="connsiteY700" fmla="*/ 376358 h 664326"/>
                  <a:gd name="connsiteX701" fmla="*/ 1900201 w 2463882"/>
                  <a:gd name="connsiteY701" fmla="*/ 383355 h 664326"/>
                  <a:gd name="connsiteX702" fmla="*/ 1893727 w 2463882"/>
                  <a:gd name="connsiteY702" fmla="*/ 384967 h 664326"/>
                  <a:gd name="connsiteX703" fmla="*/ 1893487 w 2463882"/>
                  <a:gd name="connsiteY703" fmla="*/ 385675 h 664326"/>
                  <a:gd name="connsiteX704" fmla="*/ 1888174 w 2463882"/>
                  <a:gd name="connsiteY704" fmla="*/ 392175 h 664326"/>
                  <a:gd name="connsiteX705" fmla="*/ 1884251 w 2463882"/>
                  <a:gd name="connsiteY705" fmla="*/ 402049 h 664326"/>
                  <a:gd name="connsiteX706" fmla="*/ 1871691 w 2463882"/>
                  <a:gd name="connsiteY706" fmla="*/ 419085 h 664326"/>
                  <a:gd name="connsiteX707" fmla="*/ 1858329 w 2463882"/>
                  <a:gd name="connsiteY707" fmla="*/ 437249 h 664326"/>
                  <a:gd name="connsiteX708" fmla="*/ 1844746 w 2463882"/>
                  <a:gd name="connsiteY708" fmla="*/ 447857 h 664326"/>
                  <a:gd name="connsiteX709" fmla="*/ 1828462 w 2463882"/>
                  <a:gd name="connsiteY709" fmla="*/ 462524 h 664326"/>
                  <a:gd name="connsiteX710" fmla="*/ 1793137 w 2463882"/>
                  <a:gd name="connsiteY710" fmla="*/ 469444 h 664326"/>
                  <a:gd name="connsiteX711" fmla="*/ 1787520 w 2463882"/>
                  <a:gd name="connsiteY711" fmla="*/ 466756 h 664326"/>
                  <a:gd name="connsiteX712" fmla="*/ 1776514 w 2463882"/>
                  <a:gd name="connsiteY712" fmla="*/ 469444 h 664326"/>
                  <a:gd name="connsiteX713" fmla="*/ 1765856 w 2463882"/>
                  <a:gd name="connsiteY713" fmla="*/ 460659 h 664326"/>
                  <a:gd name="connsiteX714" fmla="*/ 1764861 w 2463882"/>
                  <a:gd name="connsiteY714" fmla="*/ 447021 h 664326"/>
                  <a:gd name="connsiteX715" fmla="*/ 1772570 w 2463882"/>
                  <a:gd name="connsiteY715" fmla="*/ 432919 h 664326"/>
                  <a:gd name="connsiteX716" fmla="*/ 1784969 w 2463882"/>
                  <a:gd name="connsiteY716" fmla="*/ 429437 h 664326"/>
                  <a:gd name="connsiteX717" fmla="*/ 1797064 w 2463882"/>
                  <a:gd name="connsiteY717" fmla="*/ 436846 h 664326"/>
                  <a:gd name="connsiteX718" fmla="*/ 1804400 w 2463882"/>
                  <a:gd name="connsiteY718" fmla="*/ 435479 h 664326"/>
                  <a:gd name="connsiteX719" fmla="*/ 1808658 w 2463882"/>
                  <a:gd name="connsiteY719" fmla="*/ 433249 h 664326"/>
                  <a:gd name="connsiteX720" fmla="*/ 1814112 w 2463882"/>
                  <a:gd name="connsiteY720" fmla="*/ 421883 h 664326"/>
                  <a:gd name="connsiteX721" fmla="*/ 1816388 w 2463882"/>
                  <a:gd name="connsiteY721" fmla="*/ 420575 h 664326"/>
                  <a:gd name="connsiteX722" fmla="*/ 1824770 w 2463882"/>
                  <a:gd name="connsiteY722" fmla="*/ 403717 h 664326"/>
                  <a:gd name="connsiteX723" fmla="*/ 1843623 w 2463882"/>
                  <a:gd name="connsiteY723" fmla="*/ 381374 h 664326"/>
                  <a:gd name="connsiteX724" fmla="*/ 1867903 w 2463882"/>
                  <a:gd name="connsiteY724" fmla="*/ 344947 h 664326"/>
                  <a:gd name="connsiteX725" fmla="*/ 1868327 w 2463882"/>
                  <a:gd name="connsiteY725" fmla="*/ 339586 h 664326"/>
                  <a:gd name="connsiteX726" fmla="*/ 1858976 w 2463882"/>
                  <a:gd name="connsiteY726" fmla="*/ 341873 h 664326"/>
                  <a:gd name="connsiteX727" fmla="*/ 1851572 w 2463882"/>
                  <a:gd name="connsiteY727" fmla="*/ 345895 h 664326"/>
                  <a:gd name="connsiteX728" fmla="*/ 1826867 w 2463882"/>
                  <a:gd name="connsiteY728" fmla="*/ 350684 h 664326"/>
                  <a:gd name="connsiteX729" fmla="*/ 1814944 w 2463882"/>
                  <a:gd name="connsiteY729" fmla="*/ 344712 h 664326"/>
                  <a:gd name="connsiteX730" fmla="*/ 1815286 w 2463882"/>
                  <a:gd name="connsiteY730" fmla="*/ 334263 h 664326"/>
                  <a:gd name="connsiteX731" fmla="*/ 1822721 w 2463882"/>
                  <a:gd name="connsiteY731" fmla="*/ 325461 h 664326"/>
                  <a:gd name="connsiteX732" fmla="*/ 1890854 w 2463882"/>
                  <a:gd name="connsiteY732" fmla="*/ 307127 h 664326"/>
                  <a:gd name="connsiteX733" fmla="*/ 1894872 w 2463882"/>
                  <a:gd name="connsiteY733" fmla="*/ 307127 h 664326"/>
                  <a:gd name="connsiteX734" fmla="*/ 1910744 w 2463882"/>
                  <a:gd name="connsiteY734" fmla="*/ 297995 h 664326"/>
                  <a:gd name="connsiteX735" fmla="*/ 313670 w 2463882"/>
                  <a:gd name="connsiteY735" fmla="*/ 275052 h 664326"/>
                  <a:gd name="connsiteX736" fmla="*/ 313627 w 2463882"/>
                  <a:gd name="connsiteY736" fmla="*/ 275178 h 664326"/>
                  <a:gd name="connsiteX737" fmla="*/ 313628 w 2463882"/>
                  <a:gd name="connsiteY737" fmla="*/ 275177 h 664326"/>
                  <a:gd name="connsiteX738" fmla="*/ 313671 w 2463882"/>
                  <a:gd name="connsiteY738" fmla="*/ 275052 h 664326"/>
                  <a:gd name="connsiteX739" fmla="*/ 1248477 w 2463882"/>
                  <a:gd name="connsiteY739" fmla="*/ 272970 h 664326"/>
                  <a:gd name="connsiteX740" fmla="*/ 1239582 w 2463882"/>
                  <a:gd name="connsiteY740" fmla="*/ 277337 h 664326"/>
                  <a:gd name="connsiteX741" fmla="*/ 1236611 w 2463882"/>
                  <a:gd name="connsiteY741" fmla="*/ 278509 h 664326"/>
                  <a:gd name="connsiteX742" fmla="*/ 1237023 w 2463882"/>
                  <a:gd name="connsiteY742" fmla="*/ 282179 h 664326"/>
                  <a:gd name="connsiteX743" fmla="*/ 1240367 w 2463882"/>
                  <a:gd name="connsiteY743" fmla="*/ 283680 h 664326"/>
                  <a:gd name="connsiteX744" fmla="*/ 1243103 w 2463882"/>
                  <a:gd name="connsiteY744" fmla="*/ 282488 h 664326"/>
                  <a:gd name="connsiteX745" fmla="*/ 303885 w 2463882"/>
                  <a:gd name="connsiteY745" fmla="*/ 263973 h 664326"/>
                  <a:gd name="connsiteX746" fmla="*/ 290243 w 2463882"/>
                  <a:gd name="connsiteY746" fmla="*/ 268128 h 664326"/>
                  <a:gd name="connsiteX747" fmla="*/ 279305 w 2463882"/>
                  <a:gd name="connsiteY747" fmla="*/ 282277 h 664326"/>
                  <a:gd name="connsiteX748" fmla="*/ 277599 w 2463882"/>
                  <a:gd name="connsiteY748" fmla="*/ 287297 h 664326"/>
                  <a:gd name="connsiteX749" fmla="*/ 303933 w 2463882"/>
                  <a:gd name="connsiteY749" fmla="*/ 280437 h 664326"/>
                  <a:gd name="connsiteX750" fmla="*/ 311087 w 2463882"/>
                  <a:gd name="connsiteY750" fmla="*/ 276556 h 664326"/>
                  <a:gd name="connsiteX751" fmla="*/ 310484 w 2463882"/>
                  <a:gd name="connsiteY751" fmla="*/ 275640 h 664326"/>
                  <a:gd name="connsiteX752" fmla="*/ 310081 w 2463882"/>
                  <a:gd name="connsiteY752" fmla="*/ 270186 h 664326"/>
                  <a:gd name="connsiteX753" fmla="*/ 303885 w 2463882"/>
                  <a:gd name="connsiteY753" fmla="*/ 263973 h 664326"/>
                  <a:gd name="connsiteX754" fmla="*/ 380349 w 2463882"/>
                  <a:gd name="connsiteY754" fmla="*/ 140985 h 664326"/>
                  <a:gd name="connsiteX755" fmla="*/ 364541 w 2463882"/>
                  <a:gd name="connsiteY755" fmla="*/ 167620 h 664326"/>
                  <a:gd name="connsiteX756" fmla="*/ 355554 w 2463882"/>
                  <a:gd name="connsiteY756" fmla="*/ 174334 h 664326"/>
                  <a:gd name="connsiteX757" fmla="*/ 352433 w 2463882"/>
                  <a:gd name="connsiteY757" fmla="*/ 183518 h 664326"/>
                  <a:gd name="connsiteX758" fmla="*/ 348840 w 2463882"/>
                  <a:gd name="connsiteY758" fmla="*/ 183518 h 664326"/>
                  <a:gd name="connsiteX759" fmla="*/ 342670 w 2463882"/>
                  <a:gd name="connsiteY759" fmla="*/ 192993 h 664326"/>
                  <a:gd name="connsiteX760" fmla="*/ 338169 w 2463882"/>
                  <a:gd name="connsiteY760" fmla="*/ 196187 h 664326"/>
                  <a:gd name="connsiteX761" fmla="*/ 336136 w 2463882"/>
                  <a:gd name="connsiteY761" fmla="*/ 202168 h 664326"/>
                  <a:gd name="connsiteX762" fmla="*/ 321953 w 2463882"/>
                  <a:gd name="connsiteY762" fmla="*/ 212343 h 664326"/>
                  <a:gd name="connsiteX763" fmla="*/ 304366 w 2463882"/>
                  <a:gd name="connsiteY763" fmla="*/ 243393 h 664326"/>
                  <a:gd name="connsiteX764" fmla="*/ 310051 w 2463882"/>
                  <a:gd name="connsiteY764" fmla="*/ 237356 h 664326"/>
                  <a:gd name="connsiteX765" fmla="*/ 324727 w 2463882"/>
                  <a:gd name="connsiteY765" fmla="*/ 237356 h 664326"/>
                  <a:gd name="connsiteX766" fmla="*/ 329722 w 2463882"/>
                  <a:gd name="connsiteY766" fmla="*/ 241669 h 664326"/>
                  <a:gd name="connsiteX767" fmla="*/ 342988 w 2463882"/>
                  <a:gd name="connsiteY767" fmla="*/ 241669 h 664326"/>
                  <a:gd name="connsiteX768" fmla="*/ 350984 w 2463882"/>
                  <a:gd name="connsiteY768" fmla="*/ 251368 h 664326"/>
                  <a:gd name="connsiteX769" fmla="*/ 359203 w 2463882"/>
                  <a:gd name="connsiteY769" fmla="*/ 251051 h 664326"/>
                  <a:gd name="connsiteX770" fmla="*/ 384920 w 2463882"/>
                  <a:gd name="connsiteY770" fmla="*/ 231954 h 664326"/>
                  <a:gd name="connsiteX771" fmla="*/ 394112 w 2463882"/>
                  <a:gd name="connsiteY771" fmla="*/ 219404 h 664326"/>
                  <a:gd name="connsiteX772" fmla="*/ 397589 w 2463882"/>
                  <a:gd name="connsiteY772" fmla="*/ 196457 h 664326"/>
                  <a:gd name="connsiteX773" fmla="*/ 401791 w 2463882"/>
                  <a:gd name="connsiteY773" fmla="*/ 199690 h 664326"/>
                  <a:gd name="connsiteX774" fmla="*/ 401307 w 2463882"/>
                  <a:gd name="connsiteY774" fmla="*/ 195025 h 664326"/>
                  <a:gd name="connsiteX775" fmla="*/ 400887 w 2463882"/>
                  <a:gd name="connsiteY775" fmla="*/ 185177 h 664326"/>
                  <a:gd name="connsiteX776" fmla="*/ 405161 w 2463882"/>
                  <a:gd name="connsiteY776" fmla="*/ 165885 h 664326"/>
                  <a:gd name="connsiteX777" fmla="*/ 408145 w 2463882"/>
                  <a:gd name="connsiteY777" fmla="*/ 149599 h 664326"/>
                  <a:gd name="connsiteX778" fmla="*/ 380349 w 2463882"/>
                  <a:gd name="connsiteY778" fmla="*/ 140985 h 664326"/>
                  <a:gd name="connsiteX779" fmla="*/ 513383 w 2463882"/>
                  <a:gd name="connsiteY779" fmla="*/ 34848 h 664326"/>
                  <a:gd name="connsiteX780" fmla="*/ 530344 w 2463882"/>
                  <a:gd name="connsiteY780" fmla="*/ 34848 h 664326"/>
                  <a:gd name="connsiteX781" fmla="*/ 535635 w 2463882"/>
                  <a:gd name="connsiteY781" fmla="*/ 38625 h 664326"/>
                  <a:gd name="connsiteX782" fmla="*/ 531905 w 2463882"/>
                  <a:gd name="connsiteY782" fmla="*/ 59184 h 664326"/>
                  <a:gd name="connsiteX783" fmla="*/ 520251 w 2463882"/>
                  <a:gd name="connsiteY783" fmla="*/ 65306 h 664326"/>
                  <a:gd name="connsiteX784" fmla="*/ 513113 w 2463882"/>
                  <a:gd name="connsiteY784" fmla="*/ 65306 h 664326"/>
                  <a:gd name="connsiteX785" fmla="*/ 502908 w 2463882"/>
                  <a:gd name="connsiteY785" fmla="*/ 73435 h 664326"/>
                  <a:gd name="connsiteX786" fmla="*/ 463695 w 2463882"/>
                  <a:gd name="connsiteY786" fmla="*/ 82714 h 664326"/>
                  <a:gd name="connsiteX787" fmla="*/ 451462 w 2463882"/>
                  <a:gd name="connsiteY787" fmla="*/ 82173 h 664326"/>
                  <a:gd name="connsiteX788" fmla="*/ 433455 w 2463882"/>
                  <a:gd name="connsiteY788" fmla="*/ 87623 h 664326"/>
                  <a:gd name="connsiteX789" fmla="*/ 416206 w 2463882"/>
                  <a:gd name="connsiteY789" fmla="*/ 97677 h 664326"/>
                  <a:gd name="connsiteX790" fmla="*/ 408443 w 2463882"/>
                  <a:gd name="connsiteY790" fmla="*/ 102739 h 664326"/>
                  <a:gd name="connsiteX791" fmla="*/ 396562 w 2463882"/>
                  <a:gd name="connsiteY791" fmla="*/ 112546 h 664326"/>
                  <a:gd name="connsiteX792" fmla="*/ 428961 w 2463882"/>
                  <a:gd name="connsiteY792" fmla="*/ 115805 h 664326"/>
                  <a:gd name="connsiteX793" fmla="*/ 445966 w 2463882"/>
                  <a:gd name="connsiteY793" fmla="*/ 126592 h 664326"/>
                  <a:gd name="connsiteX794" fmla="*/ 449327 w 2463882"/>
                  <a:gd name="connsiteY794" fmla="*/ 134164 h 664326"/>
                  <a:gd name="connsiteX795" fmla="*/ 454361 w 2463882"/>
                  <a:gd name="connsiteY795" fmla="*/ 136252 h 664326"/>
                  <a:gd name="connsiteX796" fmla="*/ 458232 w 2463882"/>
                  <a:gd name="connsiteY796" fmla="*/ 150487 h 664326"/>
                  <a:gd name="connsiteX797" fmla="*/ 456770 w 2463882"/>
                  <a:gd name="connsiteY797" fmla="*/ 164618 h 664326"/>
                  <a:gd name="connsiteX798" fmla="*/ 458044 w 2463882"/>
                  <a:gd name="connsiteY798" fmla="*/ 165622 h 664326"/>
                  <a:gd name="connsiteX799" fmla="*/ 448890 w 2463882"/>
                  <a:gd name="connsiteY799" fmla="*/ 205178 h 664326"/>
                  <a:gd name="connsiteX800" fmla="*/ 417908 w 2463882"/>
                  <a:gd name="connsiteY800" fmla="*/ 243749 h 664326"/>
                  <a:gd name="connsiteX801" fmla="*/ 411828 w 2463882"/>
                  <a:gd name="connsiteY801" fmla="*/ 245721 h 664326"/>
                  <a:gd name="connsiteX802" fmla="*/ 411267 w 2463882"/>
                  <a:gd name="connsiteY802" fmla="*/ 246339 h 664326"/>
                  <a:gd name="connsiteX803" fmla="*/ 410443 w 2463882"/>
                  <a:gd name="connsiteY803" fmla="*/ 248761 h 664326"/>
                  <a:gd name="connsiteX804" fmla="*/ 399506 w 2463882"/>
                  <a:gd name="connsiteY804" fmla="*/ 256056 h 664326"/>
                  <a:gd name="connsiteX805" fmla="*/ 377772 w 2463882"/>
                  <a:gd name="connsiteY805" fmla="*/ 268281 h 664326"/>
                  <a:gd name="connsiteX806" fmla="*/ 378085 w 2463882"/>
                  <a:gd name="connsiteY806" fmla="*/ 268244 h 664326"/>
                  <a:gd name="connsiteX807" fmla="*/ 386866 w 2463882"/>
                  <a:gd name="connsiteY807" fmla="*/ 300824 h 664326"/>
                  <a:gd name="connsiteX808" fmla="*/ 380945 w 2463882"/>
                  <a:gd name="connsiteY808" fmla="*/ 307166 h 664326"/>
                  <a:gd name="connsiteX809" fmla="*/ 380598 w 2463882"/>
                  <a:gd name="connsiteY809" fmla="*/ 312714 h 664326"/>
                  <a:gd name="connsiteX810" fmla="*/ 387016 w 2463882"/>
                  <a:gd name="connsiteY810" fmla="*/ 320479 h 664326"/>
                  <a:gd name="connsiteX811" fmla="*/ 388208 w 2463882"/>
                  <a:gd name="connsiteY811" fmla="*/ 320479 h 664326"/>
                  <a:gd name="connsiteX812" fmla="*/ 397426 w 2463882"/>
                  <a:gd name="connsiteY812" fmla="*/ 330224 h 664326"/>
                  <a:gd name="connsiteX813" fmla="*/ 398747 w 2463882"/>
                  <a:gd name="connsiteY813" fmla="*/ 350483 h 664326"/>
                  <a:gd name="connsiteX814" fmla="*/ 402760 w 2463882"/>
                  <a:gd name="connsiteY814" fmla="*/ 357013 h 664326"/>
                  <a:gd name="connsiteX815" fmla="*/ 399785 w 2463882"/>
                  <a:gd name="connsiteY815" fmla="*/ 367478 h 664326"/>
                  <a:gd name="connsiteX816" fmla="*/ 403648 w 2463882"/>
                  <a:gd name="connsiteY816" fmla="*/ 389632 h 664326"/>
                  <a:gd name="connsiteX817" fmla="*/ 413196 w 2463882"/>
                  <a:gd name="connsiteY817" fmla="*/ 401277 h 664326"/>
                  <a:gd name="connsiteX818" fmla="*/ 411760 w 2463882"/>
                  <a:gd name="connsiteY818" fmla="*/ 411906 h 664326"/>
                  <a:gd name="connsiteX819" fmla="*/ 419010 w 2463882"/>
                  <a:gd name="connsiteY819" fmla="*/ 425347 h 664326"/>
                  <a:gd name="connsiteX820" fmla="*/ 425488 w 2463882"/>
                  <a:gd name="connsiteY820" fmla="*/ 457628 h 664326"/>
                  <a:gd name="connsiteX821" fmla="*/ 429557 w 2463882"/>
                  <a:gd name="connsiteY821" fmla="*/ 476510 h 664326"/>
                  <a:gd name="connsiteX822" fmla="*/ 440259 w 2463882"/>
                  <a:gd name="connsiteY822" fmla="*/ 492387 h 664326"/>
                  <a:gd name="connsiteX823" fmla="*/ 440117 w 2463882"/>
                  <a:gd name="connsiteY823" fmla="*/ 492803 h 664326"/>
                  <a:gd name="connsiteX824" fmla="*/ 444422 w 2463882"/>
                  <a:gd name="connsiteY824" fmla="*/ 492803 h 664326"/>
                  <a:gd name="connsiteX825" fmla="*/ 444005 w 2463882"/>
                  <a:gd name="connsiteY825" fmla="*/ 494022 h 664326"/>
                  <a:gd name="connsiteX826" fmla="*/ 458429 w 2463882"/>
                  <a:gd name="connsiteY826" fmla="*/ 488498 h 664326"/>
                  <a:gd name="connsiteX827" fmla="*/ 469285 w 2463882"/>
                  <a:gd name="connsiteY827" fmla="*/ 488498 h 664326"/>
                  <a:gd name="connsiteX828" fmla="*/ 475069 w 2463882"/>
                  <a:gd name="connsiteY828" fmla="*/ 486998 h 664326"/>
                  <a:gd name="connsiteX829" fmla="*/ 493887 w 2463882"/>
                  <a:gd name="connsiteY829" fmla="*/ 485317 h 664326"/>
                  <a:gd name="connsiteX830" fmla="*/ 504156 w 2463882"/>
                  <a:gd name="connsiteY830" fmla="*/ 482410 h 664326"/>
                  <a:gd name="connsiteX831" fmla="*/ 524046 w 2463882"/>
                  <a:gd name="connsiteY831" fmla="*/ 478281 h 664326"/>
                  <a:gd name="connsiteX832" fmla="*/ 589010 w 2463882"/>
                  <a:gd name="connsiteY832" fmla="*/ 493802 h 664326"/>
                  <a:gd name="connsiteX833" fmla="*/ 606323 w 2463882"/>
                  <a:gd name="connsiteY833" fmla="*/ 513576 h 664326"/>
                  <a:gd name="connsiteX834" fmla="*/ 599871 w 2463882"/>
                  <a:gd name="connsiteY834" fmla="*/ 532540 h 664326"/>
                  <a:gd name="connsiteX835" fmla="*/ 589437 w 2463882"/>
                  <a:gd name="connsiteY835" fmla="*/ 543824 h 664326"/>
                  <a:gd name="connsiteX836" fmla="*/ 582352 w 2463882"/>
                  <a:gd name="connsiteY836" fmla="*/ 549360 h 664326"/>
                  <a:gd name="connsiteX837" fmla="*/ 583124 w 2463882"/>
                  <a:gd name="connsiteY837" fmla="*/ 559748 h 664326"/>
                  <a:gd name="connsiteX838" fmla="*/ 573691 w 2463882"/>
                  <a:gd name="connsiteY838" fmla="*/ 570712 h 664326"/>
                  <a:gd name="connsiteX839" fmla="*/ 545655 w 2463882"/>
                  <a:gd name="connsiteY839" fmla="*/ 580839 h 664326"/>
                  <a:gd name="connsiteX840" fmla="*/ 511025 w 2463882"/>
                  <a:gd name="connsiteY840" fmla="*/ 588042 h 664326"/>
                  <a:gd name="connsiteX841" fmla="*/ 495367 w 2463882"/>
                  <a:gd name="connsiteY841" fmla="*/ 586430 h 664326"/>
                  <a:gd name="connsiteX842" fmla="*/ 464723 w 2463882"/>
                  <a:gd name="connsiteY842" fmla="*/ 590237 h 664326"/>
                  <a:gd name="connsiteX843" fmla="*/ 454682 w 2463882"/>
                  <a:gd name="connsiteY843" fmla="*/ 587600 h 664326"/>
                  <a:gd name="connsiteX844" fmla="*/ 447672 w 2463882"/>
                  <a:gd name="connsiteY844" fmla="*/ 580166 h 664326"/>
                  <a:gd name="connsiteX845" fmla="*/ 438145 w 2463882"/>
                  <a:gd name="connsiteY845" fmla="*/ 577872 h 664326"/>
                  <a:gd name="connsiteX846" fmla="*/ 432370 w 2463882"/>
                  <a:gd name="connsiteY846" fmla="*/ 565768 h 664326"/>
                  <a:gd name="connsiteX847" fmla="*/ 427924 w 2463882"/>
                  <a:gd name="connsiteY847" fmla="*/ 563976 h 664326"/>
                  <a:gd name="connsiteX848" fmla="*/ 412356 w 2463882"/>
                  <a:gd name="connsiteY848" fmla="*/ 548597 h 664326"/>
                  <a:gd name="connsiteX849" fmla="*/ 406302 w 2463882"/>
                  <a:gd name="connsiteY849" fmla="*/ 538598 h 664326"/>
                  <a:gd name="connsiteX850" fmla="*/ 401855 w 2463882"/>
                  <a:gd name="connsiteY850" fmla="*/ 537415 h 664326"/>
                  <a:gd name="connsiteX851" fmla="*/ 395694 w 2463882"/>
                  <a:gd name="connsiteY851" fmla="*/ 538714 h 664326"/>
                  <a:gd name="connsiteX852" fmla="*/ 365532 w 2463882"/>
                  <a:gd name="connsiteY852" fmla="*/ 552683 h 664326"/>
                  <a:gd name="connsiteX853" fmla="*/ 341826 w 2463882"/>
                  <a:gd name="connsiteY853" fmla="*/ 560036 h 664326"/>
                  <a:gd name="connsiteX854" fmla="*/ 315466 w 2463882"/>
                  <a:gd name="connsiteY854" fmla="*/ 575762 h 664326"/>
                  <a:gd name="connsiteX855" fmla="*/ 295439 w 2463882"/>
                  <a:gd name="connsiteY855" fmla="*/ 581924 h 664326"/>
                  <a:gd name="connsiteX856" fmla="*/ 283764 w 2463882"/>
                  <a:gd name="connsiteY856" fmla="*/ 590143 h 664326"/>
                  <a:gd name="connsiteX857" fmla="*/ 231491 w 2463882"/>
                  <a:gd name="connsiteY857" fmla="*/ 603833 h 664326"/>
                  <a:gd name="connsiteX858" fmla="*/ 195775 w 2463882"/>
                  <a:gd name="connsiteY858" fmla="*/ 607867 h 664326"/>
                  <a:gd name="connsiteX859" fmla="*/ 162324 w 2463882"/>
                  <a:gd name="connsiteY859" fmla="*/ 615435 h 664326"/>
                  <a:gd name="connsiteX860" fmla="*/ 150671 w 2463882"/>
                  <a:gd name="connsiteY860" fmla="*/ 613818 h 664326"/>
                  <a:gd name="connsiteX861" fmla="*/ 139532 w 2463882"/>
                  <a:gd name="connsiteY861" fmla="*/ 619688 h 664326"/>
                  <a:gd name="connsiteX862" fmla="*/ 112154 w 2463882"/>
                  <a:gd name="connsiteY862" fmla="*/ 623360 h 664326"/>
                  <a:gd name="connsiteX863" fmla="*/ 85286 w 2463882"/>
                  <a:gd name="connsiteY863" fmla="*/ 626732 h 664326"/>
                  <a:gd name="connsiteX864" fmla="*/ 27400 w 2463882"/>
                  <a:gd name="connsiteY864" fmla="*/ 619735 h 664326"/>
                  <a:gd name="connsiteX865" fmla="*/ 14319 w 2463882"/>
                  <a:gd name="connsiteY865" fmla="*/ 603357 h 664326"/>
                  <a:gd name="connsiteX866" fmla="*/ 8428 w 2463882"/>
                  <a:gd name="connsiteY866" fmla="*/ 600913 h 664326"/>
                  <a:gd name="connsiteX867" fmla="*/ 6267 w 2463882"/>
                  <a:gd name="connsiteY867" fmla="*/ 581992 h 664326"/>
                  <a:gd name="connsiteX868" fmla="*/ 5006 w 2463882"/>
                  <a:gd name="connsiteY868" fmla="*/ 578416 h 664326"/>
                  <a:gd name="connsiteX869" fmla="*/ 25303 w 2463882"/>
                  <a:gd name="connsiteY869" fmla="*/ 551079 h 664326"/>
                  <a:gd name="connsiteX870" fmla="*/ 50312 w 2463882"/>
                  <a:gd name="connsiteY870" fmla="*/ 535755 h 664326"/>
                  <a:gd name="connsiteX871" fmla="*/ 77542 w 2463882"/>
                  <a:gd name="connsiteY871" fmla="*/ 527763 h 664326"/>
                  <a:gd name="connsiteX872" fmla="*/ 79095 w 2463882"/>
                  <a:gd name="connsiteY872" fmla="*/ 528029 h 664326"/>
                  <a:gd name="connsiteX873" fmla="*/ 89127 w 2463882"/>
                  <a:gd name="connsiteY873" fmla="*/ 522112 h 664326"/>
                  <a:gd name="connsiteX874" fmla="*/ 99743 w 2463882"/>
                  <a:gd name="connsiteY874" fmla="*/ 521812 h 664326"/>
                  <a:gd name="connsiteX875" fmla="*/ 117802 w 2463882"/>
                  <a:gd name="connsiteY875" fmla="*/ 518344 h 664326"/>
                  <a:gd name="connsiteX876" fmla="*/ 145444 w 2463882"/>
                  <a:gd name="connsiteY876" fmla="*/ 518344 h 664326"/>
                  <a:gd name="connsiteX877" fmla="*/ 154885 w 2463882"/>
                  <a:gd name="connsiteY877" fmla="*/ 526619 h 664326"/>
                  <a:gd name="connsiteX878" fmla="*/ 172329 w 2463882"/>
                  <a:gd name="connsiteY878" fmla="*/ 535993 h 664326"/>
                  <a:gd name="connsiteX879" fmla="*/ 188054 w 2463882"/>
                  <a:gd name="connsiteY879" fmla="*/ 547971 h 664326"/>
                  <a:gd name="connsiteX880" fmla="*/ 201594 w 2463882"/>
                  <a:gd name="connsiteY880" fmla="*/ 549673 h 664326"/>
                  <a:gd name="connsiteX881" fmla="*/ 204209 w 2463882"/>
                  <a:gd name="connsiteY881" fmla="*/ 553656 h 664326"/>
                  <a:gd name="connsiteX882" fmla="*/ 209616 w 2463882"/>
                  <a:gd name="connsiteY882" fmla="*/ 553656 h 664326"/>
                  <a:gd name="connsiteX883" fmla="*/ 209238 w 2463882"/>
                  <a:gd name="connsiteY883" fmla="*/ 566085 h 664326"/>
                  <a:gd name="connsiteX884" fmla="*/ 196341 w 2463882"/>
                  <a:gd name="connsiteY884" fmla="*/ 578163 h 664326"/>
                  <a:gd name="connsiteX885" fmla="*/ 170745 w 2463882"/>
                  <a:gd name="connsiteY885" fmla="*/ 578163 h 664326"/>
                  <a:gd name="connsiteX886" fmla="*/ 141307 w 2463882"/>
                  <a:gd name="connsiteY886" fmla="*/ 566793 h 664326"/>
                  <a:gd name="connsiteX887" fmla="*/ 121983 w 2463882"/>
                  <a:gd name="connsiteY887" fmla="*/ 557755 h 664326"/>
                  <a:gd name="connsiteX888" fmla="*/ 99563 w 2463882"/>
                  <a:gd name="connsiteY888" fmla="*/ 549351 h 664326"/>
                  <a:gd name="connsiteX889" fmla="*/ 74233 w 2463882"/>
                  <a:gd name="connsiteY889" fmla="*/ 554633 h 664326"/>
                  <a:gd name="connsiteX890" fmla="*/ 48653 w 2463882"/>
                  <a:gd name="connsiteY890" fmla="*/ 562329 h 664326"/>
                  <a:gd name="connsiteX891" fmla="*/ 37150 w 2463882"/>
                  <a:gd name="connsiteY891" fmla="*/ 574262 h 664326"/>
                  <a:gd name="connsiteX892" fmla="*/ 36777 w 2463882"/>
                  <a:gd name="connsiteY892" fmla="*/ 575368 h 664326"/>
                  <a:gd name="connsiteX893" fmla="*/ 44734 w 2463882"/>
                  <a:gd name="connsiteY893" fmla="*/ 594627 h 664326"/>
                  <a:gd name="connsiteX894" fmla="*/ 56053 w 2463882"/>
                  <a:gd name="connsiteY894" fmla="*/ 596823 h 664326"/>
                  <a:gd name="connsiteX895" fmla="*/ 79815 w 2463882"/>
                  <a:gd name="connsiteY895" fmla="*/ 599567 h 664326"/>
                  <a:gd name="connsiteX896" fmla="*/ 129057 w 2463882"/>
                  <a:gd name="connsiteY896" fmla="*/ 593508 h 664326"/>
                  <a:gd name="connsiteX897" fmla="*/ 147579 w 2463882"/>
                  <a:gd name="connsiteY897" fmla="*/ 588865 h 664326"/>
                  <a:gd name="connsiteX898" fmla="*/ 177082 w 2463882"/>
                  <a:gd name="connsiteY898" fmla="*/ 587399 h 664326"/>
                  <a:gd name="connsiteX899" fmla="*/ 187205 w 2463882"/>
                  <a:gd name="connsiteY899" fmla="*/ 584933 h 664326"/>
                  <a:gd name="connsiteX900" fmla="*/ 203073 w 2463882"/>
                  <a:gd name="connsiteY900" fmla="*/ 582944 h 664326"/>
                  <a:gd name="connsiteX901" fmla="*/ 216467 w 2463882"/>
                  <a:gd name="connsiteY901" fmla="*/ 577023 h 664326"/>
                  <a:gd name="connsiteX902" fmla="*/ 224485 w 2463882"/>
                  <a:gd name="connsiteY902" fmla="*/ 579175 h 664326"/>
                  <a:gd name="connsiteX903" fmla="*/ 259531 w 2463882"/>
                  <a:gd name="connsiteY903" fmla="*/ 565378 h 664326"/>
                  <a:gd name="connsiteX904" fmla="*/ 294616 w 2463882"/>
                  <a:gd name="connsiteY904" fmla="*/ 544510 h 664326"/>
                  <a:gd name="connsiteX905" fmla="*/ 328436 w 2463882"/>
                  <a:gd name="connsiteY905" fmla="*/ 531005 h 664326"/>
                  <a:gd name="connsiteX906" fmla="*/ 383912 w 2463882"/>
                  <a:gd name="connsiteY906" fmla="*/ 507994 h 664326"/>
                  <a:gd name="connsiteX907" fmla="*/ 374214 w 2463882"/>
                  <a:gd name="connsiteY907" fmla="*/ 498582 h 664326"/>
                  <a:gd name="connsiteX908" fmla="*/ 370346 w 2463882"/>
                  <a:gd name="connsiteY908" fmla="*/ 496645 h 664326"/>
                  <a:gd name="connsiteX909" fmla="*/ 365519 w 2463882"/>
                  <a:gd name="connsiteY909" fmla="*/ 486539 h 664326"/>
                  <a:gd name="connsiteX910" fmla="*/ 362882 w 2463882"/>
                  <a:gd name="connsiteY910" fmla="*/ 468368 h 664326"/>
                  <a:gd name="connsiteX911" fmla="*/ 349788 w 2463882"/>
                  <a:gd name="connsiteY911" fmla="*/ 457358 h 664326"/>
                  <a:gd name="connsiteX912" fmla="*/ 341453 w 2463882"/>
                  <a:gd name="connsiteY912" fmla="*/ 410868 h 664326"/>
                  <a:gd name="connsiteX913" fmla="*/ 333144 w 2463882"/>
                  <a:gd name="connsiteY913" fmla="*/ 408098 h 664326"/>
                  <a:gd name="connsiteX914" fmla="*/ 334353 w 2463882"/>
                  <a:gd name="connsiteY914" fmla="*/ 404544 h 664326"/>
                  <a:gd name="connsiteX915" fmla="*/ 332449 w 2463882"/>
                  <a:gd name="connsiteY915" fmla="*/ 400985 h 664326"/>
                  <a:gd name="connsiteX916" fmla="*/ 332367 w 2463882"/>
                  <a:gd name="connsiteY916" fmla="*/ 397603 h 664326"/>
                  <a:gd name="connsiteX917" fmla="*/ 332273 w 2463882"/>
                  <a:gd name="connsiteY917" fmla="*/ 397603 h 664326"/>
                  <a:gd name="connsiteX918" fmla="*/ 328179 w 2463882"/>
                  <a:gd name="connsiteY918" fmla="*/ 368602 h 664326"/>
                  <a:gd name="connsiteX919" fmla="*/ 316611 w 2463882"/>
                  <a:gd name="connsiteY919" fmla="*/ 328110 h 664326"/>
                  <a:gd name="connsiteX920" fmla="*/ 310510 w 2463882"/>
                  <a:gd name="connsiteY920" fmla="*/ 298145 h 664326"/>
                  <a:gd name="connsiteX921" fmla="*/ 306531 w 2463882"/>
                  <a:gd name="connsiteY921" fmla="*/ 299191 h 664326"/>
                  <a:gd name="connsiteX922" fmla="*/ 299902 w 2463882"/>
                  <a:gd name="connsiteY922" fmla="*/ 305682 h 664326"/>
                  <a:gd name="connsiteX923" fmla="*/ 278808 w 2463882"/>
                  <a:gd name="connsiteY923" fmla="*/ 305682 h 664326"/>
                  <a:gd name="connsiteX924" fmla="*/ 259780 w 2463882"/>
                  <a:gd name="connsiteY924" fmla="*/ 313083 h 664326"/>
                  <a:gd name="connsiteX925" fmla="*/ 248799 w 2463882"/>
                  <a:gd name="connsiteY925" fmla="*/ 325469 h 664326"/>
                  <a:gd name="connsiteX926" fmla="*/ 244709 w 2463882"/>
                  <a:gd name="connsiteY926" fmla="*/ 325469 h 664326"/>
                  <a:gd name="connsiteX927" fmla="*/ 244164 w 2463882"/>
                  <a:gd name="connsiteY927" fmla="*/ 327081 h 664326"/>
                  <a:gd name="connsiteX928" fmla="*/ 239761 w 2463882"/>
                  <a:gd name="connsiteY928" fmla="*/ 327081 h 664326"/>
                  <a:gd name="connsiteX929" fmla="*/ 237197 w 2463882"/>
                  <a:gd name="connsiteY929" fmla="*/ 329478 h 664326"/>
                  <a:gd name="connsiteX930" fmla="*/ 230432 w 2463882"/>
                  <a:gd name="connsiteY930" fmla="*/ 344724 h 664326"/>
                  <a:gd name="connsiteX931" fmla="*/ 227597 w 2463882"/>
                  <a:gd name="connsiteY931" fmla="*/ 347314 h 664326"/>
                  <a:gd name="connsiteX932" fmla="*/ 228421 w 2463882"/>
                  <a:gd name="connsiteY932" fmla="*/ 351212 h 664326"/>
                  <a:gd name="connsiteX933" fmla="*/ 224579 w 2463882"/>
                  <a:gd name="connsiteY933" fmla="*/ 356198 h 664326"/>
                  <a:gd name="connsiteX934" fmla="*/ 209453 w 2463882"/>
                  <a:gd name="connsiteY934" fmla="*/ 386232 h 664326"/>
                  <a:gd name="connsiteX935" fmla="*/ 206830 w 2463882"/>
                  <a:gd name="connsiteY935" fmla="*/ 386232 h 664326"/>
                  <a:gd name="connsiteX936" fmla="*/ 205375 w 2463882"/>
                  <a:gd name="connsiteY936" fmla="*/ 390507 h 664326"/>
                  <a:gd name="connsiteX937" fmla="*/ 201469 w 2463882"/>
                  <a:gd name="connsiteY937" fmla="*/ 393422 h 664326"/>
                  <a:gd name="connsiteX938" fmla="*/ 197297 w 2463882"/>
                  <a:gd name="connsiteY938" fmla="*/ 399339 h 664326"/>
                  <a:gd name="connsiteX939" fmla="*/ 189215 w 2463882"/>
                  <a:gd name="connsiteY939" fmla="*/ 405372 h 664326"/>
                  <a:gd name="connsiteX940" fmla="*/ 182197 w 2463882"/>
                  <a:gd name="connsiteY940" fmla="*/ 415139 h 664326"/>
                  <a:gd name="connsiteX941" fmla="*/ 144334 w 2463882"/>
                  <a:gd name="connsiteY941" fmla="*/ 441888 h 664326"/>
                  <a:gd name="connsiteX942" fmla="*/ 106132 w 2463882"/>
                  <a:gd name="connsiteY942" fmla="*/ 460826 h 664326"/>
                  <a:gd name="connsiteX943" fmla="*/ 100584 w 2463882"/>
                  <a:gd name="connsiteY943" fmla="*/ 460826 h 664326"/>
                  <a:gd name="connsiteX944" fmla="*/ 91040 w 2463882"/>
                  <a:gd name="connsiteY944" fmla="*/ 466756 h 664326"/>
                  <a:gd name="connsiteX945" fmla="*/ 59351 w 2463882"/>
                  <a:gd name="connsiteY945" fmla="*/ 466756 h 664326"/>
                  <a:gd name="connsiteX946" fmla="*/ 47161 w 2463882"/>
                  <a:gd name="connsiteY946" fmla="*/ 463905 h 664326"/>
                  <a:gd name="connsiteX947" fmla="*/ 34294 w 2463882"/>
                  <a:gd name="connsiteY947" fmla="*/ 460732 h 664326"/>
                  <a:gd name="connsiteX948" fmla="*/ 27696 w 2463882"/>
                  <a:gd name="connsiteY948" fmla="*/ 455377 h 664326"/>
                  <a:gd name="connsiteX949" fmla="*/ 27451 w 2463882"/>
                  <a:gd name="connsiteY949" fmla="*/ 453851 h 664326"/>
                  <a:gd name="connsiteX950" fmla="*/ 10829 w 2463882"/>
                  <a:gd name="connsiteY950" fmla="*/ 447972 h 664326"/>
                  <a:gd name="connsiteX951" fmla="*/ 607 w 2463882"/>
                  <a:gd name="connsiteY951" fmla="*/ 429009 h 664326"/>
                  <a:gd name="connsiteX952" fmla="*/ 2001 w 2463882"/>
                  <a:gd name="connsiteY952" fmla="*/ 403314 h 664326"/>
                  <a:gd name="connsiteX953" fmla="*/ 26843 w 2463882"/>
                  <a:gd name="connsiteY953" fmla="*/ 371067 h 664326"/>
                  <a:gd name="connsiteX954" fmla="*/ 57524 w 2463882"/>
                  <a:gd name="connsiteY954" fmla="*/ 349441 h 664326"/>
                  <a:gd name="connsiteX955" fmla="*/ 73126 w 2463882"/>
                  <a:gd name="connsiteY955" fmla="*/ 347773 h 664326"/>
                  <a:gd name="connsiteX956" fmla="*/ 89059 w 2463882"/>
                  <a:gd name="connsiteY956" fmla="*/ 336141 h 664326"/>
                  <a:gd name="connsiteX957" fmla="*/ 99190 w 2463882"/>
                  <a:gd name="connsiteY957" fmla="*/ 336141 h 664326"/>
                  <a:gd name="connsiteX958" fmla="*/ 106801 w 2463882"/>
                  <a:gd name="connsiteY958" fmla="*/ 340698 h 664326"/>
                  <a:gd name="connsiteX959" fmla="*/ 112057 w 2463882"/>
                  <a:gd name="connsiteY959" fmla="*/ 357270 h 664326"/>
                  <a:gd name="connsiteX960" fmla="*/ 104250 w 2463882"/>
                  <a:gd name="connsiteY960" fmla="*/ 380217 h 664326"/>
                  <a:gd name="connsiteX961" fmla="*/ 91258 w 2463882"/>
                  <a:gd name="connsiteY961" fmla="*/ 391570 h 664326"/>
                  <a:gd name="connsiteX962" fmla="*/ 76050 w 2463882"/>
                  <a:gd name="connsiteY962" fmla="*/ 385610 h 664326"/>
                  <a:gd name="connsiteX963" fmla="*/ 73251 w 2463882"/>
                  <a:gd name="connsiteY963" fmla="*/ 374956 h 664326"/>
                  <a:gd name="connsiteX964" fmla="*/ 69906 w 2463882"/>
                  <a:gd name="connsiteY964" fmla="*/ 372362 h 664326"/>
                  <a:gd name="connsiteX965" fmla="*/ 34890 w 2463882"/>
                  <a:gd name="connsiteY965" fmla="*/ 399541 h 664326"/>
                  <a:gd name="connsiteX966" fmla="*/ 29651 w 2463882"/>
                  <a:gd name="connsiteY966" fmla="*/ 409145 h 664326"/>
                  <a:gd name="connsiteX967" fmla="*/ 33484 w 2463882"/>
                  <a:gd name="connsiteY967" fmla="*/ 421831 h 664326"/>
                  <a:gd name="connsiteX968" fmla="*/ 68153 w 2463882"/>
                  <a:gd name="connsiteY968" fmla="*/ 436298 h 664326"/>
                  <a:gd name="connsiteX969" fmla="*/ 95284 w 2463882"/>
                  <a:gd name="connsiteY969" fmla="*/ 429939 h 664326"/>
                  <a:gd name="connsiteX970" fmla="*/ 124585 w 2463882"/>
                  <a:gd name="connsiteY970" fmla="*/ 403905 h 664326"/>
                  <a:gd name="connsiteX971" fmla="*/ 139842 w 2463882"/>
                  <a:gd name="connsiteY971" fmla="*/ 381016 h 664326"/>
                  <a:gd name="connsiteX972" fmla="*/ 157166 w 2463882"/>
                  <a:gd name="connsiteY972" fmla="*/ 356777 h 664326"/>
                  <a:gd name="connsiteX973" fmla="*/ 161578 w 2463882"/>
                  <a:gd name="connsiteY973" fmla="*/ 354890 h 664326"/>
                  <a:gd name="connsiteX974" fmla="*/ 171259 w 2463882"/>
                  <a:gd name="connsiteY974" fmla="*/ 338919 h 664326"/>
                  <a:gd name="connsiteX975" fmla="*/ 201821 w 2463882"/>
                  <a:gd name="connsiteY975" fmla="*/ 309665 h 664326"/>
                  <a:gd name="connsiteX976" fmla="*/ 205924 w 2463882"/>
                  <a:gd name="connsiteY976" fmla="*/ 308392 h 664326"/>
                  <a:gd name="connsiteX977" fmla="*/ 208758 w 2463882"/>
                  <a:gd name="connsiteY977" fmla="*/ 295311 h 664326"/>
                  <a:gd name="connsiteX978" fmla="*/ 218932 w 2463882"/>
                  <a:gd name="connsiteY978" fmla="*/ 289248 h 664326"/>
                  <a:gd name="connsiteX979" fmla="*/ 256062 w 2463882"/>
                  <a:gd name="connsiteY979" fmla="*/ 229789 h 664326"/>
                  <a:gd name="connsiteX980" fmla="*/ 262181 w 2463882"/>
                  <a:gd name="connsiteY980" fmla="*/ 226024 h 664326"/>
                  <a:gd name="connsiteX981" fmla="*/ 267767 w 2463882"/>
                  <a:gd name="connsiteY981" fmla="*/ 217741 h 664326"/>
                  <a:gd name="connsiteX982" fmla="*/ 272462 w 2463882"/>
                  <a:gd name="connsiteY982" fmla="*/ 215653 h 664326"/>
                  <a:gd name="connsiteX983" fmla="*/ 272634 w 2463882"/>
                  <a:gd name="connsiteY983" fmla="*/ 210413 h 664326"/>
                  <a:gd name="connsiteX984" fmla="*/ 284853 w 2463882"/>
                  <a:gd name="connsiteY984" fmla="*/ 195085 h 664326"/>
                  <a:gd name="connsiteX985" fmla="*/ 294736 w 2463882"/>
                  <a:gd name="connsiteY985" fmla="*/ 179543 h 664326"/>
                  <a:gd name="connsiteX986" fmla="*/ 328702 w 2463882"/>
                  <a:gd name="connsiteY986" fmla="*/ 137380 h 664326"/>
                  <a:gd name="connsiteX987" fmla="*/ 324633 w 2463882"/>
                  <a:gd name="connsiteY987" fmla="*/ 136651 h 664326"/>
                  <a:gd name="connsiteX988" fmla="*/ 260972 w 2463882"/>
                  <a:gd name="connsiteY988" fmla="*/ 157094 h 664326"/>
                  <a:gd name="connsiteX989" fmla="*/ 238025 w 2463882"/>
                  <a:gd name="connsiteY989" fmla="*/ 166818 h 664326"/>
                  <a:gd name="connsiteX990" fmla="*/ 232481 w 2463882"/>
                  <a:gd name="connsiteY990" fmla="*/ 172237 h 664326"/>
                  <a:gd name="connsiteX991" fmla="*/ 219670 w 2463882"/>
                  <a:gd name="connsiteY991" fmla="*/ 177528 h 664326"/>
                  <a:gd name="connsiteX992" fmla="*/ 219824 w 2463882"/>
                  <a:gd name="connsiteY992" fmla="*/ 177528 h 664326"/>
                  <a:gd name="connsiteX993" fmla="*/ 193837 w 2463882"/>
                  <a:gd name="connsiteY993" fmla="*/ 197178 h 664326"/>
                  <a:gd name="connsiteX994" fmla="*/ 192997 w 2463882"/>
                  <a:gd name="connsiteY994" fmla="*/ 199643 h 664326"/>
                  <a:gd name="connsiteX995" fmla="*/ 187110 w 2463882"/>
                  <a:gd name="connsiteY995" fmla="*/ 201127 h 664326"/>
                  <a:gd name="connsiteX996" fmla="*/ 187513 w 2463882"/>
                  <a:gd name="connsiteY996" fmla="*/ 204689 h 664326"/>
                  <a:gd name="connsiteX997" fmla="*/ 179530 w 2463882"/>
                  <a:gd name="connsiteY997" fmla="*/ 208377 h 664326"/>
                  <a:gd name="connsiteX998" fmla="*/ 160639 w 2463882"/>
                  <a:gd name="connsiteY998" fmla="*/ 226740 h 664326"/>
                  <a:gd name="connsiteX999" fmla="*/ 158928 w 2463882"/>
                  <a:gd name="connsiteY999" fmla="*/ 226740 h 664326"/>
                  <a:gd name="connsiteX1000" fmla="*/ 149805 w 2463882"/>
                  <a:gd name="connsiteY1000" fmla="*/ 241451 h 664326"/>
                  <a:gd name="connsiteX1001" fmla="*/ 148831 w 2463882"/>
                  <a:gd name="connsiteY1001" fmla="*/ 245884 h 664326"/>
                  <a:gd name="connsiteX1002" fmla="*/ 152836 w 2463882"/>
                  <a:gd name="connsiteY1002" fmla="*/ 246960 h 664326"/>
                  <a:gd name="connsiteX1003" fmla="*/ 166410 w 2463882"/>
                  <a:gd name="connsiteY1003" fmla="*/ 243625 h 664326"/>
                  <a:gd name="connsiteX1004" fmla="*/ 181219 w 2463882"/>
                  <a:gd name="connsiteY1004" fmla="*/ 235920 h 664326"/>
                  <a:gd name="connsiteX1005" fmla="*/ 202627 w 2463882"/>
                  <a:gd name="connsiteY1005" fmla="*/ 217921 h 664326"/>
                  <a:gd name="connsiteX1006" fmla="*/ 209002 w 2463882"/>
                  <a:gd name="connsiteY1006" fmla="*/ 208441 h 664326"/>
                  <a:gd name="connsiteX1007" fmla="*/ 214628 w 2463882"/>
                  <a:gd name="connsiteY1007" fmla="*/ 204754 h 664326"/>
                  <a:gd name="connsiteX1008" fmla="*/ 226478 w 2463882"/>
                  <a:gd name="connsiteY1008" fmla="*/ 196732 h 664326"/>
                  <a:gd name="connsiteX1009" fmla="*/ 241077 w 2463882"/>
                  <a:gd name="connsiteY1009" fmla="*/ 171800 h 664326"/>
                  <a:gd name="connsiteX1010" fmla="*/ 253190 w 2463882"/>
                  <a:gd name="connsiteY1010" fmla="*/ 162800 h 664326"/>
                  <a:gd name="connsiteX1011" fmla="*/ 266018 w 2463882"/>
                  <a:gd name="connsiteY1011" fmla="*/ 162800 h 664326"/>
                  <a:gd name="connsiteX1012" fmla="*/ 268530 w 2463882"/>
                  <a:gd name="connsiteY1012" fmla="*/ 175873 h 664326"/>
                  <a:gd name="connsiteX1013" fmla="*/ 264535 w 2463882"/>
                  <a:gd name="connsiteY1013" fmla="*/ 191342 h 664326"/>
                  <a:gd name="connsiteX1014" fmla="*/ 251273 w 2463882"/>
                  <a:gd name="connsiteY1014" fmla="*/ 211970 h 664326"/>
                  <a:gd name="connsiteX1015" fmla="*/ 223923 w 2463882"/>
                  <a:gd name="connsiteY1015" fmla="*/ 231825 h 664326"/>
                  <a:gd name="connsiteX1016" fmla="*/ 212956 w 2463882"/>
                  <a:gd name="connsiteY1016" fmla="*/ 236837 h 664326"/>
                  <a:gd name="connsiteX1017" fmla="*/ 208093 w 2463882"/>
                  <a:gd name="connsiteY1017" fmla="*/ 244611 h 664326"/>
                  <a:gd name="connsiteX1018" fmla="*/ 189640 w 2463882"/>
                  <a:gd name="connsiteY1018" fmla="*/ 257079 h 664326"/>
                  <a:gd name="connsiteX1019" fmla="*/ 182450 w 2463882"/>
                  <a:gd name="connsiteY1019" fmla="*/ 257992 h 664326"/>
                  <a:gd name="connsiteX1020" fmla="*/ 181279 w 2463882"/>
                  <a:gd name="connsiteY1020" fmla="*/ 259973 h 664326"/>
                  <a:gd name="connsiteX1021" fmla="*/ 171684 w 2463882"/>
                  <a:gd name="connsiteY1021" fmla="*/ 267660 h 664326"/>
                  <a:gd name="connsiteX1022" fmla="*/ 145397 w 2463882"/>
                  <a:gd name="connsiteY1022" fmla="*/ 274126 h 664326"/>
                  <a:gd name="connsiteX1023" fmla="*/ 127488 w 2463882"/>
                  <a:gd name="connsiteY1023" fmla="*/ 272145 h 664326"/>
                  <a:gd name="connsiteX1024" fmla="*/ 120229 w 2463882"/>
                  <a:gd name="connsiteY1024" fmla="*/ 238604 h 664326"/>
                  <a:gd name="connsiteX1025" fmla="*/ 118120 w 2463882"/>
                  <a:gd name="connsiteY1025" fmla="*/ 238604 h 664326"/>
                  <a:gd name="connsiteX1026" fmla="*/ 133992 w 2463882"/>
                  <a:gd name="connsiteY1026" fmla="*/ 208471 h 664326"/>
                  <a:gd name="connsiteX1027" fmla="*/ 166359 w 2463882"/>
                  <a:gd name="connsiteY1027" fmla="*/ 184774 h 664326"/>
                  <a:gd name="connsiteX1028" fmla="*/ 206631 w 2463882"/>
                  <a:gd name="connsiteY1028" fmla="*/ 160622 h 664326"/>
                  <a:gd name="connsiteX1029" fmla="*/ 207476 w 2463882"/>
                  <a:gd name="connsiteY1029" fmla="*/ 160622 h 664326"/>
                  <a:gd name="connsiteX1030" fmla="*/ 211982 w 2463882"/>
                  <a:gd name="connsiteY1030" fmla="*/ 155254 h 664326"/>
                  <a:gd name="connsiteX1031" fmla="*/ 229793 w 2463882"/>
                  <a:gd name="connsiteY1031" fmla="*/ 145444 h 664326"/>
                  <a:gd name="connsiteX1032" fmla="*/ 242488 w 2463882"/>
                  <a:gd name="connsiteY1032" fmla="*/ 140638 h 664326"/>
                  <a:gd name="connsiteX1033" fmla="*/ 272492 w 2463882"/>
                  <a:gd name="connsiteY1033" fmla="*/ 124234 h 664326"/>
                  <a:gd name="connsiteX1034" fmla="*/ 311479 w 2463882"/>
                  <a:gd name="connsiteY1034" fmla="*/ 114904 h 664326"/>
                  <a:gd name="connsiteX1035" fmla="*/ 352605 w 2463882"/>
                  <a:gd name="connsiteY1035" fmla="*/ 110034 h 664326"/>
                  <a:gd name="connsiteX1036" fmla="*/ 363208 w 2463882"/>
                  <a:gd name="connsiteY1036" fmla="*/ 105510 h 664326"/>
                  <a:gd name="connsiteX1037" fmla="*/ 374278 w 2463882"/>
                  <a:gd name="connsiteY1037" fmla="*/ 92322 h 664326"/>
                  <a:gd name="connsiteX1038" fmla="*/ 409745 w 2463882"/>
                  <a:gd name="connsiteY1038" fmla="*/ 72668 h 664326"/>
                  <a:gd name="connsiteX1039" fmla="*/ 419859 w 2463882"/>
                  <a:gd name="connsiteY1039" fmla="*/ 65113 h 664326"/>
                  <a:gd name="connsiteX1040" fmla="*/ 450210 w 2463882"/>
                  <a:gd name="connsiteY1040" fmla="*/ 54948 h 664326"/>
                  <a:gd name="connsiteX1041" fmla="*/ 474825 w 2463882"/>
                  <a:gd name="connsiteY1041" fmla="*/ 45241 h 664326"/>
                  <a:gd name="connsiteX1042" fmla="*/ 496130 w 2463882"/>
                  <a:gd name="connsiteY1042" fmla="*/ 39161 h 664326"/>
                  <a:gd name="connsiteX1043" fmla="*/ 513383 w 2463882"/>
                  <a:gd name="connsiteY1043" fmla="*/ 34848 h 664326"/>
                  <a:gd name="connsiteX1044" fmla="*/ 1798166 w 2463882"/>
                  <a:gd name="connsiteY1044" fmla="*/ 0 h 664326"/>
                  <a:gd name="connsiteX1045" fmla="*/ 1832029 w 2463882"/>
                  <a:gd name="connsiteY1045" fmla="*/ 8467 h 664326"/>
                  <a:gd name="connsiteX1046" fmla="*/ 1829251 w 2463882"/>
                  <a:gd name="connsiteY1046" fmla="*/ 62499 h 664326"/>
                  <a:gd name="connsiteX1047" fmla="*/ 1815209 w 2463882"/>
                  <a:gd name="connsiteY1047" fmla="*/ 65856 h 664326"/>
                  <a:gd name="connsiteX1048" fmla="*/ 1792991 w 2463882"/>
                  <a:gd name="connsiteY1048" fmla="*/ 61950 h 664326"/>
                  <a:gd name="connsiteX1049" fmla="*/ 1783147 w 2463882"/>
                  <a:gd name="connsiteY1049" fmla="*/ 54871 h 664326"/>
                  <a:gd name="connsiteX1050" fmla="*/ 1776544 w 2463882"/>
                  <a:gd name="connsiteY1050" fmla="*/ 36589 h 664326"/>
                  <a:gd name="connsiteX1051" fmla="*/ 1777882 w 2463882"/>
                  <a:gd name="connsiteY1051" fmla="*/ 32649 h 664326"/>
                  <a:gd name="connsiteX1052" fmla="*/ 1774507 w 2463882"/>
                  <a:gd name="connsiteY1052" fmla="*/ 30458 h 664326"/>
                  <a:gd name="connsiteX1053" fmla="*/ 1733459 w 2463882"/>
                  <a:gd name="connsiteY1053" fmla="*/ 43454 h 664326"/>
                  <a:gd name="connsiteX1054" fmla="*/ 1687496 w 2463882"/>
                  <a:gd name="connsiteY1054" fmla="*/ 63108 h 664326"/>
                  <a:gd name="connsiteX1055" fmla="*/ 1683106 w 2463882"/>
                  <a:gd name="connsiteY1055" fmla="*/ 66375 h 664326"/>
                  <a:gd name="connsiteX1056" fmla="*/ 1682951 w 2463882"/>
                  <a:gd name="connsiteY1056" fmla="*/ 66821 h 664326"/>
                  <a:gd name="connsiteX1057" fmla="*/ 1685400 w 2463882"/>
                  <a:gd name="connsiteY1057" fmla="*/ 77034 h 664326"/>
                  <a:gd name="connsiteX1058" fmla="*/ 1680010 w 2463882"/>
                  <a:gd name="connsiteY1058" fmla="*/ 90848 h 664326"/>
                  <a:gd name="connsiteX1059" fmla="*/ 1664657 w 2463882"/>
                  <a:gd name="connsiteY1059" fmla="*/ 107012 h 664326"/>
                  <a:gd name="connsiteX1060" fmla="*/ 1661720 w 2463882"/>
                  <a:gd name="connsiteY1060" fmla="*/ 107012 h 664326"/>
                  <a:gd name="connsiteX1061" fmla="*/ 1658139 w 2463882"/>
                  <a:gd name="connsiteY1061" fmla="*/ 109679 h 664326"/>
                  <a:gd name="connsiteX1062" fmla="*/ 1655589 w 2463882"/>
                  <a:gd name="connsiteY1062" fmla="*/ 117186 h 664326"/>
                  <a:gd name="connsiteX1063" fmla="*/ 1649389 w 2463882"/>
                  <a:gd name="connsiteY1063" fmla="*/ 125200 h 664326"/>
                  <a:gd name="connsiteX1064" fmla="*/ 1638335 w 2463882"/>
                  <a:gd name="connsiteY1064" fmla="*/ 156237 h 664326"/>
                  <a:gd name="connsiteX1065" fmla="*/ 1624521 w 2463882"/>
                  <a:gd name="connsiteY1065" fmla="*/ 185452 h 664326"/>
                  <a:gd name="connsiteX1066" fmla="*/ 1611800 w 2463882"/>
                  <a:gd name="connsiteY1066" fmla="*/ 193307 h 664326"/>
                  <a:gd name="connsiteX1067" fmla="*/ 1599456 w 2463882"/>
                  <a:gd name="connsiteY1067" fmla="*/ 208172 h 664326"/>
                  <a:gd name="connsiteX1068" fmla="*/ 1595636 w 2463882"/>
                  <a:gd name="connsiteY1068" fmla="*/ 219397 h 664326"/>
                  <a:gd name="connsiteX1069" fmla="*/ 1583352 w 2463882"/>
                  <a:gd name="connsiteY1069" fmla="*/ 230304 h 664326"/>
                  <a:gd name="connsiteX1070" fmla="*/ 1576260 w 2463882"/>
                  <a:gd name="connsiteY1070" fmla="*/ 242345 h 664326"/>
                  <a:gd name="connsiteX1071" fmla="*/ 1598359 w 2463882"/>
                  <a:gd name="connsiteY1071" fmla="*/ 247622 h 664326"/>
                  <a:gd name="connsiteX1072" fmla="*/ 1616237 w 2463882"/>
                  <a:gd name="connsiteY1072" fmla="*/ 245666 h 664326"/>
                  <a:gd name="connsiteX1073" fmla="*/ 1636792 w 2463882"/>
                  <a:gd name="connsiteY1073" fmla="*/ 238806 h 664326"/>
                  <a:gd name="connsiteX1074" fmla="*/ 1650885 w 2463882"/>
                  <a:gd name="connsiteY1074" fmla="*/ 227166 h 664326"/>
                  <a:gd name="connsiteX1075" fmla="*/ 1653029 w 2463882"/>
                  <a:gd name="connsiteY1075" fmla="*/ 223363 h 664326"/>
                  <a:gd name="connsiteX1076" fmla="*/ 1651871 w 2463882"/>
                  <a:gd name="connsiteY1076" fmla="*/ 223363 h 664326"/>
                  <a:gd name="connsiteX1077" fmla="*/ 1638177 w 2463882"/>
                  <a:gd name="connsiteY1077" fmla="*/ 233404 h 664326"/>
                  <a:gd name="connsiteX1078" fmla="*/ 1624208 w 2463882"/>
                  <a:gd name="connsiteY1078" fmla="*/ 230733 h 664326"/>
                  <a:gd name="connsiteX1079" fmla="*/ 1621850 w 2463882"/>
                  <a:gd name="connsiteY1079" fmla="*/ 224700 h 664326"/>
                  <a:gd name="connsiteX1080" fmla="*/ 1614004 w 2463882"/>
                  <a:gd name="connsiteY1080" fmla="*/ 222235 h 664326"/>
                  <a:gd name="connsiteX1081" fmla="*/ 1615787 w 2463882"/>
                  <a:gd name="connsiteY1081" fmla="*/ 207683 h 664326"/>
                  <a:gd name="connsiteX1082" fmla="*/ 1621867 w 2463882"/>
                  <a:gd name="connsiteY1082" fmla="*/ 204300 h 664326"/>
                  <a:gd name="connsiteX1083" fmla="*/ 1633555 w 2463882"/>
                  <a:gd name="connsiteY1083" fmla="*/ 195129 h 664326"/>
                  <a:gd name="connsiteX1084" fmla="*/ 1648668 w 2463882"/>
                  <a:gd name="connsiteY1084" fmla="*/ 196746 h 664326"/>
                  <a:gd name="connsiteX1085" fmla="*/ 1668434 w 2463882"/>
                  <a:gd name="connsiteY1085" fmla="*/ 192977 h 664326"/>
                  <a:gd name="connsiteX1086" fmla="*/ 1684868 w 2463882"/>
                  <a:gd name="connsiteY1086" fmla="*/ 205874 h 664326"/>
                  <a:gd name="connsiteX1087" fmla="*/ 1683830 w 2463882"/>
                  <a:gd name="connsiteY1087" fmla="*/ 208931 h 664326"/>
                  <a:gd name="connsiteX1088" fmla="*/ 1686429 w 2463882"/>
                  <a:gd name="connsiteY1088" fmla="*/ 218591 h 664326"/>
                  <a:gd name="connsiteX1089" fmla="*/ 1680992 w 2463882"/>
                  <a:gd name="connsiteY1089" fmla="*/ 234575 h 664326"/>
                  <a:gd name="connsiteX1090" fmla="*/ 1656163 w 2463882"/>
                  <a:gd name="connsiteY1090" fmla="*/ 248878 h 664326"/>
                  <a:gd name="connsiteX1091" fmla="*/ 1637478 w 2463882"/>
                  <a:gd name="connsiteY1091" fmla="*/ 263481 h 664326"/>
                  <a:gd name="connsiteX1092" fmla="*/ 1609099 w 2463882"/>
                  <a:gd name="connsiteY1092" fmla="*/ 272455 h 664326"/>
                  <a:gd name="connsiteX1093" fmla="*/ 1580381 w 2463882"/>
                  <a:gd name="connsiteY1093" fmla="*/ 278526 h 664326"/>
                  <a:gd name="connsiteX1094" fmla="*/ 1562373 w 2463882"/>
                  <a:gd name="connsiteY1094" fmla="*/ 279937 h 664326"/>
                  <a:gd name="connsiteX1095" fmla="*/ 1552977 w 2463882"/>
                  <a:gd name="connsiteY1095" fmla="*/ 294570 h 664326"/>
                  <a:gd name="connsiteX1096" fmla="*/ 1538316 w 2463882"/>
                  <a:gd name="connsiteY1096" fmla="*/ 313847 h 664326"/>
                  <a:gd name="connsiteX1097" fmla="*/ 1537073 w 2463882"/>
                  <a:gd name="connsiteY1097" fmla="*/ 317500 h 664326"/>
                  <a:gd name="connsiteX1098" fmla="*/ 1534969 w 2463882"/>
                  <a:gd name="connsiteY1098" fmla="*/ 317380 h 664326"/>
                  <a:gd name="connsiteX1099" fmla="*/ 1532189 w 2463882"/>
                  <a:gd name="connsiteY1099" fmla="*/ 325547 h 664326"/>
                  <a:gd name="connsiteX1100" fmla="*/ 1530041 w 2463882"/>
                  <a:gd name="connsiteY1100" fmla="*/ 325547 h 664326"/>
                  <a:gd name="connsiteX1101" fmla="*/ 1525063 w 2463882"/>
                  <a:gd name="connsiteY1101" fmla="*/ 346501 h 664326"/>
                  <a:gd name="connsiteX1102" fmla="*/ 1515318 w 2463882"/>
                  <a:gd name="connsiteY1102" fmla="*/ 362274 h 664326"/>
                  <a:gd name="connsiteX1103" fmla="*/ 1504509 w 2463882"/>
                  <a:gd name="connsiteY1103" fmla="*/ 381298 h 664326"/>
                  <a:gd name="connsiteX1104" fmla="*/ 1480829 w 2463882"/>
                  <a:gd name="connsiteY1104" fmla="*/ 404597 h 664326"/>
                  <a:gd name="connsiteX1105" fmla="*/ 1460720 w 2463882"/>
                  <a:gd name="connsiteY1105" fmla="*/ 427303 h 664326"/>
                  <a:gd name="connsiteX1106" fmla="*/ 1449528 w 2463882"/>
                  <a:gd name="connsiteY1106" fmla="*/ 437920 h 664326"/>
                  <a:gd name="connsiteX1107" fmla="*/ 1451781 w 2463882"/>
                  <a:gd name="connsiteY1107" fmla="*/ 438494 h 664326"/>
                  <a:gd name="connsiteX1108" fmla="*/ 1465197 w 2463882"/>
                  <a:gd name="connsiteY1108" fmla="*/ 436341 h 664326"/>
                  <a:gd name="connsiteX1109" fmla="*/ 1474256 w 2463882"/>
                  <a:gd name="connsiteY1109" fmla="*/ 440110 h 664326"/>
                  <a:gd name="connsiteX1110" fmla="*/ 1478895 w 2463882"/>
                  <a:gd name="connsiteY1110" fmla="*/ 440110 h 664326"/>
                  <a:gd name="connsiteX1111" fmla="*/ 1497014 w 2463882"/>
                  <a:gd name="connsiteY1111" fmla="*/ 452381 h 664326"/>
                  <a:gd name="connsiteX1112" fmla="*/ 1495291 w 2463882"/>
                  <a:gd name="connsiteY1112" fmla="*/ 457453 h 664326"/>
                  <a:gd name="connsiteX1113" fmla="*/ 1497353 w 2463882"/>
                  <a:gd name="connsiteY1113" fmla="*/ 460600 h 664326"/>
                  <a:gd name="connsiteX1114" fmla="*/ 1496825 w 2463882"/>
                  <a:gd name="connsiteY1114" fmla="*/ 471889 h 664326"/>
                  <a:gd name="connsiteX1115" fmla="*/ 1488949 w 2463882"/>
                  <a:gd name="connsiteY1115" fmla="*/ 484662 h 664326"/>
                  <a:gd name="connsiteX1116" fmla="*/ 1473433 w 2463882"/>
                  <a:gd name="connsiteY1116" fmla="*/ 492551 h 664326"/>
                  <a:gd name="connsiteX1117" fmla="*/ 1465767 w 2463882"/>
                  <a:gd name="connsiteY1117" fmla="*/ 492551 h 664326"/>
                  <a:gd name="connsiteX1118" fmla="*/ 1458937 w 2463882"/>
                  <a:gd name="connsiteY1118" fmla="*/ 486986 h 664326"/>
                  <a:gd name="connsiteX1119" fmla="*/ 1458868 w 2463882"/>
                  <a:gd name="connsiteY1119" fmla="*/ 476353 h 664326"/>
                  <a:gd name="connsiteX1120" fmla="*/ 1463391 w 2463882"/>
                  <a:gd name="connsiteY1120" fmla="*/ 470950 h 664326"/>
                  <a:gd name="connsiteX1121" fmla="*/ 1439068 w 2463882"/>
                  <a:gd name="connsiteY1121" fmla="*/ 466757 h 664326"/>
                  <a:gd name="connsiteX1122" fmla="*/ 1432967 w 2463882"/>
                  <a:gd name="connsiteY1122" fmla="*/ 475538 h 664326"/>
                  <a:gd name="connsiteX1123" fmla="*/ 1408237 w 2463882"/>
                  <a:gd name="connsiteY1123" fmla="*/ 482364 h 664326"/>
                  <a:gd name="connsiteX1124" fmla="*/ 1397171 w 2463882"/>
                  <a:gd name="connsiteY1124" fmla="*/ 480752 h 664326"/>
                  <a:gd name="connsiteX1125" fmla="*/ 1381538 w 2463882"/>
                  <a:gd name="connsiteY1125" fmla="*/ 484516 h 664326"/>
                  <a:gd name="connsiteX1126" fmla="*/ 1370532 w 2463882"/>
                  <a:gd name="connsiteY1126" fmla="*/ 480752 h 664326"/>
                  <a:gd name="connsiteX1127" fmla="*/ 1347920 w 2463882"/>
                  <a:gd name="connsiteY1127" fmla="*/ 482904 h 664326"/>
                  <a:gd name="connsiteX1128" fmla="*/ 1337334 w 2463882"/>
                  <a:gd name="connsiteY1128" fmla="*/ 477707 h 664326"/>
                  <a:gd name="connsiteX1129" fmla="*/ 1331370 w 2463882"/>
                  <a:gd name="connsiteY1129" fmla="*/ 468657 h 664326"/>
                  <a:gd name="connsiteX1130" fmla="*/ 1331391 w 2463882"/>
                  <a:gd name="connsiteY1130" fmla="*/ 453890 h 664326"/>
                  <a:gd name="connsiteX1131" fmla="*/ 1342101 w 2463882"/>
                  <a:gd name="connsiteY1131" fmla="*/ 436787 h 664326"/>
                  <a:gd name="connsiteX1132" fmla="*/ 1354793 w 2463882"/>
                  <a:gd name="connsiteY1132" fmla="*/ 427303 h 664326"/>
                  <a:gd name="connsiteX1133" fmla="*/ 1366691 w 2463882"/>
                  <a:gd name="connsiteY1133" fmla="*/ 424499 h 664326"/>
                  <a:gd name="connsiteX1134" fmla="*/ 1401771 w 2463882"/>
                  <a:gd name="connsiteY1134" fmla="*/ 428594 h 664326"/>
                  <a:gd name="connsiteX1135" fmla="*/ 1414908 w 2463882"/>
                  <a:gd name="connsiteY1135" fmla="*/ 437135 h 664326"/>
                  <a:gd name="connsiteX1136" fmla="*/ 1416477 w 2463882"/>
                  <a:gd name="connsiteY1136" fmla="*/ 435484 h 664326"/>
                  <a:gd name="connsiteX1137" fmla="*/ 1418793 w 2463882"/>
                  <a:gd name="connsiteY1137" fmla="*/ 418167 h 664326"/>
                  <a:gd name="connsiteX1138" fmla="*/ 1436376 w 2463882"/>
                  <a:gd name="connsiteY1138" fmla="*/ 384870 h 664326"/>
                  <a:gd name="connsiteX1139" fmla="*/ 1445255 w 2463882"/>
                  <a:gd name="connsiteY1139" fmla="*/ 377242 h 664326"/>
                  <a:gd name="connsiteX1140" fmla="*/ 1452059 w 2463882"/>
                  <a:gd name="connsiteY1140" fmla="*/ 359290 h 664326"/>
                  <a:gd name="connsiteX1141" fmla="*/ 1457946 w 2463882"/>
                  <a:gd name="connsiteY1141" fmla="*/ 348503 h 664326"/>
                  <a:gd name="connsiteX1142" fmla="*/ 1465089 w 2463882"/>
                  <a:gd name="connsiteY1142" fmla="*/ 334568 h 664326"/>
                  <a:gd name="connsiteX1143" fmla="*/ 1492963 w 2463882"/>
                  <a:gd name="connsiteY1143" fmla="*/ 297571 h 664326"/>
                  <a:gd name="connsiteX1144" fmla="*/ 1493151 w 2463882"/>
                  <a:gd name="connsiteY1144" fmla="*/ 295434 h 664326"/>
                  <a:gd name="connsiteX1145" fmla="*/ 1494163 w 2463882"/>
                  <a:gd name="connsiteY1145" fmla="*/ 290878 h 664326"/>
                  <a:gd name="connsiteX1146" fmla="*/ 1499338 w 2463882"/>
                  <a:gd name="connsiteY1146" fmla="*/ 280078 h 664326"/>
                  <a:gd name="connsiteX1147" fmla="*/ 1508110 w 2463882"/>
                  <a:gd name="connsiteY1147" fmla="*/ 270423 h 664326"/>
                  <a:gd name="connsiteX1148" fmla="*/ 1494575 w 2463882"/>
                  <a:gd name="connsiteY1148" fmla="*/ 262293 h 664326"/>
                  <a:gd name="connsiteX1149" fmla="*/ 1456673 w 2463882"/>
                  <a:gd name="connsiteY1149" fmla="*/ 261989 h 664326"/>
                  <a:gd name="connsiteX1150" fmla="*/ 1428710 w 2463882"/>
                  <a:gd name="connsiteY1150" fmla="*/ 260107 h 664326"/>
                  <a:gd name="connsiteX1151" fmla="*/ 1401668 w 2463882"/>
                  <a:gd name="connsiteY1151" fmla="*/ 258225 h 664326"/>
                  <a:gd name="connsiteX1152" fmla="*/ 1390002 w 2463882"/>
                  <a:gd name="connsiteY1152" fmla="*/ 250859 h 664326"/>
                  <a:gd name="connsiteX1153" fmla="*/ 1380955 w 2463882"/>
                  <a:gd name="connsiteY1153" fmla="*/ 260038 h 664326"/>
                  <a:gd name="connsiteX1154" fmla="*/ 1378670 w 2463882"/>
                  <a:gd name="connsiteY1154" fmla="*/ 266761 h 664326"/>
                  <a:gd name="connsiteX1155" fmla="*/ 1370000 w 2463882"/>
                  <a:gd name="connsiteY1155" fmla="*/ 274826 h 664326"/>
                  <a:gd name="connsiteX1156" fmla="*/ 1368680 w 2463882"/>
                  <a:gd name="connsiteY1156" fmla="*/ 278715 h 664326"/>
                  <a:gd name="connsiteX1157" fmla="*/ 1357820 w 2463882"/>
                  <a:gd name="connsiteY1157" fmla="*/ 293211 h 664326"/>
                  <a:gd name="connsiteX1158" fmla="*/ 1357618 w 2463882"/>
                  <a:gd name="connsiteY1158" fmla="*/ 303304 h 664326"/>
                  <a:gd name="connsiteX1159" fmla="*/ 1331511 w 2463882"/>
                  <a:gd name="connsiteY1159" fmla="*/ 339666 h 664326"/>
                  <a:gd name="connsiteX1160" fmla="*/ 1326413 w 2463882"/>
                  <a:gd name="connsiteY1160" fmla="*/ 339666 h 664326"/>
                  <a:gd name="connsiteX1161" fmla="*/ 1323858 w 2463882"/>
                  <a:gd name="connsiteY1161" fmla="*/ 342380 h 664326"/>
                  <a:gd name="connsiteX1162" fmla="*/ 1323627 w 2463882"/>
                  <a:gd name="connsiteY1162" fmla="*/ 349313 h 664326"/>
                  <a:gd name="connsiteX1163" fmla="*/ 1304127 w 2463882"/>
                  <a:gd name="connsiteY1163" fmla="*/ 376629 h 664326"/>
                  <a:gd name="connsiteX1164" fmla="*/ 1300958 w 2463882"/>
                  <a:gd name="connsiteY1164" fmla="*/ 385941 h 664326"/>
                  <a:gd name="connsiteX1165" fmla="*/ 1289022 w 2463882"/>
                  <a:gd name="connsiteY1165" fmla="*/ 397282 h 664326"/>
                  <a:gd name="connsiteX1166" fmla="*/ 1287217 w 2463882"/>
                  <a:gd name="connsiteY1166" fmla="*/ 402586 h 664326"/>
                  <a:gd name="connsiteX1167" fmla="*/ 1271297 w 2463882"/>
                  <a:gd name="connsiteY1167" fmla="*/ 407375 h 664326"/>
                  <a:gd name="connsiteX1168" fmla="*/ 1247857 w 2463882"/>
                  <a:gd name="connsiteY1168" fmla="*/ 441173 h 664326"/>
                  <a:gd name="connsiteX1169" fmla="*/ 1239947 w 2463882"/>
                  <a:gd name="connsiteY1169" fmla="*/ 447065 h 664326"/>
                  <a:gd name="connsiteX1170" fmla="*/ 1232011 w 2463882"/>
                  <a:gd name="connsiteY1170" fmla="*/ 458847 h 664326"/>
                  <a:gd name="connsiteX1171" fmla="*/ 1207396 w 2463882"/>
                  <a:gd name="connsiteY1171" fmla="*/ 472339 h 664326"/>
                  <a:gd name="connsiteX1172" fmla="*/ 1186263 w 2463882"/>
                  <a:gd name="connsiteY1172" fmla="*/ 472794 h 664326"/>
                  <a:gd name="connsiteX1173" fmla="*/ 1180685 w 2463882"/>
                  <a:gd name="connsiteY1173" fmla="*/ 474946 h 664326"/>
                  <a:gd name="connsiteX1174" fmla="*/ 1163813 w 2463882"/>
                  <a:gd name="connsiteY1174" fmla="*/ 468236 h 664326"/>
                  <a:gd name="connsiteX1175" fmla="*/ 1157549 w 2463882"/>
                  <a:gd name="connsiteY1175" fmla="*/ 457702 h 664326"/>
                  <a:gd name="connsiteX1176" fmla="*/ 1160666 w 2463882"/>
                  <a:gd name="connsiteY1176" fmla="*/ 448548 h 664326"/>
                  <a:gd name="connsiteX1177" fmla="*/ 1169095 w 2463882"/>
                  <a:gd name="connsiteY1177" fmla="*/ 439424 h 664326"/>
                  <a:gd name="connsiteX1178" fmla="*/ 1176740 w 2463882"/>
                  <a:gd name="connsiteY1178" fmla="*/ 436573 h 664326"/>
                  <a:gd name="connsiteX1179" fmla="*/ 1187266 w 2463882"/>
                  <a:gd name="connsiteY1179" fmla="*/ 436573 h 664326"/>
                  <a:gd name="connsiteX1180" fmla="*/ 1194782 w 2463882"/>
                  <a:gd name="connsiteY1180" fmla="*/ 441576 h 664326"/>
                  <a:gd name="connsiteX1181" fmla="*/ 1194761 w 2463882"/>
                  <a:gd name="connsiteY1181" fmla="*/ 445234 h 664326"/>
                  <a:gd name="connsiteX1182" fmla="*/ 1204652 w 2463882"/>
                  <a:gd name="connsiteY1182" fmla="*/ 447275 h 664326"/>
                  <a:gd name="connsiteX1183" fmla="*/ 1207902 w 2463882"/>
                  <a:gd name="connsiteY1183" fmla="*/ 444192 h 664326"/>
                  <a:gd name="connsiteX1184" fmla="*/ 1214702 w 2463882"/>
                  <a:gd name="connsiteY1184" fmla="*/ 430446 h 664326"/>
                  <a:gd name="connsiteX1185" fmla="*/ 1221830 w 2463882"/>
                  <a:gd name="connsiteY1185" fmla="*/ 413163 h 664326"/>
                  <a:gd name="connsiteX1186" fmla="*/ 1230330 w 2463882"/>
                  <a:gd name="connsiteY1186" fmla="*/ 399486 h 664326"/>
                  <a:gd name="connsiteX1187" fmla="*/ 1236783 w 2463882"/>
                  <a:gd name="connsiteY1187" fmla="*/ 387665 h 664326"/>
                  <a:gd name="connsiteX1188" fmla="*/ 1238459 w 2463882"/>
                  <a:gd name="connsiteY1188" fmla="*/ 381148 h 664326"/>
                  <a:gd name="connsiteX1189" fmla="*/ 1251901 w 2463882"/>
                  <a:gd name="connsiteY1189" fmla="*/ 371947 h 664326"/>
                  <a:gd name="connsiteX1190" fmla="*/ 1262799 w 2463882"/>
                  <a:gd name="connsiteY1190" fmla="*/ 349163 h 664326"/>
                  <a:gd name="connsiteX1191" fmla="*/ 1292967 w 2463882"/>
                  <a:gd name="connsiteY1191" fmla="*/ 312432 h 664326"/>
                  <a:gd name="connsiteX1192" fmla="*/ 1300967 w 2463882"/>
                  <a:gd name="connsiteY1192" fmla="*/ 296825 h 664326"/>
                  <a:gd name="connsiteX1193" fmla="*/ 1316711 w 2463882"/>
                  <a:gd name="connsiteY1193" fmla="*/ 280494 h 664326"/>
                  <a:gd name="connsiteX1194" fmla="*/ 1322160 w 2463882"/>
                  <a:gd name="connsiteY1194" fmla="*/ 267250 h 664326"/>
                  <a:gd name="connsiteX1195" fmla="*/ 1324231 w 2463882"/>
                  <a:gd name="connsiteY1195" fmla="*/ 257830 h 664326"/>
                  <a:gd name="connsiteX1196" fmla="*/ 1320728 w 2463882"/>
                  <a:gd name="connsiteY1196" fmla="*/ 256608 h 664326"/>
                  <a:gd name="connsiteX1197" fmla="*/ 1316659 w 2463882"/>
                  <a:gd name="connsiteY1197" fmla="*/ 258649 h 664326"/>
                  <a:gd name="connsiteX1198" fmla="*/ 1281605 w 2463882"/>
                  <a:gd name="connsiteY1198" fmla="*/ 258761 h 664326"/>
                  <a:gd name="connsiteX1199" fmla="*/ 1263880 w 2463882"/>
                  <a:gd name="connsiteY1199" fmla="*/ 263824 h 664326"/>
                  <a:gd name="connsiteX1200" fmla="*/ 1248993 w 2463882"/>
                  <a:gd name="connsiteY1200" fmla="*/ 272716 h 664326"/>
                  <a:gd name="connsiteX1201" fmla="*/ 1248967 w 2463882"/>
                  <a:gd name="connsiteY1201" fmla="*/ 272730 h 664326"/>
                  <a:gd name="connsiteX1202" fmla="*/ 1270573 w 2463882"/>
                  <a:gd name="connsiteY1202" fmla="*/ 265526 h 664326"/>
                  <a:gd name="connsiteX1203" fmla="*/ 1278921 w 2463882"/>
                  <a:gd name="connsiteY1203" fmla="*/ 265526 h 664326"/>
                  <a:gd name="connsiteX1204" fmla="*/ 1291929 w 2463882"/>
                  <a:gd name="connsiteY1204" fmla="*/ 284554 h 664326"/>
                  <a:gd name="connsiteX1205" fmla="*/ 1289682 w 2463882"/>
                  <a:gd name="connsiteY1205" fmla="*/ 296731 h 664326"/>
                  <a:gd name="connsiteX1206" fmla="*/ 1284078 w 2463882"/>
                  <a:gd name="connsiteY1206" fmla="*/ 306001 h 664326"/>
                  <a:gd name="connsiteX1207" fmla="*/ 1273132 w 2463882"/>
                  <a:gd name="connsiteY1207" fmla="*/ 311720 h 664326"/>
                  <a:gd name="connsiteX1208" fmla="*/ 1261951 w 2463882"/>
                  <a:gd name="connsiteY1208" fmla="*/ 311720 h 664326"/>
                  <a:gd name="connsiteX1209" fmla="*/ 1259061 w 2463882"/>
                  <a:gd name="connsiteY1209" fmla="*/ 313872 h 664326"/>
                  <a:gd name="connsiteX1210" fmla="*/ 1245478 w 2463882"/>
                  <a:gd name="connsiteY1210" fmla="*/ 313872 h 664326"/>
                  <a:gd name="connsiteX1211" fmla="*/ 1227449 w 2463882"/>
                  <a:gd name="connsiteY1211" fmla="*/ 303921 h 664326"/>
                  <a:gd name="connsiteX1212" fmla="*/ 1202062 w 2463882"/>
                  <a:gd name="connsiteY1212" fmla="*/ 298009 h 664326"/>
                  <a:gd name="connsiteX1213" fmla="*/ 1198628 w 2463882"/>
                  <a:gd name="connsiteY1213" fmla="*/ 284490 h 664326"/>
                  <a:gd name="connsiteX1214" fmla="*/ 1203164 w 2463882"/>
                  <a:gd name="connsiteY1214" fmla="*/ 271160 h 664326"/>
                  <a:gd name="connsiteX1215" fmla="*/ 1208463 w 2463882"/>
                  <a:gd name="connsiteY1215" fmla="*/ 269179 h 664326"/>
                  <a:gd name="connsiteX1216" fmla="*/ 1212725 w 2463882"/>
                  <a:gd name="connsiteY1216" fmla="*/ 262148 h 664326"/>
                  <a:gd name="connsiteX1217" fmla="*/ 1217004 w 2463882"/>
                  <a:gd name="connsiteY1217" fmla="*/ 258953 h 664326"/>
                  <a:gd name="connsiteX1218" fmla="*/ 1217737 w 2463882"/>
                  <a:gd name="connsiteY1218" fmla="*/ 256797 h 664326"/>
                  <a:gd name="connsiteX1219" fmla="*/ 1226578 w 2463882"/>
                  <a:gd name="connsiteY1219" fmla="*/ 250198 h 664326"/>
                  <a:gd name="connsiteX1220" fmla="*/ 1241229 w 2463882"/>
                  <a:gd name="connsiteY1220" fmla="*/ 247098 h 664326"/>
                  <a:gd name="connsiteX1221" fmla="*/ 1263164 w 2463882"/>
                  <a:gd name="connsiteY1221" fmla="*/ 238313 h 664326"/>
                  <a:gd name="connsiteX1222" fmla="*/ 1294720 w 2463882"/>
                  <a:gd name="connsiteY1222" fmla="*/ 229918 h 664326"/>
                  <a:gd name="connsiteX1223" fmla="*/ 1302287 w 2463882"/>
                  <a:gd name="connsiteY1223" fmla="*/ 229918 h 664326"/>
                  <a:gd name="connsiteX1224" fmla="*/ 1306935 w 2463882"/>
                  <a:gd name="connsiteY1224" fmla="*/ 232075 h 664326"/>
                  <a:gd name="connsiteX1225" fmla="*/ 1320209 w 2463882"/>
                  <a:gd name="connsiteY1225" fmla="*/ 232075 h 664326"/>
                  <a:gd name="connsiteX1226" fmla="*/ 1337201 w 2463882"/>
                  <a:gd name="connsiteY1226" fmla="*/ 228941 h 664326"/>
                  <a:gd name="connsiteX1227" fmla="*/ 1354643 w 2463882"/>
                  <a:gd name="connsiteY1227" fmla="*/ 206500 h 664326"/>
                  <a:gd name="connsiteX1228" fmla="*/ 1357305 w 2463882"/>
                  <a:gd name="connsiteY1228" fmla="*/ 192347 h 664326"/>
                  <a:gd name="connsiteX1229" fmla="*/ 1363128 w 2463882"/>
                  <a:gd name="connsiteY1229" fmla="*/ 188248 h 664326"/>
                  <a:gd name="connsiteX1230" fmla="*/ 1368011 w 2463882"/>
                  <a:gd name="connsiteY1230" fmla="*/ 183008 h 664326"/>
                  <a:gd name="connsiteX1231" fmla="*/ 1372354 w 2463882"/>
                  <a:gd name="connsiteY1231" fmla="*/ 173387 h 664326"/>
                  <a:gd name="connsiteX1232" fmla="*/ 1377692 w 2463882"/>
                  <a:gd name="connsiteY1232" fmla="*/ 164023 h 664326"/>
                  <a:gd name="connsiteX1233" fmla="*/ 1379502 w 2463882"/>
                  <a:gd name="connsiteY1233" fmla="*/ 158792 h 664326"/>
                  <a:gd name="connsiteX1234" fmla="*/ 1382460 w 2463882"/>
                  <a:gd name="connsiteY1234" fmla="*/ 148417 h 664326"/>
                  <a:gd name="connsiteX1235" fmla="*/ 1390285 w 2463882"/>
                  <a:gd name="connsiteY1235" fmla="*/ 143850 h 664326"/>
                  <a:gd name="connsiteX1236" fmla="*/ 1395297 w 2463882"/>
                  <a:gd name="connsiteY1236" fmla="*/ 133963 h 664326"/>
                  <a:gd name="connsiteX1237" fmla="*/ 1403859 w 2463882"/>
                  <a:gd name="connsiteY1237" fmla="*/ 129474 h 664326"/>
                  <a:gd name="connsiteX1238" fmla="*/ 1411405 w 2463882"/>
                  <a:gd name="connsiteY1238" fmla="*/ 126542 h 664326"/>
                  <a:gd name="connsiteX1239" fmla="*/ 1347195 w 2463882"/>
                  <a:gd name="connsiteY1239" fmla="*/ 121101 h 664326"/>
                  <a:gd name="connsiteX1240" fmla="*/ 1342603 w 2463882"/>
                  <a:gd name="connsiteY1240" fmla="*/ 123266 h 664326"/>
                  <a:gd name="connsiteX1241" fmla="*/ 1291384 w 2463882"/>
                  <a:gd name="connsiteY1241" fmla="*/ 109212 h 664326"/>
                  <a:gd name="connsiteX1242" fmla="*/ 1271820 w 2463882"/>
                  <a:gd name="connsiteY1242" fmla="*/ 114335 h 664326"/>
                  <a:gd name="connsiteX1243" fmla="*/ 1263430 w 2463882"/>
                  <a:gd name="connsiteY1243" fmla="*/ 121410 h 664326"/>
                  <a:gd name="connsiteX1244" fmla="*/ 1263091 w 2463882"/>
                  <a:gd name="connsiteY1244" fmla="*/ 131490 h 664326"/>
                  <a:gd name="connsiteX1245" fmla="*/ 1268733 w 2463882"/>
                  <a:gd name="connsiteY1245" fmla="*/ 135524 h 664326"/>
                  <a:gd name="connsiteX1246" fmla="*/ 1287573 w 2463882"/>
                  <a:gd name="connsiteY1246" fmla="*/ 137475 h 664326"/>
                  <a:gd name="connsiteX1247" fmla="*/ 1290810 w 2463882"/>
                  <a:gd name="connsiteY1247" fmla="*/ 132004 h 664326"/>
                  <a:gd name="connsiteX1248" fmla="*/ 1302206 w 2463882"/>
                  <a:gd name="connsiteY1248" fmla="*/ 123480 h 664326"/>
                  <a:gd name="connsiteX1249" fmla="*/ 1321530 w 2463882"/>
                  <a:gd name="connsiteY1249" fmla="*/ 123480 h 664326"/>
                  <a:gd name="connsiteX1250" fmla="*/ 1339379 w 2463882"/>
                  <a:gd name="connsiteY1250" fmla="*/ 150951 h 664326"/>
                  <a:gd name="connsiteX1251" fmla="*/ 1334045 w 2463882"/>
                  <a:gd name="connsiteY1251" fmla="*/ 173572 h 664326"/>
                  <a:gd name="connsiteX1252" fmla="*/ 1326238 w 2463882"/>
                  <a:gd name="connsiteY1252" fmla="*/ 181654 h 664326"/>
                  <a:gd name="connsiteX1253" fmla="*/ 1301139 w 2463882"/>
                  <a:gd name="connsiteY1253" fmla="*/ 174313 h 664326"/>
                  <a:gd name="connsiteX1254" fmla="*/ 1303698 w 2463882"/>
                  <a:gd name="connsiteY1254" fmla="*/ 166784 h 664326"/>
                  <a:gd name="connsiteX1255" fmla="*/ 1303016 w 2463882"/>
                  <a:gd name="connsiteY1255" fmla="*/ 165777 h 664326"/>
                  <a:gd name="connsiteX1256" fmla="*/ 1274020 w 2463882"/>
                  <a:gd name="connsiteY1256" fmla="*/ 163543 h 664326"/>
                  <a:gd name="connsiteX1257" fmla="*/ 1241387 w 2463882"/>
                  <a:gd name="connsiteY1257" fmla="*/ 153485 h 664326"/>
                  <a:gd name="connsiteX1258" fmla="*/ 1227517 w 2463882"/>
                  <a:gd name="connsiteY1258" fmla="*/ 135828 h 664326"/>
                  <a:gd name="connsiteX1259" fmla="*/ 1235428 w 2463882"/>
                  <a:gd name="connsiteY1259" fmla="*/ 112573 h 664326"/>
                  <a:gd name="connsiteX1260" fmla="*/ 1248175 w 2463882"/>
                  <a:gd name="connsiteY1260" fmla="*/ 97404 h 664326"/>
                  <a:gd name="connsiteX1261" fmla="*/ 1315184 w 2463882"/>
                  <a:gd name="connsiteY1261" fmla="*/ 84790 h 664326"/>
                  <a:gd name="connsiteX1262" fmla="*/ 1345484 w 2463882"/>
                  <a:gd name="connsiteY1262" fmla="*/ 96117 h 664326"/>
                  <a:gd name="connsiteX1263" fmla="*/ 1352953 w 2463882"/>
                  <a:gd name="connsiteY1263" fmla="*/ 94497 h 664326"/>
                  <a:gd name="connsiteX1264" fmla="*/ 1380531 w 2463882"/>
                  <a:gd name="connsiteY1264" fmla="*/ 98238 h 664326"/>
                  <a:gd name="connsiteX1265" fmla="*/ 1408991 w 2463882"/>
                  <a:gd name="connsiteY1265" fmla="*/ 100431 h 664326"/>
                  <a:gd name="connsiteX1266" fmla="*/ 1415924 w 2463882"/>
                  <a:gd name="connsiteY1266" fmla="*/ 104199 h 664326"/>
                  <a:gd name="connsiteX1267" fmla="*/ 1427689 w 2463882"/>
                  <a:gd name="connsiteY1267" fmla="*/ 98283 h 664326"/>
                  <a:gd name="connsiteX1268" fmla="*/ 1435295 w 2463882"/>
                  <a:gd name="connsiteY1268" fmla="*/ 100431 h 664326"/>
                  <a:gd name="connsiteX1269" fmla="*/ 1442845 w 2463882"/>
                  <a:gd name="connsiteY1269" fmla="*/ 92988 h 664326"/>
                  <a:gd name="connsiteX1270" fmla="*/ 1484379 w 2463882"/>
                  <a:gd name="connsiteY1270" fmla="*/ 74637 h 664326"/>
                  <a:gd name="connsiteX1271" fmla="*/ 1506301 w 2463882"/>
                  <a:gd name="connsiteY1271" fmla="*/ 74637 h 664326"/>
                  <a:gd name="connsiteX1272" fmla="*/ 1509161 w 2463882"/>
                  <a:gd name="connsiteY1272" fmla="*/ 97597 h 664326"/>
                  <a:gd name="connsiteX1273" fmla="*/ 1501340 w 2463882"/>
                  <a:gd name="connsiteY1273" fmla="*/ 104161 h 664326"/>
                  <a:gd name="connsiteX1274" fmla="*/ 1471653 w 2463882"/>
                  <a:gd name="connsiteY1274" fmla="*/ 114970 h 664326"/>
                  <a:gd name="connsiteX1275" fmla="*/ 1468065 w 2463882"/>
                  <a:gd name="connsiteY1275" fmla="*/ 119244 h 664326"/>
                  <a:gd name="connsiteX1276" fmla="*/ 1463722 w 2463882"/>
                  <a:gd name="connsiteY1276" fmla="*/ 131447 h 664326"/>
                  <a:gd name="connsiteX1277" fmla="*/ 1447755 w 2463882"/>
                  <a:gd name="connsiteY1277" fmla="*/ 143396 h 664326"/>
                  <a:gd name="connsiteX1278" fmla="*/ 1419869 w 2463882"/>
                  <a:gd name="connsiteY1278" fmla="*/ 186927 h 664326"/>
                  <a:gd name="connsiteX1279" fmla="*/ 1395961 w 2463882"/>
                  <a:gd name="connsiteY1279" fmla="*/ 227907 h 664326"/>
                  <a:gd name="connsiteX1280" fmla="*/ 1396660 w 2463882"/>
                  <a:gd name="connsiteY1280" fmla="*/ 228302 h 664326"/>
                  <a:gd name="connsiteX1281" fmla="*/ 1414428 w 2463882"/>
                  <a:gd name="connsiteY1281" fmla="*/ 226656 h 664326"/>
                  <a:gd name="connsiteX1282" fmla="*/ 1427089 w 2463882"/>
                  <a:gd name="connsiteY1282" fmla="*/ 227933 h 664326"/>
                  <a:gd name="connsiteX1283" fmla="*/ 1436933 w 2463882"/>
                  <a:gd name="connsiteY1283" fmla="*/ 228851 h 664326"/>
                  <a:gd name="connsiteX1284" fmla="*/ 1449296 w 2463882"/>
                  <a:gd name="connsiteY1284" fmla="*/ 228744 h 664326"/>
                  <a:gd name="connsiteX1285" fmla="*/ 1458962 w 2463882"/>
                  <a:gd name="connsiteY1285" fmla="*/ 228302 h 664326"/>
                  <a:gd name="connsiteX1286" fmla="*/ 1479349 w 2463882"/>
                  <a:gd name="connsiteY1286" fmla="*/ 231196 h 664326"/>
                  <a:gd name="connsiteX1287" fmla="*/ 1498489 w 2463882"/>
                  <a:gd name="connsiteY1287" fmla="*/ 234240 h 664326"/>
                  <a:gd name="connsiteX1288" fmla="*/ 1518083 w 2463882"/>
                  <a:gd name="connsiteY1288" fmla="*/ 232311 h 664326"/>
                  <a:gd name="connsiteX1289" fmla="*/ 1526898 w 2463882"/>
                  <a:gd name="connsiteY1289" fmla="*/ 237996 h 664326"/>
                  <a:gd name="connsiteX1290" fmla="*/ 1531589 w 2463882"/>
                  <a:gd name="connsiteY1290" fmla="*/ 236564 h 664326"/>
                  <a:gd name="connsiteX1291" fmla="*/ 1541184 w 2463882"/>
                  <a:gd name="connsiteY1291" fmla="*/ 228302 h 664326"/>
                  <a:gd name="connsiteX1292" fmla="*/ 1547989 w 2463882"/>
                  <a:gd name="connsiteY1292" fmla="*/ 228302 h 664326"/>
                  <a:gd name="connsiteX1293" fmla="*/ 1548632 w 2463882"/>
                  <a:gd name="connsiteY1293" fmla="*/ 210590 h 664326"/>
                  <a:gd name="connsiteX1294" fmla="*/ 1551907 w 2463882"/>
                  <a:gd name="connsiteY1294" fmla="*/ 204120 h 664326"/>
                  <a:gd name="connsiteX1295" fmla="*/ 1552401 w 2463882"/>
                  <a:gd name="connsiteY1295" fmla="*/ 193187 h 664326"/>
                  <a:gd name="connsiteX1296" fmla="*/ 1562090 w 2463882"/>
                  <a:gd name="connsiteY1296" fmla="*/ 184826 h 664326"/>
                  <a:gd name="connsiteX1297" fmla="*/ 1565126 w 2463882"/>
                  <a:gd name="connsiteY1297" fmla="*/ 179497 h 664326"/>
                  <a:gd name="connsiteX1298" fmla="*/ 1565902 w 2463882"/>
                  <a:gd name="connsiteY1298" fmla="*/ 170896 h 664326"/>
                  <a:gd name="connsiteX1299" fmla="*/ 1573002 w 2463882"/>
                  <a:gd name="connsiteY1299" fmla="*/ 168311 h 664326"/>
                  <a:gd name="connsiteX1300" fmla="*/ 1602316 w 2463882"/>
                  <a:gd name="connsiteY1300" fmla="*/ 114447 h 664326"/>
                  <a:gd name="connsiteX1301" fmla="*/ 1620877 w 2463882"/>
                  <a:gd name="connsiteY1301" fmla="*/ 93579 h 664326"/>
                  <a:gd name="connsiteX1302" fmla="*/ 1626815 w 2463882"/>
                  <a:gd name="connsiteY1302" fmla="*/ 90475 h 664326"/>
                  <a:gd name="connsiteX1303" fmla="*/ 1636590 w 2463882"/>
                  <a:gd name="connsiteY1303" fmla="*/ 74594 h 664326"/>
                  <a:gd name="connsiteX1304" fmla="*/ 1651057 w 2463882"/>
                  <a:gd name="connsiteY1304" fmla="*/ 68416 h 664326"/>
                  <a:gd name="connsiteX1305" fmla="*/ 1663906 w 2463882"/>
                  <a:gd name="connsiteY1305" fmla="*/ 52633 h 664326"/>
                  <a:gd name="connsiteX1306" fmla="*/ 1683054 w 2463882"/>
                  <a:gd name="connsiteY1306" fmla="*/ 44217 h 664326"/>
                  <a:gd name="connsiteX1307" fmla="*/ 1697478 w 2463882"/>
                  <a:gd name="connsiteY1307" fmla="*/ 32233 h 664326"/>
                  <a:gd name="connsiteX1308" fmla="*/ 1716420 w 2463882"/>
                  <a:gd name="connsiteY1308" fmla="*/ 23521 h 664326"/>
                  <a:gd name="connsiteX1309" fmla="*/ 1721051 w 2463882"/>
                  <a:gd name="connsiteY1309" fmla="*/ 16940 h 664326"/>
                  <a:gd name="connsiteX1310" fmla="*/ 1736275 w 2463882"/>
                  <a:gd name="connsiteY1310" fmla="*/ 11837 h 664326"/>
                  <a:gd name="connsiteX1311" fmla="*/ 1747706 w 2463882"/>
                  <a:gd name="connsiteY1311" fmla="*/ 11837 h 664326"/>
                  <a:gd name="connsiteX1312" fmla="*/ 1798166 w 2463882"/>
                  <a:gd name="connsiteY1312" fmla="*/ 0 h 664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</a:cxnLst>
                <a:rect l="l" t="t" r="r" b="b"/>
                <a:pathLst>
                  <a:path w="2463882" h="664326">
                    <a:moveTo>
                      <a:pt x="519964" y="504349"/>
                    </a:moveTo>
                    <a:cubicBezTo>
                      <a:pt x="517151" y="504349"/>
                      <a:pt x="512305" y="505428"/>
                      <a:pt x="505425" y="507586"/>
                    </a:cubicBezTo>
                    <a:cubicBezTo>
                      <a:pt x="496587" y="510399"/>
                      <a:pt x="490641" y="511899"/>
                      <a:pt x="487587" y="512086"/>
                    </a:cubicBezTo>
                    <a:cubicBezTo>
                      <a:pt x="484533" y="512273"/>
                      <a:pt x="479901" y="512728"/>
                      <a:pt x="473693" y="513452"/>
                    </a:cubicBezTo>
                    <a:cubicBezTo>
                      <a:pt x="465993" y="514895"/>
                      <a:pt x="460176" y="515933"/>
                      <a:pt x="456243" y="516565"/>
                    </a:cubicBezTo>
                    <a:lnTo>
                      <a:pt x="452430" y="516988"/>
                    </a:lnTo>
                    <a:lnTo>
                      <a:pt x="455390" y="523356"/>
                    </a:lnTo>
                    <a:lnTo>
                      <a:pt x="459776" y="526006"/>
                    </a:lnTo>
                    <a:cubicBezTo>
                      <a:pt x="459490" y="539860"/>
                      <a:pt x="461183" y="548592"/>
                      <a:pt x="464856" y="552202"/>
                    </a:cubicBezTo>
                    <a:cubicBezTo>
                      <a:pt x="476450" y="559603"/>
                      <a:pt x="492057" y="564147"/>
                      <a:pt x="511676" y="565837"/>
                    </a:cubicBezTo>
                    <a:cubicBezTo>
                      <a:pt x="519945" y="564316"/>
                      <a:pt x="527129" y="561719"/>
                      <a:pt x="533225" y="558046"/>
                    </a:cubicBezTo>
                    <a:lnTo>
                      <a:pt x="538147" y="548339"/>
                    </a:lnTo>
                    <a:lnTo>
                      <a:pt x="544947" y="544270"/>
                    </a:lnTo>
                    <a:lnTo>
                      <a:pt x="545158" y="544270"/>
                    </a:lnTo>
                    <a:lnTo>
                      <a:pt x="546877" y="541861"/>
                    </a:lnTo>
                    <a:lnTo>
                      <a:pt x="570595" y="528908"/>
                    </a:lnTo>
                    <a:lnTo>
                      <a:pt x="571993" y="525765"/>
                    </a:lnTo>
                    <a:lnTo>
                      <a:pt x="572122" y="520033"/>
                    </a:lnTo>
                    <a:cubicBezTo>
                      <a:pt x="553331" y="509577"/>
                      <a:pt x="535945" y="504349"/>
                      <a:pt x="519964" y="504349"/>
                    </a:cubicBezTo>
                    <a:close/>
                    <a:moveTo>
                      <a:pt x="2273148" y="469363"/>
                    </a:moveTo>
                    <a:lnTo>
                      <a:pt x="2265784" y="470439"/>
                    </a:lnTo>
                    <a:lnTo>
                      <a:pt x="2268757" y="470439"/>
                    </a:lnTo>
                    <a:cubicBezTo>
                      <a:pt x="2269858" y="469027"/>
                      <a:pt x="2271321" y="468668"/>
                      <a:pt x="2273148" y="469363"/>
                    </a:cubicBezTo>
                    <a:close/>
                    <a:moveTo>
                      <a:pt x="1377397" y="454409"/>
                    </a:moveTo>
                    <a:cubicBezTo>
                      <a:pt x="1375487" y="454409"/>
                      <a:pt x="1372113" y="454679"/>
                      <a:pt x="1367273" y="455219"/>
                    </a:cubicBezTo>
                    <a:cubicBezTo>
                      <a:pt x="1362435" y="455760"/>
                      <a:pt x="1360451" y="456030"/>
                      <a:pt x="1361323" y="456030"/>
                    </a:cubicBezTo>
                    <a:lnTo>
                      <a:pt x="1360216" y="458684"/>
                    </a:lnTo>
                    <a:cubicBezTo>
                      <a:pt x="1359636" y="458298"/>
                      <a:pt x="1364332" y="459343"/>
                      <a:pt x="1374305" y="461818"/>
                    </a:cubicBezTo>
                    <a:lnTo>
                      <a:pt x="1380861" y="461818"/>
                    </a:lnTo>
                    <a:lnTo>
                      <a:pt x="1392845" y="457577"/>
                    </a:lnTo>
                    <a:lnTo>
                      <a:pt x="1395357" y="458092"/>
                    </a:lnTo>
                    <a:lnTo>
                      <a:pt x="1392964" y="457535"/>
                    </a:lnTo>
                    <a:lnTo>
                      <a:pt x="1392845" y="457577"/>
                    </a:lnTo>
                    <a:close/>
                    <a:moveTo>
                      <a:pt x="1958018" y="428488"/>
                    </a:moveTo>
                    <a:lnTo>
                      <a:pt x="1953992" y="432289"/>
                    </a:lnTo>
                    <a:lnTo>
                      <a:pt x="1953366" y="433279"/>
                    </a:lnTo>
                    <a:close/>
                    <a:moveTo>
                      <a:pt x="1703349" y="340892"/>
                    </a:moveTo>
                    <a:lnTo>
                      <a:pt x="1700542" y="341861"/>
                    </a:lnTo>
                    <a:lnTo>
                      <a:pt x="1696777" y="346063"/>
                    </a:lnTo>
                    <a:lnTo>
                      <a:pt x="1682719" y="352366"/>
                    </a:lnTo>
                    <a:lnTo>
                      <a:pt x="1684018" y="352366"/>
                    </a:lnTo>
                    <a:cubicBezTo>
                      <a:pt x="1683496" y="353208"/>
                      <a:pt x="1682243" y="354374"/>
                      <a:pt x="1680259" y="355866"/>
                    </a:cubicBezTo>
                    <a:lnTo>
                      <a:pt x="1672795" y="360857"/>
                    </a:lnTo>
                    <a:lnTo>
                      <a:pt x="1673865" y="362480"/>
                    </a:lnTo>
                    <a:lnTo>
                      <a:pt x="1672141" y="367548"/>
                    </a:lnTo>
                    <a:lnTo>
                      <a:pt x="1671983" y="371184"/>
                    </a:lnTo>
                    <a:lnTo>
                      <a:pt x="1662970" y="383352"/>
                    </a:lnTo>
                    <a:lnTo>
                      <a:pt x="1661452" y="387815"/>
                    </a:lnTo>
                    <a:cubicBezTo>
                      <a:pt x="1661801" y="388327"/>
                      <a:pt x="1662314" y="390581"/>
                      <a:pt x="1662991" y="394577"/>
                    </a:cubicBezTo>
                    <a:cubicBezTo>
                      <a:pt x="1662408" y="396289"/>
                      <a:pt x="1661813" y="397771"/>
                      <a:pt x="1661204" y="399023"/>
                    </a:cubicBezTo>
                    <a:cubicBezTo>
                      <a:pt x="1660595" y="400275"/>
                      <a:pt x="1660195" y="401182"/>
                      <a:pt x="1660003" y="401745"/>
                    </a:cubicBezTo>
                    <a:cubicBezTo>
                      <a:pt x="1659829" y="402266"/>
                      <a:pt x="1659604" y="403197"/>
                      <a:pt x="1659330" y="404541"/>
                    </a:cubicBezTo>
                    <a:cubicBezTo>
                      <a:pt x="1659056" y="405884"/>
                      <a:pt x="1658978" y="406377"/>
                      <a:pt x="1659099" y="406020"/>
                    </a:cubicBezTo>
                    <a:cubicBezTo>
                      <a:pt x="1659779" y="408275"/>
                      <a:pt x="1659660" y="411892"/>
                      <a:pt x="1658743" y="416872"/>
                    </a:cubicBezTo>
                    <a:lnTo>
                      <a:pt x="1664235" y="422261"/>
                    </a:lnTo>
                    <a:lnTo>
                      <a:pt x="1665431" y="429790"/>
                    </a:lnTo>
                    <a:lnTo>
                      <a:pt x="1670876" y="436153"/>
                    </a:lnTo>
                    <a:lnTo>
                      <a:pt x="1680309" y="437945"/>
                    </a:lnTo>
                    <a:cubicBezTo>
                      <a:pt x="1684125" y="435698"/>
                      <a:pt x="1689661" y="433202"/>
                      <a:pt x="1696919" y="430455"/>
                    </a:cubicBezTo>
                    <a:lnTo>
                      <a:pt x="1697566" y="426969"/>
                    </a:lnTo>
                    <a:cubicBezTo>
                      <a:pt x="1701248" y="425614"/>
                      <a:pt x="1707383" y="421927"/>
                      <a:pt x="1715973" y="415907"/>
                    </a:cubicBezTo>
                    <a:lnTo>
                      <a:pt x="1719240" y="410792"/>
                    </a:lnTo>
                    <a:cubicBezTo>
                      <a:pt x="1724021" y="407654"/>
                      <a:pt x="1729032" y="403250"/>
                      <a:pt x="1734272" y="397582"/>
                    </a:cubicBezTo>
                    <a:lnTo>
                      <a:pt x="1743151" y="393998"/>
                    </a:lnTo>
                    <a:cubicBezTo>
                      <a:pt x="1747630" y="388095"/>
                      <a:pt x="1751036" y="380719"/>
                      <a:pt x="1753368" y="371870"/>
                    </a:cubicBezTo>
                    <a:lnTo>
                      <a:pt x="1753107" y="361481"/>
                    </a:lnTo>
                    <a:lnTo>
                      <a:pt x="1753167" y="361297"/>
                    </a:lnTo>
                    <a:lnTo>
                      <a:pt x="1750787" y="358291"/>
                    </a:lnTo>
                    <a:lnTo>
                      <a:pt x="1750667" y="354655"/>
                    </a:lnTo>
                    <a:lnTo>
                      <a:pt x="1748271" y="352332"/>
                    </a:lnTo>
                    <a:lnTo>
                      <a:pt x="1746200" y="354098"/>
                    </a:lnTo>
                    <a:cubicBezTo>
                      <a:pt x="1743902" y="357528"/>
                      <a:pt x="1741363" y="360135"/>
                      <a:pt x="1738585" y="361918"/>
                    </a:cubicBezTo>
                    <a:cubicBezTo>
                      <a:pt x="1738839" y="362230"/>
                      <a:pt x="1736766" y="365686"/>
                      <a:pt x="1732364" y="372286"/>
                    </a:cubicBezTo>
                    <a:lnTo>
                      <a:pt x="1728617" y="373898"/>
                    </a:lnTo>
                    <a:lnTo>
                      <a:pt x="1728291" y="374854"/>
                    </a:lnTo>
                    <a:lnTo>
                      <a:pt x="1714493" y="381967"/>
                    </a:lnTo>
                    <a:lnTo>
                      <a:pt x="1703161" y="374687"/>
                    </a:lnTo>
                    <a:lnTo>
                      <a:pt x="1701408" y="370373"/>
                    </a:lnTo>
                    <a:lnTo>
                      <a:pt x="1706926" y="354154"/>
                    </a:lnTo>
                    <a:lnTo>
                      <a:pt x="1705910" y="344464"/>
                    </a:lnTo>
                    <a:lnTo>
                      <a:pt x="1705995" y="344202"/>
                    </a:lnTo>
                    <a:lnTo>
                      <a:pt x="1702956" y="342050"/>
                    </a:lnTo>
                    <a:close/>
                    <a:moveTo>
                      <a:pt x="588924" y="340892"/>
                    </a:moveTo>
                    <a:lnTo>
                      <a:pt x="586117" y="341861"/>
                    </a:lnTo>
                    <a:lnTo>
                      <a:pt x="582352" y="346063"/>
                    </a:lnTo>
                    <a:lnTo>
                      <a:pt x="568293" y="352366"/>
                    </a:lnTo>
                    <a:lnTo>
                      <a:pt x="569593" y="352366"/>
                    </a:lnTo>
                    <a:cubicBezTo>
                      <a:pt x="569071" y="353208"/>
                      <a:pt x="567818" y="354374"/>
                      <a:pt x="565833" y="355866"/>
                    </a:cubicBezTo>
                    <a:lnTo>
                      <a:pt x="558369" y="360857"/>
                    </a:lnTo>
                    <a:lnTo>
                      <a:pt x="559440" y="362480"/>
                    </a:lnTo>
                    <a:lnTo>
                      <a:pt x="557716" y="367548"/>
                    </a:lnTo>
                    <a:lnTo>
                      <a:pt x="557557" y="371184"/>
                    </a:lnTo>
                    <a:lnTo>
                      <a:pt x="548545" y="383352"/>
                    </a:lnTo>
                    <a:lnTo>
                      <a:pt x="547027" y="387815"/>
                    </a:lnTo>
                    <a:cubicBezTo>
                      <a:pt x="547376" y="388327"/>
                      <a:pt x="547889" y="390581"/>
                      <a:pt x="548566" y="394577"/>
                    </a:cubicBezTo>
                    <a:cubicBezTo>
                      <a:pt x="547983" y="396289"/>
                      <a:pt x="547387" y="397771"/>
                      <a:pt x="546779" y="399023"/>
                    </a:cubicBezTo>
                    <a:cubicBezTo>
                      <a:pt x="546170" y="400275"/>
                      <a:pt x="545770" y="401182"/>
                      <a:pt x="545578" y="401745"/>
                    </a:cubicBezTo>
                    <a:cubicBezTo>
                      <a:pt x="545404" y="402266"/>
                      <a:pt x="545179" y="403197"/>
                      <a:pt x="544905" y="404541"/>
                    </a:cubicBezTo>
                    <a:cubicBezTo>
                      <a:pt x="544631" y="405884"/>
                      <a:pt x="544553" y="406377"/>
                      <a:pt x="544673" y="406020"/>
                    </a:cubicBezTo>
                    <a:cubicBezTo>
                      <a:pt x="545354" y="408275"/>
                      <a:pt x="545235" y="411892"/>
                      <a:pt x="544317" y="416872"/>
                    </a:cubicBezTo>
                    <a:lnTo>
                      <a:pt x="549810" y="422261"/>
                    </a:lnTo>
                    <a:lnTo>
                      <a:pt x="551006" y="429790"/>
                    </a:lnTo>
                    <a:lnTo>
                      <a:pt x="556451" y="436153"/>
                    </a:lnTo>
                    <a:lnTo>
                      <a:pt x="565884" y="437945"/>
                    </a:lnTo>
                    <a:cubicBezTo>
                      <a:pt x="569700" y="435698"/>
                      <a:pt x="575236" y="433202"/>
                      <a:pt x="582494" y="430455"/>
                    </a:cubicBezTo>
                    <a:lnTo>
                      <a:pt x="583141" y="426969"/>
                    </a:lnTo>
                    <a:cubicBezTo>
                      <a:pt x="586823" y="425614"/>
                      <a:pt x="592958" y="421927"/>
                      <a:pt x="601547" y="415907"/>
                    </a:cubicBezTo>
                    <a:lnTo>
                      <a:pt x="604815" y="410792"/>
                    </a:lnTo>
                    <a:cubicBezTo>
                      <a:pt x="609597" y="407654"/>
                      <a:pt x="614607" y="403250"/>
                      <a:pt x="619847" y="397582"/>
                    </a:cubicBezTo>
                    <a:lnTo>
                      <a:pt x="628726" y="393998"/>
                    </a:lnTo>
                    <a:cubicBezTo>
                      <a:pt x="633205" y="388095"/>
                      <a:pt x="636611" y="380719"/>
                      <a:pt x="638943" y="371870"/>
                    </a:cubicBezTo>
                    <a:lnTo>
                      <a:pt x="638682" y="361481"/>
                    </a:lnTo>
                    <a:lnTo>
                      <a:pt x="638742" y="361297"/>
                    </a:lnTo>
                    <a:lnTo>
                      <a:pt x="636362" y="358291"/>
                    </a:lnTo>
                    <a:lnTo>
                      <a:pt x="636242" y="354655"/>
                    </a:lnTo>
                    <a:lnTo>
                      <a:pt x="633845" y="352332"/>
                    </a:lnTo>
                    <a:lnTo>
                      <a:pt x="631775" y="354098"/>
                    </a:lnTo>
                    <a:cubicBezTo>
                      <a:pt x="629477" y="357528"/>
                      <a:pt x="626938" y="360135"/>
                      <a:pt x="624160" y="361918"/>
                    </a:cubicBezTo>
                    <a:cubicBezTo>
                      <a:pt x="624414" y="362230"/>
                      <a:pt x="622341" y="365686"/>
                      <a:pt x="617939" y="372286"/>
                    </a:cubicBezTo>
                    <a:lnTo>
                      <a:pt x="614191" y="373898"/>
                    </a:lnTo>
                    <a:lnTo>
                      <a:pt x="613866" y="374854"/>
                    </a:lnTo>
                    <a:lnTo>
                      <a:pt x="600068" y="381967"/>
                    </a:lnTo>
                    <a:lnTo>
                      <a:pt x="588736" y="374687"/>
                    </a:lnTo>
                    <a:lnTo>
                      <a:pt x="586983" y="370373"/>
                    </a:lnTo>
                    <a:lnTo>
                      <a:pt x="592501" y="354154"/>
                    </a:lnTo>
                    <a:lnTo>
                      <a:pt x="591485" y="344464"/>
                    </a:lnTo>
                    <a:lnTo>
                      <a:pt x="591570" y="344202"/>
                    </a:lnTo>
                    <a:lnTo>
                      <a:pt x="588531" y="342050"/>
                    </a:lnTo>
                    <a:close/>
                    <a:moveTo>
                      <a:pt x="2152989" y="325440"/>
                    </a:moveTo>
                    <a:cubicBezTo>
                      <a:pt x="2148287" y="325440"/>
                      <a:pt x="2140860" y="327220"/>
                      <a:pt x="2130707" y="330778"/>
                    </a:cubicBezTo>
                    <a:lnTo>
                      <a:pt x="2127062" y="334538"/>
                    </a:lnTo>
                    <a:lnTo>
                      <a:pt x="2121472" y="337565"/>
                    </a:lnTo>
                    <a:lnTo>
                      <a:pt x="2118054" y="341900"/>
                    </a:lnTo>
                    <a:lnTo>
                      <a:pt x="2117116" y="342599"/>
                    </a:lnTo>
                    <a:lnTo>
                      <a:pt x="2115568" y="347148"/>
                    </a:lnTo>
                    <a:lnTo>
                      <a:pt x="2110024" y="350728"/>
                    </a:lnTo>
                    <a:cubicBezTo>
                      <a:pt x="2109204" y="351700"/>
                      <a:pt x="2106960" y="355976"/>
                      <a:pt x="2103292" y="363556"/>
                    </a:cubicBezTo>
                    <a:lnTo>
                      <a:pt x="2101634" y="363556"/>
                    </a:lnTo>
                    <a:lnTo>
                      <a:pt x="2101462" y="365769"/>
                    </a:lnTo>
                    <a:cubicBezTo>
                      <a:pt x="2108779" y="370302"/>
                      <a:pt x="2124689" y="373232"/>
                      <a:pt x="2149190" y="374558"/>
                    </a:cubicBezTo>
                    <a:cubicBezTo>
                      <a:pt x="2151817" y="370142"/>
                      <a:pt x="2154467" y="367367"/>
                      <a:pt x="2157140" y="366232"/>
                    </a:cubicBezTo>
                    <a:lnTo>
                      <a:pt x="2161564" y="358347"/>
                    </a:lnTo>
                    <a:lnTo>
                      <a:pt x="2159952" y="356641"/>
                    </a:lnTo>
                    <a:cubicBezTo>
                      <a:pt x="2162519" y="349094"/>
                      <a:pt x="2164091" y="344048"/>
                      <a:pt x="2164668" y="341501"/>
                    </a:cubicBezTo>
                    <a:cubicBezTo>
                      <a:pt x="2164177" y="338491"/>
                      <a:pt x="2160284" y="333138"/>
                      <a:pt x="2152989" y="325440"/>
                    </a:cubicBezTo>
                    <a:close/>
                    <a:moveTo>
                      <a:pt x="990939" y="325440"/>
                    </a:moveTo>
                    <a:cubicBezTo>
                      <a:pt x="986237" y="325440"/>
                      <a:pt x="978810" y="327220"/>
                      <a:pt x="968657" y="330778"/>
                    </a:cubicBezTo>
                    <a:lnTo>
                      <a:pt x="965012" y="334538"/>
                    </a:lnTo>
                    <a:lnTo>
                      <a:pt x="959422" y="337565"/>
                    </a:lnTo>
                    <a:lnTo>
                      <a:pt x="956004" y="341900"/>
                    </a:lnTo>
                    <a:lnTo>
                      <a:pt x="955065" y="342599"/>
                    </a:lnTo>
                    <a:lnTo>
                      <a:pt x="953518" y="347148"/>
                    </a:lnTo>
                    <a:lnTo>
                      <a:pt x="947974" y="350728"/>
                    </a:lnTo>
                    <a:cubicBezTo>
                      <a:pt x="947154" y="351700"/>
                      <a:pt x="944910" y="355976"/>
                      <a:pt x="941242" y="363556"/>
                    </a:cubicBezTo>
                    <a:lnTo>
                      <a:pt x="939584" y="363556"/>
                    </a:lnTo>
                    <a:lnTo>
                      <a:pt x="939412" y="365769"/>
                    </a:lnTo>
                    <a:cubicBezTo>
                      <a:pt x="946729" y="370302"/>
                      <a:pt x="962639" y="373232"/>
                      <a:pt x="987140" y="374558"/>
                    </a:cubicBezTo>
                    <a:cubicBezTo>
                      <a:pt x="989767" y="370142"/>
                      <a:pt x="992417" y="367367"/>
                      <a:pt x="995090" y="366232"/>
                    </a:cubicBezTo>
                    <a:lnTo>
                      <a:pt x="999514" y="358347"/>
                    </a:lnTo>
                    <a:lnTo>
                      <a:pt x="997902" y="356641"/>
                    </a:lnTo>
                    <a:cubicBezTo>
                      <a:pt x="1000469" y="349094"/>
                      <a:pt x="1002041" y="344048"/>
                      <a:pt x="1002618" y="341501"/>
                    </a:cubicBezTo>
                    <a:cubicBezTo>
                      <a:pt x="1002127" y="338491"/>
                      <a:pt x="998234" y="333138"/>
                      <a:pt x="990939" y="325440"/>
                    </a:cubicBezTo>
                    <a:close/>
                    <a:moveTo>
                      <a:pt x="1715840" y="305958"/>
                    </a:moveTo>
                    <a:lnTo>
                      <a:pt x="1721276" y="309508"/>
                    </a:lnTo>
                    <a:lnTo>
                      <a:pt x="1722113" y="320382"/>
                    </a:lnTo>
                    <a:lnTo>
                      <a:pt x="1731215" y="317242"/>
                    </a:lnTo>
                    <a:lnTo>
                      <a:pt x="1737569" y="311995"/>
                    </a:lnTo>
                    <a:lnTo>
                      <a:pt x="1751083" y="311995"/>
                    </a:lnTo>
                    <a:lnTo>
                      <a:pt x="1760597" y="318147"/>
                    </a:lnTo>
                    <a:lnTo>
                      <a:pt x="1759843" y="331031"/>
                    </a:lnTo>
                    <a:lnTo>
                      <a:pt x="1764992" y="333325"/>
                    </a:lnTo>
                    <a:lnTo>
                      <a:pt x="1769301" y="333325"/>
                    </a:lnTo>
                    <a:cubicBezTo>
                      <a:pt x="1770659" y="337447"/>
                      <a:pt x="1773157" y="340597"/>
                      <a:pt x="1776795" y="342775"/>
                    </a:cubicBezTo>
                    <a:cubicBezTo>
                      <a:pt x="1778722" y="349946"/>
                      <a:pt x="1779675" y="360718"/>
                      <a:pt x="1779655" y="375090"/>
                    </a:cubicBezTo>
                    <a:lnTo>
                      <a:pt x="1769515" y="395430"/>
                    </a:lnTo>
                    <a:lnTo>
                      <a:pt x="1768761" y="395430"/>
                    </a:lnTo>
                    <a:lnTo>
                      <a:pt x="1768692" y="395640"/>
                    </a:lnTo>
                    <a:lnTo>
                      <a:pt x="1763517" y="399945"/>
                    </a:lnTo>
                    <a:lnTo>
                      <a:pt x="1762711" y="402324"/>
                    </a:lnTo>
                    <a:lnTo>
                      <a:pt x="1753720" y="407559"/>
                    </a:lnTo>
                    <a:lnTo>
                      <a:pt x="1744120" y="417828"/>
                    </a:lnTo>
                    <a:lnTo>
                      <a:pt x="1739147" y="419320"/>
                    </a:lnTo>
                    <a:lnTo>
                      <a:pt x="1740883" y="420555"/>
                    </a:lnTo>
                    <a:cubicBezTo>
                      <a:pt x="1735781" y="427246"/>
                      <a:pt x="1732011" y="431501"/>
                      <a:pt x="1729573" y="433319"/>
                    </a:cubicBezTo>
                    <a:lnTo>
                      <a:pt x="1726258" y="439454"/>
                    </a:lnTo>
                    <a:cubicBezTo>
                      <a:pt x="1721611" y="441732"/>
                      <a:pt x="1716297" y="445505"/>
                      <a:pt x="1710317" y="450773"/>
                    </a:cubicBezTo>
                    <a:cubicBezTo>
                      <a:pt x="1701891" y="457951"/>
                      <a:pt x="1694939" y="463096"/>
                      <a:pt x="1689463" y="466208"/>
                    </a:cubicBezTo>
                    <a:cubicBezTo>
                      <a:pt x="1684718" y="465671"/>
                      <a:pt x="1679503" y="466388"/>
                      <a:pt x="1673818" y="468361"/>
                    </a:cubicBezTo>
                    <a:cubicBezTo>
                      <a:pt x="1668784" y="466926"/>
                      <a:pt x="1662033" y="466208"/>
                      <a:pt x="1653563" y="466208"/>
                    </a:cubicBezTo>
                    <a:cubicBezTo>
                      <a:pt x="1649073" y="467103"/>
                      <a:pt x="1645510" y="468001"/>
                      <a:pt x="1642875" y="468901"/>
                    </a:cubicBezTo>
                    <a:lnTo>
                      <a:pt x="1630325" y="465711"/>
                    </a:lnTo>
                    <a:cubicBezTo>
                      <a:pt x="1625929" y="460143"/>
                      <a:pt x="1621570" y="456720"/>
                      <a:pt x="1617248" y="455442"/>
                    </a:cubicBezTo>
                    <a:cubicBezTo>
                      <a:pt x="1614790" y="452384"/>
                      <a:pt x="1612005" y="447202"/>
                      <a:pt x="1608896" y="439896"/>
                    </a:cubicBezTo>
                    <a:cubicBezTo>
                      <a:pt x="1609210" y="436363"/>
                      <a:pt x="1610151" y="431335"/>
                      <a:pt x="1611717" y="424812"/>
                    </a:cubicBezTo>
                    <a:cubicBezTo>
                      <a:pt x="1610245" y="421911"/>
                      <a:pt x="1609036" y="416766"/>
                      <a:pt x="1608090" y="409377"/>
                    </a:cubicBezTo>
                    <a:cubicBezTo>
                      <a:pt x="1602382" y="402892"/>
                      <a:pt x="1602270" y="391582"/>
                      <a:pt x="1607755" y="375450"/>
                    </a:cubicBezTo>
                    <a:lnTo>
                      <a:pt x="1619392" y="359453"/>
                    </a:lnTo>
                    <a:cubicBezTo>
                      <a:pt x="1625451" y="354951"/>
                      <a:pt x="1632109" y="351160"/>
                      <a:pt x="1639363" y="348078"/>
                    </a:cubicBezTo>
                    <a:cubicBezTo>
                      <a:pt x="1641075" y="346452"/>
                      <a:pt x="1643107" y="344112"/>
                      <a:pt x="1645460" y="341060"/>
                    </a:cubicBezTo>
                    <a:lnTo>
                      <a:pt x="1657864" y="334791"/>
                    </a:lnTo>
                    <a:lnTo>
                      <a:pt x="1672540" y="320960"/>
                    </a:lnTo>
                    <a:lnTo>
                      <a:pt x="1686809" y="316179"/>
                    </a:lnTo>
                    <a:lnTo>
                      <a:pt x="1691259" y="316179"/>
                    </a:lnTo>
                    <a:lnTo>
                      <a:pt x="1701365" y="308646"/>
                    </a:lnTo>
                    <a:close/>
                    <a:moveTo>
                      <a:pt x="601415" y="305958"/>
                    </a:moveTo>
                    <a:lnTo>
                      <a:pt x="606851" y="309508"/>
                    </a:lnTo>
                    <a:lnTo>
                      <a:pt x="607688" y="320382"/>
                    </a:lnTo>
                    <a:lnTo>
                      <a:pt x="616790" y="317242"/>
                    </a:lnTo>
                    <a:lnTo>
                      <a:pt x="623144" y="311995"/>
                    </a:lnTo>
                    <a:lnTo>
                      <a:pt x="636658" y="311995"/>
                    </a:lnTo>
                    <a:lnTo>
                      <a:pt x="646172" y="318147"/>
                    </a:lnTo>
                    <a:lnTo>
                      <a:pt x="645417" y="331031"/>
                    </a:lnTo>
                    <a:lnTo>
                      <a:pt x="650567" y="333325"/>
                    </a:lnTo>
                    <a:lnTo>
                      <a:pt x="654876" y="333325"/>
                    </a:lnTo>
                    <a:cubicBezTo>
                      <a:pt x="656233" y="337447"/>
                      <a:pt x="658732" y="340597"/>
                      <a:pt x="662370" y="342775"/>
                    </a:cubicBezTo>
                    <a:cubicBezTo>
                      <a:pt x="664297" y="349946"/>
                      <a:pt x="665250" y="360718"/>
                      <a:pt x="665230" y="375090"/>
                    </a:cubicBezTo>
                    <a:lnTo>
                      <a:pt x="655090" y="395430"/>
                    </a:lnTo>
                    <a:lnTo>
                      <a:pt x="654336" y="395430"/>
                    </a:lnTo>
                    <a:lnTo>
                      <a:pt x="654267" y="395640"/>
                    </a:lnTo>
                    <a:lnTo>
                      <a:pt x="649092" y="399945"/>
                    </a:lnTo>
                    <a:lnTo>
                      <a:pt x="648286" y="402324"/>
                    </a:lnTo>
                    <a:lnTo>
                      <a:pt x="639295" y="407559"/>
                    </a:lnTo>
                    <a:lnTo>
                      <a:pt x="629695" y="417828"/>
                    </a:lnTo>
                    <a:lnTo>
                      <a:pt x="624722" y="419320"/>
                    </a:lnTo>
                    <a:lnTo>
                      <a:pt x="626458" y="420555"/>
                    </a:lnTo>
                    <a:cubicBezTo>
                      <a:pt x="621356" y="427246"/>
                      <a:pt x="617586" y="431501"/>
                      <a:pt x="615147" y="433319"/>
                    </a:cubicBezTo>
                    <a:lnTo>
                      <a:pt x="611833" y="439454"/>
                    </a:lnTo>
                    <a:cubicBezTo>
                      <a:pt x="607186" y="441732"/>
                      <a:pt x="601872" y="445505"/>
                      <a:pt x="595892" y="450773"/>
                    </a:cubicBezTo>
                    <a:cubicBezTo>
                      <a:pt x="587466" y="457951"/>
                      <a:pt x="580514" y="463096"/>
                      <a:pt x="575038" y="466208"/>
                    </a:cubicBezTo>
                    <a:cubicBezTo>
                      <a:pt x="570293" y="465671"/>
                      <a:pt x="565078" y="466388"/>
                      <a:pt x="559393" y="468361"/>
                    </a:cubicBezTo>
                    <a:cubicBezTo>
                      <a:pt x="554359" y="466926"/>
                      <a:pt x="547608" y="466208"/>
                      <a:pt x="539138" y="466208"/>
                    </a:cubicBezTo>
                    <a:cubicBezTo>
                      <a:pt x="534648" y="467103"/>
                      <a:pt x="531085" y="468001"/>
                      <a:pt x="528449" y="468901"/>
                    </a:cubicBezTo>
                    <a:lnTo>
                      <a:pt x="515900" y="465711"/>
                    </a:lnTo>
                    <a:cubicBezTo>
                      <a:pt x="511504" y="460143"/>
                      <a:pt x="507145" y="456720"/>
                      <a:pt x="502823" y="455442"/>
                    </a:cubicBezTo>
                    <a:cubicBezTo>
                      <a:pt x="500365" y="452384"/>
                      <a:pt x="497581" y="447202"/>
                      <a:pt x="494471" y="439896"/>
                    </a:cubicBezTo>
                    <a:cubicBezTo>
                      <a:pt x="494785" y="436363"/>
                      <a:pt x="495726" y="431335"/>
                      <a:pt x="497292" y="424812"/>
                    </a:cubicBezTo>
                    <a:cubicBezTo>
                      <a:pt x="495820" y="421911"/>
                      <a:pt x="494611" y="416766"/>
                      <a:pt x="493665" y="409377"/>
                    </a:cubicBezTo>
                    <a:cubicBezTo>
                      <a:pt x="487957" y="402892"/>
                      <a:pt x="487845" y="391582"/>
                      <a:pt x="493330" y="375450"/>
                    </a:cubicBezTo>
                    <a:lnTo>
                      <a:pt x="504967" y="359453"/>
                    </a:lnTo>
                    <a:cubicBezTo>
                      <a:pt x="511026" y="354951"/>
                      <a:pt x="517683" y="351160"/>
                      <a:pt x="524938" y="348078"/>
                    </a:cubicBezTo>
                    <a:cubicBezTo>
                      <a:pt x="526650" y="346452"/>
                      <a:pt x="528682" y="344112"/>
                      <a:pt x="531035" y="341060"/>
                    </a:cubicBezTo>
                    <a:lnTo>
                      <a:pt x="543439" y="334791"/>
                    </a:lnTo>
                    <a:lnTo>
                      <a:pt x="558115" y="320960"/>
                    </a:lnTo>
                    <a:lnTo>
                      <a:pt x="572384" y="316179"/>
                    </a:lnTo>
                    <a:lnTo>
                      <a:pt x="576834" y="316179"/>
                    </a:lnTo>
                    <a:lnTo>
                      <a:pt x="586940" y="308646"/>
                    </a:lnTo>
                    <a:close/>
                    <a:moveTo>
                      <a:pt x="2446870" y="301566"/>
                    </a:moveTo>
                    <a:lnTo>
                      <a:pt x="2463882" y="301566"/>
                    </a:lnTo>
                    <a:lnTo>
                      <a:pt x="2463115" y="319252"/>
                    </a:lnTo>
                    <a:cubicBezTo>
                      <a:pt x="2457670" y="326147"/>
                      <a:pt x="2453128" y="332344"/>
                      <a:pt x="2449489" y="337843"/>
                    </a:cubicBezTo>
                    <a:lnTo>
                      <a:pt x="2447607" y="337843"/>
                    </a:lnTo>
                    <a:lnTo>
                      <a:pt x="2445442" y="341376"/>
                    </a:lnTo>
                    <a:lnTo>
                      <a:pt x="2439546" y="345342"/>
                    </a:lnTo>
                    <a:lnTo>
                      <a:pt x="2436597" y="349466"/>
                    </a:lnTo>
                    <a:lnTo>
                      <a:pt x="2429827" y="354509"/>
                    </a:lnTo>
                    <a:lnTo>
                      <a:pt x="2429544" y="355332"/>
                    </a:lnTo>
                    <a:lnTo>
                      <a:pt x="2417693" y="367774"/>
                    </a:lnTo>
                    <a:lnTo>
                      <a:pt x="2406254" y="371479"/>
                    </a:lnTo>
                    <a:lnTo>
                      <a:pt x="2407626" y="372199"/>
                    </a:lnTo>
                    <a:lnTo>
                      <a:pt x="2402738" y="377104"/>
                    </a:lnTo>
                    <a:cubicBezTo>
                      <a:pt x="2399200" y="383421"/>
                      <a:pt x="2393121" y="394448"/>
                      <a:pt x="2384503" y="410186"/>
                    </a:cubicBezTo>
                    <a:lnTo>
                      <a:pt x="2374350" y="417750"/>
                    </a:lnTo>
                    <a:lnTo>
                      <a:pt x="2368982" y="427277"/>
                    </a:lnTo>
                    <a:lnTo>
                      <a:pt x="2364510" y="430784"/>
                    </a:lnTo>
                    <a:cubicBezTo>
                      <a:pt x="2363836" y="434354"/>
                      <a:pt x="2361151" y="439243"/>
                      <a:pt x="2356454" y="445451"/>
                    </a:cubicBezTo>
                    <a:lnTo>
                      <a:pt x="2352180" y="448796"/>
                    </a:lnTo>
                    <a:lnTo>
                      <a:pt x="2349727" y="456003"/>
                    </a:lnTo>
                    <a:lnTo>
                      <a:pt x="2344385" y="456003"/>
                    </a:lnTo>
                    <a:lnTo>
                      <a:pt x="2337357" y="466632"/>
                    </a:lnTo>
                    <a:cubicBezTo>
                      <a:pt x="2330612" y="472540"/>
                      <a:pt x="2326524" y="475696"/>
                      <a:pt x="2325095" y="476099"/>
                    </a:cubicBezTo>
                    <a:lnTo>
                      <a:pt x="2325044" y="476249"/>
                    </a:lnTo>
                    <a:cubicBezTo>
                      <a:pt x="2316146" y="483380"/>
                      <a:pt x="2310911" y="491372"/>
                      <a:pt x="2309338" y="500225"/>
                    </a:cubicBezTo>
                    <a:lnTo>
                      <a:pt x="2302706" y="507025"/>
                    </a:lnTo>
                    <a:lnTo>
                      <a:pt x="2301552" y="510416"/>
                    </a:lnTo>
                    <a:cubicBezTo>
                      <a:pt x="2297285" y="515495"/>
                      <a:pt x="2291445" y="521039"/>
                      <a:pt x="2284034" y="527047"/>
                    </a:cubicBezTo>
                    <a:lnTo>
                      <a:pt x="2282031" y="532934"/>
                    </a:lnTo>
                    <a:lnTo>
                      <a:pt x="2277705" y="534551"/>
                    </a:lnTo>
                    <a:lnTo>
                      <a:pt x="2276432" y="538298"/>
                    </a:lnTo>
                    <a:lnTo>
                      <a:pt x="2269220" y="542067"/>
                    </a:lnTo>
                    <a:lnTo>
                      <a:pt x="2267089" y="548322"/>
                    </a:lnTo>
                    <a:lnTo>
                      <a:pt x="2264620" y="548322"/>
                    </a:lnTo>
                    <a:cubicBezTo>
                      <a:pt x="2264025" y="549877"/>
                      <a:pt x="2257640" y="558136"/>
                      <a:pt x="2245463" y="573100"/>
                    </a:cubicBezTo>
                    <a:cubicBezTo>
                      <a:pt x="2240875" y="575352"/>
                      <a:pt x="2236599" y="577637"/>
                      <a:pt x="2232635" y="579956"/>
                    </a:cubicBezTo>
                    <a:lnTo>
                      <a:pt x="2233342" y="582614"/>
                    </a:lnTo>
                    <a:lnTo>
                      <a:pt x="2228060" y="591232"/>
                    </a:lnTo>
                    <a:lnTo>
                      <a:pt x="2218734" y="597016"/>
                    </a:lnTo>
                    <a:lnTo>
                      <a:pt x="2217358" y="599584"/>
                    </a:lnTo>
                    <a:cubicBezTo>
                      <a:pt x="2215424" y="600799"/>
                      <a:pt x="2213110" y="601710"/>
                      <a:pt x="2210416" y="602317"/>
                    </a:cubicBezTo>
                    <a:lnTo>
                      <a:pt x="2201610" y="603187"/>
                    </a:lnTo>
                    <a:lnTo>
                      <a:pt x="2199882" y="608266"/>
                    </a:lnTo>
                    <a:cubicBezTo>
                      <a:pt x="2188815" y="615532"/>
                      <a:pt x="2181500" y="621747"/>
                      <a:pt x="2177938" y="626913"/>
                    </a:cubicBezTo>
                    <a:lnTo>
                      <a:pt x="2175208" y="626913"/>
                    </a:lnTo>
                    <a:lnTo>
                      <a:pt x="2173866" y="628658"/>
                    </a:lnTo>
                    <a:lnTo>
                      <a:pt x="2163597" y="634652"/>
                    </a:lnTo>
                    <a:lnTo>
                      <a:pt x="2153722" y="636452"/>
                    </a:lnTo>
                    <a:lnTo>
                      <a:pt x="2150764" y="638446"/>
                    </a:lnTo>
                    <a:lnTo>
                      <a:pt x="2147141" y="643514"/>
                    </a:lnTo>
                    <a:lnTo>
                      <a:pt x="2127268" y="650867"/>
                    </a:lnTo>
                    <a:lnTo>
                      <a:pt x="2127894" y="650867"/>
                    </a:lnTo>
                    <a:lnTo>
                      <a:pt x="2125082" y="653958"/>
                    </a:lnTo>
                    <a:cubicBezTo>
                      <a:pt x="2115375" y="656148"/>
                      <a:pt x="2103227" y="658867"/>
                      <a:pt x="2088638" y="662117"/>
                    </a:cubicBezTo>
                    <a:cubicBezTo>
                      <a:pt x="2081529" y="663589"/>
                      <a:pt x="2069471" y="664326"/>
                      <a:pt x="2052464" y="664326"/>
                    </a:cubicBezTo>
                    <a:cubicBezTo>
                      <a:pt x="2047230" y="662831"/>
                      <a:pt x="2044614" y="662083"/>
                      <a:pt x="2044614" y="662083"/>
                    </a:cubicBezTo>
                    <a:cubicBezTo>
                      <a:pt x="2042624" y="657338"/>
                      <a:pt x="2038688" y="653248"/>
                      <a:pt x="2032806" y="649812"/>
                    </a:cubicBezTo>
                    <a:lnTo>
                      <a:pt x="2029517" y="641310"/>
                    </a:lnTo>
                    <a:lnTo>
                      <a:pt x="2032437" y="632731"/>
                    </a:lnTo>
                    <a:lnTo>
                      <a:pt x="2031326" y="624927"/>
                    </a:lnTo>
                    <a:lnTo>
                      <a:pt x="2036189" y="610637"/>
                    </a:lnTo>
                    <a:lnTo>
                      <a:pt x="2038933" y="609025"/>
                    </a:lnTo>
                    <a:lnTo>
                      <a:pt x="2041402" y="601758"/>
                    </a:lnTo>
                    <a:lnTo>
                      <a:pt x="2056516" y="588372"/>
                    </a:lnTo>
                    <a:cubicBezTo>
                      <a:pt x="2064156" y="587357"/>
                      <a:pt x="2069617" y="586150"/>
                      <a:pt x="2072898" y="584749"/>
                    </a:cubicBezTo>
                    <a:lnTo>
                      <a:pt x="2087896" y="584749"/>
                    </a:lnTo>
                    <a:cubicBezTo>
                      <a:pt x="2088394" y="584749"/>
                      <a:pt x="2093116" y="585422"/>
                      <a:pt x="2102062" y="586768"/>
                    </a:cubicBezTo>
                    <a:lnTo>
                      <a:pt x="2105595" y="593401"/>
                    </a:lnTo>
                    <a:cubicBezTo>
                      <a:pt x="2105450" y="601019"/>
                      <a:pt x="2104249" y="607097"/>
                      <a:pt x="2101994" y="611636"/>
                    </a:cubicBezTo>
                    <a:lnTo>
                      <a:pt x="2094413" y="619418"/>
                    </a:lnTo>
                    <a:cubicBezTo>
                      <a:pt x="2085810" y="624111"/>
                      <a:pt x="2077619" y="626458"/>
                      <a:pt x="2069842" y="626458"/>
                    </a:cubicBezTo>
                    <a:lnTo>
                      <a:pt x="2061248" y="624700"/>
                    </a:lnTo>
                    <a:lnTo>
                      <a:pt x="2063247" y="631822"/>
                    </a:lnTo>
                    <a:lnTo>
                      <a:pt x="2068135" y="631822"/>
                    </a:lnTo>
                    <a:lnTo>
                      <a:pt x="2068615" y="637237"/>
                    </a:lnTo>
                    <a:lnTo>
                      <a:pt x="2072684" y="639904"/>
                    </a:lnTo>
                    <a:cubicBezTo>
                      <a:pt x="2081254" y="639458"/>
                      <a:pt x="2090096" y="637779"/>
                      <a:pt x="2099211" y="634866"/>
                    </a:cubicBezTo>
                    <a:cubicBezTo>
                      <a:pt x="2100312" y="633883"/>
                      <a:pt x="2103647" y="631613"/>
                      <a:pt x="2109218" y="628057"/>
                    </a:cubicBezTo>
                    <a:cubicBezTo>
                      <a:pt x="2117084" y="629675"/>
                      <a:pt x="2125751" y="627310"/>
                      <a:pt x="2135218" y="620961"/>
                    </a:cubicBezTo>
                    <a:lnTo>
                      <a:pt x="2136311" y="617746"/>
                    </a:lnTo>
                    <a:lnTo>
                      <a:pt x="2142425" y="615593"/>
                    </a:lnTo>
                    <a:lnTo>
                      <a:pt x="2142506" y="615349"/>
                    </a:lnTo>
                    <a:lnTo>
                      <a:pt x="2157577" y="604103"/>
                    </a:lnTo>
                    <a:lnTo>
                      <a:pt x="2158469" y="604103"/>
                    </a:lnTo>
                    <a:lnTo>
                      <a:pt x="2164982" y="596025"/>
                    </a:lnTo>
                    <a:lnTo>
                      <a:pt x="2172065" y="596025"/>
                    </a:lnTo>
                    <a:lnTo>
                      <a:pt x="2185884" y="584882"/>
                    </a:lnTo>
                    <a:cubicBezTo>
                      <a:pt x="2190897" y="579685"/>
                      <a:pt x="2197846" y="570584"/>
                      <a:pt x="2206730" y="557579"/>
                    </a:cubicBezTo>
                    <a:cubicBezTo>
                      <a:pt x="2212826" y="553031"/>
                      <a:pt x="2217820" y="545041"/>
                      <a:pt x="2221710" y="533607"/>
                    </a:cubicBezTo>
                    <a:lnTo>
                      <a:pt x="2223862" y="533607"/>
                    </a:lnTo>
                    <a:lnTo>
                      <a:pt x="2223742" y="533959"/>
                    </a:lnTo>
                    <a:lnTo>
                      <a:pt x="2229715" y="526850"/>
                    </a:lnTo>
                    <a:lnTo>
                      <a:pt x="2234002" y="525251"/>
                    </a:lnTo>
                    <a:lnTo>
                      <a:pt x="2245128" y="511835"/>
                    </a:lnTo>
                    <a:lnTo>
                      <a:pt x="2244717" y="511835"/>
                    </a:lnTo>
                    <a:lnTo>
                      <a:pt x="2245154" y="510549"/>
                    </a:lnTo>
                    <a:lnTo>
                      <a:pt x="2253206" y="504958"/>
                    </a:lnTo>
                    <a:lnTo>
                      <a:pt x="2260662" y="488678"/>
                    </a:lnTo>
                    <a:lnTo>
                      <a:pt x="2265505" y="470480"/>
                    </a:lnTo>
                    <a:lnTo>
                      <a:pt x="2257189" y="471695"/>
                    </a:lnTo>
                    <a:cubicBezTo>
                      <a:pt x="2251764" y="469163"/>
                      <a:pt x="2247821" y="467247"/>
                      <a:pt x="2245360" y="465948"/>
                    </a:cubicBezTo>
                    <a:cubicBezTo>
                      <a:pt x="2242899" y="464649"/>
                      <a:pt x="2240928" y="462357"/>
                      <a:pt x="2239448" y="459073"/>
                    </a:cubicBezTo>
                    <a:cubicBezTo>
                      <a:pt x="2237212" y="457975"/>
                      <a:pt x="2235170" y="457517"/>
                      <a:pt x="2233321" y="457697"/>
                    </a:cubicBezTo>
                    <a:lnTo>
                      <a:pt x="2228896" y="450155"/>
                    </a:lnTo>
                    <a:lnTo>
                      <a:pt x="2224458" y="450155"/>
                    </a:lnTo>
                    <a:cubicBezTo>
                      <a:pt x="2227394" y="443109"/>
                      <a:pt x="2227255" y="434317"/>
                      <a:pt x="2224042" y="423778"/>
                    </a:cubicBezTo>
                    <a:lnTo>
                      <a:pt x="2225809" y="411344"/>
                    </a:lnTo>
                    <a:cubicBezTo>
                      <a:pt x="2227207" y="408386"/>
                      <a:pt x="2229899" y="403910"/>
                      <a:pt x="2233886" y="397916"/>
                    </a:cubicBezTo>
                    <a:cubicBezTo>
                      <a:pt x="2237585" y="392328"/>
                      <a:pt x="2240204" y="387008"/>
                      <a:pt x="2241741" y="381957"/>
                    </a:cubicBezTo>
                    <a:lnTo>
                      <a:pt x="2249343" y="379428"/>
                    </a:lnTo>
                    <a:lnTo>
                      <a:pt x="2251594" y="375620"/>
                    </a:lnTo>
                    <a:lnTo>
                      <a:pt x="2254316" y="374368"/>
                    </a:lnTo>
                    <a:lnTo>
                      <a:pt x="2254857" y="372786"/>
                    </a:lnTo>
                    <a:lnTo>
                      <a:pt x="2268367" y="364494"/>
                    </a:lnTo>
                    <a:lnTo>
                      <a:pt x="2274271" y="356978"/>
                    </a:lnTo>
                    <a:lnTo>
                      <a:pt x="2275840" y="352365"/>
                    </a:lnTo>
                    <a:lnTo>
                      <a:pt x="2281294" y="347447"/>
                    </a:lnTo>
                    <a:lnTo>
                      <a:pt x="2280938" y="342135"/>
                    </a:lnTo>
                    <a:lnTo>
                      <a:pt x="2283904" y="338094"/>
                    </a:lnTo>
                    <a:lnTo>
                      <a:pt x="2273310" y="341758"/>
                    </a:lnTo>
                    <a:cubicBezTo>
                      <a:pt x="2269340" y="347640"/>
                      <a:pt x="2264345" y="352173"/>
                      <a:pt x="2258326" y="355358"/>
                    </a:cubicBezTo>
                    <a:cubicBezTo>
                      <a:pt x="2252186" y="356241"/>
                      <a:pt x="2243815" y="359531"/>
                      <a:pt x="2233214" y="365227"/>
                    </a:cubicBezTo>
                    <a:lnTo>
                      <a:pt x="2228270" y="365227"/>
                    </a:lnTo>
                    <a:lnTo>
                      <a:pt x="2217474" y="363345"/>
                    </a:lnTo>
                    <a:lnTo>
                      <a:pt x="2214503" y="357458"/>
                    </a:lnTo>
                    <a:lnTo>
                      <a:pt x="2221311" y="346461"/>
                    </a:lnTo>
                    <a:lnTo>
                      <a:pt x="2230885" y="342495"/>
                    </a:lnTo>
                    <a:lnTo>
                      <a:pt x="2234920" y="344647"/>
                    </a:lnTo>
                    <a:lnTo>
                      <a:pt x="2242106" y="341749"/>
                    </a:lnTo>
                    <a:lnTo>
                      <a:pt x="2248044" y="337328"/>
                    </a:lnTo>
                    <a:lnTo>
                      <a:pt x="2250882" y="333367"/>
                    </a:lnTo>
                    <a:cubicBezTo>
                      <a:pt x="2256088" y="328693"/>
                      <a:pt x="2264270" y="322591"/>
                      <a:pt x="2275428" y="315059"/>
                    </a:cubicBezTo>
                    <a:lnTo>
                      <a:pt x="2280484" y="315059"/>
                    </a:lnTo>
                    <a:lnTo>
                      <a:pt x="2295211" y="307526"/>
                    </a:lnTo>
                    <a:cubicBezTo>
                      <a:pt x="2298478" y="307886"/>
                      <a:pt x="2302623" y="307519"/>
                      <a:pt x="2307645" y="306424"/>
                    </a:cubicBezTo>
                    <a:cubicBezTo>
                      <a:pt x="2316926" y="304649"/>
                      <a:pt x="2322827" y="303761"/>
                      <a:pt x="2325348" y="303761"/>
                    </a:cubicBezTo>
                    <a:cubicBezTo>
                      <a:pt x="2328710" y="303761"/>
                      <a:pt x="2334204" y="305526"/>
                      <a:pt x="2341834" y="309057"/>
                    </a:cubicBezTo>
                    <a:cubicBezTo>
                      <a:pt x="2341136" y="318075"/>
                      <a:pt x="2340454" y="328942"/>
                      <a:pt x="2339788" y="341659"/>
                    </a:cubicBezTo>
                    <a:lnTo>
                      <a:pt x="2333753" y="341659"/>
                    </a:lnTo>
                    <a:lnTo>
                      <a:pt x="2330274" y="351889"/>
                    </a:lnTo>
                    <a:lnTo>
                      <a:pt x="2328126" y="351889"/>
                    </a:lnTo>
                    <a:lnTo>
                      <a:pt x="2327573" y="353505"/>
                    </a:lnTo>
                    <a:lnTo>
                      <a:pt x="2325361" y="353505"/>
                    </a:lnTo>
                    <a:lnTo>
                      <a:pt x="2322531" y="359864"/>
                    </a:lnTo>
                    <a:lnTo>
                      <a:pt x="2318458" y="364511"/>
                    </a:lnTo>
                    <a:lnTo>
                      <a:pt x="2316790" y="374158"/>
                    </a:lnTo>
                    <a:lnTo>
                      <a:pt x="2306809" y="390400"/>
                    </a:lnTo>
                    <a:lnTo>
                      <a:pt x="2302136" y="393559"/>
                    </a:lnTo>
                    <a:lnTo>
                      <a:pt x="2299640" y="400891"/>
                    </a:lnTo>
                    <a:lnTo>
                      <a:pt x="2295640" y="400891"/>
                    </a:lnTo>
                    <a:lnTo>
                      <a:pt x="2286581" y="410597"/>
                    </a:lnTo>
                    <a:lnTo>
                      <a:pt x="2286579" y="410473"/>
                    </a:lnTo>
                    <a:lnTo>
                      <a:pt x="2286354" y="410841"/>
                    </a:lnTo>
                    <a:lnTo>
                      <a:pt x="2286344" y="410851"/>
                    </a:lnTo>
                    <a:lnTo>
                      <a:pt x="2286348" y="410851"/>
                    </a:lnTo>
                    <a:lnTo>
                      <a:pt x="2283253" y="415906"/>
                    </a:lnTo>
                    <a:cubicBezTo>
                      <a:pt x="2283619" y="420762"/>
                      <a:pt x="2284950" y="424225"/>
                      <a:pt x="2287245" y="426295"/>
                    </a:cubicBezTo>
                    <a:lnTo>
                      <a:pt x="2287120" y="426659"/>
                    </a:lnTo>
                    <a:cubicBezTo>
                      <a:pt x="2288270" y="427062"/>
                      <a:pt x="2290210" y="430228"/>
                      <a:pt x="2292943" y="436156"/>
                    </a:cubicBezTo>
                    <a:lnTo>
                      <a:pt x="2293059" y="440980"/>
                    </a:lnTo>
                    <a:lnTo>
                      <a:pt x="2292956" y="441237"/>
                    </a:lnTo>
                    <a:lnTo>
                      <a:pt x="2306268" y="438771"/>
                    </a:lnTo>
                    <a:cubicBezTo>
                      <a:pt x="2309018" y="437108"/>
                      <a:pt x="2314920" y="433233"/>
                      <a:pt x="2323972" y="427148"/>
                    </a:cubicBezTo>
                    <a:lnTo>
                      <a:pt x="2327753" y="422222"/>
                    </a:lnTo>
                    <a:lnTo>
                      <a:pt x="2334970" y="420459"/>
                    </a:lnTo>
                    <a:lnTo>
                      <a:pt x="2336136" y="417034"/>
                    </a:lnTo>
                    <a:cubicBezTo>
                      <a:pt x="2339577" y="414307"/>
                      <a:pt x="2343410" y="409533"/>
                      <a:pt x="2347634" y="402713"/>
                    </a:cubicBezTo>
                    <a:cubicBezTo>
                      <a:pt x="2354115" y="392440"/>
                      <a:pt x="2358302" y="386175"/>
                      <a:pt x="2360197" y="383917"/>
                    </a:cubicBezTo>
                    <a:lnTo>
                      <a:pt x="2369896" y="376872"/>
                    </a:lnTo>
                    <a:lnTo>
                      <a:pt x="2378831" y="361287"/>
                    </a:lnTo>
                    <a:lnTo>
                      <a:pt x="2384486" y="356327"/>
                    </a:lnTo>
                    <a:lnTo>
                      <a:pt x="2386458" y="350530"/>
                    </a:lnTo>
                    <a:lnTo>
                      <a:pt x="2389670" y="350530"/>
                    </a:lnTo>
                    <a:lnTo>
                      <a:pt x="2393837" y="344613"/>
                    </a:lnTo>
                    <a:lnTo>
                      <a:pt x="2398485" y="344613"/>
                    </a:lnTo>
                    <a:lnTo>
                      <a:pt x="2399021" y="344356"/>
                    </a:lnTo>
                    <a:lnTo>
                      <a:pt x="2404925" y="334927"/>
                    </a:lnTo>
                    <a:lnTo>
                      <a:pt x="2405212" y="334927"/>
                    </a:lnTo>
                    <a:lnTo>
                      <a:pt x="2406147" y="332183"/>
                    </a:lnTo>
                    <a:lnTo>
                      <a:pt x="2409032" y="330031"/>
                    </a:lnTo>
                    <a:lnTo>
                      <a:pt x="2413603" y="316585"/>
                    </a:lnTo>
                    <a:lnTo>
                      <a:pt x="2424862" y="308165"/>
                    </a:lnTo>
                    <a:cubicBezTo>
                      <a:pt x="2429730" y="306944"/>
                      <a:pt x="2437066" y="304745"/>
                      <a:pt x="2446870" y="301566"/>
                    </a:cubicBezTo>
                    <a:close/>
                    <a:moveTo>
                      <a:pt x="2162186" y="299921"/>
                    </a:moveTo>
                    <a:cubicBezTo>
                      <a:pt x="2166288" y="300195"/>
                      <a:pt x="2170641" y="301229"/>
                      <a:pt x="2175246" y="303023"/>
                    </a:cubicBezTo>
                    <a:cubicBezTo>
                      <a:pt x="2179850" y="304816"/>
                      <a:pt x="2183988" y="305838"/>
                      <a:pt x="2187658" y="306086"/>
                    </a:cubicBezTo>
                    <a:lnTo>
                      <a:pt x="2191470" y="312749"/>
                    </a:lnTo>
                    <a:lnTo>
                      <a:pt x="2196413" y="315034"/>
                    </a:lnTo>
                    <a:lnTo>
                      <a:pt x="2197862" y="318889"/>
                    </a:lnTo>
                    <a:lnTo>
                      <a:pt x="2203946" y="321937"/>
                    </a:lnTo>
                    <a:lnTo>
                      <a:pt x="2207544" y="328459"/>
                    </a:lnTo>
                    <a:cubicBezTo>
                      <a:pt x="2207850" y="331134"/>
                      <a:pt x="2207720" y="334623"/>
                      <a:pt x="2207156" y="338924"/>
                    </a:cubicBezTo>
                    <a:cubicBezTo>
                      <a:pt x="2206591" y="343226"/>
                      <a:pt x="2206196" y="347327"/>
                      <a:pt x="2205970" y="351225"/>
                    </a:cubicBezTo>
                    <a:lnTo>
                      <a:pt x="2202343" y="354638"/>
                    </a:lnTo>
                    <a:lnTo>
                      <a:pt x="2201177" y="357254"/>
                    </a:lnTo>
                    <a:lnTo>
                      <a:pt x="2201314" y="363308"/>
                    </a:lnTo>
                    <a:lnTo>
                      <a:pt x="2196683" y="370459"/>
                    </a:lnTo>
                    <a:lnTo>
                      <a:pt x="2194913" y="378893"/>
                    </a:lnTo>
                    <a:cubicBezTo>
                      <a:pt x="2185809" y="390312"/>
                      <a:pt x="2177311" y="398300"/>
                      <a:pt x="2169419" y="402856"/>
                    </a:cubicBezTo>
                    <a:cubicBezTo>
                      <a:pt x="2168378" y="402856"/>
                      <a:pt x="2166599" y="403124"/>
                      <a:pt x="2164081" y="403662"/>
                    </a:cubicBezTo>
                    <a:cubicBezTo>
                      <a:pt x="2161563" y="404199"/>
                      <a:pt x="2159825" y="404468"/>
                      <a:pt x="2158867" y="404468"/>
                    </a:cubicBezTo>
                    <a:cubicBezTo>
                      <a:pt x="2157936" y="404468"/>
                      <a:pt x="2153544" y="403868"/>
                      <a:pt x="2145692" y="402667"/>
                    </a:cubicBezTo>
                    <a:lnTo>
                      <a:pt x="2143278" y="400626"/>
                    </a:lnTo>
                    <a:cubicBezTo>
                      <a:pt x="2139554" y="401164"/>
                      <a:pt x="2130361" y="400008"/>
                      <a:pt x="2115700" y="397160"/>
                    </a:cubicBezTo>
                    <a:cubicBezTo>
                      <a:pt x="2101040" y="394311"/>
                      <a:pt x="2092142" y="391900"/>
                      <a:pt x="2089006" y="389925"/>
                    </a:cubicBezTo>
                    <a:lnTo>
                      <a:pt x="2085684" y="391845"/>
                    </a:lnTo>
                    <a:cubicBezTo>
                      <a:pt x="2085932" y="391574"/>
                      <a:pt x="2083320" y="395472"/>
                      <a:pt x="2077846" y="403540"/>
                    </a:cubicBezTo>
                    <a:cubicBezTo>
                      <a:pt x="2072372" y="411607"/>
                      <a:pt x="2069597" y="415756"/>
                      <a:pt x="2069520" y="415984"/>
                    </a:cubicBezTo>
                    <a:cubicBezTo>
                      <a:pt x="2068685" y="418434"/>
                      <a:pt x="2067842" y="421181"/>
                      <a:pt x="2066990" y="424227"/>
                    </a:cubicBezTo>
                    <a:cubicBezTo>
                      <a:pt x="2066138" y="427273"/>
                      <a:pt x="2065690" y="428863"/>
                      <a:pt x="2065644" y="428997"/>
                    </a:cubicBezTo>
                    <a:lnTo>
                      <a:pt x="2067569" y="442404"/>
                    </a:lnTo>
                    <a:cubicBezTo>
                      <a:pt x="2070098" y="443450"/>
                      <a:pt x="2071498" y="443973"/>
                      <a:pt x="2071766" y="443973"/>
                    </a:cubicBezTo>
                    <a:cubicBezTo>
                      <a:pt x="2071789" y="443973"/>
                      <a:pt x="2072102" y="443883"/>
                      <a:pt x="2072703" y="443703"/>
                    </a:cubicBezTo>
                    <a:cubicBezTo>
                      <a:pt x="2073305" y="443523"/>
                      <a:pt x="2074033" y="443433"/>
                      <a:pt x="2074888" y="443433"/>
                    </a:cubicBezTo>
                    <a:lnTo>
                      <a:pt x="2090374" y="445079"/>
                    </a:lnTo>
                    <a:cubicBezTo>
                      <a:pt x="2093516" y="444322"/>
                      <a:pt x="2098728" y="442167"/>
                      <a:pt x="2106011" y="438614"/>
                    </a:cubicBezTo>
                    <a:cubicBezTo>
                      <a:pt x="2112917" y="434815"/>
                      <a:pt x="2117878" y="432365"/>
                      <a:pt x="2120897" y="431265"/>
                    </a:cubicBezTo>
                    <a:lnTo>
                      <a:pt x="2124173" y="430815"/>
                    </a:lnTo>
                    <a:cubicBezTo>
                      <a:pt x="2127643" y="428768"/>
                      <a:pt x="2131563" y="425205"/>
                      <a:pt x="2135934" y="420126"/>
                    </a:cubicBezTo>
                    <a:lnTo>
                      <a:pt x="2156038" y="415993"/>
                    </a:lnTo>
                    <a:lnTo>
                      <a:pt x="2156625" y="426926"/>
                    </a:lnTo>
                    <a:cubicBezTo>
                      <a:pt x="2153144" y="433520"/>
                      <a:pt x="2138763" y="446214"/>
                      <a:pt x="2113484" y="465008"/>
                    </a:cubicBezTo>
                    <a:cubicBezTo>
                      <a:pt x="2105026" y="468515"/>
                      <a:pt x="2095382" y="470705"/>
                      <a:pt x="2084552" y="471576"/>
                    </a:cubicBezTo>
                    <a:cubicBezTo>
                      <a:pt x="2071949" y="472525"/>
                      <a:pt x="2062671" y="473937"/>
                      <a:pt x="2056717" y="475812"/>
                    </a:cubicBezTo>
                    <a:lnTo>
                      <a:pt x="2042208" y="473223"/>
                    </a:lnTo>
                    <a:lnTo>
                      <a:pt x="2041136" y="471551"/>
                    </a:lnTo>
                    <a:lnTo>
                      <a:pt x="2032651" y="469471"/>
                    </a:lnTo>
                    <a:cubicBezTo>
                      <a:pt x="2024562" y="462505"/>
                      <a:pt x="2018831" y="450970"/>
                      <a:pt x="2015458" y="434866"/>
                    </a:cubicBezTo>
                    <a:cubicBezTo>
                      <a:pt x="2016656" y="430156"/>
                      <a:pt x="2017676" y="424359"/>
                      <a:pt x="2018520" y="417476"/>
                    </a:cubicBezTo>
                    <a:cubicBezTo>
                      <a:pt x="2020718" y="413703"/>
                      <a:pt x="2024648" y="406173"/>
                      <a:pt x="2030310" y="394885"/>
                    </a:cubicBezTo>
                    <a:lnTo>
                      <a:pt x="2032261" y="394585"/>
                    </a:lnTo>
                    <a:lnTo>
                      <a:pt x="2031755" y="392977"/>
                    </a:lnTo>
                    <a:lnTo>
                      <a:pt x="2037989" y="387078"/>
                    </a:lnTo>
                    <a:lnTo>
                      <a:pt x="2043263" y="378323"/>
                    </a:lnTo>
                    <a:cubicBezTo>
                      <a:pt x="2047070" y="376276"/>
                      <a:pt x="2050347" y="373195"/>
                      <a:pt x="2053094" y="369079"/>
                    </a:cubicBezTo>
                    <a:lnTo>
                      <a:pt x="2060113" y="348438"/>
                    </a:lnTo>
                    <a:lnTo>
                      <a:pt x="2065991" y="346492"/>
                    </a:lnTo>
                    <a:lnTo>
                      <a:pt x="2073623" y="333981"/>
                    </a:lnTo>
                    <a:cubicBezTo>
                      <a:pt x="2093654" y="317305"/>
                      <a:pt x="2112655" y="306489"/>
                      <a:pt x="2130626" y="301533"/>
                    </a:cubicBezTo>
                    <a:cubicBezTo>
                      <a:pt x="2131834" y="301533"/>
                      <a:pt x="2133310" y="301623"/>
                      <a:pt x="2135052" y="301803"/>
                    </a:cubicBezTo>
                    <a:cubicBezTo>
                      <a:pt x="2136794" y="301983"/>
                      <a:pt x="2138042" y="302073"/>
                      <a:pt x="2138793" y="302073"/>
                    </a:cubicBezTo>
                    <a:cubicBezTo>
                      <a:pt x="2138693" y="307956"/>
                      <a:pt x="2142304" y="310897"/>
                      <a:pt x="2149624" y="310897"/>
                    </a:cubicBezTo>
                    <a:lnTo>
                      <a:pt x="2153744" y="302665"/>
                    </a:lnTo>
                    <a:cubicBezTo>
                      <a:pt x="2154524" y="302428"/>
                      <a:pt x="2157338" y="301513"/>
                      <a:pt x="2162186" y="299921"/>
                    </a:cubicBezTo>
                    <a:close/>
                    <a:moveTo>
                      <a:pt x="1000136" y="299921"/>
                    </a:moveTo>
                    <a:cubicBezTo>
                      <a:pt x="1004238" y="300195"/>
                      <a:pt x="1008591" y="301229"/>
                      <a:pt x="1013196" y="303023"/>
                    </a:cubicBezTo>
                    <a:cubicBezTo>
                      <a:pt x="1017800" y="304816"/>
                      <a:pt x="1021938" y="305838"/>
                      <a:pt x="1025608" y="306086"/>
                    </a:cubicBezTo>
                    <a:lnTo>
                      <a:pt x="1029420" y="312749"/>
                    </a:lnTo>
                    <a:lnTo>
                      <a:pt x="1034363" y="315034"/>
                    </a:lnTo>
                    <a:lnTo>
                      <a:pt x="1035812" y="318889"/>
                    </a:lnTo>
                    <a:lnTo>
                      <a:pt x="1041896" y="321937"/>
                    </a:lnTo>
                    <a:lnTo>
                      <a:pt x="1045494" y="328459"/>
                    </a:lnTo>
                    <a:cubicBezTo>
                      <a:pt x="1045800" y="331134"/>
                      <a:pt x="1045670" y="334623"/>
                      <a:pt x="1045106" y="338924"/>
                    </a:cubicBezTo>
                    <a:cubicBezTo>
                      <a:pt x="1044541" y="343226"/>
                      <a:pt x="1044146" y="347327"/>
                      <a:pt x="1043920" y="351225"/>
                    </a:cubicBezTo>
                    <a:lnTo>
                      <a:pt x="1040293" y="354638"/>
                    </a:lnTo>
                    <a:lnTo>
                      <a:pt x="1039127" y="357254"/>
                    </a:lnTo>
                    <a:lnTo>
                      <a:pt x="1039264" y="363308"/>
                    </a:lnTo>
                    <a:lnTo>
                      <a:pt x="1034633" y="370459"/>
                    </a:lnTo>
                    <a:lnTo>
                      <a:pt x="1032863" y="378893"/>
                    </a:lnTo>
                    <a:cubicBezTo>
                      <a:pt x="1023759" y="390312"/>
                      <a:pt x="1015261" y="398300"/>
                      <a:pt x="1007369" y="402856"/>
                    </a:cubicBezTo>
                    <a:cubicBezTo>
                      <a:pt x="1006329" y="402856"/>
                      <a:pt x="1004549" y="403124"/>
                      <a:pt x="1002031" y="403662"/>
                    </a:cubicBezTo>
                    <a:cubicBezTo>
                      <a:pt x="999513" y="404199"/>
                      <a:pt x="997775" y="404468"/>
                      <a:pt x="996817" y="404468"/>
                    </a:cubicBezTo>
                    <a:cubicBezTo>
                      <a:pt x="995886" y="404468"/>
                      <a:pt x="991494" y="403868"/>
                      <a:pt x="983642" y="402667"/>
                    </a:cubicBezTo>
                    <a:lnTo>
                      <a:pt x="981228" y="400626"/>
                    </a:lnTo>
                    <a:cubicBezTo>
                      <a:pt x="977504" y="401164"/>
                      <a:pt x="968311" y="400008"/>
                      <a:pt x="953651" y="397160"/>
                    </a:cubicBezTo>
                    <a:cubicBezTo>
                      <a:pt x="938990" y="394311"/>
                      <a:pt x="930092" y="391900"/>
                      <a:pt x="926956" y="389925"/>
                    </a:cubicBezTo>
                    <a:lnTo>
                      <a:pt x="923634" y="391845"/>
                    </a:lnTo>
                    <a:cubicBezTo>
                      <a:pt x="923882" y="391574"/>
                      <a:pt x="921270" y="395472"/>
                      <a:pt x="915796" y="403540"/>
                    </a:cubicBezTo>
                    <a:cubicBezTo>
                      <a:pt x="910322" y="411607"/>
                      <a:pt x="907547" y="415756"/>
                      <a:pt x="907470" y="415984"/>
                    </a:cubicBezTo>
                    <a:cubicBezTo>
                      <a:pt x="906635" y="418434"/>
                      <a:pt x="905792" y="421181"/>
                      <a:pt x="904940" y="424227"/>
                    </a:cubicBezTo>
                    <a:cubicBezTo>
                      <a:pt x="904088" y="427273"/>
                      <a:pt x="903639" y="428863"/>
                      <a:pt x="903594" y="428997"/>
                    </a:cubicBezTo>
                    <a:lnTo>
                      <a:pt x="905519" y="442404"/>
                    </a:lnTo>
                    <a:cubicBezTo>
                      <a:pt x="908048" y="443450"/>
                      <a:pt x="909448" y="443973"/>
                      <a:pt x="909716" y="443973"/>
                    </a:cubicBezTo>
                    <a:cubicBezTo>
                      <a:pt x="909739" y="443973"/>
                      <a:pt x="910051" y="443883"/>
                      <a:pt x="910653" y="443703"/>
                    </a:cubicBezTo>
                    <a:cubicBezTo>
                      <a:pt x="911255" y="443523"/>
                      <a:pt x="911983" y="443433"/>
                      <a:pt x="912838" y="443433"/>
                    </a:cubicBezTo>
                    <a:lnTo>
                      <a:pt x="928324" y="445079"/>
                    </a:lnTo>
                    <a:cubicBezTo>
                      <a:pt x="931466" y="444322"/>
                      <a:pt x="936678" y="442167"/>
                      <a:pt x="943961" y="438614"/>
                    </a:cubicBezTo>
                    <a:cubicBezTo>
                      <a:pt x="950866" y="434815"/>
                      <a:pt x="955829" y="432365"/>
                      <a:pt x="958847" y="431265"/>
                    </a:cubicBezTo>
                    <a:lnTo>
                      <a:pt x="962123" y="430815"/>
                    </a:lnTo>
                    <a:cubicBezTo>
                      <a:pt x="965593" y="428768"/>
                      <a:pt x="969513" y="425205"/>
                      <a:pt x="973884" y="420126"/>
                    </a:cubicBezTo>
                    <a:lnTo>
                      <a:pt x="993988" y="415993"/>
                    </a:lnTo>
                    <a:lnTo>
                      <a:pt x="994575" y="426926"/>
                    </a:lnTo>
                    <a:cubicBezTo>
                      <a:pt x="991094" y="433520"/>
                      <a:pt x="976713" y="446214"/>
                      <a:pt x="951434" y="465008"/>
                    </a:cubicBezTo>
                    <a:cubicBezTo>
                      <a:pt x="942976" y="468515"/>
                      <a:pt x="933332" y="470705"/>
                      <a:pt x="922502" y="471576"/>
                    </a:cubicBezTo>
                    <a:cubicBezTo>
                      <a:pt x="909899" y="472525"/>
                      <a:pt x="900621" y="473937"/>
                      <a:pt x="894667" y="475812"/>
                    </a:cubicBezTo>
                    <a:lnTo>
                      <a:pt x="880158" y="473223"/>
                    </a:lnTo>
                    <a:lnTo>
                      <a:pt x="879086" y="471551"/>
                    </a:lnTo>
                    <a:lnTo>
                      <a:pt x="870601" y="469471"/>
                    </a:lnTo>
                    <a:cubicBezTo>
                      <a:pt x="862512" y="462505"/>
                      <a:pt x="856781" y="450970"/>
                      <a:pt x="853408" y="434866"/>
                    </a:cubicBezTo>
                    <a:cubicBezTo>
                      <a:pt x="854606" y="430156"/>
                      <a:pt x="855626" y="424359"/>
                      <a:pt x="856469" y="417476"/>
                    </a:cubicBezTo>
                    <a:cubicBezTo>
                      <a:pt x="858668" y="413703"/>
                      <a:pt x="862598" y="406173"/>
                      <a:pt x="868260" y="394885"/>
                    </a:cubicBezTo>
                    <a:lnTo>
                      <a:pt x="870211" y="394585"/>
                    </a:lnTo>
                    <a:lnTo>
                      <a:pt x="869705" y="392977"/>
                    </a:lnTo>
                    <a:lnTo>
                      <a:pt x="875939" y="387078"/>
                    </a:lnTo>
                    <a:lnTo>
                      <a:pt x="881213" y="378323"/>
                    </a:lnTo>
                    <a:cubicBezTo>
                      <a:pt x="885020" y="376276"/>
                      <a:pt x="888297" y="373195"/>
                      <a:pt x="891044" y="369079"/>
                    </a:cubicBezTo>
                    <a:lnTo>
                      <a:pt x="898063" y="348438"/>
                    </a:lnTo>
                    <a:lnTo>
                      <a:pt x="903941" y="346492"/>
                    </a:lnTo>
                    <a:lnTo>
                      <a:pt x="911573" y="333981"/>
                    </a:lnTo>
                    <a:cubicBezTo>
                      <a:pt x="931604" y="317305"/>
                      <a:pt x="950605" y="306489"/>
                      <a:pt x="968576" y="301533"/>
                    </a:cubicBezTo>
                    <a:cubicBezTo>
                      <a:pt x="969784" y="301533"/>
                      <a:pt x="971260" y="301623"/>
                      <a:pt x="973002" y="301803"/>
                    </a:cubicBezTo>
                    <a:cubicBezTo>
                      <a:pt x="974745" y="301983"/>
                      <a:pt x="975992" y="302073"/>
                      <a:pt x="976743" y="302073"/>
                    </a:cubicBezTo>
                    <a:cubicBezTo>
                      <a:pt x="976643" y="307956"/>
                      <a:pt x="980253" y="310897"/>
                      <a:pt x="987574" y="310897"/>
                    </a:cubicBezTo>
                    <a:lnTo>
                      <a:pt x="991694" y="302665"/>
                    </a:lnTo>
                    <a:cubicBezTo>
                      <a:pt x="992474" y="302428"/>
                      <a:pt x="995288" y="301513"/>
                      <a:pt x="1000136" y="299921"/>
                    </a:cubicBezTo>
                    <a:close/>
                    <a:moveTo>
                      <a:pt x="835476" y="298273"/>
                    </a:moveTo>
                    <a:cubicBezTo>
                      <a:pt x="840661" y="298273"/>
                      <a:pt x="848227" y="299084"/>
                      <a:pt x="858174" y="300704"/>
                    </a:cubicBezTo>
                    <a:cubicBezTo>
                      <a:pt x="861384" y="303037"/>
                      <a:pt x="866079" y="306015"/>
                      <a:pt x="872259" y="309640"/>
                    </a:cubicBezTo>
                    <a:cubicBezTo>
                      <a:pt x="874725" y="313684"/>
                      <a:pt x="877589" y="319524"/>
                      <a:pt x="880851" y="327158"/>
                    </a:cubicBezTo>
                    <a:lnTo>
                      <a:pt x="878257" y="340330"/>
                    </a:lnTo>
                    <a:lnTo>
                      <a:pt x="873592" y="347781"/>
                    </a:lnTo>
                    <a:lnTo>
                      <a:pt x="862998" y="357270"/>
                    </a:lnTo>
                    <a:lnTo>
                      <a:pt x="848720" y="355962"/>
                    </a:lnTo>
                    <a:lnTo>
                      <a:pt x="844115" y="348918"/>
                    </a:lnTo>
                    <a:lnTo>
                      <a:pt x="844403" y="338207"/>
                    </a:lnTo>
                    <a:lnTo>
                      <a:pt x="849209" y="328921"/>
                    </a:lnTo>
                    <a:lnTo>
                      <a:pt x="846396" y="325293"/>
                    </a:lnTo>
                    <a:cubicBezTo>
                      <a:pt x="845239" y="324293"/>
                      <a:pt x="839962" y="323793"/>
                      <a:pt x="830567" y="323793"/>
                    </a:cubicBezTo>
                    <a:cubicBezTo>
                      <a:pt x="829440" y="323793"/>
                      <a:pt x="827847" y="324030"/>
                      <a:pt x="825786" y="324504"/>
                    </a:cubicBezTo>
                    <a:cubicBezTo>
                      <a:pt x="821561" y="327160"/>
                      <a:pt x="818697" y="328809"/>
                      <a:pt x="817194" y="329452"/>
                    </a:cubicBezTo>
                    <a:lnTo>
                      <a:pt x="813944" y="332565"/>
                    </a:lnTo>
                    <a:cubicBezTo>
                      <a:pt x="813995" y="336713"/>
                      <a:pt x="813494" y="340337"/>
                      <a:pt x="812439" y="343438"/>
                    </a:cubicBezTo>
                    <a:lnTo>
                      <a:pt x="812928" y="345741"/>
                    </a:lnTo>
                    <a:cubicBezTo>
                      <a:pt x="818422" y="350131"/>
                      <a:pt x="822679" y="356578"/>
                      <a:pt x="825700" y="365082"/>
                    </a:cubicBezTo>
                    <a:cubicBezTo>
                      <a:pt x="830479" y="378279"/>
                      <a:pt x="831173" y="389532"/>
                      <a:pt x="827780" y="398842"/>
                    </a:cubicBezTo>
                    <a:lnTo>
                      <a:pt x="820414" y="408669"/>
                    </a:lnTo>
                    <a:lnTo>
                      <a:pt x="814844" y="412124"/>
                    </a:lnTo>
                    <a:lnTo>
                      <a:pt x="811723" y="418131"/>
                    </a:lnTo>
                    <a:cubicBezTo>
                      <a:pt x="806301" y="421270"/>
                      <a:pt x="801797" y="426741"/>
                      <a:pt x="798213" y="434544"/>
                    </a:cubicBezTo>
                    <a:lnTo>
                      <a:pt x="789591" y="438746"/>
                    </a:lnTo>
                    <a:lnTo>
                      <a:pt x="785822" y="443844"/>
                    </a:lnTo>
                    <a:cubicBezTo>
                      <a:pt x="782638" y="445644"/>
                      <a:pt x="778226" y="448463"/>
                      <a:pt x="772586" y="452299"/>
                    </a:cubicBezTo>
                    <a:lnTo>
                      <a:pt x="763960" y="451222"/>
                    </a:lnTo>
                    <a:cubicBezTo>
                      <a:pt x="759995" y="452526"/>
                      <a:pt x="753554" y="456506"/>
                      <a:pt x="744636" y="463163"/>
                    </a:cubicBezTo>
                    <a:cubicBezTo>
                      <a:pt x="737193" y="464455"/>
                      <a:pt x="730333" y="467238"/>
                      <a:pt x="724056" y="471511"/>
                    </a:cubicBezTo>
                    <a:cubicBezTo>
                      <a:pt x="714552" y="472366"/>
                      <a:pt x="708113" y="470964"/>
                      <a:pt x="704741" y="467305"/>
                    </a:cubicBezTo>
                    <a:cubicBezTo>
                      <a:pt x="704303" y="463646"/>
                      <a:pt x="699623" y="464532"/>
                      <a:pt x="690699" y="469963"/>
                    </a:cubicBezTo>
                    <a:cubicBezTo>
                      <a:pt x="683810" y="468648"/>
                      <a:pt x="679621" y="467601"/>
                      <a:pt x="678132" y="466820"/>
                    </a:cubicBezTo>
                    <a:cubicBezTo>
                      <a:pt x="674170" y="465537"/>
                      <a:pt x="669569" y="462730"/>
                      <a:pt x="664326" y="458400"/>
                    </a:cubicBezTo>
                    <a:cubicBezTo>
                      <a:pt x="662394" y="452672"/>
                      <a:pt x="659447" y="447397"/>
                      <a:pt x="655485" y="442574"/>
                    </a:cubicBezTo>
                    <a:cubicBezTo>
                      <a:pt x="655188" y="437587"/>
                      <a:pt x="656491" y="430825"/>
                      <a:pt x="659396" y="422290"/>
                    </a:cubicBezTo>
                    <a:cubicBezTo>
                      <a:pt x="664143" y="414075"/>
                      <a:pt x="667408" y="408907"/>
                      <a:pt x="669188" y="406786"/>
                    </a:cubicBezTo>
                    <a:lnTo>
                      <a:pt x="674689" y="402134"/>
                    </a:lnTo>
                    <a:lnTo>
                      <a:pt x="681575" y="390468"/>
                    </a:lnTo>
                    <a:lnTo>
                      <a:pt x="683230" y="390468"/>
                    </a:lnTo>
                    <a:lnTo>
                      <a:pt x="685858" y="384920"/>
                    </a:lnTo>
                    <a:lnTo>
                      <a:pt x="700251" y="376478"/>
                    </a:lnTo>
                    <a:lnTo>
                      <a:pt x="707905" y="376478"/>
                    </a:lnTo>
                    <a:cubicBezTo>
                      <a:pt x="708771" y="376478"/>
                      <a:pt x="712252" y="377134"/>
                      <a:pt x="718349" y="378446"/>
                    </a:cubicBezTo>
                    <a:cubicBezTo>
                      <a:pt x="727236" y="382613"/>
                      <a:pt x="731125" y="391752"/>
                      <a:pt x="730015" y="405860"/>
                    </a:cubicBezTo>
                    <a:lnTo>
                      <a:pt x="726770" y="412180"/>
                    </a:lnTo>
                    <a:lnTo>
                      <a:pt x="726054" y="419932"/>
                    </a:lnTo>
                    <a:lnTo>
                      <a:pt x="720510" y="429592"/>
                    </a:lnTo>
                    <a:lnTo>
                      <a:pt x="706721" y="442609"/>
                    </a:lnTo>
                    <a:lnTo>
                      <a:pt x="694463" y="442609"/>
                    </a:lnTo>
                    <a:lnTo>
                      <a:pt x="692187" y="430887"/>
                    </a:lnTo>
                    <a:lnTo>
                      <a:pt x="693743" y="423332"/>
                    </a:lnTo>
                    <a:lnTo>
                      <a:pt x="693049" y="421754"/>
                    </a:lnTo>
                    <a:lnTo>
                      <a:pt x="692049" y="421754"/>
                    </a:lnTo>
                    <a:lnTo>
                      <a:pt x="689610" y="422972"/>
                    </a:lnTo>
                    <a:cubicBezTo>
                      <a:pt x="686546" y="427722"/>
                      <a:pt x="684542" y="432010"/>
                      <a:pt x="683599" y="435834"/>
                    </a:cubicBezTo>
                    <a:lnTo>
                      <a:pt x="688075" y="442004"/>
                    </a:lnTo>
                    <a:cubicBezTo>
                      <a:pt x="696873" y="444785"/>
                      <a:pt x="704016" y="446176"/>
                      <a:pt x="709504" y="446176"/>
                    </a:cubicBezTo>
                    <a:cubicBezTo>
                      <a:pt x="711853" y="446176"/>
                      <a:pt x="714575" y="446086"/>
                      <a:pt x="717670" y="445906"/>
                    </a:cubicBezTo>
                    <a:cubicBezTo>
                      <a:pt x="720764" y="445726"/>
                      <a:pt x="722348" y="445636"/>
                      <a:pt x="722422" y="445636"/>
                    </a:cubicBezTo>
                    <a:cubicBezTo>
                      <a:pt x="724426" y="444947"/>
                      <a:pt x="728420" y="442264"/>
                      <a:pt x="734404" y="437588"/>
                    </a:cubicBezTo>
                    <a:cubicBezTo>
                      <a:pt x="740388" y="432912"/>
                      <a:pt x="744616" y="430125"/>
                      <a:pt x="747089" y="429227"/>
                    </a:cubicBezTo>
                    <a:cubicBezTo>
                      <a:pt x="746963" y="429413"/>
                      <a:pt x="748741" y="427365"/>
                      <a:pt x="752422" y="423083"/>
                    </a:cubicBezTo>
                    <a:lnTo>
                      <a:pt x="754506" y="415379"/>
                    </a:lnTo>
                    <a:lnTo>
                      <a:pt x="760586" y="411987"/>
                    </a:lnTo>
                    <a:lnTo>
                      <a:pt x="759304" y="407794"/>
                    </a:lnTo>
                    <a:lnTo>
                      <a:pt x="761992" y="404626"/>
                    </a:lnTo>
                    <a:lnTo>
                      <a:pt x="761027" y="404656"/>
                    </a:lnTo>
                    <a:lnTo>
                      <a:pt x="752984" y="402272"/>
                    </a:lnTo>
                    <a:cubicBezTo>
                      <a:pt x="752332" y="400248"/>
                      <a:pt x="751546" y="397438"/>
                      <a:pt x="750626" y="393842"/>
                    </a:cubicBezTo>
                    <a:cubicBezTo>
                      <a:pt x="749705" y="390247"/>
                      <a:pt x="749131" y="388090"/>
                      <a:pt x="748902" y="387373"/>
                    </a:cubicBezTo>
                    <a:lnTo>
                      <a:pt x="747397" y="387373"/>
                    </a:lnTo>
                    <a:lnTo>
                      <a:pt x="744683" y="383226"/>
                    </a:lnTo>
                    <a:cubicBezTo>
                      <a:pt x="744903" y="374197"/>
                      <a:pt x="744858" y="366964"/>
                      <a:pt x="744546" y="361527"/>
                    </a:cubicBezTo>
                    <a:cubicBezTo>
                      <a:pt x="746292" y="356391"/>
                      <a:pt x="748729" y="351317"/>
                      <a:pt x="751856" y="346307"/>
                    </a:cubicBezTo>
                    <a:cubicBezTo>
                      <a:pt x="756435" y="342419"/>
                      <a:pt x="761033" y="337937"/>
                      <a:pt x="765649" y="332861"/>
                    </a:cubicBezTo>
                    <a:lnTo>
                      <a:pt x="769242" y="324110"/>
                    </a:lnTo>
                    <a:lnTo>
                      <a:pt x="775995" y="319947"/>
                    </a:lnTo>
                    <a:lnTo>
                      <a:pt x="781020" y="311741"/>
                    </a:lnTo>
                    <a:lnTo>
                      <a:pt x="785050" y="311741"/>
                    </a:lnTo>
                    <a:lnTo>
                      <a:pt x="789406" y="308486"/>
                    </a:lnTo>
                    <a:cubicBezTo>
                      <a:pt x="794989" y="307440"/>
                      <a:pt x="802921" y="304988"/>
                      <a:pt x="813202" y="301129"/>
                    </a:cubicBezTo>
                    <a:cubicBezTo>
                      <a:pt x="825253" y="299225"/>
                      <a:pt x="832678" y="298273"/>
                      <a:pt x="835476" y="298273"/>
                    </a:cubicBezTo>
                    <a:close/>
                    <a:moveTo>
                      <a:pt x="1920940" y="296627"/>
                    </a:moveTo>
                    <a:lnTo>
                      <a:pt x="1928134" y="300263"/>
                    </a:lnTo>
                    <a:cubicBezTo>
                      <a:pt x="1934240" y="310339"/>
                      <a:pt x="1934984" y="319638"/>
                      <a:pt x="1930368" y="328162"/>
                    </a:cubicBezTo>
                    <a:lnTo>
                      <a:pt x="1926702" y="329915"/>
                    </a:lnTo>
                    <a:lnTo>
                      <a:pt x="1925849" y="332419"/>
                    </a:lnTo>
                    <a:lnTo>
                      <a:pt x="1920001" y="337744"/>
                    </a:lnTo>
                    <a:cubicBezTo>
                      <a:pt x="1920089" y="338539"/>
                      <a:pt x="1918956" y="340816"/>
                      <a:pt x="1916601" y="344574"/>
                    </a:cubicBezTo>
                    <a:lnTo>
                      <a:pt x="1916694" y="345229"/>
                    </a:lnTo>
                    <a:lnTo>
                      <a:pt x="1935419" y="336137"/>
                    </a:lnTo>
                    <a:lnTo>
                      <a:pt x="1937078" y="331266"/>
                    </a:lnTo>
                    <a:lnTo>
                      <a:pt x="1943025" y="331266"/>
                    </a:lnTo>
                    <a:lnTo>
                      <a:pt x="1949688" y="327514"/>
                    </a:lnTo>
                    <a:lnTo>
                      <a:pt x="1951934" y="327514"/>
                    </a:lnTo>
                    <a:lnTo>
                      <a:pt x="1956458" y="324757"/>
                    </a:lnTo>
                    <a:lnTo>
                      <a:pt x="1960917" y="319883"/>
                    </a:lnTo>
                    <a:lnTo>
                      <a:pt x="1967215" y="318669"/>
                    </a:lnTo>
                    <a:lnTo>
                      <a:pt x="1967566" y="317640"/>
                    </a:lnTo>
                    <a:cubicBezTo>
                      <a:pt x="1976556" y="313598"/>
                      <a:pt x="1982877" y="311076"/>
                      <a:pt x="1986530" y="310073"/>
                    </a:cubicBezTo>
                    <a:lnTo>
                      <a:pt x="1989733" y="307144"/>
                    </a:lnTo>
                    <a:lnTo>
                      <a:pt x="1996109" y="307144"/>
                    </a:lnTo>
                    <a:cubicBezTo>
                      <a:pt x="2000513" y="305601"/>
                      <a:pt x="2004946" y="303010"/>
                      <a:pt x="2009408" y="299371"/>
                    </a:cubicBezTo>
                    <a:lnTo>
                      <a:pt x="2021680" y="299371"/>
                    </a:lnTo>
                    <a:lnTo>
                      <a:pt x="2021924" y="303406"/>
                    </a:lnTo>
                    <a:lnTo>
                      <a:pt x="2023189" y="303406"/>
                    </a:lnTo>
                    <a:cubicBezTo>
                      <a:pt x="2025912" y="309194"/>
                      <a:pt x="2027072" y="316134"/>
                      <a:pt x="2026666" y="324226"/>
                    </a:cubicBezTo>
                    <a:lnTo>
                      <a:pt x="2023776" y="332724"/>
                    </a:lnTo>
                    <a:lnTo>
                      <a:pt x="2021426" y="334880"/>
                    </a:lnTo>
                    <a:lnTo>
                      <a:pt x="2017885" y="345286"/>
                    </a:lnTo>
                    <a:lnTo>
                      <a:pt x="2013705" y="348395"/>
                    </a:lnTo>
                    <a:lnTo>
                      <a:pt x="2008032" y="355195"/>
                    </a:lnTo>
                    <a:lnTo>
                      <a:pt x="2007946" y="360215"/>
                    </a:lnTo>
                    <a:lnTo>
                      <a:pt x="2004302" y="363624"/>
                    </a:lnTo>
                    <a:cubicBezTo>
                      <a:pt x="2002787" y="366842"/>
                      <a:pt x="1999906" y="371660"/>
                      <a:pt x="1995658" y="378077"/>
                    </a:cubicBezTo>
                    <a:lnTo>
                      <a:pt x="1995470" y="381807"/>
                    </a:lnTo>
                    <a:cubicBezTo>
                      <a:pt x="1989202" y="388010"/>
                      <a:pt x="1981655" y="396349"/>
                      <a:pt x="1972832" y="406825"/>
                    </a:cubicBezTo>
                    <a:cubicBezTo>
                      <a:pt x="1969333" y="411110"/>
                      <a:pt x="1966512" y="414904"/>
                      <a:pt x="1964367" y="418208"/>
                    </a:cubicBezTo>
                    <a:lnTo>
                      <a:pt x="1960153" y="426289"/>
                    </a:lnTo>
                    <a:lnTo>
                      <a:pt x="1968724" y="417462"/>
                    </a:lnTo>
                    <a:lnTo>
                      <a:pt x="1980013" y="413522"/>
                    </a:lnTo>
                    <a:lnTo>
                      <a:pt x="1993403" y="417265"/>
                    </a:lnTo>
                    <a:cubicBezTo>
                      <a:pt x="1989693" y="425223"/>
                      <a:pt x="1983219" y="433088"/>
                      <a:pt x="1973981" y="440859"/>
                    </a:cubicBezTo>
                    <a:cubicBezTo>
                      <a:pt x="1965002" y="448420"/>
                      <a:pt x="1958627" y="454442"/>
                      <a:pt x="1954854" y="458927"/>
                    </a:cubicBezTo>
                    <a:lnTo>
                      <a:pt x="1951771" y="460548"/>
                    </a:lnTo>
                    <a:lnTo>
                      <a:pt x="1951180" y="462276"/>
                    </a:lnTo>
                    <a:lnTo>
                      <a:pt x="1930102" y="473067"/>
                    </a:lnTo>
                    <a:cubicBezTo>
                      <a:pt x="1921896" y="472427"/>
                      <a:pt x="1914474" y="468518"/>
                      <a:pt x="1907837" y="461341"/>
                    </a:cubicBezTo>
                    <a:cubicBezTo>
                      <a:pt x="1907488" y="459740"/>
                      <a:pt x="1906065" y="457621"/>
                      <a:pt x="1903567" y="454983"/>
                    </a:cubicBezTo>
                    <a:lnTo>
                      <a:pt x="1902645" y="446888"/>
                    </a:lnTo>
                    <a:lnTo>
                      <a:pt x="1904690" y="440877"/>
                    </a:lnTo>
                    <a:lnTo>
                      <a:pt x="1904158" y="436117"/>
                    </a:lnTo>
                    <a:lnTo>
                      <a:pt x="1907764" y="430248"/>
                    </a:lnTo>
                    <a:cubicBezTo>
                      <a:pt x="1908462" y="427147"/>
                      <a:pt x="1908810" y="425596"/>
                      <a:pt x="1908810" y="425596"/>
                    </a:cubicBezTo>
                    <a:cubicBezTo>
                      <a:pt x="1911814" y="416769"/>
                      <a:pt x="1919457" y="405522"/>
                      <a:pt x="1931738" y="391853"/>
                    </a:cubicBezTo>
                    <a:cubicBezTo>
                      <a:pt x="1944019" y="378184"/>
                      <a:pt x="1951688" y="366059"/>
                      <a:pt x="1954747" y="355478"/>
                    </a:cubicBezTo>
                    <a:lnTo>
                      <a:pt x="1965556" y="341138"/>
                    </a:lnTo>
                    <a:lnTo>
                      <a:pt x="1957165" y="345801"/>
                    </a:lnTo>
                    <a:lnTo>
                      <a:pt x="1955883" y="349565"/>
                    </a:lnTo>
                    <a:lnTo>
                      <a:pt x="1947522" y="351173"/>
                    </a:lnTo>
                    <a:lnTo>
                      <a:pt x="1946969" y="352798"/>
                    </a:lnTo>
                    <a:cubicBezTo>
                      <a:pt x="1938900" y="355199"/>
                      <a:pt x="1934240" y="357020"/>
                      <a:pt x="1932988" y="358260"/>
                    </a:cubicBezTo>
                    <a:lnTo>
                      <a:pt x="1931122" y="363748"/>
                    </a:lnTo>
                    <a:cubicBezTo>
                      <a:pt x="1925280" y="367004"/>
                      <a:pt x="1919843" y="368989"/>
                      <a:pt x="1914813" y="369704"/>
                    </a:cubicBezTo>
                    <a:lnTo>
                      <a:pt x="1913282" y="374206"/>
                    </a:lnTo>
                    <a:lnTo>
                      <a:pt x="1906495" y="374206"/>
                    </a:lnTo>
                    <a:lnTo>
                      <a:pt x="1903875" y="376358"/>
                    </a:lnTo>
                    <a:lnTo>
                      <a:pt x="1902584" y="376358"/>
                    </a:lnTo>
                    <a:lnTo>
                      <a:pt x="1900201" y="383355"/>
                    </a:lnTo>
                    <a:lnTo>
                      <a:pt x="1893727" y="384967"/>
                    </a:lnTo>
                    <a:lnTo>
                      <a:pt x="1893487" y="385675"/>
                    </a:lnTo>
                    <a:lnTo>
                      <a:pt x="1888174" y="392175"/>
                    </a:lnTo>
                    <a:lnTo>
                      <a:pt x="1884251" y="402049"/>
                    </a:lnTo>
                    <a:cubicBezTo>
                      <a:pt x="1880455" y="405759"/>
                      <a:pt x="1876269" y="411438"/>
                      <a:pt x="1871691" y="419085"/>
                    </a:cubicBezTo>
                    <a:cubicBezTo>
                      <a:pt x="1867113" y="426733"/>
                      <a:pt x="1862659" y="432787"/>
                      <a:pt x="1858329" y="437249"/>
                    </a:cubicBezTo>
                    <a:cubicBezTo>
                      <a:pt x="1854047" y="439476"/>
                      <a:pt x="1849519" y="443012"/>
                      <a:pt x="1844746" y="447857"/>
                    </a:cubicBezTo>
                    <a:cubicBezTo>
                      <a:pt x="1837975" y="454780"/>
                      <a:pt x="1832547" y="459669"/>
                      <a:pt x="1828462" y="462524"/>
                    </a:cubicBezTo>
                    <a:cubicBezTo>
                      <a:pt x="1820290" y="464214"/>
                      <a:pt x="1808515" y="466520"/>
                      <a:pt x="1793137" y="469444"/>
                    </a:cubicBezTo>
                    <a:lnTo>
                      <a:pt x="1787520" y="466756"/>
                    </a:lnTo>
                    <a:lnTo>
                      <a:pt x="1776514" y="469444"/>
                    </a:lnTo>
                    <a:lnTo>
                      <a:pt x="1765856" y="460659"/>
                    </a:lnTo>
                    <a:lnTo>
                      <a:pt x="1764861" y="447021"/>
                    </a:lnTo>
                    <a:lnTo>
                      <a:pt x="1772570" y="432919"/>
                    </a:lnTo>
                    <a:lnTo>
                      <a:pt x="1784969" y="429437"/>
                    </a:lnTo>
                    <a:cubicBezTo>
                      <a:pt x="1791126" y="432602"/>
                      <a:pt x="1795158" y="435071"/>
                      <a:pt x="1797064" y="436846"/>
                    </a:cubicBezTo>
                    <a:lnTo>
                      <a:pt x="1804400" y="435479"/>
                    </a:lnTo>
                    <a:lnTo>
                      <a:pt x="1808658" y="433249"/>
                    </a:lnTo>
                    <a:lnTo>
                      <a:pt x="1814112" y="421883"/>
                    </a:lnTo>
                    <a:lnTo>
                      <a:pt x="1816388" y="420575"/>
                    </a:lnTo>
                    <a:cubicBezTo>
                      <a:pt x="1817952" y="415442"/>
                      <a:pt x="1820746" y="409822"/>
                      <a:pt x="1824770" y="403717"/>
                    </a:cubicBezTo>
                    <a:cubicBezTo>
                      <a:pt x="1829684" y="398114"/>
                      <a:pt x="1835968" y="390667"/>
                      <a:pt x="1843623" y="381374"/>
                    </a:cubicBezTo>
                    <a:cubicBezTo>
                      <a:pt x="1848216" y="373008"/>
                      <a:pt x="1856310" y="360866"/>
                      <a:pt x="1867903" y="344947"/>
                    </a:cubicBezTo>
                    <a:lnTo>
                      <a:pt x="1868327" y="339586"/>
                    </a:lnTo>
                    <a:lnTo>
                      <a:pt x="1858976" y="341873"/>
                    </a:lnTo>
                    <a:lnTo>
                      <a:pt x="1851572" y="345895"/>
                    </a:lnTo>
                    <a:cubicBezTo>
                      <a:pt x="1842251" y="347270"/>
                      <a:pt x="1834016" y="348866"/>
                      <a:pt x="1826867" y="350684"/>
                    </a:cubicBezTo>
                    <a:lnTo>
                      <a:pt x="1814944" y="344712"/>
                    </a:lnTo>
                    <a:lnTo>
                      <a:pt x="1815286" y="334263"/>
                    </a:lnTo>
                    <a:lnTo>
                      <a:pt x="1822721" y="325461"/>
                    </a:lnTo>
                    <a:cubicBezTo>
                      <a:pt x="1842644" y="325841"/>
                      <a:pt x="1865355" y="319730"/>
                      <a:pt x="1890854" y="307127"/>
                    </a:cubicBezTo>
                    <a:lnTo>
                      <a:pt x="1894872" y="307127"/>
                    </a:lnTo>
                    <a:lnTo>
                      <a:pt x="1910744" y="297995"/>
                    </a:lnTo>
                    <a:close/>
                    <a:moveTo>
                      <a:pt x="313670" y="275052"/>
                    </a:moveTo>
                    <a:lnTo>
                      <a:pt x="313627" y="275178"/>
                    </a:lnTo>
                    <a:lnTo>
                      <a:pt x="313628" y="275177"/>
                    </a:lnTo>
                    <a:lnTo>
                      <a:pt x="313671" y="275052"/>
                    </a:lnTo>
                    <a:close/>
                    <a:moveTo>
                      <a:pt x="1248477" y="272970"/>
                    </a:moveTo>
                    <a:lnTo>
                      <a:pt x="1239582" y="277337"/>
                    </a:lnTo>
                    <a:cubicBezTo>
                      <a:pt x="1237519" y="278303"/>
                      <a:pt x="1236528" y="278693"/>
                      <a:pt x="1236611" y="278509"/>
                    </a:cubicBezTo>
                    <a:lnTo>
                      <a:pt x="1237023" y="282179"/>
                    </a:lnTo>
                    <a:lnTo>
                      <a:pt x="1240367" y="283680"/>
                    </a:lnTo>
                    <a:lnTo>
                      <a:pt x="1243103" y="282488"/>
                    </a:lnTo>
                    <a:close/>
                    <a:moveTo>
                      <a:pt x="303885" y="263973"/>
                    </a:moveTo>
                    <a:cubicBezTo>
                      <a:pt x="299269" y="266286"/>
                      <a:pt x="294722" y="267670"/>
                      <a:pt x="290243" y="268128"/>
                    </a:cubicBezTo>
                    <a:cubicBezTo>
                      <a:pt x="284766" y="272221"/>
                      <a:pt x="281120" y="276937"/>
                      <a:pt x="279305" y="282277"/>
                    </a:cubicBezTo>
                    <a:lnTo>
                      <a:pt x="277599" y="287297"/>
                    </a:lnTo>
                    <a:cubicBezTo>
                      <a:pt x="286219" y="281646"/>
                      <a:pt x="294997" y="279360"/>
                      <a:pt x="303933" y="280437"/>
                    </a:cubicBezTo>
                    <a:lnTo>
                      <a:pt x="311087" y="276556"/>
                    </a:lnTo>
                    <a:lnTo>
                      <a:pt x="310484" y="275640"/>
                    </a:lnTo>
                    <a:lnTo>
                      <a:pt x="310081" y="270186"/>
                    </a:lnTo>
                    <a:cubicBezTo>
                      <a:pt x="306477" y="268294"/>
                      <a:pt x="304411" y="266223"/>
                      <a:pt x="303885" y="263973"/>
                    </a:cubicBezTo>
                    <a:close/>
                    <a:moveTo>
                      <a:pt x="380349" y="140985"/>
                    </a:moveTo>
                    <a:cubicBezTo>
                      <a:pt x="379678" y="145593"/>
                      <a:pt x="374408" y="154471"/>
                      <a:pt x="364541" y="167620"/>
                    </a:cubicBezTo>
                    <a:lnTo>
                      <a:pt x="355554" y="174334"/>
                    </a:lnTo>
                    <a:lnTo>
                      <a:pt x="352433" y="183518"/>
                    </a:lnTo>
                    <a:lnTo>
                      <a:pt x="348840" y="183518"/>
                    </a:lnTo>
                    <a:lnTo>
                      <a:pt x="342670" y="192993"/>
                    </a:lnTo>
                    <a:lnTo>
                      <a:pt x="338169" y="196187"/>
                    </a:lnTo>
                    <a:lnTo>
                      <a:pt x="336136" y="202168"/>
                    </a:lnTo>
                    <a:lnTo>
                      <a:pt x="321953" y="212343"/>
                    </a:lnTo>
                    <a:lnTo>
                      <a:pt x="304366" y="243393"/>
                    </a:lnTo>
                    <a:lnTo>
                      <a:pt x="310051" y="237356"/>
                    </a:lnTo>
                    <a:lnTo>
                      <a:pt x="324727" y="237356"/>
                    </a:lnTo>
                    <a:lnTo>
                      <a:pt x="329722" y="241669"/>
                    </a:lnTo>
                    <a:lnTo>
                      <a:pt x="342988" y="241669"/>
                    </a:lnTo>
                    <a:lnTo>
                      <a:pt x="350984" y="251368"/>
                    </a:lnTo>
                    <a:lnTo>
                      <a:pt x="359203" y="251051"/>
                    </a:lnTo>
                    <a:cubicBezTo>
                      <a:pt x="365369" y="242939"/>
                      <a:pt x="373941" y="236573"/>
                      <a:pt x="384920" y="231954"/>
                    </a:cubicBezTo>
                    <a:lnTo>
                      <a:pt x="394112" y="219404"/>
                    </a:lnTo>
                    <a:lnTo>
                      <a:pt x="397589" y="196457"/>
                    </a:lnTo>
                    <a:lnTo>
                      <a:pt x="401791" y="199690"/>
                    </a:lnTo>
                    <a:lnTo>
                      <a:pt x="401307" y="195025"/>
                    </a:lnTo>
                    <a:lnTo>
                      <a:pt x="400887" y="185177"/>
                    </a:lnTo>
                    <a:cubicBezTo>
                      <a:pt x="402919" y="180258"/>
                      <a:pt x="404344" y="173827"/>
                      <a:pt x="405161" y="165885"/>
                    </a:cubicBezTo>
                    <a:cubicBezTo>
                      <a:pt x="405979" y="157943"/>
                      <a:pt x="406973" y="152515"/>
                      <a:pt x="408145" y="149599"/>
                    </a:cubicBezTo>
                    <a:cubicBezTo>
                      <a:pt x="403595" y="142579"/>
                      <a:pt x="394329" y="139708"/>
                      <a:pt x="380349" y="140985"/>
                    </a:cubicBezTo>
                    <a:close/>
                    <a:moveTo>
                      <a:pt x="513383" y="34848"/>
                    </a:moveTo>
                    <a:lnTo>
                      <a:pt x="530344" y="34848"/>
                    </a:lnTo>
                    <a:lnTo>
                      <a:pt x="535635" y="38625"/>
                    </a:lnTo>
                    <a:cubicBezTo>
                      <a:pt x="537021" y="43824"/>
                      <a:pt x="535778" y="50677"/>
                      <a:pt x="531905" y="59184"/>
                    </a:cubicBezTo>
                    <a:lnTo>
                      <a:pt x="520251" y="65306"/>
                    </a:lnTo>
                    <a:lnTo>
                      <a:pt x="513113" y="65306"/>
                    </a:lnTo>
                    <a:lnTo>
                      <a:pt x="502908" y="73435"/>
                    </a:lnTo>
                    <a:cubicBezTo>
                      <a:pt x="488717" y="74001"/>
                      <a:pt x="475645" y="77094"/>
                      <a:pt x="463695" y="82714"/>
                    </a:cubicBezTo>
                    <a:lnTo>
                      <a:pt x="451462" y="82173"/>
                    </a:lnTo>
                    <a:lnTo>
                      <a:pt x="433455" y="87623"/>
                    </a:lnTo>
                    <a:cubicBezTo>
                      <a:pt x="429673" y="89641"/>
                      <a:pt x="423923" y="92992"/>
                      <a:pt x="416206" y="97677"/>
                    </a:cubicBezTo>
                    <a:cubicBezTo>
                      <a:pt x="414592" y="98336"/>
                      <a:pt x="412005" y="100023"/>
                      <a:pt x="408443" y="102739"/>
                    </a:cubicBezTo>
                    <a:lnTo>
                      <a:pt x="396562" y="112546"/>
                    </a:lnTo>
                    <a:lnTo>
                      <a:pt x="428961" y="115805"/>
                    </a:lnTo>
                    <a:cubicBezTo>
                      <a:pt x="431171" y="119152"/>
                      <a:pt x="436839" y="122748"/>
                      <a:pt x="445966" y="126592"/>
                    </a:cubicBezTo>
                    <a:lnTo>
                      <a:pt x="449327" y="134164"/>
                    </a:lnTo>
                    <a:lnTo>
                      <a:pt x="454361" y="136252"/>
                    </a:lnTo>
                    <a:cubicBezTo>
                      <a:pt x="456307" y="140014"/>
                      <a:pt x="457598" y="144758"/>
                      <a:pt x="458232" y="150487"/>
                    </a:cubicBezTo>
                    <a:cubicBezTo>
                      <a:pt x="458535" y="158256"/>
                      <a:pt x="458048" y="162966"/>
                      <a:pt x="456770" y="164618"/>
                    </a:cubicBezTo>
                    <a:lnTo>
                      <a:pt x="458044" y="165622"/>
                    </a:lnTo>
                    <a:cubicBezTo>
                      <a:pt x="457075" y="176898"/>
                      <a:pt x="454023" y="190083"/>
                      <a:pt x="448890" y="205178"/>
                    </a:cubicBezTo>
                    <a:cubicBezTo>
                      <a:pt x="445045" y="216483"/>
                      <a:pt x="434718" y="229340"/>
                      <a:pt x="417908" y="243749"/>
                    </a:cubicBezTo>
                    <a:lnTo>
                      <a:pt x="411828" y="245721"/>
                    </a:lnTo>
                    <a:lnTo>
                      <a:pt x="411267" y="246339"/>
                    </a:lnTo>
                    <a:lnTo>
                      <a:pt x="410443" y="248761"/>
                    </a:lnTo>
                    <a:cubicBezTo>
                      <a:pt x="409127" y="250073"/>
                      <a:pt x="405481" y="252505"/>
                      <a:pt x="399506" y="256056"/>
                    </a:cubicBezTo>
                    <a:lnTo>
                      <a:pt x="377772" y="268281"/>
                    </a:lnTo>
                    <a:lnTo>
                      <a:pt x="378085" y="268244"/>
                    </a:lnTo>
                    <a:cubicBezTo>
                      <a:pt x="383971" y="278076"/>
                      <a:pt x="386898" y="288937"/>
                      <a:pt x="386866" y="300824"/>
                    </a:cubicBezTo>
                    <a:lnTo>
                      <a:pt x="380945" y="307166"/>
                    </a:lnTo>
                    <a:lnTo>
                      <a:pt x="380598" y="312714"/>
                    </a:lnTo>
                    <a:cubicBezTo>
                      <a:pt x="384197" y="316227"/>
                      <a:pt x="386336" y="318815"/>
                      <a:pt x="387016" y="320479"/>
                    </a:cubicBezTo>
                    <a:lnTo>
                      <a:pt x="388208" y="320479"/>
                    </a:lnTo>
                    <a:lnTo>
                      <a:pt x="397426" y="330224"/>
                    </a:lnTo>
                    <a:lnTo>
                      <a:pt x="398747" y="350483"/>
                    </a:lnTo>
                    <a:lnTo>
                      <a:pt x="402760" y="357013"/>
                    </a:lnTo>
                    <a:lnTo>
                      <a:pt x="399785" y="367478"/>
                    </a:lnTo>
                    <a:cubicBezTo>
                      <a:pt x="401174" y="372829"/>
                      <a:pt x="402461" y="380214"/>
                      <a:pt x="403648" y="389632"/>
                    </a:cubicBezTo>
                    <a:cubicBezTo>
                      <a:pt x="405517" y="391238"/>
                      <a:pt x="408700" y="395120"/>
                      <a:pt x="413196" y="401277"/>
                    </a:cubicBezTo>
                    <a:lnTo>
                      <a:pt x="411760" y="411906"/>
                    </a:lnTo>
                    <a:lnTo>
                      <a:pt x="419010" y="425347"/>
                    </a:lnTo>
                    <a:cubicBezTo>
                      <a:pt x="418533" y="430638"/>
                      <a:pt x="420692" y="441398"/>
                      <a:pt x="425488" y="457628"/>
                    </a:cubicBezTo>
                    <a:cubicBezTo>
                      <a:pt x="427009" y="464685"/>
                      <a:pt x="428365" y="470979"/>
                      <a:pt x="429557" y="476510"/>
                    </a:cubicBezTo>
                    <a:cubicBezTo>
                      <a:pt x="431710" y="485054"/>
                      <a:pt x="435277" y="490346"/>
                      <a:pt x="440259" y="492387"/>
                    </a:cubicBezTo>
                    <a:lnTo>
                      <a:pt x="440117" y="492803"/>
                    </a:lnTo>
                    <a:lnTo>
                      <a:pt x="444422" y="492803"/>
                    </a:lnTo>
                    <a:lnTo>
                      <a:pt x="444005" y="494022"/>
                    </a:lnTo>
                    <a:lnTo>
                      <a:pt x="458429" y="488498"/>
                    </a:lnTo>
                    <a:lnTo>
                      <a:pt x="469285" y="488498"/>
                    </a:lnTo>
                    <a:cubicBezTo>
                      <a:pt x="469789" y="488124"/>
                      <a:pt x="471717" y="487624"/>
                      <a:pt x="475069" y="486998"/>
                    </a:cubicBezTo>
                    <a:cubicBezTo>
                      <a:pt x="479183" y="486817"/>
                      <a:pt x="485455" y="486257"/>
                      <a:pt x="493887" y="485317"/>
                    </a:cubicBezTo>
                    <a:cubicBezTo>
                      <a:pt x="495071" y="485114"/>
                      <a:pt x="498494" y="484145"/>
                      <a:pt x="504156" y="482410"/>
                    </a:cubicBezTo>
                    <a:cubicBezTo>
                      <a:pt x="512860" y="479657"/>
                      <a:pt x="519490" y="478281"/>
                      <a:pt x="524046" y="478281"/>
                    </a:cubicBezTo>
                    <a:cubicBezTo>
                      <a:pt x="556894" y="478281"/>
                      <a:pt x="578549" y="483455"/>
                      <a:pt x="589010" y="493802"/>
                    </a:cubicBezTo>
                    <a:cubicBezTo>
                      <a:pt x="592303" y="497969"/>
                      <a:pt x="598074" y="504561"/>
                      <a:pt x="606323" y="513576"/>
                    </a:cubicBezTo>
                    <a:lnTo>
                      <a:pt x="599871" y="532540"/>
                    </a:lnTo>
                    <a:cubicBezTo>
                      <a:pt x="597387" y="536519"/>
                      <a:pt x="593909" y="540280"/>
                      <a:pt x="589437" y="543824"/>
                    </a:cubicBezTo>
                    <a:cubicBezTo>
                      <a:pt x="584965" y="547369"/>
                      <a:pt x="582603" y="549214"/>
                      <a:pt x="582352" y="549360"/>
                    </a:cubicBezTo>
                    <a:lnTo>
                      <a:pt x="583124" y="559748"/>
                    </a:lnTo>
                    <a:lnTo>
                      <a:pt x="573691" y="570712"/>
                    </a:lnTo>
                    <a:cubicBezTo>
                      <a:pt x="565625" y="575219"/>
                      <a:pt x="556279" y="578595"/>
                      <a:pt x="545655" y="580839"/>
                    </a:cubicBezTo>
                    <a:cubicBezTo>
                      <a:pt x="523826" y="585349"/>
                      <a:pt x="512282" y="587750"/>
                      <a:pt x="511025" y="588042"/>
                    </a:cubicBezTo>
                    <a:cubicBezTo>
                      <a:pt x="500843" y="586967"/>
                      <a:pt x="495624" y="586430"/>
                      <a:pt x="495367" y="586430"/>
                    </a:cubicBezTo>
                    <a:cubicBezTo>
                      <a:pt x="484485" y="586430"/>
                      <a:pt x="474270" y="587699"/>
                      <a:pt x="464723" y="590237"/>
                    </a:cubicBezTo>
                    <a:lnTo>
                      <a:pt x="454682" y="587600"/>
                    </a:lnTo>
                    <a:lnTo>
                      <a:pt x="447672" y="580166"/>
                    </a:lnTo>
                    <a:lnTo>
                      <a:pt x="438145" y="577872"/>
                    </a:lnTo>
                    <a:lnTo>
                      <a:pt x="432370" y="565768"/>
                    </a:lnTo>
                    <a:lnTo>
                      <a:pt x="427924" y="563976"/>
                    </a:lnTo>
                    <a:cubicBezTo>
                      <a:pt x="426237" y="557319"/>
                      <a:pt x="421048" y="552192"/>
                      <a:pt x="412356" y="548597"/>
                    </a:cubicBezTo>
                    <a:lnTo>
                      <a:pt x="406302" y="538598"/>
                    </a:lnTo>
                    <a:lnTo>
                      <a:pt x="401855" y="537415"/>
                    </a:lnTo>
                    <a:cubicBezTo>
                      <a:pt x="400198" y="537746"/>
                      <a:pt x="398144" y="538179"/>
                      <a:pt x="395694" y="538714"/>
                    </a:cubicBezTo>
                    <a:cubicBezTo>
                      <a:pt x="389709" y="541749"/>
                      <a:pt x="379655" y="546406"/>
                      <a:pt x="365532" y="552683"/>
                    </a:cubicBezTo>
                    <a:cubicBezTo>
                      <a:pt x="359612" y="554223"/>
                      <a:pt x="351710" y="556674"/>
                      <a:pt x="341826" y="560036"/>
                    </a:cubicBezTo>
                    <a:cubicBezTo>
                      <a:pt x="330324" y="564743"/>
                      <a:pt x="321537" y="569986"/>
                      <a:pt x="315466" y="575762"/>
                    </a:cubicBezTo>
                    <a:lnTo>
                      <a:pt x="295439" y="581924"/>
                    </a:lnTo>
                    <a:lnTo>
                      <a:pt x="283764" y="590143"/>
                    </a:lnTo>
                    <a:cubicBezTo>
                      <a:pt x="276707" y="589965"/>
                      <a:pt x="259282" y="594529"/>
                      <a:pt x="231491" y="603833"/>
                    </a:cubicBezTo>
                    <a:cubicBezTo>
                      <a:pt x="225608" y="605794"/>
                      <a:pt x="213703" y="607138"/>
                      <a:pt x="195775" y="607867"/>
                    </a:cubicBezTo>
                    <a:cubicBezTo>
                      <a:pt x="181069" y="608548"/>
                      <a:pt x="169919" y="611070"/>
                      <a:pt x="162324" y="615435"/>
                    </a:cubicBezTo>
                    <a:lnTo>
                      <a:pt x="150671" y="613818"/>
                    </a:lnTo>
                    <a:lnTo>
                      <a:pt x="139532" y="619688"/>
                    </a:lnTo>
                    <a:cubicBezTo>
                      <a:pt x="133378" y="619888"/>
                      <a:pt x="124252" y="621112"/>
                      <a:pt x="112154" y="623360"/>
                    </a:cubicBezTo>
                    <a:cubicBezTo>
                      <a:pt x="100056" y="625608"/>
                      <a:pt x="91100" y="626732"/>
                      <a:pt x="85286" y="626732"/>
                    </a:cubicBezTo>
                    <a:cubicBezTo>
                      <a:pt x="66995" y="626732"/>
                      <a:pt x="47700" y="624400"/>
                      <a:pt x="27400" y="619735"/>
                    </a:cubicBezTo>
                    <a:cubicBezTo>
                      <a:pt x="23655" y="619158"/>
                      <a:pt x="19295" y="613698"/>
                      <a:pt x="14319" y="603357"/>
                    </a:cubicBezTo>
                    <a:lnTo>
                      <a:pt x="8428" y="600913"/>
                    </a:lnTo>
                    <a:lnTo>
                      <a:pt x="6267" y="581992"/>
                    </a:lnTo>
                    <a:lnTo>
                      <a:pt x="5006" y="578416"/>
                    </a:lnTo>
                    <a:lnTo>
                      <a:pt x="25303" y="551079"/>
                    </a:lnTo>
                    <a:cubicBezTo>
                      <a:pt x="31663" y="545688"/>
                      <a:pt x="39999" y="540580"/>
                      <a:pt x="50312" y="535755"/>
                    </a:cubicBezTo>
                    <a:cubicBezTo>
                      <a:pt x="61780" y="530427"/>
                      <a:pt x="70857" y="527763"/>
                      <a:pt x="77542" y="527763"/>
                    </a:cubicBezTo>
                    <a:cubicBezTo>
                      <a:pt x="78760" y="527763"/>
                      <a:pt x="79277" y="527852"/>
                      <a:pt x="79095" y="528029"/>
                    </a:cubicBezTo>
                    <a:lnTo>
                      <a:pt x="89127" y="522112"/>
                    </a:lnTo>
                    <a:cubicBezTo>
                      <a:pt x="93115" y="522650"/>
                      <a:pt x="96653" y="522550"/>
                      <a:pt x="99743" y="521812"/>
                    </a:cubicBezTo>
                    <a:cubicBezTo>
                      <a:pt x="108544" y="519786"/>
                      <a:pt x="114564" y="518630"/>
                      <a:pt x="117802" y="518344"/>
                    </a:cubicBezTo>
                    <a:cubicBezTo>
                      <a:pt x="117802" y="518344"/>
                      <a:pt x="127016" y="518344"/>
                      <a:pt x="145444" y="518344"/>
                    </a:cubicBezTo>
                    <a:cubicBezTo>
                      <a:pt x="147799" y="521545"/>
                      <a:pt x="150946" y="524303"/>
                      <a:pt x="154885" y="526619"/>
                    </a:cubicBezTo>
                    <a:cubicBezTo>
                      <a:pt x="164321" y="530843"/>
                      <a:pt x="170135" y="533968"/>
                      <a:pt x="172329" y="535993"/>
                    </a:cubicBezTo>
                    <a:cubicBezTo>
                      <a:pt x="174523" y="538018"/>
                      <a:pt x="179764" y="542011"/>
                      <a:pt x="188054" y="547971"/>
                    </a:cubicBezTo>
                    <a:lnTo>
                      <a:pt x="201594" y="549673"/>
                    </a:lnTo>
                    <a:lnTo>
                      <a:pt x="204209" y="553656"/>
                    </a:lnTo>
                    <a:lnTo>
                      <a:pt x="209616" y="553656"/>
                    </a:lnTo>
                    <a:lnTo>
                      <a:pt x="209238" y="566085"/>
                    </a:lnTo>
                    <a:lnTo>
                      <a:pt x="196341" y="578163"/>
                    </a:lnTo>
                    <a:lnTo>
                      <a:pt x="170745" y="578163"/>
                    </a:lnTo>
                    <a:cubicBezTo>
                      <a:pt x="164193" y="575851"/>
                      <a:pt x="154381" y="572061"/>
                      <a:pt x="141307" y="566793"/>
                    </a:cubicBezTo>
                    <a:cubicBezTo>
                      <a:pt x="136745" y="564429"/>
                      <a:pt x="130303" y="561416"/>
                      <a:pt x="121983" y="557755"/>
                    </a:cubicBezTo>
                    <a:cubicBezTo>
                      <a:pt x="116343" y="556480"/>
                      <a:pt x="108870" y="553679"/>
                      <a:pt x="99563" y="549351"/>
                    </a:cubicBezTo>
                    <a:cubicBezTo>
                      <a:pt x="92755" y="549514"/>
                      <a:pt x="84311" y="551275"/>
                      <a:pt x="74233" y="554633"/>
                    </a:cubicBezTo>
                    <a:cubicBezTo>
                      <a:pt x="60504" y="559281"/>
                      <a:pt x="51977" y="561846"/>
                      <a:pt x="48653" y="562329"/>
                    </a:cubicBezTo>
                    <a:lnTo>
                      <a:pt x="37150" y="574262"/>
                    </a:lnTo>
                    <a:lnTo>
                      <a:pt x="36777" y="575368"/>
                    </a:lnTo>
                    <a:lnTo>
                      <a:pt x="44734" y="594627"/>
                    </a:lnTo>
                    <a:cubicBezTo>
                      <a:pt x="45440" y="594267"/>
                      <a:pt x="49213" y="594999"/>
                      <a:pt x="56053" y="596823"/>
                    </a:cubicBezTo>
                    <a:cubicBezTo>
                      <a:pt x="68936" y="598652"/>
                      <a:pt x="76857" y="599567"/>
                      <a:pt x="79815" y="599567"/>
                    </a:cubicBezTo>
                    <a:cubicBezTo>
                      <a:pt x="89605" y="599567"/>
                      <a:pt x="106019" y="597547"/>
                      <a:pt x="129057" y="593508"/>
                    </a:cubicBezTo>
                    <a:cubicBezTo>
                      <a:pt x="133059" y="592374"/>
                      <a:pt x="139233" y="590826"/>
                      <a:pt x="147579" y="588865"/>
                    </a:cubicBezTo>
                    <a:cubicBezTo>
                      <a:pt x="155211" y="588865"/>
                      <a:pt x="165045" y="588376"/>
                      <a:pt x="177082" y="587399"/>
                    </a:cubicBezTo>
                    <a:cubicBezTo>
                      <a:pt x="179300" y="587121"/>
                      <a:pt x="182674" y="586300"/>
                      <a:pt x="187205" y="584933"/>
                    </a:cubicBezTo>
                    <a:cubicBezTo>
                      <a:pt x="195128" y="582890"/>
                      <a:pt x="200417" y="582226"/>
                      <a:pt x="203073" y="582944"/>
                    </a:cubicBezTo>
                    <a:lnTo>
                      <a:pt x="216467" y="577023"/>
                    </a:lnTo>
                    <a:lnTo>
                      <a:pt x="224485" y="579175"/>
                    </a:lnTo>
                    <a:cubicBezTo>
                      <a:pt x="236827" y="576111"/>
                      <a:pt x="248509" y="571512"/>
                      <a:pt x="259531" y="565378"/>
                    </a:cubicBezTo>
                    <a:cubicBezTo>
                      <a:pt x="268721" y="560916"/>
                      <a:pt x="280415" y="553960"/>
                      <a:pt x="294616" y="544510"/>
                    </a:cubicBezTo>
                    <a:cubicBezTo>
                      <a:pt x="302745" y="541372"/>
                      <a:pt x="314018" y="536870"/>
                      <a:pt x="328436" y="531005"/>
                    </a:cubicBezTo>
                    <a:cubicBezTo>
                      <a:pt x="339944" y="525088"/>
                      <a:pt x="358436" y="517418"/>
                      <a:pt x="383912" y="507994"/>
                    </a:cubicBezTo>
                    <a:lnTo>
                      <a:pt x="374214" y="498582"/>
                    </a:lnTo>
                    <a:lnTo>
                      <a:pt x="370346" y="496645"/>
                    </a:lnTo>
                    <a:cubicBezTo>
                      <a:pt x="369606" y="492045"/>
                      <a:pt x="367997" y="488677"/>
                      <a:pt x="365519" y="486539"/>
                    </a:cubicBezTo>
                    <a:lnTo>
                      <a:pt x="362882" y="468368"/>
                    </a:lnTo>
                    <a:cubicBezTo>
                      <a:pt x="360109" y="464841"/>
                      <a:pt x="355745" y="461171"/>
                      <a:pt x="349788" y="457358"/>
                    </a:cubicBezTo>
                    <a:cubicBezTo>
                      <a:pt x="344200" y="439282"/>
                      <a:pt x="341421" y="423785"/>
                      <a:pt x="341453" y="410868"/>
                    </a:cubicBezTo>
                    <a:lnTo>
                      <a:pt x="333144" y="408098"/>
                    </a:lnTo>
                    <a:lnTo>
                      <a:pt x="334353" y="404544"/>
                    </a:lnTo>
                    <a:lnTo>
                      <a:pt x="332449" y="400985"/>
                    </a:lnTo>
                    <a:lnTo>
                      <a:pt x="332367" y="397603"/>
                    </a:lnTo>
                    <a:lnTo>
                      <a:pt x="332273" y="397603"/>
                    </a:lnTo>
                    <a:cubicBezTo>
                      <a:pt x="327788" y="390811"/>
                      <a:pt x="326424" y="381144"/>
                      <a:pt x="328179" y="368602"/>
                    </a:cubicBezTo>
                    <a:cubicBezTo>
                      <a:pt x="325329" y="364288"/>
                      <a:pt x="321473" y="350791"/>
                      <a:pt x="316611" y="328110"/>
                    </a:cubicBezTo>
                    <a:cubicBezTo>
                      <a:pt x="312378" y="308288"/>
                      <a:pt x="310344" y="298299"/>
                      <a:pt x="310510" y="298145"/>
                    </a:cubicBezTo>
                    <a:lnTo>
                      <a:pt x="306531" y="299191"/>
                    </a:lnTo>
                    <a:lnTo>
                      <a:pt x="299902" y="305682"/>
                    </a:lnTo>
                    <a:lnTo>
                      <a:pt x="278808" y="305682"/>
                    </a:lnTo>
                    <a:lnTo>
                      <a:pt x="259780" y="313083"/>
                    </a:lnTo>
                    <a:cubicBezTo>
                      <a:pt x="257967" y="314014"/>
                      <a:pt x="254307" y="318143"/>
                      <a:pt x="248799" y="325469"/>
                    </a:cubicBezTo>
                    <a:lnTo>
                      <a:pt x="244709" y="325469"/>
                    </a:lnTo>
                    <a:lnTo>
                      <a:pt x="244164" y="327081"/>
                    </a:lnTo>
                    <a:lnTo>
                      <a:pt x="239761" y="327081"/>
                    </a:lnTo>
                    <a:lnTo>
                      <a:pt x="237197" y="329478"/>
                    </a:lnTo>
                    <a:lnTo>
                      <a:pt x="230432" y="344724"/>
                    </a:lnTo>
                    <a:lnTo>
                      <a:pt x="227597" y="347314"/>
                    </a:lnTo>
                    <a:lnTo>
                      <a:pt x="228421" y="351212"/>
                    </a:lnTo>
                    <a:lnTo>
                      <a:pt x="224579" y="356198"/>
                    </a:lnTo>
                    <a:cubicBezTo>
                      <a:pt x="223490" y="360405"/>
                      <a:pt x="218448" y="370417"/>
                      <a:pt x="209453" y="386232"/>
                    </a:cubicBezTo>
                    <a:lnTo>
                      <a:pt x="206830" y="386232"/>
                    </a:lnTo>
                    <a:lnTo>
                      <a:pt x="205375" y="390507"/>
                    </a:lnTo>
                    <a:lnTo>
                      <a:pt x="201469" y="393422"/>
                    </a:lnTo>
                    <a:lnTo>
                      <a:pt x="197297" y="399339"/>
                    </a:lnTo>
                    <a:lnTo>
                      <a:pt x="189215" y="405372"/>
                    </a:lnTo>
                    <a:lnTo>
                      <a:pt x="182197" y="415139"/>
                    </a:lnTo>
                    <a:cubicBezTo>
                      <a:pt x="173041" y="422139"/>
                      <a:pt x="160420" y="431055"/>
                      <a:pt x="144334" y="441888"/>
                    </a:cubicBezTo>
                    <a:cubicBezTo>
                      <a:pt x="135879" y="445827"/>
                      <a:pt x="123145" y="452140"/>
                      <a:pt x="106132" y="460826"/>
                    </a:cubicBezTo>
                    <a:lnTo>
                      <a:pt x="100584" y="460826"/>
                    </a:lnTo>
                    <a:lnTo>
                      <a:pt x="91040" y="466756"/>
                    </a:lnTo>
                    <a:lnTo>
                      <a:pt x="59351" y="466756"/>
                    </a:lnTo>
                    <a:cubicBezTo>
                      <a:pt x="57098" y="466756"/>
                      <a:pt x="53035" y="465806"/>
                      <a:pt x="47161" y="463905"/>
                    </a:cubicBezTo>
                    <a:cubicBezTo>
                      <a:pt x="41287" y="462004"/>
                      <a:pt x="36998" y="460947"/>
                      <a:pt x="34294" y="460732"/>
                    </a:cubicBezTo>
                    <a:lnTo>
                      <a:pt x="27696" y="455377"/>
                    </a:lnTo>
                    <a:lnTo>
                      <a:pt x="27451" y="453851"/>
                    </a:lnTo>
                    <a:cubicBezTo>
                      <a:pt x="22875" y="453851"/>
                      <a:pt x="17334" y="451891"/>
                      <a:pt x="10829" y="447972"/>
                    </a:cubicBezTo>
                    <a:lnTo>
                      <a:pt x="607" y="429009"/>
                    </a:lnTo>
                    <a:cubicBezTo>
                      <a:pt x="-533" y="421903"/>
                      <a:pt x="-69" y="413338"/>
                      <a:pt x="2001" y="403314"/>
                    </a:cubicBezTo>
                    <a:cubicBezTo>
                      <a:pt x="5625" y="394458"/>
                      <a:pt x="13906" y="383710"/>
                      <a:pt x="26843" y="371067"/>
                    </a:cubicBezTo>
                    <a:cubicBezTo>
                      <a:pt x="42352" y="362403"/>
                      <a:pt x="52579" y="355195"/>
                      <a:pt x="57524" y="349441"/>
                    </a:cubicBezTo>
                    <a:lnTo>
                      <a:pt x="73126" y="347773"/>
                    </a:lnTo>
                    <a:cubicBezTo>
                      <a:pt x="79786" y="341708"/>
                      <a:pt x="85097" y="337830"/>
                      <a:pt x="89059" y="336141"/>
                    </a:cubicBezTo>
                    <a:lnTo>
                      <a:pt x="99190" y="336141"/>
                    </a:lnTo>
                    <a:lnTo>
                      <a:pt x="106801" y="340698"/>
                    </a:lnTo>
                    <a:lnTo>
                      <a:pt x="112057" y="357270"/>
                    </a:lnTo>
                    <a:lnTo>
                      <a:pt x="104250" y="380217"/>
                    </a:lnTo>
                    <a:lnTo>
                      <a:pt x="91258" y="391570"/>
                    </a:lnTo>
                    <a:lnTo>
                      <a:pt x="76050" y="385610"/>
                    </a:lnTo>
                    <a:lnTo>
                      <a:pt x="73251" y="374956"/>
                    </a:lnTo>
                    <a:lnTo>
                      <a:pt x="69906" y="372362"/>
                    </a:lnTo>
                    <a:cubicBezTo>
                      <a:pt x="57507" y="377724"/>
                      <a:pt x="45835" y="386784"/>
                      <a:pt x="34890" y="399541"/>
                    </a:cubicBezTo>
                    <a:lnTo>
                      <a:pt x="29651" y="409145"/>
                    </a:lnTo>
                    <a:lnTo>
                      <a:pt x="33484" y="421831"/>
                    </a:lnTo>
                    <a:cubicBezTo>
                      <a:pt x="45652" y="431475"/>
                      <a:pt x="57208" y="436298"/>
                      <a:pt x="68153" y="436298"/>
                    </a:cubicBezTo>
                    <a:cubicBezTo>
                      <a:pt x="79429" y="436298"/>
                      <a:pt x="88473" y="434178"/>
                      <a:pt x="95284" y="429939"/>
                    </a:cubicBezTo>
                    <a:cubicBezTo>
                      <a:pt x="101335" y="424351"/>
                      <a:pt x="111102" y="415673"/>
                      <a:pt x="124585" y="403905"/>
                    </a:cubicBezTo>
                    <a:cubicBezTo>
                      <a:pt x="125714" y="401813"/>
                      <a:pt x="130800" y="394183"/>
                      <a:pt x="139842" y="381016"/>
                    </a:cubicBezTo>
                    <a:cubicBezTo>
                      <a:pt x="148885" y="367849"/>
                      <a:pt x="154659" y="359769"/>
                      <a:pt x="157166" y="356777"/>
                    </a:cubicBezTo>
                    <a:lnTo>
                      <a:pt x="161578" y="354890"/>
                    </a:lnTo>
                    <a:lnTo>
                      <a:pt x="171259" y="338919"/>
                    </a:lnTo>
                    <a:cubicBezTo>
                      <a:pt x="181627" y="329930"/>
                      <a:pt x="191814" y="320178"/>
                      <a:pt x="201821" y="309665"/>
                    </a:cubicBezTo>
                    <a:lnTo>
                      <a:pt x="205924" y="308392"/>
                    </a:lnTo>
                    <a:lnTo>
                      <a:pt x="208758" y="295311"/>
                    </a:lnTo>
                    <a:lnTo>
                      <a:pt x="218932" y="289248"/>
                    </a:lnTo>
                    <a:cubicBezTo>
                      <a:pt x="228079" y="273364"/>
                      <a:pt x="240456" y="253544"/>
                      <a:pt x="256062" y="229789"/>
                    </a:cubicBezTo>
                    <a:lnTo>
                      <a:pt x="262181" y="226024"/>
                    </a:lnTo>
                    <a:lnTo>
                      <a:pt x="267767" y="217741"/>
                    </a:lnTo>
                    <a:lnTo>
                      <a:pt x="272462" y="215653"/>
                    </a:lnTo>
                    <a:lnTo>
                      <a:pt x="272634" y="210413"/>
                    </a:lnTo>
                    <a:cubicBezTo>
                      <a:pt x="277318" y="205986"/>
                      <a:pt x="281392" y="200876"/>
                      <a:pt x="284853" y="195085"/>
                    </a:cubicBezTo>
                    <a:cubicBezTo>
                      <a:pt x="287786" y="190666"/>
                      <a:pt x="291080" y="185486"/>
                      <a:pt x="294736" y="179543"/>
                    </a:cubicBezTo>
                    <a:cubicBezTo>
                      <a:pt x="303928" y="166349"/>
                      <a:pt x="315250" y="152294"/>
                      <a:pt x="328702" y="137380"/>
                    </a:cubicBezTo>
                    <a:lnTo>
                      <a:pt x="324633" y="136651"/>
                    </a:lnTo>
                    <a:cubicBezTo>
                      <a:pt x="309498" y="138191"/>
                      <a:pt x="288277" y="145006"/>
                      <a:pt x="260972" y="157094"/>
                    </a:cubicBezTo>
                    <a:cubicBezTo>
                      <a:pt x="255875" y="160021"/>
                      <a:pt x="248226" y="163262"/>
                      <a:pt x="238025" y="166818"/>
                    </a:cubicBezTo>
                    <a:lnTo>
                      <a:pt x="232481" y="172237"/>
                    </a:lnTo>
                    <a:cubicBezTo>
                      <a:pt x="228882" y="174027"/>
                      <a:pt x="224612" y="175790"/>
                      <a:pt x="219670" y="177528"/>
                    </a:cubicBezTo>
                    <a:lnTo>
                      <a:pt x="219824" y="177528"/>
                    </a:lnTo>
                    <a:cubicBezTo>
                      <a:pt x="208173" y="188207"/>
                      <a:pt x="199511" y="194757"/>
                      <a:pt x="193837" y="197178"/>
                    </a:cubicBezTo>
                    <a:lnTo>
                      <a:pt x="192997" y="199643"/>
                    </a:lnTo>
                    <a:lnTo>
                      <a:pt x="187110" y="201127"/>
                    </a:lnTo>
                    <a:lnTo>
                      <a:pt x="187513" y="204689"/>
                    </a:lnTo>
                    <a:lnTo>
                      <a:pt x="179530" y="208377"/>
                    </a:lnTo>
                    <a:lnTo>
                      <a:pt x="160639" y="226740"/>
                    </a:lnTo>
                    <a:lnTo>
                      <a:pt x="158928" y="226740"/>
                    </a:lnTo>
                    <a:cubicBezTo>
                      <a:pt x="157894" y="227521"/>
                      <a:pt x="154852" y="232424"/>
                      <a:pt x="149805" y="241451"/>
                    </a:cubicBezTo>
                    <a:lnTo>
                      <a:pt x="148831" y="245884"/>
                    </a:lnTo>
                    <a:lnTo>
                      <a:pt x="152836" y="246960"/>
                    </a:lnTo>
                    <a:lnTo>
                      <a:pt x="166410" y="243625"/>
                    </a:lnTo>
                    <a:cubicBezTo>
                      <a:pt x="170646" y="241507"/>
                      <a:pt x="175583" y="238938"/>
                      <a:pt x="181219" y="235920"/>
                    </a:cubicBezTo>
                    <a:cubicBezTo>
                      <a:pt x="192101" y="225893"/>
                      <a:pt x="199237" y="219893"/>
                      <a:pt x="202627" y="217921"/>
                    </a:cubicBezTo>
                    <a:lnTo>
                      <a:pt x="209002" y="208441"/>
                    </a:lnTo>
                    <a:lnTo>
                      <a:pt x="214628" y="204754"/>
                    </a:lnTo>
                    <a:cubicBezTo>
                      <a:pt x="214470" y="205211"/>
                      <a:pt x="218421" y="202537"/>
                      <a:pt x="226478" y="196732"/>
                    </a:cubicBezTo>
                    <a:cubicBezTo>
                      <a:pt x="234102" y="185713"/>
                      <a:pt x="238968" y="177402"/>
                      <a:pt x="241077" y="171800"/>
                    </a:cubicBezTo>
                    <a:lnTo>
                      <a:pt x="253190" y="162800"/>
                    </a:lnTo>
                    <a:lnTo>
                      <a:pt x="266018" y="162800"/>
                    </a:lnTo>
                    <a:lnTo>
                      <a:pt x="268530" y="175873"/>
                    </a:lnTo>
                    <a:lnTo>
                      <a:pt x="264535" y="191342"/>
                    </a:lnTo>
                    <a:lnTo>
                      <a:pt x="251273" y="211970"/>
                    </a:lnTo>
                    <a:cubicBezTo>
                      <a:pt x="240277" y="217235"/>
                      <a:pt x="231160" y="223853"/>
                      <a:pt x="223923" y="231825"/>
                    </a:cubicBezTo>
                    <a:lnTo>
                      <a:pt x="212956" y="236837"/>
                    </a:lnTo>
                    <a:lnTo>
                      <a:pt x="208093" y="244611"/>
                    </a:lnTo>
                    <a:cubicBezTo>
                      <a:pt x="201311" y="247175"/>
                      <a:pt x="195159" y="251331"/>
                      <a:pt x="189640" y="257079"/>
                    </a:cubicBezTo>
                    <a:lnTo>
                      <a:pt x="182450" y="257992"/>
                    </a:lnTo>
                    <a:lnTo>
                      <a:pt x="181279" y="259973"/>
                    </a:lnTo>
                    <a:lnTo>
                      <a:pt x="171684" y="267660"/>
                    </a:lnTo>
                    <a:cubicBezTo>
                      <a:pt x="161605" y="271971"/>
                      <a:pt x="152843" y="274126"/>
                      <a:pt x="145397" y="274126"/>
                    </a:cubicBezTo>
                    <a:cubicBezTo>
                      <a:pt x="138940" y="274126"/>
                      <a:pt x="132970" y="273466"/>
                      <a:pt x="127488" y="272145"/>
                    </a:cubicBezTo>
                    <a:cubicBezTo>
                      <a:pt x="119279" y="263942"/>
                      <a:pt x="116859" y="252761"/>
                      <a:pt x="120229" y="238604"/>
                    </a:cubicBezTo>
                    <a:lnTo>
                      <a:pt x="118120" y="238604"/>
                    </a:lnTo>
                    <a:cubicBezTo>
                      <a:pt x="121901" y="227482"/>
                      <a:pt x="127192" y="217438"/>
                      <a:pt x="133992" y="208471"/>
                    </a:cubicBezTo>
                    <a:cubicBezTo>
                      <a:pt x="141621" y="203226"/>
                      <a:pt x="152410" y="195327"/>
                      <a:pt x="166359" y="184774"/>
                    </a:cubicBezTo>
                    <a:cubicBezTo>
                      <a:pt x="171772" y="183153"/>
                      <a:pt x="185197" y="175103"/>
                      <a:pt x="206631" y="160622"/>
                    </a:cubicBezTo>
                    <a:lnTo>
                      <a:pt x="207476" y="160622"/>
                    </a:lnTo>
                    <a:lnTo>
                      <a:pt x="211982" y="155254"/>
                    </a:lnTo>
                    <a:cubicBezTo>
                      <a:pt x="218205" y="150778"/>
                      <a:pt x="224142" y="147508"/>
                      <a:pt x="229793" y="145444"/>
                    </a:cubicBezTo>
                    <a:cubicBezTo>
                      <a:pt x="237419" y="142698"/>
                      <a:pt x="241651" y="141095"/>
                      <a:pt x="242488" y="140638"/>
                    </a:cubicBezTo>
                    <a:cubicBezTo>
                      <a:pt x="248525" y="137094"/>
                      <a:pt x="258526" y="131626"/>
                      <a:pt x="272492" y="124234"/>
                    </a:cubicBezTo>
                    <a:cubicBezTo>
                      <a:pt x="278986" y="121198"/>
                      <a:pt x="291982" y="118089"/>
                      <a:pt x="311479" y="114904"/>
                    </a:cubicBezTo>
                    <a:cubicBezTo>
                      <a:pt x="334123" y="111120"/>
                      <a:pt x="347831" y="109496"/>
                      <a:pt x="352605" y="110034"/>
                    </a:cubicBezTo>
                    <a:lnTo>
                      <a:pt x="363208" y="105510"/>
                    </a:lnTo>
                    <a:lnTo>
                      <a:pt x="374278" y="92322"/>
                    </a:lnTo>
                    <a:cubicBezTo>
                      <a:pt x="390379" y="80297"/>
                      <a:pt x="402201" y="73746"/>
                      <a:pt x="409745" y="72668"/>
                    </a:cubicBezTo>
                    <a:lnTo>
                      <a:pt x="419859" y="65113"/>
                    </a:lnTo>
                    <a:cubicBezTo>
                      <a:pt x="427259" y="62649"/>
                      <a:pt x="437376" y="59261"/>
                      <a:pt x="450210" y="54948"/>
                    </a:cubicBezTo>
                    <a:cubicBezTo>
                      <a:pt x="455041" y="52735"/>
                      <a:pt x="463246" y="49500"/>
                      <a:pt x="474825" y="45241"/>
                    </a:cubicBezTo>
                    <a:cubicBezTo>
                      <a:pt x="478990" y="44889"/>
                      <a:pt x="486091" y="42862"/>
                      <a:pt x="496130" y="39161"/>
                    </a:cubicBezTo>
                    <a:cubicBezTo>
                      <a:pt x="501020" y="39698"/>
                      <a:pt x="506771" y="38260"/>
                      <a:pt x="513383" y="34848"/>
                    </a:cubicBezTo>
                    <a:close/>
                    <a:moveTo>
                      <a:pt x="1798166" y="0"/>
                    </a:moveTo>
                    <a:cubicBezTo>
                      <a:pt x="1808953" y="0"/>
                      <a:pt x="1820241" y="2822"/>
                      <a:pt x="1832029" y="8467"/>
                    </a:cubicBezTo>
                    <a:cubicBezTo>
                      <a:pt x="1839807" y="22939"/>
                      <a:pt x="1838880" y="40950"/>
                      <a:pt x="1829251" y="62499"/>
                    </a:cubicBezTo>
                    <a:lnTo>
                      <a:pt x="1815209" y="65856"/>
                    </a:lnTo>
                    <a:lnTo>
                      <a:pt x="1792991" y="61950"/>
                    </a:lnTo>
                    <a:lnTo>
                      <a:pt x="1783147" y="54871"/>
                    </a:lnTo>
                    <a:cubicBezTo>
                      <a:pt x="1781958" y="50621"/>
                      <a:pt x="1779757" y="44527"/>
                      <a:pt x="1776544" y="36589"/>
                    </a:cubicBezTo>
                    <a:lnTo>
                      <a:pt x="1777882" y="32649"/>
                    </a:lnTo>
                    <a:lnTo>
                      <a:pt x="1774507" y="30458"/>
                    </a:lnTo>
                    <a:cubicBezTo>
                      <a:pt x="1765441" y="30458"/>
                      <a:pt x="1751758" y="34790"/>
                      <a:pt x="1733459" y="43454"/>
                    </a:cubicBezTo>
                    <a:cubicBezTo>
                      <a:pt x="1709640" y="54916"/>
                      <a:pt x="1694319" y="61467"/>
                      <a:pt x="1687496" y="63108"/>
                    </a:cubicBezTo>
                    <a:lnTo>
                      <a:pt x="1683106" y="66375"/>
                    </a:lnTo>
                    <a:lnTo>
                      <a:pt x="1682951" y="66821"/>
                    </a:lnTo>
                    <a:lnTo>
                      <a:pt x="1685400" y="77034"/>
                    </a:lnTo>
                    <a:lnTo>
                      <a:pt x="1680010" y="90848"/>
                    </a:lnTo>
                    <a:lnTo>
                      <a:pt x="1664657" y="107012"/>
                    </a:lnTo>
                    <a:lnTo>
                      <a:pt x="1661720" y="107012"/>
                    </a:lnTo>
                    <a:lnTo>
                      <a:pt x="1658139" y="109679"/>
                    </a:lnTo>
                    <a:lnTo>
                      <a:pt x="1655589" y="117186"/>
                    </a:lnTo>
                    <a:cubicBezTo>
                      <a:pt x="1648889" y="119050"/>
                      <a:pt x="1646822" y="121721"/>
                      <a:pt x="1649389" y="125200"/>
                    </a:cubicBezTo>
                    <a:cubicBezTo>
                      <a:pt x="1651524" y="129950"/>
                      <a:pt x="1647839" y="140296"/>
                      <a:pt x="1638335" y="156237"/>
                    </a:cubicBezTo>
                    <a:cubicBezTo>
                      <a:pt x="1637324" y="157858"/>
                      <a:pt x="1632719" y="167596"/>
                      <a:pt x="1624521" y="185452"/>
                    </a:cubicBezTo>
                    <a:lnTo>
                      <a:pt x="1611800" y="193307"/>
                    </a:lnTo>
                    <a:cubicBezTo>
                      <a:pt x="1607547" y="199884"/>
                      <a:pt x="1603432" y="204839"/>
                      <a:pt x="1599456" y="208172"/>
                    </a:cubicBezTo>
                    <a:lnTo>
                      <a:pt x="1595636" y="219397"/>
                    </a:lnTo>
                    <a:lnTo>
                      <a:pt x="1583352" y="230304"/>
                    </a:lnTo>
                    <a:lnTo>
                      <a:pt x="1576260" y="242345"/>
                    </a:lnTo>
                    <a:lnTo>
                      <a:pt x="1598359" y="247622"/>
                    </a:lnTo>
                    <a:lnTo>
                      <a:pt x="1616237" y="245666"/>
                    </a:lnTo>
                    <a:cubicBezTo>
                      <a:pt x="1620682" y="243763"/>
                      <a:pt x="1627534" y="241476"/>
                      <a:pt x="1636792" y="238806"/>
                    </a:cubicBezTo>
                    <a:lnTo>
                      <a:pt x="1650885" y="227166"/>
                    </a:lnTo>
                    <a:lnTo>
                      <a:pt x="1653029" y="223363"/>
                    </a:lnTo>
                    <a:lnTo>
                      <a:pt x="1651871" y="223363"/>
                    </a:lnTo>
                    <a:lnTo>
                      <a:pt x="1638177" y="233404"/>
                    </a:lnTo>
                    <a:lnTo>
                      <a:pt x="1624208" y="230733"/>
                    </a:lnTo>
                    <a:lnTo>
                      <a:pt x="1621850" y="224700"/>
                    </a:lnTo>
                    <a:lnTo>
                      <a:pt x="1614004" y="222235"/>
                    </a:lnTo>
                    <a:lnTo>
                      <a:pt x="1615787" y="207683"/>
                    </a:lnTo>
                    <a:lnTo>
                      <a:pt x="1621867" y="204300"/>
                    </a:lnTo>
                    <a:cubicBezTo>
                      <a:pt x="1623899" y="201694"/>
                      <a:pt x="1627795" y="198637"/>
                      <a:pt x="1633555" y="195129"/>
                    </a:cubicBezTo>
                    <a:cubicBezTo>
                      <a:pt x="1642867" y="196207"/>
                      <a:pt x="1647905" y="196746"/>
                      <a:pt x="1648668" y="196746"/>
                    </a:cubicBezTo>
                    <a:cubicBezTo>
                      <a:pt x="1649100" y="196746"/>
                      <a:pt x="1655689" y="195489"/>
                      <a:pt x="1668434" y="192977"/>
                    </a:cubicBezTo>
                    <a:cubicBezTo>
                      <a:pt x="1674779" y="195670"/>
                      <a:pt x="1680258" y="199969"/>
                      <a:pt x="1684868" y="205874"/>
                    </a:cubicBezTo>
                    <a:lnTo>
                      <a:pt x="1683830" y="208931"/>
                    </a:lnTo>
                    <a:lnTo>
                      <a:pt x="1686429" y="218591"/>
                    </a:lnTo>
                    <a:lnTo>
                      <a:pt x="1680992" y="234575"/>
                    </a:lnTo>
                    <a:cubicBezTo>
                      <a:pt x="1670208" y="240546"/>
                      <a:pt x="1661931" y="245313"/>
                      <a:pt x="1656163" y="248878"/>
                    </a:cubicBezTo>
                    <a:cubicBezTo>
                      <a:pt x="1647897" y="254120"/>
                      <a:pt x="1641668" y="258988"/>
                      <a:pt x="1637478" y="263481"/>
                    </a:cubicBezTo>
                    <a:cubicBezTo>
                      <a:pt x="1629889" y="266231"/>
                      <a:pt x="1620429" y="269222"/>
                      <a:pt x="1609099" y="272455"/>
                    </a:cubicBezTo>
                    <a:cubicBezTo>
                      <a:pt x="1603433" y="273755"/>
                      <a:pt x="1593861" y="275779"/>
                      <a:pt x="1580381" y="278526"/>
                    </a:cubicBezTo>
                    <a:cubicBezTo>
                      <a:pt x="1575896" y="278709"/>
                      <a:pt x="1569894" y="279179"/>
                      <a:pt x="1562373" y="279937"/>
                    </a:cubicBezTo>
                    <a:cubicBezTo>
                      <a:pt x="1562093" y="280142"/>
                      <a:pt x="1558961" y="285020"/>
                      <a:pt x="1552977" y="294570"/>
                    </a:cubicBezTo>
                    <a:cubicBezTo>
                      <a:pt x="1546993" y="304120"/>
                      <a:pt x="1542106" y="310545"/>
                      <a:pt x="1538316" y="313847"/>
                    </a:cubicBezTo>
                    <a:lnTo>
                      <a:pt x="1537073" y="317500"/>
                    </a:lnTo>
                    <a:lnTo>
                      <a:pt x="1534969" y="317380"/>
                    </a:lnTo>
                    <a:lnTo>
                      <a:pt x="1532189" y="325547"/>
                    </a:lnTo>
                    <a:lnTo>
                      <a:pt x="1530041" y="325547"/>
                    </a:lnTo>
                    <a:lnTo>
                      <a:pt x="1525063" y="346501"/>
                    </a:lnTo>
                    <a:cubicBezTo>
                      <a:pt x="1521942" y="350025"/>
                      <a:pt x="1518693" y="355283"/>
                      <a:pt x="1515318" y="362274"/>
                    </a:cubicBezTo>
                    <a:cubicBezTo>
                      <a:pt x="1510993" y="371124"/>
                      <a:pt x="1507390" y="377465"/>
                      <a:pt x="1504509" y="381298"/>
                    </a:cubicBezTo>
                    <a:cubicBezTo>
                      <a:pt x="1497960" y="387504"/>
                      <a:pt x="1490067" y="395270"/>
                      <a:pt x="1480829" y="404597"/>
                    </a:cubicBezTo>
                    <a:cubicBezTo>
                      <a:pt x="1476804" y="409387"/>
                      <a:pt x="1470101" y="416956"/>
                      <a:pt x="1460720" y="427303"/>
                    </a:cubicBezTo>
                    <a:lnTo>
                      <a:pt x="1449528" y="437920"/>
                    </a:lnTo>
                    <a:lnTo>
                      <a:pt x="1451781" y="438494"/>
                    </a:lnTo>
                    <a:lnTo>
                      <a:pt x="1465197" y="436341"/>
                    </a:lnTo>
                    <a:lnTo>
                      <a:pt x="1474256" y="440110"/>
                    </a:lnTo>
                    <a:lnTo>
                      <a:pt x="1478895" y="440110"/>
                    </a:lnTo>
                    <a:cubicBezTo>
                      <a:pt x="1483983" y="443057"/>
                      <a:pt x="1490023" y="447147"/>
                      <a:pt x="1497014" y="452381"/>
                    </a:cubicBezTo>
                    <a:lnTo>
                      <a:pt x="1495291" y="457453"/>
                    </a:lnTo>
                    <a:lnTo>
                      <a:pt x="1497353" y="460600"/>
                    </a:lnTo>
                    <a:lnTo>
                      <a:pt x="1496825" y="471889"/>
                    </a:lnTo>
                    <a:lnTo>
                      <a:pt x="1488949" y="484662"/>
                    </a:lnTo>
                    <a:lnTo>
                      <a:pt x="1473433" y="492551"/>
                    </a:lnTo>
                    <a:lnTo>
                      <a:pt x="1465767" y="492551"/>
                    </a:lnTo>
                    <a:lnTo>
                      <a:pt x="1458937" y="486986"/>
                    </a:lnTo>
                    <a:lnTo>
                      <a:pt x="1458868" y="476353"/>
                    </a:lnTo>
                    <a:lnTo>
                      <a:pt x="1463391" y="470950"/>
                    </a:lnTo>
                    <a:cubicBezTo>
                      <a:pt x="1461619" y="469487"/>
                      <a:pt x="1453511" y="468089"/>
                      <a:pt x="1439068" y="466757"/>
                    </a:cubicBezTo>
                    <a:lnTo>
                      <a:pt x="1432967" y="475538"/>
                    </a:lnTo>
                    <a:cubicBezTo>
                      <a:pt x="1420716" y="480089"/>
                      <a:pt x="1412473" y="482364"/>
                      <a:pt x="1408237" y="482364"/>
                    </a:cubicBezTo>
                    <a:cubicBezTo>
                      <a:pt x="1407308" y="482364"/>
                      <a:pt x="1403619" y="481826"/>
                      <a:pt x="1397171" y="480752"/>
                    </a:cubicBezTo>
                    <a:lnTo>
                      <a:pt x="1381538" y="484516"/>
                    </a:lnTo>
                    <a:lnTo>
                      <a:pt x="1370532" y="480752"/>
                    </a:lnTo>
                    <a:lnTo>
                      <a:pt x="1347920" y="482904"/>
                    </a:lnTo>
                    <a:lnTo>
                      <a:pt x="1337334" y="477707"/>
                    </a:lnTo>
                    <a:lnTo>
                      <a:pt x="1331370" y="468657"/>
                    </a:lnTo>
                    <a:lnTo>
                      <a:pt x="1331391" y="453890"/>
                    </a:lnTo>
                    <a:lnTo>
                      <a:pt x="1342101" y="436787"/>
                    </a:lnTo>
                    <a:lnTo>
                      <a:pt x="1354793" y="427303"/>
                    </a:lnTo>
                    <a:lnTo>
                      <a:pt x="1366691" y="424499"/>
                    </a:lnTo>
                    <a:lnTo>
                      <a:pt x="1401771" y="428594"/>
                    </a:lnTo>
                    <a:cubicBezTo>
                      <a:pt x="1405961" y="435374"/>
                      <a:pt x="1410340" y="438221"/>
                      <a:pt x="1414908" y="437135"/>
                    </a:cubicBezTo>
                    <a:lnTo>
                      <a:pt x="1416477" y="435484"/>
                    </a:lnTo>
                    <a:cubicBezTo>
                      <a:pt x="1415148" y="430436"/>
                      <a:pt x="1415920" y="424664"/>
                      <a:pt x="1418793" y="418167"/>
                    </a:cubicBezTo>
                    <a:cubicBezTo>
                      <a:pt x="1426376" y="411295"/>
                      <a:pt x="1432237" y="400196"/>
                      <a:pt x="1436376" y="384870"/>
                    </a:cubicBezTo>
                    <a:lnTo>
                      <a:pt x="1445255" y="377242"/>
                    </a:lnTo>
                    <a:cubicBezTo>
                      <a:pt x="1446393" y="375270"/>
                      <a:pt x="1448661" y="369286"/>
                      <a:pt x="1452059" y="359290"/>
                    </a:cubicBezTo>
                    <a:cubicBezTo>
                      <a:pt x="1453005" y="356512"/>
                      <a:pt x="1454968" y="352916"/>
                      <a:pt x="1457946" y="348503"/>
                    </a:cubicBezTo>
                    <a:cubicBezTo>
                      <a:pt x="1459173" y="345827"/>
                      <a:pt x="1461553" y="341183"/>
                      <a:pt x="1465089" y="334568"/>
                    </a:cubicBezTo>
                    <a:cubicBezTo>
                      <a:pt x="1472615" y="326805"/>
                      <a:pt x="1481906" y="314473"/>
                      <a:pt x="1492963" y="297571"/>
                    </a:cubicBezTo>
                    <a:cubicBezTo>
                      <a:pt x="1492808" y="298023"/>
                      <a:pt x="1492871" y="297310"/>
                      <a:pt x="1493151" y="295434"/>
                    </a:cubicBezTo>
                    <a:cubicBezTo>
                      <a:pt x="1493431" y="293557"/>
                      <a:pt x="1493769" y="292039"/>
                      <a:pt x="1494163" y="290878"/>
                    </a:cubicBezTo>
                    <a:cubicBezTo>
                      <a:pt x="1494906" y="288689"/>
                      <a:pt x="1496631" y="285089"/>
                      <a:pt x="1499338" y="280078"/>
                    </a:cubicBezTo>
                    <a:cubicBezTo>
                      <a:pt x="1503251" y="277166"/>
                      <a:pt x="1506175" y="273947"/>
                      <a:pt x="1508110" y="270423"/>
                    </a:cubicBezTo>
                    <a:lnTo>
                      <a:pt x="1494575" y="262293"/>
                    </a:lnTo>
                    <a:cubicBezTo>
                      <a:pt x="1493629" y="262091"/>
                      <a:pt x="1480995" y="261989"/>
                      <a:pt x="1456673" y="261989"/>
                    </a:cubicBezTo>
                    <a:cubicBezTo>
                      <a:pt x="1449990" y="261989"/>
                      <a:pt x="1440669" y="261362"/>
                      <a:pt x="1428710" y="260107"/>
                    </a:cubicBezTo>
                    <a:cubicBezTo>
                      <a:pt x="1416750" y="258852"/>
                      <a:pt x="1407737" y="258225"/>
                      <a:pt x="1401668" y="258225"/>
                    </a:cubicBezTo>
                    <a:cubicBezTo>
                      <a:pt x="1390606" y="258225"/>
                      <a:pt x="1386717" y="255769"/>
                      <a:pt x="1390002" y="250859"/>
                    </a:cubicBezTo>
                    <a:lnTo>
                      <a:pt x="1380955" y="260038"/>
                    </a:lnTo>
                    <a:lnTo>
                      <a:pt x="1378670" y="266761"/>
                    </a:lnTo>
                    <a:lnTo>
                      <a:pt x="1370000" y="274826"/>
                    </a:lnTo>
                    <a:lnTo>
                      <a:pt x="1368680" y="278715"/>
                    </a:lnTo>
                    <a:cubicBezTo>
                      <a:pt x="1363746" y="283231"/>
                      <a:pt x="1360126" y="288063"/>
                      <a:pt x="1357820" y="293211"/>
                    </a:cubicBezTo>
                    <a:lnTo>
                      <a:pt x="1357618" y="303304"/>
                    </a:lnTo>
                    <a:cubicBezTo>
                      <a:pt x="1353182" y="316349"/>
                      <a:pt x="1344480" y="328470"/>
                      <a:pt x="1331511" y="339666"/>
                    </a:cubicBezTo>
                    <a:lnTo>
                      <a:pt x="1326413" y="339666"/>
                    </a:lnTo>
                    <a:lnTo>
                      <a:pt x="1323858" y="342380"/>
                    </a:lnTo>
                    <a:lnTo>
                      <a:pt x="1323627" y="349313"/>
                    </a:lnTo>
                    <a:cubicBezTo>
                      <a:pt x="1319945" y="358223"/>
                      <a:pt x="1313445" y="367328"/>
                      <a:pt x="1304127" y="376629"/>
                    </a:cubicBezTo>
                    <a:lnTo>
                      <a:pt x="1300958" y="385941"/>
                    </a:lnTo>
                    <a:cubicBezTo>
                      <a:pt x="1295942" y="391907"/>
                      <a:pt x="1291963" y="395687"/>
                      <a:pt x="1289022" y="397282"/>
                    </a:cubicBezTo>
                    <a:lnTo>
                      <a:pt x="1287217" y="402586"/>
                    </a:lnTo>
                    <a:lnTo>
                      <a:pt x="1271297" y="407375"/>
                    </a:lnTo>
                    <a:cubicBezTo>
                      <a:pt x="1270863" y="407621"/>
                      <a:pt x="1263049" y="418887"/>
                      <a:pt x="1247857" y="441173"/>
                    </a:cubicBezTo>
                    <a:lnTo>
                      <a:pt x="1239947" y="447065"/>
                    </a:lnTo>
                    <a:lnTo>
                      <a:pt x="1232011" y="458847"/>
                    </a:lnTo>
                    <a:lnTo>
                      <a:pt x="1207396" y="472339"/>
                    </a:lnTo>
                    <a:cubicBezTo>
                      <a:pt x="1200113" y="474077"/>
                      <a:pt x="1193069" y="474229"/>
                      <a:pt x="1186263" y="472794"/>
                    </a:cubicBezTo>
                    <a:lnTo>
                      <a:pt x="1180685" y="474946"/>
                    </a:lnTo>
                    <a:lnTo>
                      <a:pt x="1163813" y="468236"/>
                    </a:lnTo>
                    <a:lnTo>
                      <a:pt x="1157549" y="457702"/>
                    </a:lnTo>
                    <a:lnTo>
                      <a:pt x="1160666" y="448548"/>
                    </a:lnTo>
                    <a:lnTo>
                      <a:pt x="1169095" y="439424"/>
                    </a:lnTo>
                    <a:lnTo>
                      <a:pt x="1176740" y="436573"/>
                    </a:lnTo>
                    <a:lnTo>
                      <a:pt x="1187266" y="436573"/>
                    </a:lnTo>
                    <a:lnTo>
                      <a:pt x="1194782" y="441576"/>
                    </a:lnTo>
                    <a:lnTo>
                      <a:pt x="1194761" y="445234"/>
                    </a:lnTo>
                    <a:lnTo>
                      <a:pt x="1204652" y="447275"/>
                    </a:lnTo>
                    <a:lnTo>
                      <a:pt x="1207902" y="444192"/>
                    </a:lnTo>
                    <a:cubicBezTo>
                      <a:pt x="1210014" y="441188"/>
                      <a:pt x="1212281" y="436606"/>
                      <a:pt x="1214702" y="430446"/>
                    </a:cubicBezTo>
                    <a:cubicBezTo>
                      <a:pt x="1218501" y="420951"/>
                      <a:pt x="1220877" y="415190"/>
                      <a:pt x="1221830" y="413163"/>
                    </a:cubicBezTo>
                    <a:cubicBezTo>
                      <a:pt x="1222783" y="411136"/>
                      <a:pt x="1225617" y="406577"/>
                      <a:pt x="1230330" y="399486"/>
                    </a:cubicBezTo>
                    <a:cubicBezTo>
                      <a:pt x="1233663" y="394455"/>
                      <a:pt x="1235814" y="390515"/>
                      <a:pt x="1236783" y="387665"/>
                    </a:cubicBezTo>
                    <a:cubicBezTo>
                      <a:pt x="1237100" y="386736"/>
                      <a:pt x="1237659" y="384564"/>
                      <a:pt x="1238459" y="381148"/>
                    </a:cubicBezTo>
                    <a:lnTo>
                      <a:pt x="1251901" y="371947"/>
                    </a:lnTo>
                    <a:cubicBezTo>
                      <a:pt x="1258017" y="362772"/>
                      <a:pt x="1261650" y="355177"/>
                      <a:pt x="1262799" y="349163"/>
                    </a:cubicBezTo>
                    <a:cubicBezTo>
                      <a:pt x="1270291" y="338419"/>
                      <a:pt x="1280347" y="326175"/>
                      <a:pt x="1292967" y="312432"/>
                    </a:cubicBezTo>
                    <a:lnTo>
                      <a:pt x="1300967" y="296825"/>
                    </a:lnTo>
                    <a:lnTo>
                      <a:pt x="1316711" y="280494"/>
                    </a:lnTo>
                    <a:cubicBezTo>
                      <a:pt x="1319266" y="274834"/>
                      <a:pt x="1321083" y="270420"/>
                      <a:pt x="1322160" y="267250"/>
                    </a:cubicBezTo>
                    <a:cubicBezTo>
                      <a:pt x="1322249" y="266990"/>
                      <a:pt x="1322939" y="263850"/>
                      <a:pt x="1324231" y="257830"/>
                    </a:cubicBezTo>
                    <a:lnTo>
                      <a:pt x="1320728" y="256608"/>
                    </a:lnTo>
                    <a:lnTo>
                      <a:pt x="1316659" y="258649"/>
                    </a:lnTo>
                    <a:cubicBezTo>
                      <a:pt x="1299732" y="260153"/>
                      <a:pt x="1288047" y="260190"/>
                      <a:pt x="1281605" y="258761"/>
                    </a:cubicBezTo>
                    <a:lnTo>
                      <a:pt x="1263880" y="263824"/>
                    </a:lnTo>
                    <a:cubicBezTo>
                      <a:pt x="1262093" y="265685"/>
                      <a:pt x="1257131" y="268649"/>
                      <a:pt x="1248993" y="272716"/>
                    </a:cubicBezTo>
                    <a:lnTo>
                      <a:pt x="1248967" y="272730"/>
                    </a:lnTo>
                    <a:lnTo>
                      <a:pt x="1270573" y="265526"/>
                    </a:lnTo>
                    <a:lnTo>
                      <a:pt x="1278921" y="265526"/>
                    </a:lnTo>
                    <a:cubicBezTo>
                      <a:pt x="1284640" y="270254"/>
                      <a:pt x="1288976" y="276597"/>
                      <a:pt x="1291929" y="284554"/>
                    </a:cubicBezTo>
                    <a:lnTo>
                      <a:pt x="1289682" y="296731"/>
                    </a:lnTo>
                    <a:lnTo>
                      <a:pt x="1284078" y="306001"/>
                    </a:lnTo>
                    <a:lnTo>
                      <a:pt x="1273132" y="311720"/>
                    </a:lnTo>
                    <a:lnTo>
                      <a:pt x="1261951" y="311720"/>
                    </a:lnTo>
                    <a:lnTo>
                      <a:pt x="1259061" y="313872"/>
                    </a:lnTo>
                    <a:lnTo>
                      <a:pt x="1245478" y="313872"/>
                    </a:lnTo>
                    <a:cubicBezTo>
                      <a:pt x="1235888" y="308570"/>
                      <a:pt x="1229879" y="305253"/>
                      <a:pt x="1227449" y="303921"/>
                    </a:cubicBezTo>
                    <a:cubicBezTo>
                      <a:pt x="1219114" y="300825"/>
                      <a:pt x="1210651" y="298855"/>
                      <a:pt x="1202062" y="298009"/>
                    </a:cubicBezTo>
                    <a:lnTo>
                      <a:pt x="1198628" y="284490"/>
                    </a:lnTo>
                    <a:lnTo>
                      <a:pt x="1203164" y="271160"/>
                    </a:lnTo>
                    <a:lnTo>
                      <a:pt x="1208463" y="269179"/>
                    </a:lnTo>
                    <a:lnTo>
                      <a:pt x="1212725" y="262148"/>
                    </a:lnTo>
                    <a:lnTo>
                      <a:pt x="1217004" y="258953"/>
                    </a:lnTo>
                    <a:lnTo>
                      <a:pt x="1217737" y="256797"/>
                    </a:lnTo>
                    <a:lnTo>
                      <a:pt x="1226578" y="250198"/>
                    </a:lnTo>
                    <a:cubicBezTo>
                      <a:pt x="1232858" y="249372"/>
                      <a:pt x="1237742" y="248339"/>
                      <a:pt x="1241229" y="247098"/>
                    </a:cubicBezTo>
                    <a:cubicBezTo>
                      <a:pt x="1249701" y="243711"/>
                      <a:pt x="1257013" y="240783"/>
                      <a:pt x="1263164" y="238313"/>
                    </a:cubicBezTo>
                    <a:cubicBezTo>
                      <a:pt x="1270439" y="236727"/>
                      <a:pt x="1280957" y="233929"/>
                      <a:pt x="1294720" y="229918"/>
                    </a:cubicBezTo>
                    <a:lnTo>
                      <a:pt x="1302287" y="229918"/>
                    </a:lnTo>
                    <a:lnTo>
                      <a:pt x="1306935" y="232075"/>
                    </a:lnTo>
                    <a:lnTo>
                      <a:pt x="1320209" y="232075"/>
                    </a:lnTo>
                    <a:cubicBezTo>
                      <a:pt x="1320395" y="232075"/>
                      <a:pt x="1326059" y="231030"/>
                      <a:pt x="1337201" y="228941"/>
                    </a:cubicBezTo>
                    <a:cubicBezTo>
                      <a:pt x="1346333" y="219480"/>
                      <a:pt x="1352147" y="211999"/>
                      <a:pt x="1354643" y="206500"/>
                    </a:cubicBezTo>
                    <a:lnTo>
                      <a:pt x="1357305" y="192347"/>
                    </a:lnTo>
                    <a:lnTo>
                      <a:pt x="1363128" y="188248"/>
                    </a:lnTo>
                    <a:lnTo>
                      <a:pt x="1368011" y="183008"/>
                    </a:lnTo>
                    <a:cubicBezTo>
                      <a:pt x="1368563" y="180856"/>
                      <a:pt x="1370011" y="177649"/>
                      <a:pt x="1372354" y="173387"/>
                    </a:cubicBezTo>
                    <a:cubicBezTo>
                      <a:pt x="1375315" y="168431"/>
                      <a:pt x="1377095" y="165310"/>
                      <a:pt x="1377692" y="164023"/>
                    </a:cubicBezTo>
                    <a:cubicBezTo>
                      <a:pt x="1378338" y="162651"/>
                      <a:pt x="1378941" y="160908"/>
                      <a:pt x="1379502" y="158792"/>
                    </a:cubicBezTo>
                    <a:cubicBezTo>
                      <a:pt x="1380348" y="155188"/>
                      <a:pt x="1381334" y="151729"/>
                      <a:pt x="1382460" y="148417"/>
                    </a:cubicBezTo>
                    <a:lnTo>
                      <a:pt x="1390285" y="143850"/>
                    </a:lnTo>
                    <a:lnTo>
                      <a:pt x="1395297" y="133963"/>
                    </a:lnTo>
                    <a:lnTo>
                      <a:pt x="1403859" y="129474"/>
                    </a:lnTo>
                    <a:lnTo>
                      <a:pt x="1411405" y="126542"/>
                    </a:lnTo>
                    <a:cubicBezTo>
                      <a:pt x="1397473" y="125961"/>
                      <a:pt x="1376070" y="124148"/>
                      <a:pt x="1347195" y="121101"/>
                    </a:cubicBezTo>
                    <a:lnTo>
                      <a:pt x="1342603" y="123266"/>
                    </a:lnTo>
                    <a:cubicBezTo>
                      <a:pt x="1338447" y="122883"/>
                      <a:pt x="1321374" y="118198"/>
                      <a:pt x="1291384" y="109212"/>
                    </a:cubicBezTo>
                    <a:lnTo>
                      <a:pt x="1271820" y="114335"/>
                    </a:lnTo>
                    <a:cubicBezTo>
                      <a:pt x="1268036" y="118194"/>
                      <a:pt x="1265239" y="120552"/>
                      <a:pt x="1263430" y="121410"/>
                    </a:cubicBezTo>
                    <a:lnTo>
                      <a:pt x="1263091" y="131490"/>
                    </a:lnTo>
                    <a:lnTo>
                      <a:pt x="1268733" y="135524"/>
                    </a:lnTo>
                    <a:lnTo>
                      <a:pt x="1287573" y="137475"/>
                    </a:lnTo>
                    <a:lnTo>
                      <a:pt x="1290810" y="132004"/>
                    </a:lnTo>
                    <a:lnTo>
                      <a:pt x="1302206" y="123480"/>
                    </a:lnTo>
                    <a:lnTo>
                      <a:pt x="1321530" y="123480"/>
                    </a:lnTo>
                    <a:cubicBezTo>
                      <a:pt x="1331183" y="130320"/>
                      <a:pt x="1337132" y="139477"/>
                      <a:pt x="1339379" y="150951"/>
                    </a:cubicBezTo>
                    <a:lnTo>
                      <a:pt x="1334045" y="173572"/>
                    </a:lnTo>
                    <a:lnTo>
                      <a:pt x="1326238" y="181654"/>
                    </a:lnTo>
                    <a:cubicBezTo>
                      <a:pt x="1319738" y="180587"/>
                      <a:pt x="1311371" y="178141"/>
                      <a:pt x="1301139" y="174313"/>
                    </a:cubicBezTo>
                    <a:lnTo>
                      <a:pt x="1303698" y="166784"/>
                    </a:lnTo>
                    <a:lnTo>
                      <a:pt x="1303016" y="165777"/>
                    </a:lnTo>
                    <a:cubicBezTo>
                      <a:pt x="1300444" y="165157"/>
                      <a:pt x="1290779" y="164412"/>
                      <a:pt x="1274020" y="163543"/>
                    </a:cubicBezTo>
                    <a:cubicBezTo>
                      <a:pt x="1261577" y="162777"/>
                      <a:pt x="1250700" y="159424"/>
                      <a:pt x="1241387" y="153485"/>
                    </a:cubicBezTo>
                    <a:lnTo>
                      <a:pt x="1227517" y="135828"/>
                    </a:lnTo>
                    <a:lnTo>
                      <a:pt x="1235428" y="112573"/>
                    </a:lnTo>
                    <a:lnTo>
                      <a:pt x="1248175" y="97404"/>
                    </a:lnTo>
                    <a:cubicBezTo>
                      <a:pt x="1269649" y="88994"/>
                      <a:pt x="1291986" y="84790"/>
                      <a:pt x="1315184" y="84790"/>
                    </a:cubicBezTo>
                    <a:cubicBezTo>
                      <a:pt x="1323239" y="84790"/>
                      <a:pt x="1333339" y="88566"/>
                      <a:pt x="1345484" y="96117"/>
                    </a:cubicBezTo>
                    <a:lnTo>
                      <a:pt x="1352953" y="94497"/>
                    </a:lnTo>
                    <a:cubicBezTo>
                      <a:pt x="1355823" y="95317"/>
                      <a:pt x="1365015" y="96564"/>
                      <a:pt x="1380531" y="98238"/>
                    </a:cubicBezTo>
                    <a:cubicBezTo>
                      <a:pt x="1396046" y="99911"/>
                      <a:pt x="1405533" y="100642"/>
                      <a:pt x="1408991" y="100431"/>
                    </a:cubicBezTo>
                    <a:lnTo>
                      <a:pt x="1415924" y="104199"/>
                    </a:lnTo>
                    <a:lnTo>
                      <a:pt x="1427689" y="98283"/>
                    </a:lnTo>
                    <a:lnTo>
                      <a:pt x="1435295" y="100431"/>
                    </a:lnTo>
                    <a:lnTo>
                      <a:pt x="1442845" y="92988"/>
                    </a:lnTo>
                    <a:cubicBezTo>
                      <a:pt x="1450857" y="91190"/>
                      <a:pt x="1464702" y="85073"/>
                      <a:pt x="1484379" y="74637"/>
                    </a:cubicBezTo>
                    <a:lnTo>
                      <a:pt x="1506301" y="74637"/>
                    </a:lnTo>
                    <a:cubicBezTo>
                      <a:pt x="1510177" y="82069"/>
                      <a:pt x="1511130" y="89722"/>
                      <a:pt x="1509161" y="97597"/>
                    </a:cubicBezTo>
                    <a:lnTo>
                      <a:pt x="1501340" y="104161"/>
                    </a:lnTo>
                    <a:cubicBezTo>
                      <a:pt x="1487989" y="110918"/>
                      <a:pt x="1478093" y="114521"/>
                      <a:pt x="1471653" y="114970"/>
                    </a:cubicBezTo>
                    <a:lnTo>
                      <a:pt x="1468065" y="119244"/>
                    </a:lnTo>
                    <a:lnTo>
                      <a:pt x="1463722" y="131447"/>
                    </a:lnTo>
                    <a:lnTo>
                      <a:pt x="1447755" y="143396"/>
                    </a:lnTo>
                    <a:cubicBezTo>
                      <a:pt x="1443907" y="152754"/>
                      <a:pt x="1434612" y="167265"/>
                      <a:pt x="1419869" y="186927"/>
                    </a:cubicBezTo>
                    <a:cubicBezTo>
                      <a:pt x="1407000" y="204017"/>
                      <a:pt x="1399031" y="217677"/>
                      <a:pt x="1395961" y="227907"/>
                    </a:cubicBezTo>
                    <a:lnTo>
                      <a:pt x="1396660" y="228302"/>
                    </a:lnTo>
                    <a:cubicBezTo>
                      <a:pt x="1408505" y="227204"/>
                      <a:pt x="1414428" y="226656"/>
                      <a:pt x="1414428" y="226656"/>
                    </a:cubicBezTo>
                    <a:cubicBezTo>
                      <a:pt x="1417097" y="226656"/>
                      <a:pt x="1421318" y="227081"/>
                      <a:pt x="1427089" y="227933"/>
                    </a:cubicBezTo>
                    <a:cubicBezTo>
                      <a:pt x="1431831" y="228545"/>
                      <a:pt x="1435112" y="228851"/>
                      <a:pt x="1436933" y="228851"/>
                    </a:cubicBezTo>
                    <a:cubicBezTo>
                      <a:pt x="1439966" y="229074"/>
                      <a:pt x="1444087" y="229038"/>
                      <a:pt x="1449296" y="228744"/>
                    </a:cubicBezTo>
                    <a:cubicBezTo>
                      <a:pt x="1454506" y="228449"/>
                      <a:pt x="1457728" y="228302"/>
                      <a:pt x="1458962" y="228302"/>
                    </a:cubicBezTo>
                    <a:cubicBezTo>
                      <a:pt x="1462107" y="228302"/>
                      <a:pt x="1468902" y="229267"/>
                      <a:pt x="1479349" y="231196"/>
                    </a:cubicBezTo>
                    <a:cubicBezTo>
                      <a:pt x="1489797" y="233125"/>
                      <a:pt x="1496177" y="234140"/>
                      <a:pt x="1498489" y="234240"/>
                    </a:cubicBezTo>
                    <a:cubicBezTo>
                      <a:pt x="1503448" y="231902"/>
                      <a:pt x="1509980" y="231259"/>
                      <a:pt x="1518083" y="232311"/>
                    </a:cubicBezTo>
                    <a:lnTo>
                      <a:pt x="1526898" y="237996"/>
                    </a:lnTo>
                    <a:lnTo>
                      <a:pt x="1531589" y="236564"/>
                    </a:lnTo>
                    <a:lnTo>
                      <a:pt x="1541184" y="228302"/>
                    </a:lnTo>
                    <a:lnTo>
                      <a:pt x="1547989" y="228302"/>
                    </a:lnTo>
                    <a:cubicBezTo>
                      <a:pt x="1548346" y="223737"/>
                      <a:pt x="1548560" y="217833"/>
                      <a:pt x="1548632" y="210590"/>
                    </a:cubicBezTo>
                    <a:lnTo>
                      <a:pt x="1551907" y="204120"/>
                    </a:lnTo>
                    <a:lnTo>
                      <a:pt x="1552401" y="193187"/>
                    </a:lnTo>
                    <a:lnTo>
                      <a:pt x="1562090" y="184826"/>
                    </a:lnTo>
                    <a:lnTo>
                      <a:pt x="1565126" y="179497"/>
                    </a:lnTo>
                    <a:lnTo>
                      <a:pt x="1565902" y="170896"/>
                    </a:lnTo>
                    <a:lnTo>
                      <a:pt x="1573002" y="168311"/>
                    </a:lnTo>
                    <a:cubicBezTo>
                      <a:pt x="1590318" y="138950"/>
                      <a:pt x="1600089" y="120995"/>
                      <a:pt x="1602316" y="114447"/>
                    </a:cubicBezTo>
                    <a:cubicBezTo>
                      <a:pt x="1607630" y="106763"/>
                      <a:pt x="1613817" y="99808"/>
                      <a:pt x="1620877" y="93579"/>
                    </a:cubicBezTo>
                    <a:lnTo>
                      <a:pt x="1626815" y="90475"/>
                    </a:lnTo>
                    <a:lnTo>
                      <a:pt x="1636590" y="74594"/>
                    </a:lnTo>
                    <a:lnTo>
                      <a:pt x="1651057" y="68416"/>
                    </a:lnTo>
                    <a:lnTo>
                      <a:pt x="1663906" y="52633"/>
                    </a:lnTo>
                    <a:lnTo>
                      <a:pt x="1683054" y="44217"/>
                    </a:lnTo>
                    <a:lnTo>
                      <a:pt x="1697478" y="32233"/>
                    </a:lnTo>
                    <a:cubicBezTo>
                      <a:pt x="1705164" y="29266"/>
                      <a:pt x="1711478" y="26362"/>
                      <a:pt x="1716420" y="23521"/>
                    </a:cubicBezTo>
                    <a:lnTo>
                      <a:pt x="1721051" y="16940"/>
                    </a:lnTo>
                    <a:lnTo>
                      <a:pt x="1736275" y="11837"/>
                    </a:lnTo>
                    <a:lnTo>
                      <a:pt x="1747706" y="11837"/>
                    </a:lnTo>
                    <a:cubicBezTo>
                      <a:pt x="1765628" y="3946"/>
                      <a:pt x="1782448" y="0"/>
                      <a:pt x="17981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4103148" y="5838721"/>
              <a:ext cx="1723549" cy="400110"/>
            </a:xfrm>
            <a:prstGeom prst="rect">
              <a:avLst/>
            </a:prstGeom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zh-CN" altLang="zh-CN" sz="2000" dirty="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  <a:cs typeface="Times New Roman" panose="02020603050405020304" pitchFamily="18" charset="0"/>
                </a:rPr>
                <a:t>玫瑰甜心介绍</a:t>
              </a:r>
              <a:endParaRPr lang="zh-CN" altLang="en-US" sz="2000" dirty="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1791</Words>
  <Application>WPS 演示</Application>
  <PresentationFormat>宽屏</PresentationFormat>
  <Paragraphs>107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Miriam</vt:lpstr>
      <vt:lpstr>NumberOnly</vt:lpstr>
      <vt:lpstr>方正粗倩简体</vt:lpstr>
      <vt:lpstr>Times New Roman</vt:lpstr>
      <vt:lpstr>Calibri</vt:lpstr>
      <vt:lpstr>浪漫雅圆</vt:lpstr>
      <vt:lpstr>微软雅黑</vt:lpstr>
      <vt:lpstr>Meiryo</vt:lpstr>
      <vt:lpstr>Yu Gothic UI</vt:lpstr>
      <vt:lpstr>Arial Narrow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Sinopec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57</cp:revision>
  <dcterms:created xsi:type="dcterms:W3CDTF">2016-04-14T11:46:00Z</dcterms:created>
  <dcterms:modified xsi:type="dcterms:W3CDTF">2024-05-06T04:21:18Z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36EACFD269BC4B0ABBC9A5024E88AF02_13</vt:lpwstr>
  </property>
  <property fmtid="{D5CDD505-2E9C-101B-9397-08002B2CF9AE}" pid="3" name="KSOProductBuildVer">
    <vt:lpwstr>2052-12.1.0.16417</vt:lpwstr>
  </property>
</Properties>
</file>